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1254" r:id="rId2"/>
    <p:sldId id="2634" r:id="rId3"/>
    <p:sldId id="2723" r:id="rId4"/>
    <p:sldId id="2724" r:id="rId5"/>
    <p:sldId id="2703" r:id="rId6"/>
    <p:sldId id="2705" r:id="rId7"/>
    <p:sldId id="2706" r:id="rId8"/>
    <p:sldId id="2707" r:id="rId9"/>
    <p:sldId id="2708" r:id="rId10"/>
    <p:sldId id="2709" r:id="rId11"/>
    <p:sldId id="2704" r:id="rId12"/>
    <p:sldId id="2710" r:id="rId13"/>
    <p:sldId id="1088" r:id="rId14"/>
    <p:sldId id="1089" r:id="rId15"/>
    <p:sldId id="1090" r:id="rId16"/>
    <p:sldId id="1091" r:id="rId17"/>
    <p:sldId id="1093" r:id="rId18"/>
    <p:sldId id="1092" r:id="rId19"/>
    <p:sldId id="2713" r:id="rId20"/>
    <p:sldId id="2714" r:id="rId21"/>
    <p:sldId id="2711" r:id="rId22"/>
    <p:sldId id="2712" r:id="rId23"/>
    <p:sldId id="2717" r:id="rId24"/>
    <p:sldId id="2719" r:id="rId25"/>
    <p:sldId id="1112" r:id="rId26"/>
    <p:sldId id="2718" r:id="rId27"/>
    <p:sldId id="1114" r:id="rId28"/>
    <p:sldId id="1115" r:id="rId29"/>
    <p:sldId id="1213" r:id="rId30"/>
    <p:sldId id="1116" r:id="rId31"/>
    <p:sldId id="1117" r:id="rId32"/>
    <p:sldId id="1125" r:id="rId33"/>
    <p:sldId id="1292" r:id="rId34"/>
    <p:sldId id="1118" r:id="rId35"/>
    <p:sldId id="1120" r:id="rId36"/>
    <p:sldId id="1293" r:id="rId37"/>
    <p:sldId id="1296" r:id="rId38"/>
    <p:sldId id="1298" r:id="rId39"/>
    <p:sldId id="1297" r:id="rId40"/>
    <p:sldId id="1121" r:id="rId41"/>
    <p:sldId id="1122" r:id="rId42"/>
    <p:sldId id="1119" r:id="rId43"/>
    <p:sldId id="1123" r:id="rId44"/>
    <p:sldId id="1124" r:id="rId45"/>
    <p:sldId id="1113" r:id="rId46"/>
    <p:sldId id="1212" r:id="rId47"/>
    <p:sldId id="2716" r:id="rId48"/>
    <p:sldId id="2720" r:id="rId49"/>
    <p:sldId id="2721" r:id="rId50"/>
    <p:sldId id="2722" r:id="rId51"/>
    <p:sldId id="1261" r:id="rId52"/>
    <p:sldId id="1262" r:id="rId53"/>
    <p:sldId id="1263" r:id="rId54"/>
    <p:sldId id="1264" r:id="rId55"/>
    <p:sldId id="1265" r:id="rId56"/>
    <p:sldId id="1266" r:id="rId57"/>
    <p:sldId id="1268" r:id="rId58"/>
    <p:sldId id="2698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656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8"/>
    <a:srgbClr val="9CE0FA"/>
    <a:srgbClr val="CDBDE8"/>
    <a:srgbClr val="F56F6F"/>
    <a:srgbClr val="2FB050"/>
    <a:srgbClr val="E40000"/>
    <a:srgbClr val="DB0004"/>
    <a:srgbClr val="EC86A6"/>
    <a:srgbClr val="8DDFB0"/>
    <a:srgbClr val="FFF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0"/>
    <p:restoredTop sz="83802"/>
  </p:normalViewPr>
  <p:slideViewPr>
    <p:cSldViewPr snapToGrid="0" snapToObjects="1">
      <p:cViewPr varScale="1">
        <p:scale>
          <a:sx n="97" d="100"/>
          <a:sy n="97" d="100"/>
        </p:scale>
        <p:origin x="472" y="192"/>
      </p:cViewPr>
      <p:guideLst>
        <p:guide pos="4656"/>
        <p:guide orient="horz" pos="3312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11/24/25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189A2-4F8F-D5AE-8A98-A40CCE055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DB4238-D1A5-1FEE-3460-CF8319E2FB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01EF1-08A7-95E9-DE44-5FB93D9FE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BE19C-4EB8-2B81-51F5-072D1C49E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29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B5F1F-40B6-8EB9-3634-6E4B04C0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906302-C125-2030-0E83-FDE222EEA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8C3E74-9D9C-699A-5022-DA1BF0695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B9A3B-6918-C921-89AD-08DE9AFBA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27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ICANN (Internet Corporation for Assigned Names and Numbers)</a:t>
            </a:r>
          </a:p>
          <a:p>
            <a:pPr marL="171450" indent="-171450">
              <a:buFontTx/>
              <a:buChar char="-"/>
            </a:pPr>
            <a:r>
              <a:rPr lang="en-US" dirty="0"/>
              <a:t>Allocating IP address</a:t>
            </a:r>
          </a:p>
          <a:p>
            <a:pPr marL="171450" indent="-171450">
              <a:buFontTx/>
              <a:buChar char="-"/>
            </a:pPr>
            <a:r>
              <a:rPr lang="en-US" dirty="0"/>
              <a:t>Managing DNS </a:t>
            </a:r>
            <a:r>
              <a:rPr lang="en-US"/>
              <a:t>root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465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842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73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287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377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032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D7369-5D5E-B885-99CA-087104058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59322A-2D8C-FB11-D6A6-8B0B09A09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D6F19F-7B33-BCBC-02A2-29764BCBF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7590E-B874-5E93-227C-C52B70484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99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6DB11-62A9-4C0A-7E65-052C6B1B4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5E9228-B809-29D2-D1CC-ACD6058FE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53EC1-0679-263D-C556-5EAF3BDEC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43FDB-6DF9-EF45-0FEE-512928969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01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12B25-E7E7-1E2F-A4E1-F87D06119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A46781-315E-BB33-BC23-C40F0222B8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258F65-1FAA-2085-F61E-DE8719D77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ED689-20EE-4370-6F99-23CA13962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0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8A9DC-853D-1971-AC1E-6150755AA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7D312A-513C-B53F-0F42-374B5D9C2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4A8621-9490-CD05-E47F-2C49C227F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C01A-7486-0A50-356E-04A6859EA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80400-5B5F-B684-5782-BF967A9A1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71476F-6B84-9C24-C7DB-3E0622E62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FAFFC4-9D84-22B4-1EBA-D92C6EC0C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9375F-55E5-4B8D-E84A-2BB6A5C5F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420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D10FE-F297-2FC5-A7D8-006D9C7B7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A88BFD-2096-1C6E-1824-858F5882F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55DE36-9F0E-565F-5735-C627BED26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9A833-B29A-1F42-C56B-5E49AACAA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923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697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09E05-5E3C-C4B7-4015-E446A17D6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108326-AEAB-BFB3-BF46-276F77A0F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A9E56C-6712-1311-F541-422F62D59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589DC-2A62-EF24-B2C3-9DAF1BB59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529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565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336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573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1373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389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83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53F81-1498-4308-85A3-1ABA62E45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949B44-3BF9-41AD-1553-0719E5CF4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BBE82F-0C3A-902C-454F-39BC10D19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16FD8-00C3-3195-2AB7-A01A58046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76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266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320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1558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4203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7894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7561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346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221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398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50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1136F-2A39-5B21-1D13-429DE8F13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6E3DE1-5079-5828-A681-FF451B667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422838-E68B-941A-B055-7C617C308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21709-CD82-FE3A-6877-C63AC5B89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726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9164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8218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5963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638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1B6F6-3AFA-CE56-AC8A-495337FA2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E9BFFA-0F40-34F3-59ED-263D12D72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5079C7-E52B-0B3E-B691-D11391A8B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268DA-22C7-716C-AE8C-4E0991139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312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39504-24C9-596B-BA14-6C7EC70FB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82616C-2BC5-7A46-ABCF-434B12AD7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BE4A3-9F88-2CB6-5CB3-86476925D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4346-D8E7-7AFB-A801-65568A240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82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553DB-B8A5-51BC-28BD-3313F6212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93ABC-EB91-0314-5700-9C74840F2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F84FC-A6C9-8266-B262-820F1CC71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8FE3-B4CF-BBDC-A250-DEAA881DA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638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46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81AC4-73DA-EC1A-B88D-D5FDF9C0A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12C89B-F679-1892-6D85-EB2EE21C0F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81234-0A4C-4D2E-F087-5C4B29DA7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45765-94F4-85A0-2159-ADC36BCE4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0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6C73A-7E19-5FDF-20D3-7813566AC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2633F7-1710-25C8-01A2-12B46F00D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2EAF98-7408-4F96-16D0-E65A6B38E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45F98-1466-C994-11DD-2011268C1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70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00D34-409A-D958-05B2-FDE5841C2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6C0533-7F56-7776-5EC6-E48980FFF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04B52D-FD07-7819-1E2F-841834838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81FDC-262F-43DD-F43E-6316168236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2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B1C43-E544-0448-8CC9-2F054262A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2AE23E-F6D6-CFA8-25E5-6EC40AE56F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3C000B-A863-4F3D-D74A-9ED683B70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80D2D-A4E2-86F8-2D4E-A39170F21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14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6B8AC-A0C8-E60C-2DCA-63A76C57D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5EC465-99DC-54C8-BD0E-25E57B802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6618C2-456C-E3A7-3413-8C40C5B1C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AE36-9DBF-5E79-F39A-B5593F8DF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9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59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F7D9F-C31A-65D4-98BD-7BE60E638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770"/>
            <a:ext cx="9144000" cy="1909763"/>
          </a:xfrm>
        </p:spPr>
        <p:txBody>
          <a:bodyPr/>
          <a:lstStyle/>
          <a:p>
            <a:r>
              <a:rPr lang="en-US" dirty="0"/>
              <a:t>CS 456/656</a:t>
            </a:r>
            <a:br>
              <a:rPr lang="en-US" dirty="0"/>
            </a:br>
            <a:r>
              <a:rPr lang="en-US" dirty="0"/>
              <a:t>Computer Networks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9C67F7-7D16-FD6B-3FB1-428609D14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7327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Mina Tahmasbi Arashloo and Uzma Maroof</a:t>
            </a:r>
          </a:p>
          <a:p>
            <a:r>
              <a:rPr lang="en-US" sz="3600" dirty="0"/>
              <a:t>Fall 2025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393E2DC-BA4A-041C-1F92-F22DF46B02AE}"/>
              </a:ext>
            </a:extLst>
          </p:cNvPr>
          <p:cNvSpPr txBox="1">
            <a:spLocks/>
          </p:cNvSpPr>
          <p:nvPr/>
        </p:nvSpPr>
        <p:spPr>
          <a:xfrm>
            <a:off x="762000" y="3397237"/>
            <a:ext cx="10668000" cy="950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Lecture 17: </a:t>
            </a:r>
            <a:r>
              <a:rPr lang="en-US" altLang="en-US" sz="4800" dirty="0">
                <a:cs typeface="Calibri" panose="020F0502020204030204" pitchFamily="34" charset="0"/>
              </a:rPr>
              <a:t>Naming and Addressing</a:t>
            </a:r>
            <a:endParaRPr lang="en-US" sz="4800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CD55C61-978D-BBD0-7498-E74B3BEAE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073" y="-184913"/>
            <a:ext cx="4558145" cy="182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B045C-9FD6-8955-BAAD-0BFC33BD6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CDA9-E383-E382-A647-52F8C577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Naming and Addressing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54516C63-CFEB-6E28-38BC-90E69F3781C7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</p:spPr>
            <p:txBody>
              <a:bodyPr>
                <a:noAutofit/>
              </a:bodyPr>
              <a:lstStyle/>
              <a:p>
                <a:pPr marL="130175" indent="0">
                  <a:spcBef>
                    <a:spcPts val="600"/>
                  </a:spcBef>
                  <a:buClr>
                    <a:srgbClr val="0000A8"/>
                  </a:buClr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host A wants to communicate with host B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 and B each should have an interface connecting them to their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Each interface should have an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IP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and a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MAC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To send data to B, A should create a packet with the following addresses: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they are in the same LAN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 Otherwise,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, where R is the interface of the gateway (first-hop) router in A’s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54516C63-CFEB-6E28-38BC-90E69F3781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  <a:blipFill>
                <a:blip r:embed="rId3"/>
                <a:stretch>
                  <a:fillRect t="-2138" r="-126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AD79E71-F52C-F59A-77FD-32F7A0104039}"/>
              </a:ext>
            </a:extLst>
          </p:cNvPr>
          <p:cNvSpPr/>
          <p:nvPr/>
        </p:nvSpPr>
        <p:spPr>
          <a:xfrm>
            <a:off x="5857460" y="3793295"/>
            <a:ext cx="2835965" cy="54149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Comes with the interface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F63DB8-7578-A22D-70F1-A6332EAAEE6E}"/>
              </a:ext>
            </a:extLst>
          </p:cNvPr>
          <p:cNvCxnSpPr>
            <a:stCxn id="4" idx="1"/>
          </p:cNvCxnSpPr>
          <p:nvPr/>
        </p:nvCxnSpPr>
        <p:spPr>
          <a:xfrm flipH="1">
            <a:off x="5115339" y="4064043"/>
            <a:ext cx="742121" cy="15014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A202110-8753-D1A1-8473-1A46EB60C20B}"/>
              </a:ext>
            </a:extLst>
          </p:cNvPr>
          <p:cNvSpPr/>
          <p:nvPr/>
        </p:nvSpPr>
        <p:spPr>
          <a:xfrm>
            <a:off x="5744817" y="5310669"/>
            <a:ext cx="3412435" cy="79858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Through ARP. But has to know B’s (or R’s)  IP address.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DE3A1C-1734-50B9-A145-E0E3727CA993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5327374" y="4747656"/>
            <a:ext cx="417443" cy="96230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92AAF0-491B-9FC4-5466-9AC3F4E39D77}"/>
              </a:ext>
            </a:extLst>
          </p:cNvPr>
          <p:cNvCxnSpPr>
            <a:cxnSpLocks/>
          </p:cNvCxnSpPr>
          <p:nvPr/>
        </p:nvCxnSpPr>
        <p:spPr>
          <a:xfrm flipV="1">
            <a:off x="9157252" y="4829516"/>
            <a:ext cx="1739596" cy="6571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922F2EF-993D-D41F-1176-E7218A20363D}"/>
              </a:ext>
            </a:extLst>
          </p:cNvPr>
          <p:cNvSpPr/>
          <p:nvPr/>
        </p:nvSpPr>
        <p:spPr>
          <a:xfrm>
            <a:off x="4949686" y="2280426"/>
            <a:ext cx="3743739" cy="5135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How does A get an IP address ??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FD6617-2818-8B1C-0822-449CD594F39A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439478" y="2537192"/>
            <a:ext cx="510208" cy="84998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F9B822E-2D61-0902-C77E-B8463E6C32E9}"/>
              </a:ext>
            </a:extLst>
          </p:cNvPr>
          <p:cNvSpPr/>
          <p:nvPr/>
        </p:nvSpPr>
        <p:spPr>
          <a:xfrm>
            <a:off x="5327374" y="3056268"/>
            <a:ext cx="4572000" cy="5135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How does A find B’s (or R’s) IP address?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0B99753-A68E-0D05-9713-D381A1C36738}"/>
              </a:ext>
            </a:extLst>
          </p:cNvPr>
          <p:cNvCxnSpPr>
            <a:cxnSpLocks/>
          </p:cNvCxnSpPr>
          <p:nvPr/>
        </p:nvCxnSpPr>
        <p:spPr>
          <a:xfrm flipH="1">
            <a:off x="4883426" y="3288201"/>
            <a:ext cx="443948" cy="4148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BC0AE-1D17-CFEE-F99A-AE0F32333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FA5-80D1-394C-37DA-7E46F4E3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Naming and Addressing: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0758B02-1AF5-DB97-80F6-DA6902C2AC9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1" y="1371323"/>
            <a:ext cx="9564509" cy="3142312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DHCP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Helps A find an IP address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Helps A find the IP address of the gateway router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DNS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Helps A find B’s IP address</a:t>
            </a:r>
          </a:p>
          <a:p>
            <a:pPr marL="750888" lvl="1" indent="-277813">
              <a:spcBef>
                <a:spcPts val="600"/>
              </a:spcBef>
            </a:pPr>
            <a:endParaRPr lang="en-US" altLang="zh-CN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2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3093C-5CFD-A16B-5ADD-237DA6447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AA6F-93B2-855C-0F2C-A5685167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Naming and Addressing: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C177D76-F6A0-1FC6-9408-956C08F03C2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1" y="1371323"/>
            <a:ext cx="9564509" cy="3142312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u="sng" dirty="0">
                <a:ea typeface="ＭＳ Ｐゴシック" panose="020B0600070205080204" pitchFamily="34" charset="-128"/>
                <a:cs typeface="Arial" panose="020B0604020202020204" pitchFamily="34" charset="0"/>
              </a:rPr>
              <a:t>DHCP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Helps A find an IP address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Helps A find the IP address of the gateway router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DNS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Helps A find B’s IP address</a:t>
            </a:r>
          </a:p>
          <a:p>
            <a:pPr marL="750888" lvl="1" indent="-277813">
              <a:spcBef>
                <a:spcPts val="600"/>
              </a:spcBef>
            </a:pPr>
            <a:endParaRPr lang="en-US" altLang="zh-CN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DHCP: Dynamic Host Configuration Protocol</a:t>
            </a: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895974" y="1369673"/>
            <a:ext cx="11096157" cy="2317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goal: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host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dynamically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obtains IP address from network server when it “joins” network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can renew its lease on address in use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allows reuse of addresses (only hold address while connected/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on)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support for mobile users who join/leave network 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A4878C-1BFB-0D4A-B7ED-0141B1F98B2A}"/>
              </a:ext>
            </a:extLst>
          </p:cNvPr>
          <p:cNvSpPr txBox="1">
            <a:spLocks noChangeArrowheads="1"/>
          </p:cNvSpPr>
          <p:nvPr/>
        </p:nvSpPr>
        <p:spPr>
          <a:xfrm>
            <a:off x="869430" y="3920499"/>
            <a:ext cx="11096157" cy="234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DHCP overview: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broadcasts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discover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msg [optional]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server responds with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offer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msg [optional]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requests IP address: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request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msg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server sends address: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ack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msg 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8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 client-server scenario</a:t>
            </a:r>
          </a:p>
        </p:txBody>
      </p:sp>
      <p:sp>
        <p:nvSpPr>
          <p:cNvPr id="6" name="Freeform 140">
            <a:extLst>
              <a:ext uri="{FF2B5EF4-FFF2-40B4-BE49-F238E27FC236}">
                <a16:creationId xmlns:a16="http://schemas.microsoft.com/office/drawing/2014/main" id="{31DAAA25-5A53-F648-BB18-AC788729F193}"/>
              </a:ext>
            </a:extLst>
          </p:cNvPr>
          <p:cNvSpPr>
            <a:spLocks/>
          </p:cNvSpPr>
          <p:nvPr/>
        </p:nvSpPr>
        <p:spPr bwMode="auto">
          <a:xfrm rot="16200000">
            <a:off x="3939641" y="418578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reeform 140">
            <a:extLst>
              <a:ext uri="{FF2B5EF4-FFF2-40B4-BE49-F238E27FC236}">
                <a16:creationId xmlns:a16="http://schemas.microsoft.com/office/drawing/2014/main" id="{69E13419-1E45-0F46-879F-C381AD412BFC}"/>
              </a:ext>
            </a:extLst>
          </p:cNvPr>
          <p:cNvSpPr>
            <a:spLocks/>
          </p:cNvSpPr>
          <p:nvPr/>
        </p:nvSpPr>
        <p:spPr bwMode="auto">
          <a:xfrm rot="10800000">
            <a:off x="4937385" y="285942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Freeform 140">
            <a:extLst>
              <a:ext uri="{FF2B5EF4-FFF2-40B4-BE49-F238E27FC236}">
                <a16:creationId xmlns:a16="http://schemas.microsoft.com/office/drawing/2014/main" id="{3EAEF544-5AF2-EB4B-803E-855EBA054CB2}"/>
              </a:ext>
            </a:extLst>
          </p:cNvPr>
          <p:cNvSpPr>
            <a:spLocks/>
          </p:cNvSpPr>
          <p:nvPr/>
        </p:nvSpPr>
        <p:spPr bwMode="auto">
          <a:xfrm>
            <a:off x="2902210" y="244191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D36DACCB-29DB-4E4F-ABF1-53C696E50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673" y="2272050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5D1A4459-0744-6248-B463-A419CA5BCEDA}"/>
              </a:ext>
            </a:extLst>
          </p:cNvPr>
          <p:cNvGrpSpPr>
            <a:grpSpLocks/>
          </p:cNvGrpSpPr>
          <p:nvPr/>
        </p:nvGrpSpPr>
        <p:grpSpPr bwMode="auto">
          <a:xfrm>
            <a:off x="1460763" y="3097551"/>
            <a:ext cx="1011238" cy="393700"/>
            <a:chOff x="3194" y="523"/>
            <a:chExt cx="637" cy="248"/>
          </a:xfrm>
        </p:grpSpPr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7BCFF031-6D67-D540-B6AC-030546382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" name="Text Box 29">
              <a:extLst>
                <a:ext uri="{FF2B5EF4-FFF2-40B4-BE49-F238E27FC236}">
                  <a16:creationId xmlns:a16="http://schemas.microsoft.com/office/drawing/2014/main" id="{535E211A-A4D0-EB48-8374-6DF2345B9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" y="523"/>
              <a:ext cx="5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3" name="Text Box 30">
            <a:extLst>
              <a:ext uri="{FF2B5EF4-FFF2-40B4-BE49-F238E27FC236}">
                <a16:creationId xmlns:a16="http://schemas.microsoft.com/office/drawing/2014/main" id="{C69E9848-9E5D-8D4C-97D2-4B27341DD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448" y="4227850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DF8FBE0F-CE5D-3F4C-8724-A2B65CD63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055" y="3445031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 Box 33">
            <a:extLst>
              <a:ext uri="{FF2B5EF4-FFF2-40B4-BE49-F238E27FC236}">
                <a16:creationId xmlns:a16="http://schemas.microsoft.com/office/drawing/2014/main" id="{E1BAC4A0-E14C-B347-93DA-12055903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34" y="3416409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41">
            <a:extLst>
              <a:ext uri="{FF2B5EF4-FFF2-40B4-BE49-F238E27FC236}">
                <a16:creationId xmlns:a16="http://schemas.microsoft.com/office/drawing/2014/main" id="{39006EDA-7902-FA40-B143-CA8341816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206" y="4449327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Text Box 44">
            <a:extLst>
              <a:ext uri="{FF2B5EF4-FFF2-40B4-BE49-F238E27FC236}">
                <a16:creationId xmlns:a16="http://schemas.microsoft.com/office/drawing/2014/main" id="{BE89C22D-CB46-8549-82D3-9E9741AFC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504" y="2407928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Line 45">
            <a:extLst>
              <a:ext uri="{FF2B5EF4-FFF2-40B4-BE49-F238E27FC236}">
                <a16:creationId xmlns:a16="http://schemas.microsoft.com/office/drawing/2014/main" id="{3C0F2103-31E3-1E4B-8C1F-C448C2CA4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3185" y="3874288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Text Box 53">
            <a:extLst>
              <a:ext uri="{FF2B5EF4-FFF2-40B4-BE49-F238E27FC236}">
                <a16:creationId xmlns:a16="http://schemas.microsoft.com/office/drawing/2014/main" id="{DC27773B-AE4D-7B44-82B4-8EF0DEDE0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677" y="5374255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Text Box 56">
            <a:extLst>
              <a:ext uri="{FF2B5EF4-FFF2-40B4-BE49-F238E27FC236}">
                <a16:creationId xmlns:a16="http://schemas.microsoft.com/office/drawing/2014/main" id="{21E62D77-73B8-9647-9335-F6704548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694" y="5359648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1" name="Group 57">
            <a:extLst>
              <a:ext uri="{FF2B5EF4-FFF2-40B4-BE49-F238E27FC236}">
                <a16:creationId xmlns:a16="http://schemas.microsoft.com/office/drawing/2014/main" id="{E4FF3E6C-0BB8-1442-B3E6-762239BB9684}"/>
              </a:ext>
            </a:extLst>
          </p:cNvPr>
          <p:cNvGrpSpPr>
            <a:grpSpLocks/>
          </p:cNvGrpSpPr>
          <p:nvPr/>
        </p:nvGrpSpPr>
        <p:grpSpPr bwMode="auto">
          <a:xfrm>
            <a:off x="3878520" y="4135775"/>
            <a:ext cx="1028699" cy="307975"/>
            <a:chOff x="4550" y="1257"/>
            <a:chExt cx="648" cy="194"/>
          </a:xfrm>
        </p:grpSpPr>
        <p:sp>
          <p:nvSpPr>
            <p:cNvPr id="22" name="Rectangle 58">
              <a:extLst>
                <a:ext uri="{FF2B5EF4-FFF2-40B4-BE49-F238E27FC236}">
                  <a16:creationId xmlns:a16="http://schemas.microsoft.com/office/drawing/2014/main" id="{AFEEB12C-DC96-6E46-B1D6-71F1FEEFD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" name="Text Box 59">
              <a:extLst>
                <a:ext uri="{FF2B5EF4-FFF2-40B4-BE49-F238E27FC236}">
                  <a16:creationId xmlns:a16="http://schemas.microsoft.com/office/drawing/2014/main" id="{7B5F402D-07D3-1A44-B12D-5A96C1DBF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64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4" name="Group 73">
            <a:extLst>
              <a:ext uri="{FF2B5EF4-FFF2-40B4-BE49-F238E27FC236}">
                <a16:creationId xmlns:a16="http://schemas.microsoft.com/office/drawing/2014/main" id="{935720AA-DFA8-6C4D-A9DF-F1AEC40955CA}"/>
              </a:ext>
            </a:extLst>
          </p:cNvPr>
          <p:cNvGrpSpPr>
            <a:grpSpLocks/>
          </p:cNvGrpSpPr>
          <p:nvPr/>
        </p:nvGrpSpPr>
        <p:grpSpPr bwMode="auto">
          <a:xfrm>
            <a:off x="2110048" y="2518113"/>
            <a:ext cx="641350" cy="558800"/>
            <a:chOff x="-44" y="1473"/>
            <a:chExt cx="981" cy="1105"/>
          </a:xfrm>
        </p:grpSpPr>
        <p:pic>
          <p:nvPicPr>
            <p:cNvPr id="25" name="Picture 74" descr="desktop_computer_stylized_medium">
              <a:extLst>
                <a:ext uri="{FF2B5EF4-FFF2-40B4-BE49-F238E27FC236}">
                  <a16:creationId xmlns:a16="http://schemas.microsoft.com/office/drawing/2014/main" id="{35E83BBA-8877-014F-A226-CC9A3A908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75">
              <a:extLst>
                <a:ext uri="{FF2B5EF4-FFF2-40B4-BE49-F238E27FC236}">
                  <a16:creationId xmlns:a16="http://schemas.microsoft.com/office/drawing/2014/main" id="{EEB02E84-9186-3B42-AAC9-859A194F99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7" name="Group 80">
            <a:extLst>
              <a:ext uri="{FF2B5EF4-FFF2-40B4-BE49-F238E27FC236}">
                <a16:creationId xmlns:a16="http://schemas.microsoft.com/office/drawing/2014/main" id="{61E37396-6C3D-BF43-B8E2-EC2B8A5E6147}"/>
              </a:ext>
            </a:extLst>
          </p:cNvPr>
          <p:cNvGrpSpPr>
            <a:grpSpLocks/>
          </p:cNvGrpSpPr>
          <p:nvPr/>
        </p:nvGrpSpPr>
        <p:grpSpPr bwMode="auto">
          <a:xfrm>
            <a:off x="2105285" y="3116600"/>
            <a:ext cx="641350" cy="558800"/>
            <a:chOff x="-44" y="1473"/>
            <a:chExt cx="981" cy="1105"/>
          </a:xfrm>
        </p:grpSpPr>
        <p:pic>
          <p:nvPicPr>
            <p:cNvPr id="28" name="Picture 81" descr="desktop_computer_stylized_medium">
              <a:extLst>
                <a:ext uri="{FF2B5EF4-FFF2-40B4-BE49-F238E27FC236}">
                  <a16:creationId xmlns:a16="http://schemas.microsoft.com/office/drawing/2014/main" id="{94B1919C-737D-9843-A32B-4611678EE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82">
              <a:extLst>
                <a:ext uri="{FF2B5EF4-FFF2-40B4-BE49-F238E27FC236}">
                  <a16:creationId xmlns:a16="http://schemas.microsoft.com/office/drawing/2014/main" id="{831A54DA-BC03-904F-9EC5-5B377957BD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" name="Group 83">
            <a:extLst>
              <a:ext uri="{FF2B5EF4-FFF2-40B4-BE49-F238E27FC236}">
                <a16:creationId xmlns:a16="http://schemas.microsoft.com/office/drawing/2014/main" id="{E0C94097-9317-BE45-A584-4C61CB5C706E}"/>
              </a:ext>
            </a:extLst>
          </p:cNvPr>
          <p:cNvGrpSpPr>
            <a:grpSpLocks/>
          </p:cNvGrpSpPr>
          <p:nvPr/>
        </p:nvGrpSpPr>
        <p:grpSpPr bwMode="auto">
          <a:xfrm>
            <a:off x="2133860" y="3726200"/>
            <a:ext cx="641350" cy="558800"/>
            <a:chOff x="-44" y="1473"/>
            <a:chExt cx="981" cy="1105"/>
          </a:xfrm>
        </p:grpSpPr>
        <p:pic>
          <p:nvPicPr>
            <p:cNvPr id="31" name="Picture 84" descr="desktop_computer_stylized_medium">
              <a:extLst>
                <a:ext uri="{FF2B5EF4-FFF2-40B4-BE49-F238E27FC236}">
                  <a16:creationId xmlns:a16="http://schemas.microsoft.com/office/drawing/2014/main" id="{95635DB0-2F79-F74E-8399-E2F3FC747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85">
              <a:extLst>
                <a:ext uri="{FF2B5EF4-FFF2-40B4-BE49-F238E27FC236}">
                  <a16:creationId xmlns:a16="http://schemas.microsoft.com/office/drawing/2014/main" id="{0D36091B-285B-5148-ABB5-689E65169C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" name="Group 87">
            <a:extLst>
              <a:ext uri="{FF2B5EF4-FFF2-40B4-BE49-F238E27FC236}">
                <a16:creationId xmlns:a16="http://schemas.microsoft.com/office/drawing/2014/main" id="{B04BEE98-0C49-EF4A-A93C-CEEDF2563E9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793048" y="2675275"/>
            <a:ext cx="641350" cy="558800"/>
            <a:chOff x="-44" y="1473"/>
            <a:chExt cx="981" cy="1105"/>
          </a:xfrm>
        </p:grpSpPr>
        <p:pic>
          <p:nvPicPr>
            <p:cNvPr id="34" name="Picture 88" descr="desktop_computer_stylized_medium">
              <a:extLst>
                <a:ext uri="{FF2B5EF4-FFF2-40B4-BE49-F238E27FC236}">
                  <a16:creationId xmlns:a16="http://schemas.microsoft.com/office/drawing/2014/main" id="{E696DA5C-EBB6-DD4E-B7A6-B2101BC8D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89">
              <a:extLst>
                <a:ext uri="{FF2B5EF4-FFF2-40B4-BE49-F238E27FC236}">
                  <a16:creationId xmlns:a16="http://schemas.microsoft.com/office/drawing/2014/main" id="{DCA1EB25-A45A-7F41-8718-77AAFFAC28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6" name="Group 90">
            <a:extLst>
              <a:ext uri="{FF2B5EF4-FFF2-40B4-BE49-F238E27FC236}">
                <a16:creationId xmlns:a16="http://schemas.microsoft.com/office/drawing/2014/main" id="{0654A4CA-EB3A-F04B-B0EC-F3BAB4EC999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07335" y="3954800"/>
            <a:ext cx="641350" cy="558800"/>
            <a:chOff x="-44" y="1473"/>
            <a:chExt cx="981" cy="1105"/>
          </a:xfrm>
        </p:grpSpPr>
        <p:pic>
          <p:nvPicPr>
            <p:cNvPr id="37" name="Picture 91" descr="desktop_computer_stylized_medium">
              <a:extLst>
                <a:ext uri="{FF2B5EF4-FFF2-40B4-BE49-F238E27FC236}">
                  <a16:creationId xmlns:a16="http://schemas.microsoft.com/office/drawing/2014/main" id="{1FE2F863-2385-884E-80D8-6DBCCB97C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45C0E3E0-B4B3-D440-989F-58666FD89A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9" name="Group 93">
            <a:extLst>
              <a:ext uri="{FF2B5EF4-FFF2-40B4-BE49-F238E27FC236}">
                <a16:creationId xmlns:a16="http://schemas.microsoft.com/office/drawing/2014/main" id="{BDAC79F7-89A0-314F-9731-BEF20F5C4E7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93019" y="4884750"/>
            <a:ext cx="641350" cy="558800"/>
            <a:chOff x="-44" y="1473"/>
            <a:chExt cx="981" cy="1105"/>
          </a:xfrm>
        </p:grpSpPr>
        <p:pic>
          <p:nvPicPr>
            <p:cNvPr id="40" name="Picture 94" descr="desktop_computer_stylized_medium">
              <a:extLst>
                <a:ext uri="{FF2B5EF4-FFF2-40B4-BE49-F238E27FC236}">
                  <a16:creationId xmlns:a16="http://schemas.microsoft.com/office/drawing/2014/main" id="{ED726F1D-6554-FA43-BFFB-A644B1257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95">
              <a:extLst>
                <a:ext uri="{FF2B5EF4-FFF2-40B4-BE49-F238E27FC236}">
                  <a16:creationId xmlns:a16="http://schemas.microsoft.com/office/drawing/2014/main" id="{72833A31-BB7C-C546-B481-EF3FD82946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2" name="Group 96">
            <a:extLst>
              <a:ext uri="{FF2B5EF4-FFF2-40B4-BE49-F238E27FC236}">
                <a16:creationId xmlns:a16="http://schemas.microsoft.com/office/drawing/2014/main" id="{DC7645FE-448B-A341-B973-11CC7F69507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683849" y="5545761"/>
            <a:ext cx="641350" cy="558800"/>
            <a:chOff x="-44" y="1473"/>
            <a:chExt cx="981" cy="1105"/>
          </a:xfrm>
        </p:grpSpPr>
        <p:pic>
          <p:nvPicPr>
            <p:cNvPr id="43" name="Picture 97" descr="desktop_computer_stylized_medium">
              <a:extLst>
                <a:ext uri="{FF2B5EF4-FFF2-40B4-BE49-F238E27FC236}">
                  <a16:creationId xmlns:a16="http://schemas.microsoft.com/office/drawing/2014/main" id="{6F5B829D-406E-7D40-A729-595FDA08C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98">
              <a:extLst>
                <a:ext uri="{FF2B5EF4-FFF2-40B4-BE49-F238E27FC236}">
                  <a16:creationId xmlns:a16="http://schemas.microsoft.com/office/drawing/2014/main" id="{DBFC272D-F29F-7045-8DB1-3AADCA25B9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0B14AF-BE14-BA42-B837-EF27889EE38D}"/>
              </a:ext>
            </a:extLst>
          </p:cNvPr>
          <p:cNvCxnSpPr/>
          <p:nvPr/>
        </p:nvCxnSpPr>
        <p:spPr>
          <a:xfrm>
            <a:off x="2690676" y="2925190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0E58F0A-DE3C-5547-8D0D-A1907B822F60}"/>
              </a:ext>
            </a:extLst>
          </p:cNvPr>
          <p:cNvCxnSpPr/>
          <p:nvPr/>
        </p:nvCxnSpPr>
        <p:spPr>
          <a:xfrm>
            <a:off x="2692109" y="352407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2C980BD-EF83-9F4E-B244-C6C6F3D90313}"/>
              </a:ext>
            </a:extLst>
          </p:cNvPr>
          <p:cNvCxnSpPr/>
          <p:nvPr/>
        </p:nvCxnSpPr>
        <p:spPr>
          <a:xfrm>
            <a:off x="2699264" y="4137247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56681D6-2EB2-B04A-8D8B-A6A1CB731912}"/>
              </a:ext>
            </a:extLst>
          </p:cNvPr>
          <p:cNvCxnSpPr>
            <a:cxnSpLocks/>
          </p:cNvCxnSpPr>
          <p:nvPr/>
        </p:nvCxnSpPr>
        <p:spPr>
          <a:xfrm>
            <a:off x="5623185" y="3081673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859720-97E8-5B48-99CA-305481B5731F}"/>
              </a:ext>
            </a:extLst>
          </p:cNvPr>
          <p:cNvCxnSpPr>
            <a:cxnSpLocks/>
          </p:cNvCxnSpPr>
          <p:nvPr/>
        </p:nvCxnSpPr>
        <p:spPr>
          <a:xfrm>
            <a:off x="5624546" y="436078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5B0BC6-6E2C-8948-899C-C852708C6A20}"/>
              </a:ext>
            </a:extLst>
          </p:cNvPr>
          <p:cNvCxnSpPr/>
          <p:nvPr/>
        </p:nvCxnSpPr>
        <p:spPr>
          <a:xfrm>
            <a:off x="3883139" y="5341789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1CBF63-9CC3-0E4B-9CBB-7AE038D0DD0C}"/>
              </a:ext>
            </a:extLst>
          </p:cNvPr>
          <p:cNvCxnSpPr>
            <a:cxnSpLocks/>
          </p:cNvCxnSpPr>
          <p:nvPr/>
        </p:nvCxnSpPr>
        <p:spPr>
          <a:xfrm>
            <a:off x="4911047" y="5304616"/>
            <a:ext cx="3801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6BCE1BA-2CCC-5641-AE63-0BC42C1DD252}"/>
              </a:ext>
            </a:extLst>
          </p:cNvPr>
          <p:cNvCxnSpPr>
            <a:cxnSpLocks/>
          </p:cNvCxnSpPr>
          <p:nvPr/>
        </p:nvCxnSpPr>
        <p:spPr>
          <a:xfrm>
            <a:off x="3357797" y="3717874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0B61164-CB17-DE4D-B24C-361019C04182}"/>
              </a:ext>
            </a:extLst>
          </p:cNvPr>
          <p:cNvCxnSpPr>
            <a:cxnSpLocks/>
          </p:cNvCxnSpPr>
          <p:nvPr/>
        </p:nvCxnSpPr>
        <p:spPr>
          <a:xfrm>
            <a:off x="4540907" y="3723826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18EF7F-B4FA-FA43-9A8F-43852A652D77}"/>
              </a:ext>
            </a:extLst>
          </p:cNvPr>
          <p:cNvGrpSpPr/>
          <p:nvPr/>
        </p:nvGrpSpPr>
        <p:grpSpPr>
          <a:xfrm>
            <a:off x="4046926" y="3577753"/>
            <a:ext cx="632991" cy="300938"/>
            <a:chOff x="7493876" y="2774731"/>
            <a:chExt cx="1481958" cy="894622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27EFDF7-79C3-D749-83A5-52EBF8D8C9D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9726ED5-7E21-F742-9225-0765716E39E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385899F-863F-C248-A7F6-A0044E4CC6E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116806E-754B-3442-BBDE-7771700E934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091B82BB-768A-DC4E-A911-FFB5B8C8412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4DECB39-792F-8B4A-866B-2654CAC3A8E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324B35FF-A729-F647-AEC0-72562E4EDDA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09F7B2E-D5B8-BB4E-8759-AB827AE6F160}"/>
              </a:ext>
            </a:extLst>
          </p:cNvPr>
          <p:cNvGrpSpPr/>
          <p:nvPr/>
        </p:nvGrpSpPr>
        <p:grpSpPr>
          <a:xfrm>
            <a:off x="4199467" y="1861963"/>
            <a:ext cx="1778000" cy="1399961"/>
            <a:chOff x="4199467" y="1861963"/>
            <a:chExt cx="1778000" cy="1399961"/>
          </a:xfrm>
        </p:grpSpPr>
        <p:sp>
          <p:nvSpPr>
            <p:cNvPr id="82" name="Text Box 168">
              <a:extLst>
                <a:ext uri="{FF2B5EF4-FFF2-40B4-BE49-F238E27FC236}">
                  <a16:creationId xmlns:a16="http://schemas.microsoft.com/office/drawing/2014/main" id="{749D76C1-253F-7E4C-99D3-C389D0FFF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9467" y="1861963"/>
              <a:ext cx="1778000" cy="40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DHCP server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9F111B8-3FCA-FC4C-BF5D-F65380BA1918}"/>
                </a:ext>
              </a:extLst>
            </p:cNvPr>
            <p:cNvGrpSpPr/>
            <p:nvPr/>
          </p:nvGrpSpPr>
          <p:grpSpPr>
            <a:xfrm>
              <a:off x="4496295" y="2275617"/>
              <a:ext cx="1061308" cy="986307"/>
              <a:chOff x="4496295" y="2275617"/>
              <a:chExt cx="1061308" cy="986307"/>
            </a:xfrm>
          </p:grpSpPr>
          <p:grpSp>
            <p:nvGrpSpPr>
              <p:cNvPr id="83" name="Group 195">
                <a:extLst>
                  <a:ext uri="{FF2B5EF4-FFF2-40B4-BE49-F238E27FC236}">
                    <a16:creationId xmlns:a16="http://schemas.microsoft.com/office/drawing/2014/main" id="{92C401A3-F193-CA42-B665-D7D45D1E28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925" y="2275617"/>
                <a:ext cx="365672" cy="681037"/>
                <a:chOff x="4140" y="429"/>
                <a:chExt cx="1425" cy="2396"/>
              </a:xfrm>
            </p:grpSpPr>
            <p:sp>
              <p:nvSpPr>
                <p:cNvPr id="84" name="Freeform 196">
                  <a:extLst>
                    <a:ext uri="{FF2B5EF4-FFF2-40B4-BE49-F238E27FC236}">
                      <a16:creationId xmlns:a16="http://schemas.microsoft.com/office/drawing/2014/main" id="{F996EE8E-AAFF-DC43-A262-7E2D6797D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197">
                  <a:extLst>
                    <a:ext uri="{FF2B5EF4-FFF2-40B4-BE49-F238E27FC236}">
                      <a16:creationId xmlns:a16="http://schemas.microsoft.com/office/drawing/2014/main" id="{D97D7B28-0756-2245-817F-8856E27075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8" y="429"/>
                  <a:ext cx="1048" cy="2284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6" name="Freeform 198">
                  <a:extLst>
                    <a:ext uri="{FF2B5EF4-FFF2-40B4-BE49-F238E27FC236}">
                      <a16:creationId xmlns:a16="http://schemas.microsoft.com/office/drawing/2014/main" id="{4C04780A-1D8C-3848-920B-640B79B0C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199">
                  <a:extLst>
                    <a:ext uri="{FF2B5EF4-FFF2-40B4-BE49-F238E27FC236}">
                      <a16:creationId xmlns:a16="http://schemas.microsoft.com/office/drawing/2014/main" id="{D5EF4AD6-5273-B04C-A408-1EE9352D5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00">
                  <a:extLst>
                    <a:ext uri="{FF2B5EF4-FFF2-40B4-BE49-F238E27FC236}">
                      <a16:creationId xmlns:a16="http://schemas.microsoft.com/office/drawing/2014/main" id="{8EF7317E-B5CF-944B-B3A0-73BD27602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3" y="691"/>
                  <a:ext cx="597" cy="5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89" name="Group 201">
                  <a:extLst>
                    <a:ext uri="{FF2B5EF4-FFF2-40B4-BE49-F238E27FC236}">
                      <a16:creationId xmlns:a16="http://schemas.microsoft.com/office/drawing/2014/main" id="{BB7E36FC-FE93-9145-8F58-AC065CA43A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4" name="AutoShape 202">
                    <a:extLst>
                      <a:ext uri="{FF2B5EF4-FFF2-40B4-BE49-F238E27FC236}">
                        <a16:creationId xmlns:a16="http://schemas.microsoft.com/office/drawing/2014/main" id="{C6A2DDA6-6A3E-CA42-A8E9-9548184E43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9"/>
                    <a:ext cx="724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5" name="AutoShape 203">
                    <a:extLst>
                      <a:ext uri="{FF2B5EF4-FFF2-40B4-BE49-F238E27FC236}">
                        <a16:creationId xmlns:a16="http://schemas.microsoft.com/office/drawing/2014/main" id="{9D9CC773-4E5B-4A41-9674-9AC4E8DE3A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89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0" name="Rectangle 204">
                  <a:extLst>
                    <a:ext uri="{FF2B5EF4-FFF2-40B4-BE49-F238E27FC236}">
                      <a16:creationId xmlns:a16="http://schemas.microsoft.com/office/drawing/2014/main" id="{3F22A4C9-56F2-DE48-B8D9-3895E3ACE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021"/>
                  <a:ext cx="597" cy="4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91" name="Group 205">
                  <a:extLst>
                    <a:ext uri="{FF2B5EF4-FFF2-40B4-BE49-F238E27FC236}">
                      <a16:creationId xmlns:a16="http://schemas.microsoft.com/office/drawing/2014/main" id="{75863D69-5E86-6246-B7FE-8384C4BFE6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2" name="AutoShape 206">
                    <a:extLst>
                      <a:ext uri="{FF2B5EF4-FFF2-40B4-BE49-F238E27FC236}">
                        <a16:creationId xmlns:a16="http://schemas.microsoft.com/office/drawing/2014/main" id="{B2956786-E03A-6D41-9641-A3AEE3CEF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7"/>
                    <a:ext cx="724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3" name="AutoShape 207">
                    <a:extLst>
                      <a:ext uri="{FF2B5EF4-FFF2-40B4-BE49-F238E27FC236}">
                        <a16:creationId xmlns:a16="http://schemas.microsoft.com/office/drawing/2014/main" id="{6FFFFB0F-D98B-FF4D-B155-AACF1383E4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89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2" name="Rectangle 208">
                  <a:extLst>
                    <a:ext uri="{FF2B5EF4-FFF2-40B4-BE49-F238E27FC236}">
                      <a16:creationId xmlns:a16="http://schemas.microsoft.com/office/drawing/2014/main" id="{E903EB04-2402-184D-AF52-7C1CCD5261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9" y="1356"/>
                  <a:ext cx="591" cy="5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3" name="Rectangle 209">
                  <a:extLst>
                    <a:ext uri="{FF2B5EF4-FFF2-40B4-BE49-F238E27FC236}">
                      <a16:creationId xmlns:a16="http://schemas.microsoft.com/office/drawing/2014/main" id="{2500B436-7576-9D45-9FE0-290A8354C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8"/>
                  <a:ext cx="591" cy="4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94" name="Group 210">
                  <a:extLst>
                    <a:ext uri="{FF2B5EF4-FFF2-40B4-BE49-F238E27FC236}">
                      <a16:creationId xmlns:a16="http://schemas.microsoft.com/office/drawing/2014/main" id="{507BA385-393B-9D43-A31A-2DDD6019EF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" name="AutoShape 211">
                    <a:extLst>
                      <a:ext uri="{FF2B5EF4-FFF2-40B4-BE49-F238E27FC236}">
                        <a16:creationId xmlns:a16="http://schemas.microsoft.com/office/drawing/2014/main" id="{256D59F0-4973-1244-ADBD-A73C0137CF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76"/>
                    <a:ext cx="723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1" name="AutoShape 212">
                    <a:extLst>
                      <a:ext uri="{FF2B5EF4-FFF2-40B4-BE49-F238E27FC236}">
                        <a16:creationId xmlns:a16="http://schemas.microsoft.com/office/drawing/2014/main" id="{F29A5B2E-8C02-2546-B3B1-7E91A82DEA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6"/>
                    <a:ext cx="688" cy="10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5" name="Freeform 213">
                  <a:extLst>
                    <a:ext uri="{FF2B5EF4-FFF2-40B4-BE49-F238E27FC236}">
                      <a16:creationId xmlns:a16="http://schemas.microsoft.com/office/drawing/2014/main" id="{EC84988B-E040-C045-830F-089AF6FEEF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6" name="Group 214">
                  <a:extLst>
                    <a:ext uri="{FF2B5EF4-FFF2-40B4-BE49-F238E27FC236}">
                      <a16:creationId xmlns:a16="http://schemas.microsoft.com/office/drawing/2014/main" id="{7A047F44-5A09-E24B-9DF0-F6CE20B24B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8" name="AutoShape 215">
                    <a:extLst>
                      <a:ext uri="{FF2B5EF4-FFF2-40B4-BE49-F238E27FC236}">
                        <a16:creationId xmlns:a16="http://schemas.microsoft.com/office/drawing/2014/main" id="{17DAD139-F7D2-D74C-AE2D-D6BFC617D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9"/>
                    <a:ext cx="730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09" name="AutoShape 216">
                    <a:extLst>
                      <a:ext uri="{FF2B5EF4-FFF2-40B4-BE49-F238E27FC236}">
                        <a16:creationId xmlns:a16="http://schemas.microsoft.com/office/drawing/2014/main" id="{999E63AB-7139-F74C-BCF7-6549DA2A99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6"/>
                    <a:ext cx="695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7" name="Rectangle 217">
                  <a:extLst>
                    <a:ext uri="{FF2B5EF4-FFF2-40B4-BE49-F238E27FC236}">
                      <a16:creationId xmlns:a16="http://schemas.microsoft.com/office/drawing/2014/main" id="{92484BC0-E78C-4A41-A8A7-76E737A41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0" y="429"/>
                  <a:ext cx="68" cy="2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" name="Freeform 218">
                  <a:extLst>
                    <a:ext uri="{FF2B5EF4-FFF2-40B4-BE49-F238E27FC236}">
                      <a16:creationId xmlns:a16="http://schemas.microsoft.com/office/drawing/2014/main" id="{EFB0F20F-1957-B542-90DC-B26A746D7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219">
                  <a:extLst>
                    <a:ext uri="{FF2B5EF4-FFF2-40B4-BE49-F238E27FC236}">
                      <a16:creationId xmlns:a16="http://schemas.microsoft.com/office/drawing/2014/main" id="{307311BD-196C-6041-ACFC-FDD880DA5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val 220">
                  <a:extLst>
                    <a:ext uri="{FF2B5EF4-FFF2-40B4-BE49-F238E27FC236}">
                      <a16:creationId xmlns:a16="http://schemas.microsoft.com/office/drawing/2014/main" id="{89A7E0BB-C394-EE49-9A0A-C99B057294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4" y="2613"/>
                  <a:ext cx="51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1" name="Freeform 221">
                  <a:extLst>
                    <a:ext uri="{FF2B5EF4-FFF2-40B4-BE49-F238E27FC236}">
                      <a16:creationId xmlns:a16="http://schemas.microsoft.com/office/drawing/2014/main" id="{98AFBD94-761C-9F44-92F1-52E2961E5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AutoShape 222">
                  <a:extLst>
                    <a:ext uri="{FF2B5EF4-FFF2-40B4-BE49-F238E27FC236}">
                      <a16:creationId xmlns:a16="http://schemas.microsoft.com/office/drawing/2014/main" id="{E14DC574-9CD1-DE4F-B70E-0A4A3A939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80"/>
                  <a:ext cx="1200" cy="14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3" name="AutoShape 223">
                  <a:extLst>
                    <a:ext uri="{FF2B5EF4-FFF2-40B4-BE49-F238E27FC236}">
                      <a16:creationId xmlns:a16="http://schemas.microsoft.com/office/drawing/2014/main" id="{20532455-FB0B-0540-8065-55BA87738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8" y="2713"/>
                  <a:ext cx="1070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4" name="Oval 224">
                  <a:extLst>
                    <a:ext uri="{FF2B5EF4-FFF2-40B4-BE49-F238E27FC236}">
                      <a16:creationId xmlns:a16="http://schemas.microsoft.com/office/drawing/2014/main" id="{5C39E517-1478-774A-83FE-92EE98C41B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4"/>
                  <a:ext cx="158" cy="140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5" name="Oval 225">
                  <a:extLst>
                    <a:ext uri="{FF2B5EF4-FFF2-40B4-BE49-F238E27FC236}">
                      <a16:creationId xmlns:a16="http://schemas.microsoft.com/office/drawing/2014/main" id="{18CDBC59-1599-3E4F-B0C2-F7221503E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4" y="2384"/>
                  <a:ext cx="163" cy="1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Oval 226">
                  <a:extLst>
                    <a:ext uri="{FF2B5EF4-FFF2-40B4-BE49-F238E27FC236}">
                      <a16:creationId xmlns:a16="http://schemas.microsoft.com/office/drawing/2014/main" id="{7BBEDBA4-536F-D24E-8D45-C258629A4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4" y="2384"/>
                  <a:ext cx="158" cy="140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7" name="Rectangle 227">
                  <a:extLst>
                    <a:ext uri="{FF2B5EF4-FFF2-40B4-BE49-F238E27FC236}">
                      <a16:creationId xmlns:a16="http://schemas.microsoft.com/office/drawing/2014/main" id="{510D808B-F86B-E24A-9C3B-9D966384A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4" y="1836"/>
                  <a:ext cx="84" cy="760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34833AD-3FDA-3947-8DF2-AE907CC8F6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13585" y="2937914"/>
                <a:ext cx="54401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 Box 44">
                <a:extLst>
                  <a:ext uri="{FF2B5EF4-FFF2-40B4-BE49-F238E27FC236}">
                    <a16:creationId xmlns:a16="http://schemas.microsoft.com/office/drawing/2014/main" id="{BF841610-9748-1F4A-BBAE-236890875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6295" y="2923370"/>
                <a:ext cx="10406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223.1.2.5</a:t>
                </a:r>
                <a:endPara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pic>
        <p:nvPicPr>
          <p:cNvPr id="144" name="Picture 777" descr="access_point_stylized_small">
            <a:extLst>
              <a:ext uri="{FF2B5EF4-FFF2-40B4-BE49-F238E27FC236}">
                <a16:creationId xmlns:a16="http://schemas.microsoft.com/office/drawing/2014/main" id="{D6280BFC-D50B-FF42-B442-CFFACB19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05" y="3404249"/>
            <a:ext cx="587412" cy="48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DE279B-D384-6A49-853D-D5D2C0C604CC}"/>
              </a:ext>
            </a:extLst>
          </p:cNvPr>
          <p:cNvGrpSpPr/>
          <p:nvPr/>
        </p:nvGrpSpPr>
        <p:grpSpPr>
          <a:xfrm>
            <a:off x="6417296" y="3245381"/>
            <a:ext cx="4688026" cy="1596861"/>
            <a:chOff x="6417296" y="3245381"/>
            <a:chExt cx="4688026" cy="1596861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BB58AB4-0278-FC48-8D1F-C8A99E4BC8BA}"/>
                </a:ext>
              </a:extLst>
            </p:cNvPr>
            <p:cNvGrpSpPr/>
            <p:nvPr/>
          </p:nvGrpSpPr>
          <p:grpSpPr>
            <a:xfrm>
              <a:off x="7290172" y="3245381"/>
              <a:ext cx="1015378" cy="911243"/>
              <a:chOff x="7432700" y="2327293"/>
              <a:chExt cx="534987" cy="407988"/>
            </a:xfrm>
          </p:grpSpPr>
          <p:pic>
            <p:nvPicPr>
              <p:cNvPr id="119" name="Picture 1017" descr="antenna_stylized">
                <a:extLst>
                  <a:ext uri="{FF2B5EF4-FFF2-40B4-BE49-F238E27FC236}">
                    <a16:creationId xmlns:a16="http://schemas.microsoft.com/office/drawing/2014/main" id="{96AE46AF-D187-024B-9813-6861E1B1C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2700" y="2327293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" name="Picture 1018" descr="laptop_keyboard">
                <a:extLst>
                  <a:ext uri="{FF2B5EF4-FFF2-40B4-BE49-F238E27FC236}">
                    <a16:creationId xmlns:a16="http://schemas.microsoft.com/office/drawing/2014/main" id="{DEE713BC-3AB0-1146-9875-F720BC451C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" name="Freeform 1019">
                <a:extLst>
                  <a:ext uri="{FF2B5EF4-FFF2-40B4-BE49-F238E27FC236}">
                    <a16:creationId xmlns:a16="http://schemas.microsoft.com/office/drawing/2014/main" id="{ADD08C09-9D4E-3140-8493-5E37E7D21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304" y="2420984"/>
                <a:ext cx="351919" cy="208167"/>
              </a:xfrm>
              <a:custGeom>
                <a:avLst/>
                <a:gdLst>
                  <a:gd name="T0" fmla="*/ 775798119 w 2982"/>
                  <a:gd name="T1" fmla="*/ 0 h 2442"/>
                  <a:gd name="T2" fmla="*/ 0 w 2982"/>
                  <a:gd name="T3" fmla="*/ 211226083 h 2442"/>
                  <a:gd name="T4" fmla="*/ 2147483646 w 2982"/>
                  <a:gd name="T5" fmla="*/ 263880059 h 2442"/>
                  <a:gd name="T6" fmla="*/ 2147483646 w 2982"/>
                  <a:gd name="T7" fmla="*/ 52653891 h 2442"/>
                  <a:gd name="T8" fmla="*/ 775798119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2" name="Picture 1020" descr="screen">
                <a:extLst>
                  <a:ext uri="{FF2B5EF4-FFF2-40B4-BE49-F238E27FC236}">
                    <a16:creationId xmlns:a16="http://schemas.microsoft.com/office/drawing/2014/main" id="{23643802-834B-1744-BF24-48583F7582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Freeform 1021">
                <a:extLst>
                  <a:ext uri="{FF2B5EF4-FFF2-40B4-BE49-F238E27FC236}">
                    <a16:creationId xmlns:a16="http://schemas.microsoft.com/office/drawing/2014/main" id="{46751D15-9F44-BB45-A218-50CBA7C64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378" y="2414843"/>
                <a:ext cx="298167" cy="38736"/>
              </a:xfrm>
              <a:custGeom>
                <a:avLst/>
                <a:gdLst>
                  <a:gd name="T0" fmla="*/ 193616298 w 2528"/>
                  <a:gd name="T1" fmla="*/ 0 h 455"/>
                  <a:gd name="T2" fmla="*/ 2147483646 w 2528"/>
                  <a:gd name="T3" fmla="*/ 52445139 h 455"/>
                  <a:gd name="T4" fmla="*/ 2147483646 w 2528"/>
                  <a:gd name="T5" fmla="*/ 52445139 h 455"/>
                  <a:gd name="T6" fmla="*/ 0 w 2528"/>
                  <a:gd name="T7" fmla="*/ 52445139 h 455"/>
                  <a:gd name="T8" fmla="*/ 193616298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022">
                <a:extLst>
                  <a:ext uri="{FF2B5EF4-FFF2-40B4-BE49-F238E27FC236}">
                    <a16:creationId xmlns:a16="http://schemas.microsoft.com/office/drawing/2014/main" id="{81BEFF9C-A85E-3243-8942-C441D8BD1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188" y="2414528"/>
                <a:ext cx="82770" cy="161243"/>
              </a:xfrm>
              <a:custGeom>
                <a:avLst/>
                <a:gdLst>
                  <a:gd name="T0" fmla="*/ 773664160 w 702"/>
                  <a:gd name="T1" fmla="*/ 0 h 1893"/>
                  <a:gd name="T2" fmla="*/ 0 w 702"/>
                  <a:gd name="T3" fmla="*/ 210739916 h 1893"/>
                  <a:gd name="T4" fmla="*/ 193416040 w 702"/>
                  <a:gd name="T5" fmla="*/ 210739916 h 1893"/>
                  <a:gd name="T6" fmla="*/ 967080200 w 702"/>
                  <a:gd name="T7" fmla="*/ 52529017 h 1893"/>
                  <a:gd name="T8" fmla="*/ 77366416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1023">
                <a:extLst>
                  <a:ext uri="{FF2B5EF4-FFF2-40B4-BE49-F238E27FC236}">
                    <a16:creationId xmlns:a16="http://schemas.microsoft.com/office/drawing/2014/main" id="{95B931A5-208B-3245-8B0B-4322107EA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205" y="2443344"/>
                <a:ext cx="89197" cy="186122"/>
              </a:xfrm>
              <a:custGeom>
                <a:avLst/>
                <a:gdLst>
                  <a:gd name="T0" fmla="*/ 969024527 w 756"/>
                  <a:gd name="T1" fmla="*/ 0 h 2184"/>
                  <a:gd name="T2" fmla="*/ 193802074 w 756"/>
                  <a:gd name="T3" fmla="*/ 263660221 h 2184"/>
                  <a:gd name="T4" fmla="*/ 0 w 756"/>
                  <a:gd name="T5" fmla="*/ 263660221 h 2184"/>
                  <a:gd name="T6" fmla="*/ 775222454 w 756"/>
                  <a:gd name="T7" fmla="*/ 52610059 h 2184"/>
                  <a:gd name="T8" fmla="*/ 96902452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024">
                <a:extLst>
                  <a:ext uri="{FF2B5EF4-FFF2-40B4-BE49-F238E27FC236}">
                    <a16:creationId xmlns:a16="http://schemas.microsoft.com/office/drawing/2014/main" id="{8A37FA06-635C-7248-A24E-828A10A30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214" y="2567582"/>
                <a:ext cx="327185" cy="62828"/>
              </a:xfrm>
              <a:custGeom>
                <a:avLst/>
                <a:gdLst>
                  <a:gd name="T0" fmla="*/ 193829444 w 2773"/>
                  <a:gd name="T1" fmla="*/ 0 h 738"/>
                  <a:gd name="T2" fmla="*/ 0 w 2773"/>
                  <a:gd name="T3" fmla="*/ 52443587 h 738"/>
                  <a:gd name="T4" fmla="*/ 2147483646 w 2773"/>
                  <a:gd name="T5" fmla="*/ 104894411 h 738"/>
                  <a:gd name="T6" fmla="*/ 2147483646 w 2773"/>
                  <a:gd name="T7" fmla="*/ 52443587 h 738"/>
                  <a:gd name="T8" fmla="*/ 193829444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025">
                <a:extLst>
                  <a:ext uri="{FF2B5EF4-FFF2-40B4-BE49-F238E27FC236}">
                    <a16:creationId xmlns:a16="http://schemas.microsoft.com/office/drawing/2014/main" id="{98BDA320-1180-CD48-A7F5-44608C76C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138" y="2444918"/>
                <a:ext cx="83549" cy="186909"/>
              </a:xfrm>
              <a:custGeom>
                <a:avLst/>
                <a:gdLst>
                  <a:gd name="T0" fmla="*/ 2147483646 w 637"/>
                  <a:gd name="T1" fmla="*/ 0 h 1659"/>
                  <a:gd name="T2" fmla="*/ 2147483646 w 637"/>
                  <a:gd name="T3" fmla="*/ 0 h 1659"/>
                  <a:gd name="T4" fmla="*/ 295581541 w 637"/>
                  <a:gd name="T5" fmla="*/ 2147483646 h 1659"/>
                  <a:gd name="T6" fmla="*/ 0 w 637"/>
                  <a:gd name="T7" fmla="*/ 2147483646 h 1659"/>
                  <a:gd name="T8" fmla="*/ 214748364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026">
                <a:extLst>
                  <a:ext uri="{FF2B5EF4-FFF2-40B4-BE49-F238E27FC236}">
                    <a16:creationId xmlns:a16="http://schemas.microsoft.com/office/drawing/2014/main" id="{FB1CA5BD-7158-A04F-9508-790E5CCB8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603" y="2575928"/>
                <a:ext cx="290961" cy="62041"/>
              </a:xfrm>
              <a:custGeom>
                <a:avLst/>
                <a:gdLst>
                  <a:gd name="T0" fmla="*/ 0 w 2216"/>
                  <a:gd name="T1" fmla="*/ 0 h 550"/>
                  <a:gd name="T2" fmla="*/ 296523134 w 2216"/>
                  <a:gd name="T3" fmla="*/ 324379338 h 550"/>
                  <a:gd name="T4" fmla="*/ 2147483646 w 2216"/>
                  <a:gd name="T5" fmla="*/ 2147483646 h 550"/>
                  <a:gd name="T6" fmla="*/ 2147483646 w 2216"/>
                  <a:gd name="T7" fmla="*/ 214748364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9" name="Group 1027">
                <a:extLst>
                  <a:ext uri="{FF2B5EF4-FFF2-40B4-BE49-F238E27FC236}">
                    <a16:creationId xmlns:a16="http://schemas.microsoft.com/office/drawing/2014/main" id="{908D6274-67A1-C345-8CBA-D3B16E2149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136" name="Freeform 1028">
                  <a:extLst>
                    <a:ext uri="{FF2B5EF4-FFF2-40B4-BE49-F238E27FC236}">
                      <a16:creationId xmlns:a16="http://schemas.microsoft.com/office/drawing/2014/main" id="{E9365248-FD41-3849-AA52-340146C7B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1029">
                  <a:extLst>
                    <a:ext uri="{FF2B5EF4-FFF2-40B4-BE49-F238E27FC236}">
                      <a16:creationId xmlns:a16="http://schemas.microsoft.com/office/drawing/2014/main" id="{78250CDF-115E-EB40-8085-7A36B5B40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1030">
                  <a:extLst>
                    <a:ext uri="{FF2B5EF4-FFF2-40B4-BE49-F238E27FC236}">
                      <a16:creationId xmlns:a16="http://schemas.microsoft.com/office/drawing/2014/main" id="{988C5293-1575-4548-ABDA-D579495C9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1031">
                  <a:extLst>
                    <a:ext uri="{FF2B5EF4-FFF2-40B4-BE49-F238E27FC236}">
                      <a16:creationId xmlns:a16="http://schemas.microsoft.com/office/drawing/2014/main" id="{9AE60629-4F3A-0D40-93D3-C403AB27E3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1032">
                  <a:extLst>
                    <a:ext uri="{FF2B5EF4-FFF2-40B4-BE49-F238E27FC236}">
                      <a16:creationId xmlns:a16="http://schemas.microsoft.com/office/drawing/2014/main" id="{DC69D46B-F982-FA4F-988B-C914EB1CF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1033">
                  <a:extLst>
                    <a:ext uri="{FF2B5EF4-FFF2-40B4-BE49-F238E27FC236}">
                      <a16:creationId xmlns:a16="http://schemas.microsoft.com/office/drawing/2014/main" id="{CAD1A2DA-1C1E-8E47-B9D1-9F88DE7FFB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" name="Freeform 1034">
                <a:extLst>
                  <a:ext uri="{FF2B5EF4-FFF2-40B4-BE49-F238E27FC236}">
                    <a16:creationId xmlns:a16="http://schemas.microsoft.com/office/drawing/2014/main" id="{111933AC-AC01-4849-940B-5F4884120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780" y="2647731"/>
                <a:ext cx="119578" cy="80936"/>
              </a:xfrm>
              <a:custGeom>
                <a:avLst/>
                <a:gdLst>
                  <a:gd name="T0" fmla="*/ 213221464 w 990"/>
                  <a:gd name="T1" fmla="*/ 1090686587 h 792"/>
                  <a:gd name="T2" fmla="*/ 1915477586 w 990"/>
                  <a:gd name="T3" fmla="*/ 0 h 792"/>
                  <a:gd name="T4" fmla="*/ 1915477586 w 990"/>
                  <a:gd name="T5" fmla="*/ 108859840 h 792"/>
                  <a:gd name="T6" fmla="*/ 0 w 990"/>
                  <a:gd name="T7" fmla="*/ 1090686587 h 792"/>
                  <a:gd name="T8" fmla="*/ 213221464 w 990"/>
                  <a:gd name="T9" fmla="*/ 109068658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035">
                <a:extLst>
                  <a:ext uri="{FF2B5EF4-FFF2-40B4-BE49-F238E27FC236}">
                    <a16:creationId xmlns:a16="http://schemas.microsoft.com/office/drawing/2014/main" id="{1907A8A7-5839-9D45-8891-4ACAF3640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602" y="2654187"/>
                <a:ext cx="305957" cy="73850"/>
              </a:xfrm>
              <a:custGeom>
                <a:avLst/>
                <a:gdLst>
                  <a:gd name="T0" fmla="*/ 213486572 w 2532"/>
                  <a:gd name="T1" fmla="*/ 0 h 723"/>
                  <a:gd name="T2" fmla="*/ 213486572 w 2532"/>
                  <a:gd name="T3" fmla="*/ 0 h 723"/>
                  <a:gd name="T4" fmla="*/ 2147483646 w 2532"/>
                  <a:gd name="T5" fmla="*/ 979380008 h 723"/>
                  <a:gd name="T6" fmla="*/ 2147483646 w 2532"/>
                  <a:gd name="T7" fmla="*/ 1088085165 h 723"/>
                  <a:gd name="T8" fmla="*/ 0 w 2532"/>
                  <a:gd name="T9" fmla="*/ 108705259 h 723"/>
                  <a:gd name="T10" fmla="*/ 21348657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036">
                <a:extLst>
                  <a:ext uri="{FF2B5EF4-FFF2-40B4-BE49-F238E27FC236}">
                    <a16:creationId xmlns:a16="http://schemas.microsoft.com/office/drawing/2014/main" id="{347DB38E-AC53-D346-90F3-7B633E54A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797" y="2640645"/>
                <a:ext cx="3311" cy="14959"/>
              </a:xfrm>
              <a:custGeom>
                <a:avLst/>
                <a:gdLst>
                  <a:gd name="T0" fmla="*/ 262278191 w 26"/>
                  <a:gd name="T1" fmla="*/ 107489981 h 147"/>
                  <a:gd name="T2" fmla="*/ 262278191 w 26"/>
                  <a:gd name="T3" fmla="*/ 214969480 h 147"/>
                  <a:gd name="T4" fmla="*/ 0 w 26"/>
                  <a:gd name="T5" fmla="*/ 214969480 h 147"/>
                  <a:gd name="T6" fmla="*/ 262278191 w 26"/>
                  <a:gd name="T7" fmla="*/ 0 h 147"/>
                  <a:gd name="T8" fmla="*/ 262278191 w 26"/>
                  <a:gd name="T9" fmla="*/ 10748998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037">
                <a:extLst>
                  <a:ext uri="{FF2B5EF4-FFF2-40B4-BE49-F238E27FC236}">
                    <a16:creationId xmlns:a16="http://schemas.microsoft.com/office/drawing/2014/main" id="{482826B7-9642-934F-A41F-EC45A8EDB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92" y="2579707"/>
                <a:ext cx="142170" cy="61883"/>
              </a:xfrm>
              <a:custGeom>
                <a:avLst/>
                <a:gdLst>
                  <a:gd name="T0" fmla="*/ 2136125890 w 1176"/>
                  <a:gd name="T1" fmla="*/ 0 h 606"/>
                  <a:gd name="T2" fmla="*/ 0 w 1176"/>
                  <a:gd name="T3" fmla="*/ 870000945 h 606"/>
                  <a:gd name="T4" fmla="*/ 213789467 w 1176"/>
                  <a:gd name="T5" fmla="*/ 870000945 h 606"/>
                  <a:gd name="T6" fmla="*/ 2136125890 w 1176"/>
                  <a:gd name="T7" fmla="*/ 108617123 h 606"/>
                  <a:gd name="T8" fmla="*/ 213612589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038">
                <a:extLst>
                  <a:ext uri="{FF2B5EF4-FFF2-40B4-BE49-F238E27FC236}">
                    <a16:creationId xmlns:a16="http://schemas.microsoft.com/office/drawing/2014/main" id="{C70BEE19-F00C-3646-A7CE-9487D7BD3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535" y="2643795"/>
                <a:ext cx="290182" cy="71016"/>
              </a:xfrm>
              <a:custGeom>
                <a:avLst/>
                <a:gdLst>
                  <a:gd name="T0" fmla="*/ 173112702 w 2532"/>
                  <a:gd name="T1" fmla="*/ 0 h 723"/>
                  <a:gd name="T2" fmla="*/ 173112702 w 2532"/>
                  <a:gd name="T3" fmla="*/ 0 h 723"/>
                  <a:gd name="T4" fmla="*/ 2069773885 w 2532"/>
                  <a:gd name="T5" fmla="*/ 558173482 h 723"/>
                  <a:gd name="T6" fmla="*/ 2069773885 w 2532"/>
                  <a:gd name="T7" fmla="*/ 558173482 h 723"/>
                  <a:gd name="T8" fmla="*/ 0 w 2532"/>
                  <a:gd name="T9" fmla="*/ 92871346 h 723"/>
                  <a:gd name="T10" fmla="*/ 17311270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039">
                <a:extLst>
                  <a:ext uri="{FF2B5EF4-FFF2-40B4-BE49-F238E27FC236}">
                    <a16:creationId xmlns:a16="http://schemas.microsoft.com/office/drawing/2014/main" id="{F081DB6F-6F88-2A45-945A-31D4FCEA0B5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58327" y="2638756"/>
                <a:ext cx="118410" cy="7353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62694895 h 723"/>
                  <a:gd name="T6" fmla="*/ 0 w 2532"/>
                  <a:gd name="T7" fmla="*/ 962694895 h 723"/>
                  <a:gd name="T8" fmla="*/ 0 w 2532"/>
                  <a:gd name="T9" fmla="*/ 107314314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7" name="Text Box 170">
              <a:extLst>
                <a:ext uri="{FF2B5EF4-FFF2-40B4-BE49-F238E27FC236}">
                  <a16:creationId xmlns:a16="http://schemas.microsoft.com/office/drawing/2014/main" id="{F105D957-81EB-E14C-BDDB-F12880715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9203" y="4119287"/>
              <a:ext cx="3616119" cy="72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arriving 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DHCP client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needs 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address in this network</a:t>
              </a:r>
            </a:p>
          </p:txBody>
        </p:sp>
        <p:sp>
          <p:nvSpPr>
            <p:cNvPr id="148" name="AutoShape 232">
              <a:extLst>
                <a:ext uri="{FF2B5EF4-FFF2-40B4-BE49-F238E27FC236}">
                  <a16:creationId xmlns:a16="http://schemas.microsoft.com/office/drawing/2014/main" id="{379B57A5-C9FD-C14F-BE82-93189A5CF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296" y="3433832"/>
              <a:ext cx="976312" cy="374650"/>
            </a:xfrm>
            <a:prstGeom prst="leftArrow">
              <a:avLst>
                <a:gd name="adj1" fmla="val 50000"/>
                <a:gd name="adj2" fmla="val 65148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F849E6C-1D79-8C49-A7AC-4249EA5279D4}"/>
              </a:ext>
            </a:extLst>
          </p:cNvPr>
          <p:cNvSpPr txBox="1"/>
          <p:nvPr/>
        </p:nvSpPr>
        <p:spPr>
          <a:xfrm>
            <a:off x="7145867" y="1456267"/>
            <a:ext cx="4690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Typically, DHCP server will be  co-located in router, serving all subnets to which router is attached</a:t>
            </a:r>
          </a:p>
        </p:txBody>
      </p:sp>
    </p:spTree>
    <p:extLst>
      <p:ext uri="{BB962C8B-B14F-4D97-AF65-F5344CB8AC3E}">
        <p14:creationId xmlns:p14="http://schemas.microsoft.com/office/powerpoint/2010/main" val="42686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 client-server scenario</a:t>
            </a:r>
          </a:p>
        </p:txBody>
      </p:sp>
      <p:sp>
        <p:nvSpPr>
          <p:cNvPr id="142" name="Text Box 7">
            <a:extLst>
              <a:ext uri="{FF2B5EF4-FFF2-40B4-BE49-F238E27FC236}">
                <a16:creationId xmlns:a16="http://schemas.microsoft.com/office/drawing/2014/main" id="{1D19189E-02B8-0541-BE55-44833EE82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36" y="1300439"/>
            <a:ext cx="2342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server: 223.1.2.5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DF7EEB-9720-284A-92D7-2D1E47C29AAD}"/>
              </a:ext>
            </a:extLst>
          </p:cNvPr>
          <p:cNvSpPr/>
          <p:nvPr/>
        </p:nvSpPr>
        <p:spPr>
          <a:xfrm>
            <a:off x="8680174" y="1466575"/>
            <a:ext cx="2066580" cy="32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Arriving client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0" name="Line 10">
            <a:extLst>
              <a:ext uri="{FF2B5EF4-FFF2-40B4-BE49-F238E27FC236}">
                <a16:creationId xmlns:a16="http://schemas.microsoft.com/office/drawing/2014/main" id="{67EC9EDF-79D3-EB4F-9099-CA78BCA4C2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552" y="2256526"/>
            <a:ext cx="11113" cy="40274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1" name="Line 11">
            <a:extLst>
              <a:ext uri="{FF2B5EF4-FFF2-40B4-BE49-F238E27FC236}">
                <a16:creationId xmlns:a16="http://schemas.microsoft.com/office/drawing/2014/main" id="{6034E136-EDC6-8643-B115-9FC7BB4F95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98515" y="2332726"/>
            <a:ext cx="11112" cy="4140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38426D92-459D-A14B-B97A-8F5E44CEFDDE}"/>
              </a:ext>
            </a:extLst>
          </p:cNvPr>
          <p:cNvGrpSpPr>
            <a:grpSpLocks/>
          </p:cNvGrpSpPr>
          <p:nvPr/>
        </p:nvGrpSpPr>
        <p:grpSpPr bwMode="auto">
          <a:xfrm>
            <a:off x="4617002" y="1435788"/>
            <a:ext cx="4395788" cy="1401763"/>
            <a:chOff x="1860550" y="1343025"/>
            <a:chExt cx="4395788" cy="1401763"/>
          </a:xfrm>
        </p:grpSpPr>
        <p:sp>
          <p:nvSpPr>
            <p:cNvPr id="473" name="Line 9">
              <a:extLst>
                <a:ext uri="{FF2B5EF4-FFF2-40B4-BE49-F238E27FC236}">
                  <a16:creationId xmlns:a16="http://schemas.microsoft.com/office/drawing/2014/main" id="{9AB82C2F-07EF-864E-A283-49BB59741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0550" y="2208213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74" name="Group 23">
              <a:extLst>
                <a:ext uri="{FF2B5EF4-FFF2-40B4-BE49-F238E27FC236}">
                  <a16:creationId xmlns:a16="http://schemas.microsoft.com/office/drawing/2014/main" id="{D0C9D13C-9859-B043-ADC4-125DFAF1B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9313" y="1343025"/>
              <a:ext cx="2673350" cy="1116013"/>
              <a:chOff x="11865" y="3885"/>
              <a:chExt cx="3720" cy="1260"/>
            </a:xfrm>
          </p:grpSpPr>
          <p:sp>
            <p:nvSpPr>
              <p:cNvPr id="475" name="Text Box 24">
                <a:extLst>
                  <a:ext uri="{FF2B5EF4-FFF2-40B4-BE49-F238E27FC236}">
                    <a16:creationId xmlns:a16="http://schemas.microsoft.com/office/drawing/2014/main" id="{A1CB1351-B081-1A4A-B8E2-96D920A489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 discover</a:t>
                </a:r>
                <a:endPara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6" name="Text Box 25">
                <a:extLst>
                  <a:ext uri="{FF2B5EF4-FFF2-40B4-BE49-F238E27FC236}">
                    <a16:creationId xmlns:a16="http://schemas.microsoft.com/office/drawing/2014/main" id="{D75D19C8-9AF4-5D4E-B0BC-7079C2738B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 : 0.0.0.0, 68    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dest.: 255.255.255.255,67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yiaddr:    0.0.0.0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transaction ID: 654</a:t>
                </a: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477" name="Line 26">
            <a:extLst>
              <a:ext uri="{FF2B5EF4-FFF2-40B4-BE49-F238E27FC236}">
                <a16:creationId xmlns:a16="http://schemas.microsoft.com/office/drawing/2014/main" id="{EB5D2AEF-1102-C74A-AD3D-1E9590F3F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9865" y="3286813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EA0A4D15-81C4-D44B-B9EE-CDD499A517AD}"/>
              </a:ext>
            </a:extLst>
          </p:cNvPr>
          <p:cNvGrpSpPr>
            <a:grpSpLocks/>
          </p:cNvGrpSpPr>
          <p:nvPr/>
        </p:nvGrpSpPr>
        <p:grpSpPr bwMode="auto">
          <a:xfrm>
            <a:off x="6318802" y="2672451"/>
            <a:ext cx="2520950" cy="1217612"/>
            <a:chOff x="3562350" y="2579688"/>
            <a:chExt cx="2520950" cy="1217612"/>
          </a:xfrm>
        </p:grpSpPr>
        <p:sp>
          <p:nvSpPr>
            <p:cNvPr id="479" name="Text Box 27">
              <a:extLst>
                <a:ext uri="{FF2B5EF4-FFF2-40B4-BE49-F238E27FC236}">
                  <a16:creationId xmlns:a16="http://schemas.microsoft.com/office/drawing/2014/main" id="{6E299010-BB21-704E-A840-28D9C8C7A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2350" y="2579688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 offer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0" name="Text Box 28">
              <a:extLst>
                <a:ext uri="{FF2B5EF4-FFF2-40B4-BE49-F238E27FC236}">
                  <a16:creationId xmlns:a16="http://schemas.microsoft.com/office/drawing/2014/main" id="{9EEF2D13-4B17-764F-BAB8-4EA518AE2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188" y="2832100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src: 223.1.2.5, 67 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dest:  255.255.255.255, 68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yiaddr: 223.1.2.4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transaction ID: 654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lifetime: 3600 secs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81" name="Line 29">
            <a:extLst>
              <a:ext uri="{FF2B5EF4-FFF2-40B4-BE49-F238E27FC236}">
                <a16:creationId xmlns:a16="http://schemas.microsoft.com/office/drawing/2014/main" id="{5EA35BF7-C937-0542-A060-15EB6930F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1915" y="4515538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198087C9-C76C-F249-A1FC-333C608112E9}"/>
              </a:ext>
            </a:extLst>
          </p:cNvPr>
          <p:cNvGrpSpPr>
            <a:grpSpLocks/>
          </p:cNvGrpSpPr>
          <p:nvPr/>
        </p:nvGrpSpPr>
        <p:grpSpPr bwMode="auto">
          <a:xfrm>
            <a:off x="4723365" y="3858313"/>
            <a:ext cx="2887662" cy="1260475"/>
            <a:chOff x="1966913" y="3765550"/>
            <a:chExt cx="2887662" cy="1260475"/>
          </a:xfrm>
        </p:grpSpPr>
        <p:sp>
          <p:nvSpPr>
            <p:cNvPr id="483" name="Text Box 30">
              <a:extLst>
                <a:ext uri="{FF2B5EF4-FFF2-40B4-BE49-F238E27FC236}">
                  <a16:creationId xmlns:a16="http://schemas.microsoft.com/office/drawing/2014/main" id="{F5A6EAB0-078C-FF40-8770-174AB434F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913" y="376555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 request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4" name="Text Box 31">
              <a:extLst>
                <a:ext uri="{FF2B5EF4-FFF2-40B4-BE49-F238E27FC236}">
                  <a16:creationId xmlns:a16="http://schemas.microsoft.com/office/drawing/2014/main" id="{E7B19BFD-A847-E948-9664-EB16430F2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088" y="4027488"/>
              <a:ext cx="2757487" cy="998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src:  0.0.0.0, 68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dest::  255.255.255.255, 67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yiaddr: 223.1.2.4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transaction ID: 655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lifetime: 3600 secs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85" name="Line 32">
            <a:extLst>
              <a:ext uri="{FF2B5EF4-FFF2-40B4-BE49-F238E27FC236}">
                <a16:creationId xmlns:a16="http://schemas.microsoft.com/office/drawing/2014/main" id="{5E63DBBD-3511-514F-88D5-CFDCF69B2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7640" y="5545826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9BEFF555-8D52-0D42-B0AC-4C88682D833A}"/>
              </a:ext>
            </a:extLst>
          </p:cNvPr>
          <p:cNvGrpSpPr>
            <a:grpSpLocks/>
          </p:cNvGrpSpPr>
          <p:nvPr/>
        </p:nvGrpSpPr>
        <p:grpSpPr bwMode="auto">
          <a:xfrm>
            <a:off x="6275940" y="5261663"/>
            <a:ext cx="2509837" cy="1271588"/>
            <a:chOff x="3519488" y="5168900"/>
            <a:chExt cx="2509837" cy="1271588"/>
          </a:xfrm>
        </p:grpSpPr>
        <p:sp>
          <p:nvSpPr>
            <p:cNvPr id="487" name="Text Box 33">
              <a:extLst>
                <a:ext uri="{FF2B5EF4-FFF2-40B4-BE49-F238E27FC236}">
                  <a16:creationId xmlns:a16="http://schemas.microsoft.com/office/drawing/2014/main" id="{9734D3E6-F193-224F-93B7-9AE5FEEBD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488" y="516890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 ACK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8" name="Text Box 34">
              <a:extLst>
                <a:ext uri="{FF2B5EF4-FFF2-40B4-BE49-F238E27FC236}">
                  <a16:creationId xmlns:a16="http://schemas.microsoft.com/office/drawing/2014/main" id="{8CCF2AD5-42BC-EB4D-9843-598045B20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325" y="5421313"/>
              <a:ext cx="2413000" cy="1019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src: 223.1.2.5, 67 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dest:  255.255.255.255, 68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yiaddr: 223.1.2.4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transaction ID: 655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lifetime: 3600 secs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89" name="Group 36">
            <a:extLst>
              <a:ext uri="{FF2B5EF4-FFF2-40B4-BE49-F238E27FC236}">
                <a16:creationId xmlns:a16="http://schemas.microsoft.com/office/drawing/2014/main" id="{DDA304FE-683B-C540-9662-F3C9E42D7C24}"/>
              </a:ext>
            </a:extLst>
          </p:cNvPr>
          <p:cNvGrpSpPr>
            <a:grpSpLocks/>
          </p:cNvGrpSpPr>
          <p:nvPr/>
        </p:nvGrpSpPr>
        <p:grpSpPr bwMode="auto">
          <a:xfrm>
            <a:off x="9050890" y="1873938"/>
            <a:ext cx="784225" cy="549275"/>
            <a:chOff x="4420" y="878"/>
            <a:chExt cx="614" cy="458"/>
          </a:xfrm>
        </p:grpSpPr>
        <p:pic>
          <p:nvPicPr>
            <p:cNvPr id="490" name="Picture 37" descr="laptop_keyboard">
              <a:extLst>
                <a:ext uri="{FF2B5EF4-FFF2-40B4-BE49-F238E27FC236}">
                  <a16:creationId xmlns:a16="http://schemas.microsoft.com/office/drawing/2014/main" id="{9B9197C9-1554-DF4A-A3A5-13303B7A3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" name="Freeform 38">
              <a:extLst>
                <a:ext uri="{FF2B5EF4-FFF2-40B4-BE49-F238E27FC236}">
                  <a16:creationId xmlns:a16="http://schemas.microsoft.com/office/drawing/2014/main" id="{3CEEFAEC-E6D4-754E-B460-11780E17C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492" name="Picture 39" descr="screen">
              <a:extLst>
                <a:ext uri="{FF2B5EF4-FFF2-40B4-BE49-F238E27FC236}">
                  <a16:creationId xmlns:a16="http://schemas.microsoft.com/office/drawing/2014/main" id="{535A5633-7E08-844E-B952-D12BDD50C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3" name="Freeform 40">
              <a:extLst>
                <a:ext uri="{FF2B5EF4-FFF2-40B4-BE49-F238E27FC236}">
                  <a16:creationId xmlns:a16="http://schemas.microsoft.com/office/drawing/2014/main" id="{FAF29451-50FC-AF4F-9D77-8E406E4CC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4" name="Freeform 41">
              <a:extLst>
                <a:ext uri="{FF2B5EF4-FFF2-40B4-BE49-F238E27FC236}">
                  <a16:creationId xmlns:a16="http://schemas.microsoft.com/office/drawing/2014/main" id="{AB5F558D-D72B-C94B-ABCB-75DB393B6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5" name="Freeform 42">
              <a:extLst>
                <a:ext uri="{FF2B5EF4-FFF2-40B4-BE49-F238E27FC236}">
                  <a16:creationId xmlns:a16="http://schemas.microsoft.com/office/drawing/2014/main" id="{6FCBBD59-B228-E14A-A145-E6631FAB6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6" name="Freeform 43">
              <a:extLst>
                <a:ext uri="{FF2B5EF4-FFF2-40B4-BE49-F238E27FC236}">
                  <a16:creationId xmlns:a16="http://schemas.microsoft.com/office/drawing/2014/main" id="{C7413249-3C4D-154E-A91C-29F81E278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7" name="Freeform 44">
              <a:extLst>
                <a:ext uri="{FF2B5EF4-FFF2-40B4-BE49-F238E27FC236}">
                  <a16:creationId xmlns:a16="http://schemas.microsoft.com/office/drawing/2014/main" id="{13419BE1-2303-7A4D-B314-211FAB86F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8" name="Freeform 45">
              <a:extLst>
                <a:ext uri="{FF2B5EF4-FFF2-40B4-BE49-F238E27FC236}">
                  <a16:creationId xmlns:a16="http://schemas.microsoft.com/office/drawing/2014/main" id="{7CBB616E-4E19-0141-9E55-B7C3EDEB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99" name="Group 46">
              <a:extLst>
                <a:ext uri="{FF2B5EF4-FFF2-40B4-BE49-F238E27FC236}">
                  <a16:creationId xmlns:a16="http://schemas.microsoft.com/office/drawing/2014/main" id="{2C426AC1-7762-654A-BEF9-55BAAE207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506" name="Freeform 47">
                <a:extLst>
                  <a:ext uri="{FF2B5EF4-FFF2-40B4-BE49-F238E27FC236}">
                    <a16:creationId xmlns:a16="http://schemas.microsoft.com/office/drawing/2014/main" id="{20C47DDD-FE02-E749-9AA1-2FBD0C30F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7" name="Freeform 48">
                <a:extLst>
                  <a:ext uri="{FF2B5EF4-FFF2-40B4-BE49-F238E27FC236}">
                    <a16:creationId xmlns:a16="http://schemas.microsoft.com/office/drawing/2014/main" id="{6ED821EF-8430-2542-A2D6-26688DA2C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8" name="Freeform 49">
                <a:extLst>
                  <a:ext uri="{FF2B5EF4-FFF2-40B4-BE49-F238E27FC236}">
                    <a16:creationId xmlns:a16="http://schemas.microsoft.com/office/drawing/2014/main" id="{6ECF3443-3FB6-2146-93F2-C195C2370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9" name="Freeform 50">
                <a:extLst>
                  <a:ext uri="{FF2B5EF4-FFF2-40B4-BE49-F238E27FC236}">
                    <a16:creationId xmlns:a16="http://schemas.microsoft.com/office/drawing/2014/main" id="{58F8D30A-9147-E143-BE46-0707CDDB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0" name="Freeform 51">
                <a:extLst>
                  <a:ext uri="{FF2B5EF4-FFF2-40B4-BE49-F238E27FC236}">
                    <a16:creationId xmlns:a16="http://schemas.microsoft.com/office/drawing/2014/main" id="{1D9E76F7-16AA-704D-87DF-B1E7083AE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1" name="Freeform 52">
                <a:extLst>
                  <a:ext uri="{FF2B5EF4-FFF2-40B4-BE49-F238E27FC236}">
                    <a16:creationId xmlns:a16="http://schemas.microsoft.com/office/drawing/2014/main" id="{D102CB70-46E8-D443-B0E8-7B55407F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00" name="Freeform 53">
              <a:extLst>
                <a:ext uri="{FF2B5EF4-FFF2-40B4-BE49-F238E27FC236}">
                  <a16:creationId xmlns:a16="http://schemas.microsoft.com/office/drawing/2014/main" id="{5DB511BB-BE8A-A24A-8968-E376658D5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1" name="Freeform 54">
              <a:extLst>
                <a:ext uri="{FF2B5EF4-FFF2-40B4-BE49-F238E27FC236}">
                  <a16:creationId xmlns:a16="http://schemas.microsoft.com/office/drawing/2014/main" id="{51218ECC-E5D2-3C49-AE6D-728D6BD2A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2" name="Freeform 55">
              <a:extLst>
                <a:ext uri="{FF2B5EF4-FFF2-40B4-BE49-F238E27FC236}">
                  <a16:creationId xmlns:a16="http://schemas.microsoft.com/office/drawing/2014/main" id="{6017F7AC-8B44-594B-8564-8A9458DE9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3" name="Freeform 56">
              <a:extLst>
                <a:ext uri="{FF2B5EF4-FFF2-40B4-BE49-F238E27FC236}">
                  <a16:creationId xmlns:a16="http://schemas.microsoft.com/office/drawing/2014/main" id="{0C2AD974-91D3-2641-8717-BAB1FFCF5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4" name="Freeform 57">
              <a:extLst>
                <a:ext uri="{FF2B5EF4-FFF2-40B4-BE49-F238E27FC236}">
                  <a16:creationId xmlns:a16="http://schemas.microsoft.com/office/drawing/2014/main" id="{8E605DFB-3D6A-8644-889D-8D78EB63B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5" name="Freeform 58">
              <a:extLst>
                <a:ext uri="{FF2B5EF4-FFF2-40B4-BE49-F238E27FC236}">
                  <a16:creationId xmlns:a16="http://schemas.microsoft.com/office/drawing/2014/main" id="{C9454A62-EFD4-4842-BDB4-9167447FB36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12" name="Group 60">
            <a:extLst>
              <a:ext uri="{FF2B5EF4-FFF2-40B4-BE49-F238E27FC236}">
                <a16:creationId xmlns:a16="http://schemas.microsoft.com/office/drawing/2014/main" id="{C89092F2-40EB-CA4B-9914-EDB9F432EC25}"/>
              </a:ext>
            </a:extLst>
          </p:cNvPr>
          <p:cNvGrpSpPr>
            <a:grpSpLocks/>
          </p:cNvGrpSpPr>
          <p:nvPr/>
        </p:nvGrpSpPr>
        <p:grpSpPr bwMode="auto">
          <a:xfrm>
            <a:off x="4474127" y="1683438"/>
            <a:ext cx="334963" cy="536575"/>
            <a:chOff x="4140" y="429"/>
            <a:chExt cx="1425" cy="2396"/>
          </a:xfrm>
        </p:grpSpPr>
        <p:sp>
          <p:nvSpPr>
            <p:cNvPr id="513" name="Freeform 61">
              <a:extLst>
                <a:ext uri="{FF2B5EF4-FFF2-40B4-BE49-F238E27FC236}">
                  <a16:creationId xmlns:a16="http://schemas.microsoft.com/office/drawing/2014/main" id="{C4D1F856-D0C5-8245-BF39-74DA98A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4" name="Rectangle 62">
              <a:extLst>
                <a:ext uri="{FF2B5EF4-FFF2-40B4-BE49-F238E27FC236}">
                  <a16:creationId xmlns:a16="http://schemas.microsoft.com/office/drawing/2014/main" id="{02ECE6C5-F170-D441-BB55-1550F6B97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5" name="Freeform 63">
              <a:extLst>
                <a:ext uri="{FF2B5EF4-FFF2-40B4-BE49-F238E27FC236}">
                  <a16:creationId xmlns:a16="http://schemas.microsoft.com/office/drawing/2014/main" id="{23AEE7C3-93B0-ED4E-B5E3-77842845E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6" name="Freeform 64">
              <a:extLst>
                <a:ext uri="{FF2B5EF4-FFF2-40B4-BE49-F238E27FC236}">
                  <a16:creationId xmlns:a16="http://schemas.microsoft.com/office/drawing/2014/main" id="{1C7552E8-DC2F-7B42-88EE-967788F78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7" name="Rectangle 65">
              <a:extLst>
                <a:ext uri="{FF2B5EF4-FFF2-40B4-BE49-F238E27FC236}">
                  <a16:creationId xmlns:a16="http://schemas.microsoft.com/office/drawing/2014/main" id="{0A732733-BF5B-EA4C-93C3-997A36978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18" name="Group 66">
              <a:extLst>
                <a:ext uri="{FF2B5EF4-FFF2-40B4-BE49-F238E27FC236}">
                  <a16:creationId xmlns:a16="http://schemas.microsoft.com/office/drawing/2014/main" id="{1DDB70F3-88C9-0D45-A073-0C618A9025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43" name="AutoShape 67">
                <a:extLst>
                  <a:ext uri="{FF2B5EF4-FFF2-40B4-BE49-F238E27FC236}">
                    <a16:creationId xmlns:a16="http://schemas.microsoft.com/office/drawing/2014/main" id="{407648D8-3846-C946-BE0E-AD189E31A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4" name="AutoShape 68">
                <a:extLst>
                  <a:ext uri="{FF2B5EF4-FFF2-40B4-BE49-F238E27FC236}">
                    <a16:creationId xmlns:a16="http://schemas.microsoft.com/office/drawing/2014/main" id="{9C1393AC-4F59-A140-B3FE-D76BBDA86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19" name="Rectangle 69">
              <a:extLst>
                <a:ext uri="{FF2B5EF4-FFF2-40B4-BE49-F238E27FC236}">
                  <a16:creationId xmlns:a16="http://schemas.microsoft.com/office/drawing/2014/main" id="{D4F421F6-5ABA-8A4E-850C-0A20E21D7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0" name="Group 70">
              <a:extLst>
                <a:ext uri="{FF2B5EF4-FFF2-40B4-BE49-F238E27FC236}">
                  <a16:creationId xmlns:a16="http://schemas.microsoft.com/office/drawing/2014/main" id="{122420A6-892C-6147-82A1-9FA97C9EA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1" name="AutoShape 71">
                <a:extLst>
                  <a:ext uri="{FF2B5EF4-FFF2-40B4-BE49-F238E27FC236}">
                    <a16:creationId xmlns:a16="http://schemas.microsoft.com/office/drawing/2014/main" id="{F4D4B5FC-F559-2D44-BB15-3903B0D3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2" name="AutoShape 72">
                <a:extLst>
                  <a:ext uri="{FF2B5EF4-FFF2-40B4-BE49-F238E27FC236}">
                    <a16:creationId xmlns:a16="http://schemas.microsoft.com/office/drawing/2014/main" id="{5D11095A-67FB-2C49-9FCB-604D7F1B5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21" name="Rectangle 73">
              <a:extLst>
                <a:ext uri="{FF2B5EF4-FFF2-40B4-BE49-F238E27FC236}">
                  <a16:creationId xmlns:a16="http://schemas.microsoft.com/office/drawing/2014/main" id="{6B80893E-2A7A-3E4A-A765-F5103F57A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2" name="Rectangle 74">
              <a:extLst>
                <a:ext uri="{FF2B5EF4-FFF2-40B4-BE49-F238E27FC236}">
                  <a16:creationId xmlns:a16="http://schemas.microsoft.com/office/drawing/2014/main" id="{59E70BAD-81EE-FB43-AAE9-9C23A4CC8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3" name="Group 75">
              <a:extLst>
                <a:ext uri="{FF2B5EF4-FFF2-40B4-BE49-F238E27FC236}">
                  <a16:creationId xmlns:a16="http://schemas.microsoft.com/office/drawing/2014/main" id="{2D7101F8-65B9-B64F-9597-585896101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39" name="AutoShape 76">
                <a:extLst>
                  <a:ext uri="{FF2B5EF4-FFF2-40B4-BE49-F238E27FC236}">
                    <a16:creationId xmlns:a16="http://schemas.microsoft.com/office/drawing/2014/main" id="{72DAE8B1-00F0-8F4E-85F2-017335520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0" name="AutoShape 77">
                <a:extLst>
                  <a:ext uri="{FF2B5EF4-FFF2-40B4-BE49-F238E27FC236}">
                    <a16:creationId xmlns:a16="http://schemas.microsoft.com/office/drawing/2014/main" id="{B8972EB1-3D8C-E741-8CA7-CEE8A227B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24" name="Freeform 78">
              <a:extLst>
                <a:ext uri="{FF2B5EF4-FFF2-40B4-BE49-F238E27FC236}">
                  <a16:creationId xmlns:a16="http://schemas.microsoft.com/office/drawing/2014/main" id="{CD1D8E14-267A-6444-9063-EB1F18628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5" name="Group 79">
              <a:extLst>
                <a:ext uri="{FF2B5EF4-FFF2-40B4-BE49-F238E27FC236}">
                  <a16:creationId xmlns:a16="http://schemas.microsoft.com/office/drawing/2014/main" id="{573ECD83-B804-7D41-A24A-4EC6E03F2C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37" name="AutoShape 80">
                <a:extLst>
                  <a:ext uri="{FF2B5EF4-FFF2-40B4-BE49-F238E27FC236}">
                    <a16:creationId xmlns:a16="http://schemas.microsoft.com/office/drawing/2014/main" id="{345346A2-EDB4-3345-9541-A536D23A7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8" name="AutoShape 81">
                <a:extLst>
                  <a:ext uri="{FF2B5EF4-FFF2-40B4-BE49-F238E27FC236}">
                    <a16:creationId xmlns:a16="http://schemas.microsoft.com/office/drawing/2014/main" id="{0C788F34-D15F-AE48-8E72-E6E61DF2E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26" name="Rectangle 82">
              <a:extLst>
                <a:ext uri="{FF2B5EF4-FFF2-40B4-BE49-F238E27FC236}">
                  <a16:creationId xmlns:a16="http://schemas.microsoft.com/office/drawing/2014/main" id="{304F6268-0673-C54D-887D-0F2CA521B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7" name="Freeform 83">
              <a:extLst>
                <a:ext uri="{FF2B5EF4-FFF2-40B4-BE49-F238E27FC236}">
                  <a16:creationId xmlns:a16="http://schemas.microsoft.com/office/drawing/2014/main" id="{A5F77209-A777-3846-8F04-92A957624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8" name="Freeform 84">
              <a:extLst>
                <a:ext uri="{FF2B5EF4-FFF2-40B4-BE49-F238E27FC236}">
                  <a16:creationId xmlns:a16="http://schemas.microsoft.com/office/drawing/2014/main" id="{A1C8D7A3-F2FE-D048-87A5-3600F69A7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9" name="Oval 85">
              <a:extLst>
                <a:ext uri="{FF2B5EF4-FFF2-40B4-BE49-F238E27FC236}">
                  <a16:creationId xmlns:a16="http://schemas.microsoft.com/office/drawing/2014/main" id="{984F6990-26E2-3B44-8A96-631AD0AD0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0" name="Freeform 86">
              <a:extLst>
                <a:ext uri="{FF2B5EF4-FFF2-40B4-BE49-F238E27FC236}">
                  <a16:creationId xmlns:a16="http://schemas.microsoft.com/office/drawing/2014/main" id="{AA98173F-F674-3643-AD21-1BEF33EE3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1" name="AutoShape 87">
              <a:extLst>
                <a:ext uri="{FF2B5EF4-FFF2-40B4-BE49-F238E27FC236}">
                  <a16:creationId xmlns:a16="http://schemas.microsoft.com/office/drawing/2014/main" id="{1D41B50C-D66B-9B4A-83CD-AB55C8279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2" name="AutoShape 88">
              <a:extLst>
                <a:ext uri="{FF2B5EF4-FFF2-40B4-BE49-F238E27FC236}">
                  <a16:creationId xmlns:a16="http://schemas.microsoft.com/office/drawing/2014/main" id="{32E5938F-4662-3640-8D7F-9D2EC7107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3" name="Oval 89">
              <a:extLst>
                <a:ext uri="{FF2B5EF4-FFF2-40B4-BE49-F238E27FC236}">
                  <a16:creationId xmlns:a16="http://schemas.microsoft.com/office/drawing/2014/main" id="{D1B3F3BD-AA74-C644-900E-3D3A1EBBB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4" name="Oval 90">
              <a:extLst>
                <a:ext uri="{FF2B5EF4-FFF2-40B4-BE49-F238E27FC236}">
                  <a16:creationId xmlns:a16="http://schemas.microsoft.com/office/drawing/2014/main" id="{5202C3EE-C6CE-2043-AB0D-9F3374DD5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35" name="Oval 91">
              <a:extLst>
                <a:ext uri="{FF2B5EF4-FFF2-40B4-BE49-F238E27FC236}">
                  <a16:creationId xmlns:a16="http://schemas.microsoft.com/office/drawing/2014/main" id="{A0906333-3009-664B-864A-139C40165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6" name="Rectangle 92">
              <a:extLst>
                <a:ext uri="{FF2B5EF4-FFF2-40B4-BE49-F238E27FC236}">
                  <a16:creationId xmlns:a16="http://schemas.microsoft.com/office/drawing/2014/main" id="{ED65C473-E87F-1F4F-A457-9ABBA86E2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2191C70B-17E3-9A46-B404-6925905AE4F1}"/>
              </a:ext>
            </a:extLst>
          </p:cNvPr>
          <p:cNvGrpSpPr>
            <a:grpSpLocks/>
          </p:cNvGrpSpPr>
          <p:nvPr/>
        </p:nvGrpSpPr>
        <p:grpSpPr bwMode="auto">
          <a:xfrm>
            <a:off x="6261653" y="1756463"/>
            <a:ext cx="2540000" cy="733425"/>
            <a:chOff x="7333086" y="2736938"/>
            <a:chExt cx="2539755" cy="733428"/>
          </a:xfrm>
        </p:grpSpPr>
        <p:sp>
          <p:nvSpPr>
            <p:cNvPr id="546" name="Rectangle 2">
              <a:extLst>
                <a:ext uri="{FF2B5EF4-FFF2-40B4-BE49-F238E27FC236}">
                  <a16:creationId xmlns:a16="http://schemas.microsoft.com/office/drawing/2014/main" id="{AB493127-C9AE-1A44-8D2B-ECDD8261B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086" y="2736938"/>
              <a:ext cx="2521866" cy="73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7" name="TextBox 1">
              <a:extLst>
                <a:ext uri="{FF2B5EF4-FFF2-40B4-BE49-F238E27FC236}">
                  <a16:creationId xmlns:a16="http://schemas.microsoft.com/office/drawing/2014/main" id="{BBBAA953-174E-B044-9DCC-04A88210E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4918" y="279739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Broadcast: is there a DHCP server out there?</a:t>
              </a:r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4A16A070-3144-234A-BC59-B856B6C33DC5}"/>
              </a:ext>
            </a:extLst>
          </p:cNvPr>
          <p:cNvGrpSpPr>
            <a:grpSpLocks/>
          </p:cNvGrpSpPr>
          <p:nvPr/>
        </p:nvGrpSpPr>
        <p:grpSpPr bwMode="auto">
          <a:xfrm>
            <a:off x="6441502" y="2979300"/>
            <a:ext cx="2528888" cy="884237"/>
            <a:chOff x="9144000" y="3229217"/>
            <a:chExt cx="2527923" cy="885135"/>
          </a:xfrm>
        </p:grpSpPr>
        <p:sp>
          <p:nvSpPr>
            <p:cNvPr id="549" name="Rectangle 87">
              <a:extLst>
                <a:ext uri="{FF2B5EF4-FFF2-40B4-BE49-F238E27FC236}">
                  <a16:creationId xmlns:a16="http://schemas.microsoft.com/office/drawing/2014/main" id="{57E9AF5E-372A-8E40-94BE-47B0B6193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32292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0" name="TextBox 88">
              <a:extLst>
                <a:ext uri="{FF2B5EF4-FFF2-40B4-BE49-F238E27FC236}">
                  <a16:creationId xmlns:a16="http://schemas.microsoft.com/office/drawing/2014/main" id="{A4D749F2-8BAC-AC4E-9A53-15BE9562F4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3271783"/>
              <a:ext cx="25279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Broadcast: I’m a DHCP server! Here’s an IP address you can use </a:t>
              </a:r>
            </a:p>
          </p:txBody>
        </p: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66E1A7F4-6FCF-3E43-AE21-6DF4BC478A9A}"/>
              </a:ext>
            </a:extLst>
          </p:cNvPr>
          <p:cNvGrpSpPr>
            <a:grpSpLocks/>
          </p:cNvGrpSpPr>
          <p:nvPr/>
        </p:nvGrpSpPr>
        <p:grpSpPr bwMode="auto">
          <a:xfrm>
            <a:off x="4900288" y="4175353"/>
            <a:ext cx="2625219" cy="884237"/>
            <a:chOff x="8858631" y="4615923"/>
            <a:chExt cx="2625866" cy="885135"/>
          </a:xfrm>
        </p:grpSpPr>
        <p:sp>
          <p:nvSpPr>
            <p:cNvPr id="552" name="Rectangle 89">
              <a:extLst>
                <a:ext uri="{FF2B5EF4-FFF2-40B4-BE49-F238E27FC236}">
                  <a16:creationId xmlns:a16="http://schemas.microsoft.com/office/drawing/2014/main" id="{3AEC4322-FA91-D143-9139-A2CB1B4C7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574" y="4615923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3" name="TextBox 90">
              <a:extLst>
                <a:ext uri="{FF2B5EF4-FFF2-40B4-BE49-F238E27FC236}">
                  <a16:creationId xmlns:a16="http://schemas.microsoft.com/office/drawing/2014/main" id="{3FCB64EB-0F2E-B14B-B848-193DF470A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8631" y="4765817"/>
              <a:ext cx="2625866" cy="585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Broadcast: OK.  I would like to use this IP address!</a:t>
              </a:r>
            </a:p>
          </p:txBody>
        </p: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65062FC4-666B-6342-A70D-7A1D16B7049C}"/>
              </a:ext>
            </a:extLst>
          </p:cNvPr>
          <p:cNvGrpSpPr>
            <a:grpSpLocks/>
          </p:cNvGrpSpPr>
          <p:nvPr/>
        </p:nvGrpSpPr>
        <p:grpSpPr bwMode="auto">
          <a:xfrm>
            <a:off x="6424038" y="5588022"/>
            <a:ext cx="2528887" cy="885825"/>
            <a:chOff x="9144000" y="5555417"/>
            <a:chExt cx="2527923" cy="885135"/>
          </a:xfrm>
        </p:grpSpPr>
        <p:sp>
          <p:nvSpPr>
            <p:cNvPr id="555" name="Rectangle 91">
              <a:extLst>
                <a:ext uri="{FF2B5EF4-FFF2-40B4-BE49-F238E27FC236}">
                  <a16:creationId xmlns:a16="http://schemas.microsoft.com/office/drawing/2014/main" id="{9E7B23F1-96DD-8C46-9D6F-820B88B8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55554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6" name="TextBox 92">
              <a:extLst>
                <a:ext uri="{FF2B5EF4-FFF2-40B4-BE49-F238E27FC236}">
                  <a16:creationId xmlns:a16="http://schemas.microsoft.com/office/drawing/2014/main" id="{E908630C-0C3F-8545-B890-E8A9600EB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570531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Broadcast: OK.  You’ve got that IP address!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F26FE35-19E8-7046-8DE2-04C21540DCCD}"/>
              </a:ext>
            </a:extLst>
          </p:cNvPr>
          <p:cNvSpPr txBox="1"/>
          <p:nvPr/>
        </p:nvSpPr>
        <p:spPr>
          <a:xfrm>
            <a:off x="9296400" y="3522133"/>
            <a:ext cx="2455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two steps above can be skipped “if a client remembers and wishes to reuse a previously allocated network address”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[RFC 2131]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9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DHCP: more than IP addresses</a:t>
            </a: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895974" y="1369673"/>
            <a:ext cx="10751383" cy="4395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DHCP can return more than just allocated IP address on subnet:</a:t>
            </a:r>
          </a:p>
          <a:p>
            <a:pPr marL="746125" marR="0" lvl="1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of first-hop router for client</a:t>
            </a:r>
          </a:p>
          <a:p>
            <a:pPr marL="746125" marR="0" lvl="1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 and IP address of DNS sever</a:t>
            </a:r>
          </a:p>
          <a:p>
            <a:pPr marL="1193800" lvl="2" indent="-282575"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Which we will learn about next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6125" marR="0" lvl="1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mask (indicating network versus host portion of address)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5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Freeform 3">
            <a:extLst>
              <a:ext uri="{FF2B5EF4-FFF2-40B4-BE49-F238E27FC236}">
                <a16:creationId xmlns:a16="http://schemas.microsoft.com/office/drawing/2014/main" id="{6B20889F-8B73-5A4F-948D-BC7FBE071249}"/>
              </a:ext>
            </a:extLst>
          </p:cNvPr>
          <p:cNvSpPr>
            <a:spLocks/>
          </p:cNvSpPr>
          <p:nvPr/>
        </p:nvSpPr>
        <p:spPr bwMode="auto">
          <a:xfrm>
            <a:off x="1867395" y="18184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73" name="Group 572">
            <a:extLst>
              <a:ext uri="{FF2B5EF4-FFF2-40B4-BE49-F238E27FC236}">
                <a16:creationId xmlns:a16="http://schemas.microsoft.com/office/drawing/2014/main" id="{484D20B7-37AF-F449-9229-69BC2F46A444}"/>
              </a:ext>
            </a:extLst>
          </p:cNvPr>
          <p:cNvGrpSpPr/>
          <p:nvPr/>
        </p:nvGrpSpPr>
        <p:grpSpPr>
          <a:xfrm>
            <a:off x="3772175" y="3890885"/>
            <a:ext cx="1040553" cy="431082"/>
            <a:chOff x="7493876" y="2774731"/>
            <a:chExt cx="1481958" cy="894622"/>
          </a:xfrm>
        </p:grpSpPr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BBE9BC04-A2A6-F746-9F08-03F4EDB58B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5F31BBA7-277B-7547-A889-4CE61E62107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235A3E8-5F9F-054E-812C-82B1457E7DA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5DDEAE5B-F867-B04E-9480-5609AC66F59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FBC3084B-7403-CB43-BF1A-54F05828C7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CCCD1707-2759-A14B-96A2-D746BB01264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9B0492DA-B9A2-1F42-8EC8-885383C5223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4" name="Group 573">
            <a:extLst>
              <a:ext uri="{FF2B5EF4-FFF2-40B4-BE49-F238E27FC236}">
                <a16:creationId xmlns:a16="http://schemas.microsoft.com/office/drawing/2014/main" id="{A2DF0841-9316-7744-99F2-F246599FA663}"/>
              </a:ext>
            </a:extLst>
          </p:cNvPr>
          <p:cNvGrpSpPr/>
          <p:nvPr/>
        </p:nvGrpSpPr>
        <p:grpSpPr>
          <a:xfrm>
            <a:off x="4283172" y="2940116"/>
            <a:ext cx="918415" cy="390629"/>
            <a:chOff x="3668110" y="2448910"/>
            <a:chExt cx="3794234" cy="2165130"/>
          </a:xfrm>
        </p:grpSpPr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B7FE1E33-3837-6A44-8F3D-D671A86ECB77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D7EBAA0A-EA4B-2A42-B633-E3F75F2BB7B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A0FA1B3E-9ECC-B241-8F16-2C1970256C81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78" name="Freeform 577">
                <a:extLst>
                  <a:ext uri="{FF2B5EF4-FFF2-40B4-BE49-F238E27FC236}">
                    <a16:creationId xmlns:a16="http://schemas.microsoft.com/office/drawing/2014/main" id="{CB74265E-694E-5A49-B1D2-3C1956E0BE2E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9" name="Freeform 578">
                <a:extLst>
                  <a:ext uri="{FF2B5EF4-FFF2-40B4-BE49-F238E27FC236}">
                    <a16:creationId xmlns:a16="http://schemas.microsoft.com/office/drawing/2014/main" id="{8680283C-1CA3-D44B-8FFA-B36341C7230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0" name="Freeform 579">
                <a:extLst>
                  <a:ext uri="{FF2B5EF4-FFF2-40B4-BE49-F238E27FC236}">
                    <a16:creationId xmlns:a16="http://schemas.microsoft.com/office/drawing/2014/main" id="{2B31DC87-EF0E-0D4F-81A2-B6FB2A803F7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F14BA91B-FE87-514B-B749-384B3F1D92C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89" name="Line 48">
            <a:extLst>
              <a:ext uri="{FF2B5EF4-FFF2-40B4-BE49-F238E27FC236}">
                <a16:creationId xmlns:a16="http://schemas.microsoft.com/office/drawing/2014/main" id="{E2F245C9-F9FA-FF41-8279-23685395B6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025" y="3324223"/>
            <a:ext cx="460375" cy="5715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DHCP: example</a:t>
            </a:r>
          </a:p>
        </p:txBody>
      </p:sp>
      <p:sp>
        <p:nvSpPr>
          <p:cNvPr id="379" name="Rectangle 3">
            <a:extLst>
              <a:ext uri="{FF2B5EF4-FFF2-40B4-BE49-F238E27FC236}">
                <a16:creationId xmlns:a16="http://schemas.microsoft.com/office/drawing/2014/main" id="{1C377AEF-2633-FC44-9747-922C7C11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419" y="1674030"/>
            <a:ext cx="4751439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Connecting laptop will use DHCP to get IP address, address of first-hop router, address of DNS server.</a:t>
            </a:r>
          </a:p>
        </p:txBody>
      </p:sp>
      <p:sp>
        <p:nvSpPr>
          <p:cNvPr id="382" name="Line 43">
            <a:extLst>
              <a:ext uri="{FF2B5EF4-FFF2-40B4-BE49-F238E27FC236}">
                <a16:creationId xmlns:a16="http://schemas.microsoft.com/office/drawing/2014/main" id="{C8851F30-DB65-2343-90FB-A929CA0100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9695" y="3062253"/>
            <a:ext cx="562325" cy="8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5" name="Text Box 44">
            <a:extLst>
              <a:ext uri="{FF2B5EF4-FFF2-40B4-BE49-F238E27FC236}">
                <a16:creationId xmlns:a16="http://schemas.microsoft.com/office/drawing/2014/main" id="{59259B03-4826-E149-B0DC-4EBA82936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507" y="4356905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 with DHCP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 built into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6" name="Rectangle 152">
            <a:extLst>
              <a:ext uri="{FF2B5EF4-FFF2-40B4-BE49-F238E27FC236}">
                <a16:creationId xmlns:a16="http://schemas.microsoft.com/office/drawing/2014/main" id="{745619DC-3C53-E14A-874D-F2C6B677A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420" y="2964667"/>
            <a:ext cx="540627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REQUEST message encapsulated in UDP, encapsulated in IP, encapsulated in Ethernet</a:t>
            </a:r>
          </a:p>
        </p:txBody>
      </p:sp>
      <p:sp>
        <p:nvSpPr>
          <p:cNvPr id="387" name="Rectangle 153">
            <a:extLst>
              <a:ext uri="{FF2B5EF4-FFF2-40B4-BE49-F238E27FC236}">
                <a16:creationId xmlns:a16="http://schemas.microsoft.com/office/drawing/2014/main" id="{082BCCE1-61C9-5E4C-B8D4-8ED23A69B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469" y="4210855"/>
            <a:ext cx="545037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Ethernet frame broadcast (dest: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FFFFFFFFFFFF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) on LAN, received at router running DHCP server</a:t>
            </a:r>
          </a:p>
        </p:txBody>
      </p:sp>
      <p:sp>
        <p:nvSpPr>
          <p:cNvPr id="388" name="Rectangle 154">
            <a:extLst>
              <a:ext uri="{FF2B5EF4-FFF2-40B4-BE49-F238E27FC236}">
                <a16:creationId xmlns:a16="http://schemas.microsoft.com/office/drawing/2014/main" id="{2001FDC4-9DD8-8540-A00D-9430145AE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245" y="5547530"/>
            <a:ext cx="528060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Ethernet de-mux’ed to IP de-mux’ed, UDP de-mux’ed to DHCP </a:t>
            </a:r>
          </a:p>
        </p:txBody>
      </p:sp>
      <p:sp>
        <p:nvSpPr>
          <p:cNvPr id="389" name="Text Box 155">
            <a:extLst>
              <a:ext uri="{FF2B5EF4-FFF2-40B4-BE49-F238E27FC236}">
                <a16:creationId xmlns:a16="http://schemas.microsoft.com/office/drawing/2014/main" id="{0FF8CA2B-A0E7-0344-8C3D-752022E95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682" y="3674280"/>
            <a:ext cx="1047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168.1.1.1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38" name="Group 234">
            <a:extLst>
              <a:ext uri="{FF2B5EF4-FFF2-40B4-BE49-F238E27FC236}">
                <a16:creationId xmlns:a16="http://schemas.microsoft.com/office/drawing/2014/main" id="{80B8D10B-0E57-694A-9F60-7DD157680859}"/>
              </a:ext>
            </a:extLst>
          </p:cNvPr>
          <p:cNvGrpSpPr>
            <a:grpSpLocks/>
          </p:cNvGrpSpPr>
          <p:nvPr/>
        </p:nvGrpSpPr>
        <p:grpSpPr bwMode="auto">
          <a:xfrm>
            <a:off x="3072307" y="2685267"/>
            <a:ext cx="850900" cy="615950"/>
            <a:chOff x="4420" y="878"/>
            <a:chExt cx="614" cy="458"/>
          </a:xfrm>
        </p:grpSpPr>
        <p:pic>
          <p:nvPicPr>
            <p:cNvPr id="439" name="Picture 235" descr="laptop_keyboard">
              <a:extLst>
                <a:ext uri="{FF2B5EF4-FFF2-40B4-BE49-F238E27FC236}">
                  <a16:creationId xmlns:a16="http://schemas.microsoft.com/office/drawing/2014/main" id="{32F92D03-3F10-DD48-B916-C1A813CAA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" name="Freeform 236">
              <a:extLst>
                <a:ext uri="{FF2B5EF4-FFF2-40B4-BE49-F238E27FC236}">
                  <a16:creationId xmlns:a16="http://schemas.microsoft.com/office/drawing/2014/main" id="{635DC8EF-D2DF-1140-8A94-D496AE916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441" name="Picture 237" descr="screen">
              <a:extLst>
                <a:ext uri="{FF2B5EF4-FFF2-40B4-BE49-F238E27FC236}">
                  <a16:creationId xmlns:a16="http://schemas.microsoft.com/office/drawing/2014/main" id="{6BDF7141-8B18-8848-AE3F-A1F240A51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2" name="Freeform 238">
              <a:extLst>
                <a:ext uri="{FF2B5EF4-FFF2-40B4-BE49-F238E27FC236}">
                  <a16:creationId xmlns:a16="http://schemas.microsoft.com/office/drawing/2014/main" id="{F0AA71CC-9F7D-4E4A-AFD3-E4FC2EDB5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3" name="Freeform 239">
              <a:extLst>
                <a:ext uri="{FF2B5EF4-FFF2-40B4-BE49-F238E27FC236}">
                  <a16:creationId xmlns:a16="http://schemas.microsoft.com/office/drawing/2014/main" id="{478F089D-1CBD-064E-9E01-09DBACFE4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4" name="Freeform 240">
              <a:extLst>
                <a:ext uri="{FF2B5EF4-FFF2-40B4-BE49-F238E27FC236}">
                  <a16:creationId xmlns:a16="http://schemas.microsoft.com/office/drawing/2014/main" id="{999308BB-3AD9-964C-9A37-585EA1CB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5" name="Freeform 241">
              <a:extLst>
                <a:ext uri="{FF2B5EF4-FFF2-40B4-BE49-F238E27FC236}">
                  <a16:creationId xmlns:a16="http://schemas.microsoft.com/office/drawing/2014/main" id="{50215675-D41A-884A-B70C-7A7A34B47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6" name="Freeform 242">
              <a:extLst>
                <a:ext uri="{FF2B5EF4-FFF2-40B4-BE49-F238E27FC236}">
                  <a16:creationId xmlns:a16="http://schemas.microsoft.com/office/drawing/2014/main" id="{67C07E3F-A680-3448-A285-F67163D55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7" name="Freeform 243">
              <a:extLst>
                <a:ext uri="{FF2B5EF4-FFF2-40B4-BE49-F238E27FC236}">
                  <a16:creationId xmlns:a16="http://schemas.microsoft.com/office/drawing/2014/main" id="{D6FEFC34-2380-1C46-9401-C809C94E0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48" name="Group 244">
              <a:extLst>
                <a:ext uri="{FF2B5EF4-FFF2-40B4-BE49-F238E27FC236}">
                  <a16:creationId xmlns:a16="http://schemas.microsoft.com/office/drawing/2014/main" id="{C27B64F7-2309-1F46-B525-0FF1CC0B3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455" name="Freeform 245">
                <a:extLst>
                  <a:ext uri="{FF2B5EF4-FFF2-40B4-BE49-F238E27FC236}">
                    <a16:creationId xmlns:a16="http://schemas.microsoft.com/office/drawing/2014/main" id="{6D904DDE-01FC-1A4C-8025-88A928752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6" name="Freeform 246">
                <a:extLst>
                  <a:ext uri="{FF2B5EF4-FFF2-40B4-BE49-F238E27FC236}">
                    <a16:creationId xmlns:a16="http://schemas.microsoft.com/office/drawing/2014/main" id="{E3315A06-9E1B-AC4A-906F-1640B3605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7" name="Freeform 247">
                <a:extLst>
                  <a:ext uri="{FF2B5EF4-FFF2-40B4-BE49-F238E27FC236}">
                    <a16:creationId xmlns:a16="http://schemas.microsoft.com/office/drawing/2014/main" id="{4B5E6F6D-A780-9F4A-B4CB-418F530E7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8" name="Freeform 248">
                <a:extLst>
                  <a:ext uri="{FF2B5EF4-FFF2-40B4-BE49-F238E27FC236}">
                    <a16:creationId xmlns:a16="http://schemas.microsoft.com/office/drawing/2014/main" id="{49CD3CF5-0077-7D4A-A378-2AAAA4CDE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9" name="Freeform 249">
                <a:extLst>
                  <a:ext uri="{FF2B5EF4-FFF2-40B4-BE49-F238E27FC236}">
                    <a16:creationId xmlns:a16="http://schemas.microsoft.com/office/drawing/2014/main" id="{4E2747DD-F96B-124E-8BF8-EC78D4C82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0" name="Freeform 250">
                <a:extLst>
                  <a:ext uri="{FF2B5EF4-FFF2-40B4-BE49-F238E27FC236}">
                    <a16:creationId xmlns:a16="http://schemas.microsoft.com/office/drawing/2014/main" id="{5D228080-AAA4-AE4F-B2E0-444A375E9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49" name="Freeform 251">
              <a:extLst>
                <a:ext uri="{FF2B5EF4-FFF2-40B4-BE49-F238E27FC236}">
                  <a16:creationId xmlns:a16="http://schemas.microsoft.com/office/drawing/2014/main" id="{12335ADB-FB5B-8540-ADE8-01DE4817A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0" name="Freeform 252">
              <a:extLst>
                <a:ext uri="{FF2B5EF4-FFF2-40B4-BE49-F238E27FC236}">
                  <a16:creationId xmlns:a16="http://schemas.microsoft.com/office/drawing/2014/main" id="{71BBEFC9-2EAD-0E4D-971B-FFE9F04A9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1" name="Freeform 253">
              <a:extLst>
                <a:ext uri="{FF2B5EF4-FFF2-40B4-BE49-F238E27FC236}">
                  <a16:creationId xmlns:a16="http://schemas.microsoft.com/office/drawing/2014/main" id="{AD467B30-53F9-E544-872F-75037A60A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2" name="Freeform 254">
              <a:extLst>
                <a:ext uri="{FF2B5EF4-FFF2-40B4-BE49-F238E27FC236}">
                  <a16:creationId xmlns:a16="http://schemas.microsoft.com/office/drawing/2014/main" id="{09BD1056-1239-AA4F-9F79-BC195E4B8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3" name="Freeform 255">
              <a:extLst>
                <a:ext uri="{FF2B5EF4-FFF2-40B4-BE49-F238E27FC236}">
                  <a16:creationId xmlns:a16="http://schemas.microsoft.com/office/drawing/2014/main" id="{3EE44984-E799-7448-B48B-0A3E5E326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Freeform 256">
              <a:extLst>
                <a:ext uri="{FF2B5EF4-FFF2-40B4-BE49-F238E27FC236}">
                  <a16:creationId xmlns:a16="http://schemas.microsoft.com/office/drawing/2014/main" id="{F82A5B30-CFF4-9045-B98E-022A2D6583D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61" name="AutoShape 34">
            <a:extLst>
              <a:ext uri="{FF2B5EF4-FFF2-40B4-BE49-F238E27FC236}">
                <a16:creationId xmlns:a16="http://schemas.microsoft.com/office/drawing/2014/main" id="{BBFE8651-7E0E-9B42-83C9-13A7DD110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545" y="2812267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62" name="Group 45">
            <a:extLst>
              <a:ext uri="{FF2B5EF4-FFF2-40B4-BE49-F238E27FC236}">
                <a16:creationId xmlns:a16="http://schemas.microsoft.com/office/drawing/2014/main" id="{7B2B7B83-C525-AC47-97F2-A2D1D1034FEF}"/>
              </a:ext>
            </a:extLst>
          </p:cNvPr>
          <p:cNvGrpSpPr>
            <a:grpSpLocks/>
          </p:cNvGrpSpPr>
          <p:nvPr/>
        </p:nvGrpSpPr>
        <p:grpSpPr bwMode="auto">
          <a:xfrm>
            <a:off x="2289670" y="1648630"/>
            <a:ext cx="976312" cy="1460500"/>
            <a:chOff x="651" y="681"/>
            <a:chExt cx="615" cy="920"/>
          </a:xfrm>
        </p:grpSpPr>
        <p:sp>
          <p:nvSpPr>
            <p:cNvPr id="463" name="Freeform 46">
              <a:extLst>
                <a:ext uri="{FF2B5EF4-FFF2-40B4-BE49-F238E27FC236}">
                  <a16:creationId xmlns:a16="http://schemas.microsoft.com/office/drawing/2014/main" id="{2F8E5860-1F4A-9441-8643-FF3677400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5999"/>
                  </a:srgb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64" name="Group 47">
              <a:extLst>
                <a:ext uri="{FF2B5EF4-FFF2-40B4-BE49-F238E27FC236}">
                  <a16:creationId xmlns:a16="http://schemas.microsoft.com/office/drawing/2014/main" id="{619D3750-75CE-7146-8080-07A05B2EE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465" name="Rectangle 48">
                <a:extLst>
                  <a:ext uri="{FF2B5EF4-FFF2-40B4-BE49-F238E27FC236}">
                    <a16:creationId xmlns:a16="http://schemas.microsoft.com/office/drawing/2014/main" id="{28385ECE-1698-FA48-9005-E85B7ADAE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6" name="Text Box 49">
                <a:extLst>
                  <a:ext uri="{FF2B5EF4-FFF2-40B4-BE49-F238E27FC236}">
                    <a16:creationId xmlns:a16="http://schemas.microsoft.com/office/drawing/2014/main" id="{03E8F625-EC95-7449-B696-847DBF4C1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Phy</a:t>
                </a:r>
              </a:p>
            </p:txBody>
          </p:sp>
          <p:sp>
            <p:nvSpPr>
              <p:cNvPr id="467" name="Line 50">
                <a:extLst>
                  <a:ext uri="{FF2B5EF4-FFF2-40B4-BE49-F238E27FC236}">
                    <a16:creationId xmlns:a16="http://schemas.microsoft.com/office/drawing/2014/main" id="{DF468FDE-40E4-0648-9839-DDE0332A0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8" name="Line 51">
                <a:extLst>
                  <a:ext uri="{FF2B5EF4-FFF2-40B4-BE49-F238E27FC236}">
                    <a16:creationId xmlns:a16="http://schemas.microsoft.com/office/drawing/2014/main" id="{99D4E4D8-7BA2-1841-8740-092F3F2C1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9" name="Line 52">
                <a:extLst>
                  <a:ext uri="{FF2B5EF4-FFF2-40B4-BE49-F238E27FC236}">
                    <a16:creationId xmlns:a16="http://schemas.microsoft.com/office/drawing/2014/main" id="{46C4BB73-5326-6148-BB43-C6C4C685F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0" name="Line 53">
                <a:extLst>
                  <a:ext uri="{FF2B5EF4-FFF2-40B4-BE49-F238E27FC236}">
                    <a16:creationId xmlns:a16="http://schemas.microsoft.com/office/drawing/2014/main" id="{867C305B-8FC7-2546-83B8-7B677B4EF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471" name="Group 54">
            <a:extLst>
              <a:ext uri="{FF2B5EF4-FFF2-40B4-BE49-F238E27FC236}">
                <a16:creationId xmlns:a16="http://schemas.microsoft.com/office/drawing/2014/main" id="{E55B3AA2-EA61-B94E-BC50-287F2699A080}"/>
              </a:ext>
            </a:extLst>
          </p:cNvPr>
          <p:cNvGrpSpPr>
            <a:grpSpLocks/>
          </p:cNvGrpSpPr>
          <p:nvPr/>
        </p:nvGrpSpPr>
        <p:grpSpPr bwMode="auto">
          <a:xfrm>
            <a:off x="1614982" y="1707367"/>
            <a:ext cx="544513" cy="244475"/>
            <a:chOff x="844" y="3337"/>
            <a:chExt cx="343" cy="154"/>
          </a:xfrm>
        </p:grpSpPr>
        <p:sp>
          <p:nvSpPr>
            <p:cNvPr id="472" name="Rectangle 55">
              <a:extLst>
                <a:ext uri="{FF2B5EF4-FFF2-40B4-BE49-F238E27FC236}">
                  <a16:creationId xmlns:a16="http://schemas.microsoft.com/office/drawing/2014/main" id="{3DF8187C-0350-B949-8481-A4B53A2BD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73" name="Text Box 56">
              <a:extLst>
                <a:ext uri="{FF2B5EF4-FFF2-40B4-BE49-F238E27FC236}">
                  <a16:creationId xmlns:a16="http://schemas.microsoft.com/office/drawing/2014/main" id="{EB5DBBE5-0C11-2943-8F1C-55F942DDF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</a:t>
              </a:r>
            </a:p>
          </p:txBody>
        </p:sp>
      </p:grpSp>
      <p:grpSp>
        <p:nvGrpSpPr>
          <p:cNvPr id="474" name="Group 57">
            <a:extLst>
              <a:ext uri="{FF2B5EF4-FFF2-40B4-BE49-F238E27FC236}">
                <a16:creationId xmlns:a16="http://schemas.microsoft.com/office/drawing/2014/main" id="{E686DD6D-38C2-4641-89AF-94A0FB1D1070}"/>
              </a:ext>
            </a:extLst>
          </p:cNvPr>
          <p:cNvGrpSpPr>
            <a:grpSpLocks/>
          </p:cNvGrpSpPr>
          <p:nvPr/>
        </p:nvGrpSpPr>
        <p:grpSpPr bwMode="auto">
          <a:xfrm>
            <a:off x="1160957" y="1726417"/>
            <a:ext cx="1081088" cy="1166813"/>
            <a:chOff x="42" y="744"/>
            <a:chExt cx="681" cy="735"/>
          </a:xfrm>
        </p:grpSpPr>
        <p:grpSp>
          <p:nvGrpSpPr>
            <p:cNvPr id="475" name="Group 58">
              <a:extLst>
                <a:ext uri="{FF2B5EF4-FFF2-40B4-BE49-F238E27FC236}">
                  <a16:creationId xmlns:a16="http://schemas.microsoft.com/office/drawing/2014/main" id="{1FDCAE0E-7CF7-A44C-8CC2-1F6556F81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477" name="Group 59">
                <a:extLst>
                  <a:ext uri="{FF2B5EF4-FFF2-40B4-BE49-F238E27FC236}">
                    <a16:creationId xmlns:a16="http://schemas.microsoft.com/office/drawing/2014/main" id="{B1A03342-AE12-CE42-8220-1A81C44186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02" name="Group 60">
                  <a:extLst>
                    <a:ext uri="{FF2B5EF4-FFF2-40B4-BE49-F238E27FC236}">
                      <a16:creationId xmlns:a16="http://schemas.microsoft.com/office/drawing/2014/main" id="{C141BB4A-81BE-5F41-82F7-F6E6B820E2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5" name="Rectangle 61">
                    <a:extLst>
                      <a:ext uri="{FF2B5EF4-FFF2-40B4-BE49-F238E27FC236}">
                        <a16:creationId xmlns:a16="http://schemas.microsoft.com/office/drawing/2014/main" id="{0057FF7C-1AD8-884B-80A9-AB7A6E108F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06" name="Text Box 62">
                    <a:extLst>
                      <a:ext uri="{FF2B5EF4-FFF2-40B4-BE49-F238E27FC236}">
                        <a16:creationId xmlns:a16="http://schemas.microsoft.com/office/drawing/2014/main" id="{EC2B900A-E788-8441-B597-33D92CA5920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503" name="Rectangle 63">
                  <a:extLst>
                    <a:ext uri="{FF2B5EF4-FFF2-40B4-BE49-F238E27FC236}">
                      <a16:creationId xmlns:a16="http://schemas.microsoft.com/office/drawing/2014/main" id="{963785A1-EC1C-B84C-87DF-29B9C771B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4" name="Rectangle 64">
                  <a:extLst>
                    <a:ext uri="{FF2B5EF4-FFF2-40B4-BE49-F238E27FC236}">
                      <a16:creationId xmlns:a16="http://schemas.microsoft.com/office/drawing/2014/main" id="{5E9D5671-4336-A144-8E1C-F9834FFEC8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78" name="Group 65">
                <a:extLst>
                  <a:ext uri="{FF2B5EF4-FFF2-40B4-BE49-F238E27FC236}">
                    <a16:creationId xmlns:a16="http://schemas.microsoft.com/office/drawing/2014/main" id="{C554361D-96E9-9749-99BB-ABA5FD0279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496" name="Group 66">
                  <a:extLst>
                    <a:ext uri="{FF2B5EF4-FFF2-40B4-BE49-F238E27FC236}">
                      <a16:creationId xmlns:a16="http://schemas.microsoft.com/office/drawing/2014/main" id="{493D2842-500B-024B-85A5-1FE62FDD1C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0" name="Rectangle 67">
                    <a:extLst>
                      <a:ext uri="{FF2B5EF4-FFF2-40B4-BE49-F238E27FC236}">
                        <a16:creationId xmlns:a16="http://schemas.microsoft.com/office/drawing/2014/main" id="{9D9A5E56-2778-BF43-8CCC-26552B7850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01" name="Text Box 68">
                    <a:extLst>
                      <a:ext uri="{FF2B5EF4-FFF2-40B4-BE49-F238E27FC236}">
                        <a16:creationId xmlns:a16="http://schemas.microsoft.com/office/drawing/2014/main" id="{FEA9C227-A395-5144-9B07-1A7D28C8A59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497" name="Group 69">
                  <a:extLst>
                    <a:ext uri="{FF2B5EF4-FFF2-40B4-BE49-F238E27FC236}">
                      <a16:creationId xmlns:a16="http://schemas.microsoft.com/office/drawing/2014/main" id="{84676D02-4488-A247-A8A0-7B76E879E6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8" name="Rectangle 70">
                    <a:extLst>
                      <a:ext uri="{FF2B5EF4-FFF2-40B4-BE49-F238E27FC236}">
                        <a16:creationId xmlns:a16="http://schemas.microsoft.com/office/drawing/2014/main" id="{3855ADF3-2772-6A45-B541-A1686D02D4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99" name="Rectangle 71">
                    <a:extLst>
                      <a:ext uri="{FF2B5EF4-FFF2-40B4-BE49-F238E27FC236}">
                        <a16:creationId xmlns:a16="http://schemas.microsoft.com/office/drawing/2014/main" id="{FB9B8C64-8890-6D4D-86FF-EA86419857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79" name="Group 72">
                <a:extLst>
                  <a:ext uri="{FF2B5EF4-FFF2-40B4-BE49-F238E27FC236}">
                    <a16:creationId xmlns:a16="http://schemas.microsoft.com/office/drawing/2014/main" id="{4ED0D0FF-6D48-044B-A4CD-DEE3EE153F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94" name="Rectangle 73">
                  <a:extLst>
                    <a:ext uri="{FF2B5EF4-FFF2-40B4-BE49-F238E27FC236}">
                      <a16:creationId xmlns:a16="http://schemas.microsoft.com/office/drawing/2014/main" id="{69588944-9806-234E-B479-4DCA85C2C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5" name="Rectangle 74">
                  <a:extLst>
                    <a:ext uri="{FF2B5EF4-FFF2-40B4-BE49-F238E27FC236}">
                      <a16:creationId xmlns:a16="http://schemas.microsoft.com/office/drawing/2014/main" id="{6A9EE954-18E5-AB4B-91A7-8763F6FC2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80" name="Group 75">
                <a:extLst>
                  <a:ext uri="{FF2B5EF4-FFF2-40B4-BE49-F238E27FC236}">
                    <a16:creationId xmlns:a16="http://schemas.microsoft.com/office/drawing/2014/main" id="{AE1585FE-E7DD-5148-A3DB-4D32837D61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81" name="Group 76">
                  <a:extLst>
                    <a:ext uri="{FF2B5EF4-FFF2-40B4-BE49-F238E27FC236}">
                      <a16:creationId xmlns:a16="http://schemas.microsoft.com/office/drawing/2014/main" id="{83987E26-41E7-554D-8F7B-6E3DBA2BC9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485" name="Group 77">
                    <a:extLst>
                      <a:ext uri="{FF2B5EF4-FFF2-40B4-BE49-F238E27FC236}">
                        <a16:creationId xmlns:a16="http://schemas.microsoft.com/office/drawing/2014/main" id="{4AA7B839-194B-D44E-B613-C09016B3870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488" name="Group 78">
                      <a:extLst>
                        <a:ext uri="{FF2B5EF4-FFF2-40B4-BE49-F238E27FC236}">
                          <a16:creationId xmlns:a16="http://schemas.microsoft.com/office/drawing/2014/main" id="{F12403C6-60CE-4541-A6EA-F28A0FBCF2E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92" name="Rectangle 79">
                        <a:extLst>
                          <a:ext uri="{FF2B5EF4-FFF2-40B4-BE49-F238E27FC236}">
                            <a16:creationId xmlns:a16="http://schemas.microsoft.com/office/drawing/2014/main" id="{4B102F30-285E-0243-A491-E80C6A64887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93" name="Text Box 80">
                        <a:extLst>
                          <a:ext uri="{FF2B5EF4-FFF2-40B4-BE49-F238E27FC236}">
                            <a16:creationId xmlns:a16="http://schemas.microsoft.com/office/drawing/2014/main" id="{C27FFB91-9D35-9345-9E73-83C45819110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ＭＳ Ｐゴシック" panose="020B0600070205080204" pitchFamily="34" charset="-128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489" name="Group 81">
                      <a:extLst>
                        <a:ext uri="{FF2B5EF4-FFF2-40B4-BE49-F238E27FC236}">
                          <a16:creationId xmlns:a16="http://schemas.microsoft.com/office/drawing/2014/main" id="{980A2CF4-C81E-3145-91D1-132BC2EF1F4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90" name="Rectangle 82">
                        <a:extLst>
                          <a:ext uri="{FF2B5EF4-FFF2-40B4-BE49-F238E27FC236}">
                            <a16:creationId xmlns:a16="http://schemas.microsoft.com/office/drawing/2014/main" id="{60B3778C-4AEE-4A40-A3AE-9E6780DD742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91" name="Rectangle 83">
                        <a:extLst>
                          <a:ext uri="{FF2B5EF4-FFF2-40B4-BE49-F238E27FC236}">
                            <a16:creationId xmlns:a16="http://schemas.microsoft.com/office/drawing/2014/main" id="{F2AB3533-6239-FB44-A5DF-EC7054B2573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486" name="Rectangle 84">
                    <a:extLst>
                      <a:ext uri="{FF2B5EF4-FFF2-40B4-BE49-F238E27FC236}">
                        <a16:creationId xmlns:a16="http://schemas.microsoft.com/office/drawing/2014/main" id="{7871167B-C99A-9745-AB39-0CFE737D46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87" name="Rectangle 85">
                    <a:extLst>
                      <a:ext uri="{FF2B5EF4-FFF2-40B4-BE49-F238E27FC236}">
                        <a16:creationId xmlns:a16="http://schemas.microsoft.com/office/drawing/2014/main" id="{6FEE651A-2F5C-3D46-9A8A-7A8FA72C5A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482" name="Rectangle 86">
                  <a:extLst>
                    <a:ext uri="{FF2B5EF4-FFF2-40B4-BE49-F238E27FC236}">
                      <a16:creationId xmlns:a16="http://schemas.microsoft.com/office/drawing/2014/main" id="{436CE76C-250A-0048-AB3B-2E594180BC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83" name="Rectangle 87">
                  <a:extLst>
                    <a:ext uri="{FF2B5EF4-FFF2-40B4-BE49-F238E27FC236}">
                      <a16:creationId xmlns:a16="http://schemas.microsoft.com/office/drawing/2014/main" id="{37087D94-A17E-2C49-B663-0E4892CD4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84" name="Rectangle 88">
                  <a:extLst>
                    <a:ext uri="{FF2B5EF4-FFF2-40B4-BE49-F238E27FC236}">
                      <a16:creationId xmlns:a16="http://schemas.microsoft.com/office/drawing/2014/main" id="{C9536EB0-5CE3-3B4B-A735-A853495CC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476" name="AutoShape 89">
              <a:extLst>
                <a:ext uri="{FF2B5EF4-FFF2-40B4-BE49-F238E27FC236}">
                  <a16:creationId xmlns:a16="http://schemas.microsoft.com/office/drawing/2014/main" id="{5ED99D5F-7031-CD4F-A23A-844A773D0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07" name="Group 90">
            <a:extLst>
              <a:ext uri="{FF2B5EF4-FFF2-40B4-BE49-F238E27FC236}">
                <a16:creationId xmlns:a16="http://schemas.microsoft.com/office/drawing/2014/main" id="{779CE125-3275-9D45-AB58-5C559926C4EB}"/>
              </a:ext>
            </a:extLst>
          </p:cNvPr>
          <p:cNvGrpSpPr>
            <a:grpSpLocks/>
          </p:cNvGrpSpPr>
          <p:nvPr/>
        </p:nvGrpSpPr>
        <p:grpSpPr bwMode="auto">
          <a:xfrm>
            <a:off x="1745157" y="2934505"/>
            <a:ext cx="1081088" cy="244475"/>
            <a:chOff x="504" y="3523"/>
            <a:chExt cx="681" cy="154"/>
          </a:xfrm>
        </p:grpSpPr>
        <p:grpSp>
          <p:nvGrpSpPr>
            <p:cNvPr id="508" name="Group 91">
              <a:extLst>
                <a:ext uri="{FF2B5EF4-FFF2-40B4-BE49-F238E27FC236}">
                  <a16:creationId xmlns:a16="http://schemas.microsoft.com/office/drawing/2014/main" id="{DE87A52E-0FB6-8C4A-AE94-4698D4D204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512" name="Group 92">
                <a:extLst>
                  <a:ext uri="{FF2B5EF4-FFF2-40B4-BE49-F238E27FC236}">
                    <a16:creationId xmlns:a16="http://schemas.microsoft.com/office/drawing/2014/main" id="{DA67C76C-E5B1-7342-BE34-D07976259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515" name="Group 93">
                  <a:extLst>
                    <a:ext uri="{FF2B5EF4-FFF2-40B4-BE49-F238E27FC236}">
                      <a16:creationId xmlns:a16="http://schemas.microsoft.com/office/drawing/2014/main" id="{7BE844F4-9393-7B40-95A7-50ED202A35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19" name="Rectangle 94">
                    <a:extLst>
                      <a:ext uri="{FF2B5EF4-FFF2-40B4-BE49-F238E27FC236}">
                        <a16:creationId xmlns:a16="http://schemas.microsoft.com/office/drawing/2014/main" id="{D55DDB2A-DD13-B64C-B0B8-6A3AF9F582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20" name="Text Box 95">
                    <a:extLst>
                      <a:ext uri="{FF2B5EF4-FFF2-40B4-BE49-F238E27FC236}">
                        <a16:creationId xmlns:a16="http://schemas.microsoft.com/office/drawing/2014/main" id="{2FA13326-D863-094B-BD45-FAFAC2DE263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516" name="Group 96">
                  <a:extLst>
                    <a:ext uri="{FF2B5EF4-FFF2-40B4-BE49-F238E27FC236}">
                      <a16:creationId xmlns:a16="http://schemas.microsoft.com/office/drawing/2014/main" id="{4E104FB9-53D7-7047-879F-52C4E2A1CA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17" name="Rectangle 97">
                    <a:extLst>
                      <a:ext uri="{FF2B5EF4-FFF2-40B4-BE49-F238E27FC236}">
                        <a16:creationId xmlns:a16="http://schemas.microsoft.com/office/drawing/2014/main" id="{3491CAE6-C0BF-2845-A8BE-CF59FB4E18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18" name="Rectangle 98">
                    <a:extLst>
                      <a:ext uri="{FF2B5EF4-FFF2-40B4-BE49-F238E27FC236}">
                        <a16:creationId xmlns:a16="http://schemas.microsoft.com/office/drawing/2014/main" id="{1BA65FFC-57F2-1940-B190-78ED97A36A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513" name="Rectangle 99">
                <a:extLst>
                  <a:ext uri="{FF2B5EF4-FFF2-40B4-BE49-F238E27FC236}">
                    <a16:creationId xmlns:a16="http://schemas.microsoft.com/office/drawing/2014/main" id="{D2683417-4924-F844-B695-3C3D8E93C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4" name="Rectangle 100">
                <a:extLst>
                  <a:ext uri="{FF2B5EF4-FFF2-40B4-BE49-F238E27FC236}">
                    <a16:creationId xmlns:a16="http://schemas.microsoft.com/office/drawing/2014/main" id="{4D0D33D5-8C1B-2B41-87C1-4A592AD51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09" name="Rectangle 101">
              <a:extLst>
                <a:ext uri="{FF2B5EF4-FFF2-40B4-BE49-F238E27FC236}">
                  <a16:creationId xmlns:a16="http://schemas.microsoft.com/office/drawing/2014/main" id="{78D15BF2-6070-1F4C-86A1-0614C2EC3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0" name="Rectangle 102">
              <a:extLst>
                <a:ext uri="{FF2B5EF4-FFF2-40B4-BE49-F238E27FC236}">
                  <a16:creationId xmlns:a16="http://schemas.microsoft.com/office/drawing/2014/main" id="{FD86650F-D708-CD41-A5A3-676346E3D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1" name="Rectangle 103">
              <a:extLst>
                <a:ext uri="{FF2B5EF4-FFF2-40B4-BE49-F238E27FC236}">
                  <a16:creationId xmlns:a16="http://schemas.microsoft.com/office/drawing/2014/main" id="{492FA68A-0828-A447-A66B-C4BDFA67C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21" name="Group 104">
            <a:extLst>
              <a:ext uri="{FF2B5EF4-FFF2-40B4-BE49-F238E27FC236}">
                <a16:creationId xmlns:a16="http://schemas.microsoft.com/office/drawing/2014/main" id="{DCCB5641-467D-4644-95C9-32A71707E80D}"/>
              </a:ext>
            </a:extLst>
          </p:cNvPr>
          <p:cNvGrpSpPr>
            <a:grpSpLocks/>
          </p:cNvGrpSpPr>
          <p:nvPr/>
        </p:nvGrpSpPr>
        <p:grpSpPr bwMode="auto">
          <a:xfrm>
            <a:off x="2572245" y="3626655"/>
            <a:ext cx="1316037" cy="1314450"/>
            <a:chOff x="931" y="1941"/>
            <a:chExt cx="829" cy="828"/>
          </a:xfrm>
        </p:grpSpPr>
        <p:sp>
          <p:nvSpPr>
            <p:cNvPr id="522" name="Freeform 105">
              <a:extLst>
                <a:ext uri="{FF2B5EF4-FFF2-40B4-BE49-F238E27FC236}">
                  <a16:creationId xmlns:a16="http://schemas.microsoft.com/office/drawing/2014/main" id="{7AA20FB3-1F67-9A47-8F16-ABCEFBFBC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4998"/>
                  </a:srgb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3" name="Group 106">
              <a:extLst>
                <a:ext uri="{FF2B5EF4-FFF2-40B4-BE49-F238E27FC236}">
                  <a16:creationId xmlns:a16="http://schemas.microsoft.com/office/drawing/2014/main" id="{D87A412F-CAAD-A14A-A57B-6BD2A6D6C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524" name="Rectangle 107">
                <a:extLst>
                  <a:ext uri="{FF2B5EF4-FFF2-40B4-BE49-F238E27FC236}">
                    <a16:creationId xmlns:a16="http://schemas.microsoft.com/office/drawing/2014/main" id="{303F62B8-B24E-FD48-9E39-6434CCE88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5" name="Text Box 108">
                <a:extLst>
                  <a:ext uri="{FF2B5EF4-FFF2-40B4-BE49-F238E27FC236}">
                    <a16:creationId xmlns:a16="http://schemas.microsoft.com/office/drawing/2014/main" id="{46FF09C4-D1E5-BE40-9DD5-C470003A8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Phy</a:t>
                </a:r>
              </a:p>
            </p:txBody>
          </p:sp>
          <p:sp>
            <p:nvSpPr>
              <p:cNvPr id="526" name="Line 109">
                <a:extLst>
                  <a:ext uri="{FF2B5EF4-FFF2-40B4-BE49-F238E27FC236}">
                    <a16:creationId xmlns:a16="http://schemas.microsoft.com/office/drawing/2014/main" id="{91D8B561-6767-104C-98C3-B69C3B8CF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7" name="Line 110">
                <a:extLst>
                  <a:ext uri="{FF2B5EF4-FFF2-40B4-BE49-F238E27FC236}">
                    <a16:creationId xmlns:a16="http://schemas.microsoft.com/office/drawing/2014/main" id="{704906A5-7D3F-2E4C-B902-283BDB121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8" name="Line 111">
                <a:extLst>
                  <a:ext uri="{FF2B5EF4-FFF2-40B4-BE49-F238E27FC236}">
                    <a16:creationId xmlns:a16="http://schemas.microsoft.com/office/drawing/2014/main" id="{1517BF50-B417-1E40-800E-FBE526501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9" name="Line 112">
                <a:extLst>
                  <a:ext uri="{FF2B5EF4-FFF2-40B4-BE49-F238E27FC236}">
                    <a16:creationId xmlns:a16="http://schemas.microsoft.com/office/drawing/2014/main" id="{E18E4496-B2D7-C943-A380-7C6366A21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530" name="Group 113">
            <a:extLst>
              <a:ext uri="{FF2B5EF4-FFF2-40B4-BE49-F238E27FC236}">
                <a16:creationId xmlns:a16="http://schemas.microsoft.com/office/drawing/2014/main" id="{5484A2F7-3977-924F-9EB6-B0FEE950D721}"/>
              </a:ext>
            </a:extLst>
          </p:cNvPr>
          <p:cNvGrpSpPr>
            <a:grpSpLocks/>
          </p:cNvGrpSpPr>
          <p:nvPr/>
        </p:nvGrpSpPr>
        <p:grpSpPr bwMode="auto">
          <a:xfrm>
            <a:off x="1434007" y="3526642"/>
            <a:ext cx="1081088" cy="1217613"/>
            <a:chOff x="1404" y="3105"/>
            <a:chExt cx="681" cy="767"/>
          </a:xfrm>
        </p:grpSpPr>
        <p:grpSp>
          <p:nvGrpSpPr>
            <p:cNvPr id="531" name="Group 114">
              <a:extLst>
                <a:ext uri="{FF2B5EF4-FFF2-40B4-BE49-F238E27FC236}">
                  <a16:creationId xmlns:a16="http://schemas.microsoft.com/office/drawing/2014/main" id="{4ED9BB0C-BBE3-634A-9425-253829BD9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536" name="Group 115">
                <a:extLst>
                  <a:ext uri="{FF2B5EF4-FFF2-40B4-BE49-F238E27FC236}">
                    <a16:creationId xmlns:a16="http://schemas.microsoft.com/office/drawing/2014/main" id="{F5CBCFC8-387D-7141-B939-8693084887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61" name="Group 116">
                  <a:extLst>
                    <a:ext uri="{FF2B5EF4-FFF2-40B4-BE49-F238E27FC236}">
                      <a16:creationId xmlns:a16="http://schemas.microsoft.com/office/drawing/2014/main" id="{CA5A2866-1D47-D54F-B3FA-9F0B4E1F66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64" name="Rectangle 117">
                    <a:extLst>
                      <a:ext uri="{FF2B5EF4-FFF2-40B4-BE49-F238E27FC236}">
                        <a16:creationId xmlns:a16="http://schemas.microsoft.com/office/drawing/2014/main" id="{A1798794-C1E3-6A41-9D81-8ADFCAF3F1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65" name="Text Box 118">
                    <a:extLst>
                      <a:ext uri="{FF2B5EF4-FFF2-40B4-BE49-F238E27FC236}">
                        <a16:creationId xmlns:a16="http://schemas.microsoft.com/office/drawing/2014/main" id="{18E358E2-2F94-B541-9CDB-1B44116721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562" name="Rectangle 119">
                  <a:extLst>
                    <a:ext uri="{FF2B5EF4-FFF2-40B4-BE49-F238E27FC236}">
                      <a16:creationId xmlns:a16="http://schemas.microsoft.com/office/drawing/2014/main" id="{60E92D74-1C0E-6D4E-86F9-529F6B495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3" name="Rectangle 120">
                  <a:extLst>
                    <a:ext uri="{FF2B5EF4-FFF2-40B4-BE49-F238E27FC236}">
                      <a16:creationId xmlns:a16="http://schemas.microsoft.com/office/drawing/2014/main" id="{B5A2B52B-B3F7-9A4A-8B7C-E471FA830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537" name="Group 121">
                <a:extLst>
                  <a:ext uri="{FF2B5EF4-FFF2-40B4-BE49-F238E27FC236}">
                    <a16:creationId xmlns:a16="http://schemas.microsoft.com/office/drawing/2014/main" id="{035DB159-9BF7-404E-8E6C-6F9ACC8B7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555" name="Group 122">
                  <a:extLst>
                    <a:ext uri="{FF2B5EF4-FFF2-40B4-BE49-F238E27FC236}">
                      <a16:creationId xmlns:a16="http://schemas.microsoft.com/office/drawing/2014/main" id="{3A1FFB78-1B84-BC4B-809E-B98424137E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59" name="Rectangle 123">
                    <a:extLst>
                      <a:ext uri="{FF2B5EF4-FFF2-40B4-BE49-F238E27FC236}">
                        <a16:creationId xmlns:a16="http://schemas.microsoft.com/office/drawing/2014/main" id="{9F352C53-BF43-BF4C-9D1F-B1BE99D920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60" name="Text Box 124">
                    <a:extLst>
                      <a:ext uri="{FF2B5EF4-FFF2-40B4-BE49-F238E27FC236}">
                        <a16:creationId xmlns:a16="http://schemas.microsoft.com/office/drawing/2014/main" id="{B38F1528-1BB7-0B43-9C6C-DC547A522E2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556" name="Group 125">
                  <a:extLst>
                    <a:ext uri="{FF2B5EF4-FFF2-40B4-BE49-F238E27FC236}">
                      <a16:creationId xmlns:a16="http://schemas.microsoft.com/office/drawing/2014/main" id="{31A55DB0-04AA-8349-8D23-49271CD256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57" name="Rectangle 126">
                    <a:extLst>
                      <a:ext uri="{FF2B5EF4-FFF2-40B4-BE49-F238E27FC236}">
                        <a16:creationId xmlns:a16="http://schemas.microsoft.com/office/drawing/2014/main" id="{94390F34-7CEE-7A49-84C0-E48FD2A2A0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58" name="Rectangle 127">
                    <a:extLst>
                      <a:ext uri="{FF2B5EF4-FFF2-40B4-BE49-F238E27FC236}">
                        <a16:creationId xmlns:a16="http://schemas.microsoft.com/office/drawing/2014/main" id="{538A2EF0-79E8-CD40-8370-B28254A09F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38" name="Group 128">
                <a:extLst>
                  <a:ext uri="{FF2B5EF4-FFF2-40B4-BE49-F238E27FC236}">
                    <a16:creationId xmlns:a16="http://schemas.microsoft.com/office/drawing/2014/main" id="{E979D308-81B4-B349-A72C-F91E666703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53" name="Rectangle 129">
                  <a:extLst>
                    <a:ext uri="{FF2B5EF4-FFF2-40B4-BE49-F238E27FC236}">
                      <a16:creationId xmlns:a16="http://schemas.microsoft.com/office/drawing/2014/main" id="{03290AA5-3D74-9142-8A86-FB7F133A68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54" name="Rectangle 130">
                  <a:extLst>
                    <a:ext uri="{FF2B5EF4-FFF2-40B4-BE49-F238E27FC236}">
                      <a16:creationId xmlns:a16="http://schemas.microsoft.com/office/drawing/2014/main" id="{83A16793-5237-0343-B0E2-17EDC0BC8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539" name="Group 131">
                <a:extLst>
                  <a:ext uri="{FF2B5EF4-FFF2-40B4-BE49-F238E27FC236}">
                    <a16:creationId xmlns:a16="http://schemas.microsoft.com/office/drawing/2014/main" id="{8C5CE498-6C00-1A47-A13B-047B76B731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540" name="Group 132">
                  <a:extLst>
                    <a:ext uri="{FF2B5EF4-FFF2-40B4-BE49-F238E27FC236}">
                      <a16:creationId xmlns:a16="http://schemas.microsoft.com/office/drawing/2014/main" id="{23F62EBA-E6FB-0649-93C1-969E5CB760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544" name="Group 133">
                    <a:extLst>
                      <a:ext uri="{FF2B5EF4-FFF2-40B4-BE49-F238E27FC236}">
                        <a16:creationId xmlns:a16="http://schemas.microsoft.com/office/drawing/2014/main" id="{4EA75669-10CD-3341-B63D-39C3D42157C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547" name="Group 134">
                      <a:extLst>
                        <a:ext uri="{FF2B5EF4-FFF2-40B4-BE49-F238E27FC236}">
                          <a16:creationId xmlns:a16="http://schemas.microsoft.com/office/drawing/2014/main" id="{3DB8D785-CA4C-4F45-BC85-C0F2E04386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51" name="Rectangle 135">
                        <a:extLst>
                          <a:ext uri="{FF2B5EF4-FFF2-40B4-BE49-F238E27FC236}">
                            <a16:creationId xmlns:a16="http://schemas.microsoft.com/office/drawing/2014/main" id="{73BF9FED-27A2-D749-A9D4-97C2F2137C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52" name="Text Box 136">
                        <a:extLst>
                          <a:ext uri="{FF2B5EF4-FFF2-40B4-BE49-F238E27FC236}">
                            <a16:creationId xmlns:a16="http://schemas.microsoft.com/office/drawing/2014/main" id="{E27DFA6B-3DCF-5E41-804E-1E89D6FAC5B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ＭＳ Ｐゴシック" panose="020B0600070205080204" pitchFamily="34" charset="-128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548" name="Group 137">
                      <a:extLst>
                        <a:ext uri="{FF2B5EF4-FFF2-40B4-BE49-F238E27FC236}">
                          <a16:creationId xmlns:a16="http://schemas.microsoft.com/office/drawing/2014/main" id="{FE60BC03-5895-2849-A9B5-3A91D2E61F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49" name="Rectangle 138">
                        <a:extLst>
                          <a:ext uri="{FF2B5EF4-FFF2-40B4-BE49-F238E27FC236}">
                            <a16:creationId xmlns:a16="http://schemas.microsoft.com/office/drawing/2014/main" id="{1CC6F6E7-056B-BE49-9EDE-9E4820DFF9C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50" name="Rectangle 139">
                        <a:extLst>
                          <a:ext uri="{FF2B5EF4-FFF2-40B4-BE49-F238E27FC236}">
                            <a16:creationId xmlns:a16="http://schemas.microsoft.com/office/drawing/2014/main" id="{B2370641-92E5-B14E-A98F-A1929AC4C3D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545" name="Rectangle 140">
                    <a:extLst>
                      <a:ext uri="{FF2B5EF4-FFF2-40B4-BE49-F238E27FC236}">
                        <a16:creationId xmlns:a16="http://schemas.microsoft.com/office/drawing/2014/main" id="{951CE1B5-0E7C-F545-B1CE-3FD9A3AC94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46" name="Rectangle 141">
                    <a:extLst>
                      <a:ext uri="{FF2B5EF4-FFF2-40B4-BE49-F238E27FC236}">
                        <a16:creationId xmlns:a16="http://schemas.microsoft.com/office/drawing/2014/main" id="{EBF50DB3-3EEA-3744-B3C7-26A8B5DAB3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541" name="Rectangle 142">
                  <a:extLst>
                    <a:ext uri="{FF2B5EF4-FFF2-40B4-BE49-F238E27FC236}">
                      <a16:creationId xmlns:a16="http://schemas.microsoft.com/office/drawing/2014/main" id="{11872743-8187-794A-A4CC-C207808DE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2" name="Rectangle 143">
                  <a:extLst>
                    <a:ext uri="{FF2B5EF4-FFF2-40B4-BE49-F238E27FC236}">
                      <a16:creationId xmlns:a16="http://schemas.microsoft.com/office/drawing/2014/main" id="{90686308-79B3-A741-A38F-0A9A27CC5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3" name="Rectangle 144">
                  <a:extLst>
                    <a:ext uri="{FF2B5EF4-FFF2-40B4-BE49-F238E27FC236}">
                      <a16:creationId xmlns:a16="http://schemas.microsoft.com/office/drawing/2014/main" id="{94336876-4C09-4F47-8836-78A0B6D3F2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532" name="AutoShape 145">
              <a:extLst>
                <a:ext uri="{FF2B5EF4-FFF2-40B4-BE49-F238E27FC236}">
                  <a16:creationId xmlns:a16="http://schemas.microsoft.com/office/drawing/2014/main" id="{0E9EC902-9ADE-1B41-89CD-08F40DDC5C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33" name="Group 146">
              <a:extLst>
                <a:ext uri="{FF2B5EF4-FFF2-40B4-BE49-F238E27FC236}">
                  <a16:creationId xmlns:a16="http://schemas.microsoft.com/office/drawing/2014/main" id="{26A646AA-2BA0-7E43-9602-AD9BD44C7E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534" name="Rectangle 147">
                <a:extLst>
                  <a:ext uri="{FF2B5EF4-FFF2-40B4-BE49-F238E27FC236}">
                    <a16:creationId xmlns:a16="http://schemas.microsoft.com/office/drawing/2014/main" id="{07E25020-7B37-A04F-BC9F-CC664C1E3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5" name="Text Box 148">
                <a:extLst>
                  <a:ext uri="{FF2B5EF4-FFF2-40B4-BE49-F238E27FC236}">
                    <a16:creationId xmlns:a16="http://schemas.microsoft.com/office/drawing/2014/main" id="{B71D74B2-5C0B-684C-9277-C20B9E2C86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566" name="Group 149">
            <a:extLst>
              <a:ext uri="{FF2B5EF4-FFF2-40B4-BE49-F238E27FC236}">
                <a16:creationId xmlns:a16="http://schemas.microsoft.com/office/drawing/2014/main" id="{2E81670D-D7D0-154D-B0F0-B1DC32F51443}"/>
              </a:ext>
            </a:extLst>
          </p:cNvPr>
          <p:cNvGrpSpPr>
            <a:grpSpLocks/>
          </p:cNvGrpSpPr>
          <p:nvPr/>
        </p:nvGrpSpPr>
        <p:grpSpPr bwMode="auto">
          <a:xfrm>
            <a:off x="1897557" y="3723492"/>
            <a:ext cx="544513" cy="244475"/>
            <a:chOff x="844" y="3337"/>
            <a:chExt cx="343" cy="154"/>
          </a:xfrm>
        </p:grpSpPr>
        <p:sp>
          <p:nvSpPr>
            <p:cNvPr id="567" name="Rectangle 150">
              <a:extLst>
                <a:ext uri="{FF2B5EF4-FFF2-40B4-BE49-F238E27FC236}">
                  <a16:creationId xmlns:a16="http://schemas.microsoft.com/office/drawing/2014/main" id="{33380EC7-93CD-4144-9F2C-0AA18AC68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68" name="Text Box 151">
              <a:extLst>
                <a:ext uri="{FF2B5EF4-FFF2-40B4-BE49-F238E27FC236}">
                  <a16:creationId xmlns:a16="http://schemas.microsoft.com/office/drawing/2014/main" id="{13B09AE2-5621-164B-9E6B-3A5B813C5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</a:t>
              </a:r>
            </a:p>
          </p:txBody>
        </p:sp>
      </p:grpSp>
      <p:grpSp>
        <p:nvGrpSpPr>
          <p:cNvPr id="405" name="Group 201">
            <a:extLst>
              <a:ext uri="{FF2B5EF4-FFF2-40B4-BE49-F238E27FC236}">
                <a16:creationId xmlns:a16="http://schemas.microsoft.com/office/drawing/2014/main" id="{FF87DDB3-D188-D547-94FA-34A4BD6E75FA}"/>
              </a:ext>
            </a:extLst>
          </p:cNvPr>
          <p:cNvGrpSpPr>
            <a:grpSpLocks/>
          </p:cNvGrpSpPr>
          <p:nvPr/>
        </p:nvGrpSpPr>
        <p:grpSpPr bwMode="auto">
          <a:xfrm>
            <a:off x="3800970" y="3720317"/>
            <a:ext cx="423862" cy="647700"/>
            <a:chOff x="4140" y="429"/>
            <a:chExt cx="1425" cy="2396"/>
          </a:xfrm>
        </p:grpSpPr>
        <p:sp>
          <p:nvSpPr>
            <p:cNvPr id="406" name="Freeform 202">
              <a:extLst>
                <a:ext uri="{FF2B5EF4-FFF2-40B4-BE49-F238E27FC236}">
                  <a16:creationId xmlns:a16="http://schemas.microsoft.com/office/drawing/2014/main" id="{5A116C24-FD0D-524C-BD54-B4D1A0320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7" name="Rectangle 203">
              <a:extLst>
                <a:ext uri="{FF2B5EF4-FFF2-40B4-BE49-F238E27FC236}">
                  <a16:creationId xmlns:a16="http://schemas.microsoft.com/office/drawing/2014/main" id="{22E9C8DE-01FD-FB4C-AD1A-AD1033A7A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8" name="Freeform 204">
              <a:extLst>
                <a:ext uri="{FF2B5EF4-FFF2-40B4-BE49-F238E27FC236}">
                  <a16:creationId xmlns:a16="http://schemas.microsoft.com/office/drawing/2014/main" id="{38BFE3EF-3D4D-7745-9107-327DDE884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9" name="Freeform 205">
              <a:extLst>
                <a:ext uri="{FF2B5EF4-FFF2-40B4-BE49-F238E27FC236}">
                  <a16:creationId xmlns:a16="http://schemas.microsoft.com/office/drawing/2014/main" id="{C815899E-2C99-B94F-8093-F7DF2F779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" name="Rectangle 206">
              <a:extLst>
                <a:ext uri="{FF2B5EF4-FFF2-40B4-BE49-F238E27FC236}">
                  <a16:creationId xmlns:a16="http://schemas.microsoft.com/office/drawing/2014/main" id="{12F4A1ED-74F2-2743-B6CB-84BB0A707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11" name="Group 207">
              <a:extLst>
                <a:ext uri="{FF2B5EF4-FFF2-40B4-BE49-F238E27FC236}">
                  <a16:creationId xmlns:a16="http://schemas.microsoft.com/office/drawing/2014/main" id="{87817073-3B24-5C4E-9EC6-D17AB590D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6" name="AutoShape 208">
                <a:extLst>
                  <a:ext uri="{FF2B5EF4-FFF2-40B4-BE49-F238E27FC236}">
                    <a16:creationId xmlns:a16="http://schemas.microsoft.com/office/drawing/2014/main" id="{47D7B5F5-F21D-AA47-969B-32D82A486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7" name="AutoShape 209">
                <a:extLst>
                  <a:ext uri="{FF2B5EF4-FFF2-40B4-BE49-F238E27FC236}">
                    <a16:creationId xmlns:a16="http://schemas.microsoft.com/office/drawing/2014/main" id="{C5BFB547-41DA-CE47-8F2A-07B32691D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12" name="Rectangle 210">
              <a:extLst>
                <a:ext uri="{FF2B5EF4-FFF2-40B4-BE49-F238E27FC236}">
                  <a16:creationId xmlns:a16="http://schemas.microsoft.com/office/drawing/2014/main" id="{F7426E26-DFD3-4E49-A4AB-E7D92EAD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13" name="Group 211">
              <a:extLst>
                <a:ext uri="{FF2B5EF4-FFF2-40B4-BE49-F238E27FC236}">
                  <a16:creationId xmlns:a16="http://schemas.microsoft.com/office/drawing/2014/main" id="{1E5DE22A-3A7E-E34D-BC09-C6D79D5E82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4" name="AutoShape 212">
                <a:extLst>
                  <a:ext uri="{FF2B5EF4-FFF2-40B4-BE49-F238E27FC236}">
                    <a16:creationId xmlns:a16="http://schemas.microsoft.com/office/drawing/2014/main" id="{F3350D83-A37B-654F-BC15-3B64D5E40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5" name="AutoShape 213">
                <a:extLst>
                  <a:ext uri="{FF2B5EF4-FFF2-40B4-BE49-F238E27FC236}">
                    <a16:creationId xmlns:a16="http://schemas.microsoft.com/office/drawing/2014/main" id="{B18B4670-EA2C-C040-B7C7-DF1C5CD3B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14" name="Rectangle 214">
              <a:extLst>
                <a:ext uri="{FF2B5EF4-FFF2-40B4-BE49-F238E27FC236}">
                  <a16:creationId xmlns:a16="http://schemas.microsoft.com/office/drawing/2014/main" id="{608AB031-42A8-7844-91D7-E121D7AFB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5" name="Rectangle 215">
              <a:extLst>
                <a:ext uri="{FF2B5EF4-FFF2-40B4-BE49-F238E27FC236}">
                  <a16:creationId xmlns:a16="http://schemas.microsoft.com/office/drawing/2014/main" id="{BB30CE18-AA62-5D4F-9504-F379EC628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16" name="Group 216">
              <a:extLst>
                <a:ext uri="{FF2B5EF4-FFF2-40B4-BE49-F238E27FC236}">
                  <a16:creationId xmlns:a16="http://schemas.microsoft.com/office/drawing/2014/main" id="{F273493D-769A-6A47-81D6-CFE42FCEDD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2" name="AutoShape 217">
                <a:extLst>
                  <a:ext uri="{FF2B5EF4-FFF2-40B4-BE49-F238E27FC236}">
                    <a16:creationId xmlns:a16="http://schemas.microsoft.com/office/drawing/2014/main" id="{50233E91-DB46-0440-A9F4-7856CC600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3" name="AutoShape 218">
                <a:extLst>
                  <a:ext uri="{FF2B5EF4-FFF2-40B4-BE49-F238E27FC236}">
                    <a16:creationId xmlns:a16="http://schemas.microsoft.com/office/drawing/2014/main" id="{E318885A-C7D9-0040-AB6B-C8AFA11C9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17" name="Freeform 219">
              <a:extLst>
                <a:ext uri="{FF2B5EF4-FFF2-40B4-BE49-F238E27FC236}">
                  <a16:creationId xmlns:a16="http://schemas.microsoft.com/office/drawing/2014/main" id="{4FB59E0D-1C06-5A47-9E38-435DD5616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18" name="Group 220">
              <a:extLst>
                <a:ext uri="{FF2B5EF4-FFF2-40B4-BE49-F238E27FC236}">
                  <a16:creationId xmlns:a16="http://schemas.microsoft.com/office/drawing/2014/main" id="{2D81EDBC-2244-EE47-B91B-6015B8F4A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0" name="AutoShape 221">
                <a:extLst>
                  <a:ext uri="{FF2B5EF4-FFF2-40B4-BE49-F238E27FC236}">
                    <a16:creationId xmlns:a16="http://schemas.microsoft.com/office/drawing/2014/main" id="{8841436C-D828-444B-9F87-A00B9F6BF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1" name="AutoShape 222">
                <a:extLst>
                  <a:ext uri="{FF2B5EF4-FFF2-40B4-BE49-F238E27FC236}">
                    <a16:creationId xmlns:a16="http://schemas.microsoft.com/office/drawing/2014/main" id="{4B8D74A3-40FD-5B4C-A02E-D4E8386CF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19" name="Rectangle 223">
              <a:extLst>
                <a:ext uri="{FF2B5EF4-FFF2-40B4-BE49-F238E27FC236}">
                  <a16:creationId xmlns:a16="http://schemas.microsoft.com/office/drawing/2014/main" id="{50AB4F2E-AE72-8D4C-AA1F-7AD829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0" name="Freeform 224">
              <a:extLst>
                <a:ext uri="{FF2B5EF4-FFF2-40B4-BE49-F238E27FC236}">
                  <a16:creationId xmlns:a16="http://schemas.microsoft.com/office/drawing/2014/main" id="{4C094492-66FF-D74F-96E3-417905EB7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1" name="Freeform 225">
              <a:extLst>
                <a:ext uri="{FF2B5EF4-FFF2-40B4-BE49-F238E27FC236}">
                  <a16:creationId xmlns:a16="http://schemas.microsoft.com/office/drawing/2014/main" id="{4EF43682-719C-EC42-A8EC-9D770708A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2" name="Oval 226">
              <a:extLst>
                <a:ext uri="{FF2B5EF4-FFF2-40B4-BE49-F238E27FC236}">
                  <a16:creationId xmlns:a16="http://schemas.microsoft.com/office/drawing/2014/main" id="{5D1293CA-EFE7-1F4C-9252-D49ECE8A5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3" name="Freeform 227">
              <a:extLst>
                <a:ext uri="{FF2B5EF4-FFF2-40B4-BE49-F238E27FC236}">
                  <a16:creationId xmlns:a16="http://schemas.microsoft.com/office/drawing/2014/main" id="{2DCDE886-6014-7445-882A-8A5AF2C08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4" name="AutoShape 228">
              <a:extLst>
                <a:ext uri="{FF2B5EF4-FFF2-40B4-BE49-F238E27FC236}">
                  <a16:creationId xmlns:a16="http://schemas.microsoft.com/office/drawing/2014/main" id="{CBAB532C-E94C-CE4D-93FA-6D66F82A1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5" name="AutoShape 229">
              <a:extLst>
                <a:ext uri="{FF2B5EF4-FFF2-40B4-BE49-F238E27FC236}">
                  <a16:creationId xmlns:a16="http://schemas.microsoft.com/office/drawing/2014/main" id="{F79D5F24-40D8-2B4D-80F5-FF46C39FC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6" name="Oval 230">
              <a:extLst>
                <a:ext uri="{FF2B5EF4-FFF2-40B4-BE49-F238E27FC236}">
                  <a16:creationId xmlns:a16="http://schemas.microsoft.com/office/drawing/2014/main" id="{50CC80E8-B2F6-E349-9AF6-BAEE0DA6E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7" name="Oval 231">
              <a:extLst>
                <a:ext uri="{FF2B5EF4-FFF2-40B4-BE49-F238E27FC236}">
                  <a16:creationId xmlns:a16="http://schemas.microsoft.com/office/drawing/2014/main" id="{3FC2A69B-7EC0-AC4A-8189-689B3A4F8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Oval 232">
              <a:extLst>
                <a:ext uri="{FF2B5EF4-FFF2-40B4-BE49-F238E27FC236}">
                  <a16:creationId xmlns:a16="http://schemas.microsoft.com/office/drawing/2014/main" id="{B7A2AA25-3067-2248-9695-C58263FCF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9" name="Rectangle 233">
              <a:extLst>
                <a:ext uri="{FF2B5EF4-FFF2-40B4-BE49-F238E27FC236}">
                  <a16:creationId xmlns:a16="http://schemas.microsoft.com/office/drawing/2014/main" id="{318AE34C-E894-394D-B1EF-52897C0B6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5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31 -0.00046 L 0.22604 -0.00139 L 0.09076 0.25787 L -0.02708 0.256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 build="p"/>
      <p:bldP spid="386" grpId="0"/>
      <p:bldP spid="387" grpId="0"/>
      <p:bldP spid="3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Freeform 3">
            <a:extLst>
              <a:ext uri="{FF2B5EF4-FFF2-40B4-BE49-F238E27FC236}">
                <a16:creationId xmlns:a16="http://schemas.microsoft.com/office/drawing/2014/main" id="{42214F0C-3946-2842-9FE2-86D791CF7CDE}"/>
              </a:ext>
            </a:extLst>
          </p:cNvPr>
          <p:cNvSpPr>
            <a:spLocks/>
          </p:cNvSpPr>
          <p:nvPr/>
        </p:nvSpPr>
        <p:spPr bwMode="auto">
          <a:xfrm>
            <a:off x="1867395" y="181849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495" name="Group 1494">
            <a:extLst>
              <a:ext uri="{FF2B5EF4-FFF2-40B4-BE49-F238E27FC236}">
                <a16:creationId xmlns:a16="http://schemas.microsoft.com/office/drawing/2014/main" id="{90E651B2-5767-254D-BFFF-F98A2DA290D7}"/>
              </a:ext>
            </a:extLst>
          </p:cNvPr>
          <p:cNvGrpSpPr/>
          <p:nvPr/>
        </p:nvGrpSpPr>
        <p:grpSpPr>
          <a:xfrm>
            <a:off x="4283172" y="2940116"/>
            <a:ext cx="918415" cy="390629"/>
            <a:chOff x="3668110" y="2448910"/>
            <a:chExt cx="3794234" cy="2165130"/>
          </a:xfrm>
        </p:grpSpPr>
        <p:sp>
          <p:nvSpPr>
            <p:cNvPr id="1496" name="Rectangle 1495">
              <a:extLst>
                <a:ext uri="{FF2B5EF4-FFF2-40B4-BE49-F238E27FC236}">
                  <a16:creationId xmlns:a16="http://schemas.microsoft.com/office/drawing/2014/main" id="{D9809221-7CE0-8046-8E91-B6753569FB97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7" name="Freeform 1496">
              <a:extLst>
                <a:ext uri="{FF2B5EF4-FFF2-40B4-BE49-F238E27FC236}">
                  <a16:creationId xmlns:a16="http://schemas.microsoft.com/office/drawing/2014/main" id="{9DC472C6-9721-C642-93DD-6200DE2D95B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8" name="Group 1497">
              <a:extLst>
                <a:ext uri="{FF2B5EF4-FFF2-40B4-BE49-F238E27FC236}">
                  <a16:creationId xmlns:a16="http://schemas.microsoft.com/office/drawing/2014/main" id="{52AE91E4-7763-A049-AFCC-EB7B96F0955B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99" name="Freeform 1498">
                <a:extLst>
                  <a:ext uri="{FF2B5EF4-FFF2-40B4-BE49-F238E27FC236}">
                    <a16:creationId xmlns:a16="http://schemas.microsoft.com/office/drawing/2014/main" id="{A273E984-8C3A-0740-82A8-2E2599CD381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0" name="Freeform 1499">
                <a:extLst>
                  <a:ext uri="{FF2B5EF4-FFF2-40B4-BE49-F238E27FC236}">
                    <a16:creationId xmlns:a16="http://schemas.microsoft.com/office/drawing/2014/main" id="{7EA2290B-2BC3-5547-860F-F85A175C858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1" name="Freeform 1500">
                <a:extLst>
                  <a:ext uri="{FF2B5EF4-FFF2-40B4-BE49-F238E27FC236}">
                    <a16:creationId xmlns:a16="http://schemas.microsoft.com/office/drawing/2014/main" id="{03CB962D-CD9C-CF49-8299-D8B735987FF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2" name="Freeform 1501">
                <a:extLst>
                  <a:ext uri="{FF2B5EF4-FFF2-40B4-BE49-F238E27FC236}">
                    <a16:creationId xmlns:a16="http://schemas.microsoft.com/office/drawing/2014/main" id="{F22BB5F1-324C-684A-BA10-14C9DC6D152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03" name="Group 1502">
            <a:extLst>
              <a:ext uri="{FF2B5EF4-FFF2-40B4-BE49-F238E27FC236}">
                <a16:creationId xmlns:a16="http://schemas.microsoft.com/office/drawing/2014/main" id="{C77F0771-5BFA-4F46-B018-EA1196B5BD33}"/>
              </a:ext>
            </a:extLst>
          </p:cNvPr>
          <p:cNvGrpSpPr/>
          <p:nvPr/>
        </p:nvGrpSpPr>
        <p:grpSpPr>
          <a:xfrm>
            <a:off x="3772175" y="3890885"/>
            <a:ext cx="1040553" cy="431082"/>
            <a:chOff x="7493876" y="2774731"/>
            <a:chExt cx="1481958" cy="894622"/>
          </a:xfrm>
        </p:grpSpPr>
        <p:sp>
          <p:nvSpPr>
            <p:cNvPr id="1504" name="Freeform 1503">
              <a:extLst>
                <a:ext uri="{FF2B5EF4-FFF2-40B4-BE49-F238E27FC236}">
                  <a16:creationId xmlns:a16="http://schemas.microsoft.com/office/drawing/2014/main" id="{DC02F35E-586D-4D43-9F82-AA3C523EF1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05" name="Oval 1504">
              <a:extLst>
                <a:ext uri="{FF2B5EF4-FFF2-40B4-BE49-F238E27FC236}">
                  <a16:creationId xmlns:a16="http://schemas.microsoft.com/office/drawing/2014/main" id="{FC2CB17F-DB64-1D42-8E09-1FB27CCC86F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06" name="Group 1505">
              <a:extLst>
                <a:ext uri="{FF2B5EF4-FFF2-40B4-BE49-F238E27FC236}">
                  <a16:creationId xmlns:a16="http://schemas.microsoft.com/office/drawing/2014/main" id="{C4991A85-0B3F-E04D-B5FE-9ED876C292C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07" name="Freeform 1506">
                <a:extLst>
                  <a:ext uri="{FF2B5EF4-FFF2-40B4-BE49-F238E27FC236}">
                    <a16:creationId xmlns:a16="http://schemas.microsoft.com/office/drawing/2014/main" id="{D2147E93-7F10-5E4E-82A7-CD68E9613AB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8" name="Freeform 1507">
                <a:extLst>
                  <a:ext uri="{FF2B5EF4-FFF2-40B4-BE49-F238E27FC236}">
                    <a16:creationId xmlns:a16="http://schemas.microsoft.com/office/drawing/2014/main" id="{0E82B1F7-64A2-4B47-8098-6B78F006CB6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9" name="Freeform 1508">
                <a:extLst>
                  <a:ext uri="{FF2B5EF4-FFF2-40B4-BE49-F238E27FC236}">
                    <a16:creationId xmlns:a16="http://schemas.microsoft.com/office/drawing/2014/main" id="{2DAD4026-07D9-B348-8472-FAF792A031D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0" name="Freeform 1509">
                <a:extLst>
                  <a:ext uri="{FF2B5EF4-FFF2-40B4-BE49-F238E27FC236}">
                    <a16:creationId xmlns:a16="http://schemas.microsoft.com/office/drawing/2014/main" id="{97502A9C-2CE0-384A-BFF7-5DC0740BEC8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DHCP: example</a:t>
            </a:r>
          </a:p>
        </p:txBody>
      </p:sp>
      <p:sp>
        <p:nvSpPr>
          <p:cNvPr id="1301" name="Rectangle 3">
            <a:extLst>
              <a:ext uri="{FF2B5EF4-FFF2-40B4-BE49-F238E27FC236}">
                <a16:creationId xmlns:a16="http://schemas.microsoft.com/office/drawing/2014/main" id="{B0905C97-5D6E-7249-9E37-7FCBF705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420" y="1548620"/>
            <a:ext cx="5216134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CP server formulates DHCP ACK containing client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’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IP address, IP address of first-hop router for client, name &amp; IP address of DNS server</a:t>
            </a:r>
          </a:p>
          <a:p>
            <a:pPr marL="233363" marR="0" lvl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1304" name="Line 43">
            <a:extLst>
              <a:ext uri="{FF2B5EF4-FFF2-40B4-BE49-F238E27FC236}">
                <a16:creationId xmlns:a16="http://schemas.microsoft.com/office/drawing/2014/main" id="{8A0432BD-BA0C-F849-9871-F783C094E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9695" y="3063094"/>
            <a:ext cx="555747" cy="24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06" name="Line 48">
            <a:extLst>
              <a:ext uri="{FF2B5EF4-FFF2-40B4-BE49-F238E27FC236}">
                <a16:creationId xmlns:a16="http://schemas.microsoft.com/office/drawing/2014/main" id="{1446ABBB-605F-0348-9C54-5F67A08391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025" y="3324223"/>
            <a:ext cx="460375" cy="5715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07" name="Rectangle 148">
            <a:extLst>
              <a:ext uri="{FF2B5EF4-FFF2-40B4-BE49-F238E27FC236}">
                <a16:creationId xmlns:a16="http://schemas.microsoft.com/office/drawing/2014/main" id="{9158E87B-EE7D-8B47-8629-18353FFAA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069" y="3320270"/>
            <a:ext cx="5201651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encapsulated DHCP server reply forwarded to client, de-muxing up to DHCP at client</a:t>
            </a:r>
          </a:p>
        </p:txBody>
      </p:sp>
      <p:grpSp>
        <p:nvGrpSpPr>
          <p:cNvPr id="1308" name="Group 153">
            <a:extLst>
              <a:ext uri="{FF2B5EF4-FFF2-40B4-BE49-F238E27FC236}">
                <a16:creationId xmlns:a16="http://schemas.microsoft.com/office/drawing/2014/main" id="{500FCBF7-4DEA-BA4D-8711-636C42019B46}"/>
              </a:ext>
            </a:extLst>
          </p:cNvPr>
          <p:cNvGrpSpPr>
            <a:grpSpLocks/>
          </p:cNvGrpSpPr>
          <p:nvPr/>
        </p:nvGrpSpPr>
        <p:grpSpPr bwMode="auto">
          <a:xfrm>
            <a:off x="3072307" y="2685270"/>
            <a:ext cx="850900" cy="615950"/>
            <a:chOff x="4420" y="878"/>
            <a:chExt cx="614" cy="458"/>
          </a:xfrm>
        </p:grpSpPr>
        <p:pic>
          <p:nvPicPr>
            <p:cNvPr id="1309" name="Picture 154" descr="laptop_keyboard">
              <a:extLst>
                <a:ext uri="{FF2B5EF4-FFF2-40B4-BE49-F238E27FC236}">
                  <a16:creationId xmlns:a16="http://schemas.microsoft.com/office/drawing/2014/main" id="{3868FFB9-BDAC-204F-B090-572CFF232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" name="Freeform 155">
              <a:extLst>
                <a:ext uri="{FF2B5EF4-FFF2-40B4-BE49-F238E27FC236}">
                  <a16:creationId xmlns:a16="http://schemas.microsoft.com/office/drawing/2014/main" id="{5B3F7275-C1A2-854F-BF4E-9F9DD573C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1311" name="Picture 156" descr="screen">
              <a:extLst>
                <a:ext uri="{FF2B5EF4-FFF2-40B4-BE49-F238E27FC236}">
                  <a16:creationId xmlns:a16="http://schemas.microsoft.com/office/drawing/2014/main" id="{82F23E43-540B-434A-87AB-A64D93387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2" name="Freeform 157">
              <a:extLst>
                <a:ext uri="{FF2B5EF4-FFF2-40B4-BE49-F238E27FC236}">
                  <a16:creationId xmlns:a16="http://schemas.microsoft.com/office/drawing/2014/main" id="{A23F1653-971F-4247-B468-CAF7D6476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3" name="Freeform 158">
              <a:extLst>
                <a:ext uri="{FF2B5EF4-FFF2-40B4-BE49-F238E27FC236}">
                  <a16:creationId xmlns:a16="http://schemas.microsoft.com/office/drawing/2014/main" id="{D9EC5F36-5E09-7C4C-8B4E-8DAF3F4D8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4" name="Freeform 159">
              <a:extLst>
                <a:ext uri="{FF2B5EF4-FFF2-40B4-BE49-F238E27FC236}">
                  <a16:creationId xmlns:a16="http://schemas.microsoft.com/office/drawing/2014/main" id="{01712AF2-06FB-1449-BF57-9F872CAC3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5" name="Freeform 160">
              <a:extLst>
                <a:ext uri="{FF2B5EF4-FFF2-40B4-BE49-F238E27FC236}">
                  <a16:creationId xmlns:a16="http://schemas.microsoft.com/office/drawing/2014/main" id="{AD274FB9-59F2-B843-83F1-3A45B5E6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6" name="Freeform 161">
              <a:extLst>
                <a:ext uri="{FF2B5EF4-FFF2-40B4-BE49-F238E27FC236}">
                  <a16:creationId xmlns:a16="http://schemas.microsoft.com/office/drawing/2014/main" id="{FD303974-7F87-0A4E-B5B4-44C379AFB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7" name="Freeform 162">
              <a:extLst>
                <a:ext uri="{FF2B5EF4-FFF2-40B4-BE49-F238E27FC236}">
                  <a16:creationId xmlns:a16="http://schemas.microsoft.com/office/drawing/2014/main" id="{7FE2E5A3-CD19-A546-AB4B-0EA1E8829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318" name="Group 163">
              <a:extLst>
                <a:ext uri="{FF2B5EF4-FFF2-40B4-BE49-F238E27FC236}">
                  <a16:creationId xmlns:a16="http://schemas.microsoft.com/office/drawing/2014/main" id="{7C6E99EF-2B63-CA4C-A5DE-9FD3B53427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1325" name="Freeform 164">
                <a:extLst>
                  <a:ext uri="{FF2B5EF4-FFF2-40B4-BE49-F238E27FC236}">
                    <a16:creationId xmlns:a16="http://schemas.microsoft.com/office/drawing/2014/main" id="{6E12DE36-0A64-834A-BBAD-E04C44B20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6" name="Freeform 165">
                <a:extLst>
                  <a:ext uri="{FF2B5EF4-FFF2-40B4-BE49-F238E27FC236}">
                    <a16:creationId xmlns:a16="http://schemas.microsoft.com/office/drawing/2014/main" id="{1FBE48EE-8299-0C48-AA7E-067EF2150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7" name="Freeform 166">
                <a:extLst>
                  <a:ext uri="{FF2B5EF4-FFF2-40B4-BE49-F238E27FC236}">
                    <a16:creationId xmlns:a16="http://schemas.microsoft.com/office/drawing/2014/main" id="{5B9E5CB6-217A-FE41-ADE1-6C272A96D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8" name="Freeform 167">
                <a:extLst>
                  <a:ext uri="{FF2B5EF4-FFF2-40B4-BE49-F238E27FC236}">
                    <a16:creationId xmlns:a16="http://schemas.microsoft.com/office/drawing/2014/main" id="{92CD83EB-B4AF-A548-A5D7-EBCD60E8A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9" name="Freeform 168">
                <a:extLst>
                  <a:ext uri="{FF2B5EF4-FFF2-40B4-BE49-F238E27FC236}">
                    <a16:creationId xmlns:a16="http://schemas.microsoft.com/office/drawing/2014/main" id="{94C640D8-D8AA-CB46-A5DC-C4ED29645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0" name="Freeform 169">
                <a:extLst>
                  <a:ext uri="{FF2B5EF4-FFF2-40B4-BE49-F238E27FC236}">
                    <a16:creationId xmlns:a16="http://schemas.microsoft.com/office/drawing/2014/main" id="{48296531-4D47-1C43-883A-FCB34D0E7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19" name="Freeform 170">
              <a:extLst>
                <a:ext uri="{FF2B5EF4-FFF2-40B4-BE49-F238E27FC236}">
                  <a16:creationId xmlns:a16="http://schemas.microsoft.com/office/drawing/2014/main" id="{B3B79E68-20B5-D540-9C6C-F5B052950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0" name="Freeform 171">
              <a:extLst>
                <a:ext uri="{FF2B5EF4-FFF2-40B4-BE49-F238E27FC236}">
                  <a16:creationId xmlns:a16="http://schemas.microsoft.com/office/drawing/2014/main" id="{A0BC90D7-6F1C-D743-B1E1-E6AA5880C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1" name="Freeform 172">
              <a:extLst>
                <a:ext uri="{FF2B5EF4-FFF2-40B4-BE49-F238E27FC236}">
                  <a16:creationId xmlns:a16="http://schemas.microsoft.com/office/drawing/2014/main" id="{67AB0043-2D4A-6C4B-A1C1-11D5C002F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2" name="Freeform 173">
              <a:extLst>
                <a:ext uri="{FF2B5EF4-FFF2-40B4-BE49-F238E27FC236}">
                  <a16:creationId xmlns:a16="http://schemas.microsoft.com/office/drawing/2014/main" id="{29336F87-5569-2B41-A813-4C77EA082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3" name="Freeform 174">
              <a:extLst>
                <a:ext uri="{FF2B5EF4-FFF2-40B4-BE49-F238E27FC236}">
                  <a16:creationId xmlns:a16="http://schemas.microsoft.com/office/drawing/2014/main" id="{14DC99A0-1B13-854A-AE94-D90A916E9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4" name="Freeform 175">
              <a:extLst>
                <a:ext uri="{FF2B5EF4-FFF2-40B4-BE49-F238E27FC236}">
                  <a16:creationId xmlns:a16="http://schemas.microsoft.com/office/drawing/2014/main" id="{C99CA53A-FCB0-C843-A9FA-161EA99536C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331" name="Text Box 176">
            <a:extLst>
              <a:ext uri="{FF2B5EF4-FFF2-40B4-BE49-F238E27FC236}">
                <a16:creationId xmlns:a16="http://schemas.microsoft.com/office/drawing/2014/main" id="{353F74F6-1F17-C144-9E33-1C3CA4A12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507" y="4356908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 with DHCP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 built into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grpSp>
        <p:nvGrpSpPr>
          <p:cNvPr id="1381" name="Group 53">
            <a:extLst>
              <a:ext uri="{FF2B5EF4-FFF2-40B4-BE49-F238E27FC236}">
                <a16:creationId xmlns:a16="http://schemas.microsoft.com/office/drawing/2014/main" id="{D881BBC4-DF18-094B-9377-D624EBDA50A4}"/>
              </a:ext>
            </a:extLst>
          </p:cNvPr>
          <p:cNvGrpSpPr>
            <a:grpSpLocks/>
          </p:cNvGrpSpPr>
          <p:nvPr/>
        </p:nvGrpSpPr>
        <p:grpSpPr bwMode="auto">
          <a:xfrm>
            <a:off x="1446707" y="3709208"/>
            <a:ext cx="1081088" cy="1166812"/>
            <a:chOff x="42" y="744"/>
            <a:chExt cx="681" cy="735"/>
          </a:xfrm>
        </p:grpSpPr>
        <p:grpSp>
          <p:nvGrpSpPr>
            <p:cNvPr id="1382" name="Group 54">
              <a:extLst>
                <a:ext uri="{FF2B5EF4-FFF2-40B4-BE49-F238E27FC236}">
                  <a16:creationId xmlns:a16="http://schemas.microsoft.com/office/drawing/2014/main" id="{170B4756-1C1B-FA4C-BE56-C5B53174E7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384" name="Group 55">
                <a:extLst>
                  <a:ext uri="{FF2B5EF4-FFF2-40B4-BE49-F238E27FC236}">
                    <a16:creationId xmlns:a16="http://schemas.microsoft.com/office/drawing/2014/main" id="{158AD155-91D9-8746-B26B-44DF570C83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409" name="Group 56">
                  <a:extLst>
                    <a:ext uri="{FF2B5EF4-FFF2-40B4-BE49-F238E27FC236}">
                      <a16:creationId xmlns:a16="http://schemas.microsoft.com/office/drawing/2014/main" id="{022CBD0E-FD62-DF4F-918D-BEF120E07F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412" name="Rectangle 57">
                    <a:extLst>
                      <a:ext uri="{FF2B5EF4-FFF2-40B4-BE49-F238E27FC236}">
                        <a16:creationId xmlns:a16="http://schemas.microsoft.com/office/drawing/2014/main" id="{13FCEBF7-0D42-0047-B009-0CE916D941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13" name="Text Box 58">
                    <a:extLst>
                      <a:ext uri="{FF2B5EF4-FFF2-40B4-BE49-F238E27FC236}">
                        <a16:creationId xmlns:a16="http://schemas.microsoft.com/office/drawing/2014/main" id="{5F0D413F-7D55-814C-931F-A524E4DB1F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1410" name="Rectangle 59">
                  <a:extLst>
                    <a:ext uri="{FF2B5EF4-FFF2-40B4-BE49-F238E27FC236}">
                      <a16:creationId xmlns:a16="http://schemas.microsoft.com/office/drawing/2014/main" id="{15D7051B-940C-384C-B172-5ABD896F7C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11" name="Rectangle 60">
                  <a:extLst>
                    <a:ext uri="{FF2B5EF4-FFF2-40B4-BE49-F238E27FC236}">
                      <a16:creationId xmlns:a16="http://schemas.microsoft.com/office/drawing/2014/main" id="{3FE3CD03-0639-E04F-8E4A-4707678B3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385" name="Group 61">
                <a:extLst>
                  <a:ext uri="{FF2B5EF4-FFF2-40B4-BE49-F238E27FC236}">
                    <a16:creationId xmlns:a16="http://schemas.microsoft.com/office/drawing/2014/main" id="{6013BA1D-3CD3-1F47-AD9B-3D59A9DDE8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403" name="Group 62">
                  <a:extLst>
                    <a:ext uri="{FF2B5EF4-FFF2-40B4-BE49-F238E27FC236}">
                      <a16:creationId xmlns:a16="http://schemas.microsoft.com/office/drawing/2014/main" id="{6CEF2A75-681B-8C4C-955C-38E74A0C84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407" name="Rectangle 63">
                    <a:extLst>
                      <a:ext uri="{FF2B5EF4-FFF2-40B4-BE49-F238E27FC236}">
                        <a16:creationId xmlns:a16="http://schemas.microsoft.com/office/drawing/2014/main" id="{DBE6CEFE-5986-FC41-BD88-53508D80B7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08" name="Text Box 64">
                    <a:extLst>
                      <a:ext uri="{FF2B5EF4-FFF2-40B4-BE49-F238E27FC236}">
                        <a16:creationId xmlns:a16="http://schemas.microsoft.com/office/drawing/2014/main" id="{F873FD65-9277-9F48-B366-2CA149BAA4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1404" name="Group 65">
                  <a:extLst>
                    <a:ext uri="{FF2B5EF4-FFF2-40B4-BE49-F238E27FC236}">
                      <a16:creationId xmlns:a16="http://schemas.microsoft.com/office/drawing/2014/main" id="{5F0D09C2-937B-BE4D-8632-466777C6F9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05" name="Rectangle 66">
                    <a:extLst>
                      <a:ext uri="{FF2B5EF4-FFF2-40B4-BE49-F238E27FC236}">
                        <a16:creationId xmlns:a16="http://schemas.microsoft.com/office/drawing/2014/main" id="{A234A500-4F4E-8347-BC11-C205D6D426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06" name="Rectangle 67">
                    <a:extLst>
                      <a:ext uri="{FF2B5EF4-FFF2-40B4-BE49-F238E27FC236}">
                        <a16:creationId xmlns:a16="http://schemas.microsoft.com/office/drawing/2014/main" id="{34061CA1-83C1-0845-AC89-87EDF10EAD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86" name="Group 68">
                <a:extLst>
                  <a:ext uri="{FF2B5EF4-FFF2-40B4-BE49-F238E27FC236}">
                    <a16:creationId xmlns:a16="http://schemas.microsoft.com/office/drawing/2014/main" id="{C84BC621-1C3C-0B4B-853A-68B80390C1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401" name="Rectangle 69">
                  <a:extLst>
                    <a:ext uri="{FF2B5EF4-FFF2-40B4-BE49-F238E27FC236}">
                      <a16:creationId xmlns:a16="http://schemas.microsoft.com/office/drawing/2014/main" id="{D7F39EAB-B71F-7A48-AD96-C7BBDD18C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02" name="Rectangle 70">
                  <a:extLst>
                    <a:ext uri="{FF2B5EF4-FFF2-40B4-BE49-F238E27FC236}">
                      <a16:creationId xmlns:a16="http://schemas.microsoft.com/office/drawing/2014/main" id="{F08D33AF-49EF-434E-A68B-C96EC0C00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387" name="Group 71">
                <a:extLst>
                  <a:ext uri="{FF2B5EF4-FFF2-40B4-BE49-F238E27FC236}">
                    <a16:creationId xmlns:a16="http://schemas.microsoft.com/office/drawing/2014/main" id="{04899703-36DD-3748-90C7-050D5E980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388" name="Group 72">
                  <a:extLst>
                    <a:ext uri="{FF2B5EF4-FFF2-40B4-BE49-F238E27FC236}">
                      <a16:creationId xmlns:a16="http://schemas.microsoft.com/office/drawing/2014/main" id="{7E58F00D-1CE7-8A4D-B79A-5543766090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392" name="Group 73">
                    <a:extLst>
                      <a:ext uri="{FF2B5EF4-FFF2-40B4-BE49-F238E27FC236}">
                        <a16:creationId xmlns:a16="http://schemas.microsoft.com/office/drawing/2014/main" id="{47FB9C51-9E8B-C54D-8BC2-06F3F7531D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395" name="Group 74">
                      <a:extLst>
                        <a:ext uri="{FF2B5EF4-FFF2-40B4-BE49-F238E27FC236}">
                          <a16:creationId xmlns:a16="http://schemas.microsoft.com/office/drawing/2014/main" id="{48D2FA83-60D9-974D-AE72-512FA05C5F1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399" name="Rectangle 75">
                        <a:extLst>
                          <a:ext uri="{FF2B5EF4-FFF2-40B4-BE49-F238E27FC236}">
                            <a16:creationId xmlns:a16="http://schemas.microsoft.com/office/drawing/2014/main" id="{C706B9B5-94D1-6A44-BF66-EAAFDF0847F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00" name="Text Box 76">
                        <a:extLst>
                          <a:ext uri="{FF2B5EF4-FFF2-40B4-BE49-F238E27FC236}">
                            <a16:creationId xmlns:a16="http://schemas.microsoft.com/office/drawing/2014/main" id="{8E295886-4BD5-BF47-9ED6-1EEA0855CE3B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ＭＳ Ｐゴシック" panose="020B0600070205080204" pitchFamily="34" charset="-128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396" name="Group 77">
                      <a:extLst>
                        <a:ext uri="{FF2B5EF4-FFF2-40B4-BE49-F238E27FC236}">
                          <a16:creationId xmlns:a16="http://schemas.microsoft.com/office/drawing/2014/main" id="{85E5888E-ACDE-A048-AB52-2E52B5C832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397" name="Rectangle 78">
                        <a:extLst>
                          <a:ext uri="{FF2B5EF4-FFF2-40B4-BE49-F238E27FC236}">
                            <a16:creationId xmlns:a16="http://schemas.microsoft.com/office/drawing/2014/main" id="{82615A2A-BF17-5548-83C3-E32578EFC52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98" name="Rectangle 79">
                        <a:extLst>
                          <a:ext uri="{FF2B5EF4-FFF2-40B4-BE49-F238E27FC236}">
                            <a16:creationId xmlns:a16="http://schemas.microsoft.com/office/drawing/2014/main" id="{ABFA8DCD-5499-B64E-8686-262B4971AC6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393" name="Rectangle 80">
                    <a:extLst>
                      <a:ext uri="{FF2B5EF4-FFF2-40B4-BE49-F238E27FC236}">
                        <a16:creationId xmlns:a16="http://schemas.microsoft.com/office/drawing/2014/main" id="{015FD140-4F4A-084B-9FD6-3D1462B6F2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394" name="Rectangle 81">
                    <a:extLst>
                      <a:ext uri="{FF2B5EF4-FFF2-40B4-BE49-F238E27FC236}">
                        <a16:creationId xmlns:a16="http://schemas.microsoft.com/office/drawing/2014/main" id="{CD85327C-6314-844B-BBE0-5A87CB5E5D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1389" name="Rectangle 82">
                  <a:extLst>
                    <a:ext uri="{FF2B5EF4-FFF2-40B4-BE49-F238E27FC236}">
                      <a16:creationId xmlns:a16="http://schemas.microsoft.com/office/drawing/2014/main" id="{9F39B614-10F1-774F-B244-ABEBE7670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90" name="Rectangle 83">
                  <a:extLst>
                    <a:ext uri="{FF2B5EF4-FFF2-40B4-BE49-F238E27FC236}">
                      <a16:creationId xmlns:a16="http://schemas.microsoft.com/office/drawing/2014/main" id="{BAC1E200-588A-7740-8C26-1A0629345F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391" name="Rectangle 84">
                  <a:extLst>
                    <a:ext uri="{FF2B5EF4-FFF2-40B4-BE49-F238E27FC236}">
                      <a16:creationId xmlns:a16="http://schemas.microsoft.com/office/drawing/2014/main" id="{35F06EAB-82D2-C44A-A22C-E5918BD89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383" name="AutoShape 85">
              <a:extLst>
                <a:ext uri="{FF2B5EF4-FFF2-40B4-BE49-F238E27FC236}">
                  <a16:creationId xmlns:a16="http://schemas.microsoft.com/office/drawing/2014/main" id="{18F6CCEB-1F89-1545-BB6F-0DB94AEE1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414" name="Group 86">
            <a:extLst>
              <a:ext uri="{FF2B5EF4-FFF2-40B4-BE49-F238E27FC236}">
                <a16:creationId xmlns:a16="http://schemas.microsoft.com/office/drawing/2014/main" id="{1121707D-6A2B-FD4D-8EA2-98FA9D7539B1}"/>
              </a:ext>
            </a:extLst>
          </p:cNvPr>
          <p:cNvGrpSpPr>
            <a:grpSpLocks/>
          </p:cNvGrpSpPr>
          <p:nvPr/>
        </p:nvGrpSpPr>
        <p:grpSpPr bwMode="auto">
          <a:xfrm>
            <a:off x="1543545" y="4795058"/>
            <a:ext cx="1081087" cy="244475"/>
            <a:chOff x="504" y="3523"/>
            <a:chExt cx="681" cy="154"/>
          </a:xfrm>
        </p:grpSpPr>
        <p:grpSp>
          <p:nvGrpSpPr>
            <p:cNvPr id="1415" name="Group 87">
              <a:extLst>
                <a:ext uri="{FF2B5EF4-FFF2-40B4-BE49-F238E27FC236}">
                  <a16:creationId xmlns:a16="http://schemas.microsoft.com/office/drawing/2014/main" id="{A2C1DB06-344A-F84A-8733-AFC4DAEEE2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419" name="Group 88">
                <a:extLst>
                  <a:ext uri="{FF2B5EF4-FFF2-40B4-BE49-F238E27FC236}">
                    <a16:creationId xmlns:a16="http://schemas.microsoft.com/office/drawing/2014/main" id="{1312DEFD-37D9-EE4B-A6D8-BD394BBA83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422" name="Group 89">
                  <a:extLst>
                    <a:ext uri="{FF2B5EF4-FFF2-40B4-BE49-F238E27FC236}">
                      <a16:creationId xmlns:a16="http://schemas.microsoft.com/office/drawing/2014/main" id="{AEB25500-68E5-0242-9D77-3AB4579429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426" name="Rectangle 90">
                    <a:extLst>
                      <a:ext uri="{FF2B5EF4-FFF2-40B4-BE49-F238E27FC236}">
                        <a16:creationId xmlns:a16="http://schemas.microsoft.com/office/drawing/2014/main" id="{CB0F42B1-EC5C-574D-9996-8915E9E894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27" name="Text Box 91">
                    <a:extLst>
                      <a:ext uri="{FF2B5EF4-FFF2-40B4-BE49-F238E27FC236}">
                        <a16:creationId xmlns:a16="http://schemas.microsoft.com/office/drawing/2014/main" id="{6165BC0B-3830-4148-A011-D65290E5C6B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1423" name="Group 92">
                  <a:extLst>
                    <a:ext uri="{FF2B5EF4-FFF2-40B4-BE49-F238E27FC236}">
                      <a16:creationId xmlns:a16="http://schemas.microsoft.com/office/drawing/2014/main" id="{B01FA0AD-A461-A44D-B4B2-0EDADF7B1D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24" name="Rectangle 93">
                    <a:extLst>
                      <a:ext uri="{FF2B5EF4-FFF2-40B4-BE49-F238E27FC236}">
                        <a16:creationId xmlns:a16="http://schemas.microsoft.com/office/drawing/2014/main" id="{4D064722-2CBE-3641-B55B-92EDAA8C22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25" name="Rectangle 94">
                    <a:extLst>
                      <a:ext uri="{FF2B5EF4-FFF2-40B4-BE49-F238E27FC236}">
                        <a16:creationId xmlns:a16="http://schemas.microsoft.com/office/drawing/2014/main" id="{F1511B9F-2E7C-3340-9B5D-715334B1E1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1420" name="Rectangle 95">
                <a:extLst>
                  <a:ext uri="{FF2B5EF4-FFF2-40B4-BE49-F238E27FC236}">
                    <a16:creationId xmlns:a16="http://schemas.microsoft.com/office/drawing/2014/main" id="{41BCDDA4-7173-A74D-8FA7-8C15DAE22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21" name="Rectangle 96">
                <a:extLst>
                  <a:ext uri="{FF2B5EF4-FFF2-40B4-BE49-F238E27FC236}">
                    <a16:creationId xmlns:a16="http://schemas.microsoft.com/office/drawing/2014/main" id="{A5C31A2B-EA68-F74D-B78C-D518F2DD9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416" name="Rectangle 97">
              <a:extLst>
                <a:ext uri="{FF2B5EF4-FFF2-40B4-BE49-F238E27FC236}">
                  <a16:creationId xmlns:a16="http://schemas.microsoft.com/office/drawing/2014/main" id="{45277660-2427-0E41-B8FB-470007D3D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17" name="Rectangle 98">
              <a:extLst>
                <a:ext uri="{FF2B5EF4-FFF2-40B4-BE49-F238E27FC236}">
                  <a16:creationId xmlns:a16="http://schemas.microsoft.com/office/drawing/2014/main" id="{A8CCFB6D-51C0-524A-A7B0-AA5FCE9A9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18" name="Rectangle 99">
              <a:extLst>
                <a:ext uri="{FF2B5EF4-FFF2-40B4-BE49-F238E27FC236}">
                  <a16:creationId xmlns:a16="http://schemas.microsoft.com/office/drawing/2014/main" id="{7F631B2E-9741-3944-A05C-0F55FF830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428" name="Group 100">
            <a:extLst>
              <a:ext uri="{FF2B5EF4-FFF2-40B4-BE49-F238E27FC236}">
                <a16:creationId xmlns:a16="http://schemas.microsoft.com/office/drawing/2014/main" id="{ADC383E7-C8CF-9D44-A628-045BE938429B}"/>
              </a:ext>
            </a:extLst>
          </p:cNvPr>
          <p:cNvGrpSpPr>
            <a:grpSpLocks/>
          </p:cNvGrpSpPr>
          <p:nvPr/>
        </p:nvGrpSpPr>
        <p:grpSpPr bwMode="auto">
          <a:xfrm>
            <a:off x="2572245" y="3626658"/>
            <a:ext cx="1316037" cy="1314450"/>
            <a:chOff x="931" y="1941"/>
            <a:chExt cx="829" cy="828"/>
          </a:xfrm>
        </p:grpSpPr>
        <p:sp>
          <p:nvSpPr>
            <p:cNvPr id="1429" name="Freeform 101">
              <a:extLst>
                <a:ext uri="{FF2B5EF4-FFF2-40B4-BE49-F238E27FC236}">
                  <a16:creationId xmlns:a16="http://schemas.microsoft.com/office/drawing/2014/main" id="{25A378C0-55B4-C94D-A623-59A8EB7F0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5999"/>
                  </a:srgb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430" name="Group 102">
              <a:extLst>
                <a:ext uri="{FF2B5EF4-FFF2-40B4-BE49-F238E27FC236}">
                  <a16:creationId xmlns:a16="http://schemas.microsoft.com/office/drawing/2014/main" id="{9F804CDB-1EC2-BD48-82BF-534976C2A4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1431" name="Rectangle 103">
                <a:extLst>
                  <a:ext uri="{FF2B5EF4-FFF2-40B4-BE49-F238E27FC236}">
                    <a16:creationId xmlns:a16="http://schemas.microsoft.com/office/drawing/2014/main" id="{F5FF0A09-50BB-5A47-BC95-9E36D622C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32" name="Text Box 104">
                <a:extLst>
                  <a:ext uri="{FF2B5EF4-FFF2-40B4-BE49-F238E27FC236}">
                    <a16:creationId xmlns:a16="http://schemas.microsoft.com/office/drawing/2014/main" id="{983732BD-F5E1-A040-B8D1-C73DABEAF5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Phy</a:t>
                </a:r>
              </a:p>
            </p:txBody>
          </p:sp>
          <p:sp>
            <p:nvSpPr>
              <p:cNvPr id="1433" name="Line 105">
                <a:extLst>
                  <a:ext uri="{FF2B5EF4-FFF2-40B4-BE49-F238E27FC236}">
                    <a16:creationId xmlns:a16="http://schemas.microsoft.com/office/drawing/2014/main" id="{ABFD8491-C1C6-2548-A702-B2F9CB59E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34" name="Line 106">
                <a:extLst>
                  <a:ext uri="{FF2B5EF4-FFF2-40B4-BE49-F238E27FC236}">
                    <a16:creationId xmlns:a16="http://schemas.microsoft.com/office/drawing/2014/main" id="{21CDF7E2-6761-3C43-9832-7D888CA6E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35" name="Line 107">
                <a:extLst>
                  <a:ext uri="{FF2B5EF4-FFF2-40B4-BE49-F238E27FC236}">
                    <a16:creationId xmlns:a16="http://schemas.microsoft.com/office/drawing/2014/main" id="{D7B9C5E9-14E3-B44B-841F-C2912C7A4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36" name="Line 108">
                <a:extLst>
                  <a:ext uri="{FF2B5EF4-FFF2-40B4-BE49-F238E27FC236}">
                    <a16:creationId xmlns:a16="http://schemas.microsoft.com/office/drawing/2014/main" id="{47E7EAA2-A0DE-5D4C-8841-CCE69E254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437" name="Group 145">
            <a:extLst>
              <a:ext uri="{FF2B5EF4-FFF2-40B4-BE49-F238E27FC236}">
                <a16:creationId xmlns:a16="http://schemas.microsoft.com/office/drawing/2014/main" id="{EB3EB365-6337-534D-85A9-F5BF2F50279A}"/>
              </a:ext>
            </a:extLst>
          </p:cNvPr>
          <p:cNvGrpSpPr>
            <a:grpSpLocks/>
          </p:cNvGrpSpPr>
          <p:nvPr/>
        </p:nvGrpSpPr>
        <p:grpSpPr bwMode="auto">
          <a:xfrm>
            <a:off x="1897557" y="3734608"/>
            <a:ext cx="544513" cy="244475"/>
            <a:chOff x="844" y="3337"/>
            <a:chExt cx="343" cy="154"/>
          </a:xfrm>
        </p:grpSpPr>
        <p:sp>
          <p:nvSpPr>
            <p:cNvPr id="1438" name="Rectangle 146">
              <a:extLst>
                <a:ext uri="{FF2B5EF4-FFF2-40B4-BE49-F238E27FC236}">
                  <a16:creationId xmlns:a16="http://schemas.microsoft.com/office/drawing/2014/main" id="{C1EDFB31-2B54-7F4B-B7B3-2B74EB1F1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39" name="Text Box 147">
              <a:extLst>
                <a:ext uri="{FF2B5EF4-FFF2-40B4-BE49-F238E27FC236}">
                  <a16:creationId xmlns:a16="http://schemas.microsoft.com/office/drawing/2014/main" id="{26739997-45D8-6E4B-A423-C6DCAC597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</a:t>
              </a:r>
            </a:p>
          </p:txBody>
        </p:sp>
      </p:grpSp>
      <p:grpSp>
        <p:nvGrpSpPr>
          <p:cNvPr id="1440" name="Group 44">
            <a:extLst>
              <a:ext uri="{FF2B5EF4-FFF2-40B4-BE49-F238E27FC236}">
                <a16:creationId xmlns:a16="http://schemas.microsoft.com/office/drawing/2014/main" id="{5E864C9E-2FFD-CA43-B79D-BEBA724A7561}"/>
              </a:ext>
            </a:extLst>
          </p:cNvPr>
          <p:cNvGrpSpPr>
            <a:grpSpLocks/>
          </p:cNvGrpSpPr>
          <p:nvPr/>
        </p:nvGrpSpPr>
        <p:grpSpPr bwMode="auto">
          <a:xfrm>
            <a:off x="2289670" y="1637520"/>
            <a:ext cx="976312" cy="1460500"/>
            <a:chOff x="651" y="681"/>
            <a:chExt cx="615" cy="920"/>
          </a:xfrm>
        </p:grpSpPr>
        <p:sp>
          <p:nvSpPr>
            <p:cNvPr id="1441" name="Freeform 45">
              <a:extLst>
                <a:ext uri="{FF2B5EF4-FFF2-40B4-BE49-F238E27FC236}">
                  <a16:creationId xmlns:a16="http://schemas.microsoft.com/office/drawing/2014/main" id="{3296C3CB-ADF7-C543-8BF9-E52EC508C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5999"/>
                  </a:srgb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442" name="Group 46">
              <a:extLst>
                <a:ext uri="{FF2B5EF4-FFF2-40B4-BE49-F238E27FC236}">
                  <a16:creationId xmlns:a16="http://schemas.microsoft.com/office/drawing/2014/main" id="{C9BF4AA6-9994-8F41-A05D-CBC5A1C17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1443" name="Rectangle 47">
                <a:extLst>
                  <a:ext uri="{FF2B5EF4-FFF2-40B4-BE49-F238E27FC236}">
                    <a16:creationId xmlns:a16="http://schemas.microsoft.com/office/drawing/2014/main" id="{44C90133-F644-3144-9C8C-A31E26B37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44" name="Text Box 48">
                <a:extLst>
                  <a:ext uri="{FF2B5EF4-FFF2-40B4-BE49-F238E27FC236}">
                    <a16:creationId xmlns:a16="http://schemas.microsoft.com/office/drawing/2014/main" id="{D1000159-7078-524B-ABE3-6A5E79D44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Phy</a:t>
                </a:r>
              </a:p>
            </p:txBody>
          </p:sp>
          <p:sp>
            <p:nvSpPr>
              <p:cNvPr id="1445" name="Line 49">
                <a:extLst>
                  <a:ext uri="{FF2B5EF4-FFF2-40B4-BE49-F238E27FC236}">
                    <a16:creationId xmlns:a16="http://schemas.microsoft.com/office/drawing/2014/main" id="{D2C8C2BD-FE00-FA4A-A35B-038AF71B3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46" name="Line 50">
                <a:extLst>
                  <a:ext uri="{FF2B5EF4-FFF2-40B4-BE49-F238E27FC236}">
                    <a16:creationId xmlns:a16="http://schemas.microsoft.com/office/drawing/2014/main" id="{D202699A-F155-FF4E-87CC-CF23F4517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47" name="Line 51">
                <a:extLst>
                  <a:ext uri="{FF2B5EF4-FFF2-40B4-BE49-F238E27FC236}">
                    <a16:creationId xmlns:a16="http://schemas.microsoft.com/office/drawing/2014/main" id="{6E937A07-7E1F-304E-B1B7-8202278EF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48" name="Line 52">
                <a:extLst>
                  <a:ext uri="{FF2B5EF4-FFF2-40B4-BE49-F238E27FC236}">
                    <a16:creationId xmlns:a16="http://schemas.microsoft.com/office/drawing/2014/main" id="{55F43419-46AF-8641-A8A6-FD4FF5814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449" name="Group 109">
            <a:extLst>
              <a:ext uri="{FF2B5EF4-FFF2-40B4-BE49-F238E27FC236}">
                <a16:creationId xmlns:a16="http://schemas.microsoft.com/office/drawing/2014/main" id="{58FE9FE4-9009-F540-9B98-9736A8E284E0}"/>
              </a:ext>
            </a:extLst>
          </p:cNvPr>
          <p:cNvGrpSpPr>
            <a:grpSpLocks/>
          </p:cNvGrpSpPr>
          <p:nvPr/>
        </p:nvGrpSpPr>
        <p:grpSpPr bwMode="auto">
          <a:xfrm>
            <a:off x="1165720" y="1526395"/>
            <a:ext cx="1081087" cy="1217613"/>
            <a:chOff x="1404" y="3105"/>
            <a:chExt cx="681" cy="767"/>
          </a:xfrm>
        </p:grpSpPr>
        <p:grpSp>
          <p:nvGrpSpPr>
            <p:cNvPr id="1450" name="Group 110">
              <a:extLst>
                <a:ext uri="{FF2B5EF4-FFF2-40B4-BE49-F238E27FC236}">
                  <a16:creationId xmlns:a16="http://schemas.microsoft.com/office/drawing/2014/main" id="{CDAA7254-E209-2444-9E44-2A311BC72F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455" name="Group 111">
                <a:extLst>
                  <a:ext uri="{FF2B5EF4-FFF2-40B4-BE49-F238E27FC236}">
                    <a16:creationId xmlns:a16="http://schemas.microsoft.com/office/drawing/2014/main" id="{7AA66DC0-034B-A34B-AAEF-041ADBFE2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480" name="Group 112">
                  <a:extLst>
                    <a:ext uri="{FF2B5EF4-FFF2-40B4-BE49-F238E27FC236}">
                      <a16:creationId xmlns:a16="http://schemas.microsoft.com/office/drawing/2014/main" id="{7E6F218F-EDED-5B44-9422-ABABEC3B27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483" name="Rectangle 113">
                    <a:extLst>
                      <a:ext uri="{FF2B5EF4-FFF2-40B4-BE49-F238E27FC236}">
                        <a16:creationId xmlns:a16="http://schemas.microsoft.com/office/drawing/2014/main" id="{9A2696C2-7BF2-3240-8202-E6BBE2E2F1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84" name="Text Box 114">
                    <a:extLst>
                      <a:ext uri="{FF2B5EF4-FFF2-40B4-BE49-F238E27FC236}">
                        <a16:creationId xmlns:a16="http://schemas.microsoft.com/office/drawing/2014/main" id="{58C83739-1CBA-E249-9B1C-C8916D8D79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1481" name="Rectangle 115">
                  <a:extLst>
                    <a:ext uri="{FF2B5EF4-FFF2-40B4-BE49-F238E27FC236}">
                      <a16:creationId xmlns:a16="http://schemas.microsoft.com/office/drawing/2014/main" id="{5387A33B-5D06-C046-9DCF-1C3175636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82" name="Rectangle 116">
                  <a:extLst>
                    <a:ext uri="{FF2B5EF4-FFF2-40B4-BE49-F238E27FC236}">
                      <a16:creationId xmlns:a16="http://schemas.microsoft.com/office/drawing/2014/main" id="{08F8503E-3B0A-7A42-97B0-9FF42C53A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456" name="Group 117">
                <a:extLst>
                  <a:ext uri="{FF2B5EF4-FFF2-40B4-BE49-F238E27FC236}">
                    <a16:creationId xmlns:a16="http://schemas.microsoft.com/office/drawing/2014/main" id="{C978DB29-8FB0-A943-8A79-68EEB55181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474" name="Group 118">
                  <a:extLst>
                    <a:ext uri="{FF2B5EF4-FFF2-40B4-BE49-F238E27FC236}">
                      <a16:creationId xmlns:a16="http://schemas.microsoft.com/office/drawing/2014/main" id="{9397A90E-1E80-FB4E-9C4A-441A9CFE53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478" name="Rectangle 119">
                    <a:extLst>
                      <a:ext uri="{FF2B5EF4-FFF2-40B4-BE49-F238E27FC236}">
                        <a16:creationId xmlns:a16="http://schemas.microsoft.com/office/drawing/2014/main" id="{0DB16A9C-A911-F74E-B0EC-2983F84CAB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79" name="Text Box 120">
                    <a:extLst>
                      <a:ext uri="{FF2B5EF4-FFF2-40B4-BE49-F238E27FC236}">
                        <a16:creationId xmlns:a16="http://schemas.microsoft.com/office/drawing/2014/main" id="{92A60009-6700-4744-BC06-74E4E53DBF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1475" name="Group 121">
                  <a:extLst>
                    <a:ext uri="{FF2B5EF4-FFF2-40B4-BE49-F238E27FC236}">
                      <a16:creationId xmlns:a16="http://schemas.microsoft.com/office/drawing/2014/main" id="{EC28BAD4-51BE-9840-8F12-987638ECA0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76" name="Rectangle 122">
                    <a:extLst>
                      <a:ext uri="{FF2B5EF4-FFF2-40B4-BE49-F238E27FC236}">
                        <a16:creationId xmlns:a16="http://schemas.microsoft.com/office/drawing/2014/main" id="{C525C5B2-D191-AA43-A272-09ADE5B614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77" name="Rectangle 123">
                    <a:extLst>
                      <a:ext uri="{FF2B5EF4-FFF2-40B4-BE49-F238E27FC236}">
                        <a16:creationId xmlns:a16="http://schemas.microsoft.com/office/drawing/2014/main" id="{E32D1144-95E0-244B-9A90-662C631572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57" name="Group 124">
                <a:extLst>
                  <a:ext uri="{FF2B5EF4-FFF2-40B4-BE49-F238E27FC236}">
                    <a16:creationId xmlns:a16="http://schemas.microsoft.com/office/drawing/2014/main" id="{3A2BC2EA-7C10-2641-B88B-F885E6464C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472" name="Rectangle 125">
                  <a:extLst>
                    <a:ext uri="{FF2B5EF4-FFF2-40B4-BE49-F238E27FC236}">
                      <a16:creationId xmlns:a16="http://schemas.microsoft.com/office/drawing/2014/main" id="{8785FBBA-795C-CF44-B62B-D33FA9E618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73" name="Rectangle 126">
                  <a:extLst>
                    <a:ext uri="{FF2B5EF4-FFF2-40B4-BE49-F238E27FC236}">
                      <a16:creationId xmlns:a16="http://schemas.microsoft.com/office/drawing/2014/main" id="{76173DFA-C8EC-A843-B918-F2317BD063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458" name="Group 127">
                <a:extLst>
                  <a:ext uri="{FF2B5EF4-FFF2-40B4-BE49-F238E27FC236}">
                    <a16:creationId xmlns:a16="http://schemas.microsoft.com/office/drawing/2014/main" id="{A48B6F5A-E505-7448-B7A9-5579391534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459" name="Group 128">
                  <a:extLst>
                    <a:ext uri="{FF2B5EF4-FFF2-40B4-BE49-F238E27FC236}">
                      <a16:creationId xmlns:a16="http://schemas.microsoft.com/office/drawing/2014/main" id="{681DE71A-000E-8E42-B0E8-4482D6CFE4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463" name="Group 129">
                    <a:extLst>
                      <a:ext uri="{FF2B5EF4-FFF2-40B4-BE49-F238E27FC236}">
                        <a16:creationId xmlns:a16="http://schemas.microsoft.com/office/drawing/2014/main" id="{B6375359-6706-9C45-BC6D-18579F2035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466" name="Group 130">
                      <a:extLst>
                        <a:ext uri="{FF2B5EF4-FFF2-40B4-BE49-F238E27FC236}">
                          <a16:creationId xmlns:a16="http://schemas.microsoft.com/office/drawing/2014/main" id="{F84ECF8C-F8FC-E34C-9F1C-13FC2FCCD18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470" name="Rectangle 131">
                        <a:extLst>
                          <a:ext uri="{FF2B5EF4-FFF2-40B4-BE49-F238E27FC236}">
                            <a16:creationId xmlns:a16="http://schemas.microsoft.com/office/drawing/2014/main" id="{56A648A7-A050-F44E-9D3A-14E1D0E85DC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71" name="Text Box 132">
                        <a:extLst>
                          <a:ext uri="{FF2B5EF4-FFF2-40B4-BE49-F238E27FC236}">
                            <a16:creationId xmlns:a16="http://schemas.microsoft.com/office/drawing/2014/main" id="{32C1EAAF-FBA4-124C-9646-AEC31F2D4AE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ＭＳ Ｐゴシック" panose="020B0600070205080204" pitchFamily="34" charset="-128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467" name="Group 133">
                      <a:extLst>
                        <a:ext uri="{FF2B5EF4-FFF2-40B4-BE49-F238E27FC236}">
                          <a16:creationId xmlns:a16="http://schemas.microsoft.com/office/drawing/2014/main" id="{95189338-B5FB-BB41-85DD-B07304A918F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468" name="Rectangle 134">
                        <a:extLst>
                          <a:ext uri="{FF2B5EF4-FFF2-40B4-BE49-F238E27FC236}">
                            <a16:creationId xmlns:a16="http://schemas.microsoft.com/office/drawing/2014/main" id="{3CBF0518-5037-F648-9BCF-79DD7705E2A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69" name="Rectangle 135">
                        <a:extLst>
                          <a:ext uri="{FF2B5EF4-FFF2-40B4-BE49-F238E27FC236}">
                            <a16:creationId xmlns:a16="http://schemas.microsoft.com/office/drawing/2014/main" id="{BED42D69-973B-654F-9215-49EDA6426F9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464" name="Rectangle 136">
                    <a:extLst>
                      <a:ext uri="{FF2B5EF4-FFF2-40B4-BE49-F238E27FC236}">
                        <a16:creationId xmlns:a16="http://schemas.microsoft.com/office/drawing/2014/main" id="{DA6797DB-1AFF-FF42-A09B-6871FEC345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65" name="Rectangle 137">
                    <a:extLst>
                      <a:ext uri="{FF2B5EF4-FFF2-40B4-BE49-F238E27FC236}">
                        <a16:creationId xmlns:a16="http://schemas.microsoft.com/office/drawing/2014/main" id="{686420C8-7F0D-A049-B975-D1A1C47243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1460" name="Rectangle 138">
                  <a:extLst>
                    <a:ext uri="{FF2B5EF4-FFF2-40B4-BE49-F238E27FC236}">
                      <a16:creationId xmlns:a16="http://schemas.microsoft.com/office/drawing/2014/main" id="{BF847ED3-F2FA-214E-9C6C-0926FFCA7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61" name="Rectangle 139">
                  <a:extLst>
                    <a:ext uri="{FF2B5EF4-FFF2-40B4-BE49-F238E27FC236}">
                      <a16:creationId xmlns:a16="http://schemas.microsoft.com/office/drawing/2014/main" id="{E6D859BD-B53E-BB4C-9782-B7FDD5506A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462" name="Rectangle 140">
                  <a:extLst>
                    <a:ext uri="{FF2B5EF4-FFF2-40B4-BE49-F238E27FC236}">
                      <a16:creationId xmlns:a16="http://schemas.microsoft.com/office/drawing/2014/main" id="{9790991B-D844-4241-B85A-CA1259965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451" name="AutoShape 141">
              <a:extLst>
                <a:ext uri="{FF2B5EF4-FFF2-40B4-BE49-F238E27FC236}">
                  <a16:creationId xmlns:a16="http://schemas.microsoft.com/office/drawing/2014/main" id="{B068294F-E14C-F445-92F1-F5484E9100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452" name="Group 142">
              <a:extLst>
                <a:ext uri="{FF2B5EF4-FFF2-40B4-BE49-F238E27FC236}">
                  <a16:creationId xmlns:a16="http://schemas.microsoft.com/office/drawing/2014/main" id="{A7BC1A01-56FC-D641-A01F-791A195CDC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1453" name="Rectangle 143">
                <a:extLst>
                  <a:ext uri="{FF2B5EF4-FFF2-40B4-BE49-F238E27FC236}">
                    <a16:creationId xmlns:a16="http://schemas.microsoft.com/office/drawing/2014/main" id="{D94FBB29-8E0E-1A4D-B09C-73D936E62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54" name="Text Box 144">
                <a:extLst>
                  <a:ext uri="{FF2B5EF4-FFF2-40B4-BE49-F238E27FC236}">
                    <a16:creationId xmlns:a16="http://schemas.microsoft.com/office/drawing/2014/main" id="{C82973EC-B8F3-E842-8A88-D895358A3F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</a:t>
                </a:r>
              </a:p>
            </p:txBody>
          </p:sp>
        </p:grpSp>
      </p:grpSp>
      <p:sp>
        <p:nvSpPr>
          <p:cNvPr id="1485" name="Rectangle 226">
            <a:extLst>
              <a:ext uri="{FF2B5EF4-FFF2-40B4-BE49-F238E27FC236}">
                <a16:creationId xmlns:a16="http://schemas.microsoft.com/office/drawing/2014/main" id="{5DF70C14-A16A-3E4C-982B-58F5DD4F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307" y="4620433"/>
            <a:ext cx="520165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marR="0" lvl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client now knows its IP address, name and IP address of DNS server, IP address of its first-hop router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41" name="Group 186">
            <a:extLst>
              <a:ext uri="{FF2B5EF4-FFF2-40B4-BE49-F238E27FC236}">
                <a16:creationId xmlns:a16="http://schemas.microsoft.com/office/drawing/2014/main" id="{0827A38F-76E7-194D-BDA6-1A605B355FB7}"/>
              </a:ext>
            </a:extLst>
          </p:cNvPr>
          <p:cNvGrpSpPr>
            <a:grpSpLocks/>
          </p:cNvGrpSpPr>
          <p:nvPr/>
        </p:nvGrpSpPr>
        <p:grpSpPr bwMode="auto">
          <a:xfrm>
            <a:off x="3800970" y="3720320"/>
            <a:ext cx="423862" cy="647700"/>
            <a:chOff x="4140" y="429"/>
            <a:chExt cx="1425" cy="2396"/>
          </a:xfrm>
        </p:grpSpPr>
        <p:sp>
          <p:nvSpPr>
            <p:cNvPr id="1342" name="Freeform 187">
              <a:extLst>
                <a:ext uri="{FF2B5EF4-FFF2-40B4-BE49-F238E27FC236}">
                  <a16:creationId xmlns:a16="http://schemas.microsoft.com/office/drawing/2014/main" id="{D46F6DF5-01A2-1849-A3BB-030EF6344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3" name="Rectangle 188">
              <a:extLst>
                <a:ext uri="{FF2B5EF4-FFF2-40B4-BE49-F238E27FC236}">
                  <a16:creationId xmlns:a16="http://schemas.microsoft.com/office/drawing/2014/main" id="{E1E80B19-9CDE-FB4C-AC77-EFE0782CC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4" name="Freeform 189">
              <a:extLst>
                <a:ext uri="{FF2B5EF4-FFF2-40B4-BE49-F238E27FC236}">
                  <a16:creationId xmlns:a16="http://schemas.microsoft.com/office/drawing/2014/main" id="{7E3264C2-51DE-F54E-9A1B-76045D0A2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5" name="Freeform 190">
              <a:extLst>
                <a:ext uri="{FF2B5EF4-FFF2-40B4-BE49-F238E27FC236}">
                  <a16:creationId xmlns:a16="http://schemas.microsoft.com/office/drawing/2014/main" id="{747CB78A-D52C-CE42-AC7E-25B899892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6" name="Rectangle 191">
              <a:extLst>
                <a:ext uri="{FF2B5EF4-FFF2-40B4-BE49-F238E27FC236}">
                  <a16:creationId xmlns:a16="http://schemas.microsoft.com/office/drawing/2014/main" id="{4140DAEF-666D-DA47-BDAF-E2CB84851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347" name="Group 192">
              <a:extLst>
                <a:ext uri="{FF2B5EF4-FFF2-40B4-BE49-F238E27FC236}">
                  <a16:creationId xmlns:a16="http://schemas.microsoft.com/office/drawing/2014/main" id="{299117A0-29F3-E34B-B8B3-2F87D39861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72" name="AutoShape 193">
                <a:extLst>
                  <a:ext uri="{FF2B5EF4-FFF2-40B4-BE49-F238E27FC236}">
                    <a16:creationId xmlns:a16="http://schemas.microsoft.com/office/drawing/2014/main" id="{0C5A74EE-A7D5-BA47-BFF6-F3C788C5C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73" name="AutoShape 194">
                <a:extLst>
                  <a:ext uri="{FF2B5EF4-FFF2-40B4-BE49-F238E27FC236}">
                    <a16:creationId xmlns:a16="http://schemas.microsoft.com/office/drawing/2014/main" id="{15763F6D-F30B-604C-B1A4-B9E2BB00F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48" name="Rectangle 195">
              <a:extLst>
                <a:ext uri="{FF2B5EF4-FFF2-40B4-BE49-F238E27FC236}">
                  <a16:creationId xmlns:a16="http://schemas.microsoft.com/office/drawing/2014/main" id="{E273AD4D-3F24-F44B-A734-248697052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349" name="Group 196">
              <a:extLst>
                <a:ext uri="{FF2B5EF4-FFF2-40B4-BE49-F238E27FC236}">
                  <a16:creationId xmlns:a16="http://schemas.microsoft.com/office/drawing/2014/main" id="{59BCC23F-6EFF-E446-B163-095673448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70" name="AutoShape 197">
                <a:extLst>
                  <a:ext uri="{FF2B5EF4-FFF2-40B4-BE49-F238E27FC236}">
                    <a16:creationId xmlns:a16="http://schemas.microsoft.com/office/drawing/2014/main" id="{12542AF1-426D-DF40-94A4-FC77464DB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71" name="AutoShape 198">
                <a:extLst>
                  <a:ext uri="{FF2B5EF4-FFF2-40B4-BE49-F238E27FC236}">
                    <a16:creationId xmlns:a16="http://schemas.microsoft.com/office/drawing/2014/main" id="{5FF08725-A026-3F4F-AD7F-272FADC25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50" name="Rectangle 199">
              <a:extLst>
                <a:ext uri="{FF2B5EF4-FFF2-40B4-BE49-F238E27FC236}">
                  <a16:creationId xmlns:a16="http://schemas.microsoft.com/office/drawing/2014/main" id="{8AA7B66A-2CBB-2E47-80EB-79369D65A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51" name="Rectangle 200">
              <a:extLst>
                <a:ext uri="{FF2B5EF4-FFF2-40B4-BE49-F238E27FC236}">
                  <a16:creationId xmlns:a16="http://schemas.microsoft.com/office/drawing/2014/main" id="{018E5E89-C605-0C48-BE5E-A34A24009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352" name="Group 201">
              <a:extLst>
                <a:ext uri="{FF2B5EF4-FFF2-40B4-BE49-F238E27FC236}">
                  <a16:creationId xmlns:a16="http://schemas.microsoft.com/office/drawing/2014/main" id="{0966AC81-07B8-E14A-BAA7-22C95C7F8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68" name="AutoShape 202">
                <a:extLst>
                  <a:ext uri="{FF2B5EF4-FFF2-40B4-BE49-F238E27FC236}">
                    <a16:creationId xmlns:a16="http://schemas.microsoft.com/office/drawing/2014/main" id="{5F819351-A69B-9941-940C-349769D36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69" name="AutoShape 203">
                <a:extLst>
                  <a:ext uri="{FF2B5EF4-FFF2-40B4-BE49-F238E27FC236}">
                    <a16:creationId xmlns:a16="http://schemas.microsoft.com/office/drawing/2014/main" id="{BFA9F2AA-7AE3-FF4B-967C-B9E2CADA8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53" name="Freeform 204">
              <a:extLst>
                <a:ext uri="{FF2B5EF4-FFF2-40B4-BE49-F238E27FC236}">
                  <a16:creationId xmlns:a16="http://schemas.microsoft.com/office/drawing/2014/main" id="{8591C078-367E-8846-AE18-57822035D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354" name="Group 205">
              <a:extLst>
                <a:ext uri="{FF2B5EF4-FFF2-40B4-BE49-F238E27FC236}">
                  <a16:creationId xmlns:a16="http://schemas.microsoft.com/office/drawing/2014/main" id="{5FBF9D2A-7073-3241-B1BE-80315AD67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66" name="AutoShape 206">
                <a:extLst>
                  <a:ext uri="{FF2B5EF4-FFF2-40B4-BE49-F238E27FC236}">
                    <a16:creationId xmlns:a16="http://schemas.microsoft.com/office/drawing/2014/main" id="{50A69CAB-1A9D-764D-A301-38CB4AB50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67" name="AutoShape 207">
                <a:extLst>
                  <a:ext uri="{FF2B5EF4-FFF2-40B4-BE49-F238E27FC236}">
                    <a16:creationId xmlns:a16="http://schemas.microsoft.com/office/drawing/2014/main" id="{A40FFDE9-6F48-8D40-9ACC-0075A43FD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55" name="Rectangle 208">
              <a:extLst>
                <a:ext uri="{FF2B5EF4-FFF2-40B4-BE49-F238E27FC236}">
                  <a16:creationId xmlns:a16="http://schemas.microsoft.com/office/drawing/2014/main" id="{4939E403-BAAF-7740-9D06-F85AF207A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56" name="Freeform 209">
              <a:extLst>
                <a:ext uri="{FF2B5EF4-FFF2-40B4-BE49-F238E27FC236}">
                  <a16:creationId xmlns:a16="http://schemas.microsoft.com/office/drawing/2014/main" id="{9CFAF5A6-0089-3A4D-A737-EB7943AF5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57" name="Freeform 210">
              <a:extLst>
                <a:ext uri="{FF2B5EF4-FFF2-40B4-BE49-F238E27FC236}">
                  <a16:creationId xmlns:a16="http://schemas.microsoft.com/office/drawing/2014/main" id="{BB6D7824-538E-7242-AAF3-ED996B97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58" name="Oval 211">
              <a:extLst>
                <a:ext uri="{FF2B5EF4-FFF2-40B4-BE49-F238E27FC236}">
                  <a16:creationId xmlns:a16="http://schemas.microsoft.com/office/drawing/2014/main" id="{3E4397CD-C96C-0B4E-BD03-383F30EF4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59" name="Freeform 212">
              <a:extLst>
                <a:ext uri="{FF2B5EF4-FFF2-40B4-BE49-F238E27FC236}">
                  <a16:creationId xmlns:a16="http://schemas.microsoft.com/office/drawing/2014/main" id="{277A6DC5-F29C-DC40-9896-6B2D357AC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60" name="AutoShape 213">
              <a:extLst>
                <a:ext uri="{FF2B5EF4-FFF2-40B4-BE49-F238E27FC236}">
                  <a16:creationId xmlns:a16="http://schemas.microsoft.com/office/drawing/2014/main" id="{E3FA15CF-EFC6-FD4E-9002-2CF1C1E13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61" name="AutoShape 214">
              <a:extLst>
                <a:ext uri="{FF2B5EF4-FFF2-40B4-BE49-F238E27FC236}">
                  <a16:creationId xmlns:a16="http://schemas.microsoft.com/office/drawing/2014/main" id="{CCECAEDD-8237-794F-9E2D-46763A7A2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62" name="Oval 215">
              <a:extLst>
                <a:ext uri="{FF2B5EF4-FFF2-40B4-BE49-F238E27FC236}">
                  <a16:creationId xmlns:a16="http://schemas.microsoft.com/office/drawing/2014/main" id="{AE6B1F3E-B8FB-7547-9217-F09ADBEA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63" name="Oval 216">
              <a:extLst>
                <a:ext uri="{FF2B5EF4-FFF2-40B4-BE49-F238E27FC236}">
                  <a16:creationId xmlns:a16="http://schemas.microsoft.com/office/drawing/2014/main" id="{4319B324-32C6-F449-A18D-0F337E575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64" name="Oval 217">
              <a:extLst>
                <a:ext uri="{FF2B5EF4-FFF2-40B4-BE49-F238E27FC236}">
                  <a16:creationId xmlns:a16="http://schemas.microsoft.com/office/drawing/2014/main" id="{F5225836-0C76-B346-8701-A33132293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65" name="Rectangle 218">
              <a:extLst>
                <a:ext uri="{FF2B5EF4-FFF2-40B4-BE49-F238E27FC236}">
                  <a16:creationId xmlns:a16="http://schemas.microsoft.com/office/drawing/2014/main" id="{52D4ECE6-91B2-404C-88C9-04B5ABAB0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9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1412 L 0.13802 -0.01343 L 0.28946 -0.30648 L -0.0306 -0.30949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" grpId="0" build="p"/>
      <p:bldP spid="1307" grpId="0" build="p"/>
      <p:bldP spid="148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979D7-1FF7-0B57-9AD7-E321F0A8B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C505-7CBD-4FA3-029B-C9F2188A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Naming and Addressing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0804BA4B-3D56-09BC-110C-E2E447C2319C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</p:spPr>
            <p:txBody>
              <a:bodyPr>
                <a:noAutofit/>
              </a:bodyPr>
              <a:lstStyle/>
              <a:p>
                <a:pPr marL="130175" indent="0">
                  <a:spcBef>
                    <a:spcPts val="600"/>
                  </a:spcBef>
                  <a:buClr>
                    <a:srgbClr val="0000A8"/>
                  </a:buClr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host A wants to communicate with host B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 and B each should have an interface connecting them to their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Each interface should have an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IP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and a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MAC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To send data to B, A should create a packet with the following addresses: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they are in the same LAN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 Otherwise,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, where R is the interface of the gateway router in A’s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0804BA4B-3D56-09BC-110C-E2E447C231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  <a:blipFill>
                <a:blip r:embed="rId3"/>
                <a:stretch>
                  <a:fillRect t="-2356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09CFDAB-0581-6B37-0D44-8D82515CDB48}"/>
              </a:ext>
            </a:extLst>
          </p:cNvPr>
          <p:cNvSpPr/>
          <p:nvPr/>
        </p:nvSpPr>
        <p:spPr>
          <a:xfrm>
            <a:off x="5857460" y="3793295"/>
            <a:ext cx="2835965" cy="54149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Comes with the interface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35E267-A971-4C39-E1F9-DA75D6F7A331}"/>
              </a:ext>
            </a:extLst>
          </p:cNvPr>
          <p:cNvCxnSpPr>
            <a:stCxn id="4" idx="1"/>
          </p:cNvCxnSpPr>
          <p:nvPr/>
        </p:nvCxnSpPr>
        <p:spPr>
          <a:xfrm flipH="1">
            <a:off x="5115339" y="4064043"/>
            <a:ext cx="742121" cy="15014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1561D88-E8B1-7D63-2553-86EF23D501D6}"/>
              </a:ext>
            </a:extLst>
          </p:cNvPr>
          <p:cNvSpPr/>
          <p:nvPr/>
        </p:nvSpPr>
        <p:spPr>
          <a:xfrm>
            <a:off x="5744817" y="5310669"/>
            <a:ext cx="3412435" cy="79858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Through ARP. But has to know B’s (or R’s)  IP address.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BF0D87-2FEA-A890-C980-CB1E38032A0E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5327374" y="4747656"/>
            <a:ext cx="417443" cy="96230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32E3D6-5DE8-9AF2-07C4-673D79FBC49F}"/>
              </a:ext>
            </a:extLst>
          </p:cNvPr>
          <p:cNvCxnSpPr>
            <a:cxnSpLocks/>
          </p:cNvCxnSpPr>
          <p:nvPr/>
        </p:nvCxnSpPr>
        <p:spPr>
          <a:xfrm flipV="1">
            <a:off x="9157252" y="4829516"/>
            <a:ext cx="1739596" cy="6571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DC024DF-9ACE-F2A8-E2A0-5477B0A48F15}"/>
              </a:ext>
            </a:extLst>
          </p:cNvPr>
          <p:cNvSpPr/>
          <p:nvPr/>
        </p:nvSpPr>
        <p:spPr>
          <a:xfrm>
            <a:off x="4949686" y="2280426"/>
            <a:ext cx="3743739" cy="5135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How does A get an IP address ??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F24902-92D0-9BDF-F086-980A46A7FC8D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439478" y="2537192"/>
            <a:ext cx="510208" cy="84998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78EA165-91BA-83A0-D2E8-F0F83D98540E}"/>
              </a:ext>
            </a:extLst>
          </p:cNvPr>
          <p:cNvSpPr/>
          <p:nvPr/>
        </p:nvSpPr>
        <p:spPr>
          <a:xfrm>
            <a:off x="5327374" y="3056268"/>
            <a:ext cx="4572000" cy="5135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How does A find B’s (or R’s) IP address?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88637F-7225-BE22-F352-7F450122A3CA}"/>
              </a:ext>
            </a:extLst>
          </p:cNvPr>
          <p:cNvCxnSpPr>
            <a:cxnSpLocks/>
          </p:cNvCxnSpPr>
          <p:nvPr/>
        </p:nvCxnSpPr>
        <p:spPr>
          <a:xfrm flipH="1">
            <a:off x="4883426" y="3288201"/>
            <a:ext cx="443948" cy="4148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CEA7-37C1-F427-084F-640DE35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the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8C03-0047-C923-1960-8CF20F761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0864"/>
            <a:ext cx="5181600" cy="894622"/>
          </a:xfrm>
        </p:spPr>
        <p:txBody>
          <a:bodyPr/>
          <a:lstStyle/>
          <a:p>
            <a:pPr marL="130175" indent="0">
              <a:buNone/>
            </a:pPr>
            <a:r>
              <a:rPr lang="en-US" dirty="0"/>
              <a:t>Adapted from the slides that accompany this book.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38DD7-7231-CD30-6036-3E76182B3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719" y="4239526"/>
            <a:ext cx="3981504" cy="192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" name="Picture 6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99FDFA5F-7FE6-BDE0-9734-5047AE07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348" y="899132"/>
            <a:ext cx="2722178" cy="34027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207271-C5F3-4986-FF3F-2038913E037D}"/>
              </a:ext>
            </a:extLst>
          </p:cNvPr>
          <p:cNvSpPr txBox="1"/>
          <p:nvPr/>
        </p:nvSpPr>
        <p:spPr>
          <a:xfrm>
            <a:off x="958580" y="3429000"/>
            <a:ext cx="5754494" cy="670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200" dirty="0">
                <a:latin typeface="+mn-lt"/>
              </a:rPr>
              <a:t>All material copyright 1996-2023</a:t>
            </a:r>
          </a:p>
          <a:p>
            <a:pPr>
              <a:lnSpc>
                <a:spcPct val="85000"/>
              </a:lnSpc>
            </a:pPr>
            <a:r>
              <a:rPr lang="en-US" altLang="en-US" sz="2200" dirty="0">
                <a:latin typeface="+mn-lt"/>
              </a:rPr>
              <a:t>J.F Kurose and K.W. Ross, All Rights Reserved</a:t>
            </a:r>
            <a:endParaRPr lang="en-US" sz="2200" dirty="0"/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FB51EAF9-AC71-AF3F-2442-6ABD5D772DDC}"/>
              </a:ext>
            </a:extLst>
          </p:cNvPr>
          <p:cNvCxnSpPr>
            <a:cxnSpLocks/>
          </p:cNvCxnSpPr>
          <p:nvPr/>
        </p:nvCxnSpPr>
        <p:spPr>
          <a:xfrm flipV="1">
            <a:off x="4488873" y="2050473"/>
            <a:ext cx="2753846" cy="969818"/>
          </a:xfrm>
          <a:prstGeom prst="bent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C66E-249B-5F22-054C-BE9F9C7F1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7467-55F6-19DF-2550-DB0B2E60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Naming and Addressing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7BDF05A3-0464-BDF5-8FA3-853563776425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</p:spPr>
            <p:txBody>
              <a:bodyPr>
                <a:noAutofit/>
              </a:bodyPr>
              <a:lstStyle/>
              <a:p>
                <a:pPr marL="130175" indent="0">
                  <a:spcBef>
                    <a:spcPts val="600"/>
                  </a:spcBef>
                  <a:buClr>
                    <a:srgbClr val="0000A8"/>
                  </a:buClr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host A wants to communicate with host B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 and B each should have an interface connecting them to their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Each interface should have an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IP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and a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MAC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To send data to B, A should create a packet with the following addresses: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they are in the same LAN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 Otherwise,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, where R is the interface of the gateway router in A’s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7BDF05A3-0464-BDF5-8FA3-85356377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  <a:blipFill>
                <a:blip r:embed="rId3"/>
                <a:stretch>
                  <a:fillRect t="-2356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B67E9D1-54C8-6D1B-A738-8DA13477AEA5}"/>
              </a:ext>
            </a:extLst>
          </p:cNvPr>
          <p:cNvSpPr/>
          <p:nvPr/>
        </p:nvSpPr>
        <p:spPr>
          <a:xfrm>
            <a:off x="5857460" y="3793295"/>
            <a:ext cx="2835965" cy="54149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Comes with the interface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5E6BCA-A294-6430-C46B-0645DE654E94}"/>
              </a:ext>
            </a:extLst>
          </p:cNvPr>
          <p:cNvCxnSpPr>
            <a:stCxn id="4" idx="1"/>
          </p:cNvCxnSpPr>
          <p:nvPr/>
        </p:nvCxnSpPr>
        <p:spPr>
          <a:xfrm flipH="1">
            <a:off x="5115339" y="4064043"/>
            <a:ext cx="742121" cy="15014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F5CAACE-38E2-6659-3D1B-16A1516EF26A}"/>
              </a:ext>
            </a:extLst>
          </p:cNvPr>
          <p:cNvSpPr/>
          <p:nvPr/>
        </p:nvSpPr>
        <p:spPr>
          <a:xfrm>
            <a:off x="5744817" y="5310669"/>
            <a:ext cx="3412435" cy="79858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Through ARP. But has to know B’s (or R’s)  IP address.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9F0C8F-7D96-45A6-E1AA-DAFE7E114ECD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5327374" y="4747656"/>
            <a:ext cx="417443" cy="96230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3DD073-098F-8155-BD9A-4E709D72F1DC}"/>
              </a:ext>
            </a:extLst>
          </p:cNvPr>
          <p:cNvCxnSpPr>
            <a:cxnSpLocks/>
          </p:cNvCxnSpPr>
          <p:nvPr/>
        </p:nvCxnSpPr>
        <p:spPr>
          <a:xfrm flipV="1">
            <a:off x="9157252" y="4829516"/>
            <a:ext cx="1739596" cy="6571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522140A-C86B-64D0-1CA8-FB77BDAB35D6}"/>
              </a:ext>
            </a:extLst>
          </p:cNvPr>
          <p:cNvSpPr/>
          <p:nvPr/>
        </p:nvSpPr>
        <p:spPr>
          <a:xfrm>
            <a:off x="4949686" y="2280426"/>
            <a:ext cx="4572000" cy="5135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How does A get an IP address ?? </a:t>
            </a:r>
            <a:r>
              <a:rPr lang="en-US" sz="2000" b="1" dirty="0">
                <a:solidFill>
                  <a:schemeClr val="tx1"/>
                </a:solidFill>
              </a:rPr>
              <a:t>DHCP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362996-5A11-3826-4A32-8474165F4803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439478" y="2537192"/>
            <a:ext cx="510208" cy="84998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52CCCFC-173B-BD10-C019-2D410966812E}"/>
              </a:ext>
            </a:extLst>
          </p:cNvPr>
          <p:cNvSpPr/>
          <p:nvPr/>
        </p:nvSpPr>
        <p:spPr>
          <a:xfrm>
            <a:off x="5327374" y="3056268"/>
            <a:ext cx="4572000" cy="5135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How does A find B’s (or R’s) IP address?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55B3A3-0A61-BEC8-C690-E08A581D4A7E}"/>
              </a:ext>
            </a:extLst>
          </p:cNvPr>
          <p:cNvCxnSpPr>
            <a:cxnSpLocks/>
          </p:cNvCxnSpPr>
          <p:nvPr/>
        </p:nvCxnSpPr>
        <p:spPr>
          <a:xfrm flipH="1">
            <a:off x="4883426" y="3288201"/>
            <a:ext cx="443948" cy="4148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90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455117-89C5-AD8B-3907-B9AFD21C6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the protocol</a:t>
            </a:r>
          </a:p>
          <a:p>
            <a:r>
              <a:rPr lang="en-US" dirty="0"/>
              <a:t>The protocol’s basic operations, i.e., the messages and information exchanged when a host wants to acquire an IP address. </a:t>
            </a:r>
          </a:p>
          <a:p>
            <a:pPr lvl="1"/>
            <a:r>
              <a:rPr lang="en-US" dirty="0"/>
              <a:t>E.g., given a scenario where a host (re)joins a LAN, you should be able to fill out the basic information inside the exchanged messages. </a:t>
            </a:r>
          </a:p>
          <a:p>
            <a:r>
              <a:rPr lang="en-US" dirty="0"/>
              <a:t>The extra information that DHCP provide for hosts to bootstrap their network configurations.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8AC480-9646-9ABF-2D21-060F0ADE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 about DHCP</a:t>
            </a:r>
          </a:p>
        </p:txBody>
      </p:sp>
    </p:spTree>
    <p:extLst>
      <p:ext uri="{BB962C8B-B14F-4D97-AF65-F5344CB8AC3E}">
        <p14:creationId xmlns:p14="http://schemas.microsoft.com/office/powerpoint/2010/main" val="20657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E5FD9-4914-9032-41F4-16F9CAE8D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8CE9-996E-EB9D-93C5-03F3D9CB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Naming and Addressing: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B5CCAF7-C4BA-245C-ED12-58C23828938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1" y="1371323"/>
            <a:ext cx="9564509" cy="3142312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DHCP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Helps A find an IP address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Helps A find the IP address of the gateway router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zh-CN" u="sng" dirty="0">
                <a:ea typeface="ＭＳ Ｐゴシック" panose="020B0600070205080204" pitchFamily="34" charset="-128"/>
                <a:cs typeface="Arial" panose="020B0604020202020204" pitchFamily="34" charset="0"/>
              </a:rPr>
              <a:t>DNS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Helps A find B’s IP address</a:t>
            </a:r>
          </a:p>
          <a:p>
            <a:pPr marL="750888" lvl="1" indent="-277813">
              <a:spcBef>
                <a:spcPts val="600"/>
              </a:spcBef>
            </a:pPr>
            <a:endParaRPr lang="en-US" altLang="zh-CN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A16D5-B7F9-5070-F590-FFB8B5DB6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CCE46AF-2758-4B9B-04DC-D3B30FE5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Domain Name System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27" name="Rectangle 3">
            <a:extLst>
              <a:ext uri="{FF2B5EF4-FFF2-40B4-BE49-F238E27FC236}">
                <a16:creationId xmlns:a16="http://schemas.microsoft.com/office/drawing/2014/main" id="{B22B89E7-41B0-73C2-68D4-116E30CD4C67}"/>
              </a:ext>
            </a:extLst>
          </p:cNvPr>
          <p:cNvSpPr txBox="1">
            <a:spLocks noChangeArrowheads="1"/>
          </p:cNvSpPr>
          <p:nvPr/>
        </p:nvSpPr>
        <p:spPr>
          <a:xfrm>
            <a:off x="753721" y="1340962"/>
            <a:ext cx="490197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people: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many identifiers: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SIN, name, passport #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hosts, routers: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 address (32 bit) - used for addressing datagrams in the network layer.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“name”, e.g., cs.umass.edu - used by humans</a:t>
            </a:r>
          </a:p>
        </p:txBody>
      </p:sp>
    </p:spTree>
    <p:extLst>
      <p:ext uri="{BB962C8B-B14F-4D97-AF65-F5344CB8AC3E}">
        <p14:creationId xmlns:p14="http://schemas.microsoft.com/office/powerpoint/2010/main" val="63845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4A713-D19A-6FCB-1BB7-8E41D60B9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1C67F35-C547-30F6-B44A-E7916B15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Domain Name System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27" name="Rectangle 3">
            <a:extLst>
              <a:ext uri="{FF2B5EF4-FFF2-40B4-BE49-F238E27FC236}">
                <a16:creationId xmlns:a16="http://schemas.microsoft.com/office/drawing/2014/main" id="{8D6E1C24-CFCA-1E98-C8D1-6D98422076C9}"/>
              </a:ext>
            </a:extLst>
          </p:cNvPr>
          <p:cNvSpPr txBox="1">
            <a:spLocks noChangeArrowheads="1"/>
          </p:cNvSpPr>
          <p:nvPr/>
        </p:nvSpPr>
        <p:spPr>
          <a:xfrm>
            <a:off x="753721" y="1340962"/>
            <a:ext cx="490197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people: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many identifiers: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SIN, name, passport #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hosts, routers: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 address (32 bit) - used for addressing datagrams in the network layer.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“name”, e.g., cs.umass.edu - used by humans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8D9673-BECF-5BEB-D38E-7A3D07D55EE6}"/>
              </a:ext>
            </a:extLst>
          </p:cNvPr>
          <p:cNvSpPr/>
          <p:nvPr/>
        </p:nvSpPr>
        <p:spPr>
          <a:xfrm>
            <a:off x="5655694" y="3428999"/>
            <a:ext cx="3673835" cy="144780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Human readable</a:t>
            </a:r>
          </a:p>
          <a:p>
            <a:r>
              <a:rPr lang="en-US" sz="2000" dirty="0">
                <a:solidFill>
                  <a:schemeClr val="tx1"/>
                </a:solidFill>
              </a:rPr>
              <a:t>Much easier to remember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IP addresses may change but this doesn’t have to change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31979F6-531E-8DCA-274F-D247DD12DF4F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5115339" y="4041913"/>
            <a:ext cx="540355" cy="11098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5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Domain Name System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27" name="Rectangle 3">
            <a:extLst>
              <a:ext uri="{FF2B5EF4-FFF2-40B4-BE49-F238E27FC236}">
                <a16:creationId xmlns:a16="http://schemas.microsoft.com/office/drawing/2014/main" id="{35F7BF1A-0385-C246-9EE3-5E4E54C86490}"/>
              </a:ext>
            </a:extLst>
          </p:cNvPr>
          <p:cNvSpPr txBox="1">
            <a:spLocks noChangeArrowheads="1"/>
          </p:cNvSpPr>
          <p:nvPr/>
        </p:nvSpPr>
        <p:spPr>
          <a:xfrm>
            <a:off x="753721" y="1340962"/>
            <a:ext cx="490197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people: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many identifiers: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SIN, name, passport #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hosts, routers: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 address (32 bit) - used for addressing datagrams in the network layer.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“name”, e.g., cs.umass.edu - used by humans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how to map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from a name to an IP address?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5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8AB6F-6A83-C790-53BE-1975E2E15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672E0CA-51DD-49A8-A944-A7EB8F00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Domain Name System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27" name="Rectangle 3">
            <a:extLst>
              <a:ext uri="{FF2B5EF4-FFF2-40B4-BE49-F238E27FC236}">
                <a16:creationId xmlns:a16="http://schemas.microsoft.com/office/drawing/2014/main" id="{0F30F3DA-F5DB-4D03-41C3-B8B4F7BA3D4D}"/>
              </a:ext>
            </a:extLst>
          </p:cNvPr>
          <p:cNvSpPr txBox="1">
            <a:spLocks noChangeArrowheads="1"/>
          </p:cNvSpPr>
          <p:nvPr/>
        </p:nvSpPr>
        <p:spPr>
          <a:xfrm>
            <a:off x="753721" y="1340962"/>
            <a:ext cx="490197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people: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many identifiers: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SIN, name, passport #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hosts, routers: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 address (32 bit) - used for addressing datagrams in the network layer.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“name”, e.g., cs.umass.edu - used by humans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how to map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from a name to an IP address?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8" name="Rectangle 4">
            <a:extLst>
              <a:ext uri="{FF2B5EF4-FFF2-40B4-BE49-F238E27FC236}">
                <a16:creationId xmlns:a16="http://schemas.microsoft.com/office/drawing/2014/main" id="{DD68A0E4-D159-A42F-623C-CA13845AE6EF}"/>
              </a:ext>
            </a:extLst>
          </p:cNvPr>
          <p:cNvSpPr txBox="1">
            <a:spLocks noChangeArrowheads="1"/>
          </p:cNvSpPr>
          <p:nvPr/>
        </p:nvSpPr>
        <p:spPr>
          <a:xfrm>
            <a:off x="5592033" y="1281002"/>
            <a:ext cx="6088112" cy="50069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Domain Name System (DNS):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i="1" dirty="0">
                <a:solidFill>
                  <a:srgbClr val="000099"/>
                </a:solidFill>
                <a:latin typeface="Calibri" panose="020F0502020204030204"/>
                <a:ea typeface="ＭＳ Ｐゴシック" panose="020B0600070205080204" pitchFamily="34" charset="-128"/>
              </a:rPr>
              <a:t>D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atabase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that keeps the mapping between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names and IP addresses</a:t>
            </a:r>
          </a:p>
          <a:p>
            <a:pPr lvl="0"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I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mplemented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in a </a:t>
            </a:r>
            <a:r>
              <a:rPr lang="en-US" altLang="en-US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distributed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manner over a hierarchy of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name servers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application-layer protocol: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hosts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and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DNS servers communicate to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resolve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names (address/name translation)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DNS is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core Internet function,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implemented as application-layer protocol</a:t>
            </a:r>
          </a:p>
        </p:txBody>
      </p:sp>
    </p:spTree>
    <p:extLst>
      <p:ext uri="{BB962C8B-B14F-4D97-AF65-F5344CB8AC3E}">
        <p14:creationId xmlns:p14="http://schemas.microsoft.com/office/powerpoint/2010/main" val="18001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a distributed, hierarchical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atabase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444882F-E18F-DD45-9D52-E80EEEA5B2C4}"/>
              </a:ext>
            </a:extLst>
          </p:cNvPr>
          <p:cNvSpPr txBox="1">
            <a:spLocks noChangeArrowheads="1"/>
          </p:cNvSpPr>
          <p:nvPr/>
        </p:nvSpPr>
        <p:spPr>
          <a:xfrm>
            <a:off x="478971" y="4398565"/>
            <a:ext cx="11713029" cy="21336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wants IP address for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www.amazon.com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queries root server to find .com DNS server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queries .com DNS server to get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amazon.com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 server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queries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amazon.com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 server to get IP address for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www.amazon.com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A00663-77DA-9B4C-A51A-04EBC6FBCCA0}"/>
              </a:ext>
            </a:extLst>
          </p:cNvPr>
          <p:cNvGrpSpPr/>
          <p:nvPr/>
        </p:nvGrpSpPr>
        <p:grpSpPr>
          <a:xfrm>
            <a:off x="1321991" y="1815164"/>
            <a:ext cx="10791292" cy="1046691"/>
            <a:chOff x="1321991" y="1815164"/>
            <a:chExt cx="10791292" cy="1046691"/>
          </a:xfrm>
        </p:grpSpPr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8DB0E7C3-8033-5949-9183-2915D95A7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1991" y="2431570"/>
              <a:ext cx="2057411" cy="3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.com DNS servers</a:t>
              </a: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E5F716F-8E9B-6F4D-879A-CC62D69D9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789" y="2432961"/>
              <a:ext cx="1954541" cy="3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.org DNS servers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67230760-6F08-C443-A901-7D6991E09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6026" y="2432961"/>
              <a:ext cx="2005231" cy="3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.edu DNS servers</a:t>
              </a:r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BA67319E-9089-5D4D-83FF-3AE2DB5B1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8547" y="1831861"/>
              <a:ext cx="2075302" cy="6011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64A53551-2118-9045-B6B4-1F713C8B8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1588" y="1815164"/>
              <a:ext cx="0" cy="6164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B45A6D89-577E-7C44-A516-DED5E6DB8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908" y="1831861"/>
              <a:ext cx="2146864" cy="601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 Box 29">
              <a:extLst>
                <a:ext uri="{FF2B5EF4-FFF2-40B4-BE49-F238E27FC236}">
                  <a16:creationId xmlns:a16="http://schemas.microsoft.com/office/drawing/2014/main" id="{B9DABBB2-671A-2742-937B-8D9DEE87B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6204" y="1934852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9" name="Text Box 30">
              <a:extLst>
                <a:ext uri="{FF2B5EF4-FFF2-40B4-BE49-F238E27FC236}">
                  <a16:creationId xmlns:a16="http://schemas.microsoft.com/office/drawing/2014/main" id="{F8EBAC0E-17AF-6147-BA8E-98BDF7436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5966" y="1923399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7834A79-77AF-0047-9901-2474CA5CB805}"/>
                </a:ext>
              </a:extLst>
            </p:cNvPr>
            <p:cNvSpPr txBox="1"/>
            <p:nvPr/>
          </p:nvSpPr>
          <p:spPr>
            <a:xfrm>
              <a:off x="9724296" y="2400190"/>
              <a:ext cx="2388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 Level Domain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A62B1BD-DD42-D845-9BBE-BE085C24631D}"/>
              </a:ext>
            </a:extLst>
          </p:cNvPr>
          <p:cNvGrpSpPr/>
          <p:nvPr/>
        </p:nvGrpSpPr>
        <p:grpSpPr>
          <a:xfrm>
            <a:off x="3874373" y="1407648"/>
            <a:ext cx="7294880" cy="461665"/>
            <a:chOff x="3874373" y="1407648"/>
            <a:chExt cx="7294880" cy="461665"/>
          </a:xfrm>
        </p:grpSpPr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10CE294D-681E-A241-BD53-A34355A36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4373" y="1432519"/>
              <a:ext cx="2064866" cy="367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Root DNS Servers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6AE851-5852-CE4F-8F0F-42EF70A401C4}"/>
                </a:ext>
              </a:extLst>
            </p:cNvPr>
            <p:cNvSpPr txBox="1"/>
            <p:nvPr/>
          </p:nvSpPr>
          <p:spPr>
            <a:xfrm>
              <a:off x="10397760" y="1407648"/>
              <a:ext cx="771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Root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7CCAC6-2E30-B94C-ABE6-16301CFD8E18}"/>
              </a:ext>
            </a:extLst>
          </p:cNvPr>
          <p:cNvGrpSpPr/>
          <p:nvPr/>
        </p:nvGrpSpPr>
        <p:grpSpPr>
          <a:xfrm>
            <a:off x="877709" y="2766905"/>
            <a:ext cx="10877911" cy="1053317"/>
            <a:chOff x="877709" y="2766905"/>
            <a:chExt cx="10877911" cy="1053317"/>
          </a:xfrm>
        </p:grpSpPr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48A982BB-AB47-3F43-B500-136E59167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1887" y="3150942"/>
              <a:ext cx="1478951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nyu.edu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2B6BDDC7-E847-3847-933D-4C32FCB6E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272" y="3150942"/>
              <a:ext cx="1478951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umass.edu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320DE5FB-B16F-134F-A6AE-3A733BA85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74130" y="2766905"/>
              <a:ext cx="559079" cy="420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083E8C6B-45A7-4E4F-BE58-4778B3424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2582" y="2766905"/>
              <a:ext cx="500935" cy="420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36B8F6F2-4690-8E4C-937E-0E9481B1C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709" y="3173205"/>
              <a:ext cx="1505787" cy="647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yahoo.com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550F9EB0-5008-3D46-90EE-C86931D20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4875" y="3150942"/>
              <a:ext cx="1492369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amazon.com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369E9B65-3B7C-454D-AB1F-5B2406B16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6383" y="2773863"/>
              <a:ext cx="369738" cy="413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D471AC56-09F2-7C4D-B61A-6CCAD59D7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8547" y="2773863"/>
              <a:ext cx="429373" cy="4257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1C077A09-1FCB-034D-952A-AD8C28E51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2691" y="3132853"/>
              <a:ext cx="1480442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pbs.org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C40276EB-9757-DA42-B8CE-16A23EEE1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570" y="2766905"/>
              <a:ext cx="0" cy="4174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556E67-E222-8D43-B71A-156691CCA0D4}"/>
                </a:ext>
              </a:extLst>
            </p:cNvPr>
            <p:cNvSpPr txBox="1"/>
            <p:nvPr/>
          </p:nvSpPr>
          <p:spPr>
            <a:xfrm>
              <a:off x="9919925" y="3273362"/>
              <a:ext cx="1835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Authoritative</a:t>
              </a:r>
            </a:p>
          </p:txBody>
        </p:sp>
        <p:sp>
          <p:nvSpPr>
            <p:cNvPr id="33" name="Text Box 30">
              <a:extLst>
                <a:ext uri="{FF2B5EF4-FFF2-40B4-BE49-F238E27FC236}">
                  <a16:creationId xmlns:a16="http://schemas.microsoft.com/office/drawing/2014/main" id="{F5BAA8E7-838D-494A-81C4-58D94A012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568" y="2785396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34" name="Text Box 30">
              <a:extLst>
                <a:ext uri="{FF2B5EF4-FFF2-40B4-BE49-F238E27FC236}">
                  <a16:creationId xmlns:a16="http://schemas.microsoft.com/office/drawing/2014/main" id="{2AD59D99-9460-DA4B-AF7A-451CBE5B3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0793" y="2776330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35" name="Text Box 30">
              <a:extLst>
                <a:ext uri="{FF2B5EF4-FFF2-40B4-BE49-F238E27FC236}">
                  <a16:creationId xmlns:a16="http://schemas.microsoft.com/office/drawing/2014/main" id="{2B85C740-28F8-0449-B6AC-74E686461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346" y="2768742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36" name="Text Box 30">
              <a:extLst>
                <a:ext uri="{FF2B5EF4-FFF2-40B4-BE49-F238E27FC236}">
                  <a16:creationId xmlns:a16="http://schemas.microsoft.com/office/drawing/2014/main" id="{D033AF36-F2BE-7F41-93BB-422A537DE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58" y="2777057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693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02A27-60D0-5B4D-BD6E-00C279F7F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464" y="1529543"/>
            <a:ext cx="7122656" cy="2152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2E018F-A8B8-D04F-AA86-E98C6072C4D6}"/>
              </a:ext>
            </a:extLst>
          </p:cNvPr>
          <p:cNvSpPr/>
          <p:nvPr/>
        </p:nvSpPr>
        <p:spPr>
          <a:xfrm>
            <a:off x="6940647" y="1546167"/>
            <a:ext cx="2646699" cy="379307"/>
          </a:xfrm>
          <a:prstGeom prst="rect">
            <a:avLst/>
          </a:prstGeom>
          <a:solidFill>
            <a:srgbClr val="FBBFC7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root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ame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C4E20309-5EA1-134A-A365-0B330A5879DC}"/>
              </a:ext>
            </a:extLst>
          </p:cNvPr>
          <p:cNvSpPr txBox="1">
            <a:spLocks noChangeArrowheads="1"/>
          </p:cNvSpPr>
          <p:nvPr/>
        </p:nvSpPr>
        <p:spPr>
          <a:xfrm>
            <a:off x="651717" y="3958890"/>
            <a:ext cx="6288930" cy="284932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Provides the 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IP address of Top-Level-Domain (TLD) servers</a:t>
            </a:r>
          </a:p>
          <a:p>
            <a:pPr marL="746125" lvl="1" indent="-288925"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Right below it in the tree</a:t>
            </a:r>
          </a:p>
          <a:p>
            <a:pPr marL="403225" indent="-288925"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They are where one goes to get the translations started.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root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ame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4400" dirty="0"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7EF7A5-82F4-A842-BA4B-88DB1EA46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2856025"/>
            <a:ext cx="6261100" cy="3200400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C4E20309-5EA1-134A-A365-0B330A5879DC}"/>
              </a:ext>
            </a:extLst>
          </p:cNvPr>
          <p:cNvSpPr txBox="1">
            <a:spLocks noChangeArrowheads="1"/>
          </p:cNvSpPr>
          <p:nvPr/>
        </p:nvSpPr>
        <p:spPr>
          <a:xfrm>
            <a:off x="651717" y="1432390"/>
            <a:ext cx="5444283" cy="446041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4032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incredibly important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function</a:t>
            </a:r>
          </a:p>
          <a:p>
            <a:pPr marL="635000" marR="0" lvl="1" indent="-317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couldn’t function without it!</a:t>
            </a:r>
          </a:p>
          <a:p>
            <a:pPr marL="3175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4032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ICANN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(Internet Corporation for Assigned Names and Numbers)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manages root DNS domain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8ADC63BB-C973-3942-8EC6-3C13E2B38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186" y="1752600"/>
            <a:ext cx="5142916" cy="119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13 logical root name 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servers” worldwide each “server” replicated many times (~200 servers in US)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A3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0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EF421-6250-E61B-BA92-B7F5B2CD0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0C68-5FC4-2740-866C-E011BE2B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Naming and Addressing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14676BD-8E4F-3184-AB3D-E7DCB516CBA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1" y="1371322"/>
            <a:ext cx="11128266" cy="2131157"/>
          </a:xfrm>
        </p:spPr>
        <p:txBody>
          <a:bodyPr>
            <a:noAutofit/>
          </a:bodyPr>
          <a:lstStyle/>
          <a:p>
            <a:pPr marL="130175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If host A wants to communicate with host B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A and B each should have an interface connecting them to their LAN.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Each interface should have an </a:t>
            </a:r>
            <a:r>
              <a:rPr lang="en-US" altLang="en-US" u="sng" dirty="0">
                <a:ea typeface="ＭＳ Ｐゴシック" panose="020B0600070205080204" pitchFamily="34" charset="-128"/>
                <a:cs typeface="Arial" panose="020B0604020202020204" pitchFamily="34" charset="0"/>
              </a:rPr>
              <a:t>IP address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and a </a:t>
            </a:r>
            <a:r>
              <a:rPr lang="en-US" altLang="en-US" u="sng" dirty="0">
                <a:ea typeface="ＭＳ Ｐゴシック" panose="020B0600070205080204" pitchFamily="34" charset="-128"/>
                <a:cs typeface="Arial" panose="020B0604020202020204" pitchFamily="34" charset="0"/>
              </a:rPr>
              <a:t>MAC address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To send data to B, A should create a packet with the following addresses: </a:t>
            </a:r>
          </a:p>
          <a:p>
            <a:pPr marL="473075" lvl="1" indent="0">
              <a:spcBef>
                <a:spcPts val="600"/>
              </a:spcBef>
              <a:buNone/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206E58-7B30-5D9F-F28B-F110B471CC09}"/>
              </a:ext>
            </a:extLst>
          </p:cNvPr>
          <p:cNvCxnSpPr/>
          <p:nvPr/>
        </p:nvCxnSpPr>
        <p:spPr>
          <a:xfrm>
            <a:off x="4374054" y="4720665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4">
            <a:extLst>
              <a:ext uri="{FF2B5EF4-FFF2-40B4-BE49-F238E27FC236}">
                <a16:creationId xmlns:a16="http://schemas.microsoft.com/office/drawing/2014/main" id="{3F65318E-DD0B-2C93-38C8-57A5F0A9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97" y="3986827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39">
            <a:extLst>
              <a:ext uri="{FF2B5EF4-FFF2-40B4-BE49-F238E27FC236}">
                <a16:creationId xmlns:a16="http://schemas.microsoft.com/office/drawing/2014/main" id="{F64AAD26-EC85-5531-E2F0-948DDFB8D470}"/>
              </a:ext>
            </a:extLst>
          </p:cNvPr>
          <p:cNvSpPr>
            <a:spLocks/>
          </p:cNvSpPr>
          <p:nvPr/>
        </p:nvSpPr>
        <p:spPr bwMode="auto">
          <a:xfrm>
            <a:off x="3717934" y="4188162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Line 40">
            <a:extLst>
              <a:ext uri="{FF2B5EF4-FFF2-40B4-BE49-F238E27FC236}">
                <a16:creationId xmlns:a16="http://schemas.microsoft.com/office/drawing/2014/main" id="{466372CF-43F8-0AF6-FA7D-BE58D067F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4722" y="4167524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ine 41">
            <a:extLst>
              <a:ext uri="{FF2B5EF4-FFF2-40B4-BE49-F238E27FC236}">
                <a16:creationId xmlns:a16="http://schemas.microsoft.com/office/drawing/2014/main" id="{61878ED5-497D-FB9A-E94B-8C775989F6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7287" y="5112086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7093E116-E746-A645-D9B2-A46A00246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488" y="3695140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1" name="Line 67">
            <a:extLst>
              <a:ext uri="{FF2B5EF4-FFF2-40B4-BE49-F238E27FC236}">
                <a16:creationId xmlns:a16="http://schemas.microsoft.com/office/drawing/2014/main" id="{2A4B5F79-C4E9-7B03-1336-B856F237A8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6284" y="4167524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73">
            <a:extLst>
              <a:ext uri="{FF2B5EF4-FFF2-40B4-BE49-F238E27FC236}">
                <a16:creationId xmlns:a16="http://schemas.microsoft.com/office/drawing/2014/main" id="{0B62A606-3387-7E9E-B135-DFB7759AB8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37024" y="5064462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:a16="http://schemas.microsoft.com/office/drawing/2014/main" id="{4679815E-E3B8-2405-B9F0-AC9EA770B8B7}"/>
              </a:ext>
            </a:extLst>
          </p:cNvPr>
          <p:cNvSpPr>
            <a:spLocks/>
          </p:cNvSpPr>
          <p:nvPr/>
        </p:nvSpPr>
        <p:spPr bwMode="auto">
          <a:xfrm>
            <a:off x="7556509" y="4191337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CF5B2B-A092-76AF-26B3-214D663DA2A2}"/>
              </a:ext>
            </a:extLst>
          </p:cNvPr>
          <p:cNvGrpSpPr/>
          <p:nvPr/>
        </p:nvGrpSpPr>
        <p:grpSpPr>
          <a:xfrm>
            <a:off x="5082220" y="4418295"/>
            <a:ext cx="1310631" cy="501151"/>
            <a:chOff x="4909105" y="5767126"/>
            <a:chExt cx="1310631" cy="501151"/>
          </a:xfrm>
        </p:grpSpPr>
        <p:sp>
          <p:nvSpPr>
            <p:cNvPr id="16" name="Rectangle 37">
              <a:extLst>
                <a:ext uri="{FF2B5EF4-FFF2-40B4-BE49-F238E27FC236}">
                  <a16:creationId xmlns:a16="http://schemas.microsoft.com/office/drawing/2014/main" id="{5671F4D8-EC26-C7F7-D952-B671110BB7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sp>
          <p:nvSpPr>
            <p:cNvPr id="17" name="Rectangle 37">
              <a:extLst>
                <a:ext uri="{FF2B5EF4-FFF2-40B4-BE49-F238E27FC236}">
                  <a16:creationId xmlns:a16="http://schemas.microsoft.com/office/drawing/2014/main" id="{A735DD63-ED30-6F14-584B-7B24607CDE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836AF12-CC98-DA5A-C0A3-7251FB6AC353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9" name="Freeform 263">
                <a:extLst>
                  <a:ext uri="{FF2B5EF4-FFF2-40B4-BE49-F238E27FC236}">
                    <a16:creationId xmlns:a16="http://schemas.microsoft.com/office/drawing/2014/main" id="{9EA6A400-8335-0A54-4425-858D891ADC40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AB2D6D4-F6C0-5932-79FA-C4C8BB25D72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FEE0A79-B2EB-A720-587F-97048CAA14E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" name="Freeform 266">
                  <a:extLst>
                    <a:ext uri="{FF2B5EF4-FFF2-40B4-BE49-F238E27FC236}">
                      <a16:creationId xmlns:a16="http://schemas.microsoft.com/office/drawing/2014/main" id="{51553CB5-1F67-24CC-468C-F171A2CF11D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267">
                  <a:extLst>
                    <a:ext uri="{FF2B5EF4-FFF2-40B4-BE49-F238E27FC236}">
                      <a16:creationId xmlns:a16="http://schemas.microsoft.com/office/drawing/2014/main" id="{06788148-2AE3-2281-FA8C-1712342D880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268">
                  <a:extLst>
                    <a:ext uri="{FF2B5EF4-FFF2-40B4-BE49-F238E27FC236}">
                      <a16:creationId xmlns:a16="http://schemas.microsoft.com/office/drawing/2014/main" id="{C8FA590E-6864-BEA6-1D60-75F2DCF9698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269">
                  <a:extLst>
                    <a:ext uri="{FF2B5EF4-FFF2-40B4-BE49-F238E27FC236}">
                      <a16:creationId xmlns:a16="http://schemas.microsoft.com/office/drawing/2014/main" id="{E80712A2-E43B-9A30-9F23-46E5B4755FB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6" name="Rectangle 37">
            <a:extLst>
              <a:ext uri="{FF2B5EF4-FFF2-40B4-BE49-F238E27FC236}">
                <a16:creationId xmlns:a16="http://schemas.microsoft.com/office/drawing/2014/main" id="{306E00A9-7AA9-C1C2-4ED0-B02E7A57E59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41374" y="4046856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27" name="Group 49">
            <a:extLst>
              <a:ext uri="{FF2B5EF4-FFF2-40B4-BE49-F238E27FC236}">
                <a16:creationId xmlns:a16="http://schemas.microsoft.com/office/drawing/2014/main" id="{8282A3CF-7561-023D-6D61-ADEE602D24DE}"/>
              </a:ext>
            </a:extLst>
          </p:cNvPr>
          <p:cNvGrpSpPr>
            <a:grpSpLocks/>
          </p:cNvGrpSpPr>
          <p:nvPr/>
        </p:nvGrpSpPr>
        <p:grpSpPr bwMode="auto">
          <a:xfrm>
            <a:off x="2399039" y="3713499"/>
            <a:ext cx="936071" cy="761428"/>
            <a:chOff x="-44" y="1473"/>
            <a:chExt cx="981" cy="1105"/>
          </a:xfrm>
        </p:grpSpPr>
        <p:pic>
          <p:nvPicPr>
            <p:cNvPr id="28" name="Picture 50" descr="desktop_computer_stylized_medium">
              <a:extLst>
                <a:ext uri="{FF2B5EF4-FFF2-40B4-BE49-F238E27FC236}">
                  <a16:creationId xmlns:a16="http://schemas.microsoft.com/office/drawing/2014/main" id="{E86D61F2-F701-BE30-991E-8862586FE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51">
              <a:extLst>
                <a:ext uri="{FF2B5EF4-FFF2-40B4-BE49-F238E27FC236}">
                  <a16:creationId xmlns:a16="http://schemas.microsoft.com/office/drawing/2014/main" id="{1082AF08-D218-F290-D2CD-CC3187FC77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37">
            <a:extLst>
              <a:ext uri="{FF2B5EF4-FFF2-40B4-BE49-F238E27FC236}">
                <a16:creationId xmlns:a16="http://schemas.microsoft.com/office/drawing/2014/main" id="{3F279CBC-7A1E-C0C4-3440-289EC5B5063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52185" y="5067896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31" name="Group 49">
            <a:extLst>
              <a:ext uri="{FF2B5EF4-FFF2-40B4-BE49-F238E27FC236}">
                <a16:creationId xmlns:a16="http://schemas.microsoft.com/office/drawing/2014/main" id="{B2ED28D6-A785-3A2A-4B94-7798CF5A65CE}"/>
              </a:ext>
            </a:extLst>
          </p:cNvPr>
          <p:cNvGrpSpPr>
            <a:grpSpLocks/>
          </p:cNvGrpSpPr>
          <p:nvPr/>
        </p:nvGrpSpPr>
        <p:grpSpPr bwMode="auto">
          <a:xfrm>
            <a:off x="2761778" y="4870602"/>
            <a:ext cx="639495" cy="517588"/>
            <a:chOff x="-44" y="1473"/>
            <a:chExt cx="981" cy="1105"/>
          </a:xfrm>
        </p:grpSpPr>
        <p:pic>
          <p:nvPicPr>
            <p:cNvPr id="32" name="Picture 50" descr="desktop_computer_stylized_medium">
              <a:extLst>
                <a:ext uri="{FF2B5EF4-FFF2-40B4-BE49-F238E27FC236}">
                  <a16:creationId xmlns:a16="http://schemas.microsoft.com/office/drawing/2014/main" id="{F98B277D-344E-9F37-DE27-A6087FD66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89A1471C-91C5-38F4-6121-1C9848A4D8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ectangle 37">
            <a:extLst>
              <a:ext uri="{FF2B5EF4-FFF2-40B4-BE49-F238E27FC236}">
                <a16:creationId xmlns:a16="http://schemas.microsoft.com/office/drawing/2014/main" id="{92B2D062-83BE-B981-2156-B93149F1B29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06927" y="4033102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17F080B8-5651-3F88-B655-53C8611B8E4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77168" y="5164844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36" name="Group 44">
            <a:extLst>
              <a:ext uri="{FF2B5EF4-FFF2-40B4-BE49-F238E27FC236}">
                <a16:creationId xmlns:a16="http://schemas.microsoft.com/office/drawing/2014/main" id="{CFFD1BC1-3A49-F3FA-861B-325CE659061E}"/>
              </a:ext>
            </a:extLst>
          </p:cNvPr>
          <p:cNvGrpSpPr>
            <a:grpSpLocks/>
          </p:cNvGrpSpPr>
          <p:nvPr/>
        </p:nvGrpSpPr>
        <p:grpSpPr bwMode="auto">
          <a:xfrm>
            <a:off x="8571625" y="3771366"/>
            <a:ext cx="1009650" cy="855028"/>
            <a:chOff x="-44" y="1473"/>
            <a:chExt cx="981" cy="1105"/>
          </a:xfrm>
        </p:grpSpPr>
        <p:pic>
          <p:nvPicPr>
            <p:cNvPr id="37" name="Picture 45" descr="desktop_computer_stylized_medium">
              <a:extLst>
                <a:ext uri="{FF2B5EF4-FFF2-40B4-BE49-F238E27FC236}">
                  <a16:creationId xmlns:a16="http://schemas.microsoft.com/office/drawing/2014/main" id="{B8F27773-717E-671A-2961-D269CA127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1BB3F425-32E8-4131-F558-2EAF1D99EE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id="{E3784738-DFE4-E706-B269-594D35BAB123}"/>
              </a:ext>
            </a:extLst>
          </p:cNvPr>
          <p:cNvGrpSpPr>
            <a:grpSpLocks/>
          </p:cNvGrpSpPr>
          <p:nvPr/>
        </p:nvGrpSpPr>
        <p:grpSpPr bwMode="auto">
          <a:xfrm>
            <a:off x="8423967" y="4998611"/>
            <a:ext cx="711200" cy="601028"/>
            <a:chOff x="-44" y="1473"/>
            <a:chExt cx="981" cy="1105"/>
          </a:xfrm>
        </p:grpSpPr>
        <p:pic>
          <p:nvPicPr>
            <p:cNvPr id="40" name="Picture 45" descr="desktop_computer_stylized_medium">
              <a:extLst>
                <a:ext uri="{FF2B5EF4-FFF2-40B4-BE49-F238E27FC236}">
                  <a16:creationId xmlns:a16="http://schemas.microsoft.com/office/drawing/2014/main" id="{685D7800-19E6-352C-7365-B9C9689BA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855CEC33-0F74-3882-7937-7922176A6C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26">
                <a:extLst>
                  <a:ext uri="{FF2B5EF4-FFF2-40B4-BE49-F238E27FC236}">
                    <a16:creationId xmlns:a16="http://schemas.microsoft.com/office/drawing/2014/main" id="{9507236F-194C-BAF0-7B69-A6581A14CF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3734" y="5554638"/>
                <a:ext cx="192430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A8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Destination MAC </a:t>
                </a:r>
                <a14:m>
                  <m:oMath xmlns:m="http://schemas.openxmlformats.org/officeDocument/2006/math">
                    <m:r>
                      <a:rPr kumimoji="0" lang="en-HK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A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+mn-cs"/>
                      </a:rPr>
                      <m:t>𝑀𝐴</m:t>
                    </m:r>
                    <m:sSub>
                      <m:sSubPr>
                        <m:ctrlPr>
                          <a:rPr kumimoji="0" lang="en-HK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A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HK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A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HK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A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𝐵</m:t>
                        </m:r>
                      </m:sub>
                    </m:sSub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mc:Choice>
        <mc:Fallback xmlns="">
          <p:sp>
            <p:nvSpPr>
              <p:cNvPr id="46" name="Text Box 26">
                <a:extLst>
                  <a:ext uri="{FF2B5EF4-FFF2-40B4-BE49-F238E27FC236}">
                    <a16:creationId xmlns:a16="http://schemas.microsoft.com/office/drawing/2014/main" id="{9507236F-194C-BAF0-7B69-A6581A14C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3734" y="5554638"/>
                <a:ext cx="1924309" cy="307777"/>
              </a:xfrm>
              <a:prstGeom prst="rect">
                <a:avLst/>
              </a:prstGeom>
              <a:blipFill>
                <a:blip r:embed="rId5"/>
                <a:stretch>
                  <a:fillRect l="-952" t="-3922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27">
                <a:extLst>
                  <a:ext uri="{FF2B5EF4-FFF2-40B4-BE49-F238E27FC236}">
                    <a16:creationId xmlns:a16="http://schemas.microsoft.com/office/drawing/2014/main" id="{BE00B5A0-27C0-9741-C9E9-551F1E7A6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3759" y="5365725"/>
                <a:ext cx="154895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A8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Destination IP </a:t>
                </a:r>
                <a14:m>
                  <m:oMath xmlns:m="http://schemas.openxmlformats.org/officeDocument/2006/math">
                    <m:r>
                      <a:rPr kumimoji="0" lang="en-HK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A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+mn-cs"/>
                      </a:rPr>
                      <m:t>𝐼</m:t>
                    </m:r>
                    <m:sSub>
                      <m:sSubPr>
                        <m:ctrlPr>
                          <a:rPr kumimoji="0" lang="en-HK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A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HK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A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HK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A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A8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 Box 27">
                <a:extLst>
                  <a:ext uri="{FF2B5EF4-FFF2-40B4-BE49-F238E27FC236}">
                    <a16:creationId xmlns:a16="http://schemas.microsoft.com/office/drawing/2014/main" id="{BE00B5A0-27C0-9741-C9E9-551F1E7A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3759" y="5365725"/>
                <a:ext cx="1548950" cy="307777"/>
              </a:xfrm>
              <a:prstGeom prst="rect">
                <a:avLst/>
              </a:prstGeom>
              <a:blipFill>
                <a:blip r:embed="rId6"/>
                <a:stretch>
                  <a:fillRect l="-1181" t="-3922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30">
                <a:extLst>
                  <a:ext uri="{FF2B5EF4-FFF2-40B4-BE49-F238E27FC236}">
                    <a16:creationId xmlns:a16="http://schemas.microsoft.com/office/drawing/2014/main" id="{DE4168EA-64A1-3891-3133-9734B15B3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790" y="4387047"/>
                <a:ext cx="112107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altLang="zh-CN" sz="1400" i="0" dirty="0">
                    <a:solidFill>
                      <a:srgbClr val="FF0000"/>
                    </a:solidFill>
                    <a:latin typeface="+mn-lt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HK" altLang="zh-CN" sz="1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IP</m:t>
                        </m:r>
                      </m:e>
                      <m:sub>
                        <m:r>
                          <a:rPr lang="en-HK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8" name="Text Box 30">
                <a:extLst>
                  <a:ext uri="{FF2B5EF4-FFF2-40B4-BE49-F238E27FC236}">
                    <a16:creationId xmlns:a16="http://schemas.microsoft.com/office/drawing/2014/main" id="{DE4168EA-64A1-3891-3133-9734B15B3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790" y="4387047"/>
                <a:ext cx="1121076" cy="307777"/>
              </a:xfrm>
              <a:prstGeom prst="rect">
                <a:avLst/>
              </a:prstGeom>
              <a:blipFill>
                <a:blip r:embed="rId7"/>
                <a:stretch>
                  <a:fillRect l="-1630"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33">
                <a:extLst>
                  <a:ext uri="{FF2B5EF4-FFF2-40B4-BE49-F238E27FC236}">
                    <a16:creationId xmlns:a16="http://schemas.microsoft.com/office/drawing/2014/main" id="{60222686-B650-142B-611D-6CA43EAA57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9887" y="4576314"/>
                <a:ext cx="154324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altLang="zh-CN" sz="1400" i="0" dirty="0">
                    <a:solidFill>
                      <a:srgbClr val="FF0000"/>
                    </a:solidFill>
                    <a:latin typeface="+mn-lt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MAC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𝑀𝐴𝐶</m:t>
                        </m:r>
                      </m:e>
                      <m:sub>
                        <m:r>
                          <a:rPr lang="en-HK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mc:Choice>
        <mc:Fallback xmlns="">
          <p:sp>
            <p:nvSpPr>
              <p:cNvPr id="49" name="Text Box 33">
                <a:extLst>
                  <a:ext uri="{FF2B5EF4-FFF2-40B4-BE49-F238E27FC236}">
                    <a16:creationId xmlns:a16="http://schemas.microsoft.com/office/drawing/2014/main" id="{60222686-B650-142B-611D-6CA43EAA5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9887" y="4576314"/>
                <a:ext cx="1543243" cy="307777"/>
              </a:xfrm>
              <a:prstGeom prst="rect">
                <a:avLst/>
              </a:prstGeom>
              <a:blipFill>
                <a:blip r:embed="rId8"/>
                <a:stretch>
                  <a:fillRect l="-1181"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Line 44">
            <a:extLst>
              <a:ext uri="{FF2B5EF4-FFF2-40B4-BE49-F238E27FC236}">
                <a16:creationId xmlns:a16="http://schemas.microsoft.com/office/drawing/2014/main" id="{41BCE1E4-5E38-3442-9C07-4279A7117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2634" y="5222850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Line 45">
            <a:extLst>
              <a:ext uri="{FF2B5EF4-FFF2-40B4-BE49-F238E27FC236}">
                <a16:creationId xmlns:a16="http://schemas.microsoft.com/office/drawing/2014/main" id="{58B37199-CC6C-25AE-8ED2-656CEA3952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28997" y="4240549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76">
            <a:extLst>
              <a:ext uri="{FF2B5EF4-FFF2-40B4-BE49-F238E27FC236}">
                <a16:creationId xmlns:a16="http://schemas.microsoft.com/office/drawing/2014/main" id="{19BCC99C-6408-7636-E045-B8394D0CA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451" y="4927189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BACEF8-711B-60A6-6BF5-A6DCC384CDFB}"/>
                  </a:ext>
                </a:extLst>
              </p:cNvPr>
              <p:cNvSpPr txBox="1"/>
              <p:nvPr/>
            </p:nvSpPr>
            <p:spPr>
              <a:xfrm>
                <a:off x="4003099" y="6113467"/>
                <a:ext cx="36577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HK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HK" sz="2000" dirty="0"/>
                  <a:t> and </a:t>
                </a:r>
                <a14:m>
                  <m:oMath xmlns:m="http://schemas.openxmlformats.org/officeDocument/2006/math">
                    <m:r>
                      <a:rPr lang="en-HK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HK" sz="2000" dirty="0"/>
                  <a:t> are in the same LAN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BACEF8-711B-60A6-6BF5-A6DCC384C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99" y="6113467"/>
                <a:ext cx="3657752" cy="400110"/>
              </a:xfrm>
              <a:prstGeom prst="rect">
                <a:avLst/>
              </a:prstGeom>
              <a:blipFill>
                <a:blip r:embed="rId9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3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Top-Level Domain, and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a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uthoritative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00E43FE-C520-D344-A4CF-6105B63E22D6}"/>
              </a:ext>
            </a:extLst>
          </p:cNvPr>
          <p:cNvSpPr txBox="1">
            <a:spLocks noChangeArrowheads="1"/>
          </p:cNvSpPr>
          <p:nvPr/>
        </p:nvSpPr>
        <p:spPr>
          <a:xfrm>
            <a:off x="832558" y="1286218"/>
            <a:ext cx="10868375" cy="203271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Top-Level Domain (TLD) servers: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responsible for names under .com, .org, .net, .edu, .aero, .jobs, .museums, and all top-level country domains, e.g.: .cn, .uk, .fr, .ca, .jp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 Solutions: authoritative registry for .com, .net TLD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Educause: .edu TLD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24547E-6033-E341-B415-9EEF0C28B3B1}"/>
              </a:ext>
            </a:extLst>
          </p:cNvPr>
          <p:cNvSpPr txBox="1">
            <a:spLocks noChangeArrowheads="1"/>
          </p:cNvSpPr>
          <p:nvPr/>
        </p:nvSpPr>
        <p:spPr>
          <a:xfrm>
            <a:off x="714024" y="4503552"/>
            <a:ext cx="10868375" cy="182951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authoritative DNS servers: 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organization’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own DNS server(s), providing authoritative hostname to IP mappings for organization’s named hosts 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can be maintained by organization or service provider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26F0AB-9C7D-C946-94B2-B58E3B095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2" y="3122476"/>
            <a:ext cx="5317067" cy="16064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6353F64-060B-1F4E-AD0A-5FBB20E02BE4}"/>
              </a:ext>
            </a:extLst>
          </p:cNvPr>
          <p:cNvGrpSpPr/>
          <p:nvPr/>
        </p:nvGrpSpPr>
        <p:grpSpPr>
          <a:xfrm>
            <a:off x="4419600" y="1744133"/>
            <a:ext cx="6959600" cy="2235200"/>
            <a:chOff x="4419600" y="1744133"/>
            <a:chExt cx="6959600" cy="2235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93592B-610F-B041-9201-B6C557DB96B0}"/>
                </a:ext>
              </a:extLst>
            </p:cNvPr>
            <p:cNvSpPr/>
            <p:nvPr/>
          </p:nvSpPr>
          <p:spPr>
            <a:xfrm>
              <a:off x="6366933" y="3742267"/>
              <a:ext cx="5012267" cy="237066"/>
            </a:xfrm>
            <a:prstGeom prst="rect">
              <a:avLst/>
            </a:prstGeom>
            <a:solidFill>
              <a:srgbClr val="FBBFC7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259AE09-DC39-F54E-8B9C-A94C202C2543}"/>
                </a:ext>
              </a:extLst>
            </p:cNvPr>
            <p:cNvCxnSpPr/>
            <p:nvPr/>
          </p:nvCxnSpPr>
          <p:spPr>
            <a:xfrm>
              <a:off x="4419600" y="1744133"/>
              <a:ext cx="1998133" cy="1998133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1D7C10-72B2-BE47-9B8C-600F740CAFCE}"/>
              </a:ext>
            </a:extLst>
          </p:cNvPr>
          <p:cNvGrpSpPr/>
          <p:nvPr/>
        </p:nvGrpSpPr>
        <p:grpSpPr>
          <a:xfrm>
            <a:off x="5249333" y="4233333"/>
            <a:ext cx="6265334" cy="575734"/>
            <a:chOff x="5249333" y="4233333"/>
            <a:chExt cx="6265334" cy="57573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251AA5-C4FF-7E4A-BCEA-7D8B252E12F3}"/>
                </a:ext>
              </a:extLst>
            </p:cNvPr>
            <p:cNvSpPr/>
            <p:nvPr/>
          </p:nvSpPr>
          <p:spPr>
            <a:xfrm>
              <a:off x="6248400" y="4233333"/>
              <a:ext cx="5266267" cy="372534"/>
            </a:xfrm>
            <a:prstGeom prst="rect">
              <a:avLst/>
            </a:prstGeom>
            <a:solidFill>
              <a:srgbClr val="FBBFC7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1835C5-DBDE-9A48-8554-EF6EB2FAD7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9333" y="4267199"/>
              <a:ext cx="999068" cy="541868"/>
            </a:xfrm>
            <a:prstGeom prst="line">
              <a:avLst/>
            </a:prstGeom>
            <a:ln w="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91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 name resolution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B2D75AD3-AD5C-7747-A9C2-6EF45A12CB21}"/>
              </a:ext>
            </a:extLst>
          </p:cNvPr>
          <p:cNvSpPr txBox="1">
            <a:spLocks noChangeArrowheads="1"/>
          </p:cNvSpPr>
          <p:nvPr/>
        </p:nvSpPr>
        <p:spPr>
          <a:xfrm>
            <a:off x="684201" y="1617338"/>
            <a:ext cx="5664200" cy="106113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engineering.nyu.edu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wants IP address for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gaia.cs.umass.edu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226" y="3848735"/>
            <a:ext cx="1854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requesting host at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engineering.nyu.edu</a:t>
            </a: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2058" y="4237785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96" y="1322438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root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6759111" y="3847199"/>
            <a:ext cx="1876425" cy="554038"/>
            <a:chOff x="2838" y="2132"/>
            <a:chExt cx="1182" cy="349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32"/>
              <a:ext cx="108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local DNS server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dns.nyu.edu</a:t>
              </a:r>
            </a:p>
          </p:txBody>
        </p:sp>
      </p:grp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285" y="5214030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authoritative DNS server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dns.cs.umass.edu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583" y="2608490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TLD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659797" y="4619665"/>
            <a:ext cx="787391" cy="614055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5483417" y="3053085"/>
            <a:ext cx="883580" cy="766310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9794410" y="4528230"/>
            <a:ext cx="390525" cy="641350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7790985" y="3015343"/>
            <a:ext cx="390525" cy="641350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8945098" y="1753280"/>
            <a:ext cx="390525" cy="641350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9761073" y="3005818"/>
            <a:ext cx="390525" cy="641350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B27A6C1C-799B-0538-5000-752BE43B6E12}"/>
              </a:ext>
            </a:extLst>
          </p:cNvPr>
          <p:cNvSpPr/>
          <p:nvPr/>
        </p:nvSpPr>
        <p:spPr>
          <a:xfrm>
            <a:off x="6860012" y="2562994"/>
            <a:ext cx="1876425" cy="228128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Local DNS name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20960-3674-7943-92CD-05431EA8487B}"/>
              </a:ext>
            </a:extLst>
          </p:cNvPr>
          <p:cNvSpPr txBox="1">
            <a:spLocks noChangeArrowheads="1"/>
          </p:cNvSpPr>
          <p:nvPr/>
        </p:nvSpPr>
        <p:spPr>
          <a:xfrm>
            <a:off x="798691" y="1489418"/>
            <a:ext cx="10983578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when host makes DNS query, it is sent to its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local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DNS server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Local DNS server returns reply, answering:</a:t>
            </a:r>
          </a:p>
          <a:p>
            <a:pPr marL="1143000" marR="0" lvl="2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from its local cache of recent name-to-address translation pairs</a:t>
            </a:r>
          </a:p>
          <a:p>
            <a:pPr marL="1143000" marR="0" lvl="2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forwarding request into DNS hierarchy for resolution if not in cache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ISP has local DNS name server; to find yours: </a:t>
            </a:r>
          </a:p>
          <a:p>
            <a:pPr marL="1143000" marR="0" lvl="2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MacOS: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% scutil --dns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&gt;ipconfig /all</a:t>
            </a:r>
          </a:p>
          <a:p>
            <a:pPr marL="352425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local DNS server doesn’t strictly belong to hierarchy</a:t>
            </a:r>
          </a:p>
        </p:txBody>
      </p:sp>
    </p:spTree>
    <p:extLst>
      <p:ext uri="{BB962C8B-B14F-4D97-AF65-F5344CB8AC3E}">
        <p14:creationId xmlns:p14="http://schemas.microsoft.com/office/powerpoint/2010/main" val="7666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 name resolution: iterative query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B2D75AD3-AD5C-7747-A9C2-6EF45A12CB21}"/>
              </a:ext>
            </a:extLst>
          </p:cNvPr>
          <p:cNvSpPr txBox="1">
            <a:spLocks noChangeArrowheads="1"/>
          </p:cNvSpPr>
          <p:nvPr/>
        </p:nvSpPr>
        <p:spPr>
          <a:xfrm>
            <a:off x="684201" y="1617338"/>
            <a:ext cx="5664200" cy="106113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engineering.nyu.edu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wants IP address for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gaia.cs.umass.edu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EB73751A-16ED-6643-8E9C-1B1DDF5D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433" y="2824122"/>
            <a:ext cx="409378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Iterative query:</a:t>
            </a:r>
          </a:p>
          <a:p>
            <a:pPr marL="34290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contacted server replies with name of server to contact</a:t>
            </a:r>
          </a:p>
          <a:p>
            <a:pPr marL="34290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“I don’t know this name, but ask this server”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226" y="3848735"/>
            <a:ext cx="1854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requesting host at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engineering.nyu.edu</a:t>
            </a: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2058" y="4237785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96" y="1322438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root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" name="Line 18">
            <a:extLst>
              <a:ext uri="{FF2B5EF4-FFF2-40B4-BE49-F238E27FC236}">
                <a16:creationId xmlns:a16="http://schemas.microsoft.com/office/drawing/2014/main" id="{0055E9E5-6DE8-1543-9989-1B8A533D4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9235" y="3275781"/>
            <a:ext cx="1196994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Line 19">
            <a:extLst>
              <a:ext uri="{FF2B5EF4-FFF2-40B4-BE49-F238E27FC236}">
                <a16:creationId xmlns:a16="http://schemas.microsoft.com/office/drawing/2014/main" id="{5959B616-2817-F149-AD5A-71429EF23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8785" y="2005693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Line 20">
            <a:extLst>
              <a:ext uri="{FF2B5EF4-FFF2-40B4-BE49-F238E27FC236}">
                <a16:creationId xmlns:a16="http://schemas.microsoft.com/office/drawing/2014/main" id="{6EF73249-815F-C548-BC5E-38E4ACE60E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54535" y="3167743"/>
            <a:ext cx="1485900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" name="Line 21">
            <a:extLst>
              <a:ext uri="{FF2B5EF4-FFF2-40B4-BE49-F238E27FC236}">
                <a16:creationId xmlns:a16="http://schemas.microsoft.com/office/drawing/2014/main" id="{CEC0960C-844E-6F44-83D5-7DC0B1F8A2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54535" y="3339193"/>
            <a:ext cx="1419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8" name="Line 22">
            <a:extLst>
              <a:ext uri="{FF2B5EF4-FFF2-40B4-BE49-F238E27FC236}">
                <a16:creationId xmlns:a16="http://schemas.microsoft.com/office/drawing/2014/main" id="{1CAC12BF-7C29-F640-93E6-9DF1650DE0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8335" y="2234293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9" name="Line 23">
            <a:extLst>
              <a:ext uri="{FF2B5EF4-FFF2-40B4-BE49-F238E27FC236}">
                <a16:creationId xmlns:a16="http://schemas.microsoft.com/office/drawing/2014/main" id="{349E5526-4318-4744-A470-D0A69AD70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1511" y="3439703"/>
            <a:ext cx="131923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6759111" y="3847199"/>
            <a:ext cx="1876425" cy="554038"/>
            <a:chOff x="2838" y="2132"/>
            <a:chExt cx="1182" cy="349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32"/>
              <a:ext cx="108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local DNS server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dns.nyu.edu</a:t>
              </a:r>
            </a:p>
          </p:txBody>
        </p:sp>
      </p:grpSp>
      <p:sp>
        <p:nvSpPr>
          <p:cNvPr id="183" name="Text Box 27">
            <a:extLst>
              <a:ext uri="{FF2B5EF4-FFF2-40B4-BE49-F238E27FC236}">
                <a16:creationId xmlns:a16="http://schemas.microsoft.com/office/drawing/2014/main" id="{89A9D659-504E-DE4E-B6CF-35E06A82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499" y="288670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" name="Text Box 28">
            <a:extLst>
              <a:ext uri="{FF2B5EF4-FFF2-40B4-BE49-F238E27FC236}">
                <a16:creationId xmlns:a16="http://schemas.microsoft.com/office/drawing/2014/main" id="{72F042CE-6C6C-7040-AA88-05028C24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85" y="222318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5" name="Text Box 29">
            <a:extLst>
              <a:ext uri="{FF2B5EF4-FFF2-40B4-BE49-F238E27FC236}">
                <a16:creationId xmlns:a16="http://schemas.microsoft.com/office/drawing/2014/main" id="{E4355CE5-EFAB-8E4F-AA84-68513D8FC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6635" y="246130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6" name="Text Box 30">
            <a:extLst>
              <a:ext uri="{FF2B5EF4-FFF2-40B4-BE49-F238E27FC236}">
                <a16:creationId xmlns:a16="http://schemas.microsoft.com/office/drawing/2014/main" id="{61F544AA-6B92-714B-84C9-4070F63C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960" y="287088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4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7" name="Text Box 31">
            <a:extLst>
              <a:ext uri="{FF2B5EF4-FFF2-40B4-BE49-F238E27FC236}">
                <a16:creationId xmlns:a16="http://schemas.microsoft.com/office/drawing/2014/main" id="{30095F9A-09A7-2540-B6C0-0D32BAB4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123" y="335824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8" name="Text Box 32">
            <a:extLst>
              <a:ext uri="{FF2B5EF4-FFF2-40B4-BE49-F238E27FC236}">
                <a16:creationId xmlns:a16="http://schemas.microsoft.com/office/drawing/2014/main" id="{AB8F7B88-B6E0-EF40-999E-00C192F3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023" y="439805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6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285" y="5214030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authoritative DNS server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dns.cs.umass.edu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0" name="Text Box 61">
            <a:extLst>
              <a:ext uri="{FF2B5EF4-FFF2-40B4-BE49-F238E27FC236}">
                <a16:creationId xmlns:a16="http://schemas.microsoft.com/office/drawing/2014/main" id="{6085ED00-1F5E-0643-A173-419315EE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960" y="442821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7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1" name="Text Box 62">
            <a:extLst>
              <a:ext uri="{FF2B5EF4-FFF2-40B4-BE49-F238E27FC236}">
                <a16:creationId xmlns:a16="http://schemas.microsoft.com/office/drawing/2014/main" id="{31298658-8B21-7440-B171-ED6F192C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022" y="347050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8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2" name="Line 63">
            <a:extLst>
              <a:ext uri="{FF2B5EF4-FFF2-40B4-BE49-F238E27FC236}">
                <a16:creationId xmlns:a16="http://schemas.microsoft.com/office/drawing/2014/main" id="{10C66233-6CC9-374E-8305-B82B34B37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7860" y="3499530"/>
            <a:ext cx="1493838" cy="1314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3" name="Line 64">
            <a:extLst>
              <a:ext uri="{FF2B5EF4-FFF2-40B4-BE49-F238E27FC236}">
                <a16:creationId xmlns:a16="http://schemas.microsoft.com/office/drawing/2014/main" id="{BAF9BA4A-0868-F849-BA68-582D117DCF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48173" y="3624943"/>
            <a:ext cx="1493837" cy="13017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583" y="2608490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TLD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659797" y="4619665"/>
            <a:ext cx="787391" cy="614055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5483417" y="3053085"/>
            <a:ext cx="883580" cy="766310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9794410" y="4528230"/>
            <a:ext cx="390525" cy="641350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7790985" y="3015343"/>
            <a:ext cx="390525" cy="641350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8945098" y="1753280"/>
            <a:ext cx="390525" cy="641350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9761073" y="3005818"/>
            <a:ext cx="390525" cy="641350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83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3" grpId="0"/>
      <p:bldP spid="184" grpId="0"/>
      <p:bldP spid="185" grpId="0"/>
      <p:bldP spid="186" grpId="0"/>
      <p:bldP spid="187" grpId="0"/>
      <p:bldP spid="188" grpId="0"/>
      <p:bldP spid="190" grpId="0"/>
      <p:bldP spid="19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 name resolution: recursive query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154" y="3848735"/>
            <a:ext cx="1816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requesting host at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engineering.nyu.edu</a:t>
            </a: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9161" y="4208147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588" y="1322438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root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" name="Line 18">
            <a:extLst>
              <a:ext uri="{FF2B5EF4-FFF2-40B4-BE49-F238E27FC236}">
                <a16:creationId xmlns:a16="http://schemas.microsoft.com/office/drawing/2014/main" id="{0055E9E5-6DE8-1543-9989-1B8A533D4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4927" y="3275781"/>
            <a:ext cx="1196994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Line 19">
            <a:extLst>
              <a:ext uri="{FF2B5EF4-FFF2-40B4-BE49-F238E27FC236}">
                <a16:creationId xmlns:a16="http://schemas.microsoft.com/office/drawing/2014/main" id="{5959B616-2817-F149-AD5A-71429EF23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4477" y="2005693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Line 20">
            <a:extLst>
              <a:ext uri="{FF2B5EF4-FFF2-40B4-BE49-F238E27FC236}">
                <a16:creationId xmlns:a16="http://schemas.microsoft.com/office/drawing/2014/main" id="{6EF73249-815F-C548-BC5E-38E4ACE6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72062" y="3760198"/>
            <a:ext cx="2427" cy="70231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" name="Line 21">
            <a:extLst>
              <a:ext uri="{FF2B5EF4-FFF2-40B4-BE49-F238E27FC236}">
                <a16:creationId xmlns:a16="http://schemas.microsoft.com/office/drawing/2014/main" id="{CEC0960C-844E-6F44-83D5-7DC0B1F8A2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491701" y="3747010"/>
            <a:ext cx="2427" cy="734919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8" name="Line 22">
            <a:extLst>
              <a:ext uri="{FF2B5EF4-FFF2-40B4-BE49-F238E27FC236}">
                <a16:creationId xmlns:a16="http://schemas.microsoft.com/office/drawing/2014/main" id="{1CAC12BF-7C29-F640-93E6-9DF1650DE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8381" y="2075731"/>
            <a:ext cx="405154" cy="84121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9" name="Line 23">
            <a:extLst>
              <a:ext uri="{FF2B5EF4-FFF2-40B4-BE49-F238E27FC236}">
                <a16:creationId xmlns:a16="http://schemas.microsoft.com/office/drawing/2014/main" id="{349E5526-4318-4744-A470-D0A69AD70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7203" y="3439703"/>
            <a:ext cx="131923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6374803" y="3847199"/>
            <a:ext cx="1876425" cy="554038"/>
            <a:chOff x="2838" y="2132"/>
            <a:chExt cx="1182" cy="349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32"/>
              <a:ext cx="108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local DNS server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dns.nyu.edu</a:t>
              </a:r>
            </a:p>
          </p:txBody>
        </p:sp>
      </p:grpSp>
      <p:sp>
        <p:nvSpPr>
          <p:cNvPr id="183" name="Text Box 27">
            <a:extLst>
              <a:ext uri="{FF2B5EF4-FFF2-40B4-BE49-F238E27FC236}">
                <a16:creationId xmlns:a16="http://schemas.microsoft.com/office/drawing/2014/main" id="{89A9D659-504E-DE4E-B6CF-35E06A82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191" y="288670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" name="Text Box 28">
            <a:extLst>
              <a:ext uri="{FF2B5EF4-FFF2-40B4-BE49-F238E27FC236}">
                <a16:creationId xmlns:a16="http://schemas.microsoft.com/office/drawing/2014/main" id="{72F042CE-6C6C-7040-AA88-05028C24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177" y="222318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5" name="Text Box 29">
            <a:extLst>
              <a:ext uri="{FF2B5EF4-FFF2-40B4-BE49-F238E27FC236}">
                <a16:creationId xmlns:a16="http://schemas.microsoft.com/office/drawing/2014/main" id="{E4355CE5-EFAB-8E4F-AA84-68513D8FC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965" y="2130702"/>
            <a:ext cx="1196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6" name="Text Box 30">
            <a:extLst>
              <a:ext uri="{FF2B5EF4-FFF2-40B4-BE49-F238E27FC236}">
                <a16:creationId xmlns:a16="http://schemas.microsoft.com/office/drawing/2014/main" id="{61F544AA-6B92-714B-84C9-4070F63C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1511" y="3917024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4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7" name="Text Box 31">
            <a:extLst>
              <a:ext uri="{FF2B5EF4-FFF2-40B4-BE49-F238E27FC236}">
                <a16:creationId xmlns:a16="http://schemas.microsoft.com/office/drawing/2014/main" id="{30095F9A-09A7-2540-B6C0-0D32BAB4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0827" y="3968637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8" name="Text Box 32">
            <a:extLst>
              <a:ext uri="{FF2B5EF4-FFF2-40B4-BE49-F238E27FC236}">
                <a16:creationId xmlns:a16="http://schemas.microsoft.com/office/drawing/2014/main" id="{AB8F7B88-B6E0-EF40-999E-00C192F3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4934" y="268526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6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6977" y="5214030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authoritative DNS server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dns.cs.umass.edu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0" name="Text Box 61">
            <a:extLst>
              <a:ext uri="{FF2B5EF4-FFF2-40B4-BE49-F238E27FC236}">
                <a16:creationId xmlns:a16="http://schemas.microsoft.com/office/drawing/2014/main" id="{6085ED00-1F5E-0643-A173-419315EE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2727" y="2626662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7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1" name="Text Box 62">
            <a:extLst>
              <a:ext uri="{FF2B5EF4-FFF2-40B4-BE49-F238E27FC236}">
                <a16:creationId xmlns:a16="http://schemas.microsoft.com/office/drawing/2014/main" id="{31298658-8B21-7440-B171-ED6F192C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714" y="347050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8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2" name="Line 63">
            <a:extLst>
              <a:ext uri="{FF2B5EF4-FFF2-40B4-BE49-F238E27FC236}">
                <a16:creationId xmlns:a16="http://schemas.microsoft.com/office/drawing/2014/main" id="{10C66233-6CC9-374E-8305-B82B34B376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81775" y="2427554"/>
            <a:ext cx="344289" cy="645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3" name="Line 64">
            <a:extLst>
              <a:ext uri="{FF2B5EF4-FFF2-40B4-BE49-F238E27FC236}">
                <a16:creationId xmlns:a16="http://schemas.microsoft.com/office/drawing/2014/main" id="{BAF9BA4A-0868-F849-BA68-582D117DCF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2268" y="2275514"/>
            <a:ext cx="710991" cy="774754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2504" y="2971557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TLD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26900" y="4590027"/>
            <a:ext cx="787391" cy="614055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5099109" y="3053085"/>
            <a:ext cx="883580" cy="766310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9410102" y="4528230"/>
            <a:ext cx="390525" cy="641350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7406677" y="3015343"/>
            <a:ext cx="390525" cy="641350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8560790" y="1753280"/>
            <a:ext cx="390525" cy="641350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9376765" y="3005818"/>
            <a:ext cx="390525" cy="641350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68" name="Rectangle 67">
            <a:extLst>
              <a:ext uri="{FF2B5EF4-FFF2-40B4-BE49-F238E27FC236}">
                <a16:creationId xmlns:a16="http://schemas.microsoft.com/office/drawing/2014/main" id="{7033F479-89A5-0143-B345-2FFB1A7A7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52" y="2790656"/>
            <a:ext cx="3704869" cy="324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Recursive query:</a:t>
            </a:r>
          </a:p>
          <a:p>
            <a:pPr marL="4032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puts burden of name resolution on contacted name server</a:t>
            </a:r>
          </a:p>
          <a:p>
            <a:pPr marL="4032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heavy load at upper levels of hierarchy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?</a:t>
            </a:r>
          </a:p>
        </p:txBody>
      </p:sp>
      <p:sp>
        <p:nvSpPr>
          <p:cNvPr id="167" name="Rectangle 67">
            <a:extLst>
              <a:ext uri="{FF2B5EF4-FFF2-40B4-BE49-F238E27FC236}">
                <a16:creationId xmlns:a16="http://schemas.microsoft.com/office/drawing/2014/main" id="{FC920AB6-C679-FB4D-8FB0-F8831E569238}"/>
              </a:ext>
            </a:extLst>
          </p:cNvPr>
          <p:cNvSpPr txBox="1">
            <a:spLocks noChangeArrowheads="1"/>
          </p:cNvSpPr>
          <p:nvPr/>
        </p:nvSpPr>
        <p:spPr>
          <a:xfrm>
            <a:off x="684201" y="1617338"/>
            <a:ext cx="5664200" cy="106113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engineering.nyu.edu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wants IP address for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gaia.cs.umass.edu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4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186" grpId="0"/>
      <p:bldP spid="187" grpId="0"/>
      <p:bldP spid="188" grpId="0"/>
      <p:bldP spid="190" grpId="0"/>
      <p:bldP spid="191" grpId="0"/>
      <p:bldP spid="1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 records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08588B2-F267-5D46-821D-D0D5A216E8F9}"/>
              </a:ext>
            </a:extLst>
          </p:cNvPr>
          <p:cNvSpPr txBox="1">
            <a:spLocks noChangeArrowheads="1"/>
          </p:cNvSpPr>
          <p:nvPr/>
        </p:nvSpPr>
        <p:spPr>
          <a:xfrm>
            <a:off x="1347787" y="1358900"/>
            <a:ext cx="9574213" cy="5143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distributed database storing resource records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(RR)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AF614AE-5EFE-CD4F-98FF-6CA8EFEA6A47}"/>
              </a:ext>
            </a:extLst>
          </p:cNvPr>
          <p:cNvSpPr txBox="1">
            <a:spLocks noChangeArrowheads="1"/>
          </p:cNvSpPr>
          <p:nvPr/>
        </p:nvSpPr>
        <p:spPr>
          <a:xfrm>
            <a:off x="1080534" y="3999818"/>
            <a:ext cx="4935184" cy="280839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type=NS</a:t>
            </a:r>
          </a:p>
          <a:p>
            <a:pPr marL="346075" marR="0" lvl="1" indent="-2889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name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is domain (e.g., foo.com)</a:t>
            </a:r>
          </a:p>
          <a:p>
            <a:pPr marL="346075" marR="0" lvl="1" indent="-2889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Value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 hostname of authoritative name server for this domain or a name server for a domain that includes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the hostname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D7409DB2-6342-834D-ABB2-A1B3DA3A9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4" y="1860128"/>
            <a:ext cx="6332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RR format: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name, value, type, ttl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5FF3C084-C8BC-1946-AC92-BACA78ED2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534" y="2560297"/>
            <a:ext cx="381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type=A</a:t>
            </a:r>
          </a:p>
          <a:p>
            <a:pPr marL="403225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name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is hostname</a:t>
            </a:r>
          </a:p>
          <a:p>
            <a:pPr marL="403225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value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is IP address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2"/>
              <a:buChar char="r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33ECBD3-7BA2-AC4D-ADED-9C9DE52EA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718" y="2646031"/>
            <a:ext cx="617628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type=CNAME</a:t>
            </a:r>
          </a:p>
          <a:p>
            <a:pPr marL="403225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name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 alias name for some 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canonical” (the real) name</a:t>
            </a:r>
          </a:p>
          <a:p>
            <a:pPr marL="403225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www.ibm.com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 really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servereast.backup2.ibm.com</a:t>
            </a:r>
          </a:p>
          <a:p>
            <a:pPr marL="403225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value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 canonical name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2"/>
              <a:buChar char="r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B62233DC-6662-1844-8E5F-FDE26481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718" y="4861830"/>
            <a:ext cx="5287866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type=MX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value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is name of SMTP mail server associated with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name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2"/>
              <a:buChar char="r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34497C-A235-8C46-8A1B-FDC4DB9ACC31}"/>
              </a:ext>
            </a:extLst>
          </p:cNvPr>
          <p:cNvSpPr/>
          <p:nvPr/>
        </p:nvSpPr>
        <p:spPr>
          <a:xfrm>
            <a:off x="1358900" y="1270000"/>
            <a:ext cx="9690100" cy="11557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16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Example of records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648" y="3920150"/>
            <a:ext cx="1854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requesting host at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engineering.nyu.edu</a:t>
            </a: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480" y="4220563"/>
            <a:ext cx="270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  <a:b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 address: </a:t>
            </a:r>
            <a:r>
              <a:rPr kumimoji="0" lang="en-US" altLang="en-US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128.119.245.12</a:t>
            </a: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640" y="1103703"/>
            <a:ext cx="24734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root DNS server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0" dirty="0">
                <a:solidFill>
                  <a:srgbClr val="000000"/>
                </a:solidFill>
              </a:rPr>
              <a:t>IP address: 8.5.1.4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3676533" y="3918614"/>
            <a:ext cx="1876425" cy="554038"/>
            <a:chOff x="2838" y="2132"/>
            <a:chExt cx="1182" cy="349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32"/>
              <a:ext cx="108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local DNS server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dns.nyu.edu</a:t>
              </a:r>
            </a:p>
          </p:txBody>
        </p:sp>
      </p:grp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644" y="5285445"/>
            <a:ext cx="24192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authoritative DNS server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dns.cs.umass.edu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kern="0" dirty="0">
                <a:solidFill>
                  <a:srgbClr val="000000"/>
                </a:solidFill>
              </a:rPr>
              <a:t>IP address: 17.18.19.3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560" y="2418867"/>
            <a:ext cx="27470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TLD DNS server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0" dirty="0">
                <a:solidFill>
                  <a:srgbClr val="000000"/>
                </a:solidFill>
              </a:rPr>
              <a:t>IP address: 15.3.120.4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77219" y="4691080"/>
            <a:ext cx="787391" cy="614055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2400839" y="3124500"/>
            <a:ext cx="883580" cy="766310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6711832" y="4599645"/>
            <a:ext cx="390525" cy="641350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4708407" y="3086758"/>
            <a:ext cx="390525" cy="641350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5862520" y="1824695"/>
            <a:ext cx="390525" cy="641350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6678495" y="3077233"/>
            <a:ext cx="390525" cy="641350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41CA3C8-C544-4BF6-CB89-70B8D78829E7}"/>
              </a:ext>
            </a:extLst>
          </p:cNvPr>
          <p:cNvSpPr/>
          <p:nvPr/>
        </p:nvSpPr>
        <p:spPr>
          <a:xfrm>
            <a:off x="1640114" y="2679905"/>
            <a:ext cx="3836645" cy="2131471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2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Example of records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648" y="3920150"/>
            <a:ext cx="1854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requesting host at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engineering.nyu.edu</a:t>
            </a: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818" y="4220563"/>
            <a:ext cx="27735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  <a:br>
              <a:rPr kumimoji="0" lang="en-US" alt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 address: 128.119.245.12</a:t>
            </a: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640" y="1103703"/>
            <a:ext cx="24734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root DNS server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0" dirty="0">
                <a:solidFill>
                  <a:srgbClr val="000000"/>
                </a:solidFill>
              </a:rPr>
              <a:t>IP address: 8.5.1.4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3676533" y="3918614"/>
            <a:ext cx="1876425" cy="554038"/>
            <a:chOff x="2838" y="2132"/>
            <a:chExt cx="1182" cy="349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32"/>
              <a:ext cx="108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local DNS server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dns.nyu.edu</a:t>
              </a:r>
            </a:p>
          </p:txBody>
        </p:sp>
      </p:grp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644" y="5285445"/>
            <a:ext cx="24192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authoritative DNS server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dns.cs.umass.edu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kern="0" dirty="0">
                <a:solidFill>
                  <a:srgbClr val="000000"/>
                </a:solidFill>
              </a:rPr>
              <a:t>IP address: 17.18.19.3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560" y="2418867"/>
            <a:ext cx="27470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TLD DNS server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0" dirty="0">
                <a:solidFill>
                  <a:srgbClr val="000000"/>
                </a:solidFill>
              </a:rPr>
              <a:t>IP address: 15.3.120.4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77219" y="4691080"/>
            <a:ext cx="787391" cy="614055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2400839" y="3124500"/>
            <a:ext cx="883580" cy="766310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6711832" y="4599645"/>
            <a:ext cx="390525" cy="641350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4708407" y="3086758"/>
            <a:ext cx="390525" cy="641350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5862520" y="1824695"/>
            <a:ext cx="390525" cy="641350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6678495" y="3077233"/>
            <a:ext cx="390525" cy="641350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41CA3C8-C544-4BF6-CB89-70B8D78829E7}"/>
              </a:ext>
            </a:extLst>
          </p:cNvPr>
          <p:cNvSpPr/>
          <p:nvPr/>
        </p:nvSpPr>
        <p:spPr>
          <a:xfrm>
            <a:off x="1640114" y="2679905"/>
            <a:ext cx="3836645" cy="2131471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A054B6-F62F-19C7-6D1A-FD8BF30C4571}"/>
              </a:ext>
            </a:extLst>
          </p:cNvPr>
          <p:cNvGrpSpPr/>
          <p:nvPr/>
        </p:nvGrpSpPr>
        <p:grpSpPr>
          <a:xfrm>
            <a:off x="696186" y="4675713"/>
            <a:ext cx="5654723" cy="597961"/>
            <a:chOff x="1091817" y="4502124"/>
            <a:chExt cx="5010252" cy="597961"/>
          </a:xfrm>
        </p:grpSpPr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C35CF2BF-5B70-EF8E-4B85-FD4E08A81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5116" y="4502124"/>
              <a:ext cx="486552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panose="020B0600070205080204" pitchFamily="34" charset="-128"/>
                  <a:cs typeface="+mn-cs"/>
                </a:rPr>
                <a:t>gaia.cs.umass.edu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panose="020B0600070205080204" pitchFamily="34" charset="-128"/>
                  <a:cs typeface="+mn-cs"/>
                </a:rPr>
                <a:t>, 128.119.245.12, A, 30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)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A86BD8E-0562-1C34-10D0-78A5FE856472}"/>
                </a:ext>
              </a:extLst>
            </p:cNvPr>
            <p:cNvSpPr/>
            <p:nvPr/>
          </p:nvSpPr>
          <p:spPr>
            <a:xfrm>
              <a:off x="1091817" y="4555727"/>
              <a:ext cx="5010252" cy="544358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43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Example of records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648" y="3920150"/>
            <a:ext cx="1854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requesting host at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engineering.nyu.edu</a:t>
            </a: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480" y="4220563"/>
            <a:ext cx="270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  <a:b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 address: </a:t>
            </a:r>
            <a:r>
              <a:rPr kumimoji="0" lang="en-US" altLang="en-US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128.119.245.12</a:t>
            </a: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640" y="1103703"/>
            <a:ext cx="24734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root DNS server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0" dirty="0">
                <a:solidFill>
                  <a:srgbClr val="000000"/>
                </a:solidFill>
              </a:rPr>
              <a:t>IP address: 8.5.1.4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3676533" y="3918614"/>
            <a:ext cx="1876425" cy="554038"/>
            <a:chOff x="2838" y="2132"/>
            <a:chExt cx="1182" cy="349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32"/>
              <a:ext cx="108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local DNS server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dns.nyu.edu</a:t>
              </a:r>
            </a:p>
          </p:txBody>
        </p:sp>
      </p:grp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644" y="5285445"/>
            <a:ext cx="24192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authoritative DNS server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dns.cs.umass.edu</a:t>
            </a: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kern="0" dirty="0">
                <a:solidFill>
                  <a:srgbClr val="000000"/>
                </a:solidFill>
              </a:rPr>
              <a:t>IP address: 17.18.19.3</a:t>
            </a: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560" y="2418867"/>
            <a:ext cx="27470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TLD DNS server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0" dirty="0">
                <a:solidFill>
                  <a:srgbClr val="000000"/>
                </a:solidFill>
              </a:rPr>
              <a:t>IP address: 15.3.120.4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77219" y="4691080"/>
            <a:ext cx="787391" cy="614055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2400839" y="3124500"/>
            <a:ext cx="883580" cy="766310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6711832" y="4599645"/>
            <a:ext cx="390525" cy="641350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4708407" y="3086758"/>
            <a:ext cx="390525" cy="641350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5862520" y="1824695"/>
            <a:ext cx="390525" cy="641350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6678495" y="3077233"/>
            <a:ext cx="390525" cy="641350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41CA3C8-C544-4BF6-CB89-70B8D78829E7}"/>
              </a:ext>
            </a:extLst>
          </p:cNvPr>
          <p:cNvSpPr/>
          <p:nvPr/>
        </p:nvSpPr>
        <p:spPr>
          <a:xfrm>
            <a:off x="1640114" y="2679905"/>
            <a:ext cx="3836645" cy="2131471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A054B6-F62F-19C7-6D1A-FD8BF30C4571}"/>
              </a:ext>
            </a:extLst>
          </p:cNvPr>
          <p:cNvGrpSpPr/>
          <p:nvPr/>
        </p:nvGrpSpPr>
        <p:grpSpPr>
          <a:xfrm>
            <a:off x="1134925" y="2985702"/>
            <a:ext cx="5391686" cy="1084933"/>
            <a:chOff x="710383" y="4580346"/>
            <a:chExt cx="5391686" cy="54435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A86BD8E-0562-1C34-10D0-78A5FE856472}"/>
                </a:ext>
              </a:extLst>
            </p:cNvPr>
            <p:cNvSpPr/>
            <p:nvPr/>
          </p:nvSpPr>
          <p:spPr>
            <a:xfrm>
              <a:off x="710383" y="4580346"/>
              <a:ext cx="5391686" cy="5443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C35CF2BF-5B70-EF8E-4B85-FD4E08A81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598" y="4700580"/>
              <a:ext cx="5156189" cy="2934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panose="020B0600070205080204" pitchFamily="34" charset="-128"/>
                  <a:cs typeface="+mn-cs"/>
                </a:rPr>
                <a:t>cs.umass.edu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panose="020B0600070205080204" pitchFamily="34" charset="-128"/>
                  <a:cs typeface="+mn-cs"/>
                </a:rPr>
                <a:t>,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panose="020B0600070205080204" pitchFamily="34" charset="-128"/>
                  <a:cs typeface="+mn-cs"/>
                </a:rPr>
                <a:t>dns.cs.umass.edu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panose="020B0600070205080204" pitchFamily="34" charset="-128"/>
                  <a:cs typeface="+mn-cs"/>
                </a:rPr>
                <a:t>, NS, 60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>
                <a:spcBef>
                  <a:spcPct val="0"/>
                </a:spcBef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panose="020B0600070205080204" pitchFamily="34" charset="-128"/>
                  <a:cs typeface="+mn-cs"/>
                </a:rPr>
                <a:t>dns.cs.umass.edu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panose="020B0600070205080204" pitchFamily="34" charset="-128"/>
                  <a:cs typeface="+mn-cs"/>
                </a:rPr>
                <a:t>, 17.18.19.3, A, 60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91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Example of records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648" y="3920150"/>
            <a:ext cx="1854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requesting host at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engineering.nyu.edu</a:t>
            </a: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480" y="4220563"/>
            <a:ext cx="270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  <a:b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 address</a:t>
            </a:r>
            <a:r>
              <a:rPr kumimoji="0" lang="en-US" altLang="en-US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 </a:t>
            </a:r>
            <a:r>
              <a:rPr kumimoji="0" lang="en-US" altLang="en-US" sz="160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128.119.245.12</a:t>
            </a:r>
            <a:endParaRPr kumimoji="0" lang="en-US" altLang="en-US" sz="16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640" y="1103703"/>
            <a:ext cx="24734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root DNS server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0" dirty="0">
                <a:solidFill>
                  <a:srgbClr val="000000"/>
                </a:solidFill>
              </a:rPr>
              <a:t>IP address: 8.5.1.4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3676533" y="3918614"/>
            <a:ext cx="1876425" cy="554038"/>
            <a:chOff x="2838" y="2132"/>
            <a:chExt cx="1182" cy="349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32"/>
              <a:ext cx="108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local DNS server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dns.nyu.edu</a:t>
              </a:r>
            </a:p>
          </p:txBody>
        </p:sp>
      </p:grp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644" y="5285445"/>
            <a:ext cx="24192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authoritative DNS server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dns.cs.umass.edu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kern="0" dirty="0">
                <a:solidFill>
                  <a:srgbClr val="000000"/>
                </a:solidFill>
              </a:rPr>
              <a:t>IP address: 17.18.19.3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560" y="2418867"/>
            <a:ext cx="27470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TLD DNS server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kern="0" dirty="0">
                <a:solidFill>
                  <a:srgbClr val="000000"/>
                </a:solidFill>
              </a:rPr>
              <a:t>IP address: 15.3.120.4</a:t>
            </a: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77219" y="4691080"/>
            <a:ext cx="787391" cy="614055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2400839" y="3124500"/>
            <a:ext cx="883580" cy="766310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6711832" y="4599645"/>
            <a:ext cx="390525" cy="641350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4708407" y="3086758"/>
            <a:ext cx="390525" cy="641350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5862520" y="1824695"/>
            <a:ext cx="390525" cy="641350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6678495" y="3077233"/>
            <a:ext cx="390525" cy="641350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41CA3C8-C544-4BF6-CB89-70B8D78829E7}"/>
              </a:ext>
            </a:extLst>
          </p:cNvPr>
          <p:cNvSpPr/>
          <p:nvPr/>
        </p:nvSpPr>
        <p:spPr>
          <a:xfrm>
            <a:off x="1640114" y="2679905"/>
            <a:ext cx="3836645" cy="2131471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A054B6-F62F-19C7-6D1A-FD8BF30C4571}"/>
              </a:ext>
            </a:extLst>
          </p:cNvPr>
          <p:cNvGrpSpPr/>
          <p:nvPr/>
        </p:nvGrpSpPr>
        <p:grpSpPr>
          <a:xfrm>
            <a:off x="81007" y="1685423"/>
            <a:ext cx="5813303" cy="1084933"/>
            <a:chOff x="710383" y="4580346"/>
            <a:chExt cx="5391686" cy="54435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A86BD8E-0562-1C34-10D0-78A5FE856472}"/>
                </a:ext>
              </a:extLst>
            </p:cNvPr>
            <p:cNvSpPr/>
            <p:nvPr/>
          </p:nvSpPr>
          <p:spPr>
            <a:xfrm>
              <a:off x="710383" y="4580346"/>
              <a:ext cx="5391686" cy="5443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C35CF2BF-5B70-EF8E-4B85-FD4E08A81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598" y="4638810"/>
              <a:ext cx="5156189" cy="4169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panose="020B0600070205080204" pitchFamily="34" charset="-128"/>
                  <a:cs typeface="+mn-cs"/>
                </a:rPr>
                <a:t>edu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panose="020B0600070205080204" pitchFamily="34" charset="-128"/>
                  <a:cs typeface="+mn-cs"/>
                </a:rPr>
                <a:t>, &lt;hostname for .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panose="020B0600070205080204" pitchFamily="34" charset="-128"/>
                  <a:cs typeface="+mn-cs"/>
                </a:rPr>
                <a:t>edu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panose="020B0600070205080204" pitchFamily="34" charset="-128"/>
                  <a:cs typeface="+mn-cs"/>
                </a:rPr>
                <a:t> TLD&gt;, NS, 60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>
                <a:spcBef>
                  <a:spcPct val="0"/>
                </a:spcBef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panose="020B0600070205080204" pitchFamily="34" charset="-128"/>
                  <a:cs typeface="+mn-cs"/>
                </a:rPr>
                <a:t>&lt;hostname for .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panose="020B0600070205080204" pitchFamily="34" charset="-128"/>
                  <a:cs typeface="+mn-cs"/>
                </a:rPr>
                <a:t>edu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panose="020B0600070205080204" pitchFamily="34" charset="-128"/>
                  <a:cs typeface="+mn-cs"/>
                </a:rPr>
                <a:t> TLD&gt;, 15.3.120.4, A, 60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85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23F3D-1EE1-AFB3-D127-24DE493A7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8825-14C6-7640-A895-C52B2D14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Naming and Addressing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373BE7-0D3E-6F16-4FEC-3A75330B51C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1" y="1371322"/>
            <a:ext cx="11128266" cy="2131157"/>
          </a:xfrm>
        </p:spPr>
        <p:txBody>
          <a:bodyPr>
            <a:noAutofit/>
          </a:bodyPr>
          <a:lstStyle/>
          <a:p>
            <a:pPr marL="130175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If host A wants to communicate with host B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A and B each should have an interface connecting them to their LAN.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Each interface should have an </a:t>
            </a:r>
            <a:r>
              <a:rPr lang="en-US" altLang="en-US" u="sng" dirty="0">
                <a:ea typeface="ＭＳ Ｐゴシック" panose="020B0600070205080204" pitchFamily="34" charset="-128"/>
                <a:cs typeface="Arial" panose="020B0604020202020204" pitchFamily="34" charset="0"/>
              </a:rPr>
              <a:t>IP address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and a </a:t>
            </a:r>
            <a:r>
              <a:rPr lang="en-US" altLang="en-US" u="sng" dirty="0">
                <a:ea typeface="ＭＳ Ｐゴシック" panose="020B0600070205080204" pitchFamily="34" charset="-128"/>
                <a:cs typeface="Arial" panose="020B0604020202020204" pitchFamily="34" charset="0"/>
              </a:rPr>
              <a:t>MAC address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To send data to B, A should create a packet with the following addresses: </a:t>
            </a:r>
          </a:p>
          <a:p>
            <a:pPr marL="473075" lvl="1" indent="0">
              <a:spcBef>
                <a:spcPts val="600"/>
              </a:spcBef>
              <a:buNone/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09ECD7-BB36-C497-56D4-68EDCF0B619A}"/>
              </a:ext>
            </a:extLst>
          </p:cNvPr>
          <p:cNvCxnSpPr/>
          <p:nvPr/>
        </p:nvCxnSpPr>
        <p:spPr>
          <a:xfrm>
            <a:off x="4374054" y="4720665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4">
            <a:extLst>
              <a:ext uri="{FF2B5EF4-FFF2-40B4-BE49-F238E27FC236}">
                <a16:creationId xmlns:a16="http://schemas.microsoft.com/office/drawing/2014/main" id="{BDA5F505-8DE4-D3D3-D81F-993E66399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97" y="3986827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39">
            <a:extLst>
              <a:ext uri="{FF2B5EF4-FFF2-40B4-BE49-F238E27FC236}">
                <a16:creationId xmlns:a16="http://schemas.microsoft.com/office/drawing/2014/main" id="{210E5304-1CF1-17DB-CBFE-428E99BEB8BA}"/>
              </a:ext>
            </a:extLst>
          </p:cNvPr>
          <p:cNvSpPr>
            <a:spLocks/>
          </p:cNvSpPr>
          <p:nvPr/>
        </p:nvSpPr>
        <p:spPr bwMode="auto">
          <a:xfrm>
            <a:off x="3717934" y="4188162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Line 40">
            <a:extLst>
              <a:ext uri="{FF2B5EF4-FFF2-40B4-BE49-F238E27FC236}">
                <a16:creationId xmlns:a16="http://schemas.microsoft.com/office/drawing/2014/main" id="{EB8D426C-310C-D725-3FED-CFA2D186F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4722" y="4167524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ine 41">
            <a:extLst>
              <a:ext uri="{FF2B5EF4-FFF2-40B4-BE49-F238E27FC236}">
                <a16:creationId xmlns:a16="http://schemas.microsoft.com/office/drawing/2014/main" id="{74667349-416C-F903-936E-448B19C18B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7287" y="5112086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E8AF049B-FDBD-E54C-CC43-97C7A18EB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488" y="3695140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1" name="Line 67">
            <a:extLst>
              <a:ext uri="{FF2B5EF4-FFF2-40B4-BE49-F238E27FC236}">
                <a16:creationId xmlns:a16="http://schemas.microsoft.com/office/drawing/2014/main" id="{FF6983D5-75C9-6E20-1F56-8CEE06962F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6284" y="4167524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73">
            <a:extLst>
              <a:ext uri="{FF2B5EF4-FFF2-40B4-BE49-F238E27FC236}">
                <a16:creationId xmlns:a16="http://schemas.microsoft.com/office/drawing/2014/main" id="{0F933DEC-BB19-D5A2-B9AC-BB90922C02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37024" y="5064462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:a16="http://schemas.microsoft.com/office/drawing/2014/main" id="{538BA846-2EE7-7722-1E7F-D0D3A19CA311}"/>
              </a:ext>
            </a:extLst>
          </p:cNvPr>
          <p:cNvSpPr>
            <a:spLocks/>
          </p:cNvSpPr>
          <p:nvPr/>
        </p:nvSpPr>
        <p:spPr bwMode="auto">
          <a:xfrm>
            <a:off x="7556509" y="4191337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76">
            <a:extLst>
              <a:ext uri="{FF2B5EF4-FFF2-40B4-BE49-F238E27FC236}">
                <a16:creationId xmlns:a16="http://schemas.microsoft.com/office/drawing/2014/main" id="{64F5A9FD-D9FB-9392-A0EB-50F0CC77C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668" y="3864382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AE5699-0447-36D7-1D19-9BFB727344E6}"/>
              </a:ext>
            </a:extLst>
          </p:cNvPr>
          <p:cNvGrpSpPr/>
          <p:nvPr/>
        </p:nvGrpSpPr>
        <p:grpSpPr>
          <a:xfrm>
            <a:off x="5082220" y="4418295"/>
            <a:ext cx="1310631" cy="501151"/>
            <a:chOff x="4909105" y="5767126"/>
            <a:chExt cx="1310631" cy="501151"/>
          </a:xfrm>
        </p:grpSpPr>
        <p:sp>
          <p:nvSpPr>
            <p:cNvPr id="16" name="Rectangle 37">
              <a:extLst>
                <a:ext uri="{FF2B5EF4-FFF2-40B4-BE49-F238E27FC236}">
                  <a16:creationId xmlns:a16="http://schemas.microsoft.com/office/drawing/2014/main" id="{E87F1D75-5D39-347B-7A45-19DDF3F5F1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sp>
          <p:nvSpPr>
            <p:cNvPr id="17" name="Rectangle 37">
              <a:extLst>
                <a:ext uri="{FF2B5EF4-FFF2-40B4-BE49-F238E27FC236}">
                  <a16:creationId xmlns:a16="http://schemas.microsoft.com/office/drawing/2014/main" id="{A273F704-13C7-53CB-21D1-5F8D94F1BB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CB5734-F35E-30DD-F46A-E08834016654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9" name="Freeform 263">
                <a:extLst>
                  <a:ext uri="{FF2B5EF4-FFF2-40B4-BE49-F238E27FC236}">
                    <a16:creationId xmlns:a16="http://schemas.microsoft.com/office/drawing/2014/main" id="{0D29C8C3-272D-83FD-E0C7-D241B561C62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662B7C-FDE2-C94F-02E0-C3B12828F37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0858BC8-1179-E993-6754-194291F0201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" name="Freeform 266">
                  <a:extLst>
                    <a:ext uri="{FF2B5EF4-FFF2-40B4-BE49-F238E27FC236}">
                      <a16:creationId xmlns:a16="http://schemas.microsoft.com/office/drawing/2014/main" id="{8288C909-9785-29FB-A896-01A71C79B8AD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267">
                  <a:extLst>
                    <a:ext uri="{FF2B5EF4-FFF2-40B4-BE49-F238E27FC236}">
                      <a16:creationId xmlns:a16="http://schemas.microsoft.com/office/drawing/2014/main" id="{FAB6E09F-0C00-CA35-9912-CEFEDFCA35E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268">
                  <a:extLst>
                    <a:ext uri="{FF2B5EF4-FFF2-40B4-BE49-F238E27FC236}">
                      <a16:creationId xmlns:a16="http://schemas.microsoft.com/office/drawing/2014/main" id="{5FDB82A4-9546-ACB0-C1AB-B2498445414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269">
                  <a:extLst>
                    <a:ext uri="{FF2B5EF4-FFF2-40B4-BE49-F238E27FC236}">
                      <a16:creationId xmlns:a16="http://schemas.microsoft.com/office/drawing/2014/main" id="{D0A3449B-C6BB-8265-740C-56C29274FAC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6" name="Rectangle 37">
            <a:extLst>
              <a:ext uri="{FF2B5EF4-FFF2-40B4-BE49-F238E27FC236}">
                <a16:creationId xmlns:a16="http://schemas.microsoft.com/office/drawing/2014/main" id="{B956B21B-3528-80B5-280B-7E91C6BEFAB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41374" y="4046856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27" name="Group 49">
            <a:extLst>
              <a:ext uri="{FF2B5EF4-FFF2-40B4-BE49-F238E27FC236}">
                <a16:creationId xmlns:a16="http://schemas.microsoft.com/office/drawing/2014/main" id="{834BB3E3-24F2-8CCC-1244-0C88371B2F90}"/>
              </a:ext>
            </a:extLst>
          </p:cNvPr>
          <p:cNvGrpSpPr>
            <a:grpSpLocks/>
          </p:cNvGrpSpPr>
          <p:nvPr/>
        </p:nvGrpSpPr>
        <p:grpSpPr bwMode="auto">
          <a:xfrm>
            <a:off x="2399039" y="3713499"/>
            <a:ext cx="936071" cy="761428"/>
            <a:chOff x="-44" y="1473"/>
            <a:chExt cx="981" cy="1105"/>
          </a:xfrm>
        </p:grpSpPr>
        <p:pic>
          <p:nvPicPr>
            <p:cNvPr id="28" name="Picture 50" descr="desktop_computer_stylized_medium">
              <a:extLst>
                <a:ext uri="{FF2B5EF4-FFF2-40B4-BE49-F238E27FC236}">
                  <a16:creationId xmlns:a16="http://schemas.microsoft.com/office/drawing/2014/main" id="{A6AA26C2-DC57-8E4E-8F5D-83B7B658C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51">
              <a:extLst>
                <a:ext uri="{FF2B5EF4-FFF2-40B4-BE49-F238E27FC236}">
                  <a16:creationId xmlns:a16="http://schemas.microsoft.com/office/drawing/2014/main" id="{AEC4FBEF-6917-018D-0A0D-93F7B53210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37">
            <a:extLst>
              <a:ext uri="{FF2B5EF4-FFF2-40B4-BE49-F238E27FC236}">
                <a16:creationId xmlns:a16="http://schemas.microsoft.com/office/drawing/2014/main" id="{DDCDA11F-A6AA-4B68-A536-7F94890EB50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52185" y="5067896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31" name="Group 49">
            <a:extLst>
              <a:ext uri="{FF2B5EF4-FFF2-40B4-BE49-F238E27FC236}">
                <a16:creationId xmlns:a16="http://schemas.microsoft.com/office/drawing/2014/main" id="{F9087DFC-4C8B-A368-37FB-7643B7BA88A1}"/>
              </a:ext>
            </a:extLst>
          </p:cNvPr>
          <p:cNvGrpSpPr>
            <a:grpSpLocks/>
          </p:cNvGrpSpPr>
          <p:nvPr/>
        </p:nvGrpSpPr>
        <p:grpSpPr bwMode="auto">
          <a:xfrm>
            <a:off x="2761778" y="4870602"/>
            <a:ext cx="639495" cy="517588"/>
            <a:chOff x="-44" y="1473"/>
            <a:chExt cx="981" cy="1105"/>
          </a:xfrm>
        </p:grpSpPr>
        <p:pic>
          <p:nvPicPr>
            <p:cNvPr id="32" name="Picture 50" descr="desktop_computer_stylized_medium">
              <a:extLst>
                <a:ext uri="{FF2B5EF4-FFF2-40B4-BE49-F238E27FC236}">
                  <a16:creationId xmlns:a16="http://schemas.microsoft.com/office/drawing/2014/main" id="{3489EF3B-2F48-62AF-995E-95C633A55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D6F58A5F-3868-402F-01C9-EF3A8E66D0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ectangle 37">
            <a:extLst>
              <a:ext uri="{FF2B5EF4-FFF2-40B4-BE49-F238E27FC236}">
                <a16:creationId xmlns:a16="http://schemas.microsoft.com/office/drawing/2014/main" id="{A1922CE8-1A8B-0851-2936-091AA75B25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06927" y="4033102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7BEF561B-D508-3F25-4B86-927C49F1D5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77168" y="5164844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  <a:cs typeface="+mn-cs"/>
            </a:endParaRPr>
          </a:p>
        </p:txBody>
      </p:sp>
      <p:grpSp>
        <p:nvGrpSpPr>
          <p:cNvPr id="36" name="Group 44">
            <a:extLst>
              <a:ext uri="{FF2B5EF4-FFF2-40B4-BE49-F238E27FC236}">
                <a16:creationId xmlns:a16="http://schemas.microsoft.com/office/drawing/2014/main" id="{BB16412C-20AC-87D5-D035-37122B182987}"/>
              </a:ext>
            </a:extLst>
          </p:cNvPr>
          <p:cNvGrpSpPr>
            <a:grpSpLocks/>
          </p:cNvGrpSpPr>
          <p:nvPr/>
        </p:nvGrpSpPr>
        <p:grpSpPr bwMode="auto">
          <a:xfrm>
            <a:off x="8571625" y="3771366"/>
            <a:ext cx="1009650" cy="855028"/>
            <a:chOff x="-44" y="1473"/>
            <a:chExt cx="981" cy="1105"/>
          </a:xfrm>
        </p:grpSpPr>
        <p:pic>
          <p:nvPicPr>
            <p:cNvPr id="37" name="Picture 45" descr="desktop_computer_stylized_medium">
              <a:extLst>
                <a:ext uri="{FF2B5EF4-FFF2-40B4-BE49-F238E27FC236}">
                  <a16:creationId xmlns:a16="http://schemas.microsoft.com/office/drawing/2014/main" id="{0A94F3A4-344E-F94E-111B-4E6AA4B72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44065026-587D-F66C-D85B-8F948CF252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id="{AEC966C9-A40E-8CEC-5615-4C6E70113CB9}"/>
              </a:ext>
            </a:extLst>
          </p:cNvPr>
          <p:cNvGrpSpPr>
            <a:grpSpLocks/>
          </p:cNvGrpSpPr>
          <p:nvPr/>
        </p:nvGrpSpPr>
        <p:grpSpPr bwMode="auto">
          <a:xfrm>
            <a:off x="8423967" y="4998611"/>
            <a:ext cx="711200" cy="601028"/>
            <a:chOff x="-44" y="1473"/>
            <a:chExt cx="981" cy="1105"/>
          </a:xfrm>
        </p:grpSpPr>
        <p:pic>
          <p:nvPicPr>
            <p:cNvPr id="40" name="Picture 45" descr="desktop_computer_stylized_medium">
              <a:extLst>
                <a:ext uri="{FF2B5EF4-FFF2-40B4-BE49-F238E27FC236}">
                  <a16:creationId xmlns:a16="http://schemas.microsoft.com/office/drawing/2014/main" id="{3AD86203-1D43-67D9-11AE-C4CD0CF01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87DB2434-167B-6A6A-2819-B9C077BB66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30">
                <a:extLst>
                  <a:ext uri="{FF2B5EF4-FFF2-40B4-BE49-F238E27FC236}">
                    <a16:creationId xmlns:a16="http://schemas.microsoft.com/office/drawing/2014/main" id="{E60AC185-74F8-EC5F-387B-B4D8F3C89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790" y="4387047"/>
                <a:ext cx="112107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altLang="zh-CN" sz="1400" i="0" dirty="0">
                    <a:solidFill>
                      <a:srgbClr val="FF0000"/>
                    </a:solidFill>
                    <a:latin typeface="+mn-lt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HK" altLang="zh-CN" sz="1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IP</m:t>
                        </m:r>
                      </m:e>
                      <m:sub>
                        <m:r>
                          <a:rPr lang="en-HK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8" name="Text Box 30">
                <a:extLst>
                  <a:ext uri="{FF2B5EF4-FFF2-40B4-BE49-F238E27FC236}">
                    <a16:creationId xmlns:a16="http://schemas.microsoft.com/office/drawing/2014/main" id="{E60AC185-74F8-EC5F-387B-B4D8F3C89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790" y="4387047"/>
                <a:ext cx="1121076" cy="307777"/>
              </a:xfrm>
              <a:prstGeom prst="rect">
                <a:avLst/>
              </a:prstGeom>
              <a:blipFill>
                <a:blip r:embed="rId5"/>
                <a:stretch>
                  <a:fillRect l="-1630"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33">
                <a:extLst>
                  <a:ext uri="{FF2B5EF4-FFF2-40B4-BE49-F238E27FC236}">
                    <a16:creationId xmlns:a16="http://schemas.microsoft.com/office/drawing/2014/main" id="{96C35CF3-30E4-DB13-2402-EF759EB1AA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9887" y="4576314"/>
                <a:ext cx="154324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altLang="zh-CN" sz="1400" i="0" dirty="0">
                    <a:solidFill>
                      <a:srgbClr val="FF0000"/>
                    </a:solidFill>
                    <a:latin typeface="+mn-lt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MAC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𝑀𝐴𝐶</m:t>
                        </m:r>
                      </m:e>
                      <m:sub>
                        <m:r>
                          <a:rPr lang="en-HK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mc:Choice>
        <mc:Fallback xmlns="">
          <p:sp>
            <p:nvSpPr>
              <p:cNvPr id="49" name="Text Box 33">
                <a:extLst>
                  <a:ext uri="{FF2B5EF4-FFF2-40B4-BE49-F238E27FC236}">
                    <a16:creationId xmlns:a16="http://schemas.microsoft.com/office/drawing/2014/main" id="{96C35CF3-30E4-DB13-2402-EF759EB1A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9887" y="4576314"/>
                <a:ext cx="1543243" cy="307777"/>
              </a:xfrm>
              <a:prstGeom prst="rect">
                <a:avLst/>
              </a:prstGeom>
              <a:blipFill>
                <a:blip r:embed="rId6"/>
                <a:stretch>
                  <a:fillRect l="-1181"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Line 45">
            <a:extLst>
              <a:ext uri="{FF2B5EF4-FFF2-40B4-BE49-F238E27FC236}">
                <a16:creationId xmlns:a16="http://schemas.microsoft.com/office/drawing/2014/main" id="{21E59558-DC00-4EBD-F4FD-6238FE755F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28997" y="4240549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91EDC91-9EBA-D436-FBA3-11736D920D64}"/>
              </a:ext>
            </a:extLst>
          </p:cNvPr>
          <p:cNvGrpSpPr/>
          <p:nvPr/>
        </p:nvGrpSpPr>
        <p:grpSpPr>
          <a:xfrm>
            <a:off x="4072581" y="4807288"/>
            <a:ext cx="2236790" cy="1083100"/>
            <a:chOff x="4072581" y="4807288"/>
            <a:chExt cx="2236790" cy="1083100"/>
          </a:xfrm>
        </p:grpSpPr>
        <p:grpSp>
          <p:nvGrpSpPr>
            <p:cNvPr id="45" name="Group 23">
              <a:extLst>
                <a:ext uri="{FF2B5EF4-FFF2-40B4-BE49-F238E27FC236}">
                  <a16:creationId xmlns:a16="http://schemas.microsoft.com/office/drawing/2014/main" id="{C5282FF1-1FFC-F08F-4CEE-943C4D2AC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2581" y="5407787"/>
              <a:ext cx="2236790" cy="482601"/>
              <a:chOff x="1934" y="2405"/>
              <a:chExt cx="1409" cy="3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 Box 24">
                    <a:extLst>
                      <a:ext uri="{FF2B5EF4-FFF2-40B4-BE49-F238E27FC236}">
                        <a16:creationId xmlns:a16="http://schemas.microsoft.com/office/drawing/2014/main" id="{CFF4C273-5B94-F4A4-4376-2E51188DB6F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4" y="2405"/>
                    <a:ext cx="1144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rPr>
                      <a:t>First-hop router IP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HK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I</m:t>
                        </m:r>
                        <m:sSub>
                          <m:sSubPr>
                            <m:ctrlPr>
                              <a:rPr kumimoji="0" lang="en-HK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HK" sz="1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0"/>
                                <a:cs typeface="+mn-cs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HK" sz="1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0"/>
                                <a:cs typeface="+mn-cs"/>
                              </a:rPr>
                              <m:t>R</m:t>
                            </m:r>
                          </m:sub>
                        </m:sSub>
                      </m:oMath>
                    </a14:m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1" name="Text Box 24">
                    <a:extLst>
                      <a:ext uri="{FF2B5EF4-FFF2-40B4-BE49-F238E27FC236}">
                        <a16:creationId xmlns:a16="http://schemas.microsoft.com/office/drawing/2014/main" id="{CFF4C273-5B94-F4A4-4376-2E51188DB6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34" y="2405"/>
                    <a:ext cx="1144" cy="19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07" t="-3922" b="-19608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 Box 25">
                    <a:extLst>
                      <a:ext uri="{FF2B5EF4-FFF2-40B4-BE49-F238E27FC236}">
                        <a16:creationId xmlns:a16="http://schemas.microsoft.com/office/drawing/2014/main" id="{2DB4C067-A546-4D7F-A1DE-20185EE3438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8" y="2515"/>
                    <a:ext cx="1405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rPr>
                      <a:t>First-hop router MAC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HK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MA</m:t>
                        </m:r>
                        <m:sSub>
                          <m:sSubPr>
                            <m:ctrlPr>
                              <a:rPr kumimoji="0" lang="en-HK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HK" sz="1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0"/>
                                <a:cs typeface="+mn-cs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HK" sz="1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0"/>
                                <a:cs typeface="+mn-cs"/>
                              </a:rPr>
                              <m:t>R</m:t>
                            </m:r>
                          </m:sub>
                        </m:sSub>
                      </m:oMath>
                    </a14:m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2" name="Text Box 25">
                    <a:extLst>
                      <a:ext uri="{FF2B5EF4-FFF2-40B4-BE49-F238E27FC236}">
                        <a16:creationId xmlns:a16="http://schemas.microsoft.com/office/drawing/2014/main" id="{2DB4C067-A546-4D7F-A1DE-20185EE343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38" y="2515"/>
                    <a:ext cx="1405" cy="19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820" t="-4000" b="-20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41177B6F-6C7B-F53A-9C8A-79A65E747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9059" y="4807288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2CDFC99-7808-4342-7AC3-A8B8347C787B}"/>
              </a:ext>
            </a:extLst>
          </p:cNvPr>
          <p:cNvGrpSpPr/>
          <p:nvPr/>
        </p:nvGrpSpPr>
        <p:grpSpPr>
          <a:xfrm>
            <a:off x="8696040" y="4254885"/>
            <a:ext cx="1924052" cy="769187"/>
            <a:chOff x="8696040" y="4254885"/>
            <a:chExt cx="1924052" cy="769187"/>
          </a:xfrm>
        </p:grpSpPr>
        <p:grpSp>
          <p:nvGrpSpPr>
            <p:cNvPr id="54" name="Group 63">
              <a:extLst>
                <a:ext uri="{FF2B5EF4-FFF2-40B4-BE49-F238E27FC236}">
                  <a16:creationId xmlns:a16="http://schemas.microsoft.com/office/drawing/2014/main" id="{C78622B2-EE59-2A0C-82B1-A5D0D51B01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6040" y="4528772"/>
              <a:ext cx="1924052" cy="495300"/>
              <a:chOff x="4351" y="2786"/>
              <a:chExt cx="1212" cy="3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 Box 64">
                    <a:extLst>
                      <a:ext uri="{FF2B5EF4-FFF2-40B4-BE49-F238E27FC236}">
                        <a16:creationId xmlns:a16="http://schemas.microsoft.com/office/drawing/2014/main" id="{A02D6C17-5CCA-073F-0387-0A7C31A6131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2" y="2786"/>
                    <a:ext cx="950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rPr>
                      <a:t>Destination IP </a:t>
                    </a:r>
                    <a14:m>
                      <m:oMath xmlns:m="http://schemas.openxmlformats.org/officeDocument/2006/math">
                        <m:r>
                          <a:rPr kumimoji="0" lang="en-HK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𝐼</m:t>
                        </m:r>
                        <m:sSub>
                          <m:sSubPr>
                            <m:ctrlPr>
                              <a:rPr kumimoji="0" lang="en-HK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HK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0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en-HK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</m:oMath>
                    </a14:m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9" name="Text Box 64">
                    <a:extLst>
                      <a:ext uri="{FF2B5EF4-FFF2-40B4-BE49-F238E27FC236}">
                        <a16:creationId xmlns:a16="http://schemas.microsoft.com/office/drawing/2014/main" id="{A02D6C17-5CCA-073F-0387-0A7C31A613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52" y="2786"/>
                    <a:ext cx="950" cy="19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215" t="-4000" b="-20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 Box 65">
                    <a:extLst>
                      <a:ext uri="{FF2B5EF4-FFF2-40B4-BE49-F238E27FC236}">
                        <a16:creationId xmlns:a16="http://schemas.microsoft.com/office/drawing/2014/main" id="{0598D555-4C09-2B85-1CE9-19826585A74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1" y="2904"/>
                    <a:ext cx="1212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rPr>
                      <a:t>Destination MAC </a:t>
                    </a:r>
                    <a14:m>
                      <m:oMath xmlns:m="http://schemas.openxmlformats.org/officeDocument/2006/math">
                        <m:r>
                          <a:rPr kumimoji="0" lang="en-HK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  <a:cs typeface="+mn-cs"/>
                          </a:rPr>
                          <m:t>𝑀𝐴</m:t>
                        </m:r>
                        <m:sSub>
                          <m:sSubPr>
                            <m:ctrlPr>
                              <a:rPr kumimoji="0" lang="en-HK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HK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0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HK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</m:oMath>
                    </a14:m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0" name="Text Box 65">
                    <a:extLst>
                      <a:ext uri="{FF2B5EF4-FFF2-40B4-BE49-F238E27FC236}">
                        <a16:creationId xmlns:a16="http://schemas.microsoft.com/office/drawing/2014/main" id="{0598D555-4C09-2B85-1CE9-19826585A7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51" y="2904"/>
                    <a:ext cx="1212" cy="19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952" t="-4000" b="-20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0AAE05E-E10A-76EE-4200-E354AFD80C89}"/>
                </a:ext>
              </a:extLst>
            </p:cNvPr>
            <p:cNvCxnSpPr/>
            <p:nvPr/>
          </p:nvCxnSpPr>
          <p:spPr>
            <a:xfrm flipV="1">
              <a:off x="8749644" y="4254885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A2663A-DD3F-7046-84E6-1361B1AAD9D1}"/>
                  </a:ext>
                </a:extLst>
              </p:cNvPr>
              <p:cNvSpPr txBox="1"/>
              <p:nvPr/>
            </p:nvSpPr>
            <p:spPr>
              <a:xfrm>
                <a:off x="4003099" y="6113467"/>
                <a:ext cx="36577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HK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HK" sz="2000" dirty="0"/>
                  <a:t> and </a:t>
                </a:r>
                <a14:m>
                  <m:oMath xmlns:m="http://schemas.openxmlformats.org/officeDocument/2006/math">
                    <m:r>
                      <a:rPr lang="en-HK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HK" sz="2000" dirty="0"/>
                  <a:t> are </a:t>
                </a:r>
                <a:r>
                  <a:rPr lang="en-HK" sz="2000"/>
                  <a:t>in different </a:t>
                </a:r>
                <a:r>
                  <a:rPr lang="en-HK" sz="2000" dirty="0"/>
                  <a:t>LANs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A2663A-DD3F-7046-84E6-1361B1AAD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99" y="6113467"/>
                <a:ext cx="3657752" cy="400110"/>
              </a:xfrm>
              <a:prstGeom prst="rect">
                <a:avLst/>
              </a:prstGeom>
              <a:blipFill>
                <a:blip r:embed="rId11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67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9A6680-5220-C94B-B54B-8246CBDC5236}"/>
              </a:ext>
            </a:extLst>
          </p:cNvPr>
          <p:cNvGrpSpPr/>
          <p:nvPr/>
        </p:nvGrpSpPr>
        <p:grpSpPr>
          <a:xfrm>
            <a:off x="6272212" y="1937764"/>
            <a:ext cx="3671888" cy="4505326"/>
            <a:chOff x="6272212" y="1937764"/>
            <a:chExt cx="3671888" cy="4505326"/>
          </a:xfrm>
        </p:grpSpPr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99BE727C-D65D-1B40-96AC-483DEC4F5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7612" y="2339402"/>
              <a:ext cx="3614738" cy="41036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sx="101000" sy="101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D3137C12-F806-3641-A910-12D839D30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6500" y="5766814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EDBF86F0-1464-CB44-8885-0806AB78A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7612" y="5081014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B63A2FA5-43E4-954D-9AB5-1D874BF6F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6500" y="4395214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AF4D57F-AE3F-9647-BE59-19E830D1D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6500" y="3720527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679A37C6-A060-1A4E-9044-88577B96F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4912" y="3263327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673541D1-57E3-2945-9429-F01192764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2212" y="2812477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54CFADCD-AE37-1644-BF88-67FE47DB3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4187" y="2350514"/>
              <a:ext cx="3175" cy="1360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 Box 20">
              <a:extLst>
                <a:ext uri="{FF2B5EF4-FFF2-40B4-BE49-F238E27FC236}">
                  <a16:creationId xmlns:a16="http://schemas.microsoft.com/office/drawing/2014/main" id="{3D1A7AB7-6B0B-CF47-A475-00A1549B5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087" y="2410839"/>
              <a:ext cx="13112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identification</a:t>
              </a:r>
            </a:p>
          </p:txBody>
        </p:sp>
        <p:sp>
          <p:nvSpPr>
            <p:cNvPr id="29" name="Text Box 21">
              <a:extLst>
                <a:ext uri="{FF2B5EF4-FFF2-40B4-BE49-F238E27FC236}">
                  <a16:creationId xmlns:a16="http://schemas.microsoft.com/office/drawing/2014/main" id="{F6CD8852-97C9-AA40-BE0D-939C3F203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6162" y="2410839"/>
              <a:ext cx="612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flags</a:t>
              </a:r>
            </a:p>
          </p:txBody>
        </p:sp>
        <p:sp>
          <p:nvSpPr>
            <p:cNvPr id="30" name="Text Box 22">
              <a:extLst>
                <a:ext uri="{FF2B5EF4-FFF2-40B4-BE49-F238E27FC236}">
                  <a16:creationId xmlns:a16="http://schemas.microsoft.com/office/drawing/2014/main" id="{8E843694-5A82-3146-BF88-2166E2F00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3837" y="2868039"/>
              <a:ext cx="12223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# questions</a:t>
              </a:r>
            </a:p>
          </p:txBody>
        </p: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647BB3F6-ABB6-7745-BEE2-09BC405C0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7950" y="3879277"/>
              <a:ext cx="32781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questions (variable # of questions)</a:t>
              </a:r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43C35098-F1D5-F844-AD59-9E1AB2E6B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7687" y="3323652"/>
              <a:ext cx="16716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# additional RRs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C77DED5D-F85E-BD49-A1EA-E279AC50D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7" y="3325239"/>
              <a:ext cx="15843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# authority RRs</a:t>
              </a:r>
            </a:p>
          </p:txBody>
        </p:sp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id="{570DB478-D786-3F43-96D9-4A3EFE52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6112" y="2877564"/>
              <a:ext cx="14589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# answer RRs</a:t>
              </a:r>
            </a:p>
          </p:txBody>
        </p:sp>
        <p:sp>
          <p:nvSpPr>
            <p:cNvPr id="35" name="Text Box 30">
              <a:extLst>
                <a:ext uri="{FF2B5EF4-FFF2-40B4-BE49-F238E27FC236}">
                  <a16:creationId xmlns:a16="http://schemas.microsoft.com/office/drawing/2014/main" id="{EC9CAD9A-2ACC-E841-964A-C51614A31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5925" y="4563489"/>
              <a:ext cx="26908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answers (variable # of RRs)</a:t>
              </a:r>
            </a:p>
          </p:txBody>
        </p:sp>
        <p:sp>
          <p:nvSpPr>
            <p:cNvPr id="36" name="Text Box 31">
              <a:extLst>
                <a:ext uri="{FF2B5EF4-FFF2-40B4-BE49-F238E27FC236}">
                  <a16:creationId xmlns:a16="http://schemas.microsoft.com/office/drawing/2014/main" id="{C50AEEC2-E934-374F-AD10-414E9A36F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6087" y="5249289"/>
              <a:ext cx="27146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authority (variable # of RRs)</a:t>
              </a:r>
            </a:p>
          </p:txBody>
        </p:sp>
        <p:sp>
          <p:nvSpPr>
            <p:cNvPr id="37" name="Text Box 32">
              <a:extLst>
                <a:ext uri="{FF2B5EF4-FFF2-40B4-BE49-F238E27FC236}">
                  <a16:creationId xmlns:a16="http://schemas.microsoft.com/office/drawing/2014/main" id="{0F454706-890A-194D-A8B9-1F027F5A5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2875" y="5916039"/>
              <a:ext cx="31861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additional info (variable # of RRs)</a:t>
              </a:r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id="{B20DF2CE-5427-7642-BC04-9D36B08A4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2375" y="1937764"/>
              <a:ext cx="1747837" cy="274638"/>
              <a:chOff x="2691" y="1194"/>
              <a:chExt cx="1101" cy="173"/>
            </a:xfrm>
          </p:grpSpPr>
          <p:sp>
            <p:nvSpPr>
              <p:cNvPr id="41" name="Text Box 57">
                <a:extLst>
                  <a:ext uri="{FF2B5EF4-FFF2-40B4-BE49-F238E27FC236}">
                    <a16:creationId xmlns:a16="http://schemas.microsoft.com/office/drawing/2014/main" id="{4CC1EC8B-ED8A-534D-B8AB-0E3E394818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2" y="1194"/>
                <a:ext cx="42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 bytes</a:t>
                </a:r>
              </a:p>
            </p:txBody>
          </p:sp>
          <p:sp>
            <p:nvSpPr>
              <p:cNvPr id="42" name="Line 58">
                <a:extLst>
                  <a:ext uri="{FF2B5EF4-FFF2-40B4-BE49-F238E27FC236}">
                    <a16:creationId xmlns:a16="http://schemas.microsoft.com/office/drawing/2014/main" id="{FD720698-F5B3-5C47-A102-5E4786459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1284"/>
                <a:ext cx="3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Line 59">
                <a:extLst>
                  <a:ext uri="{FF2B5EF4-FFF2-40B4-BE49-F238E27FC236}">
                    <a16:creationId xmlns:a16="http://schemas.microsoft.com/office/drawing/2014/main" id="{5FE43354-E99E-6549-837E-529B4A967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91" y="1284"/>
                <a:ext cx="3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61">
              <a:extLst>
                <a:ext uri="{FF2B5EF4-FFF2-40B4-BE49-F238E27FC236}">
                  <a16:creationId xmlns:a16="http://schemas.microsoft.com/office/drawing/2014/main" id="{7B6CBFB9-B999-324E-91C4-CB7BCE5D86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1937764"/>
              <a:ext cx="1747837" cy="274638"/>
              <a:chOff x="2691" y="1194"/>
              <a:chExt cx="1101" cy="173"/>
            </a:xfrm>
          </p:grpSpPr>
          <p:sp>
            <p:nvSpPr>
              <p:cNvPr id="45" name="Text Box 62">
                <a:extLst>
                  <a:ext uri="{FF2B5EF4-FFF2-40B4-BE49-F238E27FC236}">
                    <a16:creationId xmlns:a16="http://schemas.microsoft.com/office/drawing/2014/main" id="{E2F0F997-6116-0C45-BA9F-CBA730A159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2" y="1194"/>
                <a:ext cx="42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 bytes</a:t>
                </a:r>
              </a:p>
            </p:txBody>
          </p:sp>
          <p:sp>
            <p:nvSpPr>
              <p:cNvPr id="46" name="Line 63">
                <a:extLst>
                  <a:ext uri="{FF2B5EF4-FFF2-40B4-BE49-F238E27FC236}">
                    <a16:creationId xmlns:a16="http://schemas.microsoft.com/office/drawing/2014/main" id="{17A912FD-E8A8-8442-8F53-5994F2716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1284"/>
                <a:ext cx="3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Line 64">
                <a:extLst>
                  <a:ext uri="{FF2B5EF4-FFF2-40B4-BE49-F238E27FC236}">
                    <a16:creationId xmlns:a16="http://schemas.microsoft.com/office/drawing/2014/main" id="{07B7A39C-E852-2B4C-941E-0B488FF8C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91" y="1284"/>
                <a:ext cx="3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DNS protocol messages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167590-D12C-F842-94F3-26CF0F3023F4}"/>
              </a:ext>
            </a:extLst>
          </p:cNvPr>
          <p:cNvSpPr txBox="1">
            <a:spLocks noChangeArrowheads="1"/>
          </p:cNvSpPr>
          <p:nvPr/>
        </p:nvSpPr>
        <p:spPr>
          <a:xfrm>
            <a:off x="693057" y="1391557"/>
            <a:ext cx="10393362" cy="5143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query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and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reply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messages, both have same 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format: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978C79B-5602-8E43-829C-44002A5A2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887" y="2394964"/>
            <a:ext cx="4688114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message header: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identification: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16 bit # for query, reply to query uses same #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flags: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query or reply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recursion desired 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recursion available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reply is authoritative</a:t>
            </a:r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03A0FB20-73AE-C645-8115-85F6EEA5B5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0672" y="2610864"/>
            <a:ext cx="2902854" cy="295274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1A55A89B-1CD7-B54F-863D-E99720E03B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2675" y="2590227"/>
            <a:ext cx="6383337" cy="1208088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5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3A966D3-2C53-7043-9726-8E5764BD36FD}"/>
              </a:ext>
            </a:extLst>
          </p:cNvPr>
          <p:cNvGrpSpPr/>
          <p:nvPr/>
        </p:nvGrpSpPr>
        <p:grpSpPr>
          <a:xfrm>
            <a:off x="6272212" y="1937764"/>
            <a:ext cx="3671888" cy="4505326"/>
            <a:chOff x="6272212" y="1937764"/>
            <a:chExt cx="3671888" cy="4505326"/>
          </a:xfrm>
        </p:grpSpPr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D3568E88-5955-424B-B8F5-A21359D5E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7612" y="2339402"/>
              <a:ext cx="3614738" cy="41036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sx="101000" sy="101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F1DAA21C-2CC0-F041-B1F7-E51160880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6500" y="5766814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Line 14">
              <a:extLst>
                <a:ext uri="{FF2B5EF4-FFF2-40B4-BE49-F238E27FC236}">
                  <a16:creationId xmlns:a16="http://schemas.microsoft.com/office/drawing/2014/main" id="{507E3301-3AAB-0340-A7F1-6C5751508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7612" y="5081014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Line 15">
              <a:extLst>
                <a:ext uri="{FF2B5EF4-FFF2-40B4-BE49-F238E27FC236}">
                  <a16:creationId xmlns:a16="http://schemas.microsoft.com/office/drawing/2014/main" id="{C84DEA63-7944-AC4C-88AD-6817D3954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6500" y="4395214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Line 16">
              <a:extLst>
                <a:ext uri="{FF2B5EF4-FFF2-40B4-BE49-F238E27FC236}">
                  <a16:creationId xmlns:a16="http://schemas.microsoft.com/office/drawing/2014/main" id="{DC9B8E6D-9F7D-004C-98A3-75DEEEBD9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6500" y="3720527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Line 17">
              <a:extLst>
                <a:ext uri="{FF2B5EF4-FFF2-40B4-BE49-F238E27FC236}">
                  <a16:creationId xmlns:a16="http://schemas.microsoft.com/office/drawing/2014/main" id="{306014BE-BC39-824E-9F78-D660CD267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4912" y="3263327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Line 18">
              <a:extLst>
                <a:ext uri="{FF2B5EF4-FFF2-40B4-BE49-F238E27FC236}">
                  <a16:creationId xmlns:a16="http://schemas.microsoft.com/office/drawing/2014/main" id="{A42C2C1E-84BD-9743-97E0-09CF9FCFF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2212" y="2812477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Line 19">
              <a:extLst>
                <a:ext uri="{FF2B5EF4-FFF2-40B4-BE49-F238E27FC236}">
                  <a16:creationId xmlns:a16="http://schemas.microsoft.com/office/drawing/2014/main" id="{A5708C43-6E7B-824A-980E-C5EB81FC2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4187" y="2350514"/>
              <a:ext cx="3175" cy="1360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 Box 20">
              <a:extLst>
                <a:ext uri="{FF2B5EF4-FFF2-40B4-BE49-F238E27FC236}">
                  <a16:creationId xmlns:a16="http://schemas.microsoft.com/office/drawing/2014/main" id="{B5DFDF92-2319-2549-A363-2E65C1291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087" y="2410839"/>
              <a:ext cx="13112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identification</a:t>
              </a:r>
            </a:p>
          </p:txBody>
        </p:sp>
        <p:sp>
          <p:nvSpPr>
            <p:cNvPr id="67" name="Text Box 21">
              <a:extLst>
                <a:ext uri="{FF2B5EF4-FFF2-40B4-BE49-F238E27FC236}">
                  <a16:creationId xmlns:a16="http://schemas.microsoft.com/office/drawing/2014/main" id="{D4E993B8-AE34-384B-8C59-1B56BB128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6162" y="2410839"/>
              <a:ext cx="612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flags</a:t>
              </a:r>
            </a:p>
          </p:txBody>
        </p:sp>
        <p:sp>
          <p:nvSpPr>
            <p:cNvPr id="68" name="Text Box 22">
              <a:extLst>
                <a:ext uri="{FF2B5EF4-FFF2-40B4-BE49-F238E27FC236}">
                  <a16:creationId xmlns:a16="http://schemas.microsoft.com/office/drawing/2014/main" id="{B3DF818C-F6C8-E14D-A46C-FD3063074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3837" y="2868039"/>
              <a:ext cx="12223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# questions</a:t>
              </a:r>
            </a:p>
          </p:txBody>
        </p:sp>
        <p:sp>
          <p:nvSpPr>
            <p:cNvPr id="69" name="Text Box 23">
              <a:extLst>
                <a:ext uri="{FF2B5EF4-FFF2-40B4-BE49-F238E27FC236}">
                  <a16:creationId xmlns:a16="http://schemas.microsoft.com/office/drawing/2014/main" id="{9A6A9AC2-926A-8B4E-81B0-9CE0DD3BB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7950" y="3879277"/>
              <a:ext cx="32781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questions (variable # of questions)</a:t>
              </a:r>
            </a:p>
          </p:txBody>
        </p:sp>
        <p:sp>
          <p:nvSpPr>
            <p:cNvPr id="70" name="Text Box 26">
              <a:extLst>
                <a:ext uri="{FF2B5EF4-FFF2-40B4-BE49-F238E27FC236}">
                  <a16:creationId xmlns:a16="http://schemas.microsoft.com/office/drawing/2014/main" id="{C9071FBC-5A74-7341-A63F-649340BD8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7687" y="3323652"/>
              <a:ext cx="16716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# additional RRs</a:t>
              </a:r>
            </a:p>
          </p:txBody>
        </p:sp>
        <p:sp>
          <p:nvSpPr>
            <p:cNvPr id="71" name="Text Box 27">
              <a:extLst>
                <a:ext uri="{FF2B5EF4-FFF2-40B4-BE49-F238E27FC236}">
                  <a16:creationId xmlns:a16="http://schemas.microsoft.com/office/drawing/2014/main" id="{9513342D-3D82-2446-A7D3-28EDD5EAE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7" y="3325239"/>
              <a:ext cx="15843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# authority RRs</a:t>
              </a:r>
            </a:p>
          </p:txBody>
        </p:sp>
        <p:sp>
          <p:nvSpPr>
            <p:cNvPr id="72" name="Text Box 28">
              <a:extLst>
                <a:ext uri="{FF2B5EF4-FFF2-40B4-BE49-F238E27FC236}">
                  <a16:creationId xmlns:a16="http://schemas.microsoft.com/office/drawing/2014/main" id="{83ED9871-C6FF-8644-98E4-EEE7A5BD0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6112" y="2877564"/>
              <a:ext cx="14589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# answer RRs</a:t>
              </a:r>
            </a:p>
          </p:txBody>
        </p:sp>
        <p:sp>
          <p:nvSpPr>
            <p:cNvPr id="73" name="Text Box 30">
              <a:extLst>
                <a:ext uri="{FF2B5EF4-FFF2-40B4-BE49-F238E27FC236}">
                  <a16:creationId xmlns:a16="http://schemas.microsoft.com/office/drawing/2014/main" id="{646FFA4C-D2F4-804F-BB10-D2E1E711F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5925" y="4563489"/>
              <a:ext cx="26908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answers (variable # of RRs)</a:t>
              </a:r>
            </a:p>
          </p:txBody>
        </p:sp>
        <p:sp>
          <p:nvSpPr>
            <p:cNvPr id="74" name="Text Box 31">
              <a:extLst>
                <a:ext uri="{FF2B5EF4-FFF2-40B4-BE49-F238E27FC236}">
                  <a16:creationId xmlns:a16="http://schemas.microsoft.com/office/drawing/2014/main" id="{F169C7FC-D0F8-9546-93C0-00F4E6E4B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6087" y="5249289"/>
              <a:ext cx="27146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authority (variable # of RRs)</a:t>
              </a:r>
            </a:p>
          </p:txBody>
        </p:sp>
        <p:sp>
          <p:nvSpPr>
            <p:cNvPr id="75" name="Text Box 32">
              <a:extLst>
                <a:ext uri="{FF2B5EF4-FFF2-40B4-BE49-F238E27FC236}">
                  <a16:creationId xmlns:a16="http://schemas.microsoft.com/office/drawing/2014/main" id="{2A810C4D-9EF9-0B42-8366-C238D3FBA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2875" y="5916039"/>
              <a:ext cx="31861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additional info (variable # of RRs)</a:t>
              </a:r>
            </a:p>
          </p:txBody>
        </p:sp>
        <p:grpSp>
          <p:nvGrpSpPr>
            <p:cNvPr id="76" name="Group 60">
              <a:extLst>
                <a:ext uri="{FF2B5EF4-FFF2-40B4-BE49-F238E27FC236}">
                  <a16:creationId xmlns:a16="http://schemas.microsoft.com/office/drawing/2014/main" id="{8BF3E406-CCE3-D64E-8AB4-D91149714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2375" y="1937764"/>
              <a:ext cx="1747837" cy="274638"/>
              <a:chOff x="2691" y="1194"/>
              <a:chExt cx="1101" cy="173"/>
            </a:xfrm>
          </p:grpSpPr>
          <p:sp>
            <p:nvSpPr>
              <p:cNvPr id="81" name="Text Box 57">
                <a:extLst>
                  <a:ext uri="{FF2B5EF4-FFF2-40B4-BE49-F238E27FC236}">
                    <a16:creationId xmlns:a16="http://schemas.microsoft.com/office/drawing/2014/main" id="{C33F9937-2680-5C4C-811E-5F9E3D43BD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2" y="1194"/>
                <a:ext cx="42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 bytes</a:t>
                </a:r>
              </a:p>
            </p:txBody>
          </p:sp>
          <p:sp>
            <p:nvSpPr>
              <p:cNvPr id="82" name="Line 58">
                <a:extLst>
                  <a:ext uri="{FF2B5EF4-FFF2-40B4-BE49-F238E27FC236}">
                    <a16:creationId xmlns:a16="http://schemas.microsoft.com/office/drawing/2014/main" id="{B39B871F-A818-1B4E-A225-DA01D5EDA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1284"/>
                <a:ext cx="3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Line 59">
                <a:extLst>
                  <a:ext uri="{FF2B5EF4-FFF2-40B4-BE49-F238E27FC236}">
                    <a16:creationId xmlns:a16="http://schemas.microsoft.com/office/drawing/2014/main" id="{3CB8F9AE-D625-1D4A-8625-28F8772B9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91" y="1284"/>
                <a:ext cx="3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61">
              <a:extLst>
                <a:ext uri="{FF2B5EF4-FFF2-40B4-BE49-F238E27FC236}">
                  <a16:creationId xmlns:a16="http://schemas.microsoft.com/office/drawing/2014/main" id="{711AFC78-9A4A-CD41-A49D-623142A481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1937764"/>
              <a:ext cx="1747837" cy="274638"/>
              <a:chOff x="2691" y="1194"/>
              <a:chExt cx="1101" cy="173"/>
            </a:xfrm>
          </p:grpSpPr>
          <p:sp>
            <p:nvSpPr>
              <p:cNvPr id="78" name="Text Box 62">
                <a:extLst>
                  <a:ext uri="{FF2B5EF4-FFF2-40B4-BE49-F238E27FC236}">
                    <a16:creationId xmlns:a16="http://schemas.microsoft.com/office/drawing/2014/main" id="{D2686047-8DDE-AA4D-88A8-9F0670CBD0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2" y="1194"/>
                <a:ext cx="42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 bytes</a:t>
                </a:r>
              </a:p>
            </p:txBody>
          </p:sp>
          <p:sp>
            <p:nvSpPr>
              <p:cNvPr id="79" name="Line 63">
                <a:extLst>
                  <a:ext uri="{FF2B5EF4-FFF2-40B4-BE49-F238E27FC236}">
                    <a16:creationId xmlns:a16="http://schemas.microsoft.com/office/drawing/2014/main" id="{A93491FC-3FC2-BA4A-B5FC-8BFED4270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1284"/>
                <a:ext cx="3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Line 64">
                <a:extLst>
                  <a:ext uri="{FF2B5EF4-FFF2-40B4-BE49-F238E27FC236}">
                    <a16:creationId xmlns:a16="http://schemas.microsoft.com/office/drawing/2014/main" id="{B4EF32F5-CEE0-064C-98D1-0B2AED9C5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91" y="1284"/>
                <a:ext cx="3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CD167590-D12C-F842-94F3-26CF0F3023F4}"/>
              </a:ext>
            </a:extLst>
          </p:cNvPr>
          <p:cNvSpPr txBox="1">
            <a:spLocks noChangeArrowheads="1"/>
          </p:cNvSpPr>
          <p:nvPr/>
        </p:nvSpPr>
        <p:spPr>
          <a:xfrm>
            <a:off x="693057" y="1391557"/>
            <a:ext cx="10393362" cy="5143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query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and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reply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messages, both have same 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format: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95042E94-C8A0-BE46-8EB4-39429E2B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795" y="3882482"/>
            <a:ext cx="3970338" cy="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name, type fields for a query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id="{4E613433-F917-A147-AF5A-4DF4F76E7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138" y="4604794"/>
            <a:ext cx="4003170" cy="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RRs in response to query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" name="Text Box 6">
            <a:extLst>
              <a:ext uri="{FF2B5EF4-FFF2-40B4-BE49-F238E27FC236}">
                <a16:creationId xmlns:a16="http://schemas.microsoft.com/office/drawing/2014/main" id="{3FD623A6-A024-6347-B591-DAC5D82FD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15" y="5271771"/>
            <a:ext cx="4801281" cy="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records for authoritative servers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4B8555F6-7100-944F-9974-2E826BBBD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71" y="5790401"/>
            <a:ext cx="4614409" cy="7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additional “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helpful”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info that may be used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Line 37">
            <a:extLst>
              <a:ext uri="{FF2B5EF4-FFF2-40B4-BE49-F238E27FC236}">
                <a16:creationId xmlns:a16="http://schemas.microsoft.com/office/drawing/2014/main" id="{F803F024-9C8E-164E-BC96-48776D3FA4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0475" y="6126704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Line 38">
            <a:extLst>
              <a:ext uri="{FF2B5EF4-FFF2-40B4-BE49-F238E27FC236}">
                <a16:creationId xmlns:a16="http://schemas.microsoft.com/office/drawing/2014/main" id="{316EAAA0-F793-2043-BFB7-87E6DFAFF7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8413" y="5467891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Line 39">
            <a:extLst>
              <a:ext uri="{FF2B5EF4-FFF2-40B4-BE49-F238E27FC236}">
                <a16:creationId xmlns:a16="http://schemas.microsoft.com/office/drawing/2014/main" id="{408447E0-07FB-1341-9B44-D1DA4C6774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6350" y="4809079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Line 40">
            <a:extLst>
              <a:ext uri="{FF2B5EF4-FFF2-40B4-BE49-F238E27FC236}">
                <a16:creationId xmlns:a16="http://schemas.microsoft.com/office/drawing/2014/main" id="{F708B0A3-0C69-D745-B00F-2DDF2924D4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063" y="4083591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95E186ED-4245-C448-9822-1199EA93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DNS protocol messages</a:t>
            </a:r>
            <a:endParaRPr lang="en-US" sz="4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Caching DNS Information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67" name="Rectangle 3">
            <a:extLst>
              <a:ext uri="{FF2B5EF4-FFF2-40B4-BE49-F238E27FC236}">
                <a16:creationId xmlns:a16="http://schemas.microsoft.com/office/drawing/2014/main" id="{796C1A8B-325B-1A4B-BF89-EF3A65965833}"/>
              </a:ext>
            </a:extLst>
          </p:cNvPr>
          <p:cNvSpPr txBox="1">
            <a:spLocks noChangeArrowheads="1"/>
          </p:cNvSpPr>
          <p:nvPr/>
        </p:nvSpPr>
        <p:spPr>
          <a:xfrm>
            <a:off x="952952" y="1446555"/>
            <a:ext cx="10515600" cy="473392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95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once (any) name server learns mapping, it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caches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mapping, and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immediately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returns a cached mapping in response to a query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caching improves response time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cache entries timeout (disappear) after some time (TTL)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TLD servers typically cached in local name servers</a:t>
            </a:r>
          </a:p>
          <a:p>
            <a:pPr marL="352425" marR="0" lvl="0" indent="-295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cached entries may be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out-of-date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if named host changes IP address, may not be known Internet-wide until all TTLs expire!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best-effort name-to-address translation!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9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Getting your info into the DNS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56" name="Rectangle 4">
            <a:extLst>
              <a:ext uri="{FF2B5EF4-FFF2-40B4-BE49-F238E27FC236}">
                <a16:creationId xmlns:a16="http://schemas.microsoft.com/office/drawing/2014/main" id="{3216383A-5EC1-7E47-A0BE-F48A801236CE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404537"/>
            <a:ext cx="10253340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example: new startup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 Utopia”</a:t>
            </a:r>
          </a:p>
          <a:p>
            <a:pPr marL="352425" marR="0" lvl="0" indent="-295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register name networkuptopia.com at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 registrar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(e.g., Network Solutions)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provide names, IP addresses of authoritative name server (primary and secondary)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registrar inserts NS, A RRs into .com TLD server: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4635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 (networkutopia.com, dns1.networkutopia.com, NS)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 (dns1.networkutopia.com, 212.212.212.1, A)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urier" pitchFamily="2" charset="0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95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create authoritative server locally with IP address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212.212.212.1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952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type A record for www.networkuptopia.com</a:t>
            </a:r>
          </a:p>
          <a:p>
            <a:pPr marL="695325" marR="0" lvl="1" indent="-2952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type MX record for networkutopia.com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6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DNS security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1829ECA-BDD6-AD44-8D36-9BB88442CDAB}"/>
              </a:ext>
            </a:extLst>
          </p:cNvPr>
          <p:cNvSpPr txBox="1">
            <a:spLocks/>
          </p:cNvSpPr>
          <p:nvPr/>
        </p:nvSpPr>
        <p:spPr>
          <a:xfrm>
            <a:off x="838200" y="1526094"/>
            <a:ext cx="5025571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DDoS attacks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bombard root servers with traffic</a:t>
            </a:r>
          </a:p>
          <a:p>
            <a:pPr marL="57467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not successful to date</a:t>
            </a:r>
          </a:p>
          <a:p>
            <a:pPr marL="57467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traffic filtering</a:t>
            </a:r>
          </a:p>
          <a:p>
            <a:pPr marL="57467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local DNS servers cache IPs of TLD servers, allowing root server bypass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bombard TLD servers</a:t>
            </a:r>
          </a:p>
          <a:p>
            <a:pPr marL="57467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potentially more dangerous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Comic Sans MS" panose="030F0902030302020204" pitchFamily="66" charset="0"/>
              <a:buAutoNum type="arabicPeriod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4F48D-B139-BA49-B127-5134E112078B}"/>
              </a:ext>
            </a:extLst>
          </p:cNvPr>
          <p:cNvSpPr txBox="1">
            <a:spLocks/>
          </p:cNvSpPr>
          <p:nvPr/>
        </p:nvSpPr>
        <p:spPr bwMode="auto">
          <a:xfrm>
            <a:off x="6096000" y="1526094"/>
            <a:ext cx="476068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4288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Spoofing  attacks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intercept DNS queries, returning bogus replies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DNS cache poisoning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RFC 4033: DNSSEC authentication services</a:t>
            </a:r>
          </a:p>
        </p:txBody>
      </p:sp>
    </p:spTree>
    <p:extLst>
      <p:ext uri="{BB962C8B-B14F-4D97-AF65-F5344CB8AC3E}">
        <p14:creationId xmlns:p14="http://schemas.microsoft.com/office/powerpoint/2010/main" val="21370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services, structure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A8BD0F-3C0D-E143-B2CB-EB155AB75267}"/>
              </a:ext>
            </a:extLst>
          </p:cNvPr>
          <p:cNvSpPr txBox="1">
            <a:spLocks noChangeArrowheads="1"/>
          </p:cNvSpPr>
          <p:nvPr/>
        </p:nvSpPr>
        <p:spPr>
          <a:xfrm>
            <a:off x="6618515" y="1271135"/>
            <a:ext cx="4978400" cy="22637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Q: Why not centralize DNS?</a:t>
            </a:r>
          </a:p>
          <a:p>
            <a:pPr marL="582613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single point of failure</a:t>
            </a:r>
          </a:p>
          <a:p>
            <a:pPr marL="582613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traffic volume</a:t>
            </a:r>
          </a:p>
          <a:p>
            <a:pPr marL="582613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distant centralized database</a:t>
            </a:r>
          </a:p>
          <a:p>
            <a:pPr marL="582613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maintenance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7F0F378-5315-734B-B54E-DEAB8A692F94}"/>
              </a:ext>
            </a:extLst>
          </p:cNvPr>
          <p:cNvSpPr txBox="1">
            <a:spLocks noChangeArrowheads="1"/>
          </p:cNvSpPr>
          <p:nvPr/>
        </p:nvSpPr>
        <p:spPr>
          <a:xfrm>
            <a:off x="731837" y="1300163"/>
            <a:ext cx="580866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 services: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hostname-to-IP-address translation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aliasing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canonical, alias names</a:t>
            </a:r>
          </a:p>
          <a:p>
            <a:pPr marL="46037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mail server aliasing</a:t>
            </a:r>
          </a:p>
          <a:p>
            <a:pPr marL="46037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load distribution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replicated Web servers: many IP addresses correspond to one name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3ABE19B-9E03-F747-BF91-159D30C79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862" y="3709428"/>
            <a:ext cx="49569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6075" marR="0" lvl="0" indent="-3317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A: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doesn‘t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scale!</a:t>
            </a:r>
          </a:p>
          <a:p>
            <a:pPr marL="466725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Comcast DNS servers alone: 600B DNS queries/day</a:t>
            </a:r>
          </a:p>
          <a:p>
            <a:pPr marL="466725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Akamai DNS servers alone: 2.2T DNS queries/day</a:t>
            </a:r>
          </a:p>
        </p:txBody>
      </p:sp>
    </p:spTree>
    <p:extLst>
      <p:ext uri="{BB962C8B-B14F-4D97-AF65-F5344CB8AC3E}">
        <p14:creationId xmlns:p14="http://schemas.microsoft.com/office/powerpoint/2010/main" val="2630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91" y="306258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Final thoughts about the DNS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7F0F378-5315-734B-B54E-DEAB8A692F94}"/>
              </a:ext>
            </a:extLst>
          </p:cNvPr>
          <p:cNvSpPr txBox="1">
            <a:spLocks noChangeArrowheads="1"/>
          </p:cNvSpPr>
          <p:nvPr/>
        </p:nvSpPr>
        <p:spPr>
          <a:xfrm>
            <a:off x="731837" y="1300163"/>
            <a:ext cx="6338434" cy="105357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humongous distributed database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350838" marR="0" lvl="0" indent="-2349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>
                <a:tab pos="49213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~ billion records, each simple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59926F4-E2F6-1848-9764-95A9708A0595}"/>
              </a:ext>
            </a:extLst>
          </p:cNvPr>
          <p:cNvSpPr txBox="1">
            <a:spLocks noChangeArrowheads="1"/>
          </p:cNvSpPr>
          <p:nvPr/>
        </p:nvSpPr>
        <p:spPr>
          <a:xfrm>
            <a:off x="716718" y="2281087"/>
            <a:ext cx="5971949" cy="2307847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handles many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trillions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of queries/day:</a:t>
            </a:r>
          </a:p>
          <a:p>
            <a:pPr marL="350838" marR="0" lvl="0" indent="-21748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more reads than writes</a:t>
            </a:r>
          </a:p>
          <a:p>
            <a:pPr marL="350838" marR="0" lvl="0" indent="-21748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performance matters: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almost every Internet transaction interacts with DNS - msecs count!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3BA487B-2F58-E448-B437-CA4351F78A23}"/>
              </a:ext>
            </a:extLst>
          </p:cNvPr>
          <p:cNvSpPr txBox="1">
            <a:spLocks noChangeArrowheads="1"/>
          </p:cNvSpPr>
          <p:nvPr/>
        </p:nvSpPr>
        <p:spPr>
          <a:xfrm>
            <a:off x="716717" y="4432300"/>
            <a:ext cx="7038749" cy="135890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organizationally, physically decentralized: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millions of different organizations responsible for their records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516052B-584F-8049-894E-365DF65A8B5A}"/>
              </a:ext>
            </a:extLst>
          </p:cNvPr>
          <p:cNvSpPr txBox="1">
            <a:spLocks noChangeArrowheads="1"/>
          </p:cNvSpPr>
          <p:nvPr/>
        </p:nvSpPr>
        <p:spPr>
          <a:xfrm>
            <a:off x="750584" y="5871634"/>
            <a:ext cx="7038749" cy="56303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Needs to be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reliable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and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secure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26" name="Picture 2" descr="SEC Says That It's Not Easy Determining Whether Teva Whistleblowers Are  Deserving Of A Bounty - FCPA Professor">
            <a:extLst>
              <a:ext uri="{FF2B5EF4-FFF2-40B4-BE49-F238E27FC236}">
                <a16:creationId xmlns:a16="http://schemas.microsoft.com/office/drawing/2014/main" id="{C4E09384-BA5E-E74E-8F77-28797AFC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66" y="4143022"/>
            <a:ext cx="2937933" cy="244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72AD-7279-0907-3210-EA5FB0A8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821"/>
            <a:ext cx="10515600" cy="894622"/>
          </a:xfrm>
        </p:spPr>
        <p:txBody>
          <a:bodyPr/>
          <a:lstStyle/>
          <a:p>
            <a:r>
              <a:rPr lang="en-US" dirty="0"/>
              <a:t>What you need to know about DNS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56315A4-BFF9-35D7-2F8A-CF4274B9C5DB}"/>
              </a:ext>
            </a:extLst>
          </p:cNvPr>
          <p:cNvSpPr txBox="1">
            <a:spLocks/>
          </p:cNvSpPr>
          <p:nvPr/>
        </p:nvSpPr>
        <p:spPr>
          <a:xfrm>
            <a:off x="838200" y="1092443"/>
            <a:ext cx="10515600" cy="5765557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u="sng" dirty="0"/>
              <a:t>DNS is a very important protocol</a:t>
            </a:r>
            <a:r>
              <a:rPr lang="en-US" dirty="0"/>
              <a:t> so almost everything we have discussed is important to know. This includes but is not limited to</a:t>
            </a:r>
          </a:p>
          <a:p>
            <a:r>
              <a:rPr lang="en-US" dirty="0"/>
              <a:t>The purpose of DNS and the details of how it operates</a:t>
            </a:r>
          </a:p>
          <a:p>
            <a:r>
              <a:rPr lang="en-US" dirty="0"/>
              <a:t>How DNS name servers are structured </a:t>
            </a:r>
          </a:p>
          <a:p>
            <a:r>
              <a:rPr lang="en-US" dirty="0"/>
              <a:t>Various DNS records and what they are used for</a:t>
            </a:r>
          </a:p>
          <a:p>
            <a:r>
              <a:rPr lang="en-US" dirty="0"/>
              <a:t>The difference between local DNS name servers and other name servers and how they interact</a:t>
            </a:r>
          </a:p>
          <a:p>
            <a:r>
              <a:rPr lang="en-US" dirty="0"/>
              <a:t>Various ways for a DNS query to be resolved. </a:t>
            </a:r>
          </a:p>
          <a:p>
            <a:r>
              <a:rPr lang="en-US" dirty="0"/>
              <a:t>Being able to fill out details the steps in resolving DNS queries (including the order in which they happen) and DNS records at various name servers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5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8DDAD-DD5F-A7F0-4932-188956C04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DB18-BFDD-B22A-3B5E-77CB9B11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Naming and Addressing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E559719A-A4C1-4FC1-367F-75BC7E1C6B93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</p:spPr>
            <p:txBody>
              <a:bodyPr>
                <a:noAutofit/>
              </a:bodyPr>
              <a:lstStyle/>
              <a:p>
                <a:pPr marL="130175" indent="0">
                  <a:spcBef>
                    <a:spcPts val="600"/>
                  </a:spcBef>
                  <a:buClr>
                    <a:srgbClr val="0000A8"/>
                  </a:buClr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host A wants to communicate with host B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 and B each should have an interface connecting them to their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Each interface should have an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IP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and a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MAC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To send data to B, A should create a packet with the following addresses: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they are in the same LAN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 Otherwise,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, where R is the interface of the gateway router in A’s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E559719A-A4C1-4FC1-367F-75BC7E1C6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  <a:blipFill>
                <a:blip r:embed="rId3"/>
                <a:stretch>
                  <a:fillRect t="-2356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8E29A0C-90F2-F15B-C362-9F75585339E0}"/>
              </a:ext>
            </a:extLst>
          </p:cNvPr>
          <p:cNvSpPr/>
          <p:nvPr/>
        </p:nvSpPr>
        <p:spPr>
          <a:xfrm>
            <a:off x="5857460" y="3793295"/>
            <a:ext cx="2835965" cy="54149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Comes with the interface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1B3995-4DBE-9B53-0779-B6DB93ED6807}"/>
              </a:ext>
            </a:extLst>
          </p:cNvPr>
          <p:cNvCxnSpPr>
            <a:stCxn id="4" idx="1"/>
          </p:cNvCxnSpPr>
          <p:nvPr/>
        </p:nvCxnSpPr>
        <p:spPr>
          <a:xfrm flipH="1">
            <a:off x="5115339" y="4064043"/>
            <a:ext cx="742121" cy="15014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9AD3745-496D-5423-04A3-5AA614A5D86D}"/>
              </a:ext>
            </a:extLst>
          </p:cNvPr>
          <p:cNvSpPr/>
          <p:nvPr/>
        </p:nvSpPr>
        <p:spPr>
          <a:xfrm>
            <a:off x="5744817" y="5310669"/>
            <a:ext cx="3412435" cy="79858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Through ARP. But has to know B’s (or R’s)  IP address.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D874AD-761B-9CC8-DD53-4FA7F122828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5327374" y="4747656"/>
            <a:ext cx="417443" cy="96230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3A9756-4153-C483-5552-CFA9EF3449C7}"/>
              </a:ext>
            </a:extLst>
          </p:cNvPr>
          <p:cNvCxnSpPr>
            <a:cxnSpLocks/>
          </p:cNvCxnSpPr>
          <p:nvPr/>
        </p:nvCxnSpPr>
        <p:spPr>
          <a:xfrm flipV="1">
            <a:off x="9157252" y="4829516"/>
            <a:ext cx="1739596" cy="6571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28B218C-1F00-9E5C-F8A7-7CF7359ADC55}"/>
              </a:ext>
            </a:extLst>
          </p:cNvPr>
          <p:cNvSpPr/>
          <p:nvPr/>
        </p:nvSpPr>
        <p:spPr>
          <a:xfrm>
            <a:off x="4949686" y="2280426"/>
            <a:ext cx="4572000" cy="5135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How does A get an IP address ?? </a:t>
            </a:r>
            <a:r>
              <a:rPr lang="en-US" sz="2000" b="1" dirty="0">
                <a:solidFill>
                  <a:schemeClr val="tx1"/>
                </a:solidFill>
              </a:rPr>
              <a:t>DHCP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DD3E68-F6AF-791A-7698-745D7A71027F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439478" y="2537192"/>
            <a:ext cx="510208" cy="84998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8255C05-2C84-A5EE-4746-E3E7CB131F5D}"/>
              </a:ext>
            </a:extLst>
          </p:cNvPr>
          <p:cNvSpPr/>
          <p:nvPr/>
        </p:nvSpPr>
        <p:spPr>
          <a:xfrm>
            <a:off x="5327374" y="2927219"/>
            <a:ext cx="5569474" cy="76005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How does A find B’s (or R’s) IP address?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B’s IP address: </a:t>
            </a:r>
            <a:r>
              <a:rPr lang="en-US" sz="2000" b="1" dirty="0">
                <a:solidFill>
                  <a:schemeClr val="tx1"/>
                </a:solidFill>
              </a:rPr>
              <a:t>DNS</a:t>
            </a:r>
            <a:r>
              <a:rPr lang="en-US" sz="2000" dirty="0">
                <a:solidFill>
                  <a:schemeClr val="tx1"/>
                </a:solidFill>
              </a:rPr>
              <a:t>, R’s IP address: </a:t>
            </a:r>
            <a:r>
              <a:rPr lang="en-US" sz="2000" b="1" dirty="0">
                <a:solidFill>
                  <a:schemeClr val="tx1"/>
                </a:solidFill>
              </a:rPr>
              <a:t>DHCP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89061DA-248A-114B-63A8-BAAB67234191}"/>
              </a:ext>
            </a:extLst>
          </p:cNvPr>
          <p:cNvCxnSpPr>
            <a:cxnSpLocks/>
          </p:cNvCxnSpPr>
          <p:nvPr/>
        </p:nvCxnSpPr>
        <p:spPr>
          <a:xfrm flipH="1">
            <a:off x="4883426" y="3288201"/>
            <a:ext cx="443948" cy="4148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4B8B2-B7FF-081A-3ED8-81B0D061C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0B588-0E65-5249-CB24-59F2C8F3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Naming and Addressing: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4398FF3-0DE9-81BD-DD66-F91AFB830DE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1" y="1371323"/>
            <a:ext cx="9564509" cy="3142312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DHCP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Helps A find an IP address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Helps A find the IP address of the gateway router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zh-CN" u="sng" dirty="0">
                <a:ea typeface="ＭＳ Ｐゴシック" panose="020B0600070205080204" pitchFamily="34" charset="-128"/>
                <a:cs typeface="Arial" panose="020B0604020202020204" pitchFamily="34" charset="0"/>
              </a:rPr>
              <a:t>DNS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Helps A find B’s IP address</a:t>
            </a:r>
          </a:p>
          <a:p>
            <a:pPr marL="750888" lvl="1" indent="-277813">
              <a:spcBef>
                <a:spcPts val="600"/>
              </a:spcBef>
            </a:pPr>
            <a:endParaRPr lang="en-US" altLang="zh-CN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31F55-C5CB-DE18-6244-EA4B43BA0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44EE-80FE-444A-633C-0454E46E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Naming and Addressing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46FCBE85-5658-F475-BF0D-8B9764EE08F3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</p:spPr>
            <p:txBody>
              <a:bodyPr>
                <a:noAutofit/>
              </a:bodyPr>
              <a:lstStyle/>
              <a:p>
                <a:pPr marL="130175" indent="0">
                  <a:spcBef>
                    <a:spcPts val="600"/>
                  </a:spcBef>
                  <a:buClr>
                    <a:srgbClr val="0000A8"/>
                  </a:buClr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host A wants to communicate with host B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 and B each should have an interface connecting them to their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Each interface should have an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IP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and a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MAC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To send data to B, A should create a packet with the following addresses: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they are in the same LAN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 Otherwise,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, where R is the interface of the gateway (first-hop) router in A’s LAN.</a:t>
                </a:r>
              </a:p>
              <a:p>
                <a:pPr marL="750888" lvl="1" indent="-277813">
                  <a:spcBef>
                    <a:spcPts val="600"/>
                  </a:spcBef>
                </a:pPr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46FCBE85-5658-F475-BF0D-8B9764EE08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  <a:blipFill>
                <a:blip r:embed="rId3"/>
                <a:stretch>
                  <a:fillRect t="-2138" r="-126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1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8E69C-119F-1CD6-EDDA-C6F56D5F9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5DFB0-BFF4-BE05-5FAF-620973CCF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Bringing it all together 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7D6696D-8C5D-26E6-22F9-67527900773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1" y="1371322"/>
            <a:ext cx="10919176" cy="4775477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We have covered (almost) all the main layers of a network stack!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We have also covered important protocols that help with naming and addressing. 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When you come to campus, open your laptop, connect to the network, and type “</a:t>
            </a:r>
            <a:r>
              <a:rPr lang="en-US" altLang="zh-CN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www.google.com</a:t>
            </a: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” in the browser…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All of these protocols have to work together under the hood before you can actually see </a:t>
            </a:r>
            <a:r>
              <a:rPr lang="en-US" altLang="zh-CN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google’s</a:t>
            </a: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 landing page </a:t>
            </a: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Let’s walk through a (</a:t>
            </a:r>
            <a:r>
              <a:rPr lang="en-US" altLang="zh-CN"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very important) example</a:t>
            </a:r>
            <a:endParaRPr lang="en-US" altLang="zh-CN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50888" lvl="1" indent="-277813">
              <a:spcBef>
                <a:spcPts val="600"/>
              </a:spcBef>
            </a:pPr>
            <a:endParaRPr lang="en-US" altLang="zh-CN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life: scenario</a:t>
            </a:r>
          </a:p>
        </p:txBody>
      </p:sp>
      <p:sp>
        <p:nvSpPr>
          <p:cNvPr id="294" name="Freeform 406">
            <a:extLst>
              <a:ext uri="{FF2B5EF4-FFF2-40B4-BE49-F238E27FC236}">
                <a16:creationId xmlns:a16="http://schemas.microsoft.com/office/drawing/2014/main" id="{DCFC0C20-D1CF-7E43-8947-76A7AA00BE54}"/>
              </a:ext>
            </a:extLst>
          </p:cNvPr>
          <p:cNvSpPr>
            <a:spLocks/>
          </p:cNvSpPr>
          <p:nvPr/>
        </p:nvSpPr>
        <p:spPr bwMode="auto">
          <a:xfrm>
            <a:off x="5037166" y="1832733"/>
            <a:ext cx="3494531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6" name="Text Box 34">
            <a:extLst>
              <a:ext uri="{FF2B5EF4-FFF2-40B4-BE49-F238E27FC236}">
                <a16:creationId xmlns:a16="http://schemas.microsoft.com/office/drawing/2014/main" id="{0EC90E30-BDF4-6845-B171-AFEA17208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669" y="239413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5" name="Line 93">
            <a:extLst>
              <a:ext uri="{FF2B5EF4-FFF2-40B4-BE49-F238E27FC236}">
                <a16:creationId xmlns:a16="http://schemas.microsoft.com/office/drawing/2014/main" id="{902226A1-23A8-5E45-B02B-D52E29D10C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5382" y="2772055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6" name="Freeform 94">
            <a:extLst>
              <a:ext uri="{FF2B5EF4-FFF2-40B4-BE49-F238E27FC236}">
                <a16:creationId xmlns:a16="http://schemas.microsoft.com/office/drawing/2014/main" id="{07E407AD-1B7D-E549-AA8A-0678AF643944}"/>
              </a:ext>
            </a:extLst>
          </p:cNvPr>
          <p:cNvSpPr>
            <a:spLocks/>
          </p:cNvSpPr>
          <p:nvPr/>
        </p:nvSpPr>
        <p:spPr bwMode="auto">
          <a:xfrm>
            <a:off x="1169707" y="47516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2" name="Line 134">
            <a:extLst>
              <a:ext uri="{FF2B5EF4-FFF2-40B4-BE49-F238E27FC236}">
                <a16:creationId xmlns:a16="http://schemas.microsoft.com/office/drawing/2014/main" id="{AC887D7C-204D-A748-960E-D69E195B2E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0607" y="36801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3" name="Text Box 135">
            <a:extLst>
              <a:ext uri="{FF2B5EF4-FFF2-40B4-BE49-F238E27FC236}">
                <a16:creationId xmlns:a16="http://schemas.microsoft.com/office/drawing/2014/main" id="{D67BC013-3254-664B-A94F-9584B5921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495" y="5623205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384" name="Line 136">
            <a:extLst>
              <a:ext uri="{FF2B5EF4-FFF2-40B4-BE49-F238E27FC236}">
                <a16:creationId xmlns:a16="http://schemas.microsoft.com/office/drawing/2014/main" id="{2E2C2A25-D917-F543-AD3E-DCBDD122CE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9795" y="54993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5" name="Text Box 137">
            <a:extLst>
              <a:ext uri="{FF2B5EF4-FFF2-40B4-BE49-F238E27FC236}">
                <a16:creationId xmlns:a16="http://schemas.microsoft.com/office/drawing/2014/main" id="{6A8FAC84-3043-6D45-97D6-4021E3C5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357" y="58914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86" name="Text Box 138">
            <a:extLst>
              <a:ext uri="{FF2B5EF4-FFF2-40B4-BE49-F238E27FC236}">
                <a16:creationId xmlns:a16="http://schemas.microsoft.com/office/drawing/2014/main" id="{255B4B55-A4E8-1B4E-A407-15BF2F1BD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607" y="5597805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387" name="Text Box 139">
            <a:extLst>
              <a:ext uri="{FF2B5EF4-FFF2-40B4-BE49-F238E27FC236}">
                <a16:creationId xmlns:a16="http://schemas.microsoft.com/office/drawing/2014/main" id="{FEDEE7BD-5BB3-834E-9E96-6E5E6F32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855" y="1962523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06" name="Group 167">
            <a:extLst>
              <a:ext uri="{FF2B5EF4-FFF2-40B4-BE49-F238E27FC236}">
                <a16:creationId xmlns:a16="http://schemas.microsoft.com/office/drawing/2014/main" id="{4B437F21-E39F-2D47-801D-47D6E1DCFF2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90932" y="3667405"/>
            <a:ext cx="400050" cy="152400"/>
            <a:chOff x="3228" y="1776"/>
            <a:chExt cx="252" cy="96"/>
          </a:xfrm>
        </p:grpSpPr>
        <p:sp>
          <p:nvSpPr>
            <p:cNvPr id="407" name="Line 168">
              <a:extLst>
                <a:ext uri="{FF2B5EF4-FFF2-40B4-BE49-F238E27FC236}">
                  <a16:creationId xmlns:a16="http://schemas.microsoft.com/office/drawing/2014/main" id="{FD263C27-58D8-2D47-ADBE-98E05BF46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Line 169">
              <a:extLst>
                <a:ext uri="{FF2B5EF4-FFF2-40B4-BE49-F238E27FC236}">
                  <a16:creationId xmlns:a16="http://schemas.microsoft.com/office/drawing/2014/main" id="{1376D243-074B-CA4C-9F9E-2BB1CDAD7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9" name="Group 170">
            <a:extLst>
              <a:ext uri="{FF2B5EF4-FFF2-40B4-BE49-F238E27FC236}">
                <a16:creationId xmlns:a16="http://schemas.microsoft.com/office/drawing/2014/main" id="{89C5EF8B-605B-7041-AC6D-4101A34A58A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6043332" y="3143530"/>
            <a:ext cx="400050" cy="152400"/>
            <a:chOff x="3228" y="1776"/>
            <a:chExt cx="252" cy="96"/>
          </a:xfrm>
        </p:grpSpPr>
        <p:sp>
          <p:nvSpPr>
            <p:cNvPr id="410" name="Line 171">
              <a:extLst>
                <a:ext uri="{FF2B5EF4-FFF2-40B4-BE49-F238E27FC236}">
                  <a16:creationId xmlns:a16="http://schemas.microsoft.com/office/drawing/2014/main" id="{5BFB55E0-99B2-EC4D-9167-5F6A68411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1" name="Line 172">
              <a:extLst>
                <a:ext uri="{FF2B5EF4-FFF2-40B4-BE49-F238E27FC236}">
                  <a16:creationId xmlns:a16="http://schemas.microsoft.com/office/drawing/2014/main" id="{95837E2C-9EAD-CF49-A1EF-B21C973DF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2" name="Group 173">
            <a:extLst>
              <a:ext uri="{FF2B5EF4-FFF2-40B4-BE49-F238E27FC236}">
                <a16:creationId xmlns:a16="http://schemas.microsoft.com/office/drawing/2014/main" id="{F6A40979-43D2-704B-969C-6B0676980AD1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8143595" y="3834092"/>
            <a:ext cx="400050" cy="152400"/>
            <a:chOff x="3228" y="1776"/>
            <a:chExt cx="252" cy="96"/>
          </a:xfrm>
        </p:grpSpPr>
        <p:sp>
          <p:nvSpPr>
            <p:cNvPr id="413" name="Line 174">
              <a:extLst>
                <a:ext uri="{FF2B5EF4-FFF2-40B4-BE49-F238E27FC236}">
                  <a16:creationId xmlns:a16="http://schemas.microsoft.com/office/drawing/2014/main" id="{D6D8176C-16F1-C248-BB4F-CB9E2BF4D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Line 175">
              <a:extLst>
                <a:ext uri="{FF2B5EF4-FFF2-40B4-BE49-F238E27FC236}">
                  <a16:creationId xmlns:a16="http://schemas.microsoft.com/office/drawing/2014/main" id="{8D77D5DF-B71C-D140-B9A7-018DB4E32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5" name="Group 176">
            <a:extLst>
              <a:ext uri="{FF2B5EF4-FFF2-40B4-BE49-F238E27FC236}">
                <a16:creationId xmlns:a16="http://schemas.microsoft.com/office/drawing/2014/main" id="{9BF7D1D3-B886-864B-9B3F-F3E421F73C9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319682" y="3853142"/>
            <a:ext cx="295275" cy="114300"/>
            <a:chOff x="3228" y="1776"/>
            <a:chExt cx="252" cy="96"/>
          </a:xfrm>
        </p:grpSpPr>
        <p:sp>
          <p:nvSpPr>
            <p:cNvPr id="416" name="Line 177">
              <a:extLst>
                <a:ext uri="{FF2B5EF4-FFF2-40B4-BE49-F238E27FC236}">
                  <a16:creationId xmlns:a16="http://schemas.microsoft.com/office/drawing/2014/main" id="{4250E1AF-18F0-8443-8630-B06C6E212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Line 178">
              <a:extLst>
                <a:ext uri="{FF2B5EF4-FFF2-40B4-BE49-F238E27FC236}">
                  <a16:creationId xmlns:a16="http://schemas.microsoft.com/office/drawing/2014/main" id="{2F337031-708D-0345-B849-EFBB00027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8" name="Group 179">
            <a:extLst>
              <a:ext uri="{FF2B5EF4-FFF2-40B4-BE49-F238E27FC236}">
                <a16:creationId xmlns:a16="http://schemas.microsoft.com/office/drawing/2014/main" id="{17458F55-A4E9-E343-A909-61C9FE09D648}"/>
              </a:ext>
            </a:extLst>
          </p:cNvPr>
          <p:cNvGrpSpPr>
            <a:grpSpLocks/>
          </p:cNvGrpSpPr>
          <p:nvPr/>
        </p:nvGrpSpPr>
        <p:grpSpPr bwMode="auto">
          <a:xfrm rot="409689" flipH="1" flipV="1">
            <a:off x="7591145" y="3195917"/>
            <a:ext cx="452437" cy="57150"/>
            <a:chOff x="3228" y="1776"/>
            <a:chExt cx="252" cy="96"/>
          </a:xfrm>
        </p:grpSpPr>
        <p:sp>
          <p:nvSpPr>
            <p:cNvPr id="419" name="Line 180">
              <a:extLst>
                <a:ext uri="{FF2B5EF4-FFF2-40B4-BE49-F238E27FC236}">
                  <a16:creationId xmlns:a16="http://schemas.microsoft.com/office/drawing/2014/main" id="{A5F6AD72-9626-8349-ABF3-010251533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Line 181">
              <a:extLst>
                <a:ext uri="{FF2B5EF4-FFF2-40B4-BE49-F238E27FC236}">
                  <a16:creationId xmlns:a16="http://schemas.microsoft.com/office/drawing/2014/main" id="{DEE5409B-29C8-524D-AE34-7C4D42D5F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1" name="Group 182">
            <a:extLst>
              <a:ext uri="{FF2B5EF4-FFF2-40B4-BE49-F238E27FC236}">
                <a16:creationId xmlns:a16="http://schemas.microsoft.com/office/drawing/2014/main" id="{9D12F4D2-1155-9D4D-B6B0-6F1CD5C9D7EC}"/>
              </a:ext>
            </a:extLst>
          </p:cNvPr>
          <p:cNvGrpSpPr>
            <a:grpSpLocks/>
          </p:cNvGrpSpPr>
          <p:nvPr/>
        </p:nvGrpSpPr>
        <p:grpSpPr bwMode="auto">
          <a:xfrm>
            <a:off x="6733895" y="3400705"/>
            <a:ext cx="295275" cy="114300"/>
            <a:chOff x="3228" y="1776"/>
            <a:chExt cx="252" cy="96"/>
          </a:xfrm>
        </p:grpSpPr>
        <p:sp>
          <p:nvSpPr>
            <p:cNvPr id="422" name="Line 183">
              <a:extLst>
                <a:ext uri="{FF2B5EF4-FFF2-40B4-BE49-F238E27FC236}">
                  <a16:creationId xmlns:a16="http://schemas.microsoft.com/office/drawing/2014/main" id="{D1974B22-4265-D74B-B7F0-C9FC82538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Line 184">
              <a:extLst>
                <a:ext uri="{FF2B5EF4-FFF2-40B4-BE49-F238E27FC236}">
                  <a16:creationId xmlns:a16="http://schemas.microsoft.com/office/drawing/2014/main" id="{F76668FA-365B-9340-9C68-9DF2CCC88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4" name="Group 185">
            <a:extLst>
              <a:ext uri="{FF2B5EF4-FFF2-40B4-BE49-F238E27FC236}">
                <a16:creationId xmlns:a16="http://schemas.microsoft.com/office/drawing/2014/main" id="{93EE81E8-57E8-A74D-A86D-F04EBC78377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72070" y="3400705"/>
            <a:ext cx="295275" cy="114300"/>
            <a:chOff x="3228" y="1776"/>
            <a:chExt cx="252" cy="96"/>
          </a:xfrm>
        </p:grpSpPr>
        <p:sp>
          <p:nvSpPr>
            <p:cNvPr id="425" name="Line 186">
              <a:extLst>
                <a:ext uri="{FF2B5EF4-FFF2-40B4-BE49-F238E27FC236}">
                  <a16:creationId xmlns:a16="http://schemas.microsoft.com/office/drawing/2014/main" id="{651EF8CB-186A-BE47-904E-5976B7E8B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Line 187">
              <a:extLst>
                <a:ext uri="{FF2B5EF4-FFF2-40B4-BE49-F238E27FC236}">
                  <a16:creationId xmlns:a16="http://schemas.microsoft.com/office/drawing/2014/main" id="{8A988057-1892-544E-BF10-27FD203EF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7" name="Group 188">
            <a:extLst>
              <a:ext uri="{FF2B5EF4-FFF2-40B4-BE49-F238E27FC236}">
                <a16:creationId xmlns:a16="http://schemas.microsoft.com/office/drawing/2014/main" id="{215EB25C-038C-054D-BC89-CF04D9A19EEA}"/>
              </a:ext>
            </a:extLst>
          </p:cNvPr>
          <p:cNvGrpSpPr>
            <a:grpSpLocks/>
          </p:cNvGrpSpPr>
          <p:nvPr/>
        </p:nvGrpSpPr>
        <p:grpSpPr bwMode="auto">
          <a:xfrm>
            <a:off x="5786157" y="5348567"/>
            <a:ext cx="295275" cy="114300"/>
            <a:chOff x="3228" y="1776"/>
            <a:chExt cx="252" cy="96"/>
          </a:xfrm>
        </p:grpSpPr>
        <p:sp>
          <p:nvSpPr>
            <p:cNvPr id="428" name="Line 189">
              <a:extLst>
                <a:ext uri="{FF2B5EF4-FFF2-40B4-BE49-F238E27FC236}">
                  <a16:creationId xmlns:a16="http://schemas.microsoft.com/office/drawing/2014/main" id="{3B82F97E-C192-7342-B085-36B102ECD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9" name="Line 190">
              <a:extLst>
                <a:ext uri="{FF2B5EF4-FFF2-40B4-BE49-F238E27FC236}">
                  <a16:creationId xmlns:a16="http://schemas.microsoft.com/office/drawing/2014/main" id="{9A37EBF3-9533-FD41-808F-6C0609986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0" name="Group 191">
            <a:extLst>
              <a:ext uri="{FF2B5EF4-FFF2-40B4-BE49-F238E27FC236}">
                <a16:creationId xmlns:a16="http://schemas.microsoft.com/office/drawing/2014/main" id="{B32F95ED-229D-6648-9BFC-AFD7ABF83F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24332" y="5348567"/>
            <a:ext cx="295275" cy="114300"/>
            <a:chOff x="3228" y="1776"/>
            <a:chExt cx="252" cy="96"/>
          </a:xfrm>
        </p:grpSpPr>
        <p:sp>
          <p:nvSpPr>
            <p:cNvPr id="431" name="Line 192">
              <a:extLst>
                <a:ext uri="{FF2B5EF4-FFF2-40B4-BE49-F238E27FC236}">
                  <a16:creationId xmlns:a16="http://schemas.microsoft.com/office/drawing/2014/main" id="{65E8BC10-05D3-C34C-943F-DDBD70967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Line 193">
              <a:extLst>
                <a:ext uri="{FF2B5EF4-FFF2-40B4-BE49-F238E27FC236}">
                  <a16:creationId xmlns:a16="http://schemas.microsoft.com/office/drawing/2014/main" id="{F56DE982-F6BE-2E4E-B482-BD554EF99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3" name="Group 194">
            <a:extLst>
              <a:ext uri="{FF2B5EF4-FFF2-40B4-BE49-F238E27FC236}">
                <a16:creationId xmlns:a16="http://schemas.microsoft.com/office/drawing/2014/main" id="{B5251DF1-1955-4844-9BEA-E14C7EF19014}"/>
              </a:ext>
            </a:extLst>
          </p:cNvPr>
          <p:cNvGrpSpPr>
            <a:grpSpLocks/>
          </p:cNvGrpSpPr>
          <p:nvPr/>
        </p:nvGrpSpPr>
        <p:grpSpPr bwMode="auto">
          <a:xfrm>
            <a:off x="4019270" y="5705755"/>
            <a:ext cx="295275" cy="114300"/>
            <a:chOff x="3228" y="1776"/>
            <a:chExt cx="252" cy="96"/>
          </a:xfrm>
        </p:grpSpPr>
        <p:sp>
          <p:nvSpPr>
            <p:cNvPr id="434" name="Line 195">
              <a:extLst>
                <a:ext uri="{FF2B5EF4-FFF2-40B4-BE49-F238E27FC236}">
                  <a16:creationId xmlns:a16="http://schemas.microsoft.com/office/drawing/2014/main" id="{5B08B7F4-6EB5-564D-BE13-B4FEB3CBB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5" name="Line 196">
              <a:extLst>
                <a:ext uri="{FF2B5EF4-FFF2-40B4-BE49-F238E27FC236}">
                  <a16:creationId xmlns:a16="http://schemas.microsoft.com/office/drawing/2014/main" id="{946C2213-325C-E84B-9659-2AFC1000D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6" name="Group 197">
            <a:extLst>
              <a:ext uri="{FF2B5EF4-FFF2-40B4-BE49-F238E27FC236}">
                <a16:creationId xmlns:a16="http://schemas.microsoft.com/office/drawing/2014/main" id="{216FE334-0B3A-BB4D-935E-B7579EF70E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657445" y="5705755"/>
            <a:ext cx="295275" cy="114300"/>
            <a:chOff x="3228" y="1776"/>
            <a:chExt cx="252" cy="96"/>
          </a:xfrm>
        </p:grpSpPr>
        <p:sp>
          <p:nvSpPr>
            <p:cNvPr id="437" name="Line 198">
              <a:extLst>
                <a:ext uri="{FF2B5EF4-FFF2-40B4-BE49-F238E27FC236}">
                  <a16:creationId xmlns:a16="http://schemas.microsoft.com/office/drawing/2014/main" id="{5EF8F833-297C-2547-A52E-393B13D323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8" name="Line 199">
              <a:extLst>
                <a:ext uri="{FF2B5EF4-FFF2-40B4-BE49-F238E27FC236}">
                  <a16:creationId xmlns:a16="http://schemas.microsoft.com/office/drawing/2014/main" id="{53D60A8F-075E-9247-822F-ADFF08B95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9" name="Group 200">
            <a:extLst>
              <a:ext uri="{FF2B5EF4-FFF2-40B4-BE49-F238E27FC236}">
                <a16:creationId xmlns:a16="http://schemas.microsoft.com/office/drawing/2014/main" id="{6CA836E5-5453-874C-898E-6388424546B7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862232" y="5410480"/>
            <a:ext cx="295275" cy="114300"/>
            <a:chOff x="3228" y="1776"/>
            <a:chExt cx="252" cy="96"/>
          </a:xfrm>
        </p:grpSpPr>
        <p:sp>
          <p:nvSpPr>
            <p:cNvPr id="440" name="Line 201">
              <a:extLst>
                <a:ext uri="{FF2B5EF4-FFF2-40B4-BE49-F238E27FC236}">
                  <a16:creationId xmlns:a16="http://schemas.microsoft.com/office/drawing/2014/main" id="{98AC627A-5198-EE48-8EF3-D196EFC39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41" name="Line 202">
              <a:extLst>
                <a:ext uri="{FF2B5EF4-FFF2-40B4-BE49-F238E27FC236}">
                  <a16:creationId xmlns:a16="http://schemas.microsoft.com/office/drawing/2014/main" id="{DB13157A-201E-1441-90AA-E7B6C48D2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42" name="Text Box 34">
            <a:extLst>
              <a:ext uri="{FF2B5EF4-FFF2-40B4-BE49-F238E27FC236}">
                <a16:creationId xmlns:a16="http://schemas.microsoft.com/office/drawing/2014/main" id="{9910609B-BB13-F84A-BC05-D467BC06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42" y="3666845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grpSp>
        <p:nvGrpSpPr>
          <p:cNvPr id="445" name="Group 405">
            <a:extLst>
              <a:ext uri="{FF2B5EF4-FFF2-40B4-BE49-F238E27FC236}">
                <a16:creationId xmlns:a16="http://schemas.microsoft.com/office/drawing/2014/main" id="{7ADC43EB-565B-D74B-B4AD-8DAAC293AFE6}"/>
              </a:ext>
            </a:extLst>
          </p:cNvPr>
          <p:cNvGrpSpPr>
            <a:grpSpLocks/>
          </p:cNvGrpSpPr>
          <p:nvPr/>
        </p:nvGrpSpPr>
        <p:grpSpPr bwMode="auto">
          <a:xfrm>
            <a:off x="849686" y="1873155"/>
            <a:ext cx="1473201" cy="1119188"/>
            <a:chOff x="135" y="833"/>
            <a:chExt cx="928" cy="705"/>
          </a:xfrm>
        </p:grpSpPr>
        <p:grpSp>
          <p:nvGrpSpPr>
            <p:cNvPr id="446" name="Group 400">
              <a:extLst>
                <a:ext uri="{FF2B5EF4-FFF2-40B4-BE49-F238E27FC236}">
                  <a16:creationId xmlns:a16="http://schemas.microsoft.com/office/drawing/2014/main" id="{C938F6AC-3134-154F-9613-9F35FFB58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" y="833"/>
              <a:ext cx="928" cy="705"/>
              <a:chOff x="135" y="833"/>
              <a:chExt cx="928" cy="705"/>
            </a:xfrm>
          </p:grpSpPr>
          <p:sp>
            <p:nvSpPr>
              <p:cNvPr id="448" name="Freeform 398">
                <a:extLst>
                  <a:ext uri="{FF2B5EF4-FFF2-40B4-BE49-F238E27FC236}">
                    <a16:creationId xmlns:a16="http://schemas.microsoft.com/office/drawing/2014/main" id="{C179A28F-2595-1D4A-A69C-95773C4D6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" y="836"/>
                <a:ext cx="928" cy="70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connsiteX0" fmla="*/ 10000 w 10000"/>
                  <a:gd name="connsiteY0" fmla="*/ 10000 h 10000"/>
                  <a:gd name="connsiteX1" fmla="*/ 0 w 10000"/>
                  <a:gd name="connsiteY1" fmla="*/ 7215 h 10000"/>
                  <a:gd name="connsiteX2" fmla="*/ 6179 w 10000"/>
                  <a:gd name="connsiteY2" fmla="*/ 5246 h 10000"/>
                  <a:gd name="connsiteX3" fmla="*/ 7573 w 10000"/>
                  <a:gd name="connsiteY3" fmla="*/ 0 h 10000"/>
                  <a:gd name="connsiteX4" fmla="*/ 9561 w 10000"/>
                  <a:gd name="connsiteY4" fmla="*/ 7933 h 10000"/>
                  <a:gd name="connsiteX5" fmla="*/ 10000 w 10000"/>
                  <a:gd name="connsiteY5" fmla="*/ 10000 h 10000"/>
                  <a:gd name="connsiteX0" fmla="*/ 10000 w 10180"/>
                  <a:gd name="connsiteY0" fmla="*/ 10000 h 10000"/>
                  <a:gd name="connsiteX1" fmla="*/ 0 w 10180"/>
                  <a:gd name="connsiteY1" fmla="*/ 7215 h 10000"/>
                  <a:gd name="connsiteX2" fmla="*/ 6179 w 10180"/>
                  <a:gd name="connsiteY2" fmla="*/ 5246 h 10000"/>
                  <a:gd name="connsiteX3" fmla="*/ 7573 w 10180"/>
                  <a:gd name="connsiteY3" fmla="*/ 0 h 10000"/>
                  <a:gd name="connsiteX4" fmla="*/ 10151 w 10180"/>
                  <a:gd name="connsiteY4" fmla="*/ 8116 h 10000"/>
                  <a:gd name="connsiteX5" fmla="*/ 10000 w 10180"/>
                  <a:gd name="connsiteY5" fmla="*/ 10000 h 10000"/>
                  <a:gd name="connsiteX0" fmla="*/ 9573 w 10167"/>
                  <a:gd name="connsiteY0" fmla="*/ 10658 h 10658"/>
                  <a:gd name="connsiteX1" fmla="*/ 0 w 10167"/>
                  <a:gd name="connsiteY1" fmla="*/ 7215 h 10658"/>
                  <a:gd name="connsiteX2" fmla="*/ 6179 w 10167"/>
                  <a:gd name="connsiteY2" fmla="*/ 5246 h 10658"/>
                  <a:gd name="connsiteX3" fmla="*/ 7573 w 10167"/>
                  <a:gd name="connsiteY3" fmla="*/ 0 h 10658"/>
                  <a:gd name="connsiteX4" fmla="*/ 10151 w 10167"/>
                  <a:gd name="connsiteY4" fmla="*/ 8116 h 10658"/>
                  <a:gd name="connsiteX5" fmla="*/ 9573 w 10167"/>
                  <a:gd name="connsiteY5" fmla="*/ 10658 h 10658"/>
                  <a:gd name="connsiteX0" fmla="*/ 9573 w 10167"/>
                  <a:gd name="connsiteY0" fmla="*/ 10658 h 10658"/>
                  <a:gd name="connsiteX1" fmla="*/ 0 w 10167"/>
                  <a:gd name="connsiteY1" fmla="*/ 7215 h 10658"/>
                  <a:gd name="connsiteX2" fmla="*/ 7688 w 10167"/>
                  <a:gd name="connsiteY2" fmla="*/ 7111 h 10658"/>
                  <a:gd name="connsiteX3" fmla="*/ 7573 w 10167"/>
                  <a:gd name="connsiteY3" fmla="*/ 0 h 10658"/>
                  <a:gd name="connsiteX4" fmla="*/ 10151 w 10167"/>
                  <a:gd name="connsiteY4" fmla="*/ 8116 h 10658"/>
                  <a:gd name="connsiteX5" fmla="*/ 9573 w 10167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788"/>
                  <a:gd name="connsiteY0" fmla="*/ 10658 h 10658"/>
                  <a:gd name="connsiteX1" fmla="*/ 0 w 10788"/>
                  <a:gd name="connsiteY1" fmla="*/ 7178 h 10658"/>
                  <a:gd name="connsiteX2" fmla="*/ 8180 w 10788"/>
                  <a:gd name="connsiteY2" fmla="*/ 7111 h 10658"/>
                  <a:gd name="connsiteX3" fmla="*/ 8065 w 10788"/>
                  <a:gd name="connsiteY3" fmla="*/ 0 h 10658"/>
                  <a:gd name="connsiteX4" fmla="*/ 10774 w 10788"/>
                  <a:gd name="connsiteY4" fmla="*/ 8153 h 10658"/>
                  <a:gd name="connsiteX5" fmla="*/ 10065 w 10788"/>
                  <a:gd name="connsiteY5" fmla="*/ 10658 h 10658"/>
                  <a:gd name="connsiteX0" fmla="*/ 10065 w 10788"/>
                  <a:gd name="connsiteY0" fmla="*/ 10658 h 10658"/>
                  <a:gd name="connsiteX1" fmla="*/ 0 w 10788"/>
                  <a:gd name="connsiteY1" fmla="*/ 7178 h 10658"/>
                  <a:gd name="connsiteX2" fmla="*/ 8180 w 10788"/>
                  <a:gd name="connsiteY2" fmla="*/ 7111 h 10658"/>
                  <a:gd name="connsiteX3" fmla="*/ 8065 w 10788"/>
                  <a:gd name="connsiteY3" fmla="*/ 0 h 10658"/>
                  <a:gd name="connsiteX4" fmla="*/ 10774 w 10788"/>
                  <a:gd name="connsiteY4" fmla="*/ 8153 h 10658"/>
                  <a:gd name="connsiteX5" fmla="*/ 10065 w 10788"/>
                  <a:gd name="connsiteY5" fmla="*/ 10658 h 10658"/>
                  <a:gd name="connsiteX0" fmla="*/ 10065 w 10788"/>
                  <a:gd name="connsiteY0" fmla="*/ 9086 h 9086"/>
                  <a:gd name="connsiteX1" fmla="*/ 0 w 10788"/>
                  <a:gd name="connsiteY1" fmla="*/ 5606 h 9086"/>
                  <a:gd name="connsiteX2" fmla="*/ 8180 w 10788"/>
                  <a:gd name="connsiteY2" fmla="*/ 5539 h 9086"/>
                  <a:gd name="connsiteX3" fmla="*/ 8196 w 10788"/>
                  <a:gd name="connsiteY3" fmla="*/ 0 h 9086"/>
                  <a:gd name="connsiteX4" fmla="*/ 10774 w 10788"/>
                  <a:gd name="connsiteY4" fmla="*/ 6581 h 9086"/>
                  <a:gd name="connsiteX5" fmla="*/ 10065 w 10788"/>
                  <a:gd name="connsiteY5" fmla="*/ 9086 h 9086"/>
                  <a:gd name="connsiteX0" fmla="*/ 9330 w 10000"/>
                  <a:gd name="connsiteY0" fmla="*/ 10000 h 10000"/>
                  <a:gd name="connsiteX1" fmla="*/ 0 w 10000"/>
                  <a:gd name="connsiteY1" fmla="*/ 6170 h 10000"/>
                  <a:gd name="connsiteX2" fmla="*/ 7582 w 10000"/>
                  <a:gd name="connsiteY2" fmla="*/ 6096 h 10000"/>
                  <a:gd name="connsiteX3" fmla="*/ 7597 w 10000"/>
                  <a:gd name="connsiteY3" fmla="*/ 0 h 10000"/>
                  <a:gd name="connsiteX4" fmla="*/ 9987 w 10000"/>
                  <a:gd name="connsiteY4" fmla="*/ 7243 h 10000"/>
                  <a:gd name="connsiteX5" fmla="*/ 9330 w 10000"/>
                  <a:gd name="connsiteY5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9330" y="10000"/>
                    </a:moveTo>
                    <a:cubicBezTo>
                      <a:pt x="6768" y="8563"/>
                      <a:pt x="6152" y="7769"/>
                      <a:pt x="0" y="6170"/>
                    </a:cubicBezTo>
                    <a:lnTo>
                      <a:pt x="7582" y="6096"/>
                    </a:lnTo>
                    <a:cubicBezTo>
                      <a:pt x="7547" y="3488"/>
                      <a:pt x="7633" y="2608"/>
                      <a:pt x="7597" y="0"/>
                    </a:cubicBezTo>
                    <a:cubicBezTo>
                      <a:pt x="8698" y="5472"/>
                      <a:pt x="8887" y="5795"/>
                      <a:pt x="9987" y="7243"/>
                    </a:cubicBezTo>
                    <a:cubicBezTo>
                      <a:pt x="10122" y="8001"/>
                      <a:pt x="9194" y="9242"/>
                      <a:pt x="9330" y="10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1">
                      <a:lumMod val="75000"/>
                    </a:schemeClr>
                  </a:gs>
                </a:gsLst>
                <a:lin ang="129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49" name="Group 392">
                <a:extLst>
                  <a:ext uri="{FF2B5EF4-FFF2-40B4-BE49-F238E27FC236}">
                    <a16:creationId xmlns:a16="http://schemas.microsoft.com/office/drawing/2014/main" id="{83AD51F0-9101-A543-80D3-A9F7AF82FF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" y="840"/>
                <a:ext cx="694" cy="432"/>
                <a:chOff x="2579" y="1533"/>
                <a:chExt cx="1078" cy="507"/>
              </a:xfrm>
            </p:grpSpPr>
            <p:pic>
              <p:nvPicPr>
                <p:cNvPr id="451" name="Picture 393">
                  <a:extLst>
                    <a:ext uri="{FF2B5EF4-FFF2-40B4-BE49-F238E27FC236}">
                      <a16:creationId xmlns:a16="http://schemas.microsoft.com/office/drawing/2014/main" id="{1BCDC5B2-F988-9143-89C7-9C8B60430D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533"/>
                  <a:ext cx="1078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52" name="Rectangle 394">
                  <a:extLst>
                    <a:ext uri="{FF2B5EF4-FFF2-40B4-BE49-F238E27FC236}">
                      <a16:creationId xmlns:a16="http://schemas.microsoft.com/office/drawing/2014/main" id="{901E2284-7277-BA40-BA42-E36F213101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3" y="1580"/>
                  <a:ext cx="957" cy="4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50" name="Rectangle 399">
                <a:extLst>
                  <a:ext uri="{FF2B5EF4-FFF2-40B4-BE49-F238E27FC236}">
                    <a16:creationId xmlns:a16="http://schemas.microsoft.com/office/drawing/2014/main" id="{6C65E453-463D-E84E-A45A-FC0C58E3D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833"/>
                <a:ext cx="696" cy="4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47" name="Text Box 402">
              <a:extLst>
                <a:ext uri="{FF2B5EF4-FFF2-40B4-BE49-F238E27FC236}">
                  <a16:creationId xmlns:a16="http://schemas.microsoft.com/office/drawing/2014/main" id="{3C4B58BF-EC83-3448-9336-11CAA5654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" y="938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browser</a:t>
              </a:r>
            </a:p>
          </p:txBody>
        </p:sp>
      </p:grpSp>
      <p:grpSp>
        <p:nvGrpSpPr>
          <p:cNvPr id="514" name="Group 248">
            <a:extLst>
              <a:ext uri="{FF2B5EF4-FFF2-40B4-BE49-F238E27FC236}">
                <a16:creationId xmlns:a16="http://schemas.microsoft.com/office/drawing/2014/main" id="{91C14C6F-2EE6-3240-8AAA-3947FAB43848}"/>
              </a:ext>
            </a:extLst>
          </p:cNvPr>
          <p:cNvGrpSpPr>
            <a:grpSpLocks/>
          </p:cNvGrpSpPr>
          <p:nvPr/>
        </p:nvGrpSpPr>
        <p:grpSpPr bwMode="auto">
          <a:xfrm>
            <a:off x="7299045" y="2164042"/>
            <a:ext cx="358775" cy="623888"/>
            <a:chOff x="4140" y="429"/>
            <a:chExt cx="1425" cy="2396"/>
          </a:xfrm>
        </p:grpSpPr>
        <p:sp>
          <p:nvSpPr>
            <p:cNvPr id="515" name="Freeform 148">
              <a:extLst>
                <a:ext uri="{FF2B5EF4-FFF2-40B4-BE49-F238E27FC236}">
                  <a16:creationId xmlns:a16="http://schemas.microsoft.com/office/drawing/2014/main" id="{FC56F9D5-F006-AE4F-BA67-7D1F703E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6" name="Rectangle 149">
              <a:extLst>
                <a:ext uri="{FF2B5EF4-FFF2-40B4-BE49-F238E27FC236}">
                  <a16:creationId xmlns:a16="http://schemas.microsoft.com/office/drawing/2014/main" id="{8E14C426-4828-3846-9E1A-A00801760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7" name="Freeform 150">
              <a:extLst>
                <a:ext uri="{FF2B5EF4-FFF2-40B4-BE49-F238E27FC236}">
                  <a16:creationId xmlns:a16="http://schemas.microsoft.com/office/drawing/2014/main" id="{990610A6-3D92-C54C-95B3-9B1B16EE6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8" name="Freeform 151">
              <a:extLst>
                <a:ext uri="{FF2B5EF4-FFF2-40B4-BE49-F238E27FC236}">
                  <a16:creationId xmlns:a16="http://schemas.microsoft.com/office/drawing/2014/main" id="{C6D5BA6D-F609-0B41-9849-C02719D4F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9" name="Rectangle 152">
              <a:extLst>
                <a:ext uri="{FF2B5EF4-FFF2-40B4-BE49-F238E27FC236}">
                  <a16:creationId xmlns:a16="http://schemas.microsoft.com/office/drawing/2014/main" id="{AD421E89-6D59-A94B-BAB4-497A316D0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0" name="Group 153">
              <a:extLst>
                <a:ext uri="{FF2B5EF4-FFF2-40B4-BE49-F238E27FC236}">
                  <a16:creationId xmlns:a16="http://schemas.microsoft.com/office/drawing/2014/main" id="{270B98D5-4811-2E48-AAAD-CB85678ED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45" name="AutoShape 154">
                <a:extLst>
                  <a:ext uri="{FF2B5EF4-FFF2-40B4-BE49-F238E27FC236}">
                    <a16:creationId xmlns:a16="http://schemas.microsoft.com/office/drawing/2014/main" id="{46178474-736E-FD41-A5E3-5728F65BB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6" name="AutoShape 155">
                <a:extLst>
                  <a:ext uri="{FF2B5EF4-FFF2-40B4-BE49-F238E27FC236}">
                    <a16:creationId xmlns:a16="http://schemas.microsoft.com/office/drawing/2014/main" id="{F736FB7D-255C-A44D-8B6A-3CB3FF40B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1" name="Rectangle 156">
              <a:extLst>
                <a:ext uri="{FF2B5EF4-FFF2-40B4-BE49-F238E27FC236}">
                  <a16:creationId xmlns:a16="http://schemas.microsoft.com/office/drawing/2014/main" id="{7C75FE92-DDC8-1C4D-9889-6547F1459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2" name="Group 157">
              <a:extLst>
                <a:ext uri="{FF2B5EF4-FFF2-40B4-BE49-F238E27FC236}">
                  <a16:creationId xmlns:a16="http://schemas.microsoft.com/office/drawing/2014/main" id="{45DBCF88-E72F-4043-B48F-B52AFDDB9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3" name="AutoShape 158">
                <a:extLst>
                  <a:ext uri="{FF2B5EF4-FFF2-40B4-BE49-F238E27FC236}">
                    <a16:creationId xmlns:a16="http://schemas.microsoft.com/office/drawing/2014/main" id="{4A3AA05D-99CF-9749-BDB7-B2547C333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4" name="AutoShape 159">
                <a:extLst>
                  <a:ext uri="{FF2B5EF4-FFF2-40B4-BE49-F238E27FC236}">
                    <a16:creationId xmlns:a16="http://schemas.microsoft.com/office/drawing/2014/main" id="{BD8E6385-6030-7E42-A02E-B6327F244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3" name="Rectangle 160">
              <a:extLst>
                <a:ext uri="{FF2B5EF4-FFF2-40B4-BE49-F238E27FC236}">
                  <a16:creationId xmlns:a16="http://schemas.microsoft.com/office/drawing/2014/main" id="{B7E80E74-2AC2-8D44-B363-37DF3DA37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4" name="Rectangle 161">
              <a:extLst>
                <a:ext uri="{FF2B5EF4-FFF2-40B4-BE49-F238E27FC236}">
                  <a16:creationId xmlns:a16="http://schemas.microsoft.com/office/drawing/2014/main" id="{4BB73F60-D5F2-F641-A0BF-68E3179F4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5" name="Group 162">
              <a:extLst>
                <a:ext uri="{FF2B5EF4-FFF2-40B4-BE49-F238E27FC236}">
                  <a16:creationId xmlns:a16="http://schemas.microsoft.com/office/drawing/2014/main" id="{4039A5BF-4E86-3D4C-91D1-FB1220CD6B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41" name="AutoShape 163">
                <a:extLst>
                  <a:ext uri="{FF2B5EF4-FFF2-40B4-BE49-F238E27FC236}">
                    <a16:creationId xmlns:a16="http://schemas.microsoft.com/office/drawing/2014/main" id="{0E533812-E28D-7848-8C40-F91ACED2A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2" name="AutoShape 164">
                <a:extLst>
                  <a:ext uri="{FF2B5EF4-FFF2-40B4-BE49-F238E27FC236}">
                    <a16:creationId xmlns:a16="http://schemas.microsoft.com/office/drawing/2014/main" id="{65D9F596-07A5-F04C-9DFA-F58CB2440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6" name="Freeform 165">
              <a:extLst>
                <a:ext uri="{FF2B5EF4-FFF2-40B4-BE49-F238E27FC236}">
                  <a16:creationId xmlns:a16="http://schemas.microsoft.com/office/drawing/2014/main" id="{EA1FDC25-5341-AF46-8920-AA0044E93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7" name="Group 166">
              <a:extLst>
                <a:ext uri="{FF2B5EF4-FFF2-40B4-BE49-F238E27FC236}">
                  <a16:creationId xmlns:a16="http://schemas.microsoft.com/office/drawing/2014/main" id="{75ABD85A-8A59-734C-BBAD-F1E8418B6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39" name="AutoShape 167">
                <a:extLst>
                  <a:ext uri="{FF2B5EF4-FFF2-40B4-BE49-F238E27FC236}">
                    <a16:creationId xmlns:a16="http://schemas.microsoft.com/office/drawing/2014/main" id="{9A2B943C-2EE9-7B42-8D3F-004CD139D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AutoShape 168">
                <a:extLst>
                  <a:ext uri="{FF2B5EF4-FFF2-40B4-BE49-F238E27FC236}">
                    <a16:creationId xmlns:a16="http://schemas.microsoft.com/office/drawing/2014/main" id="{99435929-42EB-3B4A-9284-715A6D22E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8" name="Rectangle 169">
              <a:extLst>
                <a:ext uri="{FF2B5EF4-FFF2-40B4-BE49-F238E27FC236}">
                  <a16:creationId xmlns:a16="http://schemas.microsoft.com/office/drawing/2014/main" id="{D89E839B-0009-FA43-A322-5B355B725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9" name="Freeform 170">
              <a:extLst>
                <a:ext uri="{FF2B5EF4-FFF2-40B4-BE49-F238E27FC236}">
                  <a16:creationId xmlns:a16="http://schemas.microsoft.com/office/drawing/2014/main" id="{39547BFB-A126-9548-89DA-27B118EDA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0" name="Freeform 171">
              <a:extLst>
                <a:ext uri="{FF2B5EF4-FFF2-40B4-BE49-F238E27FC236}">
                  <a16:creationId xmlns:a16="http://schemas.microsoft.com/office/drawing/2014/main" id="{68DD62BA-94AA-4D4F-8F5B-49633C1D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1" name="Oval 172">
              <a:extLst>
                <a:ext uri="{FF2B5EF4-FFF2-40B4-BE49-F238E27FC236}">
                  <a16:creationId xmlns:a16="http://schemas.microsoft.com/office/drawing/2014/main" id="{C54F0D87-7775-9345-B4FE-8867291DC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2" name="Freeform 173">
              <a:extLst>
                <a:ext uri="{FF2B5EF4-FFF2-40B4-BE49-F238E27FC236}">
                  <a16:creationId xmlns:a16="http://schemas.microsoft.com/office/drawing/2014/main" id="{AC478874-8B70-6F4C-8BFB-278D3D497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3" name="AutoShape 174">
              <a:extLst>
                <a:ext uri="{FF2B5EF4-FFF2-40B4-BE49-F238E27FC236}">
                  <a16:creationId xmlns:a16="http://schemas.microsoft.com/office/drawing/2014/main" id="{25F181E9-ECE8-6C45-9630-9E557CD92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4" name="AutoShape 175">
              <a:extLst>
                <a:ext uri="{FF2B5EF4-FFF2-40B4-BE49-F238E27FC236}">
                  <a16:creationId xmlns:a16="http://schemas.microsoft.com/office/drawing/2014/main" id="{1E3D4F85-FE81-8540-903A-A59235E02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5" name="Oval 176">
              <a:extLst>
                <a:ext uri="{FF2B5EF4-FFF2-40B4-BE49-F238E27FC236}">
                  <a16:creationId xmlns:a16="http://schemas.microsoft.com/office/drawing/2014/main" id="{BCFB597E-34FF-A143-A5DA-83836FAF5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6" name="Oval 177">
              <a:extLst>
                <a:ext uri="{FF2B5EF4-FFF2-40B4-BE49-F238E27FC236}">
                  <a16:creationId xmlns:a16="http://schemas.microsoft.com/office/drawing/2014/main" id="{A42D8F35-29EC-5646-B86B-9F691B5B6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7" name="Oval 178">
              <a:extLst>
                <a:ext uri="{FF2B5EF4-FFF2-40B4-BE49-F238E27FC236}">
                  <a16:creationId xmlns:a16="http://schemas.microsoft.com/office/drawing/2014/main" id="{CF075237-D0D9-CF4B-A3B2-26C45C78A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8" name="Rectangle 179">
              <a:extLst>
                <a:ext uri="{FF2B5EF4-FFF2-40B4-BE49-F238E27FC236}">
                  <a16:creationId xmlns:a16="http://schemas.microsoft.com/office/drawing/2014/main" id="{253DDF8F-80F2-B14F-97BA-109570D96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D93E1841-88BD-D448-9F73-830397405006}"/>
              </a:ext>
            </a:extLst>
          </p:cNvPr>
          <p:cNvGrpSpPr/>
          <p:nvPr/>
        </p:nvGrpSpPr>
        <p:grpSpPr>
          <a:xfrm>
            <a:off x="5430426" y="3270309"/>
            <a:ext cx="853832" cy="472456"/>
            <a:chOff x="7493876" y="2774731"/>
            <a:chExt cx="1481958" cy="894622"/>
          </a:xfrm>
        </p:grpSpPr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B359CA66-9104-9E46-ABBC-385E1E4483E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B2D08667-01C3-CD4F-B7A4-167AA296748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4D73295F-19B2-9F4D-BF15-1339ED79C2C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1" name="Freeform 600">
                <a:extLst>
                  <a:ext uri="{FF2B5EF4-FFF2-40B4-BE49-F238E27FC236}">
                    <a16:creationId xmlns:a16="http://schemas.microsoft.com/office/drawing/2014/main" id="{FE20BD82-3369-5A43-99ED-4E445A65AB4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2" name="Freeform 601">
                <a:extLst>
                  <a:ext uri="{FF2B5EF4-FFF2-40B4-BE49-F238E27FC236}">
                    <a16:creationId xmlns:a16="http://schemas.microsoft.com/office/drawing/2014/main" id="{617A137B-1D45-8C4F-8899-54EAB8E1C4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3" name="Freeform 602">
                <a:extLst>
                  <a:ext uri="{FF2B5EF4-FFF2-40B4-BE49-F238E27FC236}">
                    <a16:creationId xmlns:a16="http://schemas.microsoft.com/office/drawing/2014/main" id="{CD807370-376F-5540-BD24-28420E4B43F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4" name="Freeform 603">
                <a:extLst>
                  <a:ext uri="{FF2B5EF4-FFF2-40B4-BE49-F238E27FC236}">
                    <a16:creationId xmlns:a16="http://schemas.microsoft.com/office/drawing/2014/main" id="{6B1DEE97-A3C3-2C4C-B320-BEE84FF767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51081915-1C7C-2048-A0F4-CFE36C5B63E9}"/>
              </a:ext>
            </a:extLst>
          </p:cNvPr>
          <p:cNvGrpSpPr/>
          <p:nvPr/>
        </p:nvGrpSpPr>
        <p:grpSpPr>
          <a:xfrm>
            <a:off x="6752719" y="3019298"/>
            <a:ext cx="853832" cy="472456"/>
            <a:chOff x="7493876" y="2774731"/>
            <a:chExt cx="1481958" cy="894622"/>
          </a:xfrm>
        </p:grpSpPr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2CCD670D-FB4E-4F45-9A28-734AABF3C6D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6B17EE1A-2279-4B41-8A72-8598678AD94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3ECBE2AF-8C50-C347-AA66-6781018D86E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9" name="Freeform 608">
                <a:extLst>
                  <a:ext uri="{FF2B5EF4-FFF2-40B4-BE49-F238E27FC236}">
                    <a16:creationId xmlns:a16="http://schemas.microsoft.com/office/drawing/2014/main" id="{4481D58B-EEDD-EE45-B268-B4EA2246FB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Freeform 609">
                <a:extLst>
                  <a:ext uri="{FF2B5EF4-FFF2-40B4-BE49-F238E27FC236}">
                    <a16:creationId xmlns:a16="http://schemas.microsoft.com/office/drawing/2014/main" id="{9896F39B-E74D-2D41-8D9B-5A9CFD8DF4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Freeform 610">
                <a:extLst>
                  <a:ext uri="{FF2B5EF4-FFF2-40B4-BE49-F238E27FC236}">
                    <a16:creationId xmlns:a16="http://schemas.microsoft.com/office/drawing/2014/main" id="{25BF311A-BCE1-C643-803E-A3F3469DD4D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Freeform 611">
                <a:extLst>
                  <a:ext uri="{FF2B5EF4-FFF2-40B4-BE49-F238E27FC236}">
                    <a16:creationId xmlns:a16="http://schemas.microsoft.com/office/drawing/2014/main" id="{17FD2B9C-75D3-134E-AC55-315AA4BE8FC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3" name="Group 612">
            <a:extLst>
              <a:ext uri="{FF2B5EF4-FFF2-40B4-BE49-F238E27FC236}">
                <a16:creationId xmlns:a16="http://schemas.microsoft.com/office/drawing/2014/main" id="{60A20BD4-E117-2C49-9814-962578CBD00D}"/>
              </a:ext>
            </a:extLst>
          </p:cNvPr>
          <p:cNvGrpSpPr/>
          <p:nvPr/>
        </p:nvGrpSpPr>
        <p:grpSpPr>
          <a:xfrm>
            <a:off x="7496789" y="3749923"/>
            <a:ext cx="853832" cy="472456"/>
            <a:chOff x="7493876" y="2774731"/>
            <a:chExt cx="1481958" cy="894622"/>
          </a:xfrm>
        </p:grpSpPr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4E4A0CD1-58ED-A54D-BBFF-12C92719E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C158890B-E991-FF49-8AA1-72A42547860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16" name="Group 615">
              <a:extLst>
                <a:ext uri="{FF2B5EF4-FFF2-40B4-BE49-F238E27FC236}">
                  <a16:creationId xmlns:a16="http://schemas.microsoft.com/office/drawing/2014/main" id="{E8B134DC-D1F8-B34A-9AA5-C82E19D265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7" name="Freeform 616">
                <a:extLst>
                  <a:ext uri="{FF2B5EF4-FFF2-40B4-BE49-F238E27FC236}">
                    <a16:creationId xmlns:a16="http://schemas.microsoft.com/office/drawing/2014/main" id="{46A021F0-A4AA-9D4C-B3CA-33BBC2B3989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" name="Freeform 617">
                <a:extLst>
                  <a:ext uri="{FF2B5EF4-FFF2-40B4-BE49-F238E27FC236}">
                    <a16:creationId xmlns:a16="http://schemas.microsoft.com/office/drawing/2014/main" id="{05568410-5821-3848-8CFE-24A7B103648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1F622DFA-BD68-F84E-B93E-A50B5AFFF14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3CD0E9D0-4C11-1E4C-BDBC-0878BE70EF4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1" name="Group 620">
            <a:extLst>
              <a:ext uri="{FF2B5EF4-FFF2-40B4-BE49-F238E27FC236}">
                <a16:creationId xmlns:a16="http://schemas.microsoft.com/office/drawing/2014/main" id="{D25D3FA7-4E6E-854A-AA36-AA556C5A251C}"/>
              </a:ext>
            </a:extLst>
          </p:cNvPr>
          <p:cNvGrpSpPr/>
          <p:nvPr/>
        </p:nvGrpSpPr>
        <p:grpSpPr>
          <a:xfrm>
            <a:off x="4139507" y="5298141"/>
            <a:ext cx="809010" cy="502026"/>
            <a:chOff x="7493876" y="2774731"/>
            <a:chExt cx="1481958" cy="894622"/>
          </a:xfrm>
        </p:grpSpPr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5FD51C8E-8595-104A-839D-0A7CCF6C839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7BF2815A-C8DA-D545-BC77-1CE42331895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72683926-F4A5-734E-95F4-F7A096F17AC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5" name="Freeform 624">
                <a:extLst>
                  <a:ext uri="{FF2B5EF4-FFF2-40B4-BE49-F238E27FC236}">
                    <a16:creationId xmlns:a16="http://schemas.microsoft.com/office/drawing/2014/main" id="{2B87A071-D3E2-BF49-BA3E-65F560A24C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6" name="Freeform 625">
                <a:extLst>
                  <a:ext uri="{FF2B5EF4-FFF2-40B4-BE49-F238E27FC236}">
                    <a16:creationId xmlns:a16="http://schemas.microsoft.com/office/drawing/2014/main" id="{D2B17A90-DD53-0F40-85E2-5616E727EB1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91E68B9D-2945-4D42-8E64-070106085C1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FF72236A-B234-BB44-8D95-3F909B257A3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1113BD39-40DA-4143-8341-7A1BCEE81256}"/>
              </a:ext>
            </a:extLst>
          </p:cNvPr>
          <p:cNvGrpSpPr/>
          <p:nvPr/>
        </p:nvGrpSpPr>
        <p:grpSpPr>
          <a:xfrm>
            <a:off x="5872016" y="4978459"/>
            <a:ext cx="809010" cy="502026"/>
            <a:chOff x="7493876" y="2774731"/>
            <a:chExt cx="1481958" cy="894622"/>
          </a:xfrm>
        </p:grpSpPr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779B4EA8-4BF9-6E4B-95A5-61AE828BF44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F142A987-761B-994C-B2CF-AA70DDB50D2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BB8863E3-F134-5C44-AA71-F1EB9E7FAC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3" name="Freeform 632">
                <a:extLst>
                  <a:ext uri="{FF2B5EF4-FFF2-40B4-BE49-F238E27FC236}">
                    <a16:creationId xmlns:a16="http://schemas.microsoft.com/office/drawing/2014/main" id="{13EFE091-51A0-A84D-8C74-7D49F49E7F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Freeform 633">
                <a:extLst>
                  <a:ext uri="{FF2B5EF4-FFF2-40B4-BE49-F238E27FC236}">
                    <a16:creationId xmlns:a16="http://schemas.microsoft.com/office/drawing/2014/main" id="{2007E57F-D7CB-A74F-B077-7439C454C46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634">
                <a:extLst>
                  <a:ext uri="{FF2B5EF4-FFF2-40B4-BE49-F238E27FC236}">
                    <a16:creationId xmlns:a16="http://schemas.microsoft.com/office/drawing/2014/main" id="{1A7A87E3-0D33-1342-9288-FE279ABD0C9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635">
                <a:extLst>
                  <a:ext uri="{FF2B5EF4-FFF2-40B4-BE49-F238E27FC236}">
                    <a16:creationId xmlns:a16="http://schemas.microsoft.com/office/drawing/2014/main" id="{5752FA50-1B28-BD4A-9158-8D5053B30B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73" name="Right Arrow 672">
            <a:extLst>
              <a:ext uri="{FF2B5EF4-FFF2-40B4-BE49-F238E27FC236}">
                <a16:creationId xmlns:a16="http://schemas.microsoft.com/office/drawing/2014/main" id="{B97D521A-528F-F144-A8F1-1DBCAE203C92}"/>
              </a:ext>
            </a:extLst>
          </p:cNvPr>
          <p:cNvSpPr/>
          <p:nvPr/>
        </p:nvSpPr>
        <p:spPr>
          <a:xfrm>
            <a:off x="685800" y="2756646"/>
            <a:ext cx="1313330" cy="511526"/>
          </a:xfrm>
          <a:prstGeom prst="rightArrow">
            <a:avLst/>
          </a:prstGeom>
          <a:gradFill>
            <a:gsLst>
              <a:gs pos="0">
                <a:srgbClr val="FFFFFF">
                  <a:alpha val="67000"/>
                </a:srgbClr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3683399D-A639-394A-8DF7-7F9B7AB6D7B6}"/>
              </a:ext>
            </a:extLst>
          </p:cNvPr>
          <p:cNvGrpSpPr/>
          <p:nvPr/>
        </p:nvGrpSpPr>
        <p:grpSpPr>
          <a:xfrm>
            <a:off x="1373964" y="4541734"/>
            <a:ext cx="1607995" cy="1127080"/>
            <a:chOff x="1373964" y="4541734"/>
            <a:chExt cx="1607995" cy="1127080"/>
          </a:xfrm>
        </p:grpSpPr>
        <p:sp>
          <p:nvSpPr>
            <p:cNvPr id="444" name="Text Box 404">
              <a:extLst>
                <a:ext uri="{FF2B5EF4-FFF2-40B4-BE49-F238E27FC236}">
                  <a16:creationId xmlns:a16="http://schemas.microsoft.com/office/drawing/2014/main" id="{E62F71C0-17AC-E842-AF41-29E05880C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964" y="4541734"/>
              <a:ext cx="8901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C00000"/>
                  </a:solidFill>
                  <a:latin typeface="+mn-lt"/>
                </a:rPr>
                <a:t>web page</a:t>
              </a:r>
            </a:p>
          </p:txBody>
        </p:sp>
        <p:sp>
          <p:nvSpPr>
            <p:cNvPr id="677" name="Freeform 398">
              <a:extLst>
                <a:ext uri="{FF2B5EF4-FFF2-40B4-BE49-F238E27FC236}">
                  <a16:creationId xmlns:a16="http://schemas.microsoft.com/office/drawing/2014/main" id="{80939846-FA86-F748-B1A5-ABCAB9226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329" y="4799922"/>
              <a:ext cx="1531630" cy="868892"/>
            </a:xfrm>
            <a:custGeom>
              <a:avLst/>
              <a:gdLst>
                <a:gd name="T0" fmla="*/ 861 w 861"/>
                <a:gd name="T1" fmla="*/ 772 h 772"/>
                <a:gd name="T2" fmla="*/ 0 w 861"/>
                <a:gd name="T3" fmla="*/ 557 h 772"/>
                <a:gd name="T4" fmla="*/ 532 w 861"/>
                <a:gd name="T5" fmla="*/ 405 h 772"/>
                <a:gd name="T6" fmla="*/ 652 w 861"/>
                <a:gd name="T7" fmla="*/ 0 h 772"/>
                <a:gd name="T8" fmla="*/ 861 w 861"/>
                <a:gd name="T9" fmla="*/ 772 h 7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10000 w 10000"/>
                <a:gd name="connsiteY0" fmla="*/ 10000 h 10000"/>
                <a:gd name="connsiteX1" fmla="*/ 0 w 10000"/>
                <a:gd name="connsiteY1" fmla="*/ 7215 h 10000"/>
                <a:gd name="connsiteX2" fmla="*/ 6179 w 10000"/>
                <a:gd name="connsiteY2" fmla="*/ 5246 h 10000"/>
                <a:gd name="connsiteX3" fmla="*/ 7573 w 10000"/>
                <a:gd name="connsiteY3" fmla="*/ 0 h 10000"/>
                <a:gd name="connsiteX4" fmla="*/ 9561 w 10000"/>
                <a:gd name="connsiteY4" fmla="*/ 7933 h 10000"/>
                <a:gd name="connsiteX5" fmla="*/ 10000 w 10000"/>
                <a:gd name="connsiteY5" fmla="*/ 10000 h 10000"/>
                <a:gd name="connsiteX0" fmla="*/ 10000 w 10180"/>
                <a:gd name="connsiteY0" fmla="*/ 10000 h 10000"/>
                <a:gd name="connsiteX1" fmla="*/ 0 w 10180"/>
                <a:gd name="connsiteY1" fmla="*/ 7215 h 10000"/>
                <a:gd name="connsiteX2" fmla="*/ 6179 w 10180"/>
                <a:gd name="connsiteY2" fmla="*/ 5246 h 10000"/>
                <a:gd name="connsiteX3" fmla="*/ 7573 w 10180"/>
                <a:gd name="connsiteY3" fmla="*/ 0 h 10000"/>
                <a:gd name="connsiteX4" fmla="*/ 10151 w 10180"/>
                <a:gd name="connsiteY4" fmla="*/ 8116 h 10000"/>
                <a:gd name="connsiteX5" fmla="*/ 10000 w 10180"/>
                <a:gd name="connsiteY5" fmla="*/ 10000 h 10000"/>
                <a:gd name="connsiteX0" fmla="*/ 9573 w 10167"/>
                <a:gd name="connsiteY0" fmla="*/ 10658 h 10658"/>
                <a:gd name="connsiteX1" fmla="*/ 0 w 10167"/>
                <a:gd name="connsiteY1" fmla="*/ 7215 h 10658"/>
                <a:gd name="connsiteX2" fmla="*/ 6179 w 10167"/>
                <a:gd name="connsiteY2" fmla="*/ 5246 h 10658"/>
                <a:gd name="connsiteX3" fmla="*/ 7573 w 10167"/>
                <a:gd name="connsiteY3" fmla="*/ 0 h 10658"/>
                <a:gd name="connsiteX4" fmla="*/ 10151 w 10167"/>
                <a:gd name="connsiteY4" fmla="*/ 8116 h 10658"/>
                <a:gd name="connsiteX5" fmla="*/ 9573 w 10167"/>
                <a:gd name="connsiteY5" fmla="*/ 10658 h 10658"/>
                <a:gd name="connsiteX0" fmla="*/ 9573 w 10167"/>
                <a:gd name="connsiteY0" fmla="*/ 10658 h 10658"/>
                <a:gd name="connsiteX1" fmla="*/ 0 w 10167"/>
                <a:gd name="connsiteY1" fmla="*/ 7215 h 10658"/>
                <a:gd name="connsiteX2" fmla="*/ 7688 w 10167"/>
                <a:gd name="connsiteY2" fmla="*/ 7111 h 10658"/>
                <a:gd name="connsiteX3" fmla="*/ 7573 w 10167"/>
                <a:gd name="connsiteY3" fmla="*/ 0 h 10658"/>
                <a:gd name="connsiteX4" fmla="*/ 10151 w 10167"/>
                <a:gd name="connsiteY4" fmla="*/ 8116 h 10658"/>
                <a:gd name="connsiteX5" fmla="*/ 9573 w 10167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788"/>
                <a:gd name="connsiteY0" fmla="*/ 10658 h 10658"/>
                <a:gd name="connsiteX1" fmla="*/ 0 w 10788"/>
                <a:gd name="connsiteY1" fmla="*/ 7178 h 10658"/>
                <a:gd name="connsiteX2" fmla="*/ 8180 w 10788"/>
                <a:gd name="connsiteY2" fmla="*/ 7111 h 10658"/>
                <a:gd name="connsiteX3" fmla="*/ 8065 w 10788"/>
                <a:gd name="connsiteY3" fmla="*/ 0 h 10658"/>
                <a:gd name="connsiteX4" fmla="*/ 10774 w 10788"/>
                <a:gd name="connsiteY4" fmla="*/ 8153 h 10658"/>
                <a:gd name="connsiteX5" fmla="*/ 10065 w 10788"/>
                <a:gd name="connsiteY5" fmla="*/ 10658 h 10658"/>
                <a:gd name="connsiteX0" fmla="*/ 10065 w 10788"/>
                <a:gd name="connsiteY0" fmla="*/ 10658 h 10658"/>
                <a:gd name="connsiteX1" fmla="*/ 0 w 10788"/>
                <a:gd name="connsiteY1" fmla="*/ 7178 h 10658"/>
                <a:gd name="connsiteX2" fmla="*/ 8180 w 10788"/>
                <a:gd name="connsiteY2" fmla="*/ 7111 h 10658"/>
                <a:gd name="connsiteX3" fmla="*/ 8065 w 10788"/>
                <a:gd name="connsiteY3" fmla="*/ 0 h 10658"/>
                <a:gd name="connsiteX4" fmla="*/ 10774 w 10788"/>
                <a:gd name="connsiteY4" fmla="*/ 8153 h 10658"/>
                <a:gd name="connsiteX5" fmla="*/ 10065 w 10788"/>
                <a:gd name="connsiteY5" fmla="*/ 10658 h 10658"/>
                <a:gd name="connsiteX0" fmla="*/ 10065 w 10788"/>
                <a:gd name="connsiteY0" fmla="*/ 9086 h 9086"/>
                <a:gd name="connsiteX1" fmla="*/ 0 w 10788"/>
                <a:gd name="connsiteY1" fmla="*/ 5606 h 9086"/>
                <a:gd name="connsiteX2" fmla="*/ 8180 w 10788"/>
                <a:gd name="connsiteY2" fmla="*/ 5539 h 9086"/>
                <a:gd name="connsiteX3" fmla="*/ 8196 w 10788"/>
                <a:gd name="connsiteY3" fmla="*/ 0 h 9086"/>
                <a:gd name="connsiteX4" fmla="*/ 10774 w 10788"/>
                <a:gd name="connsiteY4" fmla="*/ 6581 h 9086"/>
                <a:gd name="connsiteX5" fmla="*/ 10065 w 10788"/>
                <a:gd name="connsiteY5" fmla="*/ 9086 h 9086"/>
                <a:gd name="connsiteX0" fmla="*/ 9330 w 10000"/>
                <a:gd name="connsiteY0" fmla="*/ 10000 h 10000"/>
                <a:gd name="connsiteX1" fmla="*/ 0 w 10000"/>
                <a:gd name="connsiteY1" fmla="*/ 6170 h 10000"/>
                <a:gd name="connsiteX2" fmla="*/ 7582 w 10000"/>
                <a:gd name="connsiteY2" fmla="*/ 6096 h 10000"/>
                <a:gd name="connsiteX3" fmla="*/ 7597 w 10000"/>
                <a:gd name="connsiteY3" fmla="*/ 0 h 10000"/>
                <a:gd name="connsiteX4" fmla="*/ 9987 w 10000"/>
                <a:gd name="connsiteY4" fmla="*/ 7243 h 10000"/>
                <a:gd name="connsiteX5" fmla="*/ 9330 w 10000"/>
                <a:gd name="connsiteY5" fmla="*/ 10000 h 10000"/>
                <a:gd name="connsiteX0" fmla="*/ 8799 w 9995"/>
                <a:gd name="connsiteY0" fmla="*/ 9361 h 9361"/>
                <a:gd name="connsiteX1" fmla="*/ 0 w 9995"/>
                <a:gd name="connsiteY1" fmla="*/ 6170 h 9361"/>
                <a:gd name="connsiteX2" fmla="*/ 7582 w 9995"/>
                <a:gd name="connsiteY2" fmla="*/ 6096 h 9361"/>
                <a:gd name="connsiteX3" fmla="*/ 7597 w 9995"/>
                <a:gd name="connsiteY3" fmla="*/ 0 h 9361"/>
                <a:gd name="connsiteX4" fmla="*/ 9987 w 9995"/>
                <a:gd name="connsiteY4" fmla="*/ 7243 h 9361"/>
                <a:gd name="connsiteX5" fmla="*/ 8799 w 9995"/>
                <a:gd name="connsiteY5" fmla="*/ 9361 h 9361"/>
                <a:gd name="connsiteX0" fmla="*/ 8803 w 8911"/>
                <a:gd name="connsiteY0" fmla="*/ 10000 h 10000"/>
                <a:gd name="connsiteX1" fmla="*/ 0 w 8911"/>
                <a:gd name="connsiteY1" fmla="*/ 6591 h 10000"/>
                <a:gd name="connsiteX2" fmla="*/ 7586 w 8911"/>
                <a:gd name="connsiteY2" fmla="*/ 6512 h 10000"/>
                <a:gd name="connsiteX3" fmla="*/ 7601 w 8911"/>
                <a:gd name="connsiteY3" fmla="*/ 0 h 10000"/>
                <a:gd name="connsiteX4" fmla="*/ 8880 w 8911"/>
                <a:gd name="connsiteY4" fmla="*/ 6748 h 10000"/>
                <a:gd name="connsiteX5" fmla="*/ 8803 w 8911"/>
                <a:gd name="connsiteY5" fmla="*/ 10000 h 10000"/>
                <a:gd name="connsiteX0" fmla="*/ 9879 w 9965"/>
                <a:gd name="connsiteY0" fmla="*/ 10000 h 10000"/>
                <a:gd name="connsiteX1" fmla="*/ 0 w 9965"/>
                <a:gd name="connsiteY1" fmla="*/ 6591 h 10000"/>
                <a:gd name="connsiteX2" fmla="*/ 8513 w 9965"/>
                <a:gd name="connsiteY2" fmla="*/ 6512 h 10000"/>
                <a:gd name="connsiteX3" fmla="*/ 8530 w 9965"/>
                <a:gd name="connsiteY3" fmla="*/ 0 h 10000"/>
                <a:gd name="connsiteX4" fmla="*/ 9965 w 9965"/>
                <a:gd name="connsiteY4" fmla="*/ 6748 h 10000"/>
                <a:gd name="connsiteX5" fmla="*/ 9879 w 9965"/>
                <a:gd name="connsiteY5" fmla="*/ 10000 h 10000"/>
                <a:gd name="connsiteX0" fmla="*/ 9914 w 10000"/>
                <a:gd name="connsiteY0" fmla="*/ 10000 h 10000"/>
                <a:gd name="connsiteX1" fmla="*/ 0 w 10000"/>
                <a:gd name="connsiteY1" fmla="*/ 6591 h 10000"/>
                <a:gd name="connsiteX2" fmla="*/ 8543 w 10000"/>
                <a:gd name="connsiteY2" fmla="*/ 6512 h 10000"/>
                <a:gd name="connsiteX3" fmla="*/ 8560 w 10000"/>
                <a:gd name="connsiteY3" fmla="*/ 0 h 10000"/>
                <a:gd name="connsiteX4" fmla="*/ 10000 w 10000"/>
                <a:gd name="connsiteY4" fmla="*/ 6748 h 10000"/>
                <a:gd name="connsiteX5" fmla="*/ 9914 w 10000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10257 w 11714"/>
                <a:gd name="connsiteY2" fmla="*/ 6512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31 w 11714"/>
                <a:gd name="connsiteY2" fmla="*/ 8797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261"/>
                <a:gd name="connsiteX1" fmla="*/ 0 w 11714"/>
                <a:gd name="connsiteY1" fmla="*/ 9319 h 10261"/>
                <a:gd name="connsiteX2" fmla="*/ 9631 w 11714"/>
                <a:gd name="connsiteY2" fmla="*/ 8797 h 10261"/>
                <a:gd name="connsiteX3" fmla="*/ 10274 w 11714"/>
                <a:gd name="connsiteY3" fmla="*/ 0 h 10261"/>
                <a:gd name="connsiteX4" fmla="*/ 11714 w 11714"/>
                <a:gd name="connsiteY4" fmla="*/ 6748 h 10261"/>
                <a:gd name="connsiteX5" fmla="*/ 11628 w 11714"/>
                <a:gd name="connsiteY5" fmla="*/ 10000 h 10261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31 w 11714"/>
                <a:gd name="connsiteY2" fmla="*/ 8797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58 w 11714"/>
                <a:gd name="connsiteY2" fmla="*/ 9070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8329 h 8329"/>
                <a:gd name="connsiteX1" fmla="*/ 0 w 11714"/>
                <a:gd name="connsiteY1" fmla="*/ 7648 h 8329"/>
                <a:gd name="connsiteX2" fmla="*/ 9658 w 11714"/>
                <a:gd name="connsiteY2" fmla="*/ 7399 h 8329"/>
                <a:gd name="connsiteX3" fmla="*/ 9784 w 11714"/>
                <a:gd name="connsiteY3" fmla="*/ 0 h 8329"/>
                <a:gd name="connsiteX4" fmla="*/ 11714 w 11714"/>
                <a:gd name="connsiteY4" fmla="*/ 5077 h 8329"/>
                <a:gd name="connsiteX5" fmla="*/ 11628 w 11714"/>
                <a:gd name="connsiteY5" fmla="*/ 8329 h 8329"/>
                <a:gd name="connsiteX0" fmla="*/ 9927 w 10000"/>
                <a:gd name="connsiteY0" fmla="*/ 10000 h 10000"/>
                <a:gd name="connsiteX1" fmla="*/ 0 w 10000"/>
                <a:gd name="connsiteY1" fmla="*/ 9182 h 10000"/>
                <a:gd name="connsiteX2" fmla="*/ 8245 w 10000"/>
                <a:gd name="connsiteY2" fmla="*/ 8883 h 10000"/>
                <a:gd name="connsiteX3" fmla="*/ 8352 w 10000"/>
                <a:gd name="connsiteY3" fmla="*/ 0 h 10000"/>
                <a:gd name="connsiteX4" fmla="*/ 10000 w 10000"/>
                <a:gd name="connsiteY4" fmla="*/ 6096 h 10000"/>
                <a:gd name="connsiteX5" fmla="*/ 9927 w 1000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9927" y="10000"/>
                  </a:moveTo>
                  <a:cubicBezTo>
                    <a:pt x="7231" y="9836"/>
                    <a:pt x="6474" y="9595"/>
                    <a:pt x="0" y="9182"/>
                  </a:cubicBezTo>
                  <a:lnTo>
                    <a:pt x="8245" y="8883"/>
                  </a:lnTo>
                  <a:cubicBezTo>
                    <a:pt x="8212" y="5538"/>
                    <a:pt x="8387" y="3345"/>
                    <a:pt x="8352" y="0"/>
                  </a:cubicBezTo>
                  <a:cubicBezTo>
                    <a:pt x="8852" y="3416"/>
                    <a:pt x="8942" y="4239"/>
                    <a:pt x="10000" y="6096"/>
                  </a:cubicBezTo>
                  <a:cubicBezTo>
                    <a:pt x="9991" y="7928"/>
                    <a:pt x="9934" y="8700"/>
                    <a:pt x="9927" y="100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bg1">
                    <a:lumMod val="75000"/>
                  </a:schemeClr>
                </a:gs>
              </a:gsLst>
              <a:lin ang="129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pic>
          <p:nvPicPr>
            <p:cNvPr id="443" name="Picture 401">
              <a:extLst>
                <a:ext uri="{FF2B5EF4-FFF2-40B4-BE49-F238E27FC236}">
                  <a16:creationId xmlns:a16="http://schemas.microsoft.com/office/drawing/2014/main" id="{6E2D6C5A-5878-8249-B10C-04E17B932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743" y="4817138"/>
              <a:ext cx="1243012" cy="76835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547" name="Group 248">
            <a:extLst>
              <a:ext uri="{FF2B5EF4-FFF2-40B4-BE49-F238E27FC236}">
                <a16:creationId xmlns:a16="http://schemas.microsoft.com/office/drawing/2014/main" id="{DD74A46B-8CFF-C14D-B141-BB4A8B9E896A}"/>
              </a:ext>
            </a:extLst>
          </p:cNvPr>
          <p:cNvGrpSpPr>
            <a:grpSpLocks/>
          </p:cNvGrpSpPr>
          <p:nvPr/>
        </p:nvGrpSpPr>
        <p:grpSpPr bwMode="auto">
          <a:xfrm>
            <a:off x="2957232" y="5059642"/>
            <a:ext cx="358775" cy="623888"/>
            <a:chOff x="4140" y="429"/>
            <a:chExt cx="1425" cy="2396"/>
          </a:xfrm>
        </p:grpSpPr>
        <p:sp>
          <p:nvSpPr>
            <p:cNvPr id="548" name="Freeform 148">
              <a:extLst>
                <a:ext uri="{FF2B5EF4-FFF2-40B4-BE49-F238E27FC236}">
                  <a16:creationId xmlns:a16="http://schemas.microsoft.com/office/drawing/2014/main" id="{E26405AF-3E42-AA41-BFD2-3B7948531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9" name="Rectangle 149">
              <a:extLst>
                <a:ext uri="{FF2B5EF4-FFF2-40B4-BE49-F238E27FC236}">
                  <a16:creationId xmlns:a16="http://schemas.microsoft.com/office/drawing/2014/main" id="{47D37451-2947-344E-8E7A-210E7A2D6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0" name="Freeform 150">
              <a:extLst>
                <a:ext uri="{FF2B5EF4-FFF2-40B4-BE49-F238E27FC236}">
                  <a16:creationId xmlns:a16="http://schemas.microsoft.com/office/drawing/2014/main" id="{794051DE-EDD2-9D49-9A64-72D78C5AF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1" name="Freeform 151">
              <a:extLst>
                <a:ext uri="{FF2B5EF4-FFF2-40B4-BE49-F238E27FC236}">
                  <a16:creationId xmlns:a16="http://schemas.microsoft.com/office/drawing/2014/main" id="{6B3A31B2-65E4-2D43-AF3A-C267D9818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2" name="Rectangle 152">
              <a:extLst>
                <a:ext uri="{FF2B5EF4-FFF2-40B4-BE49-F238E27FC236}">
                  <a16:creationId xmlns:a16="http://schemas.microsoft.com/office/drawing/2014/main" id="{5BDB8D32-4034-0648-9A9C-461080F0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3" name="Group 153">
              <a:extLst>
                <a:ext uri="{FF2B5EF4-FFF2-40B4-BE49-F238E27FC236}">
                  <a16:creationId xmlns:a16="http://schemas.microsoft.com/office/drawing/2014/main" id="{98227220-D87B-BF44-BAA0-CA8B03DA6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8" name="AutoShape 154">
                <a:extLst>
                  <a:ext uri="{FF2B5EF4-FFF2-40B4-BE49-F238E27FC236}">
                    <a16:creationId xmlns:a16="http://schemas.microsoft.com/office/drawing/2014/main" id="{250B641D-BA68-CF4E-8F1A-14F5DEB8A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9" name="AutoShape 155">
                <a:extLst>
                  <a:ext uri="{FF2B5EF4-FFF2-40B4-BE49-F238E27FC236}">
                    <a16:creationId xmlns:a16="http://schemas.microsoft.com/office/drawing/2014/main" id="{787D2112-54A6-DD4C-91A7-7982CA3DD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4" name="Rectangle 156">
              <a:extLst>
                <a:ext uri="{FF2B5EF4-FFF2-40B4-BE49-F238E27FC236}">
                  <a16:creationId xmlns:a16="http://schemas.microsoft.com/office/drawing/2014/main" id="{ED074C77-4F92-864B-A252-8CABF356F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5" name="Group 157">
              <a:extLst>
                <a:ext uri="{FF2B5EF4-FFF2-40B4-BE49-F238E27FC236}">
                  <a16:creationId xmlns:a16="http://schemas.microsoft.com/office/drawing/2014/main" id="{E45C5AAE-9CEA-5D45-9B1F-D1201EA7A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76" name="AutoShape 158">
                <a:extLst>
                  <a:ext uri="{FF2B5EF4-FFF2-40B4-BE49-F238E27FC236}">
                    <a16:creationId xmlns:a16="http://schemas.microsoft.com/office/drawing/2014/main" id="{23A4FF84-0E8C-5B4F-8656-A4C26D3FB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7" name="AutoShape 159">
                <a:extLst>
                  <a:ext uri="{FF2B5EF4-FFF2-40B4-BE49-F238E27FC236}">
                    <a16:creationId xmlns:a16="http://schemas.microsoft.com/office/drawing/2014/main" id="{3A8A84FE-F7E1-EA40-BE3B-E5A1F1A19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6" name="Rectangle 160">
              <a:extLst>
                <a:ext uri="{FF2B5EF4-FFF2-40B4-BE49-F238E27FC236}">
                  <a16:creationId xmlns:a16="http://schemas.microsoft.com/office/drawing/2014/main" id="{5A74EA63-0B5F-FB48-AA96-CDECA8668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7" name="Rectangle 161">
              <a:extLst>
                <a:ext uri="{FF2B5EF4-FFF2-40B4-BE49-F238E27FC236}">
                  <a16:creationId xmlns:a16="http://schemas.microsoft.com/office/drawing/2014/main" id="{58A4912C-FD7F-3745-98E7-736F73EB1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8" name="Group 162">
              <a:extLst>
                <a:ext uri="{FF2B5EF4-FFF2-40B4-BE49-F238E27FC236}">
                  <a16:creationId xmlns:a16="http://schemas.microsoft.com/office/drawing/2014/main" id="{A7ED305B-1858-0C4C-8889-5F08D18EE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74" name="AutoShape 163">
                <a:extLst>
                  <a:ext uri="{FF2B5EF4-FFF2-40B4-BE49-F238E27FC236}">
                    <a16:creationId xmlns:a16="http://schemas.microsoft.com/office/drawing/2014/main" id="{E0A7BB14-4EE6-E649-A054-B7ACF2A81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5" name="AutoShape 164">
                <a:extLst>
                  <a:ext uri="{FF2B5EF4-FFF2-40B4-BE49-F238E27FC236}">
                    <a16:creationId xmlns:a16="http://schemas.microsoft.com/office/drawing/2014/main" id="{87C1BCDA-D3DA-3C44-A348-6B38470DD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9" name="Freeform 165">
              <a:extLst>
                <a:ext uri="{FF2B5EF4-FFF2-40B4-BE49-F238E27FC236}">
                  <a16:creationId xmlns:a16="http://schemas.microsoft.com/office/drawing/2014/main" id="{353439C9-DEEB-6349-ABEB-ED29E03E8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60" name="Group 166">
              <a:extLst>
                <a:ext uri="{FF2B5EF4-FFF2-40B4-BE49-F238E27FC236}">
                  <a16:creationId xmlns:a16="http://schemas.microsoft.com/office/drawing/2014/main" id="{B5D33585-759B-2A49-99A7-061236F88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72" name="AutoShape 167">
                <a:extLst>
                  <a:ext uri="{FF2B5EF4-FFF2-40B4-BE49-F238E27FC236}">
                    <a16:creationId xmlns:a16="http://schemas.microsoft.com/office/drawing/2014/main" id="{CA773528-AD84-7D48-8019-9201E6A9C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3" name="AutoShape 168">
                <a:extLst>
                  <a:ext uri="{FF2B5EF4-FFF2-40B4-BE49-F238E27FC236}">
                    <a16:creationId xmlns:a16="http://schemas.microsoft.com/office/drawing/2014/main" id="{472F7D5E-1AD1-264C-9D28-AFB2CA688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61" name="Rectangle 169">
              <a:extLst>
                <a:ext uri="{FF2B5EF4-FFF2-40B4-BE49-F238E27FC236}">
                  <a16:creationId xmlns:a16="http://schemas.microsoft.com/office/drawing/2014/main" id="{1E31944B-126C-0C48-8360-3955ACFF9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2" name="Freeform 170">
              <a:extLst>
                <a:ext uri="{FF2B5EF4-FFF2-40B4-BE49-F238E27FC236}">
                  <a16:creationId xmlns:a16="http://schemas.microsoft.com/office/drawing/2014/main" id="{AF8E0510-EA92-E34B-BAF8-A7129AFA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3" name="Freeform 171">
              <a:extLst>
                <a:ext uri="{FF2B5EF4-FFF2-40B4-BE49-F238E27FC236}">
                  <a16:creationId xmlns:a16="http://schemas.microsoft.com/office/drawing/2014/main" id="{794611B1-1F70-D644-A04B-BCECE318F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4" name="Oval 172">
              <a:extLst>
                <a:ext uri="{FF2B5EF4-FFF2-40B4-BE49-F238E27FC236}">
                  <a16:creationId xmlns:a16="http://schemas.microsoft.com/office/drawing/2014/main" id="{A637D4FD-E378-BA4B-B33A-0D90745CB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5" name="Freeform 173">
              <a:extLst>
                <a:ext uri="{FF2B5EF4-FFF2-40B4-BE49-F238E27FC236}">
                  <a16:creationId xmlns:a16="http://schemas.microsoft.com/office/drawing/2014/main" id="{9422064F-7319-E348-881D-6E240552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6" name="AutoShape 174">
              <a:extLst>
                <a:ext uri="{FF2B5EF4-FFF2-40B4-BE49-F238E27FC236}">
                  <a16:creationId xmlns:a16="http://schemas.microsoft.com/office/drawing/2014/main" id="{2F2D8D29-4918-BC40-B587-0167A6D7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7" name="AutoShape 175">
              <a:extLst>
                <a:ext uri="{FF2B5EF4-FFF2-40B4-BE49-F238E27FC236}">
                  <a16:creationId xmlns:a16="http://schemas.microsoft.com/office/drawing/2014/main" id="{CA9837DA-B6EB-3E4C-8ABD-BA649DD5B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8" name="Oval 176">
              <a:extLst>
                <a:ext uri="{FF2B5EF4-FFF2-40B4-BE49-F238E27FC236}">
                  <a16:creationId xmlns:a16="http://schemas.microsoft.com/office/drawing/2014/main" id="{292FD403-2A63-E04F-A616-3EFB915BE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9" name="Oval 177">
              <a:extLst>
                <a:ext uri="{FF2B5EF4-FFF2-40B4-BE49-F238E27FC236}">
                  <a16:creationId xmlns:a16="http://schemas.microsoft.com/office/drawing/2014/main" id="{B38211AD-96E2-E840-ABF7-46912AF88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0" name="Oval 178">
              <a:extLst>
                <a:ext uri="{FF2B5EF4-FFF2-40B4-BE49-F238E27FC236}">
                  <a16:creationId xmlns:a16="http://schemas.microsoft.com/office/drawing/2014/main" id="{33893241-FF92-AC41-AD12-42C30CE70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1" name="Rectangle 179">
              <a:extLst>
                <a:ext uri="{FF2B5EF4-FFF2-40B4-BE49-F238E27FC236}">
                  <a16:creationId xmlns:a16="http://schemas.microsoft.com/office/drawing/2014/main" id="{7D299A7B-FEF5-C342-9684-CEEEDE5EA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83" name="Rectangle 3">
            <a:extLst>
              <a:ext uri="{FF2B5EF4-FFF2-40B4-BE49-F238E27FC236}">
                <a16:creationId xmlns:a16="http://schemas.microsoft.com/office/drawing/2014/main" id="{1A556173-0263-214D-9BE3-6EA12C023ADE}"/>
              </a:ext>
            </a:extLst>
          </p:cNvPr>
          <p:cNvSpPr txBox="1">
            <a:spLocks noChangeArrowheads="1"/>
          </p:cNvSpPr>
          <p:nvPr/>
        </p:nvSpPr>
        <p:spPr>
          <a:xfrm>
            <a:off x="8877300" y="1833563"/>
            <a:ext cx="2878418" cy="1316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en-US" dirty="0"/>
              <a:t>arriving mobile client attaches to network …</a:t>
            </a:r>
            <a:endParaRPr lang="en-US" sz="24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684" name="Rectangle 3">
            <a:extLst>
              <a:ext uri="{FF2B5EF4-FFF2-40B4-BE49-F238E27FC236}">
                <a16:creationId xmlns:a16="http://schemas.microsoft.com/office/drawing/2014/main" id="{4045A4E3-35EE-8C46-A982-26140CFF7B8E}"/>
              </a:ext>
            </a:extLst>
          </p:cNvPr>
          <p:cNvSpPr txBox="1">
            <a:spLocks noChangeArrowheads="1"/>
          </p:cNvSpPr>
          <p:nvPr/>
        </p:nvSpPr>
        <p:spPr>
          <a:xfrm>
            <a:off x="8877300" y="3179763"/>
            <a:ext cx="2878418" cy="1316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en-US" sz="3000" dirty="0"/>
              <a:t>requests web page: </a:t>
            </a:r>
            <a:r>
              <a:rPr lang="en-US" sz="2600" dirty="0"/>
              <a:t>www.google.com</a:t>
            </a:r>
            <a:endParaRPr lang="en-US" sz="24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A1FC4D17-5B36-134E-BB1F-D0DFCB5FB268}"/>
              </a:ext>
            </a:extLst>
          </p:cNvPr>
          <p:cNvSpPr txBox="1"/>
          <p:nvPr/>
        </p:nvSpPr>
        <p:spPr>
          <a:xfrm>
            <a:off x="8737600" y="1181100"/>
            <a:ext cx="165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A8"/>
                </a:solidFill>
              </a:rPr>
              <a:t>scenario</a:t>
            </a:r>
            <a:r>
              <a:rPr lang="en-US" dirty="0"/>
              <a:t>:</a:t>
            </a:r>
          </a:p>
        </p:txBody>
      </p:sp>
      <p:grpSp>
        <p:nvGrpSpPr>
          <p:cNvPr id="689" name="Group 688">
            <a:extLst>
              <a:ext uri="{FF2B5EF4-FFF2-40B4-BE49-F238E27FC236}">
                <a16:creationId xmlns:a16="http://schemas.microsoft.com/office/drawing/2014/main" id="{230ABE4F-8AF2-9E4F-BDBA-55842C20F2DE}"/>
              </a:ext>
            </a:extLst>
          </p:cNvPr>
          <p:cNvGrpSpPr/>
          <p:nvPr/>
        </p:nvGrpSpPr>
        <p:grpSpPr>
          <a:xfrm>
            <a:off x="9296400" y="4451350"/>
            <a:ext cx="2425700" cy="1612900"/>
            <a:chOff x="9296400" y="4451350"/>
            <a:chExt cx="2425700" cy="1612900"/>
          </a:xfrm>
        </p:grpSpPr>
        <p:pic>
          <p:nvPicPr>
            <p:cNvPr id="687" name="Picture 686" descr="A picture containing table, drawing&#10;&#10;Description automatically generated">
              <a:extLst>
                <a:ext uri="{FF2B5EF4-FFF2-40B4-BE49-F238E27FC236}">
                  <a16:creationId xmlns:a16="http://schemas.microsoft.com/office/drawing/2014/main" id="{567E3F56-C964-6B44-9119-9470EAA0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09200" y="4451350"/>
              <a:ext cx="1612900" cy="1612900"/>
            </a:xfrm>
            <a:prstGeom prst="rect">
              <a:avLst/>
            </a:prstGeom>
          </p:spPr>
        </p:pic>
        <p:sp>
          <p:nvSpPr>
            <p:cNvPr id="688" name="TextBox 687">
              <a:extLst>
                <a:ext uri="{FF2B5EF4-FFF2-40B4-BE49-F238E27FC236}">
                  <a16:creationId xmlns:a16="http://schemas.microsoft.com/office/drawing/2014/main" id="{04B87FED-359F-224A-9E8E-D78A200B02F9}"/>
                </a:ext>
              </a:extLst>
            </p:cNvPr>
            <p:cNvSpPr txBox="1"/>
            <p:nvPr/>
          </p:nvSpPr>
          <p:spPr>
            <a:xfrm>
              <a:off x="9296400" y="4744591"/>
              <a:ext cx="149271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>
                  <a:solidFill>
                    <a:srgbClr val="00B050"/>
                  </a:solidFill>
                </a:rPr>
                <a:t>Sounds </a:t>
              </a:r>
            </a:p>
            <a:p>
              <a:pPr algn="ctr"/>
              <a:r>
                <a:rPr lang="en-US" sz="3200" i="1" dirty="0">
                  <a:solidFill>
                    <a:srgbClr val="00B050"/>
                  </a:solidFill>
                </a:rPr>
                <a:t>simple!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67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 animBg="1"/>
      <p:bldP spid="683" grpId="0"/>
      <p:bldP spid="68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/>
          <a:lstStyle/>
          <a:p>
            <a:r>
              <a:rPr lang="en-US" dirty="0"/>
              <a:t>A day in the life: connecting to the Internet</a:t>
            </a: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351524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router has </a:t>
            </a:r>
          </a:p>
          <a:p>
            <a:pPr>
              <a:lnSpc>
                <a:spcPct val="85000"/>
              </a:lnSpc>
            </a:pPr>
            <a:r>
              <a:rPr lang="en-US" dirty="0"/>
              <a:t>DHCP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DHCP client</a:t>
            </a:r>
          </a:p>
        </p:txBody>
      </p:sp>
      <p:sp>
        <p:nvSpPr>
          <p:cNvPr id="913" name="Rectangle 189">
            <a:extLst>
              <a:ext uri="{FF2B5EF4-FFF2-40B4-BE49-F238E27FC236}">
                <a16:creationId xmlns:a16="http://schemas.microsoft.com/office/drawing/2014/main" id="{7F20F080-1B74-4740-BF0E-68EDFD770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160" y="1377950"/>
            <a:ext cx="669163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indent="-231775">
              <a:defRPr/>
            </a:pPr>
            <a:r>
              <a:rPr lang="en-US" kern="0" dirty="0">
                <a:cs typeface="+mn-cs"/>
              </a:rPr>
              <a:t>connecting laptop needs to get its own IP address, addr of first-hop router, addr of DNS server: use </a:t>
            </a:r>
            <a:r>
              <a:rPr lang="en-US" kern="0" dirty="0">
                <a:solidFill>
                  <a:srgbClr val="C00000"/>
                </a:solidFill>
                <a:cs typeface="+mn-cs"/>
              </a:rPr>
              <a:t>DHCP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24" name="Group 253">
            <a:extLst>
              <a:ext uri="{FF2B5EF4-FFF2-40B4-BE49-F238E27FC236}">
                <a16:creationId xmlns:a16="http://schemas.microsoft.com/office/drawing/2014/main" id="{67A91C39-2F37-074F-914B-1E78059AB1A7}"/>
              </a:ext>
            </a:extLst>
          </p:cNvPr>
          <p:cNvGrpSpPr>
            <a:grpSpLocks/>
          </p:cNvGrpSpPr>
          <p:nvPr/>
        </p:nvGrpSpPr>
        <p:grpSpPr bwMode="auto">
          <a:xfrm>
            <a:off x="641723" y="1411287"/>
            <a:ext cx="544513" cy="244475"/>
            <a:chOff x="844" y="3337"/>
            <a:chExt cx="343" cy="154"/>
          </a:xfrm>
        </p:grpSpPr>
        <p:sp>
          <p:nvSpPr>
            <p:cNvPr id="925" name="Rectangle 251">
              <a:extLst>
                <a:ext uri="{FF2B5EF4-FFF2-40B4-BE49-F238E27FC236}">
                  <a16:creationId xmlns:a16="http://schemas.microsoft.com/office/drawing/2014/main" id="{8F5C1DA1-33C0-924C-A578-C74F96AAE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26" name="Text Box 252">
              <a:extLst>
                <a:ext uri="{FF2B5EF4-FFF2-40B4-BE49-F238E27FC236}">
                  <a16:creationId xmlns:a16="http://schemas.microsoft.com/office/drawing/2014/main" id="{974DE7F1-6FD1-6147-BDFA-B60FCDFC9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grpSp>
        <p:nvGrpSpPr>
          <p:cNvPr id="927" name="Group 299">
            <a:extLst>
              <a:ext uri="{FF2B5EF4-FFF2-40B4-BE49-F238E27FC236}">
                <a16:creationId xmlns:a16="http://schemas.microsoft.com/office/drawing/2014/main" id="{036B01E1-60D7-0344-8480-3C2B28A24B85}"/>
              </a:ext>
            </a:extLst>
          </p:cNvPr>
          <p:cNvGrpSpPr>
            <a:grpSpLocks/>
          </p:cNvGrpSpPr>
          <p:nvPr/>
        </p:nvGrpSpPr>
        <p:grpSpPr bwMode="auto">
          <a:xfrm>
            <a:off x="187698" y="1430337"/>
            <a:ext cx="1081088" cy="1166813"/>
            <a:chOff x="42" y="744"/>
            <a:chExt cx="681" cy="735"/>
          </a:xfrm>
        </p:grpSpPr>
        <p:grpSp>
          <p:nvGrpSpPr>
            <p:cNvPr id="928" name="Group 296">
              <a:extLst>
                <a:ext uri="{FF2B5EF4-FFF2-40B4-BE49-F238E27FC236}">
                  <a16:creationId xmlns:a16="http://schemas.microsoft.com/office/drawing/2014/main" id="{25B7F2D5-26EB-404A-8078-15A558861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30" name="Group 295">
                <a:extLst>
                  <a:ext uri="{FF2B5EF4-FFF2-40B4-BE49-F238E27FC236}">
                    <a16:creationId xmlns:a16="http://schemas.microsoft.com/office/drawing/2014/main" id="{516792BF-0719-5146-A428-C65466ACA8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5" name="Group 254">
                  <a:extLst>
                    <a:ext uri="{FF2B5EF4-FFF2-40B4-BE49-F238E27FC236}">
                      <a16:creationId xmlns:a16="http://schemas.microsoft.com/office/drawing/2014/main" id="{4C401CB1-BBDA-7B43-B7C7-154C3DE1A2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8" name="Rectangle 255">
                    <a:extLst>
                      <a:ext uri="{FF2B5EF4-FFF2-40B4-BE49-F238E27FC236}">
                        <a16:creationId xmlns:a16="http://schemas.microsoft.com/office/drawing/2014/main" id="{D97BCFDF-D0CE-AF4F-9290-64A7466607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9" name="Text Box 256">
                    <a:extLst>
                      <a:ext uri="{FF2B5EF4-FFF2-40B4-BE49-F238E27FC236}">
                        <a16:creationId xmlns:a16="http://schemas.microsoft.com/office/drawing/2014/main" id="{EB33ED16-C899-C44F-8941-1661B033CF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956" name="Rectangle 266">
                  <a:extLst>
                    <a:ext uri="{FF2B5EF4-FFF2-40B4-BE49-F238E27FC236}">
                      <a16:creationId xmlns:a16="http://schemas.microsoft.com/office/drawing/2014/main" id="{D396D344-ADDF-F043-AA7F-947471810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57" name="Rectangle 267">
                  <a:extLst>
                    <a:ext uri="{FF2B5EF4-FFF2-40B4-BE49-F238E27FC236}">
                      <a16:creationId xmlns:a16="http://schemas.microsoft.com/office/drawing/2014/main" id="{9A648105-52C6-0E40-9C6E-3AE148FAB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31" name="Group 274">
                <a:extLst>
                  <a:ext uri="{FF2B5EF4-FFF2-40B4-BE49-F238E27FC236}">
                    <a16:creationId xmlns:a16="http://schemas.microsoft.com/office/drawing/2014/main" id="{0F24D476-BB38-DF44-987E-FD2321A52F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49" name="Group 268">
                  <a:extLst>
                    <a:ext uri="{FF2B5EF4-FFF2-40B4-BE49-F238E27FC236}">
                      <a16:creationId xmlns:a16="http://schemas.microsoft.com/office/drawing/2014/main" id="{E1FA6F16-C789-3742-9796-6EC843032C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" name="Rectangle 269">
                    <a:extLst>
                      <a:ext uri="{FF2B5EF4-FFF2-40B4-BE49-F238E27FC236}">
                        <a16:creationId xmlns:a16="http://schemas.microsoft.com/office/drawing/2014/main" id="{6EB760F8-E089-9A47-9210-D6E1B526D7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4" name="Text Box 270">
                    <a:extLst>
                      <a:ext uri="{FF2B5EF4-FFF2-40B4-BE49-F238E27FC236}">
                        <a16:creationId xmlns:a16="http://schemas.microsoft.com/office/drawing/2014/main" id="{33F5C3C7-CEB9-2443-AD4C-63446A3F586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950" name="Group 273">
                  <a:extLst>
                    <a:ext uri="{FF2B5EF4-FFF2-40B4-BE49-F238E27FC236}">
                      <a16:creationId xmlns:a16="http://schemas.microsoft.com/office/drawing/2014/main" id="{D33136C0-F06F-DA45-8D61-8DBF6C3740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1" name="Rectangle 271">
                    <a:extLst>
                      <a:ext uri="{FF2B5EF4-FFF2-40B4-BE49-F238E27FC236}">
                        <a16:creationId xmlns:a16="http://schemas.microsoft.com/office/drawing/2014/main" id="{451E718B-7E86-4F43-85B0-BBD89C8925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2" name="Rectangle 272">
                    <a:extLst>
                      <a:ext uri="{FF2B5EF4-FFF2-40B4-BE49-F238E27FC236}">
                        <a16:creationId xmlns:a16="http://schemas.microsoft.com/office/drawing/2014/main" id="{D2F8ABD9-F3BA-0147-BDBF-E2EB291A12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932" name="Group 293">
                <a:extLst>
                  <a:ext uri="{FF2B5EF4-FFF2-40B4-BE49-F238E27FC236}">
                    <a16:creationId xmlns:a16="http://schemas.microsoft.com/office/drawing/2014/main" id="{B097776A-FF97-7247-8B17-ED5E94F12C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47" name="Rectangle 276">
                  <a:extLst>
                    <a:ext uri="{FF2B5EF4-FFF2-40B4-BE49-F238E27FC236}">
                      <a16:creationId xmlns:a16="http://schemas.microsoft.com/office/drawing/2014/main" id="{D2C9F788-880E-284B-9438-39AE526001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48" name="Rectangle 277">
                  <a:extLst>
                    <a:ext uri="{FF2B5EF4-FFF2-40B4-BE49-F238E27FC236}">
                      <a16:creationId xmlns:a16="http://schemas.microsoft.com/office/drawing/2014/main" id="{38773D8B-A639-F74A-8363-73B7CBCDC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33" name="Group 294">
                <a:extLst>
                  <a:ext uri="{FF2B5EF4-FFF2-40B4-BE49-F238E27FC236}">
                    <a16:creationId xmlns:a16="http://schemas.microsoft.com/office/drawing/2014/main" id="{E1190CC1-4BB6-6245-8459-90EF4F5F8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34" name="Group 287">
                  <a:extLst>
                    <a:ext uri="{FF2B5EF4-FFF2-40B4-BE49-F238E27FC236}">
                      <a16:creationId xmlns:a16="http://schemas.microsoft.com/office/drawing/2014/main" id="{DBBAC159-5C8E-6D48-8969-BAD3135068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38" name="Group 278">
                    <a:extLst>
                      <a:ext uri="{FF2B5EF4-FFF2-40B4-BE49-F238E27FC236}">
                        <a16:creationId xmlns:a16="http://schemas.microsoft.com/office/drawing/2014/main" id="{833D1410-64ED-AF48-92D1-4AD4AB5820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41" name="Group 279">
                      <a:extLst>
                        <a:ext uri="{FF2B5EF4-FFF2-40B4-BE49-F238E27FC236}">
                          <a16:creationId xmlns:a16="http://schemas.microsoft.com/office/drawing/2014/main" id="{570CDB6F-0A4C-1A48-8368-C8B3B5CAEE2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45" name="Rectangle 280">
                        <a:extLst>
                          <a:ext uri="{FF2B5EF4-FFF2-40B4-BE49-F238E27FC236}">
                            <a16:creationId xmlns:a16="http://schemas.microsoft.com/office/drawing/2014/main" id="{64AB7D62-F235-E443-AC7F-EF97587E2D8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46" name="Text Box 281">
                        <a:extLst>
                          <a:ext uri="{FF2B5EF4-FFF2-40B4-BE49-F238E27FC236}">
                            <a16:creationId xmlns:a16="http://schemas.microsoft.com/office/drawing/2014/main" id="{F60EE6A9-AC6B-334C-96AE-C944BB82B5D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42" name="Group 282">
                      <a:extLst>
                        <a:ext uri="{FF2B5EF4-FFF2-40B4-BE49-F238E27FC236}">
                          <a16:creationId xmlns:a16="http://schemas.microsoft.com/office/drawing/2014/main" id="{6C7A6C13-64CB-2547-A7BD-5B05F7E2A8B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43" name="Rectangle 283">
                        <a:extLst>
                          <a:ext uri="{FF2B5EF4-FFF2-40B4-BE49-F238E27FC236}">
                            <a16:creationId xmlns:a16="http://schemas.microsoft.com/office/drawing/2014/main" id="{BE5D4429-585A-3A4D-8677-5A9D50B3AC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44" name="Rectangle 284">
                        <a:extLst>
                          <a:ext uri="{FF2B5EF4-FFF2-40B4-BE49-F238E27FC236}">
                            <a16:creationId xmlns:a16="http://schemas.microsoft.com/office/drawing/2014/main" id="{8B6BEFDD-E012-094C-8BDE-E4F16F6E82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39" name="Rectangle 285">
                    <a:extLst>
                      <a:ext uri="{FF2B5EF4-FFF2-40B4-BE49-F238E27FC236}">
                        <a16:creationId xmlns:a16="http://schemas.microsoft.com/office/drawing/2014/main" id="{F4AC69A3-E8B5-4941-B537-CA85210373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40" name="Rectangle 286">
                    <a:extLst>
                      <a:ext uri="{FF2B5EF4-FFF2-40B4-BE49-F238E27FC236}">
                        <a16:creationId xmlns:a16="http://schemas.microsoft.com/office/drawing/2014/main" id="{E06C5B3D-D017-9B4F-B791-7A2F26FD64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35" name="Rectangle 288">
                  <a:extLst>
                    <a:ext uri="{FF2B5EF4-FFF2-40B4-BE49-F238E27FC236}">
                      <a16:creationId xmlns:a16="http://schemas.microsoft.com/office/drawing/2014/main" id="{881A85A8-3B0B-F840-80D4-5D7C3E0C8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36" name="Rectangle 290">
                  <a:extLst>
                    <a:ext uri="{FF2B5EF4-FFF2-40B4-BE49-F238E27FC236}">
                      <a16:creationId xmlns:a16="http://schemas.microsoft.com/office/drawing/2014/main" id="{951F7854-1323-974F-A9B1-85C00CDFF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37" name="Rectangle 291">
                  <a:extLst>
                    <a:ext uri="{FF2B5EF4-FFF2-40B4-BE49-F238E27FC236}">
                      <a16:creationId xmlns:a16="http://schemas.microsoft.com/office/drawing/2014/main" id="{7D05E58A-2C2B-3845-94FE-36532B8E81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29" name="AutoShape 297">
              <a:extLst>
                <a:ext uri="{FF2B5EF4-FFF2-40B4-BE49-F238E27FC236}">
                  <a16:creationId xmlns:a16="http://schemas.microsoft.com/office/drawing/2014/main" id="{52A07AA1-02B1-E74F-A63A-01368D82F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60" name="Group 318">
            <a:extLst>
              <a:ext uri="{FF2B5EF4-FFF2-40B4-BE49-F238E27FC236}">
                <a16:creationId xmlns:a16="http://schemas.microsoft.com/office/drawing/2014/main" id="{AE2E5A29-53E0-CD49-8113-CBFA420D0F5A}"/>
              </a:ext>
            </a:extLst>
          </p:cNvPr>
          <p:cNvGrpSpPr>
            <a:grpSpLocks/>
          </p:cNvGrpSpPr>
          <p:nvPr/>
        </p:nvGrpSpPr>
        <p:grpSpPr bwMode="auto">
          <a:xfrm>
            <a:off x="771898" y="2638425"/>
            <a:ext cx="1081088" cy="244475"/>
            <a:chOff x="504" y="3523"/>
            <a:chExt cx="681" cy="154"/>
          </a:xfrm>
        </p:grpSpPr>
        <p:grpSp>
          <p:nvGrpSpPr>
            <p:cNvPr id="961" name="Group 319">
              <a:extLst>
                <a:ext uri="{FF2B5EF4-FFF2-40B4-BE49-F238E27FC236}">
                  <a16:creationId xmlns:a16="http://schemas.microsoft.com/office/drawing/2014/main" id="{32076325-D93F-DF4F-B3CA-0BC632FEDD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65" name="Group 320">
                <a:extLst>
                  <a:ext uri="{FF2B5EF4-FFF2-40B4-BE49-F238E27FC236}">
                    <a16:creationId xmlns:a16="http://schemas.microsoft.com/office/drawing/2014/main" id="{740E2AF7-5689-9248-A162-3841BCBFBC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68" name="Group 321">
                  <a:extLst>
                    <a:ext uri="{FF2B5EF4-FFF2-40B4-BE49-F238E27FC236}">
                      <a16:creationId xmlns:a16="http://schemas.microsoft.com/office/drawing/2014/main" id="{07BB8175-B9AC-4443-8FF2-EBAE1A93BB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72" name="Rectangle 322">
                    <a:extLst>
                      <a:ext uri="{FF2B5EF4-FFF2-40B4-BE49-F238E27FC236}">
                        <a16:creationId xmlns:a16="http://schemas.microsoft.com/office/drawing/2014/main" id="{5F315AE2-C0AB-B948-8D19-54AE1B571D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73" name="Text Box 323">
                    <a:extLst>
                      <a:ext uri="{FF2B5EF4-FFF2-40B4-BE49-F238E27FC236}">
                        <a16:creationId xmlns:a16="http://schemas.microsoft.com/office/drawing/2014/main" id="{5099DC84-26F5-E34B-AA99-0B387A2727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969" name="Group 324">
                  <a:extLst>
                    <a:ext uri="{FF2B5EF4-FFF2-40B4-BE49-F238E27FC236}">
                      <a16:creationId xmlns:a16="http://schemas.microsoft.com/office/drawing/2014/main" id="{612ED850-223C-DE49-A666-F267507B8E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70" name="Rectangle 325">
                    <a:extLst>
                      <a:ext uri="{FF2B5EF4-FFF2-40B4-BE49-F238E27FC236}">
                        <a16:creationId xmlns:a16="http://schemas.microsoft.com/office/drawing/2014/main" id="{EB39FB28-9965-7A47-8350-8115025658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71" name="Rectangle 326">
                    <a:extLst>
                      <a:ext uri="{FF2B5EF4-FFF2-40B4-BE49-F238E27FC236}">
                        <a16:creationId xmlns:a16="http://schemas.microsoft.com/office/drawing/2014/main" id="{F10C57B1-0008-6B4D-84EE-3F7F08FFE6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66" name="Rectangle 327">
                <a:extLst>
                  <a:ext uri="{FF2B5EF4-FFF2-40B4-BE49-F238E27FC236}">
                    <a16:creationId xmlns:a16="http://schemas.microsoft.com/office/drawing/2014/main" id="{EA174235-C690-2947-8D8A-6552937C8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67" name="Rectangle 328">
                <a:extLst>
                  <a:ext uri="{FF2B5EF4-FFF2-40B4-BE49-F238E27FC236}">
                    <a16:creationId xmlns:a16="http://schemas.microsoft.com/office/drawing/2014/main" id="{6F2404D7-BEC2-774E-AC4E-879C82C5F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962" name="Rectangle 329">
              <a:extLst>
                <a:ext uri="{FF2B5EF4-FFF2-40B4-BE49-F238E27FC236}">
                  <a16:creationId xmlns:a16="http://schemas.microsoft.com/office/drawing/2014/main" id="{0790A545-85C2-0745-A2D2-FD00ADCE6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63" name="Rectangle 330">
              <a:extLst>
                <a:ext uri="{FF2B5EF4-FFF2-40B4-BE49-F238E27FC236}">
                  <a16:creationId xmlns:a16="http://schemas.microsoft.com/office/drawing/2014/main" id="{258DF1A4-F461-9547-9E2F-55EDEF314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64" name="Rectangle 331">
              <a:extLst>
                <a:ext uri="{FF2B5EF4-FFF2-40B4-BE49-F238E27FC236}">
                  <a16:creationId xmlns:a16="http://schemas.microsoft.com/office/drawing/2014/main" id="{8E131857-A817-B641-ACBF-7B42AEF5D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74" name="Group 342">
            <a:extLst>
              <a:ext uri="{FF2B5EF4-FFF2-40B4-BE49-F238E27FC236}">
                <a16:creationId xmlns:a16="http://schemas.microsoft.com/office/drawing/2014/main" id="{68368F8A-0905-C04F-8373-D523E15DD390}"/>
              </a:ext>
            </a:extLst>
          </p:cNvPr>
          <p:cNvGrpSpPr>
            <a:grpSpLocks/>
          </p:cNvGrpSpPr>
          <p:nvPr/>
        </p:nvGrpSpPr>
        <p:grpSpPr bwMode="auto">
          <a:xfrm>
            <a:off x="1598986" y="3330575"/>
            <a:ext cx="1316037" cy="1314450"/>
            <a:chOff x="931" y="1941"/>
            <a:chExt cx="829" cy="828"/>
          </a:xfrm>
        </p:grpSpPr>
        <p:sp>
          <p:nvSpPr>
            <p:cNvPr id="975" name="Freeform 334">
              <a:extLst>
                <a:ext uri="{FF2B5EF4-FFF2-40B4-BE49-F238E27FC236}">
                  <a16:creationId xmlns:a16="http://schemas.microsoft.com/office/drawing/2014/main" id="{FEE3001B-2BDF-E641-AFF3-DFF0ECFF1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76" name="Group 335">
              <a:extLst>
                <a:ext uri="{FF2B5EF4-FFF2-40B4-BE49-F238E27FC236}">
                  <a16:creationId xmlns:a16="http://schemas.microsoft.com/office/drawing/2014/main" id="{075A72C7-137F-3848-A6E3-E64A408A3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77" name="Rectangle 336">
                <a:extLst>
                  <a:ext uri="{FF2B5EF4-FFF2-40B4-BE49-F238E27FC236}">
                    <a16:creationId xmlns:a16="http://schemas.microsoft.com/office/drawing/2014/main" id="{5A39D877-B301-F047-BE8E-34B3EF11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8" name="Text Box 337">
                <a:extLst>
                  <a:ext uri="{FF2B5EF4-FFF2-40B4-BE49-F238E27FC236}">
                    <a16:creationId xmlns:a16="http://schemas.microsoft.com/office/drawing/2014/main" id="{3B8C2E8D-8470-A948-BC08-E08C84966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79" name="Line 338">
                <a:extLst>
                  <a:ext uri="{FF2B5EF4-FFF2-40B4-BE49-F238E27FC236}">
                    <a16:creationId xmlns:a16="http://schemas.microsoft.com/office/drawing/2014/main" id="{D0A08B72-CDE0-DE4B-8B12-A912F9745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0" name="Line 339">
                <a:extLst>
                  <a:ext uri="{FF2B5EF4-FFF2-40B4-BE49-F238E27FC236}">
                    <a16:creationId xmlns:a16="http://schemas.microsoft.com/office/drawing/2014/main" id="{A57D4F7D-2E7F-6840-AC85-141D53A7F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1" name="Line 340">
                <a:extLst>
                  <a:ext uri="{FF2B5EF4-FFF2-40B4-BE49-F238E27FC236}">
                    <a16:creationId xmlns:a16="http://schemas.microsoft.com/office/drawing/2014/main" id="{8CF39C3F-AF73-EB42-B07E-8E2490424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2" name="Line 341">
                <a:extLst>
                  <a:ext uri="{FF2B5EF4-FFF2-40B4-BE49-F238E27FC236}">
                    <a16:creationId xmlns:a16="http://schemas.microsoft.com/office/drawing/2014/main" id="{6579215B-0078-6047-B238-35EDE678A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83" name="Group 442">
            <a:extLst>
              <a:ext uri="{FF2B5EF4-FFF2-40B4-BE49-F238E27FC236}">
                <a16:creationId xmlns:a16="http://schemas.microsoft.com/office/drawing/2014/main" id="{CAE32C70-D1FB-BA42-8A1B-258AC0E2B6F1}"/>
              </a:ext>
            </a:extLst>
          </p:cNvPr>
          <p:cNvGrpSpPr>
            <a:grpSpLocks/>
          </p:cNvGrpSpPr>
          <p:nvPr/>
        </p:nvGrpSpPr>
        <p:grpSpPr bwMode="auto">
          <a:xfrm>
            <a:off x="460748" y="3230562"/>
            <a:ext cx="1081088" cy="1217613"/>
            <a:chOff x="1404" y="3105"/>
            <a:chExt cx="681" cy="767"/>
          </a:xfrm>
        </p:grpSpPr>
        <p:grpSp>
          <p:nvGrpSpPr>
            <p:cNvPr id="984" name="Group 344">
              <a:extLst>
                <a:ext uri="{FF2B5EF4-FFF2-40B4-BE49-F238E27FC236}">
                  <a16:creationId xmlns:a16="http://schemas.microsoft.com/office/drawing/2014/main" id="{535B826F-510C-BF44-9510-D17EB2F18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89" name="Group 345">
                <a:extLst>
                  <a:ext uri="{FF2B5EF4-FFF2-40B4-BE49-F238E27FC236}">
                    <a16:creationId xmlns:a16="http://schemas.microsoft.com/office/drawing/2014/main" id="{CC2F36E8-F561-254D-A2F3-9EC429D2F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014" name="Group 346">
                  <a:extLst>
                    <a:ext uri="{FF2B5EF4-FFF2-40B4-BE49-F238E27FC236}">
                      <a16:creationId xmlns:a16="http://schemas.microsoft.com/office/drawing/2014/main" id="{2A39A3DF-37B9-A046-B45F-DDEB0747FF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017" name="Rectangle 347">
                    <a:extLst>
                      <a:ext uri="{FF2B5EF4-FFF2-40B4-BE49-F238E27FC236}">
                        <a16:creationId xmlns:a16="http://schemas.microsoft.com/office/drawing/2014/main" id="{CDDBFF1B-133C-C242-9AD4-CA71E208AB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8" name="Text Box 348">
                    <a:extLst>
                      <a:ext uri="{FF2B5EF4-FFF2-40B4-BE49-F238E27FC236}">
                        <a16:creationId xmlns:a16="http://schemas.microsoft.com/office/drawing/2014/main" id="{3E9F27AD-85F0-9142-80D2-9255459C40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015" name="Rectangle 349">
                  <a:extLst>
                    <a:ext uri="{FF2B5EF4-FFF2-40B4-BE49-F238E27FC236}">
                      <a16:creationId xmlns:a16="http://schemas.microsoft.com/office/drawing/2014/main" id="{A38BC2AA-3B4D-3E45-9E24-8F7FA47DC2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6" name="Rectangle 350">
                  <a:extLst>
                    <a:ext uri="{FF2B5EF4-FFF2-40B4-BE49-F238E27FC236}">
                      <a16:creationId xmlns:a16="http://schemas.microsoft.com/office/drawing/2014/main" id="{4D0DCC29-F838-854E-B252-6092C4CC7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90" name="Group 351">
                <a:extLst>
                  <a:ext uri="{FF2B5EF4-FFF2-40B4-BE49-F238E27FC236}">
                    <a16:creationId xmlns:a16="http://schemas.microsoft.com/office/drawing/2014/main" id="{E3BB0571-3E41-2243-A4B9-ADED5DED6D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008" name="Group 352">
                  <a:extLst>
                    <a:ext uri="{FF2B5EF4-FFF2-40B4-BE49-F238E27FC236}">
                      <a16:creationId xmlns:a16="http://schemas.microsoft.com/office/drawing/2014/main" id="{1C138F43-E151-7F43-A52C-AD2B7236B9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012" name="Rectangle 353">
                    <a:extLst>
                      <a:ext uri="{FF2B5EF4-FFF2-40B4-BE49-F238E27FC236}">
                        <a16:creationId xmlns:a16="http://schemas.microsoft.com/office/drawing/2014/main" id="{7653FF77-2A5B-F14E-8DBC-6CFE9E5842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3" name="Text Box 354">
                    <a:extLst>
                      <a:ext uri="{FF2B5EF4-FFF2-40B4-BE49-F238E27FC236}">
                        <a16:creationId xmlns:a16="http://schemas.microsoft.com/office/drawing/2014/main" id="{9CBC4FC0-A9F3-C141-A9E4-1D05ADAC0F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009" name="Group 355">
                  <a:extLst>
                    <a:ext uri="{FF2B5EF4-FFF2-40B4-BE49-F238E27FC236}">
                      <a16:creationId xmlns:a16="http://schemas.microsoft.com/office/drawing/2014/main" id="{310047C9-8808-4445-B52D-5CA46FDD64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010" name="Rectangle 356">
                    <a:extLst>
                      <a:ext uri="{FF2B5EF4-FFF2-40B4-BE49-F238E27FC236}">
                        <a16:creationId xmlns:a16="http://schemas.microsoft.com/office/drawing/2014/main" id="{96EC94E7-E7F6-424C-8131-D0050A04AC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1" name="Rectangle 357">
                    <a:extLst>
                      <a:ext uri="{FF2B5EF4-FFF2-40B4-BE49-F238E27FC236}">
                        <a16:creationId xmlns:a16="http://schemas.microsoft.com/office/drawing/2014/main" id="{31A0860A-5296-1C40-B3AD-99D10D108C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991" name="Group 358">
                <a:extLst>
                  <a:ext uri="{FF2B5EF4-FFF2-40B4-BE49-F238E27FC236}">
                    <a16:creationId xmlns:a16="http://schemas.microsoft.com/office/drawing/2014/main" id="{B8BA444A-6734-E648-A8B7-625F44F741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006" name="Rectangle 359">
                  <a:extLst>
                    <a:ext uri="{FF2B5EF4-FFF2-40B4-BE49-F238E27FC236}">
                      <a16:creationId xmlns:a16="http://schemas.microsoft.com/office/drawing/2014/main" id="{64C334ED-D7B4-9446-9CB5-432A9E9F1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7" name="Rectangle 360">
                  <a:extLst>
                    <a:ext uri="{FF2B5EF4-FFF2-40B4-BE49-F238E27FC236}">
                      <a16:creationId xmlns:a16="http://schemas.microsoft.com/office/drawing/2014/main" id="{7F68324F-E179-3446-A101-B4E7CAEE8F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92" name="Group 361">
                <a:extLst>
                  <a:ext uri="{FF2B5EF4-FFF2-40B4-BE49-F238E27FC236}">
                    <a16:creationId xmlns:a16="http://schemas.microsoft.com/office/drawing/2014/main" id="{E66A5E66-1B3E-2D4E-9100-D69BCCCB0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93" name="Group 362">
                  <a:extLst>
                    <a:ext uri="{FF2B5EF4-FFF2-40B4-BE49-F238E27FC236}">
                      <a16:creationId xmlns:a16="http://schemas.microsoft.com/office/drawing/2014/main" id="{9FB4C4AA-CF1C-A240-A099-A6B39C7D1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97" name="Group 363">
                    <a:extLst>
                      <a:ext uri="{FF2B5EF4-FFF2-40B4-BE49-F238E27FC236}">
                        <a16:creationId xmlns:a16="http://schemas.microsoft.com/office/drawing/2014/main" id="{DD3ADBE0-19D6-AA4A-AFE7-344358E34C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000" name="Group 364">
                      <a:extLst>
                        <a:ext uri="{FF2B5EF4-FFF2-40B4-BE49-F238E27FC236}">
                          <a16:creationId xmlns:a16="http://schemas.microsoft.com/office/drawing/2014/main" id="{C6146689-126B-B940-9665-055B14C214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004" name="Rectangle 365">
                        <a:extLst>
                          <a:ext uri="{FF2B5EF4-FFF2-40B4-BE49-F238E27FC236}">
                            <a16:creationId xmlns:a16="http://schemas.microsoft.com/office/drawing/2014/main" id="{3CCBDEDA-5855-334C-9BBC-9B86EE229E3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005" name="Text Box 366">
                        <a:extLst>
                          <a:ext uri="{FF2B5EF4-FFF2-40B4-BE49-F238E27FC236}">
                            <a16:creationId xmlns:a16="http://schemas.microsoft.com/office/drawing/2014/main" id="{6E0072AB-BA09-C440-BE8B-9453DC85784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001" name="Group 367">
                      <a:extLst>
                        <a:ext uri="{FF2B5EF4-FFF2-40B4-BE49-F238E27FC236}">
                          <a16:creationId xmlns:a16="http://schemas.microsoft.com/office/drawing/2014/main" id="{E8A63574-AAA9-514D-A845-F608E8E0B4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002" name="Rectangle 368">
                        <a:extLst>
                          <a:ext uri="{FF2B5EF4-FFF2-40B4-BE49-F238E27FC236}">
                            <a16:creationId xmlns:a16="http://schemas.microsoft.com/office/drawing/2014/main" id="{504B5B68-81BD-1E45-9AE7-0B22E4EF28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003" name="Rectangle 369">
                        <a:extLst>
                          <a:ext uri="{FF2B5EF4-FFF2-40B4-BE49-F238E27FC236}">
                            <a16:creationId xmlns:a16="http://schemas.microsoft.com/office/drawing/2014/main" id="{982029F1-0177-F84B-B77A-42B9829C52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98" name="Rectangle 370">
                    <a:extLst>
                      <a:ext uri="{FF2B5EF4-FFF2-40B4-BE49-F238E27FC236}">
                        <a16:creationId xmlns:a16="http://schemas.microsoft.com/office/drawing/2014/main" id="{E5DC45E8-ABEF-2B40-BF11-6C4B34D1F9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9" name="Rectangle 371">
                    <a:extLst>
                      <a:ext uri="{FF2B5EF4-FFF2-40B4-BE49-F238E27FC236}">
                        <a16:creationId xmlns:a16="http://schemas.microsoft.com/office/drawing/2014/main" id="{2FA6CC4C-BC5C-734A-8F22-98287FB76B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94" name="Rectangle 372">
                  <a:extLst>
                    <a:ext uri="{FF2B5EF4-FFF2-40B4-BE49-F238E27FC236}">
                      <a16:creationId xmlns:a16="http://schemas.microsoft.com/office/drawing/2014/main" id="{34E664B8-99D6-6F40-BE55-0AA80C7AE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5" name="Rectangle 373">
                  <a:extLst>
                    <a:ext uri="{FF2B5EF4-FFF2-40B4-BE49-F238E27FC236}">
                      <a16:creationId xmlns:a16="http://schemas.microsoft.com/office/drawing/2014/main" id="{CC4EE0A5-884E-484A-A205-3EFE607F38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6" name="Rectangle 374">
                  <a:extLst>
                    <a:ext uri="{FF2B5EF4-FFF2-40B4-BE49-F238E27FC236}">
                      <a16:creationId xmlns:a16="http://schemas.microsoft.com/office/drawing/2014/main" id="{C1058AB9-C0A2-5041-A945-698709EF8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85" name="AutoShape 375">
              <a:extLst>
                <a:ext uri="{FF2B5EF4-FFF2-40B4-BE49-F238E27FC236}">
                  <a16:creationId xmlns:a16="http://schemas.microsoft.com/office/drawing/2014/main" id="{2C8575A3-B4A6-1746-BC86-0260073648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86" name="Group 379">
              <a:extLst>
                <a:ext uri="{FF2B5EF4-FFF2-40B4-BE49-F238E27FC236}">
                  <a16:creationId xmlns:a16="http://schemas.microsoft.com/office/drawing/2014/main" id="{8567E088-D32D-624C-8A9C-F9EDEDB11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87" name="Rectangle 380">
                <a:extLst>
                  <a:ext uri="{FF2B5EF4-FFF2-40B4-BE49-F238E27FC236}">
                    <a16:creationId xmlns:a16="http://schemas.microsoft.com/office/drawing/2014/main" id="{D38CEFD3-34E4-4144-A4A9-E29D2BC79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8" name="Text Box 381">
                <a:extLst>
                  <a:ext uri="{FF2B5EF4-FFF2-40B4-BE49-F238E27FC236}">
                    <a16:creationId xmlns:a16="http://schemas.microsoft.com/office/drawing/2014/main" id="{9C84556C-DFF7-A54D-B709-593A7941D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</p:txBody>
          </p:sp>
        </p:grpSp>
      </p:grpSp>
      <p:grpSp>
        <p:nvGrpSpPr>
          <p:cNvPr id="1019" name="Group 476">
            <a:extLst>
              <a:ext uri="{FF2B5EF4-FFF2-40B4-BE49-F238E27FC236}">
                <a16:creationId xmlns:a16="http://schemas.microsoft.com/office/drawing/2014/main" id="{2C1D9870-C854-6D41-84D3-89EBBCE7DBE8}"/>
              </a:ext>
            </a:extLst>
          </p:cNvPr>
          <p:cNvGrpSpPr>
            <a:grpSpLocks/>
          </p:cNvGrpSpPr>
          <p:nvPr/>
        </p:nvGrpSpPr>
        <p:grpSpPr bwMode="auto">
          <a:xfrm>
            <a:off x="924298" y="3427412"/>
            <a:ext cx="544513" cy="244475"/>
            <a:chOff x="844" y="3337"/>
            <a:chExt cx="343" cy="154"/>
          </a:xfrm>
        </p:grpSpPr>
        <p:sp>
          <p:nvSpPr>
            <p:cNvPr id="1020" name="Rectangle 477">
              <a:extLst>
                <a:ext uri="{FF2B5EF4-FFF2-40B4-BE49-F238E27FC236}">
                  <a16:creationId xmlns:a16="http://schemas.microsoft.com/office/drawing/2014/main" id="{48A1A89D-C73C-2D42-A1DC-1D8E81C65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21" name="Text Box 478">
              <a:extLst>
                <a:ext uri="{FF2B5EF4-FFF2-40B4-BE49-F238E27FC236}">
                  <a16:creationId xmlns:a16="http://schemas.microsoft.com/office/drawing/2014/main" id="{8095651D-95AD-644F-9F69-F6E846D55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sp>
        <p:nvSpPr>
          <p:cNvPr id="1022" name="Rectangle 479">
            <a:extLst>
              <a:ext uri="{FF2B5EF4-FFF2-40B4-BE49-F238E27FC236}">
                <a16:creationId xmlns:a16="http://schemas.microsoft.com/office/drawing/2014/main" id="{B807A09D-A4F1-304B-AB9E-DF3D27545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161" y="2817812"/>
            <a:ext cx="636596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DHCP request </a:t>
            </a:r>
            <a:r>
              <a:rPr lang="en-US" sz="2800" dirty="0">
                <a:solidFill>
                  <a:srgbClr val="0000A8"/>
                </a:solidFill>
                <a:ea typeface="ＭＳ Ｐゴシック" charset="0"/>
              </a:rPr>
              <a:t>encapsulated</a:t>
            </a: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in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UDP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, encapsulated in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IP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, encapsulated in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802.3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Ethernet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3" name="Rectangle 480">
            <a:extLst>
              <a:ext uri="{FF2B5EF4-FFF2-40B4-BE49-F238E27FC236}">
                <a16:creationId xmlns:a16="http://schemas.microsoft.com/office/drawing/2014/main" id="{F684AC9E-DDAB-6349-BA14-508B7489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572" y="4229100"/>
            <a:ext cx="657367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Ethernet frame </a:t>
            </a:r>
            <a:r>
              <a:rPr lang="en-US" sz="2800" dirty="0">
                <a:solidFill>
                  <a:srgbClr val="0000A8"/>
                </a:solidFill>
                <a:ea typeface="ＭＳ Ｐゴシック" charset="0"/>
              </a:rPr>
              <a:t>broadcast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(dest: FFFFFFFFFFFF) on LAN, received at router running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DHCP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server</a:t>
            </a:r>
          </a:p>
        </p:txBody>
      </p:sp>
      <p:sp>
        <p:nvSpPr>
          <p:cNvPr id="1024" name="Rectangle 481">
            <a:extLst>
              <a:ext uri="{FF2B5EF4-FFF2-40B4-BE49-F238E27FC236}">
                <a16:creationId xmlns:a16="http://schemas.microsoft.com/office/drawing/2014/main" id="{EF21724D-DF9C-9943-ABAA-C4C6633ED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985" y="5565775"/>
            <a:ext cx="6541416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Ethernet </a:t>
            </a:r>
            <a:r>
              <a:rPr lang="en-US" sz="2800" dirty="0">
                <a:solidFill>
                  <a:srgbClr val="0000A8"/>
                </a:solidFill>
                <a:ea typeface="ＭＳ Ｐゴシック" charset="0"/>
              </a:rPr>
              <a:t>de-muxed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to IP de-muxed, UDP de-muxed to DHCP </a:t>
            </a:r>
          </a:p>
        </p:txBody>
      </p: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92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L 0.22748 0.00416 L 0.10834 0.27291 L -0.0181 0.27129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00" grpId="0"/>
      <p:bldP spid="913" grpId="0" build="p"/>
      <p:bldP spid="1022" grpId="0"/>
      <p:bldP spid="1023" grpId="0"/>
      <p:bldP spid="10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/>
          <a:lstStyle/>
          <a:p>
            <a:r>
              <a:rPr lang="en-US" dirty="0"/>
              <a:t>A day in the life: connecting to the Internet</a:t>
            </a: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05000" y="2501153"/>
            <a:ext cx="954696" cy="828225"/>
            <a:chOff x="7432700" y="2327293"/>
            <a:chExt cx="534987" cy="407988"/>
          </a:xfrm>
        </p:grpSpPr>
        <p:pic>
          <p:nvPicPr>
            <p:cNvPr id="649" name="Picture 1017" descr="antenna_stylized">
              <a:extLst>
                <a:ext uri="{FF2B5EF4-FFF2-40B4-BE49-F238E27FC236}">
                  <a16:creationId xmlns:a16="http://schemas.microsoft.com/office/drawing/2014/main" id="{DFEB7442-5BFA-4240-BDFC-20FF05514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351524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router has </a:t>
            </a:r>
          </a:p>
          <a:p>
            <a:pPr>
              <a:lnSpc>
                <a:spcPct val="85000"/>
              </a:lnSpc>
            </a:pPr>
            <a:r>
              <a:rPr lang="en-US" dirty="0"/>
              <a:t>DHCP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DHCP client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74" name="Group 342">
            <a:extLst>
              <a:ext uri="{FF2B5EF4-FFF2-40B4-BE49-F238E27FC236}">
                <a16:creationId xmlns:a16="http://schemas.microsoft.com/office/drawing/2014/main" id="{68368F8A-0905-C04F-8373-D523E15DD390}"/>
              </a:ext>
            </a:extLst>
          </p:cNvPr>
          <p:cNvGrpSpPr>
            <a:grpSpLocks/>
          </p:cNvGrpSpPr>
          <p:nvPr/>
        </p:nvGrpSpPr>
        <p:grpSpPr bwMode="auto">
          <a:xfrm>
            <a:off x="1598986" y="3330575"/>
            <a:ext cx="1316037" cy="1314450"/>
            <a:chOff x="931" y="1941"/>
            <a:chExt cx="829" cy="828"/>
          </a:xfrm>
        </p:grpSpPr>
        <p:sp>
          <p:nvSpPr>
            <p:cNvPr id="975" name="Freeform 334">
              <a:extLst>
                <a:ext uri="{FF2B5EF4-FFF2-40B4-BE49-F238E27FC236}">
                  <a16:creationId xmlns:a16="http://schemas.microsoft.com/office/drawing/2014/main" id="{FEE3001B-2BDF-E641-AFF3-DFF0ECFF1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76" name="Group 335">
              <a:extLst>
                <a:ext uri="{FF2B5EF4-FFF2-40B4-BE49-F238E27FC236}">
                  <a16:creationId xmlns:a16="http://schemas.microsoft.com/office/drawing/2014/main" id="{075A72C7-137F-3848-A6E3-E64A408A3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77" name="Rectangle 336">
                <a:extLst>
                  <a:ext uri="{FF2B5EF4-FFF2-40B4-BE49-F238E27FC236}">
                    <a16:creationId xmlns:a16="http://schemas.microsoft.com/office/drawing/2014/main" id="{5A39D877-B301-F047-BE8E-34B3EF11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8" name="Text Box 337">
                <a:extLst>
                  <a:ext uri="{FF2B5EF4-FFF2-40B4-BE49-F238E27FC236}">
                    <a16:creationId xmlns:a16="http://schemas.microsoft.com/office/drawing/2014/main" id="{3B8C2E8D-8470-A948-BC08-E08C84966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79" name="Line 338">
                <a:extLst>
                  <a:ext uri="{FF2B5EF4-FFF2-40B4-BE49-F238E27FC236}">
                    <a16:creationId xmlns:a16="http://schemas.microsoft.com/office/drawing/2014/main" id="{D0A08B72-CDE0-DE4B-8B12-A912F9745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0" name="Line 339">
                <a:extLst>
                  <a:ext uri="{FF2B5EF4-FFF2-40B4-BE49-F238E27FC236}">
                    <a16:creationId xmlns:a16="http://schemas.microsoft.com/office/drawing/2014/main" id="{A57D4F7D-2E7F-6840-AC85-141D53A7F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1" name="Line 340">
                <a:extLst>
                  <a:ext uri="{FF2B5EF4-FFF2-40B4-BE49-F238E27FC236}">
                    <a16:creationId xmlns:a16="http://schemas.microsoft.com/office/drawing/2014/main" id="{8CF39C3F-AF73-EB42-B07E-8E2490424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2" name="Line 341">
                <a:extLst>
                  <a:ext uri="{FF2B5EF4-FFF2-40B4-BE49-F238E27FC236}">
                    <a16:creationId xmlns:a16="http://schemas.microsoft.com/office/drawing/2014/main" id="{6579215B-0078-6047-B238-35EDE678A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89" name="Rectangle 3">
            <a:extLst>
              <a:ext uri="{FF2B5EF4-FFF2-40B4-BE49-F238E27FC236}">
                <a16:creationId xmlns:a16="http://schemas.microsoft.com/office/drawing/2014/main" id="{7B871886-3DE1-0B4A-8DB9-883FE1D7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672" y="1504912"/>
            <a:ext cx="654884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indent="-231775">
              <a:lnSpc>
                <a:spcPct val="80000"/>
              </a:lnSpc>
              <a:defRPr/>
            </a:pPr>
            <a:r>
              <a:rPr lang="en-US" kern="0" dirty="0">
                <a:cs typeface="+mn-cs"/>
              </a:rPr>
              <a:t>DHCP server formulates </a:t>
            </a:r>
            <a:r>
              <a:rPr lang="en-US" kern="0" dirty="0">
                <a:solidFill>
                  <a:srgbClr val="C00000"/>
                </a:solidFill>
                <a:cs typeface="+mn-cs"/>
              </a:rPr>
              <a:t>DHCP ACK </a:t>
            </a:r>
            <a:r>
              <a:rPr lang="en-US" kern="0" dirty="0">
                <a:cs typeface="+mn-cs"/>
              </a:rPr>
              <a:t>containing client</a:t>
            </a:r>
            <a:r>
              <a:rPr lang="en-US" altLang="ja-JP" kern="0" dirty="0">
                <a:cs typeface="+mn-cs"/>
              </a:rPr>
              <a:t>’</a:t>
            </a:r>
            <a:r>
              <a:rPr lang="en-US" kern="0" dirty="0"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kern="0" dirty="0">
              <a:cs typeface="+mn-cs"/>
            </a:endParaRPr>
          </a:p>
        </p:txBody>
      </p:sp>
      <p:grpSp>
        <p:nvGrpSpPr>
          <p:cNvPr id="290" name="Group 57">
            <a:extLst>
              <a:ext uri="{FF2B5EF4-FFF2-40B4-BE49-F238E27FC236}">
                <a16:creationId xmlns:a16="http://schemas.microsoft.com/office/drawing/2014/main" id="{37C8DAC2-4F10-5D40-BFEB-36DD810D29E8}"/>
              </a:ext>
            </a:extLst>
          </p:cNvPr>
          <p:cNvGrpSpPr>
            <a:grpSpLocks/>
          </p:cNvGrpSpPr>
          <p:nvPr/>
        </p:nvGrpSpPr>
        <p:grpSpPr bwMode="auto">
          <a:xfrm>
            <a:off x="379319" y="3300692"/>
            <a:ext cx="1081088" cy="1166813"/>
            <a:chOff x="42" y="744"/>
            <a:chExt cx="681" cy="735"/>
          </a:xfrm>
        </p:grpSpPr>
        <p:grpSp>
          <p:nvGrpSpPr>
            <p:cNvPr id="291" name="Group 58">
              <a:extLst>
                <a:ext uri="{FF2B5EF4-FFF2-40B4-BE49-F238E27FC236}">
                  <a16:creationId xmlns:a16="http://schemas.microsoft.com/office/drawing/2014/main" id="{586D51E3-E709-E748-B55A-04F83F765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93" name="Group 59">
                <a:extLst>
                  <a:ext uri="{FF2B5EF4-FFF2-40B4-BE49-F238E27FC236}">
                    <a16:creationId xmlns:a16="http://schemas.microsoft.com/office/drawing/2014/main" id="{61F14A68-1B09-4949-8F3A-2E3CEA1369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319" name="Group 60">
                  <a:extLst>
                    <a:ext uri="{FF2B5EF4-FFF2-40B4-BE49-F238E27FC236}">
                      <a16:creationId xmlns:a16="http://schemas.microsoft.com/office/drawing/2014/main" id="{0964A370-2208-9941-9E3F-7ED5F1900B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322" name="Rectangle 61">
                    <a:extLst>
                      <a:ext uri="{FF2B5EF4-FFF2-40B4-BE49-F238E27FC236}">
                        <a16:creationId xmlns:a16="http://schemas.microsoft.com/office/drawing/2014/main" id="{306955EB-3F12-5241-949F-01DE6F58A5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3" name="Text Box 62">
                    <a:extLst>
                      <a:ext uri="{FF2B5EF4-FFF2-40B4-BE49-F238E27FC236}">
                        <a16:creationId xmlns:a16="http://schemas.microsoft.com/office/drawing/2014/main" id="{6C1CB358-3642-7742-913B-9FD320DFEEE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320" name="Rectangle 63">
                  <a:extLst>
                    <a:ext uri="{FF2B5EF4-FFF2-40B4-BE49-F238E27FC236}">
                      <a16:creationId xmlns:a16="http://schemas.microsoft.com/office/drawing/2014/main" id="{3BAB0199-2F96-024A-879C-1B4571C2C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Rectangle 64">
                  <a:extLst>
                    <a:ext uri="{FF2B5EF4-FFF2-40B4-BE49-F238E27FC236}">
                      <a16:creationId xmlns:a16="http://schemas.microsoft.com/office/drawing/2014/main" id="{8AA4D9A0-7D57-9442-B07C-8B6957358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4" name="Group 65">
                <a:extLst>
                  <a:ext uri="{FF2B5EF4-FFF2-40B4-BE49-F238E27FC236}">
                    <a16:creationId xmlns:a16="http://schemas.microsoft.com/office/drawing/2014/main" id="{D4DD8D77-AB57-9348-AE5A-07C8ADB7D6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313" name="Group 66">
                  <a:extLst>
                    <a:ext uri="{FF2B5EF4-FFF2-40B4-BE49-F238E27FC236}">
                      <a16:creationId xmlns:a16="http://schemas.microsoft.com/office/drawing/2014/main" id="{7486484F-938A-3F40-A3CD-FA895820E2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17" name="Rectangle 67">
                    <a:extLst>
                      <a:ext uri="{FF2B5EF4-FFF2-40B4-BE49-F238E27FC236}">
                        <a16:creationId xmlns:a16="http://schemas.microsoft.com/office/drawing/2014/main" id="{8D8492F5-F289-3E4E-A7D2-E77CFD521A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8" name="Text Box 68">
                    <a:extLst>
                      <a:ext uri="{FF2B5EF4-FFF2-40B4-BE49-F238E27FC236}">
                        <a16:creationId xmlns:a16="http://schemas.microsoft.com/office/drawing/2014/main" id="{84DB4EB8-215F-DB43-921B-1CAF30D39C0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14" name="Group 69">
                  <a:extLst>
                    <a:ext uri="{FF2B5EF4-FFF2-40B4-BE49-F238E27FC236}">
                      <a16:creationId xmlns:a16="http://schemas.microsoft.com/office/drawing/2014/main" id="{E97791E3-AA44-7248-9B39-5011091659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15" name="Rectangle 70">
                    <a:extLst>
                      <a:ext uri="{FF2B5EF4-FFF2-40B4-BE49-F238E27FC236}">
                        <a16:creationId xmlns:a16="http://schemas.microsoft.com/office/drawing/2014/main" id="{C2F175E6-EEA1-9F4E-91D9-252F3AD8FA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6" name="Rectangle 71">
                    <a:extLst>
                      <a:ext uri="{FF2B5EF4-FFF2-40B4-BE49-F238E27FC236}">
                        <a16:creationId xmlns:a16="http://schemas.microsoft.com/office/drawing/2014/main" id="{E605F749-2D23-1C47-99A8-19EF2A9C6C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96" name="Group 72">
                <a:extLst>
                  <a:ext uri="{FF2B5EF4-FFF2-40B4-BE49-F238E27FC236}">
                    <a16:creationId xmlns:a16="http://schemas.microsoft.com/office/drawing/2014/main" id="{8CAE7331-2F85-B440-B302-D525A8114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311" name="Rectangle 73">
                  <a:extLst>
                    <a:ext uri="{FF2B5EF4-FFF2-40B4-BE49-F238E27FC236}">
                      <a16:creationId xmlns:a16="http://schemas.microsoft.com/office/drawing/2014/main" id="{6E683200-9017-424C-9F52-F506F2F83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74">
                  <a:extLst>
                    <a:ext uri="{FF2B5EF4-FFF2-40B4-BE49-F238E27FC236}">
                      <a16:creationId xmlns:a16="http://schemas.microsoft.com/office/drawing/2014/main" id="{3969F099-B1F4-974A-940F-987FE8503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75">
                <a:extLst>
                  <a:ext uri="{FF2B5EF4-FFF2-40B4-BE49-F238E27FC236}">
                    <a16:creationId xmlns:a16="http://schemas.microsoft.com/office/drawing/2014/main" id="{018977E7-F9A0-ED41-98D9-B4EAD08F02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98" name="Group 76">
                  <a:extLst>
                    <a:ext uri="{FF2B5EF4-FFF2-40B4-BE49-F238E27FC236}">
                      <a16:creationId xmlns:a16="http://schemas.microsoft.com/office/drawing/2014/main" id="{928DB5D8-985F-8347-9A9C-DA7A53A941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302" name="Group 77">
                    <a:extLst>
                      <a:ext uri="{FF2B5EF4-FFF2-40B4-BE49-F238E27FC236}">
                        <a16:creationId xmlns:a16="http://schemas.microsoft.com/office/drawing/2014/main" id="{888E790F-9BAC-2B40-90A9-DAD74AEF7E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305" name="Group 78">
                      <a:extLst>
                        <a:ext uri="{FF2B5EF4-FFF2-40B4-BE49-F238E27FC236}">
                          <a16:creationId xmlns:a16="http://schemas.microsoft.com/office/drawing/2014/main" id="{15A0B2F1-70CD-9B40-8297-7F7512A9EFA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309" name="Rectangle 79">
                        <a:extLst>
                          <a:ext uri="{FF2B5EF4-FFF2-40B4-BE49-F238E27FC236}">
                            <a16:creationId xmlns:a16="http://schemas.microsoft.com/office/drawing/2014/main" id="{21E258B4-731A-EC4C-839E-EFDACC7180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10" name="Text Box 80">
                        <a:extLst>
                          <a:ext uri="{FF2B5EF4-FFF2-40B4-BE49-F238E27FC236}">
                            <a16:creationId xmlns:a16="http://schemas.microsoft.com/office/drawing/2014/main" id="{44E618E5-B1F9-724E-B7A8-703CF4D9632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306" name="Group 81">
                      <a:extLst>
                        <a:ext uri="{FF2B5EF4-FFF2-40B4-BE49-F238E27FC236}">
                          <a16:creationId xmlns:a16="http://schemas.microsoft.com/office/drawing/2014/main" id="{2DA4F930-1E58-2C42-BE02-B769CCF5261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07" name="Rectangle 82">
                        <a:extLst>
                          <a:ext uri="{FF2B5EF4-FFF2-40B4-BE49-F238E27FC236}">
                            <a16:creationId xmlns:a16="http://schemas.microsoft.com/office/drawing/2014/main" id="{EFA99778-FD4F-084D-9FDB-510BBB0E1DB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08" name="Rectangle 83">
                        <a:extLst>
                          <a:ext uri="{FF2B5EF4-FFF2-40B4-BE49-F238E27FC236}">
                            <a16:creationId xmlns:a16="http://schemas.microsoft.com/office/drawing/2014/main" id="{32F43842-7DD3-DE4D-A916-A19571D6C34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303" name="Rectangle 84">
                    <a:extLst>
                      <a:ext uri="{FF2B5EF4-FFF2-40B4-BE49-F238E27FC236}">
                        <a16:creationId xmlns:a16="http://schemas.microsoft.com/office/drawing/2014/main" id="{2445B950-0E66-EE44-9A9B-0DFD11AC58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4" name="Rectangle 85">
                    <a:extLst>
                      <a:ext uri="{FF2B5EF4-FFF2-40B4-BE49-F238E27FC236}">
                        <a16:creationId xmlns:a16="http://schemas.microsoft.com/office/drawing/2014/main" id="{E8257C66-806D-AF47-A755-9B8859B1FC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99" name="Rectangle 86">
                  <a:extLst>
                    <a:ext uri="{FF2B5EF4-FFF2-40B4-BE49-F238E27FC236}">
                      <a16:creationId xmlns:a16="http://schemas.microsoft.com/office/drawing/2014/main" id="{1479792F-21C7-BF47-9501-739658116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0" name="Rectangle 87">
                  <a:extLst>
                    <a:ext uri="{FF2B5EF4-FFF2-40B4-BE49-F238E27FC236}">
                      <a16:creationId xmlns:a16="http://schemas.microsoft.com/office/drawing/2014/main" id="{9954F467-6E7C-BA49-B7E8-7B2711B71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Rectangle 88">
                  <a:extLst>
                    <a:ext uri="{FF2B5EF4-FFF2-40B4-BE49-F238E27FC236}">
                      <a16:creationId xmlns:a16="http://schemas.microsoft.com/office/drawing/2014/main" id="{65AD9726-C793-0443-9F76-27D784834D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92" name="AutoShape 89">
              <a:extLst>
                <a:ext uri="{FF2B5EF4-FFF2-40B4-BE49-F238E27FC236}">
                  <a16:creationId xmlns:a16="http://schemas.microsoft.com/office/drawing/2014/main" id="{22CB65A8-1FB8-4D48-8E5A-46F62E8E7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4" name="Group 90">
            <a:extLst>
              <a:ext uri="{FF2B5EF4-FFF2-40B4-BE49-F238E27FC236}">
                <a16:creationId xmlns:a16="http://schemas.microsoft.com/office/drawing/2014/main" id="{627FA192-8658-9A4E-98F1-26C12012B879}"/>
              </a:ext>
            </a:extLst>
          </p:cNvPr>
          <p:cNvGrpSpPr>
            <a:grpSpLocks/>
          </p:cNvGrpSpPr>
          <p:nvPr/>
        </p:nvGrpSpPr>
        <p:grpSpPr bwMode="auto">
          <a:xfrm>
            <a:off x="476157" y="4386542"/>
            <a:ext cx="1081087" cy="244475"/>
            <a:chOff x="504" y="3523"/>
            <a:chExt cx="681" cy="154"/>
          </a:xfrm>
        </p:grpSpPr>
        <p:grpSp>
          <p:nvGrpSpPr>
            <p:cNvPr id="325" name="Group 91">
              <a:extLst>
                <a:ext uri="{FF2B5EF4-FFF2-40B4-BE49-F238E27FC236}">
                  <a16:creationId xmlns:a16="http://schemas.microsoft.com/office/drawing/2014/main" id="{49BA10AF-3B37-104A-BCFF-22430D3B7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333" name="Group 92">
                <a:extLst>
                  <a:ext uri="{FF2B5EF4-FFF2-40B4-BE49-F238E27FC236}">
                    <a16:creationId xmlns:a16="http://schemas.microsoft.com/office/drawing/2014/main" id="{1E4D7DBD-B06D-CC4D-BD5A-48BE83AC5D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336" name="Group 93">
                  <a:extLst>
                    <a:ext uri="{FF2B5EF4-FFF2-40B4-BE49-F238E27FC236}">
                      <a16:creationId xmlns:a16="http://schemas.microsoft.com/office/drawing/2014/main" id="{194A75E5-96A9-1C40-B18D-D18152CED4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40" name="Rectangle 94">
                    <a:extLst>
                      <a:ext uri="{FF2B5EF4-FFF2-40B4-BE49-F238E27FC236}">
                        <a16:creationId xmlns:a16="http://schemas.microsoft.com/office/drawing/2014/main" id="{2DC75A14-9509-FD4C-918E-CB6F2A448E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41" name="Text Box 95">
                    <a:extLst>
                      <a:ext uri="{FF2B5EF4-FFF2-40B4-BE49-F238E27FC236}">
                        <a16:creationId xmlns:a16="http://schemas.microsoft.com/office/drawing/2014/main" id="{F617B0D0-DB72-F449-BF5B-EF33EE6A61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37" name="Group 96">
                  <a:extLst>
                    <a:ext uri="{FF2B5EF4-FFF2-40B4-BE49-F238E27FC236}">
                      <a16:creationId xmlns:a16="http://schemas.microsoft.com/office/drawing/2014/main" id="{AC25ADBB-2176-944C-8B8D-767CE85359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38" name="Rectangle 97">
                    <a:extLst>
                      <a:ext uri="{FF2B5EF4-FFF2-40B4-BE49-F238E27FC236}">
                        <a16:creationId xmlns:a16="http://schemas.microsoft.com/office/drawing/2014/main" id="{0E217236-4A0A-6E45-819B-C9E1E1D4C0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9" name="Rectangle 98">
                    <a:extLst>
                      <a:ext uri="{FF2B5EF4-FFF2-40B4-BE49-F238E27FC236}">
                        <a16:creationId xmlns:a16="http://schemas.microsoft.com/office/drawing/2014/main" id="{EF8EBD81-20D3-304E-8E45-3B88FA1FE1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334" name="Rectangle 99">
                <a:extLst>
                  <a:ext uri="{FF2B5EF4-FFF2-40B4-BE49-F238E27FC236}">
                    <a16:creationId xmlns:a16="http://schemas.microsoft.com/office/drawing/2014/main" id="{B6153F06-604A-A84D-94D4-BCF8985CA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" name="Rectangle 100">
                <a:extLst>
                  <a:ext uri="{FF2B5EF4-FFF2-40B4-BE49-F238E27FC236}">
                    <a16:creationId xmlns:a16="http://schemas.microsoft.com/office/drawing/2014/main" id="{4A48C38C-FB90-9E48-863A-6098EE05F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6" name="Rectangle 101">
              <a:extLst>
                <a:ext uri="{FF2B5EF4-FFF2-40B4-BE49-F238E27FC236}">
                  <a16:creationId xmlns:a16="http://schemas.microsoft.com/office/drawing/2014/main" id="{B397BDA8-2CB9-2A48-BAE8-04E2FCFFC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1" name="Rectangle 102">
              <a:extLst>
                <a:ext uri="{FF2B5EF4-FFF2-40B4-BE49-F238E27FC236}">
                  <a16:creationId xmlns:a16="http://schemas.microsoft.com/office/drawing/2014/main" id="{4251D2BB-EBB9-744F-8FA4-ACDD4A7E2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2" name="Rectangle 103">
              <a:extLst>
                <a:ext uri="{FF2B5EF4-FFF2-40B4-BE49-F238E27FC236}">
                  <a16:creationId xmlns:a16="http://schemas.microsoft.com/office/drawing/2014/main" id="{D7BFE06A-92AE-374C-8F20-2F4F01A3D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42" name="Group 113">
            <a:extLst>
              <a:ext uri="{FF2B5EF4-FFF2-40B4-BE49-F238E27FC236}">
                <a16:creationId xmlns:a16="http://schemas.microsoft.com/office/drawing/2014/main" id="{5883EEDA-DCBD-0140-95F3-07D052C9ACEC}"/>
              </a:ext>
            </a:extLst>
          </p:cNvPr>
          <p:cNvGrpSpPr>
            <a:grpSpLocks/>
          </p:cNvGrpSpPr>
          <p:nvPr/>
        </p:nvGrpSpPr>
        <p:grpSpPr bwMode="auto">
          <a:xfrm>
            <a:off x="179014" y="1480949"/>
            <a:ext cx="1081087" cy="1217612"/>
            <a:chOff x="1404" y="3105"/>
            <a:chExt cx="681" cy="767"/>
          </a:xfrm>
        </p:grpSpPr>
        <p:grpSp>
          <p:nvGrpSpPr>
            <p:cNvPr id="343" name="Group 114">
              <a:extLst>
                <a:ext uri="{FF2B5EF4-FFF2-40B4-BE49-F238E27FC236}">
                  <a16:creationId xmlns:a16="http://schemas.microsoft.com/office/drawing/2014/main" id="{D8F28A19-02BB-2147-955B-5EC7BA1B93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348" name="Group 115">
                <a:extLst>
                  <a:ext uri="{FF2B5EF4-FFF2-40B4-BE49-F238E27FC236}">
                    <a16:creationId xmlns:a16="http://schemas.microsoft.com/office/drawing/2014/main" id="{5C445902-86BE-6646-AF15-158184A32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374" name="Group 116">
                  <a:extLst>
                    <a:ext uri="{FF2B5EF4-FFF2-40B4-BE49-F238E27FC236}">
                      <a16:creationId xmlns:a16="http://schemas.microsoft.com/office/drawing/2014/main" id="{4311E081-C87E-F944-8B67-1DEB5ECEAA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377" name="Rectangle 117">
                    <a:extLst>
                      <a:ext uri="{FF2B5EF4-FFF2-40B4-BE49-F238E27FC236}">
                        <a16:creationId xmlns:a16="http://schemas.microsoft.com/office/drawing/2014/main" id="{ECF635FF-3612-4C4D-8CF5-35F26DCF9E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8" name="Text Box 118">
                    <a:extLst>
                      <a:ext uri="{FF2B5EF4-FFF2-40B4-BE49-F238E27FC236}">
                        <a16:creationId xmlns:a16="http://schemas.microsoft.com/office/drawing/2014/main" id="{F6110A27-4F3B-E347-A46E-5CE76FF9F2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375" name="Rectangle 119">
                  <a:extLst>
                    <a:ext uri="{FF2B5EF4-FFF2-40B4-BE49-F238E27FC236}">
                      <a16:creationId xmlns:a16="http://schemas.microsoft.com/office/drawing/2014/main" id="{1341764B-E95B-7846-A7C7-697B31210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76" name="Rectangle 120">
                  <a:extLst>
                    <a:ext uri="{FF2B5EF4-FFF2-40B4-BE49-F238E27FC236}">
                      <a16:creationId xmlns:a16="http://schemas.microsoft.com/office/drawing/2014/main" id="{F3FB38BB-2247-3846-95CA-29159BEEF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50" name="Group 121">
                <a:extLst>
                  <a:ext uri="{FF2B5EF4-FFF2-40B4-BE49-F238E27FC236}">
                    <a16:creationId xmlns:a16="http://schemas.microsoft.com/office/drawing/2014/main" id="{AFBD3A6C-1C80-8842-9F56-0D54017B3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368" name="Group 122">
                  <a:extLst>
                    <a:ext uri="{FF2B5EF4-FFF2-40B4-BE49-F238E27FC236}">
                      <a16:creationId xmlns:a16="http://schemas.microsoft.com/office/drawing/2014/main" id="{1A113B9C-3462-5942-A44E-6B07A542F0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72" name="Rectangle 123">
                    <a:extLst>
                      <a:ext uri="{FF2B5EF4-FFF2-40B4-BE49-F238E27FC236}">
                        <a16:creationId xmlns:a16="http://schemas.microsoft.com/office/drawing/2014/main" id="{F1CC8B66-3B5E-D349-80F7-D9084983F6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3" name="Text Box 124">
                    <a:extLst>
                      <a:ext uri="{FF2B5EF4-FFF2-40B4-BE49-F238E27FC236}">
                        <a16:creationId xmlns:a16="http://schemas.microsoft.com/office/drawing/2014/main" id="{9D04501E-61A9-7840-8FDD-A4B0D85E1E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69" name="Group 125">
                  <a:extLst>
                    <a:ext uri="{FF2B5EF4-FFF2-40B4-BE49-F238E27FC236}">
                      <a16:creationId xmlns:a16="http://schemas.microsoft.com/office/drawing/2014/main" id="{3DD83276-AEAB-544D-8216-A2090A138D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70" name="Rectangle 126">
                    <a:extLst>
                      <a:ext uri="{FF2B5EF4-FFF2-40B4-BE49-F238E27FC236}">
                        <a16:creationId xmlns:a16="http://schemas.microsoft.com/office/drawing/2014/main" id="{F23B95D8-54C4-D34E-946B-DEF86CB7B8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1" name="Rectangle 127">
                    <a:extLst>
                      <a:ext uri="{FF2B5EF4-FFF2-40B4-BE49-F238E27FC236}">
                        <a16:creationId xmlns:a16="http://schemas.microsoft.com/office/drawing/2014/main" id="{DA734683-A318-454E-A045-23BE51F0F5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51" name="Group 128">
                <a:extLst>
                  <a:ext uri="{FF2B5EF4-FFF2-40B4-BE49-F238E27FC236}">
                    <a16:creationId xmlns:a16="http://schemas.microsoft.com/office/drawing/2014/main" id="{16D8F290-90C4-884D-8BEC-4F527A600F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366" name="Rectangle 129">
                  <a:extLst>
                    <a:ext uri="{FF2B5EF4-FFF2-40B4-BE49-F238E27FC236}">
                      <a16:creationId xmlns:a16="http://schemas.microsoft.com/office/drawing/2014/main" id="{1D3E3622-DC4A-044E-A888-13677F7D16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67" name="Rectangle 130">
                  <a:extLst>
                    <a:ext uri="{FF2B5EF4-FFF2-40B4-BE49-F238E27FC236}">
                      <a16:creationId xmlns:a16="http://schemas.microsoft.com/office/drawing/2014/main" id="{B7CF74F0-E826-CE41-B70E-DC73509B6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52" name="Group 131">
                <a:extLst>
                  <a:ext uri="{FF2B5EF4-FFF2-40B4-BE49-F238E27FC236}">
                    <a16:creationId xmlns:a16="http://schemas.microsoft.com/office/drawing/2014/main" id="{D87ED124-1122-114E-A552-2B81F10E97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353" name="Group 132">
                  <a:extLst>
                    <a:ext uri="{FF2B5EF4-FFF2-40B4-BE49-F238E27FC236}">
                      <a16:creationId xmlns:a16="http://schemas.microsoft.com/office/drawing/2014/main" id="{3983C9C0-A891-BF4E-A921-C7DB56F4C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357" name="Group 133">
                    <a:extLst>
                      <a:ext uri="{FF2B5EF4-FFF2-40B4-BE49-F238E27FC236}">
                        <a16:creationId xmlns:a16="http://schemas.microsoft.com/office/drawing/2014/main" id="{00BCA7B6-7079-5840-B49A-A1603E6357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360" name="Group 134">
                      <a:extLst>
                        <a:ext uri="{FF2B5EF4-FFF2-40B4-BE49-F238E27FC236}">
                          <a16:creationId xmlns:a16="http://schemas.microsoft.com/office/drawing/2014/main" id="{5723C07F-7067-7442-B671-6E3710D5B30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364" name="Rectangle 135">
                        <a:extLst>
                          <a:ext uri="{FF2B5EF4-FFF2-40B4-BE49-F238E27FC236}">
                            <a16:creationId xmlns:a16="http://schemas.microsoft.com/office/drawing/2014/main" id="{B5AF0E21-ED85-9849-B221-EFD25F84BE7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65" name="Text Box 136">
                        <a:extLst>
                          <a:ext uri="{FF2B5EF4-FFF2-40B4-BE49-F238E27FC236}">
                            <a16:creationId xmlns:a16="http://schemas.microsoft.com/office/drawing/2014/main" id="{45723D24-31C5-4846-BE05-0E7FD549A89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361" name="Group 137">
                      <a:extLst>
                        <a:ext uri="{FF2B5EF4-FFF2-40B4-BE49-F238E27FC236}">
                          <a16:creationId xmlns:a16="http://schemas.microsoft.com/office/drawing/2014/main" id="{80FE1C0E-16B1-2D44-B299-88A00143E61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62" name="Rectangle 138">
                        <a:extLst>
                          <a:ext uri="{FF2B5EF4-FFF2-40B4-BE49-F238E27FC236}">
                            <a16:creationId xmlns:a16="http://schemas.microsoft.com/office/drawing/2014/main" id="{D1EF3C03-E9F7-EA48-B907-E23FDF7AAE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63" name="Rectangle 139">
                        <a:extLst>
                          <a:ext uri="{FF2B5EF4-FFF2-40B4-BE49-F238E27FC236}">
                            <a16:creationId xmlns:a16="http://schemas.microsoft.com/office/drawing/2014/main" id="{0E636BA2-C8E1-2748-ABAB-2E1309C06EC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358" name="Rectangle 140">
                    <a:extLst>
                      <a:ext uri="{FF2B5EF4-FFF2-40B4-BE49-F238E27FC236}">
                        <a16:creationId xmlns:a16="http://schemas.microsoft.com/office/drawing/2014/main" id="{1E71C801-BC9F-C941-B2FA-82E6DFB91E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59" name="Rectangle 141">
                    <a:extLst>
                      <a:ext uri="{FF2B5EF4-FFF2-40B4-BE49-F238E27FC236}">
                        <a16:creationId xmlns:a16="http://schemas.microsoft.com/office/drawing/2014/main" id="{8C1C8646-0C84-7646-B3C5-C586B30A32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354" name="Rectangle 142">
                  <a:extLst>
                    <a:ext uri="{FF2B5EF4-FFF2-40B4-BE49-F238E27FC236}">
                      <a16:creationId xmlns:a16="http://schemas.microsoft.com/office/drawing/2014/main" id="{F7DE1756-9A3B-B144-842D-9320340499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5" name="Rectangle 143">
                  <a:extLst>
                    <a:ext uri="{FF2B5EF4-FFF2-40B4-BE49-F238E27FC236}">
                      <a16:creationId xmlns:a16="http://schemas.microsoft.com/office/drawing/2014/main" id="{1BA49523-4DF4-5F44-9051-145D0A615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6" name="Rectangle 144">
                  <a:extLst>
                    <a:ext uri="{FF2B5EF4-FFF2-40B4-BE49-F238E27FC236}">
                      <a16:creationId xmlns:a16="http://schemas.microsoft.com/office/drawing/2014/main" id="{D8FFCB85-547D-C64B-A539-2E1956807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44" name="AutoShape 145">
              <a:extLst>
                <a:ext uri="{FF2B5EF4-FFF2-40B4-BE49-F238E27FC236}">
                  <a16:creationId xmlns:a16="http://schemas.microsoft.com/office/drawing/2014/main" id="{3F4330D4-196A-FE44-8859-2BBEE9440F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45" name="Group 146">
              <a:extLst>
                <a:ext uri="{FF2B5EF4-FFF2-40B4-BE49-F238E27FC236}">
                  <a16:creationId xmlns:a16="http://schemas.microsoft.com/office/drawing/2014/main" id="{2C244F89-6CDC-B14C-B8E0-593D333F6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346" name="Rectangle 147">
                <a:extLst>
                  <a:ext uri="{FF2B5EF4-FFF2-40B4-BE49-F238E27FC236}">
                    <a16:creationId xmlns:a16="http://schemas.microsoft.com/office/drawing/2014/main" id="{3F1C1009-8ACA-AE4D-B2EA-D060B3041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7" name="Text Box 148">
                <a:extLst>
                  <a:ext uri="{FF2B5EF4-FFF2-40B4-BE49-F238E27FC236}">
                    <a16:creationId xmlns:a16="http://schemas.microsoft.com/office/drawing/2014/main" id="{E9DDB984-3FC1-9442-8445-5B270D27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</p:txBody>
          </p:sp>
        </p:grpSp>
      </p:grpSp>
      <p:grpSp>
        <p:nvGrpSpPr>
          <p:cNvPr id="379" name="Group 149">
            <a:extLst>
              <a:ext uri="{FF2B5EF4-FFF2-40B4-BE49-F238E27FC236}">
                <a16:creationId xmlns:a16="http://schemas.microsoft.com/office/drawing/2014/main" id="{CF307C47-A864-5E4F-9726-298AD443C250}"/>
              </a:ext>
            </a:extLst>
          </p:cNvPr>
          <p:cNvGrpSpPr>
            <a:grpSpLocks/>
          </p:cNvGrpSpPr>
          <p:nvPr/>
        </p:nvGrpSpPr>
        <p:grpSpPr bwMode="auto">
          <a:xfrm>
            <a:off x="830169" y="3326092"/>
            <a:ext cx="544513" cy="244475"/>
            <a:chOff x="844" y="3337"/>
            <a:chExt cx="343" cy="154"/>
          </a:xfrm>
        </p:grpSpPr>
        <p:sp>
          <p:nvSpPr>
            <p:cNvPr id="380" name="Rectangle 150">
              <a:extLst>
                <a:ext uri="{FF2B5EF4-FFF2-40B4-BE49-F238E27FC236}">
                  <a16:creationId xmlns:a16="http://schemas.microsoft.com/office/drawing/2014/main" id="{153D2A8C-D4DA-3744-9B39-E4470076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Text Box 151">
              <a:extLst>
                <a:ext uri="{FF2B5EF4-FFF2-40B4-BE49-F238E27FC236}">
                  <a16:creationId xmlns:a16="http://schemas.microsoft.com/office/drawing/2014/main" id="{188D7169-9E2B-604F-A79F-4277DE2B7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sp>
        <p:nvSpPr>
          <p:cNvPr id="382" name="Rectangle 155">
            <a:extLst>
              <a:ext uri="{FF2B5EF4-FFF2-40B4-BE49-F238E27FC236}">
                <a16:creationId xmlns:a16="http://schemas.microsoft.com/office/drawing/2014/main" id="{E3E60786-723F-AF41-BAEB-EAE22AF7D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223" y="3162580"/>
            <a:ext cx="653066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encapsulation at DHCP server, frame forwarded (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switch learning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) through LAN, demultiplexing at client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83" name="Text Box 156">
            <a:extLst>
              <a:ext uri="{FF2B5EF4-FFF2-40B4-BE49-F238E27FC236}">
                <a16:creationId xmlns:a16="http://schemas.microsoft.com/office/drawing/2014/main" id="{C11E33FE-C63F-9746-B0FD-73D62EF6D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87" y="5515572"/>
            <a:ext cx="81109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A8"/>
                </a:solidFill>
                <a:latin typeface="+mn-lt"/>
              </a:rPr>
              <a:t>Client now has IP address, knows name &amp; addr of DNS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A8"/>
                </a:solidFill>
                <a:latin typeface="+mn-lt"/>
              </a:rPr>
              <a:t>server, IP address of its first-hop router</a:t>
            </a:r>
          </a:p>
        </p:txBody>
      </p:sp>
      <p:sp>
        <p:nvSpPr>
          <p:cNvPr id="384" name="Rectangle 157">
            <a:extLst>
              <a:ext uri="{FF2B5EF4-FFF2-40B4-BE49-F238E27FC236}">
                <a16:creationId xmlns:a16="http://schemas.microsoft.com/office/drawing/2014/main" id="{EA276F5A-DB03-D14D-910F-E636747E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766" y="4655782"/>
            <a:ext cx="6530666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DHCP client receives DHCP ACK reply</a:t>
            </a:r>
          </a:p>
        </p:txBody>
      </p:sp>
    </p:spTree>
    <p:extLst>
      <p:ext uri="{BB962C8B-B14F-4D97-AF65-F5344CB8AC3E}">
        <p14:creationId xmlns:p14="http://schemas.microsoft.com/office/powerpoint/2010/main" val="354318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0.1612 0.00278 L 0.28347 -0.29097 L -0.02422 -0.29306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build="p"/>
      <p:bldP spid="382" grpId="0" build="p"/>
      <p:bldP spid="383" grpId="0"/>
      <p:bldP spid="38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A day in the life… ARP  </a:t>
            </a:r>
            <a:r>
              <a:rPr lang="en-US" sz="4000" dirty="0"/>
              <a:t>(before DNS, before HTTP)</a:t>
            </a:r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202765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router has </a:t>
            </a:r>
          </a:p>
          <a:p>
            <a:pPr>
              <a:lnSpc>
                <a:spcPct val="85000"/>
              </a:lnSpc>
            </a:pPr>
            <a:r>
              <a:rPr lang="en-US" dirty="0"/>
              <a:t>ARP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ARP client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F38AC-7072-2A41-9BA4-4EA38691E8F5}"/>
              </a:ext>
            </a:extLst>
          </p:cNvPr>
          <p:cNvGrpSpPr/>
          <p:nvPr/>
        </p:nvGrpSpPr>
        <p:grpSpPr>
          <a:xfrm>
            <a:off x="1603750" y="3853801"/>
            <a:ext cx="1195388" cy="808687"/>
            <a:chOff x="1603750" y="3853801"/>
            <a:chExt cx="1195388" cy="808687"/>
          </a:xfrm>
        </p:grpSpPr>
        <p:grpSp>
          <p:nvGrpSpPr>
            <p:cNvPr id="974" name="Group 342">
              <a:extLst>
                <a:ext uri="{FF2B5EF4-FFF2-40B4-BE49-F238E27FC236}">
                  <a16:creationId xmlns:a16="http://schemas.microsoft.com/office/drawing/2014/main" id="{68368F8A-0905-C04F-8373-D523E15DD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3750" y="3883240"/>
              <a:ext cx="1195388" cy="779248"/>
              <a:chOff x="934" y="2316"/>
              <a:chExt cx="753" cy="464"/>
            </a:xfrm>
          </p:grpSpPr>
          <p:sp>
            <p:nvSpPr>
              <p:cNvPr id="975" name="Freeform 334">
                <a:extLst>
                  <a:ext uri="{FF2B5EF4-FFF2-40B4-BE49-F238E27FC236}">
                    <a16:creationId xmlns:a16="http://schemas.microsoft.com/office/drawing/2014/main" id="{FEE3001B-2BDF-E641-AFF3-DFF0ECFF1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316"/>
                <a:ext cx="263" cy="441"/>
              </a:xfrm>
              <a:custGeom>
                <a:avLst/>
                <a:gdLst>
                  <a:gd name="T0" fmla="*/ 1 w 551"/>
                  <a:gd name="T1" fmla="*/ 0 h 801"/>
                  <a:gd name="T2" fmla="*/ 28 w 551"/>
                  <a:gd name="T3" fmla="*/ 402 h 801"/>
                  <a:gd name="T4" fmla="*/ 1 w 551"/>
                  <a:gd name="T5" fmla="*/ 801 h 801"/>
                  <a:gd name="T6" fmla="*/ 1 w 551"/>
                  <a:gd name="T7" fmla="*/ 535 h 801"/>
                  <a:gd name="T8" fmla="*/ 0 w 551"/>
                  <a:gd name="T9" fmla="*/ 371 h 801"/>
                  <a:gd name="T10" fmla="*/ 1 w 551"/>
                  <a:gd name="T11" fmla="*/ 0 h 8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connsiteX0" fmla="*/ 254 w 10000"/>
                  <a:gd name="connsiteY0" fmla="*/ 0 h 10000"/>
                  <a:gd name="connsiteX1" fmla="*/ 10000 w 10000"/>
                  <a:gd name="connsiteY1" fmla="*/ 5019 h 10000"/>
                  <a:gd name="connsiteX2" fmla="*/ 109 w 10000"/>
                  <a:gd name="connsiteY2" fmla="*/ 10000 h 10000"/>
                  <a:gd name="connsiteX3" fmla="*/ 236 w 10000"/>
                  <a:gd name="connsiteY3" fmla="*/ 6679 h 10000"/>
                  <a:gd name="connsiteX4" fmla="*/ 0 w 10000"/>
                  <a:gd name="connsiteY4" fmla="*/ 4632 h 10000"/>
                  <a:gd name="connsiteX5" fmla="*/ 254 w 10000"/>
                  <a:gd name="connsiteY5" fmla="*/ 0 h 10000"/>
                  <a:gd name="connsiteX0" fmla="*/ 254 w 7841"/>
                  <a:gd name="connsiteY0" fmla="*/ 0 h 10000"/>
                  <a:gd name="connsiteX1" fmla="*/ 7841 w 7841"/>
                  <a:gd name="connsiteY1" fmla="*/ 4764 h 10000"/>
                  <a:gd name="connsiteX2" fmla="*/ 109 w 7841"/>
                  <a:gd name="connsiteY2" fmla="*/ 10000 h 10000"/>
                  <a:gd name="connsiteX3" fmla="*/ 236 w 7841"/>
                  <a:gd name="connsiteY3" fmla="*/ 6679 h 10000"/>
                  <a:gd name="connsiteX4" fmla="*/ 0 w 7841"/>
                  <a:gd name="connsiteY4" fmla="*/ 4632 h 10000"/>
                  <a:gd name="connsiteX5" fmla="*/ 254 w 7841"/>
                  <a:gd name="connsiteY5" fmla="*/ 0 h 10000"/>
                  <a:gd name="connsiteX0" fmla="*/ 324 w 10000"/>
                  <a:gd name="connsiteY0" fmla="*/ 0 h 10000"/>
                  <a:gd name="connsiteX1" fmla="*/ 10000 w 10000"/>
                  <a:gd name="connsiteY1" fmla="*/ 4764 h 10000"/>
                  <a:gd name="connsiteX2" fmla="*/ 139 w 10000"/>
                  <a:gd name="connsiteY2" fmla="*/ 10000 h 10000"/>
                  <a:gd name="connsiteX3" fmla="*/ 0 w 10000"/>
                  <a:gd name="connsiteY3" fmla="*/ 4632 h 10000"/>
                  <a:gd name="connsiteX4" fmla="*/ 324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324" y="0"/>
                    </a:moveTo>
                    <a:cubicBezTo>
                      <a:pt x="3883" y="2374"/>
                      <a:pt x="5856" y="3091"/>
                      <a:pt x="10000" y="4764"/>
                    </a:cubicBezTo>
                    <a:lnTo>
                      <a:pt x="139" y="10000"/>
                    </a:lnTo>
                    <a:cubicBezTo>
                      <a:pt x="93" y="8211"/>
                      <a:pt x="46" y="6421"/>
                      <a:pt x="0" y="4632"/>
                    </a:cubicBezTo>
                    <a:lnTo>
                      <a:pt x="32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75000"/>
                    </a:srgb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76" name="Group 335">
                <a:extLst>
                  <a:ext uri="{FF2B5EF4-FFF2-40B4-BE49-F238E27FC236}">
                    <a16:creationId xmlns:a16="http://schemas.microsoft.com/office/drawing/2014/main" id="{075A72C7-137F-3848-A6E3-E64A408A3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4" y="2412"/>
                <a:ext cx="497" cy="368"/>
                <a:chOff x="572" y="3425"/>
                <a:chExt cx="497" cy="368"/>
              </a:xfrm>
            </p:grpSpPr>
            <p:sp>
              <p:nvSpPr>
                <p:cNvPr id="977" name="Rectangle 336">
                  <a:extLst>
                    <a:ext uri="{FF2B5EF4-FFF2-40B4-BE49-F238E27FC236}">
                      <a16:creationId xmlns:a16="http://schemas.microsoft.com/office/drawing/2014/main" id="{5A39D877-B301-F047-BE8E-34B3EF11CB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3446"/>
                  <a:ext cx="493" cy="3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78" name="Text Box 337">
                  <a:extLst>
                    <a:ext uri="{FF2B5EF4-FFF2-40B4-BE49-F238E27FC236}">
                      <a16:creationId xmlns:a16="http://schemas.microsoft.com/office/drawing/2014/main" id="{3B8C2E8D-8470-A948-BC08-E08C849665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6" y="3425"/>
                  <a:ext cx="338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Eth</a:t>
                  </a:r>
                </a:p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Phy</a:t>
                  </a:r>
                </a:p>
              </p:txBody>
            </p:sp>
            <p:sp>
              <p:nvSpPr>
                <p:cNvPr id="981" name="Line 340">
                  <a:extLst>
                    <a:ext uri="{FF2B5EF4-FFF2-40B4-BE49-F238E27FC236}">
                      <a16:creationId xmlns:a16="http://schemas.microsoft.com/office/drawing/2014/main" id="{8CF39C3F-AF73-EB42-B07E-8E2490424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2" y="3448"/>
                  <a:ext cx="48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82" name="Line 341">
                  <a:extLst>
                    <a:ext uri="{FF2B5EF4-FFF2-40B4-BE49-F238E27FC236}">
                      <a16:creationId xmlns:a16="http://schemas.microsoft.com/office/drawing/2014/main" id="{6579215B-0078-6047-B238-35EDE678A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5" y="3607"/>
                  <a:ext cx="48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02" name="Group 252">
              <a:extLst>
                <a:ext uri="{FF2B5EF4-FFF2-40B4-BE49-F238E27FC236}">
                  <a16:creationId xmlns:a16="http://schemas.microsoft.com/office/drawing/2014/main" id="{06942A6D-F41F-9441-9844-427FCC6309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474" y="3853801"/>
              <a:ext cx="850900" cy="261938"/>
              <a:chOff x="187" y="1352"/>
              <a:chExt cx="536" cy="165"/>
            </a:xfrm>
          </p:grpSpPr>
          <p:sp>
            <p:nvSpPr>
              <p:cNvPr id="203" name="Rectangle 253">
                <a:extLst>
                  <a:ext uri="{FF2B5EF4-FFF2-40B4-BE49-F238E27FC236}">
                    <a16:creationId xmlns:a16="http://schemas.microsoft.com/office/drawing/2014/main" id="{94DAFFBE-8C37-EC41-88D4-3B6327CDA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" y="1365"/>
                <a:ext cx="492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4" name="Text Box 254">
                <a:extLst>
                  <a:ext uri="{FF2B5EF4-FFF2-40B4-BE49-F238E27FC236}">
                    <a16:creationId xmlns:a16="http://schemas.microsoft.com/office/drawing/2014/main" id="{CAFFDC99-9C64-4545-B4C3-A0E1FF597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" y="1352"/>
                <a:ext cx="511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   </a:t>
                </a:r>
                <a:r>
                  <a:rPr lang="en-US" sz="11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  <a:endParaRPr lang="en-US" sz="1000" i="0" dirty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02" name="Rectangle 3">
            <a:extLst>
              <a:ext uri="{FF2B5EF4-FFF2-40B4-BE49-F238E27FC236}">
                <a16:creationId xmlns:a16="http://schemas.microsoft.com/office/drawing/2014/main" id="{9600BDB0-B69B-3A49-8AE3-C321F92D1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671" y="1384207"/>
            <a:ext cx="632305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sz="2400" kern="0" dirty="0">
                <a:cs typeface="+mn-cs"/>
              </a:rPr>
              <a:t>before sending </a:t>
            </a:r>
            <a:r>
              <a:rPr lang="en-US" sz="2400" kern="0" dirty="0">
                <a:solidFill>
                  <a:srgbClr val="C00000"/>
                </a:solidFill>
                <a:cs typeface="+mn-cs"/>
              </a:rPr>
              <a:t>HTTP</a:t>
            </a:r>
            <a:r>
              <a:rPr lang="en-US" sz="2400" b="1" i="1" kern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400" kern="0" dirty="0">
                <a:cs typeface="+mn-cs"/>
              </a:rPr>
              <a:t>request, need IP address of www.google.com:  </a:t>
            </a:r>
            <a:r>
              <a:rPr lang="en-US" sz="2400" kern="0" dirty="0">
                <a:solidFill>
                  <a:srgbClr val="C00000"/>
                </a:solidFill>
                <a:cs typeface="+mn-cs"/>
              </a:rPr>
              <a:t>DNS</a:t>
            </a:r>
          </a:p>
        </p:txBody>
      </p: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188913" y="141278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25" name="Rectangle 152">
            <a:extLst>
              <a:ext uri="{FF2B5EF4-FFF2-40B4-BE49-F238E27FC236}">
                <a16:creationId xmlns:a16="http://schemas.microsoft.com/office/drawing/2014/main" id="{4CFC0AF0-7EC0-4D43-94F4-E73826F0E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495" y="2279650"/>
            <a:ext cx="6213373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DNS query created, encapsulated in UDP, encapsulated in IP, encapsulated in Eth.  To send frame to router, need MAC address of router interface: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ARP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endParaRPr lang="en-US" sz="24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26" name="Rectangle 153">
            <a:extLst>
              <a:ext uri="{FF2B5EF4-FFF2-40B4-BE49-F238E27FC236}">
                <a16:creationId xmlns:a16="http://schemas.microsoft.com/office/drawing/2014/main" id="{FD2FE8A7-E83B-3C4D-A1FE-0B7B25DBC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905" y="3769753"/>
            <a:ext cx="6509636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ARP query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broadcast, received by router, which replies with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ARP reply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giving MAC address of router interface</a:t>
            </a:r>
          </a:p>
        </p:txBody>
      </p:sp>
      <p:sp>
        <p:nvSpPr>
          <p:cNvPr id="427" name="Rectangle 154">
            <a:extLst>
              <a:ext uri="{FF2B5EF4-FFF2-40B4-BE49-F238E27FC236}">
                <a16:creationId xmlns:a16="http://schemas.microsoft.com/office/drawing/2014/main" id="{DDBB99F5-8593-8C4D-A838-59A6ECE1B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056" y="4906495"/>
            <a:ext cx="580689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client now knows MAC address of first hop router, so can now send frame containing DNS query </a:t>
            </a:r>
          </a:p>
        </p:txBody>
      </p:sp>
      <p:grpSp>
        <p:nvGrpSpPr>
          <p:cNvPr id="428" name="Group 263">
            <a:extLst>
              <a:ext uri="{FF2B5EF4-FFF2-40B4-BE49-F238E27FC236}">
                <a16:creationId xmlns:a16="http://schemas.microsoft.com/office/drawing/2014/main" id="{68826AA2-4F98-7F47-AF24-4C4E3D26A58B}"/>
              </a:ext>
            </a:extLst>
          </p:cNvPr>
          <p:cNvGrpSpPr>
            <a:grpSpLocks/>
          </p:cNvGrpSpPr>
          <p:nvPr/>
        </p:nvGrpSpPr>
        <p:grpSpPr bwMode="auto">
          <a:xfrm>
            <a:off x="0" y="2123982"/>
            <a:ext cx="1081088" cy="244475"/>
            <a:chOff x="76" y="2296"/>
            <a:chExt cx="681" cy="154"/>
          </a:xfrm>
        </p:grpSpPr>
        <p:sp>
          <p:nvSpPr>
            <p:cNvPr id="429" name="Rectangle 103">
              <a:extLst>
                <a:ext uri="{FF2B5EF4-FFF2-40B4-BE49-F238E27FC236}">
                  <a16:creationId xmlns:a16="http://schemas.microsoft.com/office/drawing/2014/main" id="{C71ECA35-4F8D-5D47-8060-B0745197B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0" name="Rectangle 101">
              <a:extLst>
                <a:ext uri="{FF2B5EF4-FFF2-40B4-BE49-F238E27FC236}">
                  <a16:creationId xmlns:a16="http://schemas.microsoft.com/office/drawing/2014/main" id="{FDD4DECA-422E-4743-ADFD-53E28A98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1" name="Rectangle 102">
              <a:extLst>
                <a:ext uri="{FF2B5EF4-FFF2-40B4-BE49-F238E27FC236}">
                  <a16:creationId xmlns:a16="http://schemas.microsoft.com/office/drawing/2014/main" id="{EAEDB337-6724-464E-A55A-5A0E5BBFD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Rectangle 100">
              <a:extLst>
                <a:ext uri="{FF2B5EF4-FFF2-40B4-BE49-F238E27FC236}">
                  <a16:creationId xmlns:a16="http://schemas.microsoft.com/office/drawing/2014/main" id="{1FA4EE33-78A2-794A-9CB7-B9C75F982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3" name="Text Box 95">
              <a:extLst>
                <a:ext uri="{FF2B5EF4-FFF2-40B4-BE49-F238E27FC236}">
                  <a16:creationId xmlns:a16="http://schemas.microsoft.com/office/drawing/2014/main" id="{875142B1-4732-5048-81A1-9B96CDE36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 query</a:t>
              </a:r>
            </a:p>
          </p:txBody>
        </p:sp>
      </p:grpSp>
      <p:grpSp>
        <p:nvGrpSpPr>
          <p:cNvPr id="434" name="Group 242">
            <a:extLst>
              <a:ext uri="{FF2B5EF4-FFF2-40B4-BE49-F238E27FC236}">
                <a16:creationId xmlns:a16="http://schemas.microsoft.com/office/drawing/2014/main" id="{8F475CF7-DFC6-814F-B8D2-6784E7D418FB}"/>
              </a:ext>
            </a:extLst>
          </p:cNvPr>
          <p:cNvGrpSpPr>
            <a:grpSpLocks/>
          </p:cNvGrpSpPr>
          <p:nvPr/>
        </p:nvGrpSpPr>
        <p:grpSpPr bwMode="auto">
          <a:xfrm>
            <a:off x="1271961" y="1949449"/>
            <a:ext cx="444500" cy="244475"/>
            <a:chOff x="161" y="1354"/>
            <a:chExt cx="280" cy="154"/>
          </a:xfrm>
        </p:grpSpPr>
        <p:sp>
          <p:nvSpPr>
            <p:cNvPr id="435" name="Rectangle 241">
              <a:extLst>
                <a:ext uri="{FF2B5EF4-FFF2-40B4-BE49-F238E27FC236}">
                  <a16:creationId xmlns:a16="http://schemas.microsoft.com/office/drawing/2014/main" id="{5AFC1130-C0C2-3444-AF07-ACAD07F9A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6" name="Text Box 240">
              <a:extLst>
                <a:ext uri="{FF2B5EF4-FFF2-40B4-BE49-F238E27FC236}">
                  <a16:creationId xmlns:a16="http://schemas.microsoft.com/office/drawing/2014/main" id="{8DAA4E75-2F77-7F4F-AE38-52EF63C13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</a:t>
              </a:r>
            </a:p>
          </p:txBody>
        </p:sp>
      </p:grpSp>
      <p:grpSp>
        <p:nvGrpSpPr>
          <p:cNvPr id="437" name="Group 270">
            <a:extLst>
              <a:ext uri="{FF2B5EF4-FFF2-40B4-BE49-F238E27FC236}">
                <a16:creationId xmlns:a16="http://schemas.microsoft.com/office/drawing/2014/main" id="{930FF8F7-BB7F-D441-9A97-FD9DD2AD487D}"/>
              </a:ext>
            </a:extLst>
          </p:cNvPr>
          <p:cNvGrpSpPr>
            <a:grpSpLocks/>
          </p:cNvGrpSpPr>
          <p:nvPr/>
        </p:nvGrpSpPr>
        <p:grpSpPr bwMode="auto">
          <a:xfrm>
            <a:off x="478678" y="4075206"/>
            <a:ext cx="1081088" cy="244475"/>
            <a:chOff x="76" y="2296"/>
            <a:chExt cx="681" cy="154"/>
          </a:xfrm>
        </p:grpSpPr>
        <p:sp>
          <p:nvSpPr>
            <p:cNvPr id="438" name="Rectangle 271">
              <a:extLst>
                <a:ext uri="{FF2B5EF4-FFF2-40B4-BE49-F238E27FC236}">
                  <a16:creationId xmlns:a16="http://schemas.microsoft.com/office/drawing/2014/main" id="{61FC6345-4973-8140-A6BB-928CDD828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9" name="Rectangle 272">
              <a:extLst>
                <a:ext uri="{FF2B5EF4-FFF2-40B4-BE49-F238E27FC236}">
                  <a16:creationId xmlns:a16="http://schemas.microsoft.com/office/drawing/2014/main" id="{5EFDDE48-FE9E-9249-87DD-27F8785A6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0" name="Rectangle 273">
              <a:extLst>
                <a:ext uri="{FF2B5EF4-FFF2-40B4-BE49-F238E27FC236}">
                  <a16:creationId xmlns:a16="http://schemas.microsoft.com/office/drawing/2014/main" id="{CE69DA54-A2DB-AA4B-9B32-11813B2F7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1" name="Rectangle 274">
              <a:extLst>
                <a:ext uri="{FF2B5EF4-FFF2-40B4-BE49-F238E27FC236}">
                  <a16:creationId xmlns:a16="http://schemas.microsoft.com/office/drawing/2014/main" id="{C4B49586-4E68-A548-84ED-789AD9B8F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2" name="Text Box 275">
              <a:extLst>
                <a:ext uri="{FF2B5EF4-FFF2-40B4-BE49-F238E27FC236}">
                  <a16:creationId xmlns:a16="http://schemas.microsoft.com/office/drawing/2014/main" id="{1179A2EB-EEF0-3847-837A-72FA8FFDC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 reply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4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2777 C -0.00247 0.06782 -0.00234 0.10856 -0.00195 0.14884 L 0.34974 0.15694 L 0.18919 0.39421 C 0.13945 0.39328 0.08893 0.39606 0.03919 0.39514 C 0.03919 0.36666 0.03932 0.31319 0.03932 0.28449 " pathEditMode="relative" rAng="0" ptsTypes="AAAAAA">
                                      <p:cBhvr>
                                        <p:cTn id="31" dur="2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-3.75E-6 0.02639 -3.75E-6 0.05277 0.00026 0.07893 L 0.14662 0.08009 L 0.29414 -0.12269 C 0.15756 -0.12199 0.09532 -0.13033 -0.04127 -0.12963 C -0.04127 -0.14352 -0.0414 -0.16135 -0.0414 -0.175 C -0.04179 -0.1838 -0.04114 -0.27292 -0.04166 -0.28148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/>
      <p:bldP spid="426" grpId="0"/>
      <p:bldP spid="4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>
            <a:normAutofit/>
          </a:bodyPr>
          <a:lstStyle/>
          <a:p>
            <a:r>
              <a:rPr lang="en-US" sz="4900" dirty="0"/>
              <a:t>A day in the life… using DNS</a:t>
            </a:r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2" y="1792392"/>
            <a:ext cx="3494531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6716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" name="Line 93">
            <a:extLst>
              <a:ext uri="{FF2B5EF4-FFF2-40B4-BE49-F238E27FC236}">
                <a16:creationId xmlns:a16="http://schemas.microsoft.com/office/drawing/2014/main" id="{EAAF435E-6997-7049-AE19-F5A3D5ECCF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9888" y="2731714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" name="Text Box 139">
            <a:extLst>
              <a:ext uri="{FF2B5EF4-FFF2-40B4-BE49-F238E27FC236}">
                <a16:creationId xmlns:a16="http://schemas.microsoft.com/office/drawing/2014/main" id="{D18D0D17-3537-854D-BE00-799B204FD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326" y="2150782"/>
            <a:ext cx="755335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server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9" name="Group 173">
            <a:extLst>
              <a:ext uri="{FF2B5EF4-FFF2-40B4-BE49-F238E27FC236}">
                <a16:creationId xmlns:a16="http://schemas.microsoft.com/office/drawing/2014/main" id="{FD9B7ECC-8F8F-8B4A-85D5-2A868F36C505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7888101" y="3793751"/>
            <a:ext cx="400050" cy="152400"/>
            <a:chOff x="3228" y="1776"/>
            <a:chExt cx="252" cy="96"/>
          </a:xfrm>
        </p:grpSpPr>
        <p:sp>
          <p:nvSpPr>
            <p:cNvPr id="160" name="Line 174">
              <a:extLst>
                <a:ext uri="{FF2B5EF4-FFF2-40B4-BE49-F238E27FC236}">
                  <a16:creationId xmlns:a16="http://schemas.microsoft.com/office/drawing/2014/main" id="{E4C9DD3C-343B-B043-9CF6-10B42EAC6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1" name="Line 175">
              <a:extLst>
                <a:ext uri="{FF2B5EF4-FFF2-40B4-BE49-F238E27FC236}">
                  <a16:creationId xmlns:a16="http://schemas.microsoft.com/office/drawing/2014/main" id="{343368E1-A457-5D48-A3F0-A3B53D5B0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2" name="Group 176">
            <a:extLst>
              <a:ext uri="{FF2B5EF4-FFF2-40B4-BE49-F238E27FC236}">
                <a16:creationId xmlns:a16="http://schemas.microsoft.com/office/drawing/2014/main" id="{592F8EA2-6661-5445-8C3D-825FD532EE6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064188" y="3812801"/>
            <a:ext cx="295275" cy="114300"/>
            <a:chOff x="3228" y="1776"/>
            <a:chExt cx="252" cy="96"/>
          </a:xfrm>
        </p:grpSpPr>
        <p:sp>
          <p:nvSpPr>
            <p:cNvPr id="163" name="Line 177">
              <a:extLst>
                <a:ext uri="{FF2B5EF4-FFF2-40B4-BE49-F238E27FC236}">
                  <a16:creationId xmlns:a16="http://schemas.microsoft.com/office/drawing/2014/main" id="{C81F7411-7489-D040-A6B8-B4BBD27EC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4" name="Line 178">
              <a:extLst>
                <a:ext uri="{FF2B5EF4-FFF2-40B4-BE49-F238E27FC236}">
                  <a16:creationId xmlns:a16="http://schemas.microsoft.com/office/drawing/2014/main" id="{FE32B4AA-D33A-6545-A3C1-DDC1B9A51B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5" name="Group 179">
            <a:extLst>
              <a:ext uri="{FF2B5EF4-FFF2-40B4-BE49-F238E27FC236}">
                <a16:creationId xmlns:a16="http://schemas.microsoft.com/office/drawing/2014/main" id="{CC82D047-4926-4B42-8EC3-A5ACCDE16B9C}"/>
              </a:ext>
            </a:extLst>
          </p:cNvPr>
          <p:cNvGrpSpPr>
            <a:grpSpLocks/>
          </p:cNvGrpSpPr>
          <p:nvPr/>
        </p:nvGrpSpPr>
        <p:grpSpPr bwMode="auto">
          <a:xfrm rot="409689" flipH="1" flipV="1">
            <a:off x="7335651" y="3155576"/>
            <a:ext cx="452437" cy="57150"/>
            <a:chOff x="3228" y="1776"/>
            <a:chExt cx="252" cy="96"/>
          </a:xfrm>
        </p:grpSpPr>
        <p:sp>
          <p:nvSpPr>
            <p:cNvPr id="166" name="Line 180">
              <a:extLst>
                <a:ext uri="{FF2B5EF4-FFF2-40B4-BE49-F238E27FC236}">
                  <a16:creationId xmlns:a16="http://schemas.microsoft.com/office/drawing/2014/main" id="{0C3E47A6-9D40-F446-B950-E19DB4AE8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Line 181">
              <a:extLst>
                <a:ext uri="{FF2B5EF4-FFF2-40B4-BE49-F238E27FC236}">
                  <a16:creationId xmlns:a16="http://schemas.microsoft.com/office/drawing/2014/main" id="{97B34EB4-6DFA-1D49-AE95-1E8C335D9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8" name="Group 182">
            <a:extLst>
              <a:ext uri="{FF2B5EF4-FFF2-40B4-BE49-F238E27FC236}">
                <a16:creationId xmlns:a16="http://schemas.microsoft.com/office/drawing/2014/main" id="{1BDD731C-4A33-B447-95B4-B36A72034B1F}"/>
              </a:ext>
            </a:extLst>
          </p:cNvPr>
          <p:cNvGrpSpPr>
            <a:grpSpLocks/>
          </p:cNvGrpSpPr>
          <p:nvPr/>
        </p:nvGrpSpPr>
        <p:grpSpPr bwMode="auto">
          <a:xfrm>
            <a:off x="6478401" y="3360364"/>
            <a:ext cx="295275" cy="114300"/>
            <a:chOff x="3228" y="1776"/>
            <a:chExt cx="252" cy="96"/>
          </a:xfrm>
        </p:grpSpPr>
        <p:sp>
          <p:nvSpPr>
            <p:cNvPr id="169" name="Line 183">
              <a:extLst>
                <a:ext uri="{FF2B5EF4-FFF2-40B4-BE49-F238E27FC236}">
                  <a16:creationId xmlns:a16="http://schemas.microsoft.com/office/drawing/2014/main" id="{366216FC-944A-0D49-BBD1-3FEF1FF82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0" name="Line 184">
              <a:extLst>
                <a:ext uri="{FF2B5EF4-FFF2-40B4-BE49-F238E27FC236}">
                  <a16:creationId xmlns:a16="http://schemas.microsoft.com/office/drawing/2014/main" id="{2EA25562-C312-A440-ACDF-79E1C923B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71" name="Group 185">
            <a:extLst>
              <a:ext uri="{FF2B5EF4-FFF2-40B4-BE49-F238E27FC236}">
                <a16:creationId xmlns:a16="http://schemas.microsoft.com/office/drawing/2014/main" id="{B85300C2-B57F-2740-9176-B263E29ECFC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116576" y="3360364"/>
            <a:ext cx="295275" cy="114300"/>
            <a:chOff x="3228" y="1776"/>
            <a:chExt cx="252" cy="96"/>
          </a:xfrm>
        </p:grpSpPr>
        <p:sp>
          <p:nvSpPr>
            <p:cNvPr id="172" name="Line 186">
              <a:extLst>
                <a:ext uri="{FF2B5EF4-FFF2-40B4-BE49-F238E27FC236}">
                  <a16:creationId xmlns:a16="http://schemas.microsoft.com/office/drawing/2014/main" id="{7EE5A1A6-FF75-2A4F-91EF-CC4086E07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3" name="Line 187">
              <a:extLst>
                <a:ext uri="{FF2B5EF4-FFF2-40B4-BE49-F238E27FC236}">
                  <a16:creationId xmlns:a16="http://schemas.microsoft.com/office/drawing/2014/main" id="{A29381E6-C25F-3941-829A-5C20D09EC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CDC88CA-73F6-2A4E-A5B8-07F9CE6EB356}"/>
              </a:ext>
            </a:extLst>
          </p:cNvPr>
          <p:cNvGrpSpPr/>
          <p:nvPr/>
        </p:nvGrpSpPr>
        <p:grpSpPr>
          <a:xfrm>
            <a:off x="6497225" y="2978957"/>
            <a:ext cx="853832" cy="472456"/>
            <a:chOff x="7493876" y="2774731"/>
            <a:chExt cx="1481958" cy="894622"/>
          </a:xfrm>
        </p:grpSpPr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76662FEE-416B-4241-A864-32CEE22908B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BF854949-8588-4043-8969-4FC76142F83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D7A98B50-6531-6143-A56B-A0078198E20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EF0E65E-1BE5-3640-B843-535E698DCED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8B3135FD-22F2-1745-85CC-4BD5AD2C994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CBF8CAA5-2F9E-6F4F-B932-2A9A9FA6FB3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BAC7EA6A-1F82-BE41-ABF4-1F0EFC4511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FE2CB04-538F-224A-AF22-DA95DCBB0B6E}"/>
              </a:ext>
            </a:extLst>
          </p:cNvPr>
          <p:cNvGrpSpPr/>
          <p:nvPr/>
        </p:nvGrpSpPr>
        <p:grpSpPr>
          <a:xfrm>
            <a:off x="7241295" y="3709582"/>
            <a:ext cx="853832" cy="472456"/>
            <a:chOff x="7493876" y="2774731"/>
            <a:chExt cx="1481958" cy="894622"/>
          </a:xfrm>
        </p:grpSpPr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554365BE-E9A1-B147-927A-2FEA0E686F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41069F9B-234B-AF4D-9BE6-991F3EE817B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78215878-BF48-DA4D-86CB-2D4407EC3A5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230159EF-EC94-2C46-8E32-C44AE9FFF3D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7342E9BF-DE69-4845-BD2D-B9FB0C05B29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9857134D-B0E3-0741-A4BB-E37AC2713E4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DAC16FA5-30B2-9A4A-B1B4-A15CCF467D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7" name="Group 53">
            <a:extLst>
              <a:ext uri="{FF2B5EF4-FFF2-40B4-BE49-F238E27FC236}">
                <a16:creationId xmlns:a16="http://schemas.microsoft.com/office/drawing/2014/main" id="{A72EC927-0C95-E645-8775-84E1A80FD737}"/>
              </a:ext>
            </a:extLst>
          </p:cNvPr>
          <p:cNvGrpSpPr>
            <a:grpSpLocks/>
          </p:cNvGrpSpPr>
          <p:nvPr/>
        </p:nvGrpSpPr>
        <p:grpSpPr bwMode="auto">
          <a:xfrm>
            <a:off x="605761" y="1183316"/>
            <a:ext cx="460375" cy="244475"/>
            <a:chOff x="844" y="3337"/>
            <a:chExt cx="290" cy="154"/>
          </a:xfrm>
        </p:grpSpPr>
        <p:sp>
          <p:nvSpPr>
            <p:cNvPr id="578" name="Rectangle 54">
              <a:extLst>
                <a:ext uri="{FF2B5EF4-FFF2-40B4-BE49-F238E27FC236}">
                  <a16:creationId xmlns:a16="http://schemas.microsoft.com/office/drawing/2014/main" id="{DB540962-D523-B049-9978-FD6CEDB13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9" name="Text Box 55">
              <a:extLst>
                <a:ext uri="{FF2B5EF4-FFF2-40B4-BE49-F238E27FC236}">
                  <a16:creationId xmlns:a16="http://schemas.microsoft.com/office/drawing/2014/main" id="{A671B148-0EBD-CE4C-A7BE-F05C67A79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DNS</a:t>
              </a:r>
            </a:p>
          </p:txBody>
        </p:sp>
      </p:grpSp>
      <p:grpSp>
        <p:nvGrpSpPr>
          <p:cNvPr id="580" name="Group 58">
            <a:extLst>
              <a:ext uri="{FF2B5EF4-FFF2-40B4-BE49-F238E27FC236}">
                <a16:creationId xmlns:a16="http://schemas.microsoft.com/office/drawing/2014/main" id="{FFB657E9-A85D-134E-ADB3-005972A3CE32}"/>
              </a:ext>
            </a:extLst>
          </p:cNvPr>
          <p:cNvGrpSpPr>
            <a:grpSpLocks/>
          </p:cNvGrpSpPr>
          <p:nvPr/>
        </p:nvGrpSpPr>
        <p:grpSpPr bwMode="auto">
          <a:xfrm>
            <a:off x="545436" y="1408741"/>
            <a:ext cx="561975" cy="244475"/>
            <a:chOff x="740" y="3209"/>
            <a:chExt cx="354" cy="154"/>
          </a:xfrm>
        </p:grpSpPr>
        <p:grpSp>
          <p:nvGrpSpPr>
            <p:cNvPr id="597" name="Group 59">
              <a:extLst>
                <a:ext uri="{FF2B5EF4-FFF2-40B4-BE49-F238E27FC236}">
                  <a16:creationId xmlns:a16="http://schemas.microsoft.com/office/drawing/2014/main" id="{554D2BDB-333B-E345-B92C-BC3E4A984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600" name="Rectangle 60">
                <a:extLst>
                  <a:ext uri="{FF2B5EF4-FFF2-40B4-BE49-F238E27FC236}">
                    <a16:creationId xmlns:a16="http://schemas.microsoft.com/office/drawing/2014/main" id="{E15A9A2D-77B5-474A-B586-F25A2E4EF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1" name="Text Box 61">
                <a:extLst>
                  <a:ext uri="{FF2B5EF4-FFF2-40B4-BE49-F238E27FC236}">
                    <a16:creationId xmlns:a16="http://schemas.microsoft.com/office/drawing/2014/main" id="{CF5ECB89-933F-2D4C-94B5-EA4941F676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sp>
          <p:nvSpPr>
            <p:cNvPr id="598" name="Rectangle 62">
              <a:extLst>
                <a:ext uri="{FF2B5EF4-FFF2-40B4-BE49-F238E27FC236}">
                  <a16:creationId xmlns:a16="http://schemas.microsoft.com/office/drawing/2014/main" id="{33C66E75-40B4-5B4E-AC62-94491E022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9" name="Rectangle 63">
              <a:extLst>
                <a:ext uri="{FF2B5EF4-FFF2-40B4-BE49-F238E27FC236}">
                  <a16:creationId xmlns:a16="http://schemas.microsoft.com/office/drawing/2014/main" id="{47B4C203-AC10-904B-B43F-659A6422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02" name="Group 64">
            <a:extLst>
              <a:ext uri="{FF2B5EF4-FFF2-40B4-BE49-F238E27FC236}">
                <a16:creationId xmlns:a16="http://schemas.microsoft.com/office/drawing/2014/main" id="{DCA10A8F-0364-4B44-B765-6D34363A4894}"/>
              </a:ext>
            </a:extLst>
          </p:cNvPr>
          <p:cNvGrpSpPr>
            <a:grpSpLocks/>
          </p:cNvGrpSpPr>
          <p:nvPr/>
        </p:nvGrpSpPr>
        <p:grpSpPr bwMode="auto">
          <a:xfrm>
            <a:off x="545436" y="1643691"/>
            <a:ext cx="561975" cy="244475"/>
            <a:chOff x="836" y="3305"/>
            <a:chExt cx="354" cy="154"/>
          </a:xfrm>
        </p:grpSpPr>
        <p:grpSp>
          <p:nvGrpSpPr>
            <p:cNvPr id="603" name="Group 65">
              <a:extLst>
                <a:ext uri="{FF2B5EF4-FFF2-40B4-BE49-F238E27FC236}">
                  <a16:creationId xmlns:a16="http://schemas.microsoft.com/office/drawing/2014/main" id="{464D5627-EF2F-604D-89D6-5C5B9F7BA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607" name="Rectangle 66">
                <a:extLst>
                  <a:ext uri="{FF2B5EF4-FFF2-40B4-BE49-F238E27FC236}">
                    <a16:creationId xmlns:a16="http://schemas.microsoft.com/office/drawing/2014/main" id="{0E8BAB2D-962C-DB42-8CFB-361719985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8" name="Text Box 67">
                <a:extLst>
                  <a:ext uri="{FF2B5EF4-FFF2-40B4-BE49-F238E27FC236}">
                    <a16:creationId xmlns:a16="http://schemas.microsoft.com/office/drawing/2014/main" id="{207611A9-15A8-004A-8780-651D63CB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604" name="Group 68">
              <a:extLst>
                <a:ext uri="{FF2B5EF4-FFF2-40B4-BE49-F238E27FC236}">
                  <a16:creationId xmlns:a16="http://schemas.microsoft.com/office/drawing/2014/main" id="{0350647D-B9CB-F44C-A3BB-4911E53B4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605" name="Rectangle 69">
                <a:extLst>
                  <a:ext uri="{FF2B5EF4-FFF2-40B4-BE49-F238E27FC236}">
                    <a16:creationId xmlns:a16="http://schemas.microsoft.com/office/drawing/2014/main" id="{D6D06566-8FDC-1049-9915-F0119E1E0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6" name="Rectangle 70">
                <a:extLst>
                  <a:ext uri="{FF2B5EF4-FFF2-40B4-BE49-F238E27FC236}">
                    <a16:creationId xmlns:a16="http://schemas.microsoft.com/office/drawing/2014/main" id="{C642603C-03C1-BF49-A5FF-7101DC51C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09" name="Group 71">
            <a:extLst>
              <a:ext uri="{FF2B5EF4-FFF2-40B4-BE49-F238E27FC236}">
                <a16:creationId xmlns:a16="http://schemas.microsoft.com/office/drawing/2014/main" id="{66AFA242-11CE-7D44-B7FD-065E7607A538}"/>
              </a:ext>
            </a:extLst>
          </p:cNvPr>
          <p:cNvGrpSpPr>
            <a:grpSpLocks/>
          </p:cNvGrpSpPr>
          <p:nvPr/>
        </p:nvGrpSpPr>
        <p:grpSpPr bwMode="auto">
          <a:xfrm>
            <a:off x="366049" y="1675441"/>
            <a:ext cx="762000" cy="177800"/>
            <a:chOff x="627" y="3377"/>
            <a:chExt cx="480" cy="112"/>
          </a:xfrm>
        </p:grpSpPr>
        <p:sp>
          <p:nvSpPr>
            <p:cNvPr id="610" name="Rectangle 72">
              <a:extLst>
                <a:ext uri="{FF2B5EF4-FFF2-40B4-BE49-F238E27FC236}">
                  <a16:creationId xmlns:a16="http://schemas.microsoft.com/office/drawing/2014/main" id="{3B194A0B-DB59-884F-9A9C-0367A34DF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1" name="Rectangle 73">
              <a:extLst>
                <a:ext uri="{FF2B5EF4-FFF2-40B4-BE49-F238E27FC236}">
                  <a16:creationId xmlns:a16="http://schemas.microsoft.com/office/drawing/2014/main" id="{C81F721E-1CF4-B64A-95E4-0ADFE4A25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12" name="Group 74">
            <a:extLst>
              <a:ext uri="{FF2B5EF4-FFF2-40B4-BE49-F238E27FC236}">
                <a16:creationId xmlns:a16="http://schemas.microsoft.com/office/drawing/2014/main" id="{30108D55-C6E3-8A47-B5DA-F1FCD41B77C2}"/>
              </a:ext>
            </a:extLst>
          </p:cNvPr>
          <p:cNvGrpSpPr>
            <a:grpSpLocks/>
          </p:cNvGrpSpPr>
          <p:nvPr/>
        </p:nvGrpSpPr>
        <p:grpSpPr bwMode="auto">
          <a:xfrm>
            <a:off x="170786" y="1907216"/>
            <a:ext cx="1081088" cy="244475"/>
            <a:chOff x="504" y="3523"/>
            <a:chExt cx="681" cy="154"/>
          </a:xfrm>
        </p:grpSpPr>
        <p:grpSp>
          <p:nvGrpSpPr>
            <p:cNvPr id="613" name="Group 75">
              <a:extLst>
                <a:ext uri="{FF2B5EF4-FFF2-40B4-BE49-F238E27FC236}">
                  <a16:creationId xmlns:a16="http://schemas.microsoft.com/office/drawing/2014/main" id="{662C3101-9651-794A-8982-A5212E0B98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617" name="Group 76">
                <a:extLst>
                  <a:ext uri="{FF2B5EF4-FFF2-40B4-BE49-F238E27FC236}">
                    <a16:creationId xmlns:a16="http://schemas.microsoft.com/office/drawing/2014/main" id="{79F2BE77-0F5A-6146-812E-AB85DDAC3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620" name="Group 77">
                  <a:extLst>
                    <a:ext uri="{FF2B5EF4-FFF2-40B4-BE49-F238E27FC236}">
                      <a16:creationId xmlns:a16="http://schemas.microsoft.com/office/drawing/2014/main" id="{B6CD1476-BAF9-C740-93F0-6C99E4E6B3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624" name="Rectangle 78">
                    <a:extLst>
                      <a:ext uri="{FF2B5EF4-FFF2-40B4-BE49-F238E27FC236}">
                        <a16:creationId xmlns:a16="http://schemas.microsoft.com/office/drawing/2014/main" id="{B578C0B1-B81E-AA41-810D-12A3F1BF8C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5" name="Text Box 79">
                    <a:extLst>
                      <a:ext uri="{FF2B5EF4-FFF2-40B4-BE49-F238E27FC236}">
                        <a16:creationId xmlns:a16="http://schemas.microsoft.com/office/drawing/2014/main" id="{1B07ACFB-219C-864C-9976-F2AF1C53A8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621" name="Group 80">
                  <a:extLst>
                    <a:ext uri="{FF2B5EF4-FFF2-40B4-BE49-F238E27FC236}">
                      <a16:creationId xmlns:a16="http://schemas.microsoft.com/office/drawing/2014/main" id="{EA66BCF1-7483-AD4C-BB6B-0066AA6977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622" name="Rectangle 81">
                    <a:extLst>
                      <a:ext uri="{FF2B5EF4-FFF2-40B4-BE49-F238E27FC236}">
                        <a16:creationId xmlns:a16="http://schemas.microsoft.com/office/drawing/2014/main" id="{FC8C8F27-84EE-1E4F-86DF-7CEEA38BE1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3" name="Rectangle 82">
                    <a:extLst>
                      <a:ext uri="{FF2B5EF4-FFF2-40B4-BE49-F238E27FC236}">
                        <a16:creationId xmlns:a16="http://schemas.microsoft.com/office/drawing/2014/main" id="{226E5629-190E-FA4E-A28E-286B978286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618" name="Rectangle 83">
                <a:extLst>
                  <a:ext uri="{FF2B5EF4-FFF2-40B4-BE49-F238E27FC236}">
                    <a16:creationId xmlns:a16="http://schemas.microsoft.com/office/drawing/2014/main" id="{61B8A8D0-55FD-834A-9434-D3CB23CC1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9" name="Rectangle 84">
                <a:extLst>
                  <a:ext uri="{FF2B5EF4-FFF2-40B4-BE49-F238E27FC236}">
                    <a16:creationId xmlns:a16="http://schemas.microsoft.com/office/drawing/2014/main" id="{EFC22242-4FA1-BD40-9546-D33F919B5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" name="Rectangle 85">
              <a:extLst>
                <a:ext uri="{FF2B5EF4-FFF2-40B4-BE49-F238E27FC236}">
                  <a16:creationId xmlns:a16="http://schemas.microsoft.com/office/drawing/2014/main" id="{F78B0DE0-60EC-6E4A-9779-CCE2139AC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5" name="Rectangle 86">
              <a:extLst>
                <a:ext uri="{FF2B5EF4-FFF2-40B4-BE49-F238E27FC236}">
                  <a16:creationId xmlns:a16="http://schemas.microsoft.com/office/drawing/2014/main" id="{DDCCFF6A-7B2A-DD4E-819E-E38A0553A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6" name="Rectangle 87">
              <a:extLst>
                <a:ext uri="{FF2B5EF4-FFF2-40B4-BE49-F238E27FC236}">
                  <a16:creationId xmlns:a16="http://schemas.microsoft.com/office/drawing/2014/main" id="{E8EC758B-CD76-4B49-A7CD-627808E88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26" name="AutoShape 88">
            <a:extLst>
              <a:ext uri="{FF2B5EF4-FFF2-40B4-BE49-F238E27FC236}">
                <a16:creationId xmlns:a16="http://schemas.microsoft.com/office/drawing/2014/main" id="{373F1512-8CA6-B644-A978-61C53EA11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11" y="1183316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27" name="Group 89">
            <a:extLst>
              <a:ext uri="{FF2B5EF4-FFF2-40B4-BE49-F238E27FC236}">
                <a16:creationId xmlns:a16="http://schemas.microsoft.com/office/drawing/2014/main" id="{7F4ADFB9-C1B4-DC48-9014-BD3FC3E5A35E}"/>
              </a:ext>
            </a:extLst>
          </p:cNvPr>
          <p:cNvGrpSpPr>
            <a:grpSpLocks/>
          </p:cNvGrpSpPr>
          <p:nvPr/>
        </p:nvGrpSpPr>
        <p:grpSpPr bwMode="auto">
          <a:xfrm>
            <a:off x="185921" y="2355452"/>
            <a:ext cx="1081088" cy="244475"/>
            <a:chOff x="504" y="3523"/>
            <a:chExt cx="681" cy="154"/>
          </a:xfrm>
        </p:grpSpPr>
        <p:grpSp>
          <p:nvGrpSpPr>
            <p:cNvPr id="628" name="Group 90">
              <a:extLst>
                <a:ext uri="{FF2B5EF4-FFF2-40B4-BE49-F238E27FC236}">
                  <a16:creationId xmlns:a16="http://schemas.microsoft.com/office/drawing/2014/main" id="{99123354-1166-3747-8416-6765BD917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632" name="Group 91">
                <a:extLst>
                  <a:ext uri="{FF2B5EF4-FFF2-40B4-BE49-F238E27FC236}">
                    <a16:creationId xmlns:a16="http://schemas.microsoft.com/office/drawing/2014/main" id="{2521277A-E4D1-7B47-8E5E-B1EEBE5C5A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635" name="Group 92">
                  <a:extLst>
                    <a:ext uri="{FF2B5EF4-FFF2-40B4-BE49-F238E27FC236}">
                      <a16:creationId xmlns:a16="http://schemas.microsoft.com/office/drawing/2014/main" id="{482F7D40-F1F7-AC47-B312-160F387D75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641" name="Rectangle 93">
                    <a:extLst>
                      <a:ext uri="{FF2B5EF4-FFF2-40B4-BE49-F238E27FC236}">
                        <a16:creationId xmlns:a16="http://schemas.microsoft.com/office/drawing/2014/main" id="{5A5D4DA1-5358-E74E-9DDB-8F5EDD1F1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42" name="Text Box 94">
                    <a:extLst>
                      <a:ext uri="{FF2B5EF4-FFF2-40B4-BE49-F238E27FC236}">
                        <a16:creationId xmlns:a16="http://schemas.microsoft.com/office/drawing/2014/main" id="{711DD1D0-1145-B045-A8D5-3C7E6F8EA5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636" name="Group 95">
                  <a:extLst>
                    <a:ext uri="{FF2B5EF4-FFF2-40B4-BE49-F238E27FC236}">
                      <a16:creationId xmlns:a16="http://schemas.microsoft.com/office/drawing/2014/main" id="{E35BB6C0-63F2-C74C-8B63-A1833C18FE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637" name="Rectangle 96">
                    <a:extLst>
                      <a:ext uri="{FF2B5EF4-FFF2-40B4-BE49-F238E27FC236}">
                        <a16:creationId xmlns:a16="http://schemas.microsoft.com/office/drawing/2014/main" id="{A7AA138E-6F9F-7149-B237-FE8DDE68D5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40" name="Rectangle 97">
                    <a:extLst>
                      <a:ext uri="{FF2B5EF4-FFF2-40B4-BE49-F238E27FC236}">
                        <a16:creationId xmlns:a16="http://schemas.microsoft.com/office/drawing/2014/main" id="{E5B09828-1A27-6F41-983D-85215354D2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633" name="Rectangle 98">
                <a:extLst>
                  <a:ext uri="{FF2B5EF4-FFF2-40B4-BE49-F238E27FC236}">
                    <a16:creationId xmlns:a16="http://schemas.microsoft.com/office/drawing/2014/main" id="{80D83DCD-C9ED-4D4A-BEA7-FDC543327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4" name="Rectangle 99">
                <a:extLst>
                  <a:ext uri="{FF2B5EF4-FFF2-40B4-BE49-F238E27FC236}">
                    <a16:creationId xmlns:a16="http://schemas.microsoft.com/office/drawing/2014/main" id="{5936CB08-2138-904D-A399-85EB9305E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29" name="Rectangle 100">
              <a:extLst>
                <a:ext uri="{FF2B5EF4-FFF2-40B4-BE49-F238E27FC236}">
                  <a16:creationId xmlns:a16="http://schemas.microsoft.com/office/drawing/2014/main" id="{500C95BF-E7E2-2F40-B2D0-4616E5711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0" name="Rectangle 101">
              <a:extLst>
                <a:ext uri="{FF2B5EF4-FFF2-40B4-BE49-F238E27FC236}">
                  <a16:creationId xmlns:a16="http://schemas.microsoft.com/office/drawing/2014/main" id="{7348B440-180E-2544-8C19-3C8D8CF2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Rectangle 102">
              <a:extLst>
                <a:ext uri="{FF2B5EF4-FFF2-40B4-BE49-F238E27FC236}">
                  <a16:creationId xmlns:a16="http://schemas.microsoft.com/office/drawing/2014/main" id="{D6AA62D3-51AB-8841-A908-73564AFB5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43" name="Rectangle 103">
            <a:extLst>
              <a:ext uri="{FF2B5EF4-FFF2-40B4-BE49-F238E27FC236}">
                <a16:creationId xmlns:a16="http://schemas.microsoft.com/office/drawing/2014/main" id="{873E501C-73D5-B048-BF0B-B7FBD524B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83" y="4451462"/>
            <a:ext cx="3216717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IP datagram containing DNS query forwarded via LAN switch from client to 1</a:t>
            </a:r>
            <a:r>
              <a:rPr lang="en-US" sz="2400" baseline="30000" dirty="0">
                <a:solidFill>
                  <a:srgbClr val="000000"/>
                </a:solidFill>
                <a:ea typeface="ＭＳ Ｐゴシック" charset="0"/>
              </a:rPr>
              <a:t>st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hop router</a:t>
            </a:r>
          </a:p>
        </p:txBody>
      </p:sp>
      <p:sp>
        <p:nvSpPr>
          <p:cNvPr id="644" name="Rectangle 104">
            <a:extLst>
              <a:ext uri="{FF2B5EF4-FFF2-40B4-BE49-F238E27FC236}">
                <a16:creationId xmlns:a16="http://schemas.microsoft.com/office/drawing/2014/main" id="{B78EC689-D545-8441-B61E-769A0D79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562" y="4626361"/>
            <a:ext cx="5141138" cy="14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IP datagram forwarded from campus network into Comcast network, routed (tables created by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RIP, OSPF, IS-IS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and/or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BGP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routing protocols) to DNS server</a:t>
            </a:r>
          </a:p>
        </p:txBody>
      </p:sp>
      <p:sp>
        <p:nvSpPr>
          <p:cNvPr id="645" name="Rectangle 105">
            <a:extLst>
              <a:ext uri="{FF2B5EF4-FFF2-40B4-BE49-F238E27FC236}">
                <a16:creationId xmlns:a16="http://schemas.microsoft.com/office/drawing/2014/main" id="{90E95EE5-FC39-E148-8B00-785F719BD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237" y="1456182"/>
            <a:ext cx="32305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de-mux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0"/>
              </a:rPr>
              <a:t>ed to DNS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DNS replies to client with IP address of www.google.com </a:t>
            </a:r>
          </a:p>
        </p:txBody>
      </p:sp>
      <p:grpSp>
        <p:nvGrpSpPr>
          <p:cNvPr id="674" name="Group 187">
            <a:extLst>
              <a:ext uri="{FF2B5EF4-FFF2-40B4-BE49-F238E27FC236}">
                <a16:creationId xmlns:a16="http://schemas.microsoft.com/office/drawing/2014/main" id="{C785CCCA-8BB4-6A4D-B52C-2CD9521BF4DD}"/>
              </a:ext>
            </a:extLst>
          </p:cNvPr>
          <p:cNvGrpSpPr>
            <a:grpSpLocks/>
          </p:cNvGrpSpPr>
          <p:nvPr/>
        </p:nvGrpSpPr>
        <p:grpSpPr bwMode="auto">
          <a:xfrm>
            <a:off x="5809991" y="1480142"/>
            <a:ext cx="1317624" cy="1314450"/>
            <a:chOff x="931" y="1941"/>
            <a:chExt cx="830" cy="828"/>
          </a:xfrm>
        </p:grpSpPr>
        <p:sp>
          <p:nvSpPr>
            <p:cNvPr id="675" name="Freeform 188">
              <a:extLst>
                <a:ext uri="{FF2B5EF4-FFF2-40B4-BE49-F238E27FC236}">
                  <a16:creationId xmlns:a16="http://schemas.microsoft.com/office/drawing/2014/main" id="{8003B93D-94BD-9E42-B9C2-58440DC8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7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254 w 10000"/>
                <a:gd name="connsiteY0" fmla="*/ 0 h 10000"/>
                <a:gd name="connsiteX1" fmla="*/ 10000 w 10000"/>
                <a:gd name="connsiteY1" fmla="*/ 5019 h 10000"/>
                <a:gd name="connsiteX2" fmla="*/ 5720 w 10000"/>
                <a:gd name="connsiteY2" fmla="*/ 7201 h 10000"/>
                <a:gd name="connsiteX3" fmla="*/ 109 w 10000"/>
                <a:gd name="connsiteY3" fmla="*/ 10000 h 10000"/>
                <a:gd name="connsiteX4" fmla="*/ 236 w 10000"/>
                <a:gd name="connsiteY4" fmla="*/ 6679 h 10000"/>
                <a:gd name="connsiteX5" fmla="*/ 0 w 10000"/>
                <a:gd name="connsiteY5" fmla="*/ 4632 h 10000"/>
                <a:gd name="connsiteX6" fmla="*/ 254 w 10000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4" h="10000">
                  <a:moveTo>
                    <a:pt x="254" y="0"/>
                  </a:moveTo>
                  <a:cubicBezTo>
                    <a:pt x="3503" y="1673"/>
                    <a:pt x="6158" y="3657"/>
                    <a:pt x="10000" y="5019"/>
                  </a:cubicBezTo>
                  <a:lnTo>
                    <a:pt x="10024" y="6921"/>
                  </a:lnTo>
                  <a:cubicBezTo>
                    <a:pt x="4939" y="8134"/>
                    <a:pt x="3414" y="8974"/>
                    <a:pt x="109" y="10000"/>
                  </a:cubicBezTo>
                  <a:cubicBezTo>
                    <a:pt x="151" y="8893"/>
                    <a:pt x="194" y="7786"/>
                    <a:pt x="236" y="6679"/>
                  </a:cubicBezTo>
                  <a:cubicBezTo>
                    <a:pt x="157" y="5997"/>
                    <a:pt x="79" y="5314"/>
                    <a:pt x="0" y="4632"/>
                  </a:cubicBezTo>
                  <a:cubicBezTo>
                    <a:pt x="85" y="3088"/>
                    <a:pt x="169" y="1544"/>
                    <a:pt x="25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99000">
                  <a:schemeClr val="bg1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76" name="Group 189">
              <a:extLst>
                <a:ext uri="{FF2B5EF4-FFF2-40B4-BE49-F238E27FC236}">
                  <a16:creationId xmlns:a16="http://schemas.microsoft.com/office/drawing/2014/main" id="{143562C0-5361-6240-B520-1E19C24C9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677" name="Rectangle 190">
                <a:extLst>
                  <a:ext uri="{FF2B5EF4-FFF2-40B4-BE49-F238E27FC236}">
                    <a16:creationId xmlns:a16="http://schemas.microsoft.com/office/drawing/2014/main" id="{349F8EC0-27D5-4349-907D-BB3017AE3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8" name="Text Box 191">
                <a:extLst>
                  <a:ext uri="{FF2B5EF4-FFF2-40B4-BE49-F238E27FC236}">
                    <a16:creationId xmlns:a16="http://schemas.microsoft.com/office/drawing/2014/main" id="{23467518-4906-8A41-B8C2-35FFEA3442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679" name="Line 192">
                <a:extLst>
                  <a:ext uri="{FF2B5EF4-FFF2-40B4-BE49-F238E27FC236}">
                    <a16:creationId xmlns:a16="http://schemas.microsoft.com/office/drawing/2014/main" id="{23801BE2-040C-9B4B-A8F3-7264AE3E5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0" name="Line 193">
                <a:extLst>
                  <a:ext uri="{FF2B5EF4-FFF2-40B4-BE49-F238E27FC236}">
                    <a16:creationId xmlns:a16="http://schemas.microsoft.com/office/drawing/2014/main" id="{4FC79998-5D20-F94B-94C6-EBEBEE39C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1" name="Line 194">
                <a:extLst>
                  <a:ext uri="{FF2B5EF4-FFF2-40B4-BE49-F238E27FC236}">
                    <a16:creationId xmlns:a16="http://schemas.microsoft.com/office/drawing/2014/main" id="{7C075311-BBA4-5843-8E33-8C979CED9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2" name="Line 195">
                <a:extLst>
                  <a:ext uri="{FF2B5EF4-FFF2-40B4-BE49-F238E27FC236}">
                    <a16:creationId xmlns:a16="http://schemas.microsoft.com/office/drawing/2014/main" id="{BF18DFB8-D1BE-E041-A803-4A29C63E1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83" name="Group 196">
            <a:extLst>
              <a:ext uri="{FF2B5EF4-FFF2-40B4-BE49-F238E27FC236}">
                <a16:creationId xmlns:a16="http://schemas.microsoft.com/office/drawing/2014/main" id="{7BA78456-746C-CE4E-A8FB-AF29B4878EAE}"/>
              </a:ext>
            </a:extLst>
          </p:cNvPr>
          <p:cNvGrpSpPr>
            <a:grpSpLocks/>
          </p:cNvGrpSpPr>
          <p:nvPr/>
        </p:nvGrpSpPr>
        <p:grpSpPr bwMode="auto">
          <a:xfrm>
            <a:off x="4711442" y="1600792"/>
            <a:ext cx="1081087" cy="1217613"/>
            <a:chOff x="1404" y="3105"/>
            <a:chExt cx="681" cy="767"/>
          </a:xfrm>
        </p:grpSpPr>
        <p:grpSp>
          <p:nvGrpSpPr>
            <p:cNvPr id="684" name="Group 197">
              <a:extLst>
                <a:ext uri="{FF2B5EF4-FFF2-40B4-BE49-F238E27FC236}">
                  <a16:creationId xmlns:a16="http://schemas.microsoft.com/office/drawing/2014/main" id="{EB43FE30-2E4F-284B-84EC-888E46985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689" name="Group 198">
                <a:extLst>
                  <a:ext uri="{FF2B5EF4-FFF2-40B4-BE49-F238E27FC236}">
                    <a16:creationId xmlns:a16="http://schemas.microsoft.com/office/drawing/2014/main" id="{ECA7DA69-5BBB-A046-A422-FA189BF9E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714" name="Group 199">
                  <a:extLst>
                    <a:ext uri="{FF2B5EF4-FFF2-40B4-BE49-F238E27FC236}">
                      <a16:creationId xmlns:a16="http://schemas.microsoft.com/office/drawing/2014/main" id="{932D35F8-BEDB-1844-B106-804B50CBEC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717" name="Rectangle 200">
                    <a:extLst>
                      <a:ext uri="{FF2B5EF4-FFF2-40B4-BE49-F238E27FC236}">
                        <a16:creationId xmlns:a16="http://schemas.microsoft.com/office/drawing/2014/main" id="{D685F722-E345-AA41-8A63-787012D34B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8" name="Text Box 201">
                    <a:extLst>
                      <a:ext uri="{FF2B5EF4-FFF2-40B4-BE49-F238E27FC236}">
                        <a16:creationId xmlns:a16="http://schemas.microsoft.com/office/drawing/2014/main" id="{ABA1ADB3-7EDA-D641-B2AE-3069634DA2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715" name="Rectangle 202">
                  <a:extLst>
                    <a:ext uri="{FF2B5EF4-FFF2-40B4-BE49-F238E27FC236}">
                      <a16:creationId xmlns:a16="http://schemas.microsoft.com/office/drawing/2014/main" id="{46765DC8-A2C9-9E4A-B7A9-218058CA8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6" name="Rectangle 203">
                  <a:extLst>
                    <a:ext uri="{FF2B5EF4-FFF2-40B4-BE49-F238E27FC236}">
                      <a16:creationId xmlns:a16="http://schemas.microsoft.com/office/drawing/2014/main" id="{CAAAD386-0C50-F945-B03D-048CA16D77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0" name="Group 204">
                <a:extLst>
                  <a:ext uri="{FF2B5EF4-FFF2-40B4-BE49-F238E27FC236}">
                    <a16:creationId xmlns:a16="http://schemas.microsoft.com/office/drawing/2014/main" id="{25BAA23E-EA3F-0F4C-A11D-B93B5829C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708" name="Group 205">
                  <a:extLst>
                    <a:ext uri="{FF2B5EF4-FFF2-40B4-BE49-F238E27FC236}">
                      <a16:creationId xmlns:a16="http://schemas.microsoft.com/office/drawing/2014/main" id="{373C402E-6ACA-8E47-B786-CE64B796CE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712" name="Rectangle 206">
                    <a:extLst>
                      <a:ext uri="{FF2B5EF4-FFF2-40B4-BE49-F238E27FC236}">
                        <a16:creationId xmlns:a16="http://schemas.microsoft.com/office/drawing/2014/main" id="{B51D004E-AE15-F64F-B261-E1ECCF0AAA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3" name="Text Box 207">
                    <a:extLst>
                      <a:ext uri="{FF2B5EF4-FFF2-40B4-BE49-F238E27FC236}">
                        <a16:creationId xmlns:a16="http://schemas.microsoft.com/office/drawing/2014/main" id="{3C6E7598-D15F-BA43-B537-042BE31648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709" name="Group 208">
                  <a:extLst>
                    <a:ext uri="{FF2B5EF4-FFF2-40B4-BE49-F238E27FC236}">
                      <a16:creationId xmlns:a16="http://schemas.microsoft.com/office/drawing/2014/main" id="{29BF291F-B4D5-1D4C-913D-86A482741F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10" name="Rectangle 209">
                    <a:extLst>
                      <a:ext uri="{FF2B5EF4-FFF2-40B4-BE49-F238E27FC236}">
                        <a16:creationId xmlns:a16="http://schemas.microsoft.com/office/drawing/2014/main" id="{61FBF84B-CE50-B643-AE79-9D89AE733F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1" name="Rectangle 210">
                    <a:extLst>
                      <a:ext uri="{FF2B5EF4-FFF2-40B4-BE49-F238E27FC236}">
                        <a16:creationId xmlns:a16="http://schemas.microsoft.com/office/drawing/2014/main" id="{E5121B12-FBF0-4342-BF6D-87B9B283F2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91" name="Group 211">
                <a:extLst>
                  <a:ext uri="{FF2B5EF4-FFF2-40B4-BE49-F238E27FC236}">
                    <a16:creationId xmlns:a16="http://schemas.microsoft.com/office/drawing/2014/main" id="{B0E7ACA9-2CF6-1243-9F9A-0D709EE07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6" name="Rectangle 212">
                  <a:extLst>
                    <a:ext uri="{FF2B5EF4-FFF2-40B4-BE49-F238E27FC236}">
                      <a16:creationId xmlns:a16="http://schemas.microsoft.com/office/drawing/2014/main" id="{CB0204CB-AB58-C940-B731-04091AC26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07" name="Rectangle 213">
                  <a:extLst>
                    <a:ext uri="{FF2B5EF4-FFF2-40B4-BE49-F238E27FC236}">
                      <a16:creationId xmlns:a16="http://schemas.microsoft.com/office/drawing/2014/main" id="{0B38DAE2-5553-E244-8B07-8FC2A6735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2" name="Group 214">
                <a:extLst>
                  <a:ext uri="{FF2B5EF4-FFF2-40B4-BE49-F238E27FC236}">
                    <a16:creationId xmlns:a16="http://schemas.microsoft.com/office/drawing/2014/main" id="{4A68C375-1CEB-0845-95BA-B239F6E622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93" name="Group 215">
                  <a:extLst>
                    <a:ext uri="{FF2B5EF4-FFF2-40B4-BE49-F238E27FC236}">
                      <a16:creationId xmlns:a16="http://schemas.microsoft.com/office/drawing/2014/main" id="{9E6C3DE1-7976-6F45-8A25-72AB746BD4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697" name="Group 216">
                    <a:extLst>
                      <a:ext uri="{FF2B5EF4-FFF2-40B4-BE49-F238E27FC236}">
                        <a16:creationId xmlns:a16="http://schemas.microsoft.com/office/drawing/2014/main" id="{CCA61FE2-639D-B541-A0E1-D867961882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700" name="Group 217">
                      <a:extLst>
                        <a:ext uri="{FF2B5EF4-FFF2-40B4-BE49-F238E27FC236}">
                          <a16:creationId xmlns:a16="http://schemas.microsoft.com/office/drawing/2014/main" id="{5E34812B-E977-C349-A338-24FA559852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704" name="Rectangle 218">
                        <a:extLst>
                          <a:ext uri="{FF2B5EF4-FFF2-40B4-BE49-F238E27FC236}">
                            <a16:creationId xmlns:a16="http://schemas.microsoft.com/office/drawing/2014/main" id="{D0619781-83D7-AA45-8ACB-511E9E48B73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705" name="Text Box 219">
                        <a:extLst>
                          <a:ext uri="{FF2B5EF4-FFF2-40B4-BE49-F238E27FC236}">
                            <a16:creationId xmlns:a16="http://schemas.microsoft.com/office/drawing/2014/main" id="{E98FBF2F-723D-B747-8B9B-86363B2AC11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701" name="Group 220">
                      <a:extLst>
                        <a:ext uri="{FF2B5EF4-FFF2-40B4-BE49-F238E27FC236}">
                          <a16:creationId xmlns:a16="http://schemas.microsoft.com/office/drawing/2014/main" id="{831B80DD-C2F6-264E-98EA-E1865CB81ED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2" name="Rectangle 221">
                        <a:extLst>
                          <a:ext uri="{FF2B5EF4-FFF2-40B4-BE49-F238E27FC236}">
                            <a16:creationId xmlns:a16="http://schemas.microsoft.com/office/drawing/2014/main" id="{8EA783A9-E38D-4042-9805-1ECF12F5B74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703" name="Rectangle 222">
                        <a:extLst>
                          <a:ext uri="{FF2B5EF4-FFF2-40B4-BE49-F238E27FC236}">
                            <a16:creationId xmlns:a16="http://schemas.microsoft.com/office/drawing/2014/main" id="{8711C814-64CC-D441-8472-85CBD1B30A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698" name="Rectangle 223">
                    <a:extLst>
                      <a:ext uri="{FF2B5EF4-FFF2-40B4-BE49-F238E27FC236}">
                        <a16:creationId xmlns:a16="http://schemas.microsoft.com/office/drawing/2014/main" id="{2A58AC39-92ED-B846-A308-8A8B1485C7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99" name="Rectangle 224">
                    <a:extLst>
                      <a:ext uri="{FF2B5EF4-FFF2-40B4-BE49-F238E27FC236}">
                        <a16:creationId xmlns:a16="http://schemas.microsoft.com/office/drawing/2014/main" id="{A393CD03-293E-A74B-B8CE-1F9571B66F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94" name="Rectangle 225">
                  <a:extLst>
                    <a:ext uri="{FF2B5EF4-FFF2-40B4-BE49-F238E27FC236}">
                      <a16:creationId xmlns:a16="http://schemas.microsoft.com/office/drawing/2014/main" id="{77E35D46-4F7B-6745-AE76-82EF8774B9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5" name="Rectangle 226">
                  <a:extLst>
                    <a:ext uri="{FF2B5EF4-FFF2-40B4-BE49-F238E27FC236}">
                      <a16:creationId xmlns:a16="http://schemas.microsoft.com/office/drawing/2014/main" id="{326A96ED-AB23-384C-A796-7D2AB9337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6" name="Rectangle 227">
                  <a:extLst>
                    <a:ext uri="{FF2B5EF4-FFF2-40B4-BE49-F238E27FC236}">
                      <a16:creationId xmlns:a16="http://schemas.microsoft.com/office/drawing/2014/main" id="{FEDE95BD-327A-B34F-A164-D7395B700F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85" name="AutoShape 228">
              <a:extLst>
                <a:ext uri="{FF2B5EF4-FFF2-40B4-BE49-F238E27FC236}">
                  <a16:creationId xmlns:a16="http://schemas.microsoft.com/office/drawing/2014/main" id="{7E540946-B645-6F49-8239-C8D7D6C583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6" name="Group 229">
              <a:extLst>
                <a:ext uri="{FF2B5EF4-FFF2-40B4-BE49-F238E27FC236}">
                  <a16:creationId xmlns:a16="http://schemas.microsoft.com/office/drawing/2014/main" id="{6BA61DA2-A413-E44B-AEFA-AA547DAB2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687" name="Rectangle 230">
                <a:extLst>
                  <a:ext uri="{FF2B5EF4-FFF2-40B4-BE49-F238E27FC236}">
                    <a16:creationId xmlns:a16="http://schemas.microsoft.com/office/drawing/2014/main" id="{4298490A-8079-374C-9608-987C5F6BA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8" name="Text Box 231">
                <a:extLst>
                  <a:ext uri="{FF2B5EF4-FFF2-40B4-BE49-F238E27FC236}">
                    <a16:creationId xmlns:a16="http://schemas.microsoft.com/office/drawing/2014/main" id="{DFCFF247-06AF-C44C-8721-8E3FAA97F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</p:grpSp>
      <p:grpSp>
        <p:nvGrpSpPr>
          <p:cNvPr id="174" name="Group 248">
            <a:extLst>
              <a:ext uri="{FF2B5EF4-FFF2-40B4-BE49-F238E27FC236}">
                <a16:creationId xmlns:a16="http://schemas.microsoft.com/office/drawing/2014/main" id="{BA24EA86-E609-CE4E-99CD-C3F5EEC98D5E}"/>
              </a:ext>
            </a:extLst>
          </p:cNvPr>
          <p:cNvGrpSpPr>
            <a:grpSpLocks/>
          </p:cNvGrpSpPr>
          <p:nvPr/>
        </p:nvGrpSpPr>
        <p:grpSpPr bwMode="auto">
          <a:xfrm>
            <a:off x="7043551" y="2123701"/>
            <a:ext cx="358775" cy="623888"/>
            <a:chOff x="4140" y="429"/>
            <a:chExt cx="1425" cy="2396"/>
          </a:xfrm>
        </p:grpSpPr>
        <p:sp>
          <p:nvSpPr>
            <p:cNvPr id="175" name="Freeform 148">
              <a:extLst>
                <a:ext uri="{FF2B5EF4-FFF2-40B4-BE49-F238E27FC236}">
                  <a16:creationId xmlns:a16="http://schemas.microsoft.com/office/drawing/2014/main" id="{8350240D-86DF-D14A-AE97-8866B95BD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6" name="Rectangle 149">
              <a:extLst>
                <a:ext uri="{FF2B5EF4-FFF2-40B4-BE49-F238E27FC236}">
                  <a16:creationId xmlns:a16="http://schemas.microsoft.com/office/drawing/2014/main" id="{2E95E385-ED1A-2B4D-BD18-2501FD76B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7" name="Freeform 150">
              <a:extLst>
                <a:ext uri="{FF2B5EF4-FFF2-40B4-BE49-F238E27FC236}">
                  <a16:creationId xmlns:a16="http://schemas.microsoft.com/office/drawing/2014/main" id="{C1BAE21E-7184-3C47-BD21-0D357950D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8" name="Freeform 151">
              <a:extLst>
                <a:ext uri="{FF2B5EF4-FFF2-40B4-BE49-F238E27FC236}">
                  <a16:creationId xmlns:a16="http://schemas.microsoft.com/office/drawing/2014/main" id="{90457001-FC0D-0E41-A13D-0BDA9154A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Rectangle 152">
              <a:extLst>
                <a:ext uri="{FF2B5EF4-FFF2-40B4-BE49-F238E27FC236}">
                  <a16:creationId xmlns:a16="http://schemas.microsoft.com/office/drawing/2014/main" id="{E7330E90-9DD8-0A4A-8C05-BCE03E9BE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0" name="Group 153">
              <a:extLst>
                <a:ext uri="{FF2B5EF4-FFF2-40B4-BE49-F238E27FC236}">
                  <a16:creationId xmlns:a16="http://schemas.microsoft.com/office/drawing/2014/main" id="{9B69857C-D710-6442-BB78-8153EE3EB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8" name="AutoShape 154">
                <a:extLst>
                  <a:ext uri="{FF2B5EF4-FFF2-40B4-BE49-F238E27FC236}">
                    <a16:creationId xmlns:a16="http://schemas.microsoft.com/office/drawing/2014/main" id="{6270511B-D2F9-294E-AEB5-29C1A2B52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AutoShape 155">
                <a:extLst>
                  <a:ext uri="{FF2B5EF4-FFF2-40B4-BE49-F238E27FC236}">
                    <a16:creationId xmlns:a16="http://schemas.microsoft.com/office/drawing/2014/main" id="{98DF3608-E392-6D43-AAB6-C4A3AD78A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1" name="Rectangle 156">
              <a:extLst>
                <a:ext uri="{FF2B5EF4-FFF2-40B4-BE49-F238E27FC236}">
                  <a16:creationId xmlns:a16="http://schemas.microsoft.com/office/drawing/2014/main" id="{F815B378-AF9E-EE4F-A309-282DA3E41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2" name="Group 157">
              <a:extLst>
                <a:ext uri="{FF2B5EF4-FFF2-40B4-BE49-F238E27FC236}">
                  <a16:creationId xmlns:a16="http://schemas.microsoft.com/office/drawing/2014/main" id="{67E01184-334F-3545-AB40-BB314E4F9B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6" name="AutoShape 158">
                <a:extLst>
                  <a:ext uri="{FF2B5EF4-FFF2-40B4-BE49-F238E27FC236}">
                    <a16:creationId xmlns:a16="http://schemas.microsoft.com/office/drawing/2014/main" id="{2BBCFBE6-69B0-A846-B264-B4F74AEC5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7" name="AutoShape 159">
                <a:extLst>
                  <a:ext uri="{FF2B5EF4-FFF2-40B4-BE49-F238E27FC236}">
                    <a16:creationId xmlns:a16="http://schemas.microsoft.com/office/drawing/2014/main" id="{B46CC4E6-97C8-E346-BA88-4BE5F3D10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3" name="Rectangle 160">
              <a:extLst>
                <a:ext uri="{FF2B5EF4-FFF2-40B4-BE49-F238E27FC236}">
                  <a16:creationId xmlns:a16="http://schemas.microsoft.com/office/drawing/2014/main" id="{3A68D5E8-E8F5-6941-AA7A-DB4724A1A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Rectangle 161">
              <a:extLst>
                <a:ext uri="{FF2B5EF4-FFF2-40B4-BE49-F238E27FC236}">
                  <a16:creationId xmlns:a16="http://schemas.microsoft.com/office/drawing/2014/main" id="{C85FE9F8-AB9B-DC49-B969-5A8909D91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5" name="Group 162">
              <a:extLst>
                <a:ext uri="{FF2B5EF4-FFF2-40B4-BE49-F238E27FC236}">
                  <a16:creationId xmlns:a16="http://schemas.microsoft.com/office/drawing/2014/main" id="{83136C62-1CD4-8B40-839F-A7EEC2777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1" name="AutoShape 163">
                <a:extLst>
                  <a:ext uri="{FF2B5EF4-FFF2-40B4-BE49-F238E27FC236}">
                    <a16:creationId xmlns:a16="http://schemas.microsoft.com/office/drawing/2014/main" id="{EB609148-CFB5-2A44-949A-AA2E8B42E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" name="AutoShape 164">
                <a:extLst>
                  <a:ext uri="{FF2B5EF4-FFF2-40B4-BE49-F238E27FC236}">
                    <a16:creationId xmlns:a16="http://schemas.microsoft.com/office/drawing/2014/main" id="{A2E1E84C-7141-1743-B35A-4172B2D67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43050567-31E9-244B-93D9-5A67D0788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7" name="Group 166">
              <a:extLst>
                <a:ext uri="{FF2B5EF4-FFF2-40B4-BE49-F238E27FC236}">
                  <a16:creationId xmlns:a16="http://schemas.microsoft.com/office/drawing/2014/main" id="{30BC8383-936E-0243-A67E-87F464BD0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9" name="AutoShape 167">
                <a:extLst>
                  <a:ext uri="{FF2B5EF4-FFF2-40B4-BE49-F238E27FC236}">
                    <a16:creationId xmlns:a16="http://schemas.microsoft.com/office/drawing/2014/main" id="{36E98FE5-C685-5F4F-9812-01F5B196A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" name="AutoShape 168">
                <a:extLst>
                  <a:ext uri="{FF2B5EF4-FFF2-40B4-BE49-F238E27FC236}">
                    <a16:creationId xmlns:a16="http://schemas.microsoft.com/office/drawing/2014/main" id="{62A48F7A-763D-F94A-B670-67B97F409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8" name="Rectangle 169">
              <a:extLst>
                <a:ext uri="{FF2B5EF4-FFF2-40B4-BE49-F238E27FC236}">
                  <a16:creationId xmlns:a16="http://schemas.microsoft.com/office/drawing/2014/main" id="{98A2D58B-8610-0049-9824-1E1CCFB81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Freeform 170">
              <a:extLst>
                <a:ext uri="{FF2B5EF4-FFF2-40B4-BE49-F238E27FC236}">
                  <a16:creationId xmlns:a16="http://schemas.microsoft.com/office/drawing/2014/main" id="{11AF6B7E-B658-0E42-B146-B4505BFC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0" name="Freeform 171">
              <a:extLst>
                <a:ext uri="{FF2B5EF4-FFF2-40B4-BE49-F238E27FC236}">
                  <a16:creationId xmlns:a16="http://schemas.microsoft.com/office/drawing/2014/main" id="{6617EE11-1A08-B148-9C6E-2B115F7DA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1" name="Oval 172">
              <a:extLst>
                <a:ext uri="{FF2B5EF4-FFF2-40B4-BE49-F238E27FC236}">
                  <a16:creationId xmlns:a16="http://schemas.microsoft.com/office/drawing/2014/main" id="{EC8F463F-0BDA-0F45-9F76-2C41270B4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2" name="Freeform 173">
              <a:extLst>
                <a:ext uri="{FF2B5EF4-FFF2-40B4-BE49-F238E27FC236}">
                  <a16:creationId xmlns:a16="http://schemas.microsoft.com/office/drawing/2014/main" id="{029218AA-C435-EC48-972D-7D279AA97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AutoShape 174">
              <a:extLst>
                <a:ext uri="{FF2B5EF4-FFF2-40B4-BE49-F238E27FC236}">
                  <a16:creationId xmlns:a16="http://schemas.microsoft.com/office/drawing/2014/main" id="{004AF6A9-08DC-4C40-BD6A-E99AA1ED3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4" name="AutoShape 175">
              <a:extLst>
                <a:ext uri="{FF2B5EF4-FFF2-40B4-BE49-F238E27FC236}">
                  <a16:creationId xmlns:a16="http://schemas.microsoft.com/office/drawing/2014/main" id="{58FF6008-68B1-1F41-A35F-1814BE389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5" name="Oval 176">
              <a:extLst>
                <a:ext uri="{FF2B5EF4-FFF2-40B4-BE49-F238E27FC236}">
                  <a16:creationId xmlns:a16="http://schemas.microsoft.com/office/drawing/2014/main" id="{D3C587EC-E48C-E842-BC9C-FF13CB39E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6" name="Oval 177">
              <a:extLst>
                <a:ext uri="{FF2B5EF4-FFF2-40B4-BE49-F238E27FC236}">
                  <a16:creationId xmlns:a16="http://schemas.microsoft.com/office/drawing/2014/main" id="{012B9197-2851-C241-AF64-90AEA8FD0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7" name="Oval 178">
              <a:extLst>
                <a:ext uri="{FF2B5EF4-FFF2-40B4-BE49-F238E27FC236}">
                  <a16:creationId xmlns:a16="http://schemas.microsoft.com/office/drawing/2014/main" id="{1016A314-384F-CB4F-B077-543DA4A2F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8" name="Rectangle 179">
              <a:extLst>
                <a:ext uri="{FF2B5EF4-FFF2-40B4-BE49-F238E27FC236}">
                  <a16:creationId xmlns:a16="http://schemas.microsoft.com/office/drawing/2014/main" id="{5922B0DF-34CC-0949-8A0A-5B645EA41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A6F153-E77E-2C42-832A-3394AC9B48B8}"/>
              </a:ext>
            </a:extLst>
          </p:cNvPr>
          <p:cNvGrpSpPr/>
          <p:nvPr/>
        </p:nvGrpSpPr>
        <p:grpSpPr>
          <a:xfrm>
            <a:off x="4395993" y="1490721"/>
            <a:ext cx="460375" cy="487292"/>
            <a:chOff x="4568161" y="1475417"/>
            <a:chExt cx="460375" cy="487292"/>
          </a:xfrm>
        </p:grpSpPr>
        <p:grpSp>
          <p:nvGrpSpPr>
            <p:cNvPr id="719" name="Group 53">
              <a:extLst>
                <a:ext uri="{FF2B5EF4-FFF2-40B4-BE49-F238E27FC236}">
                  <a16:creationId xmlns:a16="http://schemas.microsoft.com/office/drawing/2014/main" id="{8B05B42C-C438-E24D-AFA2-298485978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8161" y="1500816"/>
              <a:ext cx="460375" cy="244475"/>
              <a:chOff x="844" y="3337"/>
              <a:chExt cx="290" cy="154"/>
            </a:xfrm>
          </p:grpSpPr>
          <p:sp>
            <p:nvSpPr>
              <p:cNvPr id="720" name="Rectangle 54">
                <a:extLst>
                  <a:ext uri="{FF2B5EF4-FFF2-40B4-BE49-F238E27FC236}">
                    <a16:creationId xmlns:a16="http://schemas.microsoft.com/office/drawing/2014/main" id="{D126321D-B0DA-3244-AC5F-32642BCEE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1" name="Text Box 55">
                <a:extLst>
                  <a:ext uri="{FF2B5EF4-FFF2-40B4-BE49-F238E27FC236}">
                    <a16:creationId xmlns:a16="http://schemas.microsoft.com/office/drawing/2014/main" id="{BC8AD8C6-CCDE-A54B-8E07-A6320750AF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sp>
          <p:nvSpPr>
            <p:cNvPr id="722" name="AutoShape 88">
              <a:extLst>
                <a:ext uri="{FF2B5EF4-FFF2-40B4-BE49-F238E27FC236}">
                  <a16:creationId xmlns:a16="http://schemas.microsoft.com/office/drawing/2014/main" id="{0C51A2FB-6AD3-AF4D-BF7E-5FC96D20D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915" y="1475417"/>
              <a:ext cx="381000" cy="487292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95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30208 0.00047 C 0.26822 0.07408 0.22513 0.17477 0.19544 0.2474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12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44 0.24746 C 0.22916 0.21204 0.2526 0.20463 0.31184 0.16389 C 0.37122 0.12315 0.45169 0.08102 0.50768 0.0206 C 0.48984 0.02084 0.39205 0.01922 0.37057 0.02037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-113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" grpId="0"/>
      <p:bldP spid="64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999694" cy="894622"/>
          </a:xfrm>
        </p:spPr>
        <p:txBody>
          <a:bodyPr>
            <a:noAutofit/>
          </a:bodyPr>
          <a:lstStyle/>
          <a:p>
            <a:r>
              <a:rPr lang="en-US" b="0" dirty="0">
                <a:latin typeface="+mn-lt"/>
              </a:rPr>
              <a:t>A day in the life…TCP connection carrying HTTP</a:t>
            </a:r>
            <a:endParaRPr lang="en-US" sz="3200" b="0" dirty="0">
              <a:latin typeface="+mn-lt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3" y="1792392"/>
            <a:ext cx="3486028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5667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0" name="Freeform 94">
            <a:extLst>
              <a:ext uri="{FF2B5EF4-FFF2-40B4-BE49-F238E27FC236}">
                <a16:creationId xmlns:a16="http://schemas.microsoft.com/office/drawing/2014/main" id="{DB154763-7D17-3045-99D6-33E2B8DEBEF3}"/>
              </a:ext>
            </a:extLst>
          </p:cNvPr>
          <p:cNvSpPr>
            <a:spLocks/>
          </p:cNvSpPr>
          <p:nvPr/>
        </p:nvSpPr>
        <p:spPr bwMode="auto">
          <a:xfrm>
            <a:off x="915707" y="47643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1" name="Line 134">
            <a:extLst>
              <a:ext uri="{FF2B5EF4-FFF2-40B4-BE49-F238E27FC236}">
                <a16:creationId xmlns:a16="http://schemas.microsoft.com/office/drawing/2014/main" id="{23269057-3E10-0842-B50F-AD9089B21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6607" y="36928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3" name="Line 136">
            <a:extLst>
              <a:ext uri="{FF2B5EF4-FFF2-40B4-BE49-F238E27FC236}">
                <a16:creationId xmlns:a16="http://schemas.microsoft.com/office/drawing/2014/main" id="{3AFEBAD8-BCD5-3045-B4AF-E50B6AEA1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795" y="55120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4" name="Text Box 137">
            <a:extLst>
              <a:ext uri="{FF2B5EF4-FFF2-40B4-BE49-F238E27FC236}">
                <a16:creationId xmlns:a16="http://schemas.microsoft.com/office/drawing/2014/main" id="{B02E6458-4F99-D348-B986-C3DBF71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57" y="59041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05" name="Text Box 138">
            <a:extLst>
              <a:ext uri="{FF2B5EF4-FFF2-40B4-BE49-F238E27FC236}">
                <a16:creationId xmlns:a16="http://schemas.microsoft.com/office/drawing/2014/main" id="{B04C2766-4464-6446-87AB-67B8CB7F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07" y="5648605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 web server</a:t>
            </a:r>
          </a:p>
        </p:txBody>
      </p:sp>
      <p:grpSp>
        <p:nvGrpSpPr>
          <p:cNvPr id="312" name="Group 194">
            <a:extLst>
              <a:ext uri="{FF2B5EF4-FFF2-40B4-BE49-F238E27FC236}">
                <a16:creationId xmlns:a16="http://schemas.microsoft.com/office/drawing/2014/main" id="{E84BEC05-5A7F-224F-95D4-9DAB0F871EA1}"/>
              </a:ext>
            </a:extLst>
          </p:cNvPr>
          <p:cNvGrpSpPr>
            <a:grpSpLocks/>
          </p:cNvGrpSpPr>
          <p:nvPr/>
        </p:nvGrpSpPr>
        <p:grpSpPr bwMode="auto">
          <a:xfrm>
            <a:off x="3765270" y="5718455"/>
            <a:ext cx="295275" cy="114300"/>
            <a:chOff x="3228" y="1776"/>
            <a:chExt cx="252" cy="96"/>
          </a:xfrm>
        </p:grpSpPr>
        <p:sp>
          <p:nvSpPr>
            <p:cNvPr id="313" name="Line 195">
              <a:extLst>
                <a:ext uri="{FF2B5EF4-FFF2-40B4-BE49-F238E27FC236}">
                  <a16:creationId xmlns:a16="http://schemas.microsoft.com/office/drawing/2014/main" id="{5A3176AD-244A-FC40-803C-74F3441D6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Line 196">
              <a:extLst>
                <a:ext uri="{FF2B5EF4-FFF2-40B4-BE49-F238E27FC236}">
                  <a16:creationId xmlns:a16="http://schemas.microsoft.com/office/drawing/2014/main" id="{6B3ADCCD-5CCA-E245-804F-105E3A97E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5" name="Group 197">
            <a:extLst>
              <a:ext uri="{FF2B5EF4-FFF2-40B4-BE49-F238E27FC236}">
                <a16:creationId xmlns:a16="http://schemas.microsoft.com/office/drawing/2014/main" id="{11561174-0DD6-384F-ADA8-7238039F91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03445" y="5718455"/>
            <a:ext cx="295275" cy="114300"/>
            <a:chOff x="3228" y="1776"/>
            <a:chExt cx="252" cy="96"/>
          </a:xfrm>
        </p:grpSpPr>
        <p:sp>
          <p:nvSpPr>
            <p:cNvPr id="316" name="Line 198">
              <a:extLst>
                <a:ext uri="{FF2B5EF4-FFF2-40B4-BE49-F238E27FC236}">
                  <a16:creationId xmlns:a16="http://schemas.microsoft.com/office/drawing/2014/main" id="{163D3623-F55F-6248-89FA-5C316BDD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7" name="Line 199">
              <a:extLst>
                <a:ext uri="{FF2B5EF4-FFF2-40B4-BE49-F238E27FC236}">
                  <a16:creationId xmlns:a16="http://schemas.microsoft.com/office/drawing/2014/main" id="{00F61339-BB36-F44F-AD77-22B4AA912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8" name="Group 200">
            <a:extLst>
              <a:ext uri="{FF2B5EF4-FFF2-40B4-BE49-F238E27FC236}">
                <a16:creationId xmlns:a16="http://schemas.microsoft.com/office/drawing/2014/main" id="{99A70FAB-0459-7A43-BC2D-6A7CFE6F862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608232" y="5423180"/>
            <a:ext cx="295275" cy="114300"/>
            <a:chOff x="3228" y="1776"/>
            <a:chExt cx="252" cy="96"/>
          </a:xfrm>
        </p:grpSpPr>
        <p:sp>
          <p:nvSpPr>
            <p:cNvPr id="319" name="Line 201">
              <a:extLst>
                <a:ext uri="{FF2B5EF4-FFF2-40B4-BE49-F238E27FC236}">
                  <a16:creationId xmlns:a16="http://schemas.microsoft.com/office/drawing/2014/main" id="{DAF385D4-A4D0-AA41-8C33-83D0C4D89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0" name="Line 202">
              <a:extLst>
                <a:ext uri="{FF2B5EF4-FFF2-40B4-BE49-F238E27FC236}">
                  <a16:creationId xmlns:a16="http://schemas.microsoft.com/office/drawing/2014/main" id="{9EF706F5-A8DC-BF46-B040-1A4D47171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34858D1-1FE7-0841-97C3-49C70001FDDA}"/>
              </a:ext>
            </a:extLst>
          </p:cNvPr>
          <p:cNvGrpSpPr/>
          <p:nvPr/>
        </p:nvGrpSpPr>
        <p:grpSpPr>
          <a:xfrm>
            <a:off x="3885507" y="5310841"/>
            <a:ext cx="809010" cy="502026"/>
            <a:chOff x="7493876" y="2774731"/>
            <a:chExt cx="1481958" cy="894622"/>
          </a:xfrm>
        </p:grpSpPr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372B1AC8-74B7-C34C-8289-9B65FDFB6CC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961F798-D661-3D46-B5CE-6D402C201D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673344D6-1FC8-1A47-97EC-9418BA45005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7C4028CC-B424-154D-BD93-E61E50C24CE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552CB30F-0709-FE43-BD31-587F8E1B154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F3ECD5A3-700D-4346-A225-E4F327AF7D7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FD5A214-3BBB-7F48-B4FD-71505D61E3A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248">
            <a:extLst>
              <a:ext uri="{FF2B5EF4-FFF2-40B4-BE49-F238E27FC236}">
                <a16:creationId xmlns:a16="http://schemas.microsoft.com/office/drawing/2014/main" id="{78FE3AED-24A8-6C4B-823D-34D843152649}"/>
              </a:ext>
            </a:extLst>
          </p:cNvPr>
          <p:cNvGrpSpPr>
            <a:grpSpLocks/>
          </p:cNvGrpSpPr>
          <p:nvPr/>
        </p:nvGrpSpPr>
        <p:grpSpPr bwMode="auto">
          <a:xfrm>
            <a:off x="2703232" y="5072342"/>
            <a:ext cx="358775" cy="623888"/>
            <a:chOff x="4140" y="429"/>
            <a:chExt cx="1425" cy="2396"/>
          </a:xfrm>
        </p:grpSpPr>
        <p:sp>
          <p:nvSpPr>
            <p:cNvPr id="346" name="Freeform 148">
              <a:extLst>
                <a:ext uri="{FF2B5EF4-FFF2-40B4-BE49-F238E27FC236}">
                  <a16:creationId xmlns:a16="http://schemas.microsoft.com/office/drawing/2014/main" id="{85451C8D-4747-E845-BDD8-6D774697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149">
              <a:extLst>
                <a:ext uri="{FF2B5EF4-FFF2-40B4-BE49-F238E27FC236}">
                  <a16:creationId xmlns:a16="http://schemas.microsoft.com/office/drawing/2014/main" id="{720F8F77-9254-F144-9D40-FF595E87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Freeform 150">
              <a:extLst>
                <a:ext uri="{FF2B5EF4-FFF2-40B4-BE49-F238E27FC236}">
                  <a16:creationId xmlns:a16="http://schemas.microsoft.com/office/drawing/2014/main" id="{6A486C96-F765-2943-90E4-6386287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Freeform 151">
              <a:extLst>
                <a:ext uri="{FF2B5EF4-FFF2-40B4-BE49-F238E27FC236}">
                  <a16:creationId xmlns:a16="http://schemas.microsoft.com/office/drawing/2014/main" id="{A86769A5-BBB3-024C-B65A-503F6282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152">
              <a:extLst>
                <a:ext uri="{FF2B5EF4-FFF2-40B4-BE49-F238E27FC236}">
                  <a16:creationId xmlns:a16="http://schemas.microsoft.com/office/drawing/2014/main" id="{EDEA3D72-19C4-0445-996E-0463B4F7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1" name="Group 153">
              <a:extLst>
                <a:ext uri="{FF2B5EF4-FFF2-40B4-BE49-F238E27FC236}">
                  <a16:creationId xmlns:a16="http://schemas.microsoft.com/office/drawing/2014/main" id="{1F11C69D-094E-F747-B5C0-2DA1FE020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6" name="AutoShape 154">
                <a:extLst>
                  <a:ext uri="{FF2B5EF4-FFF2-40B4-BE49-F238E27FC236}">
                    <a16:creationId xmlns:a16="http://schemas.microsoft.com/office/drawing/2014/main" id="{C55CA8C4-32A7-154A-B758-95A76291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7" name="AutoShape 155">
                <a:extLst>
                  <a:ext uri="{FF2B5EF4-FFF2-40B4-BE49-F238E27FC236}">
                    <a16:creationId xmlns:a16="http://schemas.microsoft.com/office/drawing/2014/main" id="{7184AF16-B87E-9F43-917C-2C88AAEF0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2" name="Rectangle 156">
              <a:extLst>
                <a:ext uri="{FF2B5EF4-FFF2-40B4-BE49-F238E27FC236}">
                  <a16:creationId xmlns:a16="http://schemas.microsoft.com/office/drawing/2014/main" id="{48FF4647-B309-D64A-B015-19391B16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3" name="Group 157">
              <a:extLst>
                <a:ext uri="{FF2B5EF4-FFF2-40B4-BE49-F238E27FC236}">
                  <a16:creationId xmlns:a16="http://schemas.microsoft.com/office/drawing/2014/main" id="{BABA5FE5-37CC-EC4C-BDFC-7DCFD023A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4" name="AutoShape 158">
                <a:extLst>
                  <a:ext uri="{FF2B5EF4-FFF2-40B4-BE49-F238E27FC236}">
                    <a16:creationId xmlns:a16="http://schemas.microsoft.com/office/drawing/2014/main" id="{5C52FD21-5CA0-3043-8E83-A75B2F33F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5" name="AutoShape 159">
                <a:extLst>
                  <a:ext uri="{FF2B5EF4-FFF2-40B4-BE49-F238E27FC236}">
                    <a16:creationId xmlns:a16="http://schemas.microsoft.com/office/drawing/2014/main" id="{9026DFAE-BC0A-DB40-AA40-5414F6E19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4" name="Rectangle 160">
              <a:extLst>
                <a:ext uri="{FF2B5EF4-FFF2-40B4-BE49-F238E27FC236}">
                  <a16:creationId xmlns:a16="http://schemas.microsoft.com/office/drawing/2014/main" id="{B0BD4174-1E2C-CC47-8B22-39E3AD432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161">
              <a:extLst>
                <a:ext uri="{FF2B5EF4-FFF2-40B4-BE49-F238E27FC236}">
                  <a16:creationId xmlns:a16="http://schemas.microsoft.com/office/drawing/2014/main" id="{5D1D6DF0-40D7-0D45-A917-4840AE931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6" name="Group 162">
              <a:extLst>
                <a:ext uri="{FF2B5EF4-FFF2-40B4-BE49-F238E27FC236}">
                  <a16:creationId xmlns:a16="http://schemas.microsoft.com/office/drawing/2014/main" id="{7594B754-6C4A-7748-BFD2-4996DB6EF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2" name="AutoShape 163">
                <a:extLst>
                  <a:ext uri="{FF2B5EF4-FFF2-40B4-BE49-F238E27FC236}">
                    <a16:creationId xmlns:a16="http://schemas.microsoft.com/office/drawing/2014/main" id="{5F147DEA-3B24-5D47-B987-8996EBD1E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3" name="AutoShape 164">
                <a:extLst>
                  <a:ext uri="{FF2B5EF4-FFF2-40B4-BE49-F238E27FC236}">
                    <a16:creationId xmlns:a16="http://schemas.microsoft.com/office/drawing/2014/main" id="{ED721BA0-A51B-AB48-8703-6EE160A82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7" name="Freeform 165">
              <a:extLst>
                <a:ext uri="{FF2B5EF4-FFF2-40B4-BE49-F238E27FC236}">
                  <a16:creationId xmlns:a16="http://schemas.microsoft.com/office/drawing/2014/main" id="{780D91FC-F251-D942-B17A-68640A71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8" name="Group 166">
              <a:extLst>
                <a:ext uri="{FF2B5EF4-FFF2-40B4-BE49-F238E27FC236}">
                  <a16:creationId xmlns:a16="http://schemas.microsoft.com/office/drawing/2014/main" id="{C9B91C48-BF55-C149-9929-BFB6413B7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0" name="AutoShape 167">
                <a:extLst>
                  <a:ext uri="{FF2B5EF4-FFF2-40B4-BE49-F238E27FC236}">
                    <a16:creationId xmlns:a16="http://schemas.microsoft.com/office/drawing/2014/main" id="{CA38CE73-BBD3-F144-8AD8-FFFF8346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1" name="AutoShape 168">
                <a:extLst>
                  <a:ext uri="{FF2B5EF4-FFF2-40B4-BE49-F238E27FC236}">
                    <a16:creationId xmlns:a16="http://schemas.microsoft.com/office/drawing/2014/main" id="{FCAA7936-D811-CE4C-92B6-2D0E1B54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" name="Rectangle 169">
              <a:extLst>
                <a:ext uri="{FF2B5EF4-FFF2-40B4-BE49-F238E27FC236}">
                  <a16:creationId xmlns:a16="http://schemas.microsoft.com/office/drawing/2014/main" id="{86075665-1B3C-684E-8884-99FC7886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170">
              <a:extLst>
                <a:ext uri="{FF2B5EF4-FFF2-40B4-BE49-F238E27FC236}">
                  <a16:creationId xmlns:a16="http://schemas.microsoft.com/office/drawing/2014/main" id="{3F8E3655-B42F-284B-8ADF-B4BA131A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171">
              <a:extLst>
                <a:ext uri="{FF2B5EF4-FFF2-40B4-BE49-F238E27FC236}">
                  <a16:creationId xmlns:a16="http://schemas.microsoft.com/office/drawing/2014/main" id="{3E7B122E-A4D1-0149-86F1-E7947F9C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Oval 172">
              <a:extLst>
                <a:ext uri="{FF2B5EF4-FFF2-40B4-BE49-F238E27FC236}">
                  <a16:creationId xmlns:a16="http://schemas.microsoft.com/office/drawing/2014/main" id="{3A381F49-16C5-C44C-8033-6EB7B98D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173">
              <a:extLst>
                <a:ext uri="{FF2B5EF4-FFF2-40B4-BE49-F238E27FC236}">
                  <a16:creationId xmlns:a16="http://schemas.microsoft.com/office/drawing/2014/main" id="{53DD2DD1-F942-774A-9AD8-909D94CF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AutoShape 174">
              <a:extLst>
                <a:ext uri="{FF2B5EF4-FFF2-40B4-BE49-F238E27FC236}">
                  <a16:creationId xmlns:a16="http://schemas.microsoft.com/office/drawing/2014/main" id="{51AB5E8C-DA29-F543-AA82-E3C0444BB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AutoShape 175">
              <a:extLst>
                <a:ext uri="{FF2B5EF4-FFF2-40B4-BE49-F238E27FC236}">
                  <a16:creationId xmlns:a16="http://schemas.microsoft.com/office/drawing/2014/main" id="{ECC97CA2-9BF9-AC42-93A7-08F53192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Oval 176">
              <a:extLst>
                <a:ext uri="{FF2B5EF4-FFF2-40B4-BE49-F238E27FC236}">
                  <a16:creationId xmlns:a16="http://schemas.microsoft.com/office/drawing/2014/main" id="{7DFF487A-620D-B94B-8455-1E84061B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Oval 177">
              <a:extLst>
                <a:ext uri="{FF2B5EF4-FFF2-40B4-BE49-F238E27FC236}">
                  <a16:creationId xmlns:a16="http://schemas.microsoft.com/office/drawing/2014/main" id="{A16BD41A-B6A4-D04A-8EB2-0316CCD3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Oval 178">
              <a:extLst>
                <a:ext uri="{FF2B5EF4-FFF2-40B4-BE49-F238E27FC236}">
                  <a16:creationId xmlns:a16="http://schemas.microsoft.com/office/drawing/2014/main" id="{FC2BA1AF-4A9A-4243-B0EC-76AAE9F13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Rectangle 179">
              <a:extLst>
                <a:ext uri="{FF2B5EF4-FFF2-40B4-BE49-F238E27FC236}">
                  <a16:creationId xmlns:a16="http://schemas.microsoft.com/office/drawing/2014/main" id="{8BFA87B3-0B70-5640-BD33-A553E40D4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3" name="Group 43">
            <a:extLst>
              <a:ext uri="{FF2B5EF4-FFF2-40B4-BE49-F238E27FC236}">
                <a16:creationId xmlns:a16="http://schemas.microsoft.com/office/drawing/2014/main" id="{C4F663FE-5F45-CE47-85DD-15B11F49D43C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1595438"/>
            <a:ext cx="976312" cy="1460500"/>
            <a:chOff x="651" y="681"/>
            <a:chExt cx="615" cy="920"/>
          </a:xfrm>
        </p:grpSpPr>
        <p:sp>
          <p:nvSpPr>
            <p:cNvPr id="534" name="Freeform 44">
              <a:extLst>
                <a:ext uri="{FF2B5EF4-FFF2-40B4-BE49-F238E27FC236}">
                  <a16:creationId xmlns:a16="http://schemas.microsoft.com/office/drawing/2014/main" id="{891F45F2-C6F3-C642-99A3-916BE7A36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7951 w 10000"/>
                <a:gd name="connsiteY3" fmla="*/ 8723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7951" y="8723"/>
                  </a:lnTo>
                  <a:lnTo>
                    <a:pt x="821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alpha val="7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5" name="Group 45">
              <a:extLst>
                <a:ext uri="{FF2B5EF4-FFF2-40B4-BE49-F238E27FC236}">
                  <a16:creationId xmlns:a16="http://schemas.microsoft.com/office/drawing/2014/main" id="{03424AF6-F140-5044-B424-F839DC56C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536" name="Rectangle 46">
                <a:extLst>
                  <a:ext uri="{FF2B5EF4-FFF2-40B4-BE49-F238E27FC236}">
                    <a16:creationId xmlns:a16="http://schemas.microsoft.com/office/drawing/2014/main" id="{2A83F15E-AC56-9047-933E-C7FC4B751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7" name="Text Box 47">
                <a:extLst>
                  <a:ext uri="{FF2B5EF4-FFF2-40B4-BE49-F238E27FC236}">
                    <a16:creationId xmlns:a16="http://schemas.microsoft.com/office/drawing/2014/main" id="{40B4C487-0D29-384E-9FBF-2933FC189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538" name="Line 48">
                <a:extLst>
                  <a:ext uri="{FF2B5EF4-FFF2-40B4-BE49-F238E27FC236}">
                    <a16:creationId xmlns:a16="http://schemas.microsoft.com/office/drawing/2014/main" id="{E5855A0A-4145-524E-AF03-40B19030B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9" name="Line 49">
                <a:extLst>
                  <a:ext uri="{FF2B5EF4-FFF2-40B4-BE49-F238E27FC236}">
                    <a16:creationId xmlns:a16="http://schemas.microsoft.com/office/drawing/2014/main" id="{5337342B-4FDA-0646-A04C-3117B3209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Line 50">
                <a:extLst>
                  <a:ext uri="{FF2B5EF4-FFF2-40B4-BE49-F238E27FC236}">
                    <a16:creationId xmlns:a16="http://schemas.microsoft.com/office/drawing/2014/main" id="{B1569789-ADB1-1343-8746-60FF932C5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1" name="Line 51">
                <a:extLst>
                  <a:ext uri="{FF2B5EF4-FFF2-40B4-BE49-F238E27FC236}">
                    <a16:creationId xmlns:a16="http://schemas.microsoft.com/office/drawing/2014/main" id="{3227A074-26EB-4F40-9804-D2ECB13D8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42" name="Group 325">
            <a:extLst>
              <a:ext uri="{FF2B5EF4-FFF2-40B4-BE49-F238E27FC236}">
                <a16:creationId xmlns:a16="http://schemas.microsoft.com/office/drawing/2014/main" id="{44BB38E6-E14F-E243-A361-68D05E58CCCB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1568450"/>
            <a:ext cx="515937" cy="333375"/>
            <a:chOff x="328" y="678"/>
            <a:chExt cx="325" cy="210"/>
          </a:xfrm>
        </p:grpSpPr>
        <p:grpSp>
          <p:nvGrpSpPr>
            <p:cNvPr id="543" name="Group 52">
              <a:extLst>
                <a:ext uri="{FF2B5EF4-FFF2-40B4-BE49-F238E27FC236}">
                  <a16:creationId xmlns:a16="http://schemas.microsoft.com/office/drawing/2014/main" id="{0A8D6708-4609-6945-A946-E47D0AA23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545" name="Rectangle 53">
                <a:extLst>
                  <a:ext uri="{FF2B5EF4-FFF2-40B4-BE49-F238E27FC236}">
                    <a16:creationId xmlns:a16="http://schemas.microsoft.com/office/drawing/2014/main" id="{B6E73418-9916-914F-BAF1-61EBBD28B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6" name="Text Box 54">
                <a:extLst>
                  <a:ext uri="{FF2B5EF4-FFF2-40B4-BE49-F238E27FC236}">
                    <a16:creationId xmlns:a16="http://schemas.microsoft.com/office/drawing/2014/main" id="{EB3D178B-2079-974C-BBAF-D1859C342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sp>
          <p:nvSpPr>
            <p:cNvPr id="544" name="AutoShape 85">
              <a:extLst>
                <a:ext uri="{FF2B5EF4-FFF2-40B4-BE49-F238E27FC236}">
                  <a16:creationId xmlns:a16="http://schemas.microsoft.com/office/drawing/2014/main" id="{B164A8CC-CDC1-E443-A720-0B9C1A59C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47" name="Rectangle 100">
            <a:extLst>
              <a:ext uri="{FF2B5EF4-FFF2-40B4-BE49-F238E27FC236}">
                <a16:creationId xmlns:a16="http://schemas.microsoft.com/office/drawing/2014/main" id="{736B0FF4-A2E8-AE45-921A-22C015CB3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1568450"/>
            <a:ext cx="4227512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to send HTTP request, client first opens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TCP socket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to web server</a:t>
            </a:r>
          </a:p>
        </p:txBody>
      </p:sp>
      <p:sp>
        <p:nvSpPr>
          <p:cNvPr id="548" name="Rectangle 101">
            <a:extLst>
              <a:ext uri="{FF2B5EF4-FFF2-40B4-BE49-F238E27FC236}">
                <a16:creationId xmlns:a16="http://schemas.microsoft.com/office/drawing/2014/main" id="{FC65F5D7-75A7-7843-969E-B8C83BD5E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2" y="2924175"/>
            <a:ext cx="4783138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TCP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SYN segment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(step 1 in TCP 3-way handshake)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inter-domain routed to web server</a:t>
            </a:r>
          </a:p>
        </p:txBody>
      </p:sp>
      <p:sp>
        <p:nvSpPr>
          <p:cNvPr id="549" name="Rectangle 102">
            <a:extLst>
              <a:ext uri="{FF2B5EF4-FFF2-40B4-BE49-F238E27FC236}">
                <a16:creationId xmlns:a16="http://schemas.microsoft.com/office/drawing/2014/main" id="{51C744F0-EF71-344A-B333-4EEF1D80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7" y="5397500"/>
            <a:ext cx="499774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TCP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connection established!</a:t>
            </a:r>
          </a:p>
        </p:txBody>
      </p:sp>
      <p:grpSp>
        <p:nvGrpSpPr>
          <p:cNvPr id="550" name="Group 314">
            <a:extLst>
              <a:ext uri="{FF2B5EF4-FFF2-40B4-BE49-F238E27FC236}">
                <a16:creationId xmlns:a16="http://schemas.microsoft.com/office/drawing/2014/main" id="{4E3B24CA-FEEE-3E47-9A58-189AE2727095}"/>
              </a:ext>
            </a:extLst>
          </p:cNvPr>
          <p:cNvGrpSpPr>
            <a:grpSpLocks/>
          </p:cNvGrpSpPr>
          <p:nvPr/>
        </p:nvGrpSpPr>
        <p:grpSpPr bwMode="auto">
          <a:xfrm>
            <a:off x="207962" y="2414588"/>
            <a:ext cx="1081088" cy="244475"/>
            <a:chOff x="410" y="1508"/>
            <a:chExt cx="681" cy="154"/>
          </a:xfrm>
        </p:grpSpPr>
        <p:sp>
          <p:nvSpPr>
            <p:cNvPr id="551" name="Rectangle 99">
              <a:extLst>
                <a:ext uri="{FF2B5EF4-FFF2-40B4-BE49-F238E27FC236}">
                  <a16:creationId xmlns:a16="http://schemas.microsoft.com/office/drawing/2014/main" id="{287E07CE-E274-3F4D-96B8-D3177BBB1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2" name="Rectangle 95">
              <a:extLst>
                <a:ext uri="{FF2B5EF4-FFF2-40B4-BE49-F238E27FC236}">
                  <a16:creationId xmlns:a16="http://schemas.microsoft.com/office/drawing/2014/main" id="{8886EA9A-C5FF-A347-84C6-EC7C6AFE8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3" name="Rectangle 96">
              <a:extLst>
                <a:ext uri="{FF2B5EF4-FFF2-40B4-BE49-F238E27FC236}">
                  <a16:creationId xmlns:a16="http://schemas.microsoft.com/office/drawing/2014/main" id="{3E962067-480B-FE47-A3AE-7153A4C45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4" name="Rectangle 97">
              <a:extLst>
                <a:ext uri="{FF2B5EF4-FFF2-40B4-BE49-F238E27FC236}">
                  <a16:creationId xmlns:a16="http://schemas.microsoft.com/office/drawing/2014/main" id="{B4CDB1AD-3C2F-3347-A517-1F1AEEF6D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5" name="Rectangle 98">
              <a:extLst>
                <a:ext uri="{FF2B5EF4-FFF2-40B4-BE49-F238E27FC236}">
                  <a16:creationId xmlns:a16="http://schemas.microsoft.com/office/drawing/2014/main" id="{B0AC5248-EFDD-2142-9FBF-32AD6EF4B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6" name="Group 310">
              <a:extLst>
                <a:ext uri="{FF2B5EF4-FFF2-40B4-BE49-F238E27FC236}">
                  <a16:creationId xmlns:a16="http://schemas.microsoft.com/office/drawing/2014/main" id="{24999875-A88C-FD45-9FAA-ED70B2D1AA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557" name="Rectangle 311">
                <a:extLst>
                  <a:ext uri="{FF2B5EF4-FFF2-40B4-BE49-F238E27FC236}">
                    <a16:creationId xmlns:a16="http://schemas.microsoft.com/office/drawing/2014/main" id="{D865E817-3F6A-2344-8E60-F652C9FDE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8" name="Rectangle 312">
                <a:extLst>
                  <a:ext uri="{FF2B5EF4-FFF2-40B4-BE49-F238E27FC236}">
                    <a16:creationId xmlns:a16="http://schemas.microsoft.com/office/drawing/2014/main" id="{197093E6-8F10-9442-89AF-4F26EE9D4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9" name="Text Box 313">
                <a:extLst>
                  <a:ext uri="{FF2B5EF4-FFF2-40B4-BE49-F238E27FC236}">
                    <a16:creationId xmlns:a16="http://schemas.microsoft.com/office/drawing/2014/main" id="{4A84191B-BE9C-EE49-85DF-BE63E57CAE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</p:grpSp>
      <p:grpSp>
        <p:nvGrpSpPr>
          <p:cNvPr id="560" name="Group 326">
            <a:extLst>
              <a:ext uri="{FF2B5EF4-FFF2-40B4-BE49-F238E27FC236}">
                <a16:creationId xmlns:a16="http://schemas.microsoft.com/office/drawing/2014/main" id="{6035F0FF-3872-4E4A-B014-49029AA39D2F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4546600"/>
            <a:ext cx="1081088" cy="782638"/>
            <a:chOff x="59" y="863"/>
            <a:chExt cx="681" cy="493"/>
          </a:xfrm>
        </p:grpSpPr>
        <p:grpSp>
          <p:nvGrpSpPr>
            <p:cNvPr id="561" name="Group 68">
              <a:extLst>
                <a:ext uri="{FF2B5EF4-FFF2-40B4-BE49-F238E27FC236}">
                  <a16:creationId xmlns:a16="http://schemas.microsoft.com/office/drawing/2014/main" id="{05F3B1DD-FD64-574D-A15D-8719F0552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23" name="Rectangle 69">
                <a:extLst>
                  <a:ext uri="{FF2B5EF4-FFF2-40B4-BE49-F238E27FC236}">
                    <a16:creationId xmlns:a16="http://schemas.microsoft.com/office/drawing/2014/main" id="{0ECCD2F8-075F-0A4D-B835-3EDF82D22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4" name="Rectangle 70">
                <a:extLst>
                  <a:ext uri="{FF2B5EF4-FFF2-40B4-BE49-F238E27FC236}">
                    <a16:creationId xmlns:a16="http://schemas.microsoft.com/office/drawing/2014/main" id="{EBF470C4-203D-234A-BB30-E9BF4F288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62" name="Group 301">
              <a:extLst>
                <a:ext uri="{FF2B5EF4-FFF2-40B4-BE49-F238E27FC236}">
                  <a16:creationId xmlns:a16="http://schemas.microsoft.com/office/drawing/2014/main" id="{E2F59A8B-1798-8245-B3C6-525C81A83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646" name="Rectangle 59">
                <a:extLst>
                  <a:ext uri="{FF2B5EF4-FFF2-40B4-BE49-F238E27FC236}">
                    <a16:creationId xmlns:a16="http://schemas.microsoft.com/office/drawing/2014/main" id="{9FDB2F95-1041-4549-879B-1B6E036E1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7" name="Rectangle 60">
                <a:extLst>
                  <a:ext uri="{FF2B5EF4-FFF2-40B4-BE49-F238E27FC236}">
                    <a16:creationId xmlns:a16="http://schemas.microsoft.com/office/drawing/2014/main" id="{D867A23D-4E29-624B-9F72-E29177D4C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3" name="Text Box 297">
                <a:extLst>
                  <a:ext uri="{FF2B5EF4-FFF2-40B4-BE49-F238E27FC236}">
                    <a16:creationId xmlns:a16="http://schemas.microsoft.com/office/drawing/2014/main" id="{2CD54253-7CF3-C34D-B65E-37D425B451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563" name="Group 302">
              <a:extLst>
                <a:ext uri="{FF2B5EF4-FFF2-40B4-BE49-F238E27FC236}">
                  <a16:creationId xmlns:a16="http://schemas.microsoft.com/office/drawing/2014/main" id="{27EAE6D6-CC8D-BC4B-985B-D73103885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574" name="Rectangle 303">
                <a:extLst>
                  <a:ext uri="{FF2B5EF4-FFF2-40B4-BE49-F238E27FC236}">
                    <a16:creationId xmlns:a16="http://schemas.microsoft.com/office/drawing/2014/main" id="{161A0B61-4B46-1246-B317-2A22E46F6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5" name="Rectangle 304">
                <a:extLst>
                  <a:ext uri="{FF2B5EF4-FFF2-40B4-BE49-F238E27FC236}">
                    <a16:creationId xmlns:a16="http://schemas.microsoft.com/office/drawing/2014/main" id="{6CF3ECE3-58C4-8F4C-91B7-8E5A9B5C9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6" name="Text Box 305">
                <a:extLst>
                  <a:ext uri="{FF2B5EF4-FFF2-40B4-BE49-F238E27FC236}">
                    <a16:creationId xmlns:a16="http://schemas.microsoft.com/office/drawing/2014/main" id="{BADE4FCB-B8A8-034E-9598-B068A15725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564" name="Group 315">
              <a:extLst>
                <a:ext uri="{FF2B5EF4-FFF2-40B4-BE49-F238E27FC236}">
                  <a16:creationId xmlns:a16="http://schemas.microsoft.com/office/drawing/2014/main" id="{D29235BE-BACD-D946-AB55-0AA77A9B4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565" name="Rectangle 316">
                <a:extLst>
                  <a:ext uri="{FF2B5EF4-FFF2-40B4-BE49-F238E27FC236}">
                    <a16:creationId xmlns:a16="http://schemas.microsoft.com/office/drawing/2014/main" id="{71D1FC90-B0D4-0748-B73C-0C001AABA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6" name="Rectangle 317">
                <a:extLst>
                  <a:ext uri="{FF2B5EF4-FFF2-40B4-BE49-F238E27FC236}">
                    <a16:creationId xmlns:a16="http://schemas.microsoft.com/office/drawing/2014/main" id="{259D6AF6-E31C-B04A-985C-2997A516D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7" name="Rectangle 318">
                <a:extLst>
                  <a:ext uri="{FF2B5EF4-FFF2-40B4-BE49-F238E27FC236}">
                    <a16:creationId xmlns:a16="http://schemas.microsoft.com/office/drawing/2014/main" id="{2A231446-5FA9-CF40-928B-8DF94AD2E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8" name="Rectangle 319">
                <a:extLst>
                  <a:ext uri="{FF2B5EF4-FFF2-40B4-BE49-F238E27FC236}">
                    <a16:creationId xmlns:a16="http://schemas.microsoft.com/office/drawing/2014/main" id="{8323599A-5DB9-4848-8D70-91081A64A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9" name="Rectangle 320">
                <a:extLst>
                  <a:ext uri="{FF2B5EF4-FFF2-40B4-BE49-F238E27FC236}">
                    <a16:creationId xmlns:a16="http://schemas.microsoft.com/office/drawing/2014/main" id="{F497CB89-2EBF-0144-AF05-9D589F900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70" name="Group 321">
                <a:extLst>
                  <a:ext uri="{FF2B5EF4-FFF2-40B4-BE49-F238E27FC236}">
                    <a16:creationId xmlns:a16="http://schemas.microsoft.com/office/drawing/2014/main" id="{BD18992D-86F7-8246-A366-53CBF4FFE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571" name="Rectangle 322">
                  <a:extLst>
                    <a:ext uri="{FF2B5EF4-FFF2-40B4-BE49-F238E27FC236}">
                      <a16:creationId xmlns:a16="http://schemas.microsoft.com/office/drawing/2014/main" id="{D1798245-1945-B24B-957C-B072AF1AF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2" name="Rectangle 323">
                  <a:extLst>
                    <a:ext uri="{FF2B5EF4-FFF2-40B4-BE49-F238E27FC236}">
                      <a16:creationId xmlns:a16="http://schemas.microsoft.com/office/drawing/2014/main" id="{E643A63C-1C57-B945-8DAB-10DAD13D9A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3" name="Text Box 324">
                  <a:extLst>
                    <a:ext uri="{FF2B5EF4-FFF2-40B4-BE49-F238E27FC236}">
                      <a16:creationId xmlns:a16="http://schemas.microsoft.com/office/drawing/2014/main" id="{A6BFAAD3-2439-FF41-9F7B-7FAA3A2AAC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25" name="Group 336">
            <a:extLst>
              <a:ext uri="{FF2B5EF4-FFF2-40B4-BE49-F238E27FC236}">
                <a16:creationId xmlns:a16="http://schemas.microsoft.com/office/drawing/2014/main" id="{107D05EF-6115-084F-86DB-BA3615F99A17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4270375"/>
            <a:ext cx="973137" cy="1416050"/>
            <a:chOff x="4000" y="1895"/>
            <a:chExt cx="613" cy="892"/>
          </a:xfrm>
        </p:grpSpPr>
        <p:sp>
          <p:nvSpPr>
            <p:cNvPr id="726" name="Freeform 328">
              <a:extLst>
                <a:ext uri="{FF2B5EF4-FFF2-40B4-BE49-F238E27FC236}">
                  <a16:creationId xmlns:a16="http://schemas.microsoft.com/office/drawing/2014/main" id="{C808993F-94F8-8A45-897A-1CEA5B97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912"/>
              <a:ext cx="602" cy="875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9536 w 10000"/>
                <a:gd name="connsiteY1" fmla="*/ 7497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9967"/>
                <a:gd name="connsiteY0" fmla="*/ 0 h 9690"/>
                <a:gd name="connsiteX1" fmla="*/ 9867 w 9967"/>
                <a:gd name="connsiteY1" fmla="*/ 6212 h 9690"/>
                <a:gd name="connsiteX2" fmla="*/ 9967 w 9967"/>
                <a:gd name="connsiteY2" fmla="*/ 9690 h 9690"/>
                <a:gd name="connsiteX3" fmla="*/ 0 w 9967"/>
                <a:gd name="connsiteY3" fmla="*/ 8726 h 9690"/>
                <a:gd name="connsiteX4" fmla="*/ 7550 w 9967"/>
                <a:gd name="connsiteY4" fmla="*/ 8306 h 9690"/>
                <a:gd name="connsiteX5" fmla="*/ 8212 w 9967"/>
                <a:gd name="connsiteY5" fmla="*/ 0 h 9690"/>
                <a:gd name="connsiteX0" fmla="*/ 8239 w 10000"/>
                <a:gd name="connsiteY0" fmla="*/ 0 h 10000"/>
                <a:gd name="connsiteX1" fmla="*/ 9900 w 10000"/>
                <a:gd name="connsiteY1" fmla="*/ 6411 h 10000"/>
                <a:gd name="connsiteX2" fmla="*/ 10000 w 10000"/>
                <a:gd name="connsiteY2" fmla="*/ 10000 h 10000"/>
                <a:gd name="connsiteX3" fmla="*/ 0 w 10000"/>
                <a:gd name="connsiteY3" fmla="*/ 9005 h 10000"/>
                <a:gd name="connsiteX4" fmla="*/ 7575 w 10000"/>
                <a:gd name="connsiteY4" fmla="*/ 8572 h 10000"/>
                <a:gd name="connsiteX5" fmla="*/ 8239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8239" y="0"/>
                  </a:moveTo>
                  <a:cubicBezTo>
                    <a:pt x="8793" y="2137"/>
                    <a:pt x="8981" y="4731"/>
                    <a:pt x="9900" y="6411"/>
                  </a:cubicBezTo>
                  <a:cubicBezTo>
                    <a:pt x="10055" y="7271"/>
                    <a:pt x="9844" y="9139"/>
                    <a:pt x="10000" y="10000"/>
                  </a:cubicBezTo>
                  <a:cubicBezTo>
                    <a:pt x="6733" y="9577"/>
                    <a:pt x="3333" y="9337"/>
                    <a:pt x="0" y="9005"/>
                  </a:cubicBezTo>
                  <a:lnTo>
                    <a:pt x="7575" y="8572"/>
                  </a:lnTo>
                  <a:cubicBezTo>
                    <a:pt x="7797" y="5714"/>
                    <a:pt x="8017" y="2858"/>
                    <a:pt x="823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99000">
                  <a:schemeClr val="bg1">
                    <a:alpha val="82000"/>
                  </a:schemeClr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27" name="Group 329">
              <a:extLst>
                <a:ext uri="{FF2B5EF4-FFF2-40B4-BE49-F238E27FC236}">
                  <a16:creationId xmlns:a16="http://schemas.microsoft.com/office/drawing/2014/main" id="{B5BE8796-97B9-3644-B950-2C1616F27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728" name="Rectangle 330">
                <a:extLst>
                  <a:ext uri="{FF2B5EF4-FFF2-40B4-BE49-F238E27FC236}">
                    <a16:creationId xmlns:a16="http://schemas.microsoft.com/office/drawing/2014/main" id="{91474FC9-D174-724F-8612-26D3BA8DB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" name="Text Box 331">
                <a:extLst>
                  <a:ext uri="{FF2B5EF4-FFF2-40B4-BE49-F238E27FC236}">
                    <a16:creationId xmlns:a16="http://schemas.microsoft.com/office/drawing/2014/main" id="{A5CD626E-60BB-A74C-964A-D17E6993C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" y="2954"/>
                <a:ext cx="374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730" name="Line 332">
                <a:extLst>
                  <a:ext uri="{FF2B5EF4-FFF2-40B4-BE49-F238E27FC236}">
                    <a16:creationId xmlns:a16="http://schemas.microsoft.com/office/drawing/2014/main" id="{92735F6A-D69A-0741-B5A9-AD43554A9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1" name="Line 333">
                <a:extLst>
                  <a:ext uri="{FF2B5EF4-FFF2-40B4-BE49-F238E27FC236}">
                    <a16:creationId xmlns:a16="http://schemas.microsoft.com/office/drawing/2014/main" id="{8EFB313E-BEDF-E246-B22C-448C44512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2" name="Line 334">
                <a:extLst>
                  <a:ext uri="{FF2B5EF4-FFF2-40B4-BE49-F238E27FC236}">
                    <a16:creationId xmlns:a16="http://schemas.microsoft.com/office/drawing/2014/main" id="{826CB045-CB87-5742-B58C-FEAC79CB0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3" name="Line 335">
                <a:extLst>
                  <a:ext uri="{FF2B5EF4-FFF2-40B4-BE49-F238E27FC236}">
                    <a16:creationId xmlns:a16="http://schemas.microsoft.com/office/drawing/2014/main" id="{8B5391D7-FC0B-6B43-8C19-675DAEA82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34" name="Group 337">
            <a:extLst>
              <a:ext uri="{FF2B5EF4-FFF2-40B4-BE49-F238E27FC236}">
                <a16:creationId xmlns:a16="http://schemas.microsoft.com/office/drawing/2014/main" id="{BDBCD45F-1F7A-9543-8559-5895A90FD148}"/>
              </a:ext>
            </a:extLst>
          </p:cNvPr>
          <p:cNvGrpSpPr>
            <a:grpSpLocks/>
          </p:cNvGrpSpPr>
          <p:nvPr/>
        </p:nvGrpSpPr>
        <p:grpSpPr bwMode="auto">
          <a:xfrm>
            <a:off x="207962" y="1870075"/>
            <a:ext cx="1081088" cy="782638"/>
            <a:chOff x="59" y="863"/>
            <a:chExt cx="681" cy="493"/>
          </a:xfrm>
        </p:grpSpPr>
        <p:grpSp>
          <p:nvGrpSpPr>
            <p:cNvPr id="735" name="Group 338">
              <a:extLst>
                <a:ext uri="{FF2B5EF4-FFF2-40B4-BE49-F238E27FC236}">
                  <a16:creationId xmlns:a16="http://schemas.microsoft.com/office/drawing/2014/main" id="{0241F242-E3E0-E04C-9D42-A8DA1F463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54" name="Rectangle 339">
                <a:extLst>
                  <a:ext uri="{FF2B5EF4-FFF2-40B4-BE49-F238E27FC236}">
                    <a16:creationId xmlns:a16="http://schemas.microsoft.com/office/drawing/2014/main" id="{40719677-5F13-A547-B939-37B964C39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5" name="Rectangle 340">
                <a:extLst>
                  <a:ext uri="{FF2B5EF4-FFF2-40B4-BE49-F238E27FC236}">
                    <a16:creationId xmlns:a16="http://schemas.microsoft.com/office/drawing/2014/main" id="{8FBD903F-689E-1E4F-A4E8-B865330E9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36" name="Group 341">
              <a:extLst>
                <a:ext uri="{FF2B5EF4-FFF2-40B4-BE49-F238E27FC236}">
                  <a16:creationId xmlns:a16="http://schemas.microsoft.com/office/drawing/2014/main" id="{D3A49F13-3F7D-AF43-A7B5-75D42D3F0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751" name="Rectangle 342">
                <a:extLst>
                  <a:ext uri="{FF2B5EF4-FFF2-40B4-BE49-F238E27FC236}">
                    <a16:creationId xmlns:a16="http://schemas.microsoft.com/office/drawing/2014/main" id="{6560040F-827B-4144-9A62-12A938DFB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2" name="Rectangle 343">
                <a:extLst>
                  <a:ext uri="{FF2B5EF4-FFF2-40B4-BE49-F238E27FC236}">
                    <a16:creationId xmlns:a16="http://schemas.microsoft.com/office/drawing/2014/main" id="{4979BB7B-93B5-3A44-9BF4-72A3A854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3" name="Text Box 344">
                <a:extLst>
                  <a:ext uri="{FF2B5EF4-FFF2-40B4-BE49-F238E27FC236}">
                    <a16:creationId xmlns:a16="http://schemas.microsoft.com/office/drawing/2014/main" id="{C02CFF55-650B-AD4A-92D7-CDA2D2C4C1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737" name="Group 345">
              <a:extLst>
                <a:ext uri="{FF2B5EF4-FFF2-40B4-BE49-F238E27FC236}">
                  <a16:creationId xmlns:a16="http://schemas.microsoft.com/office/drawing/2014/main" id="{B6AC2CCC-A76E-2445-8246-899C8784E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748" name="Rectangle 346">
                <a:extLst>
                  <a:ext uri="{FF2B5EF4-FFF2-40B4-BE49-F238E27FC236}">
                    <a16:creationId xmlns:a16="http://schemas.microsoft.com/office/drawing/2014/main" id="{91D927BE-A5DA-AB48-AF73-32631E45B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9" name="Rectangle 347">
                <a:extLst>
                  <a:ext uri="{FF2B5EF4-FFF2-40B4-BE49-F238E27FC236}">
                    <a16:creationId xmlns:a16="http://schemas.microsoft.com/office/drawing/2014/main" id="{7BE391C6-43DB-3043-B89D-6DEE17F0E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0" name="Text Box 348">
                <a:extLst>
                  <a:ext uri="{FF2B5EF4-FFF2-40B4-BE49-F238E27FC236}">
                    <a16:creationId xmlns:a16="http://schemas.microsoft.com/office/drawing/2014/main" id="{78193E8E-5EDB-3C4B-908D-01FFF86C6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738" name="Group 349">
              <a:extLst>
                <a:ext uri="{FF2B5EF4-FFF2-40B4-BE49-F238E27FC236}">
                  <a16:creationId xmlns:a16="http://schemas.microsoft.com/office/drawing/2014/main" id="{63AF8189-9A3F-D542-9CEC-58D39BCAEE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739" name="Rectangle 350">
                <a:extLst>
                  <a:ext uri="{FF2B5EF4-FFF2-40B4-BE49-F238E27FC236}">
                    <a16:creationId xmlns:a16="http://schemas.microsoft.com/office/drawing/2014/main" id="{A020A05E-94BF-C640-A8CB-AF123AA2F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0" name="Rectangle 351">
                <a:extLst>
                  <a:ext uri="{FF2B5EF4-FFF2-40B4-BE49-F238E27FC236}">
                    <a16:creationId xmlns:a16="http://schemas.microsoft.com/office/drawing/2014/main" id="{22E1DFE5-9FD3-AA4B-BDC5-018CD8E70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1" name="Rectangle 352">
                <a:extLst>
                  <a:ext uri="{FF2B5EF4-FFF2-40B4-BE49-F238E27FC236}">
                    <a16:creationId xmlns:a16="http://schemas.microsoft.com/office/drawing/2014/main" id="{0849A1A5-14E0-374C-BA02-9C63B614D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2" name="Rectangle 353">
                <a:extLst>
                  <a:ext uri="{FF2B5EF4-FFF2-40B4-BE49-F238E27FC236}">
                    <a16:creationId xmlns:a16="http://schemas.microsoft.com/office/drawing/2014/main" id="{82BE04FB-4B53-BA46-B018-3B9000714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3" name="Rectangle 354">
                <a:extLst>
                  <a:ext uri="{FF2B5EF4-FFF2-40B4-BE49-F238E27FC236}">
                    <a16:creationId xmlns:a16="http://schemas.microsoft.com/office/drawing/2014/main" id="{13D8F146-B1F3-FA41-A508-298A5DAD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744" name="Group 355">
                <a:extLst>
                  <a:ext uri="{FF2B5EF4-FFF2-40B4-BE49-F238E27FC236}">
                    <a16:creationId xmlns:a16="http://schemas.microsoft.com/office/drawing/2014/main" id="{87B22912-5DB4-CC4E-8302-A587515DDD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745" name="Rectangle 356">
                  <a:extLst>
                    <a:ext uri="{FF2B5EF4-FFF2-40B4-BE49-F238E27FC236}">
                      <a16:creationId xmlns:a16="http://schemas.microsoft.com/office/drawing/2014/main" id="{E761A945-3F5E-CA4E-A896-C01C89521E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6" name="Rectangle 357">
                  <a:extLst>
                    <a:ext uri="{FF2B5EF4-FFF2-40B4-BE49-F238E27FC236}">
                      <a16:creationId xmlns:a16="http://schemas.microsoft.com/office/drawing/2014/main" id="{84134D3E-13F8-6042-9D38-AF73D970B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7" name="Text Box 358">
                  <a:extLst>
                    <a:ext uri="{FF2B5EF4-FFF2-40B4-BE49-F238E27FC236}">
                      <a16:creationId xmlns:a16="http://schemas.microsoft.com/office/drawing/2014/main" id="{360C0654-D2F5-A249-98C0-8B4B35A822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756" name="Rectangle 359">
            <a:extLst>
              <a:ext uri="{FF2B5EF4-FFF2-40B4-BE49-F238E27FC236}">
                <a16:creationId xmlns:a16="http://schemas.microsoft.com/office/drawing/2014/main" id="{A9BE400C-E7A8-814F-9EFA-D314343C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47577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57" name="Group 391">
            <a:extLst>
              <a:ext uri="{FF2B5EF4-FFF2-40B4-BE49-F238E27FC236}">
                <a16:creationId xmlns:a16="http://schemas.microsoft.com/office/drawing/2014/main" id="{17C83498-6185-2647-828E-58DDFAF371A4}"/>
              </a:ext>
            </a:extLst>
          </p:cNvPr>
          <p:cNvGrpSpPr>
            <a:grpSpLocks/>
          </p:cNvGrpSpPr>
          <p:nvPr/>
        </p:nvGrpSpPr>
        <p:grpSpPr bwMode="auto">
          <a:xfrm>
            <a:off x="547688" y="4546600"/>
            <a:ext cx="1081087" cy="782638"/>
            <a:chOff x="2675" y="3676"/>
            <a:chExt cx="681" cy="493"/>
          </a:xfrm>
        </p:grpSpPr>
        <p:grpSp>
          <p:nvGrpSpPr>
            <p:cNvPr id="758" name="Group 361">
              <a:extLst>
                <a:ext uri="{FF2B5EF4-FFF2-40B4-BE49-F238E27FC236}">
                  <a16:creationId xmlns:a16="http://schemas.microsoft.com/office/drawing/2014/main" id="{18FD13CD-0315-B647-B6AF-39F23BA87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810" name="Rectangle 362">
                <a:extLst>
                  <a:ext uri="{FF2B5EF4-FFF2-40B4-BE49-F238E27FC236}">
                    <a16:creationId xmlns:a16="http://schemas.microsoft.com/office/drawing/2014/main" id="{9C3274D0-8E72-FF4D-AA28-A8EAE39D6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11" name="Rectangle 363">
                <a:extLst>
                  <a:ext uri="{FF2B5EF4-FFF2-40B4-BE49-F238E27FC236}">
                    <a16:creationId xmlns:a16="http://schemas.microsoft.com/office/drawing/2014/main" id="{2A85A536-6D67-544C-8670-9B17244FB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59" name="Group 382">
              <a:extLst>
                <a:ext uri="{FF2B5EF4-FFF2-40B4-BE49-F238E27FC236}">
                  <a16:creationId xmlns:a16="http://schemas.microsoft.com/office/drawing/2014/main" id="{A64FBDF6-0E86-E740-A72D-FB97797F5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807" name="Rectangle 365">
                <a:extLst>
                  <a:ext uri="{FF2B5EF4-FFF2-40B4-BE49-F238E27FC236}">
                    <a16:creationId xmlns:a16="http://schemas.microsoft.com/office/drawing/2014/main" id="{8E976F92-FA7A-AB47-9B21-9CC5C1911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8" name="Rectangle 366">
                <a:extLst>
                  <a:ext uri="{FF2B5EF4-FFF2-40B4-BE49-F238E27FC236}">
                    <a16:creationId xmlns:a16="http://schemas.microsoft.com/office/drawing/2014/main" id="{6AD327EE-B6BC-D741-A7C2-B834A5D59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9" name="Text Box 367">
                <a:extLst>
                  <a:ext uri="{FF2B5EF4-FFF2-40B4-BE49-F238E27FC236}">
                    <a16:creationId xmlns:a16="http://schemas.microsoft.com/office/drawing/2014/main" id="{96F9A0CD-789B-D04C-9566-4A2973C5EF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sp>
          <p:nvSpPr>
            <p:cNvPr id="760" name="Rectangle 373">
              <a:extLst>
                <a:ext uri="{FF2B5EF4-FFF2-40B4-BE49-F238E27FC236}">
                  <a16:creationId xmlns:a16="http://schemas.microsoft.com/office/drawing/2014/main" id="{F2EBED54-BD1B-ED40-89CC-56E9651CA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1" name="Rectangle 374">
              <a:extLst>
                <a:ext uri="{FF2B5EF4-FFF2-40B4-BE49-F238E27FC236}">
                  <a16:creationId xmlns:a16="http://schemas.microsoft.com/office/drawing/2014/main" id="{74AF0931-1E02-754D-9005-03A58D5C2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2" name="Rectangle 375">
              <a:extLst>
                <a:ext uri="{FF2B5EF4-FFF2-40B4-BE49-F238E27FC236}">
                  <a16:creationId xmlns:a16="http://schemas.microsoft.com/office/drawing/2014/main" id="{9DE1570C-335C-9C44-9681-536C219A3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3" name="Rectangle 376">
              <a:extLst>
                <a:ext uri="{FF2B5EF4-FFF2-40B4-BE49-F238E27FC236}">
                  <a16:creationId xmlns:a16="http://schemas.microsoft.com/office/drawing/2014/main" id="{1A5BAEF7-331F-F14B-B97F-78D5BE86A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4" name="Rectangle 377">
              <a:extLst>
                <a:ext uri="{FF2B5EF4-FFF2-40B4-BE49-F238E27FC236}">
                  <a16:creationId xmlns:a16="http://schemas.microsoft.com/office/drawing/2014/main" id="{84336569-B3A7-6A49-A82B-99D5EC33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65" name="Group 383">
              <a:extLst>
                <a:ext uri="{FF2B5EF4-FFF2-40B4-BE49-F238E27FC236}">
                  <a16:creationId xmlns:a16="http://schemas.microsoft.com/office/drawing/2014/main" id="{28790B64-9067-B544-9439-EB76C10C1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804" name="Rectangle 384">
                <a:extLst>
                  <a:ext uri="{FF2B5EF4-FFF2-40B4-BE49-F238E27FC236}">
                    <a16:creationId xmlns:a16="http://schemas.microsoft.com/office/drawing/2014/main" id="{BEF7727E-C16B-5F45-BAA7-AE952E893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5" name="Rectangle 385">
                <a:extLst>
                  <a:ext uri="{FF2B5EF4-FFF2-40B4-BE49-F238E27FC236}">
                    <a16:creationId xmlns:a16="http://schemas.microsoft.com/office/drawing/2014/main" id="{FB8C79D1-4376-1A40-B6C0-F73357935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6" name="Text Box 386">
                <a:extLst>
                  <a:ext uri="{FF2B5EF4-FFF2-40B4-BE49-F238E27FC236}">
                    <a16:creationId xmlns:a16="http://schemas.microsoft.com/office/drawing/2014/main" id="{7D800199-8CF4-F44C-B339-C1A262289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grpSp>
          <p:nvGrpSpPr>
            <p:cNvPr id="766" name="Group 387">
              <a:extLst>
                <a:ext uri="{FF2B5EF4-FFF2-40B4-BE49-F238E27FC236}">
                  <a16:creationId xmlns:a16="http://schemas.microsoft.com/office/drawing/2014/main" id="{A3096BC9-64B5-ED4E-A43F-70809FA8A1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801" name="Rectangle 388">
                <a:extLst>
                  <a:ext uri="{FF2B5EF4-FFF2-40B4-BE49-F238E27FC236}">
                    <a16:creationId xmlns:a16="http://schemas.microsoft.com/office/drawing/2014/main" id="{F61F578C-8BF0-8341-943D-39CDE967F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2" name="Rectangle 389">
                <a:extLst>
                  <a:ext uri="{FF2B5EF4-FFF2-40B4-BE49-F238E27FC236}">
                    <a16:creationId xmlns:a16="http://schemas.microsoft.com/office/drawing/2014/main" id="{E8B4EC9C-05C8-C142-955E-B40BA2278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3" name="Text Box 390">
                <a:extLst>
                  <a:ext uri="{FF2B5EF4-FFF2-40B4-BE49-F238E27FC236}">
                    <a16:creationId xmlns:a16="http://schemas.microsoft.com/office/drawing/2014/main" id="{AEB443BC-BE15-5740-B309-D2DC97FAE9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grpSp>
        <p:nvGrpSpPr>
          <p:cNvPr id="812" name="Group 423">
            <a:extLst>
              <a:ext uri="{FF2B5EF4-FFF2-40B4-BE49-F238E27FC236}">
                <a16:creationId xmlns:a16="http://schemas.microsoft.com/office/drawing/2014/main" id="{A6880A50-5449-0E46-A5C1-4F3EDBB5D53B}"/>
              </a:ext>
            </a:extLst>
          </p:cNvPr>
          <p:cNvGrpSpPr>
            <a:grpSpLocks/>
          </p:cNvGrpSpPr>
          <p:nvPr/>
        </p:nvGrpSpPr>
        <p:grpSpPr bwMode="auto">
          <a:xfrm>
            <a:off x="211137" y="1868488"/>
            <a:ext cx="1081088" cy="782637"/>
            <a:chOff x="2613" y="3554"/>
            <a:chExt cx="681" cy="493"/>
          </a:xfrm>
        </p:grpSpPr>
        <p:grpSp>
          <p:nvGrpSpPr>
            <p:cNvPr id="813" name="Group 393">
              <a:extLst>
                <a:ext uri="{FF2B5EF4-FFF2-40B4-BE49-F238E27FC236}">
                  <a16:creationId xmlns:a16="http://schemas.microsoft.com/office/drawing/2014/main" id="{C0CC2508-5523-1E46-8737-BE4E4E429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831" name="Rectangle 394">
                <a:extLst>
                  <a:ext uri="{FF2B5EF4-FFF2-40B4-BE49-F238E27FC236}">
                    <a16:creationId xmlns:a16="http://schemas.microsoft.com/office/drawing/2014/main" id="{90649956-CFA3-AB44-82F9-1A40A1314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2" name="Rectangle 395">
                <a:extLst>
                  <a:ext uri="{FF2B5EF4-FFF2-40B4-BE49-F238E27FC236}">
                    <a16:creationId xmlns:a16="http://schemas.microsoft.com/office/drawing/2014/main" id="{8BD70DAB-651C-5047-B975-B174CE645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14" name="Group 396">
              <a:extLst>
                <a:ext uri="{FF2B5EF4-FFF2-40B4-BE49-F238E27FC236}">
                  <a16:creationId xmlns:a16="http://schemas.microsoft.com/office/drawing/2014/main" id="{40C19D6E-09EE-3045-9039-85D4B044B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828" name="Rectangle 397">
                <a:extLst>
                  <a:ext uri="{FF2B5EF4-FFF2-40B4-BE49-F238E27FC236}">
                    <a16:creationId xmlns:a16="http://schemas.microsoft.com/office/drawing/2014/main" id="{66D59E5F-377E-C549-9CE6-0433DF2E0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9" name="Rectangle 398">
                <a:extLst>
                  <a:ext uri="{FF2B5EF4-FFF2-40B4-BE49-F238E27FC236}">
                    <a16:creationId xmlns:a16="http://schemas.microsoft.com/office/drawing/2014/main" id="{D1732789-3643-5E46-94EF-A715FF8A5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0" name="Text Box 399">
                <a:extLst>
                  <a:ext uri="{FF2B5EF4-FFF2-40B4-BE49-F238E27FC236}">
                    <a16:creationId xmlns:a16="http://schemas.microsoft.com/office/drawing/2014/main" id="{D256CEEF-EDB6-0E44-963C-AB56839D6F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sp>
          <p:nvSpPr>
            <p:cNvPr id="815" name="Rectangle 400">
              <a:extLst>
                <a:ext uri="{FF2B5EF4-FFF2-40B4-BE49-F238E27FC236}">
                  <a16:creationId xmlns:a16="http://schemas.microsoft.com/office/drawing/2014/main" id="{CAD9F45E-35B7-F24A-8A08-33EC261EB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6" name="Rectangle 401">
              <a:extLst>
                <a:ext uri="{FF2B5EF4-FFF2-40B4-BE49-F238E27FC236}">
                  <a16:creationId xmlns:a16="http://schemas.microsoft.com/office/drawing/2014/main" id="{6A723820-5A3C-934C-8004-55656E64C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7" name="Rectangle 402">
              <a:extLst>
                <a:ext uri="{FF2B5EF4-FFF2-40B4-BE49-F238E27FC236}">
                  <a16:creationId xmlns:a16="http://schemas.microsoft.com/office/drawing/2014/main" id="{6334C52D-28B6-7248-A490-DD6B1607A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8" name="Rectangle 403">
              <a:extLst>
                <a:ext uri="{FF2B5EF4-FFF2-40B4-BE49-F238E27FC236}">
                  <a16:creationId xmlns:a16="http://schemas.microsoft.com/office/drawing/2014/main" id="{43965A11-3A3A-9842-98E9-480DC62F6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9" name="Rectangle 404">
              <a:extLst>
                <a:ext uri="{FF2B5EF4-FFF2-40B4-BE49-F238E27FC236}">
                  <a16:creationId xmlns:a16="http://schemas.microsoft.com/office/drawing/2014/main" id="{CF02A561-A967-8146-9791-21417B4A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20" name="Group 405">
              <a:extLst>
                <a:ext uri="{FF2B5EF4-FFF2-40B4-BE49-F238E27FC236}">
                  <a16:creationId xmlns:a16="http://schemas.microsoft.com/office/drawing/2014/main" id="{931BB545-418C-D04E-BE16-C1DDB3B30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825" name="Rectangle 406">
                <a:extLst>
                  <a:ext uri="{FF2B5EF4-FFF2-40B4-BE49-F238E27FC236}">
                    <a16:creationId xmlns:a16="http://schemas.microsoft.com/office/drawing/2014/main" id="{F4D73D91-C3AE-5048-A766-146F05C8D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6" name="Rectangle 407">
                <a:extLst>
                  <a:ext uri="{FF2B5EF4-FFF2-40B4-BE49-F238E27FC236}">
                    <a16:creationId xmlns:a16="http://schemas.microsoft.com/office/drawing/2014/main" id="{06CF0FC6-D090-2D4F-8B68-D98E606A3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7" name="Text Box 408">
                <a:extLst>
                  <a:ext uri="{FF2B5EF4-FFF2-40B4-BE49-F238E27FC236}">
                    <a16:creationId xmlns:a16="http://schemas.microsoft.com/office/drawing/2014/main" id="{B109233B-D33D-6A48-8899-85AA2DD4C2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grpSp>
          <p:nvGrpSpPr>
            <p:cNvPr id="821" name="Group 409">
              <a:extLst>
                <a:ext uri="{FF2B5EF4-FFF2-40B4-BE49-F238E27FC236}">
                  <a16:creationId xmlns:a16="http://schemas.microsoft.com/office/drawing/2014/main" id="{CD622C02-5474-6A42-8C31-C4287EECC1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822" name="Rectangle 410">
                <a:extLst>
                  <a:ext uri="{FF2B5EF4-FFF2-40B4-BE49-F238E27FC236}">
                    <a16:creationId xmlns:a16="http://schemas.microsoft.com/office/drawing/2014/main" id="{C53E0714-5945-D949-987E-678D2F53E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3" name="Rectangle 411">
                <a:extLst>
                  <a:ext uri="{FF2B5EF4-FFF2-40B4-BE49-F238E27FC236}">
                    <a16:creationId xmlns:a16="http://schemas.microsoft.com/office/drawing/2014/main" id="{74E3AA68-A459-0A4D-A8C4-09CDD067B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4" name="Text Box 412">
                <a:extLst>
                  <a:ext uri="{FF2B5EF4-FFF2-40B4-BE49-F238E27FC236}">
                    <a16:creationId xmlns:a16="http://schemas.microsoft.com/office/drawing/2014/main" id="{8CCC7B6F-8CBE-7B40-BA63-57B01F1C6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grpSp>
        <p:nvGrpSpPr>
          <p:cNvPr id="833" name="Group 422">
            <a:extLst>
              <a:ext uri="{FF2B5EF4-FFF2-40B4-BE49-F238E27FC236}">
                <a16:creationId xmlns:a16="http://schemas.microsoft.com/office/drawing/2014/main" id="{4A286599-58F8-7C4A-A7A6-AE8BCFB5D157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5076825"/>
            <a:ext cx="1081088" cy="244475"/>
            <a:chOff x="2709" y="3989"/>
            <a:chExt cx="681" cy="154"/>
          </a:xfrm>
        </p:grpSpPr>
        <p:sp>
          <p:nvSpPr>
            <p:cNvPr id="834" name="Rectangle 413">
              <a:extLst>
                <a:ext uri="{FF2B5EF4-FFF2-40B4-BE49-F238E27FC236}">
                  <a16:creationId xmlns:a16="http://schemas.microsoft.com/office/drawing/2014/main" id="{FD8A8249-C601-C946-91D0-25E0C9B3D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5" name="Rectangle 414">
              <a:extLst>
                <a:ext uri="{FF2B5EF4-FFF2-40B4-BE49-F238E27FC236}">
                  <a16:creationId xmlns:a16="http://schemas.microsoft.com/office/drawing/2014/main" id="{9BE238B3-D908-7344-ACF3-4F7D0E8B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6" name="Rectangle 415">
              <a:extLst>
                <a:ext uri="{FF2B5EF4-FFF2-40B4-BE49-F238E27FC236}">
                  <a16:creationId xmlns:a16="http://schemas.microsoft.com/office/drawing/2014/main" id="{D85BA8BC-478D-F344-8115-DC7B5B39F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7" name="Rectangle 416">
              <a:extLst>
                <a:ext uri="{FF2B5EF4-FFF2-40B4-BE49-F238E27FC236}">
                  <a16:creationId xmlns:a16="http://schemas.microsoft.com/office/drawing/2014/main" id="{7E72D931-C69A-D547-A589-54D811811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8" name="Rectangle 417">
              <a:extLst>
                <a:ext uri="{FF2B5EF4-FFF2-40B4-BE49-F238E27FC236}">
                  <a16:creationId xmlns:a16="http://schemas.microsoft.com/office/drawing/2014/main" id="{96929BF6-5BEC-064E-823F-64C7B609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39" name="Group 418">
              <a:extLst>
                <a:ext uri="{FF2B5EF4-FFF2-40B4-BE49-F238E27FC236}">
                  <a16:creationId xmlns:a16="http://schemas.microsoft.com/office/drawing/2014/main" id="{B9FE97D1-EB90-084D-832B-3701777334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840" name="Rectangle 419">
                <a:extLst>
                  <a:ext uri="{FF2B5EF4-FFF2-40B4-BE49-F238E27FC236}">
                    <a16:creationId xmlns:a16="http://schemas.microsoft.com/office/drawing/2014/main" id="{A7398EAD-94A6-2C46-88ED-F3EAEE4C7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1" name="Rectangle 420">
                <a:extLst>
                  <a:ext uri="{FF2B5EF4-FFF2-40B4-BE49-F238E27FC236}">
                    <a16:creationId xmlns:a16="http://schemas.microsoft.com/office/drawing/2014/main" id="{4C167B55-EB55-FD4C-A289-D74D3CBC3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2" name="Text Box 421">
                <a:extLst>
                  <a:ext uri="{FF2B5EF4-FFF2-40B4-BE49-F238E27FC236}">
                    <a16:creationId xmlns:a16="http://schemas.microsoft.com/office/drawing/2014/main" id="{B28E28A9-E5F1-E142-B8BF-E0874F48D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sp>
        <p:nvSpPr>
          <p:cNvPr id="843" name="Rectangle 424">
            <a:extLst>
              <a:ext uri="{FF2B5EF4-FFF2-40B4-BE49-F238E27FC236}">
                <a16:creationId xmlns:a16="http://schemas.microsoft.com/office/drawing/2014/main" id="{6E37BF3E-D4DC-974D-992C-BCA1B9A0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88" y="4141788"/>
            <a:ext cx="4652603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web server responds with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TCP SYNACK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(step 2 in TCP 3-way handshake)</a:t>
            </a: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7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C 0.00052 0.02477 -0.0017 0.01806 -0.00117 0.04468 L 0.30299 0.04584 C 0.25677 0.14121 0.25455 0.14862 0.20924 0.23473 C 0.26836 0.18542 0.34922 0.13797 0.40846 0.08843 C 0.35976 0.20903 0.30924 0.34121 0.2612 0.46181 L 0.02838 0.46274 C 0.02838 0.42547 0.02786 0.42223 0.02786 0.38588 " pathEditMode="relative" rAng="0" ptsTypes="AAAAAAAA">
                                      <p:cBhvr>
                                        <p:cTn id="29" dur="3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2312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-0.00052 0.09421 L 0.25287 0.09121 L 0.39297 -0.29166 L 0.18503 -0.15208 L 0.28034 -0.33079 L -0.02916 -0.3331 C -0.02916 -0.3618 -0.02916 -0.3618 -0.02877 -0.39051 " pathEditMode="relative" rAng="0" ptsTypes="AAAAAAAA">
                                      <p:cBhvr>
                                        <p:cTn id="66" dur="3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548" grpId="0"/>
      <p:bldP spid="549" grpId="0"/>
      <p:bldP spid="84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999694" cy="894622"/>
          </a:xfrm>
        </p:spPr>
        <p:txBody>
          <a:bodyPr>
            <a:noAutofit/>
          </a:bodyPr>
          <a:lstStyle/>
          <a:p>
            <a:r>
              <a:rPr lang="en-US" b="0" dirty="0">
                <a:latin typeface="+mn-lt"/>
              </a:rPr>
              <a:t>A day in the life… HTTP request/reply </a:t>
            </a:r>
            <a:endParaRPr lang="en-US" sz="3200" b="0" dirty="0">
              <a:latin typeface="+mn-lt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3" y="1792392"/>
            <a:ext cx="3486028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5667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0" name="Freeform 94">
            <a:extLst>
              <a:ext uri="{FF2B5EF4-FFF2-40B4-BE49-F238E27FC236}">
                <a16:creationId xmlns:a16="http://schemas.microsoft.com/office/drawing/2014/main" id="{DB154763-7D17-3045-99D6-33E2B8DEBEF3}"/>
              </a:ext>
            </a:extLst>
          </p:cNvPr>
          <p:cNvSpPr>
            <a:spLocks/>
          </p:cNvSpPr>
          <p:nvPr/>
        </p:nvSpPr>
        <p:spPr bwMode="auto">
          <a:xfrm>
            <a:off x="915707" y="47643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1" name="Line 134">
            <a:extLst>
              <a:ext uri="{FF2B5EF4-FFF2-40B4-BE49-F238E27FC236}">
                <a16:creationId xmlns:a16="http://schemas.microsoft.com/office/drawing/2014/main" id="{23269057-3E10-0842-B50F-AD9089B21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6607" y="36928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3" name="Line 136">
            <a:extLst>
              <a:ext uri="{FF2B5EF4-FFF2-40B4-BE49-F238E27FC236}">
                <a16:creationId xmlns:a16="http://schemas.microsoft.com/office/drawing/2014/main" id="{3AFEBAD8-BCD5-3045-B4AF-E50B6AEA1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795" y="55120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4" name="Text Box 137">
            <a:extLst>
              <a:ext uri="{FF2B5EF4-FFF2-40B4-BE49-F238E27FC236}">
                <a16:creationId xmlns:a16="http://schemas.microsoft.com/office/drawing/2014/main" id="{B02E6458-4F99-D348-B986-C3DBF71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57" y="59041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05" name="Text Box 138">
            <a:extLst>
              <a:ext uri="{FF2B5EF4-FFF2-40B4-BE49-F238E27FC236}">
                <a16:creationId xmlns:a16="http://schemas.microsoft.com/office/drawing/2014/main" id="{B04C2766-4464-6446-87AB-67B8CB7F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07" y="5648605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 web server</a:t>
            </a:r>
          </a:p>
        </p:txBody>
      </p:sp>
      <p:grpSp>
        <p:nvGrpSpPr>
          <p:cNvPr id="312" name="Group 194">
            <a:extLst>
              <a:ext uri="{FF2B5EF4-FFF2-40B4-BE49-F238E27FC236}">
                <a16:creationId xmlns:a16="http://schemas.microsoft.com/office/drawing/2014/main" id="{E84BEC05-5A7F-224F-95D4-9DAB0F871EA1}"/>
              </a:ext>
            </a:extLst>
          </p:cNvPr>
          <p:cNvGrpSpPr>
            <a:grpSpLocks/>
          </p:cNvGrpSpPr>
          <p:nvPr/>
        </p:nvGrpSpPr>
        <p:grpSpPr bwMode="auto">
          <a:xfrm>
            <a:off x="3765270" y="5718455"/>
            <a:ext cx="295275" cy="114300"/>
            <a:chOff x="3228" y="1776"/>
            <a:chExt cx="252" cy="96"/>
          </a:xfrm>
        </p:grpSpPr>
        <p:sp>
          <p:nvSpPr>
            <p:cNvPr id="313" name="Line 195">
              <a:extLst>
                <a:ext uri="{FF2B5EF4-FFF2-40B4-BE49-F238E27FC236}">
                  <a16:creationId xmlns:a16="http://schemas.microsoft.com/office/drawing/2014/main" id="{5A3176AD-244A-FC40-803C-74F3441D6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Line 196">
              <a:extLst>
                <a:ext uri="{FF2B5EF4-FFF2-40B4-BE49-F238E27FC236}">
                  <a16:creationId xmlns:a16="http://schemas.microsoft.com/office/drawing/2014/main" id="{6B3ADCCD-5CCA-E245-804F-105E3A97E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5" name="Group 197">
            <a:extLst>
              <a:ext uri="{FF2B5EF4-FFF2-40B4-BE49-F238E27FC236}">
                <a16:creationId xmlns:a16="http://schemas.microsoft.com/office/drawing/2014/main" id="{11561174-0DD6-384F-ADA8-7238039F91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03445" y="5718455"/>
            <a:ext cx="295275" cy="114300"/>
            <a:chOff x="3228" y="1776"/>
            <a:chExt cx="252" cy="96"/>
          </a:xfrm>
        </p:grpSpPr>
        <p:sp>
          <p:nvSpPr>
            <p:cNvPr id="316" name="Line 198">
              <a:extLst>
                <a:ext uri="{FF2B5EF4-FFF2-40B4-BE49-F238E27FC236}">
                  <a16:creationId xmlns:a16="http://schemas.microsoft.com/office/drawing/2014/main" id="{163D3623-F55F-6248-89FA-5C316BDD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7" name="Line 199">
              <a:extLst>
                <a:ext uri="{FF2B5EF4-FFF2-40B4-BE49-F238E27FC236}">
                  <a16:creationId xmlns:a16="http://schemas.microsoft.com/office/drawing/2014/main" id="{00F61339-BB36-F44F-AD77-22B4AA912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8" name="Group 200">
            <a:extLst>
              <a:ext uri="{FF2B5EF4-FFF2-40B4-BE49-F238E27FC236}">
                <a16:creationId xmlns:a16="http://schemas.microsoft.com/office/drawing/2014/main" id="{99A70FAB-0459-7A43-BC2D-6A7CFE6F862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608232" y="5423180"/>
            <a:ext cx="295275" cy="114300"/>
            <a:chOff x="3228" y="1776"/>
            <a:chExt cx="252" cy="96"/>
          </a:xfrm>
        </p:grpSpPr>
        <p:sp>
          <p:nvSpPr>
            <p:cNvPr id="319" name="Line 201">
              <a:extLst>
                <a:ext uri="{FF2B5EF4-FFF2-40B4-BE49-F238E27FC236}">
                  <a16:creationId xmlns:a16="http://schemas.microsoft.com/office/drawing/2014/main" id="{DAF385D4-A4D0-AA41-8C33-83D0C4D89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0" name="Line 202">
              <a:extLst>
                <a:ext uri="{FF2B5EF4-FFF2-40B4-BE49-F238E27FC236}">
                  <a16:creationId xmlns:a16="http://schemas.microsoft.com/office/drawing/2014/main" id="{9EF706F5-A8DC-BF46-B040-1A4D47171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34858D1-1FE7-0841-97C3-49C70001FDDA}"/>
              </a:ext>
            </a:extLst>
          </p:cNvPr>
          <p:cNvGrpSpPr/>
          <p:nvPr/>
        </p:nvGrpSpPr>
        <p:grpSpPr>
          <a:xfrm>
            <a:off x="3885507" y="5310841"/>
            <a:ext cx="809010" cy="502026"/>
            <a:chOff x="7493876" y="2774731"/>
            <a:chExt cx="1481958" cy="894622"/>
          </a:xfrm>
        </p:grpSpPr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372B1AC8-74B7-C34C-8289-9B65FDFB6CC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961F798-D661-3D46-B5CE-6D402C201D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673344D6-1FC8-1A47-97EC-9418BA45005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7C4028CC-B424-154D-BD93-E61E50C24CE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552CB30F-0709-FE43-BD31-587F8E1B154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F3ECD5A3-700D-4346-A225-E4F327AF7D7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FD5A214-3BBB-7F48-B4FD-71505D61E3A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248">
            <a:extLst>
              <a:ext uri="{FF2B5EF4-FFF2-40B4-BE49-F238E27FC236}">
                <a16:creationId xmlns:a16="http://schemas.microsoft.com/office/drawing/2014/main" id="{78FE3AED-24A8-6C4B-823D-34D843152649}"/>
              </a:ext>
            </a:extLst>
          </p:cNvPr>
          <p:cNvGrpSpPr>
            <a:grpSpLocks/>
          </p:cNvGrpSpPr>
          <p:nvPr/>
        </p:nvGrpSpPr>
        <p:grpSpPr bwMode="auto">
          <a:xfrm>
            <a:off x="2703232" y="5072342"/>
            <a:ext cx="358775" cy="623888"/>
            <a:chOff x="4140" y="429"/>
            <a:chExt cx="1425" cy="2396"/>
          </a:xfrm>
        </p:grpSpPr>
        <p:sp>
          <p:nvSpPr>
            <p:cNvPr id="346" name="Freeform 148">
              <a:extLst>
                <a:ext uri="{FF2B5EF4-FFF2-40B4-BE49-F238E27FC236}">
                  <a16:creationId xmlns:a16="http://schemas.microsoft.com/office/drawing/2014/main" id="{85451C8D-4747-E845-BDD8-6D774697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149">
              <a:extLst>
                <a:ext uri="{FF2B5EF4-FFF2-40B4-BE49-F238E27FC236}">
                  <a16:creationId xmlns:a16="http://schemas.microsoft.com/office/drawing/2014/main" id="{720F8F77-9254-F144-9D40-FF595E87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Freeform 150">
              <a:extLst>
                <a:ext uri="{FF2B5EF4-FFF2-40B4-BE49-F238E27FC236}">
                  <a16:creationId xmlns:a16="http://schemas.microsoft.com/office/drawing/2014/main" id="{6A486C96-F765-2943-90E4-6386287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Freeform 151">
              <a:extLst>
                <a:ext uri="{FF2B5EF4-FFF2-40B4-BE49-F238E27FC236}">
                  <a16:creationId xmlns:a16="http://schemas.microsoft.com/office/drawing/2014/main" id="{A86769A5-BBB3-024C-B65A-503F6282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152">
              <a:extLst>
                <a:ext uri="{FF2B5EF4-FFF2-40B4-BE49-F238E27FC236}">
                  <a16:creationId xmlns:a16="http://schemas.microsoft.com/office/drawing/2014/main" id="{EDEA3D72-19C4-0445-996E-0463B4F7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1" name="Group 153">
              <a:extLst>
                <a:ext uri="{FF2B5EF4-FFF2-40B4-BE49-F238E27FC236}">
                  <a16:creationId xmlns:a16="http://schemas.microsoft.com/office/drawing/2014/main" id="{1F11C69D-094E-F747-B5C0-2DA1FE020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6" name="AutoShape 154">
                <a:extLst>
                  <a:ext uri="{FF2B5EF4-FFF2-40B4-BE49-F238E27FC236}">
                    <a16:creationId xmlns:a16="http://schemas.microsoft.com/office/drawing/2014/main" id="{C55CA8C4-32A7-154A-B758-95A76291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7" name="AutoShape 155">
                <a:extLst>
                  <a:ext uri="{FF2B5EF4-FFF2-40B4-BE49-F238E27FC236}">
                    <a16:creationId xmlns:a16="http://schemas.microsoft.com/office/drawing/2014/main" id="{7184AF16-B87E-9F43-917C-2C88AAEF0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2" name="Rectangle 156">
              <a:extLst>
                <a:ext uri="{FF2B5EF4-FFF2-40B4-BE49-F238E27FC236}">
                  <a16:creationId xmlns:a16="http://schemas.microsoft.com/office/drawing/2014/main" id="{48FF4647-B309-D64A-B015-19391B16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3" name="Group 157">
              <a:extLst>
                <a:ext uri="{FF2B5EF4-FFF2-40B4-BE49-F238E27FC236}">
                  <a16:creationId xmlns:a16="http://schemas.microsoft.com/office/drawing/2014/main" id="{BABA5FE5-37CC-EC4C-BDFC-7DCFD023A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4" name="AutoShape 158">
                <a:extLst>
                  <a:ext uri="{FF2B5EF4-FFF2-40B4-BE49-F238E27FC236}">
                    <a16:creationId xmlns:a16="http://schemas.microsoft.com/office/drawing/2014/main" id="{5C52FD21-5CA0-3043-8E83-A75B2F33F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5" name="AutoShape 159">
                <a:extLst>
                  <a:ext uri="{FF2B5EF4-FFF2-40B4-BE49-F238E27FC236}">
                    <a16:creationId xmlns:a16="http://schemas.microsoft.com/office/drawing/2014/main" id="{9026DFAE-BC0A-DB40-AA40-5414F6E19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4" name="Rectangle 160">
              <a:extLst>
                <a:ext uri="{FF2B5EF4-FFF2-40B4-BE49-F238E27FC236}">
                  <a16:creationId xmlns:a16="http://schemas.microsoft.com/office/drawing/2014/main" id="{B0BD4174-1E2C-CC47-8B22-39E3AD432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161">
              <a:extLst>
                <a:ext uri="{FF2B5EF4-FFF2-40B4-BE49-F238E27FC236}">
                  <a16:creationId xmlns:a16="http://schemas.microsoft.com/office/drawing/2014/main" id="{5D1D6DF0-40D7-0D45-A917-4840AE931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6" name="Group 162">
              <a:extLst>
                <a:ext uri="{FF2B5EF4-FFF2-40B4-BE49-F238E27FC236}">
                  <a16:creationId xmlns:a16="http://schemas.microsoft.com/office/drawing/2014/main" id="{7594B754-6C4A-7748-BFD2-4996DB6EF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2" name="AutoShape 163">
                <a:extLst>
                  <a:ext uri="{FF2B5EF4-FFF2-40B4-BE49-F238E27FC236}">
                    <a16:creationId xmlns:a16="http://schemas.microsoft.com/office/drawing/2014/main" id="{5F147DEA-3B24-5D47-B987-8996EBD1E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3" name="AutoShape 164">
                <a:extLst>
                  <a:ext uri="{FF2B5EF4-FFF2-40B4-BE49-F238E27FC236}">
                    <a16:creationId xmlns:a16="http://schemas.microsoft.com/office/drawing/2014/main" id="{ED721BA0-A51B-AB48-8703-6EE160A82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7" name="Freeform 165">
              <a:extLst>
                <a:ext uri="{FF2B5EF4-FFF2-40B4-BE49-F238E27FC236}">
                  <a16:creationId xmlns:a16="http://schemas.microsoft.com/office/drawing/2014/main" id="{780D91FC-F251-D942-B17A-68640A71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8" name="Group 166">
              <a:extLst>
                <a:ext uri="{FF2B5EF4-FFF2-40B4-BE49-F238E27FC236}">
                  <a16:creationId xmlns:a16="http://schemas.microsoft.com/office/drawing/2014/main" id="{C9B91C48-BF55-C149-9929-BFB6413B7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0" name="AutoShape 167">
                <a:extLst>
                  <a:ext uri="{FF2B5EF4-FFF2-40B4-BE49-F238E27FC236}">
                    <a16:creationId xmlns:a16="http://schemas.microsoft.com/office/drawing/2014/main" id="{CA38CE73-BBD3-F144-8AD8-FFFF8346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1" name="AutoShape 168">
                <a:extLst>
                  <a:ext uri="{FF2B5EF4-FFF2-40B4-BE49-F238E27FC236}">
                    <a16:creationId xmlns:a16="http://schemas.microsoft.com/office/drawing/2014/main" id="{FCAA7936-D811-CE4C-92B6-2D0E1B54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" name="Rectangle 169">
              <a:extLst>
                <a:ext uri="{FF2B5EF4-FFF2-40B4-BE49-F238E27FC236}">
                  <a16:creationId xmlns:a16="http://schemas.microsoft.com/office/drawing/2014/main" id="{86075665-1B3C-684E-8884-99FC7886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170">
              <a:extLst>
                <a:ext uri="{FF2B5EF4-FFF2-40B4-BE49-F238E27FC236}">
                  <a16:creationId xmlns:a16="http://schemas.microsoft.com/office/drawing/2014/main" id="{3F8E3655-B42F-284B-8ADF-B4BA131A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171">
              <a:extLst>
                <a:ext uri="{FF2B5EF4-FFF2-40B4-BE49-F238E27FC236}">
                  <a16:creationId xmlns:a16="http://schemas.microsoft.com/office/drawing/2014/main" id="{3E7B122E-A4D1-0149-86F1-E7947F9C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Oval 172">
              <a:extLst>
                <a:ext uri="{FF2B5EF4-FFF2-40B4-BE49-F238E27FC236}">
                  <a16:creationId xmlns:a16="http://schemas.microsoft.com/office/drawing/2014/main" id="{3A381F49-16C5-C44C-8033-6EB7B98D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173">
              <a:extLst>
                <a:ext uri="{FF2B5EF4-FFF2-40B4-BE49-F238E27FC236}">
                  <a16:creationId xmlns:a16="http://schemas.microsoft.com/office/drawing/2014/main" id="{53DD2DD1-F942-774A-9AD8-909D94CF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AutoShape 174">
              <a:extLst>
                <a:ext uri="{FF2B5EF4-FFF2-40B4-BE49-F238E27FC236}">
                  <a16:creationId xmlns:a16="http://schemas.microsoft.com/office/drawing/2014/main" id="{51AB5E8C-DA29-F543-AA82-E3C0444BB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AutoShape 175">
              <a:extLst>
                <a:ext uri="{FF2B5EF4-FFF2-40B4-BE49-F238E27FC236}">
                  <a16:creationId xmlns:a16="http://schemas.microsoft.com/office/drawing/2014/main" id="{ECC97CA2-9BF9-AC42-93A7-08F53192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Oval 176">
              <a:extLst>
                <a:ext uri="{FF2B5EF4-FFF2-40B4-BE49-F238E27FC236}">
                  <a16:creationId xmlns:a16="http://schemas.microsoft.com/office/drawing/2014/main" id="{7DFF487A-620D-B94B-8455-1E84061B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Oval 177">
              <a:extLst>
                <a:ext uri="{FF2B5EF4-FFF2-40B4-BE49-F238E27FC236}">
                  <a16:creationId xmlns:a16="http://schemas.microsoft.com/office/drawing/2014/main" id="{A16BD41A-B6A4-D04A-8EB2-0316CCD3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Oval 178">
              <a:extLst>
                <a:ext uri="{FF2B5EF4-FFF2-40B4-BE49-F238E27FC236}">
                  <a16:creationId xmlns:a16="http://schemas.microsoft.com/office/drawing/2014/main" id="{FC2BA1AF-4A9A-4243-B0EC-76AAE9F13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Rectangle 179">
              <a:extLst>
                <a:ext uri="{FF2B5EF4-FFF2-40B4-BE49-F238E27FC236}">
                  <a16:creationId xmlns:a16="http://schemas.microsoft.com/office/drawing/2014/main" id="{8BFA87B3-0B70-5640-BD33-A553E40D4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3" name="Group 43">
            <a:extLst>
              <a:ext uri="{FF2B5EF4-FFF2-40B4-BE49-F238E27FC236}">
                <a16:creationId xmlns:a16="http://schemas.microsoft.com/office/drawing/2014/main" id="{C4F663FE-5F45-CE47-85DD-15B11F49D43C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1595438"/>
            <a:ext cx="976312" cy="1460500"/>
            <a:chOff x="651" y="681"/>
            <a:chExt cx="615" cy="920"/>
          </a:xfrm>
        </p:grpSpPr>
        <p:sp>
          <p:nvSpPr>
            <p:cNvPr id="534" name="Freeform 44">
              <a:extLst>
                <a:ext uri="{FF2B5EF4-FFF2-40B4-BE49-F238E27FC236}">
                  <a16:creationId xmlns:a16="http://schemas.microsoft.com/office/drawing/2014/main" id="{891F45F2-C6F3-C642-99A3-916BE7A36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7951 w 10000"/>
                <a:gd name="connsiteY3" fmla="*/ 8723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7951" y="8723"/>
                  </a:lnTo>
                  <a:lnTo>
                    <a:pt x="821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alpha val="7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5" name="Group 45">
              <a:extLst>
                <a:ext uri="{FF2B5EF4-FFF2-40B4-BE49-F238E27FC236}">
                  <a16:creationId xmlns:a16="http://schemas.microsoft.com/office/drawing/2014/main" id="{03424AF6-F140-5044-B424-F839DC56C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536" name="Rectangle 46">
                <a:extLst>
                  <a:ext uri="{FF2B5EF4-FFF2-40B4-BE49-F238E27FC236}">
                    <a16:creationId xmlns:a16="http://schemas.microsoft.com/office/drawing/2014/main" id="{2A83F15E-AC56-9047-933E-C7FC4B751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7" name="Text Box 47">
                <a:extLst>
                  <a:ext uri="{FF2B5EF4-FFF2-40B4-BE49-F238E27FC236}">
                    <a16:creationId xmlns:a16="http://schemas.microsoft.com/office/drawing/2014/main" id="{40B4C487-0D29-384E-9FBF-2933FC189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954"/>
                <a:ext cx="453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538" name="Line 48">
                <a:extLst>
                  <a:ext uri="{FF2B5EF4-FFF2-40B4-BE49-F238E27FC236}">
                    <a16:creationId xmlns:a16="http://schemas.microsoft.com/office/drawing/2014/main" id="{E5855A0A-4145-524E-AF03-40B19030B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9" name="Line 49">
                <a:extLst>
                  <a:ext uri="{FF2B5EF4-FFF2-40B4-BE49-F238E27FC236}">
                    <a16:creationId xmlns:a16="http://schemas.microsoft.com/office/drawing/2014/main" id="{5337342B-4FDA-0646-A04C-3117B3209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Line 50">
                <a:extLst>
                  <a:ext uri="{FF2B5EF4-FFF2-40B4-BE49-F238E27FC236}">
                    <a16:creationId xmlns:a16="http://schemas.microsoft.com/office/drawing/2014/main" id="{B1569789-ADB1-1343-8746-60FF932C5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1" name="Line 51">
                <a:extLst>
                  <a:ext uri="{FF2B5EF4-FFF2-40B4-BE49-F238E27FC236}">
                    <a16:creationId xmlns:a16="http://schemas.microsoft.com/office/drawing/2014/main" id="{3227A074-26EB-4F40-9804-D2ECB13D8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25" name="Group 336">
            <a:extLst>
              <a:ext uri="{FF2B5EF4-FFF2-40B4-BE49-F238E27FC236}">
                <a16:creationId xmlns:a16="http://schemas.microsoft.com/office/drawing/2014/main" id="{107D05EF-6115-084F-86DB-BA3615F99A17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4270375"/>
            <a:ext cx="973137" cy="1416050"/>
            <a:chOff x="4000" y="1895"/>
            <a:chExt cx="613" cy="892"/>
          </a:xfrm>
        </p:grpSpPr>
        <p:sp>
          <p:nvSpPr>
            <p:cNvPr id="726" name="Freeform 328">
              <a:extLst>
                <a:ext uri="{FF2B5EF4-FFF2-40B4-BE49-F238E27FC236}">
                  <a16:creationId xmlns:a16="http://schemas.microsoft.com/office/drawing/2014/main" id="{C808993F-94F8-8A45-897A-1CEA5B97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912"/>
              <a:ext cx="602" cy="875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9536 w 10000"/>
                <a:gd name="connsiteY1" fmla="*/ 7497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9967"/>
                <a:gd name="connsiteY0" fmla="*/ 0 h 9690"/>
                <a:gd name="connsiteX1" fmla="*/ 9867 w 9967"/>
                <a:gd name="connsiteY1" fmla="*/ 6212 h 9690"/>
                <a:gd name="connsiteX2" fmla="*/ 9967 w 9967"/>
                <a:gd name="connsiteY2" fmla="*/ 9690 h 9690"/>
                <a:gd name="connsiteX3" fmla="*/ 0 w 9967"/>
                <a:gd name="connsiteY3" fmla="*/ 8726 h 9690"/>
                <a:gd name="connsiteX4" fmla="*/ 7550 w 9967"/>
                <a:gd name="connsiteY4" fmla="*/ 8306 h 9690"/>
                <a:gd name="connsiteX5" fmla="*/ 8212 w 9967"/>
                <a:gd name="connsiteY5" fmla="*/ 0 h 9690"/>
                <a:gd name="connsiteX0" fmla="*/ 8239 w 10000"/>
                <a:gd name="connsiteY0" fmla="*/ 0 h 10000"/>
                <a:gd name="connsiteX1" fmla="*/ 9900 w 10000"/>
                <a:gd name="connsiteY1" fmla="*/ 6411 h 10000"/>
                <a:gd name="connsiteX2" fmla="*/ 10000 w 10000"/>
                <a:gd name="connsiteY2" fmla="*/ 10000 h 10000"/>
                <a:gd name="connsiteX3" fmla="*/ 0 w 10000"/>
                <a:gd name="connsiteY3" fmla="*/ 9005 h 10000"/>
                <a:gd name="connsiteX4" fmla="*/ 7575 w 10000"/>
                <a:gd name="connsiteY4" fmla="*/ 8572 h 10000"/>
                <a:gd name="connsiteX5" fmla="*/ 8239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8239" y="0"/>
                  </a:moveTo>
                  <a:cubicBezTo>
                    <a:pt x="8793" y="2137"/>
                    <a:pt x="8981" y="4731"/>
                    <a:pt x="9900" y="6411"/>
                  </a:cubicBezTo>
                  <a:cubicBezTo>
                    <a:pt x="10055" y="7271"/>
                    <a:pt x="9844" y="9139"/>
                    <a:pt x="10000" y="10000"/>
                  </a:cubicBezTo>
                  <a:cubicBezTo>
                    <a:pt x="6733" y="9577"/>
                    <a:pt x="3333" y="9337"/>
                    <a:pt x="0" y="9005"/>
                  </a:cubicBezTo>
                  <a:lnTo>
                    <a:pt x="7575" y="8572"/>
                  </a:lnTo>
                  <a:cubicBezTo>
                    <a:pt x="7797" y="5714"/>
                    <a:pt x="8017" y="2858"/>
                    <a:pt x="823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99000">
                  <a:schemeClr val="bg1">
                    <a:alpha val="82000"/>
                  </a:schemeClr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27" name="Group 329">
              <a:extLst>
                <a:ext uri="{FF2B5EF4-FFF2-40B4-BE49-F238E27FC236}">
                  <a16:creationId xmlns:a16="http://schemas.microsoft.com/office/drawing/2014/main" id="{B5BE8796-97B9-3644-B950-2C1616F27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728" name="Rectangle 330">
                <a:extLst>
                  <a:ext uri="{FF2B5EF4-FFF2-40B4-BE49-F238E27FC236}">
                    <a16:creationId xmlns:a16="http://schemas.microsoft.com/office/drawing/2014/main" id="{91474FC9-D174-724F-8612-26D3BA8DB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" name="Text Box 331">
                <a:extLst>
                  <a:ext uri="{FF2B5EF4-FFF2-40B4-BE49-F238E27FC236}">
                    <a16:creationId xmlns:a16="http://schemas.microsoft.com/office/drawing/2014/main" id="{A5CD626E-60BB-A74C-964A-D17E6993C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954"/>
                <a:ext cx="453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730" name="Line 332">
                <a:extLst>
                  <a:ext uri="{FF2B5EF4-FFF2-40B4-BE49-F238E27FC236}">
                    <a16:creationId xmlns:a16="http://schemas.microsoft.com/office/drawing/2014/main" id="{92735F6A-D69A-0741-B5A9-AD43554A9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1" name="Line 333">
                <a:extLst>
                  <a:ext uri="{FF2B5EF4-FFF2-40B4-BE49-F238E27FC236}">
                    <a16:creationId xmlns:a16="http://schemas.microsoft.com/office/drawing/2014/main" id="{8EFB313E-BEDF-E246-B22C-448C44512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2" name="Line 334">
                <a:extLst>
                  <a:ext uri="{FF2B5EF4-FFF2-40B4-BE49-F238E27FC236}">
                    <a16:creationId xmlns:a16="http://schemas.microsoft.com/office/drawing/2014/main" id="{826CB045-CB87-5742-B58C-FEAC79CB0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3" name="Line 335">
                <a:extLst>
                  <a:ext uri="{FF2B5EF4-FFF2-40B4-BE49-F238E27FC236}">
                    <a16:creationId xmlns:a16="http://schemas.microsoft.com/office/drawing/2014/main" id="{8B5391D7-FC0B-6B43-8C19-675DAEA82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5" name="Group 44">
            <a:extLst>
              <a:ext uri="{FF2B5EF4-FFF2-40B4-BE49-F238E27FC236}">
                <a16:creationId xmlns:a16="http://schemas.microsoft.com/office/drawing/2014/main" id="{7D080CBD-9770-0F45-BF83-E0C84073A156}"/>
              </a:ext>
            </a:extLst>
          </p:cNvPr>
          <p:cNvGrpSpPr>
            <a:grpSpLocks/>
          </p:cNvGrpSpPr>
          <p:nvPr/>
        </p:nvGrpSpPr>
        <p:grpSpPr bwMode="auto">
          <a:xfrm>
            <a:off x="544513" y="1574800"/>
            <a:ext cx="515937" cy="333375"/>
            <a:chOff x="328" y="678"/>
            <a:chExt cx="325" cy="210"/>
          </a:xfrm>
        </p:grpSpPr>
        <p:grpSp>
          <p:nvGrpSpPr>
            <p:cNvPr id="1326" name="Group 45">
              <a:extLst>
                <a:ext uri="{FF2B5EF4-FFF2-40B4-BE49-F238E27FC236}">
                  <a16:creationId xmlns:a16="http://schemas.microsoft.com/office/drawing/2014/main" id="{7590256B-9C4F-0C4E-9BC9-B6D369E67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1328" name="Rectangle 46">
                <a:extLst>
                  <a:ext uri="{FF2B5EF4-FFF2-40B4-BE49-F238E27FC236}">
                    <a16:creationId xmlns:a16="http://schemas.microsoft.com/office/drawing/2014/main" id="{0A2ACA70-A173-A945-A6CE-F1BA1D552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29" name="Text Box 47">
                <a:extLst>
                  <a:ext uri="{FF2B5EF4-FFF2-40B4-BE49-F238E27FC236}">
                    <a16:creationId xmlns:a16="http://schemas.microsoft.com/office/drawing/2014/main" id="{C6594267-3465-984D-9173-0264280355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sp>
          <p:nvSpPr>
            <p:cNvPr id="1327" name="AutoShape 48">
              <a:extLst>
                <a:ext uri="{FF2B5EF4-FFF2-40B4-BE49-F238E27FC236}">
                  <a16:creationId xmlns:a16="http://schemas.microsoft.com/office/drawing/2014/main" id="{318DC197-ADA3-8D40-B2D1-6A3B69CE6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30" name="Rectangle 49">
            <a:extLst>
              <a:ext uri="{FF2B5EF4-FFF2-40B4-BE49-F238E27FC236}">
                <a16:creationId xmlns:a16="http://schemas.microsoft.com/office/drawing/2014/main" id="{99FA9281-64A1-3C45-962E-4C46EDCF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1581150"/>
            <a:ext cx="4383088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HTTP request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sent into TCP socket</a:t>
            </a:r>
          </a:p>
        </p:txBody>
      </p:sp>
      <p:sp>
        <p:nvSpPr>
          <p:cNvPr id="1331" name="Rectangle 50">
            <a:extLst>
              <a:ext uri="{FF2B5EF4-FFF2-40B4-BE49-F238E27FC236}">
                <a16:creationId xmlns:a16="http://schemas.microsoft.com/office/drawing/2014/main" id="{AA08BDAE-F57E-5E40-9927-D2F1F761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991" y="2527300"/>
            <a:ext cx="455871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IP datagram containing HTTP request routed to www.google.com</a:t>
            </a:r>
          </a:p>
        </p:txBody>
      </p:sp>
      <p:sp>
        <p:nvSpPr>
          <p:cNvPr id="1332" name="Rectangle 51">
            <a:extLst>
              <a:ext uri="{FF2B5EF4-FFF2-40B4-BE49-F238E27FC236}">
                <a16:creationId xmlns:a16="http://schemas.microsoft.com/office/drawing/2014/main" id="{266F9D11-DB8B-9746-BCB5-3E2896050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14" y="5168900"/>
            <a:ext cx="4364086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IP datagram containing HTTP reply routed back to client</a:t>
            </a:r>
          </a:p>
        </p:txBody>
      </p:sp>
      <p:sp>
        <p:nvSpPr>
          <p:cNvPr id="1335" name="Rectangle 229">
            <a:extLst>
              <a:ext uri="{FF2B5EF4-FFF2-40B4-BE49-F238E27FC236}">
                <a16:creationId xmlns:a16="http://schemas.microsoft.com/office/drawing/2014/main" id="{C5EC8EF9-6B00-CE43-96D3-46334FDB5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340" y="3859213"/>
            <a:ext cx="4823823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web server responds with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HTTP reply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(containing web page)</a:t>
            </a:r>
          </a:p>
        </p:txBody>
      </p:sp>
      <p:grpSp>
        <p:nvGrpSpPr>
          <p:cNvPr id="1336" name="Group 357">
            <a:extLst>
              <a:ext uri="{FF2B5EF4-FFF2-40B4-BE49-F238E27FC236}">
                <a16:creationId xmlns:a16="http://schemas.microsoft.com/office/drawing/2014/main" id="{498FC3B9-C849-D046-93C0-E903FF687CA1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1884363"/>
            <a:ext cx="1081088" cy="1058862"/>
            <a:chOff x="56" y="859"/>
            <a:chExt cx="681" cy="667"/>
          </a:xfrm>
        </p:grpSpPr>
        <p:grpSp>
          <p:nvGrpSpPr>
            <p:cNvPr id="1337" name="Group 230">
              <a:extLst>
                <a:ext uri="{FF2B5EF4-FFF2-40B4-BE49-F238E27FC236}">
                  <a16:creationId xmlns:a16="http://schemas.microsoft.com/office/drawing/2014/main" id="{211485D0-CF18-8243-B23E-3DF2FE0182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1363" name="Group 231">
                <a:extLst>
                  <a:ext uri="{FF2B5EF4-FFF2-40B4-BE49-F238E27FC236}">
                    <a16:creationId xmlns:a16="http://schemas.microsoft.com/office/drawing/2014/main" id="{60D840E1-BAA7-6747-854D-AC0EC30943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366" name="Rectangle 232">
                  <a:extLst>
                    <a:ext uri="{FF2B5EF4-FFF2-40B4-BE49-F238E27FC236}">
                      <a16:creationId xmlns:a16="http://schemas.microsoft.com/office/drawing/2014/main" id="{F6DEB09B-85EA-8A4F-B600-C0A42D5F1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7" name="Text Box 233">
                  <a:extLst>
                    <a:ext uri="{FF2B5EF4-FFF2-40B4-BE49-F238E27FC236}">
                      <a16:creationId xmlns:a16="http://schemas.microsoft.com/office/drawing/2014/main" id="{6BB9D797-F7E1-EE4F-9126-32E8EE8549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sp>
            <p:nvSpPr>
              <p:cNvPr id="1364" name="Rectangle 234">
                <a:extLst>
                  <a:ext uri="{FF2B5EF4-FFF2-40B4-BE49-F238E27FC236}">
                    <a16:creationId xmlns:a16="http://schemas.microsoft.com/office/drawing/2014/main" id="{0133C8DE-62B1-B14A-8153-6B446DA19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65" name="Rectangle 235">
                <a:extLst>
                  <a:ext uri="{FF2B5EF4-FFF2-40B4-BE49-F238E27FC236}">
                    <a16:creationId xmlns:a16="http://schemas.microsoft.com/office/drawing/2014/main" id="{35F0D385-1891-B544-83AB-60FBCA31A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38" name="Group 236">
              <a:extLst>
                <a:ext uri="{FF2B5EF4-FFF2-40B4-BE49-F238E27FC236}">
                  <a16:creationId xmlns:a16="http://schemas.microsoft.com/office/drawing/2014/main" id="{D35C09D2-55E4-1E46-A8DD-4F7F9A32B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1357" name="Group 237">
                <a:extLst>
                  <a:ext uri="{FF2B5EF4-FFF2-40B4-BE49-F238E27FC236}">
                    <a16:creationId xmlns:a16="http://schemas.microsoft.com/office/drawing/2014/main" id="{8568F975-82C6-A245-BE57-C6B8341A2A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361" name="Rectangle 238">
                  <a:extLst>
                    <a:ext uri="{FF2B5EF4-FFF2-40B4-BE49-F238E27FC236}">
                      <a16:creationId xmlns:a16="http://schemas.microsoft.com/office/drawing/2014/main" id="{95728DE9-470A-9F4E-82B4-F58E4FC88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2" name="Text Box 239">
                  <a:extLst>
                    <a:ext uri="{FF2B5EF4-FFF2-40B4-BE49-F238E27FC236}">
                      <a16:creationId xmlns:a16="http://schemas.microsoft.com/office/drawing/2014/main" id="{6497CDFB-8416-6643-AC3B-D3BAAE9565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grpSp>
            <p:nvGrpSpPr>
              <p:cNvPr id="1358" name="Group 240">
                <a:extLst>
                  <a:ext uri="{FF2B5EF4-FFF2-40B4-BE49-F238E27FC236}">
                    <a16:creationId xmlns:a16="http://schemas.microsoft.com/office/drawing/2014/main" id="{BC9BDF36-2BB9-284A-9094-CEABBD97B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359" name="Rectangle 241">
                  <a:extLst>
                    <a:ext uri="{FF2B5EF4-FFF2-40B4-BE49-F238E27FC236}">
                      <a16:creationId xmlns:a16="http://schemas.microsoft.com/office/drawing/2014/main" id="{015762AE-9D71-7F43-AB3C-5771B544E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0" name="Rectangle 242">
                  <a:extLst>
                    <a:ext uri="{FF2B5EF4-FFF2-40B4-BE49-F238E27FC236}">
                      <a16:creationId xmlns:a16="http://schemas.microsoft.com/office/drawing/2014/main" id="{BB45A8C1-A77B-CF46-87CA-131561CF2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39" name="Group 243">
              <a:extLst>
                <a:ext uri="{FF2B5EF4-FFF2-40B4-BE49-F238E27FC236}">
                  <a16:creationId xmlns:a16="http://schemas.microsoft.com/office/drawing/2014/main" id="{1C89D901-01BF-A841-BD93-150D9FBDE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355" name="Rectangle 244">
                <a:extLst>
                  <a:ext uri="{FF2B5EF4-FFF2-40B4-BE49-F238E27FC236}">
                    <a16:creationId xmlns:a16="http://schemas.microsoft.com/office/drawing/2014/main" id="{DDCC2DC4-37D5-AD43-AD6B-0CDC2F621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56" name="Rectangle 245">
                <a:extLst>
                  <a:ext uri="{FF2B5EF4-FFF2-40B4-BE49-F238E27FC236}">
                    <a16:creationId xmlns:a16="http://schemas.microsoft.com/office/drawing/2014/main" id="{A9608D03-34B6-A04D-9860-20DD5F48C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40" name="Group 246">
              <a:extLst>
                <a:ext uri="{FF2B5EF4-FFF2-40B4-BE49-F238E27FC236}">
                  <a16:creationId xmlns:a16="http://schemas.microsoft.com/office/drawing/2014/main" id="{16BA17B6-D2AB-8E47-B2F9-3F2DED5ABB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1342" name="Group 247">
                <a:extLst>
                  <a:ext uri="{FF2B5EF4-FFF2-40B4-BE49-F238E27FC236}">
                    <a16:creationId xmlns:a16="http://schemas.microsoft.com/office/drawing/2014/main" id="{C160BE36-EC02-D940-9D1D-9591143A06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1346" name="Group 248">
                  <a:extLst>
                    <a:ext uri="{FF2B5EF4-FFF2-40B4-BE49-F238E27FC236}">
                      <a16:creationId xmlns:a16="http://schemas.microsoft.com/office/drawing/2014/main" id="{283F0D02-4B90-6143-8184-A9DB804018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349" name="Group 249">
                    <a:extLst>
                      <a:ext uri="{FF2B5EF4-FFF2-40B4-BE49-F238E27FC236}">
                        <a16:creationId xmlns:a16="http://schemas.microsoft.com/office/drawing/2014/main" id="{67049BBA-983F-3D41-8E5A-CD1393902B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353" name="Rectangle 250">
                      <a:extLst>
                        <a:ext uri="{FF2B5EF4-FFF2-40B4-BE49-F238E27FC236}">
                          <a16:creationId xmlns:a16="http://schemas.microsoft.com/office/drawing/2014/main" id="{68B3C2DF-C8E3-124D-BFEC-8D6B75EA471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54" name="Text Box 251">
                      <a:extLst>
                        <a:ext uri="{FF2B5EF4-FFF2-40B4-BE49-F238E27FC236}">
                          <a16:creationId xmlns:a16="http://schemas.microsoft.com/office/drawing/2014/main" id="{7C7E334C-58E7-9A43-AE59-87AF2FEDF35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350" name="Group 252">
                    <a:extLst>
                      <a:ext uri="{FF2B5EF4-FFF2-40B4-BE49-F238E27FC236}">
                        <a16:creationId xmlns:a16="http://schemas.microsoft.com/office/drawing/2014/main" id="{8F9FBDEA-818E-9640-98FC-B4BED7F480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351" name="Rectangle 253">
                      <a:extLst>
                        <a:ext uri="{FF2B5EF4-FFF2-40B4-BE49-F238E27FC236}">
                          <a16:creationId xmlns:a16="http://schemas.microsoft.com/office/drawing/2014/main" id="{6A64B999-D129-854E-B639-2BFA092804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52" name="Rectangle 254">
                      <a:extLst>
                        <a:ext uri="{FF2B5EF4-FFF2-40B4-BE49-F238E27FC236}">
                          <a16:creationId xmlns:a16="http://schemas.microsoft.com/office/drawing/2014/main" id="{F4C7C486-565F-8C44-97CC-F98A59FD7E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CC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347" name="Rectangle 255">
                  <a:extLst>
                    <a:ext uri="{FF2B5EF4-FFF2-40B4-BE49-F238E27FC236}">
                      <a16:creationId xmlns:a16="http://schemas.microsoft.com/office/drawing/2014/main" id="{4557EB11-2CE1-A94C-A3B8-AC3F6671AA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48" name="Rectangle 256">
                  <a:extLst>
                    <a:ext uri="{FF2B5EF4-FFF2-40B4-BE49-F238E27FC236}">
                      <a16:creationId xmlns:a16="http://schemas.microsoft.com/office/drawing/2014/main" id="{06C978F1-F28F-B246-B76C-56C2AE79D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343" name="Rectangle 257">
                <a:extLst>
                  <a:ext uri="{FF2B5EF4-FFF2-40B4-BE49-F238E27FC236}">
                    <a16:creationId xmlns:a16="http://schemas.microsoft.com/office/drawing/2014/main" id="{72D59FC1-58FA-6140-A61A-9A23AED6B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44" name="Rectangle 258">
                <a:extLst>
                  <a:ext uri="{FF2B5EF4-FFF2-40B4-BE49-F238E27FC236}">
                    <a16:creationId xmlns:a16="http://schemas.microsoft.com/office/drawing/2014/main" id="{DD90E8AF-5786-D844-9163-A5312426F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45" name="Rectangle 259">
                <a:extLst>
                  <a:ext uri="{FF2B5EF4-FFF2-40B4-BE49-F238E27FC236}">
                    <a16:creationId xmlns:a16="http://schemas.microsoft.com/office/drawing/2014/main" id="{F29D8D75-D4E7-BC40-B894-F7552FDC1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41" name="AutoShape 356">
              <a:extLst>
                <a:ext uri="{FF2B5EF4-FFF2-40B4-BE49-F238E27FC236}">
                  <a16:creationId xmlns:a16="http://schemas.microsoft.com/office/drawing/2014/main" id="{821D161B-1E7C-EE45-B496-924C0605B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68" name="Group 389">
            <a:extLst>
              <a:ext uri="{FF2B5EF4-FFF2-40B4-BE49-F238E27FC236}">
                <a16:creationId xmlns:a16="http://schemas.microsoft.com/office/drawing/2014/main" id="{5FF729A6-CAC3-2349-9B60-CAA70F09B9AD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2411413"/>
            <a:ext cx="1081088" cy="244475"/>
            <a:chOff x="0" y="2762"/>
            <a:chExt cx="681" cy="154"/>
          </a:xfrm>
        </p:grpSpPr>
        <p:sp>
          <p:nvSpPr>
            <p:cNvPr id="1369" name="Rectangle 388">
              <a:extLst>
                <a:ext uri="{FF2B5EF4-FFF2-40B4-BE49-F238E27FC236}">
                  <a16:creationId xmlns:a16="http://schemas.microsoft.com/office/drawing/2014/main" id="{E399C489-E20D-234E-A19C-FF79E5C6C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70" name="Group 376">
              <a:extLst>
                <a:ext uri="{FF2B5EF4-FFF2-40B4-BE49-F238E27FC236}">
                  <a16:creationId xmlns:a16="http://schemas.microsoft.com/office/drawing/2014/main" id="{8BFB1694-C915-7847-9185-7CD60899D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1373" name="Group 377">
                <a:extLst>
                  <a:ext uri="{FF2B5EF4-FFF2-40B4-BE49-F238E27FC236}">
                    <a16:creationId xmlns:a16="http://schemas.microsoft.com/office/drawing/2014/main" id="{361FD504-1404-A149-B3B0-047E46A73E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376" name="Group 378">
                  <a:extLst>
                    <a:ext uri="{FF2B5EF4-FFF2-40B4-BE49-F238E27FC236}">
                      <a16:creationId xmlns:a16="http://schemas.microsoft.com/office/drawing/2014/main" id="{AAC045A9-76D6-2F49-8E91-19BB1CDAAB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380" name="Rectangle 379">
                    <a:extLst>
                      <a:ext uri="{FF2B5EF4-FFF2-40B4-BE49-F238E27FC236}">
                        <a16:creationId xmlns:a16="http://schemas.microsoft.com/office/drawing/2014/main" id="{9D5B8A86-4BAE-264F-8BFD-27D84CC4E3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81" name="Text Box 380">
                    <a:extLst>
                      <a:ext uri="{FF2B5EF4-FFF2-40B4-BE49-F238E27FC236}">
                        <a16:creationId xmlns:a16="http://schemas.microsoft.com/office/drawing/2014/main" id="{D060CE99-A218-C244-9EC4-755E76B54F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377" name="Group 381">
                  <a:extLst>
                    <a:ext uri="{FF2B5EF4-FFF2-40B4-BE49-F238E27FC236}">
                      <a16:creationId xmlns:a16="http://schemas.microsoft.com/office/drawing/2014/main" id="{4756CFF7-7124-2C43-BF13-A00B2EDF51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378" name="Rectangle 382">
                    <a:extLst>
                      <a:ext uri="{FF2B5EF4-FFF2-40B4-BE49-F238E27FC236}">
                        <a16:creationId xmlns:a16="http://schemas.microsoft.com/office/drawing/2014/main" id="{241A9728-0FEA-4540-A0EA-B61A59FBD9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79" name="Rectangle 383">
                    <a:extLst>
                      <a:ext uri="{FF2B5EF4-FFF2-40B4-BE49-F238E27FC236}">
                        <a16:creationId xmlns:a16="http://schemas.microsoft.com/office/drawing/2014/main" id="{D78C14E3-D995-1340-ADB9-4D5A5327F9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374" name="Rectangle 384">
                <a:extLst>
                  <a:ext uri="{FF2B5EF4-FFF2-40B4-BE49-F238E27FC236}">
                    <a16:creationId xmlns:a16="http://schemas.microsoft.com/office/drawing/2014/main" id="{3002B227-5C5A-C245-A8B9-F5EEF9AAD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75" name="Rectangle 385">
                <a:extLst>
                  <a:ext uri="{FF2B5EF4-FFF2-40B4-BE49-F238E27FC236}">
                    <a16:creationId xmlns:a16="http://schemas.microsoft.com/office/drawing/2014/main" id="{79FACD39-A2D2-2E45-AC4A-B5B1F0B51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71" name="Rectangle 386">
              <a:extLst>
                <a:ext uri="{FF2B5EF4-FFF2-40B4-BE49-F238E27FC236}">
                  <a16:creationId xmlns:a16="http://schemas.microsoft.com/office/drawing/2014/main" id="{7D8F1886-A84D-7341-AA77-305A78453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" name="Rectangle 387">
              <a:extLst>
                <a:ext uri="{FF2B5EF4-FFF2-40B4-BE49-F238E27FC236}">
                  <a16:creationId xmlns:a16="http://schemas.microsoft.com/office/drawing/2014/main" id="{CE065416-38D0-E342-B700-A10B7D715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82" name="Group 391">
            <a:extLst>
              <a:ext uri="{FF2B5EF4-FFF2-40B4-BE49-F238E27FC236}">
                <a16:creationId xmlns:a16="http://schemas.microsoft.com/office/drawing/2014/main" id="{1D3A8E6C-9163-1E40-91B0-9B85B7BC2F78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4308475"/>
            <a:ext cx="1081087" cy="949325"/>
            <a:chOff x="2231" y="3555"/>
            <a:chExt cx="681" cy="598"/>
          </a:xfrm>
        </p:grpSpPr>
        <p:grpSp>
          <p:nvGrpSpPr>
            <p:cNvPr id="1383" name="Group 392">
              <a:extLst>
                <a:ext uri="{FF2B5EF4-FFF2-40B4-BE49-F238E27FC236}">
                  <a16:creationId xmlns:a16="http://schemas.microsoft.com/office/drawing/2014/main" id="{A674A9D4-6F7C-B94A-9520-EAA53D16DE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1387" name="Group 393">
                <a:extLst>
                  <a:ext uri="{FF2B5EF4-FFF2-40B4-BE49-F238E27FC236}">
                    <a16:creationId xmlns:a16="http://schemas.microsoft.com/office/drawing/2014/main" id="{ECA31A49-36D5-D046-A36F-1F01D82268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1412" name="Group 394">
                  <a:extLst>
                    <a:ext uri="{FF2B5EF4-FFF2-40B4-BE49-F238E27FC236}">
                      <a16:creationId xmlns:a16="http://schemas.microsoft.com/office/drawing/2014/main" id="{4D848505-175F-5146-A9DC-10D8133DE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1415" name="Rectangle 395">
                    <a:extLst>
                      <a:ext uri="{FF2B5EF4-FFF2-40B4-BE49-F238E27FC236}">
                        <a16:creationId xmlns:a16="http://schemas.microsoft.com/office/drawing/2014/main" id="{1B7B2BFE-FCCC-0443-9DE6-4C9F521507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16" name="Text Box 396">
                    <a:extLst>
                      <a:ext uri="{FF2B5EF4-FFF2-40B4-BE49-F238E27FC236}">
                        <a16:creationId xmlns:a16="http://schemas.microsoft.com/office/drawing/2014/main" id="{5EBE232F-06DA-C84A-B28A-9D91E0CB5E5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1413" name="Rectangle 397">
                  <a:extLst>
                    <a:ext uri="{FF2B5EF4-FFF2-40B4-BE49-F238E27FC236}">
                      <a16:creationId xmlns:a16="http://schemas.microsoft.com/office/drawing/2014/main" id="{3165F2EA-E309-9D44-B809-074990ED4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14" name="Rectangle 398">
                  <a:extLst>
                    <a:ext uri="{FF2B5EF4-FFF2-40B4-BE49-F238E27FC236}">
                      <a16:creationId xmlns:a16="http://schemas.microsoft.com/office/drawing/2014/main" id="{347F2916-D218-544D-BCF9-22D27D084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88" name="Group 399">
                <a:extLst>
                  <a:ext uri="{FF2B5EF4-FFF2-40B4-BE49-F238E27FC236}">
                    <a16:creationId xmlns:a16="http://schemas.microsoft.com/office/drawing/2014/main" id="{F06582F6-491B-3C4A-9DBF-38DAE177E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1406" name="Group 400">
                  <a:extLst>
                    <a:ext uri="{FF2B5EF4-FFF2-40B4-BE49-F238E27FC236}">
                      <a16:creationId xmlns:a16="http://schemas.microsoft.com/office/drawing/2014/main" id="{2B3331E0-1512-1948-88F6-2A59A45EE2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410" name="Rectangle 401">
                    <a:extLst>
                      <a:ext uri="{FF2B5EF4-FFF2-40B4-BE49-F238E27FC236}">
                        <a16:creationId xmlns:a16="http://schemas.microsoft.com/office/drawing/2014/main" id="{6CB9829F-BDFE-534D-A81C-6B90328697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11" name="Text Box 402">
                    <a:extLst>
                      <a:ext uri="{FF2B5EF4-FFF2-40B4-BE49-F238E27FC236}">
                        <a16:creationId xmlns:a16="http://schemas.microsoft.com/office/drawing/2014/main" id="{BF046B08-009C-B54A-845D-3EA97CF8A40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407" name="Group 403">
                  <a:extLst>
                    <a:ext uri="{FF2B5EF4-FFF2-40B4-BE49-F238E27FC236}">
                      <a16:creationId xmlns:a16="http://schemas.microsoft.com/office/drawing/2014/main" id="{14C1AB36-B354-F748-BB41-D28297A570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08" name="Rectangle 404">
                    <a:extLst>
                      <a:ext uri="{FF2B5EF4-FFF2-40B4-BE49-F238E27FC236}">
                        <a16:creationId xmlns:a16="http://schemas.microsoft.com/office/drawing/2014/main" id="{92BCB4D4-EE6B-3A4F-90D1-058BD26F82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09" name="Rectangle 405">
                    <a:extLst>
                      <a:ext uri="{FF2B5EF4-FFF2-40B4-BE49-F238E27FC236}">
                        <a16:creationId xmlns:a16="http://schemas.microsoft.com/office/drawing/2014/main" id="{9DE8286C-561B-0248-8949-7BED3AE934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389" name="Group 406">
                <a:extLst>
                  <a:ext uri="{FF2B5EF4-FFF2-40B4-BE49-F238E27FC236}">
                    <a16:creationId xmlns:a16="http://schemas.microsoft.com/office/drawing/2014/main" id="{8DE10AE3-BBFE-BE40-96BF-7BE290E4E2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1404" name="Rectangle 407">
                  <a:extLst>
                    <a:ext uri="{FF2B5EF4-FFF2-40B4-BE49-F238E27FC236}">
                      <a16:creationId xmlns:a16="http://schemas.microsoft.com/office/drawing/2014/main" id="{398CBED0-24D0-4848-B4EC-C60335559E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05" name="Rectangle 408">
                  <a:extLst>
                    <a:ext uri="{FF2B5EF4-FFF2-40B4-BE49-F238E27FC236}">
                      <a16:creationId xmlns:a16="http://schemas.microsoft.com/office/drawing/2014/main" id="{F397ABF4-0C69-5B41-89DC-2D08E00F3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90" name="Group 409">
                <a:extLst>
                  <a:ext uri="{FF2B5EF4-FFF2-40B4-BE49-F238E27FC236}">
                    <a16:creationId xmlns:a16="http://schemas.microsoft.com/office/drawing/2014/main" id="{819ED642-BF66-A94A-97DC-306DF96BBF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1391" name="Group 410">
                  <a:extLst>
                    <a:ext uri="{FF2B5EF4-FFF2-40B4-BE49-F238E27FC236}">
                      <a16:creationId xmlns:a16="http://schemas.microsoft.com/office/drawing/2014/main" id="{27961D25-0616-CA42-9129-0E007FA92F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1395" name="Group 411">
                    <a:extLst>
                      <a:ext uri="{FF2B5EF4-FFF2-40B4-BE49-F238E27FC236}">
                        <a16:creationId xmlns:a16="http://schemas.microsoft.com/office/drawing/2014/main" id="{88AB7FD9-A804-4E47-8E9D-B9E88C6B03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1398" name="Group 412">
                      <a:extLst>
                        <a:ext uri="{FF2B5EF4-FFF2-40B4-BE49-F238E27FC236}">
                          <a16:creationId xmlns:a16="http://schemas.microsoft.com/office/drawing/2014/main" id="{D14E5602-12F4-B74A-8804-5BC51007E9F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1402" name="Rectangle 413">
                        <a:extLst>
                          <a:ext uri="{FF2B5EF4-FFF2-40B4-BE49-F238E27FC236}">
                            <a16:creationId xmlns:a16="http://schemas.microsoft.com/office/drawing/2014/main" id="{1538BE46-64CA-5D4A-8631-B40DF60A87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403" name="Text Box 414">
                        <a:extLst>
                          <a:ext uri="{FF2B5EF4-FFF2-40B4-BE49-F238E27FC236}">
                            <a16:creationId xmlns:a16="http://schemas.microsoft.com/office/drawing/2014/main" id="{98BC5D4F-31BF-2A4D-8E15-113129FDE3D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1399" name="Group 415">
                      <a:extLst>
                        <a:ext uri="{FF2B5EF4-FFF2-40B4-BE49-F238E27FC236}">
                          <a16:creationId xmlns:a16="http://schemas.microsoft.com/office/drawing/2014/main" id="{F8E7AA7B-7457-2048-A1CB-FCD0F323A5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400" name="Rectangle 416">
                        <a:extLst>
                          <a:ext uri="{FF2B5EF4-FFF2-40B4-BE49-F238E27FC236}">
                            <a16:creationId xmlns:a16="http://schemas.microsoft.com/office/drawing/2014/main" id="{9A530D9A-28C0-DA45-B8C2-416245B606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401" name="Rectangle 417">
                        <a:extLst>
                          <a:ext uri="{FF2B5EF4-FFF2-40B4-BE49-F238E27FC236}">
                            <a16:creationId xmlns:a16="http://schemas.microsoft.com/office/drawing/2014/main" id="{E8D004B1-9E38-DB47-9093-6438F10B13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1396" name="Rectangle 418">
                    <a:extLst>
                      <a:ext uri="{FF2B5EF4-FFF2-40B4-BE49-F238E27FC236}">
                        <a16:creationId xmlns:a16="http://schemas.microsoft.com/office/drawing/2014/main" id="{51FC546D-DB83-D444-A1E1-5B29F5568A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97" name="Rectangle 419">
                    <a:extLst>
                      <a:ext uri="{FF2B5EF4-FFF2-40B4-BE49-F238E27FC236}">
                        <a16:creationId xmlns:a16="http://schemas.microsoft.com/office/drawing/2014/main" id="{1EE5FD5E-781E-E945-A579-35AC91704A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392" name="Rectangle 420">
                  <a:extLst>
                    <a:ext uri="{FF2B5EF4-FFF2-40B4-BE49-F238E27FC236}">
                      <a16:creationId xmlns:a16="http://schemas.microsoft.com/office/drawing/2014/main" id="{CC7E642E-916D-4741-8C6E-2D74E8F4E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93" name="Rectangle 421">
                  <a:extLst>
                    <a:ext uri="{FF2B5EF4-FFF2-40B4-BE49-F238E27FC236}">
                      <a16:creationId xmlns:a16="http://schemas.microsoft.com/office/drawing/2014/main" id="{3CD93751-BB57-E447-9D5E-3A454DEA4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94" name="Rectangle 422">
                  <a:extLst>
                    <a:ext uri="{FF2B5EF4-FFF2-40B4-BE49-F238E27FC236}">
                      <a16:creationId xmlns:a16="http://schemas.microsoft.com/office/drawing/2014/main" id="{9BFC2B4B-48CE-FA4B-944F-9260DEDC6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84" name="Group 423">
              <a:extLst>
                <a:ext uri="{FF2B5EF4-FFF2-40B4-BE49-F238E27FC236}">
                  <a16:creationId xmlns:a16="http://schemas.microsoft.com/office/drawing/2014/main" id="{56B3D7BE-60AE-B744-BD7F-65431AF8A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1385" name="Rectangle 424">
                <a:extLst>
                  <a:ext uri="{FF2B5EF4-FFF2-40B4-BE49-F238E27FC236}">
                    <a16:creationId xmlns:a16="http://schemas.microsoft.com/office/drawing/2014/main" id="{078E811A-5E74-2C43-9551-F7CA4814E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86" name="Text Box 425">
                <a:extLst>
                  <a:ext uri="{FF2B5EF4-FFF2-40B4-BE49-F238E27FC236}">
                    <a16:creationId xmlns:a16="http://schemas.microsoft.com/office/drawing/2014/main" id="{C98D3C61-0CBD-0E48-9913-A3ACE809D1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</p:grpSp>
      <p:grpSp>
        <p:nvGrpSpPr>
          <p:cNvPr id="1417" name="Group 477">
            <a:extLst>
              <a:ext uri="{FF2B5EF4-FFF2-40B4-BE49-F238E27FC236}">
                <a16:creationId xmlns:a16="http://schemas.microsoft.com/office/drawing/2014/main" id="{211C3B45-DEF5-3748-8F2C-7B72A758CBEC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1639888"/>
            <a:ext cx="1081088" cy="1016000"/>
            <a:chOff x="2256" y="3531"/>
            <a:chExt cx="681" cy="640"/>
          </a:xfrm>
        </p:grpSpPr>
        <p:grpSp>
          <p:nvGrpSpPr>
            <p:cNvPr id="1418" name="Group 321">
              <a:extLst>
                <a:ext uri="{FF2B5EF4-FFF2-40B4-BE49-F238E27FC236}">
                  <a16:creationId xmlns:a16="http://schemas.microsoft.com/office/drawing/2014/main" id="{51DFE365-F84E-B542-A999-2F3E40E5DF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1446" name="Group 322">
                <a:extLst>
                  <a:ext uri="{FF2B5EF4-FFF2-40B4-BE49-F238E27FC236}">
                    <a16:creationId xmlns:a16="http://schemas.microsoft.com/office/drawing/2014/main" id="{FF5F03F3-DB12-2D40-BC2F-D32AB1400F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449" name="Rectangle 323">
                  <a:extLst>
                    <a:ext uri="{FF2B5EF4-FFF2-40B4-BE49-F238E27FC236}">
                      <a16:creationId xmlns:a16="http://schemas.microsoft.com/office/drawing/2014/main" id="{A5F0BBB9-9229-8B40-9DA3-EC3C89CAD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50" name="Text Box 324">
                  <a:extLst>
                    <a:ext uri="{FF2B5EF4-FFF2-40B4-BE49-F238E27FC236}">
                      <a16:creationId xmlns:a16="http://schemas.microsoft.com/office/drawing/2014/main" id="{27765596-C3DB-9A4F-821F-F5B670F90A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sp>
            <p:nvSpPr>
              <p:cNvPr id="1447" name="Rectangle 325">
                <a:extLst>
                  <a:ext uri="{FF2B5EF4-FFF2-40B4-BE49-F238E27FC236}">
                    <a16:creationId xmlns:a16="http://schemas.microsoft.com/office/drawing/2014/main" id="{ADED085D-E105-DD45-9113-079F9044A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48" name="Rectangle 326">
                <a:extLst>
                  <a:ext uri="{FF2B5EF4-FFF2-40B4-BE49-F238E27FC236}">
                    <a16:creationId xmlns:a16="http://schemas.microsoft.com/office/drawing/2014/main" id="{A856D64F-FDE8-0541-901B-7521D7AA7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19" name="Group 327">
              <a:extLst>
                <a:ext uri="{FF2B5EF4-FFF2-40B4-BE49-F238E27FC236}">
                  <a16:creationId xmlns:a16="http://schemas.microsoft.com/office/drawing/2014/main" id="{87D9BB31-BDC2-DB42-B051-33D199432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1440" name="Group 328">
                <a:extLst>
                  <a:ext uri="{FF2B5EF4-FFF2-40B4-BE49-F238E27FC236}">
                    <a16:creationId xmlns:a16="http://schemas.microsoft.com/office/drawing/2014/main" id="{834AC66A-2ADC-614D-AFB0-B60FCC706A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444" name="Rectangle 329">
                  <a:extLst>
                    <a:ext uri="{FF2B5EF4-FFF2-40B4-BE49-F238E27FC236}">
                      <a16:creationId xmlns:a16="http://schemas.microsoft.com/office/drawing/2014/main" id="{E68B387B-1AE2-364D-93EE-781BBE6CB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45" name="Text Box 330">
                  <a:extLst>
                    <a:ext uri="{FF2B5EF4-FFF2-40B4-BE49-F238E27FC236}">
                      <a16:creationId xmlns:a16="http://schemas.microsoft.com/office/drawing/2014/main" id="{C35B73DB-836E-4544-A452-72E2DD4348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grpSp>
            <p:nvGrpSpPr>
              <p:cNvPr id="1441" name="Group 331">
                <a:extLst>
                  <a:ext uri="{FF2B5EF4-FFF2-40B4-BE49-F238E27FC236}">
                    <a16:creationId xmlns:a16="http://schemas.microsoft.com/office/drawing/2014/main" id="{271D17BC-6EB1-CB4F-AC93-B1D6D5DB19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442" name="Rectangle 332">
                  <a:extLst>
                    <a:ext uri="{FF2B5EF4-FFF2-40B4-BE49-F238E27FC236}">
                      <a16:creationId xmlns:a16="http://schemas.microsoft.com/office/drawing/2014/main" id="{30B08293-1768-064C-B8D7-62AD59137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43" name="Rectangle 333">
                  <a:extLst>
                    <a:ext uri="{FF2B5EF4-FFF2-40B4-BE49-F238E27FC236}">
                      <a16:creationId xmlns:a16="http://schemas.microsoft.com/office/drawing/2014/main" id="{471AE46F-12CE-3E43-A551-BD371717F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20" name="Group 334">
              <a:extLst>
                <a:ext uri="{FF2B5EF4-FFF2-40B4-BE49-F238E27FC236}">
                  <a16:creationId xmlns:a16="http://schemas.microsoft.com/office/drawing/2014/main" id="{1826B60C-86D4-BF49-8F23-9B303D150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1438" name="Rectangle 335">
                <a:extLst>
                  <a:ext uri="{FF2B5EF4-FFF2-40B4-BE49-F238E27FC236}">
                    <a16:creationId xmlns:a16="http://schemas.microsoft.com/office/drawing/2014/main" id="{43BF521B-C604-944A-8712-1E6D618DD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39" name="Rectangle 336">
                <a:extLst>
                  <a:ext uri="{FF2B5EF4-FFF2-40B4-BE49-F238E27FC236}">
                    <a16:creationId xmlns:a16="http://schemas.microsoft.com/office/drawing/2014/main" id="{5DD50717-750D-C440-911C-0F048BF11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21" name="Group 360">
              <a:extLst>
                <a:ext uri="{FF2B5EF4-FFF2-40B4-BE49-F238E27FC236}">
                  <a16:creationId xmlns:a16="http://schemas.microsoft.com/office/drawing/2014/main" id="{E57035F4-47DE-374E-88DF-0E40274A1B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1436" name="Rectangle 361">
                <a:extLst>
                  <a:ext uri="{FF2B5EF4-FFF2-40B4-BE49-F238E27FC236}">
                    <a16:creationId xmlns:a16="http://schemas.microsoft.com/office/drawing/2014/main" id="{A4B5DAF7-F3AE-4E49-882A-B6B9DF79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37" name="Text Box 362">
                <a:extLst>
                  <a:ext uri="{FF2B5EF4-FFF2-40B4-BE49-F238E27FC236}">
                    <a16:creationId xmlns:a16="http://schemas.microsoft.com/office/drawing/2014/main" id="{A6FC6CE1-9969-BB45-B842-8352A46F94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grpSp>
          <p:nvGrpSpPr>
            <p:cNvPr id="1422" name="Group 461">
              <a:extLst>
                <a:ext uri="{FF2B5EF4-FFF2-40B4-BE49-F238E27FC236}">
                  <a16:creationId xmlns:a16="http://schemas.microsoft.com/office/drawing/2014/main" id="{945F125E-4877-4C4F-B8B3-80B0B45580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1423" name="Rectangle 457">
                <a:extLst>
                  <a:ext uri="{FF2B5EF4-FFF2-40B4-BE49-F238E27FC236}">
                    <a16:creationId xmlns:a16="http://schemas.microsoft.com/office/drawing/2014/main" id="{96F48ABE-9A07-9745-8CD8-1838BDF3E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424" name="Group 445">
                <a:extLst>
                  <a:ext uri="{FF2B5EF4-FFF2-40B4-BE49-F238E27FC236}">
                    <a16:creationId xmlns:a16="http://schemas.microsoft.com/office/drawing/2014/main" id="{1AC9A35B-D88E-304C-8099-6944F5F11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1427" name="Group 446">
                  <a:extLst>
                    <a:ext uri="{FF2B5EF4-FFF2-40B4-BE49-F238E27FC236}">
                      <a16:creationId xmlns:a16="http://schemas.microsoft.com/office/drawing/2014/main" id="{DB702BD7-8957-2C44-A226-AF80D4754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430" name="Group 447">
                    <a:extLst>
                      <a:ext uri="{FF2B5EF4-FFF2-40B4-BE49-F238E27FC236}">
                        <a16:creationId xmlns:a16="http://schemas.microsoft.com/office/drawing/2014/main" id="{F6B64FB3-38BD-6B4E-8E78-9C99B1A82B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434" name="Rectangle 448">
                      <a:extLst>
                        <a:ext uri="{FF2B5EF4-FFF2-40B4-BE49-F238E27FC236}">
                          <a16:creationId xmlns:a16="http://schemas.microsoft.com/office/drawing/2014/main" id="{F1F639F6-C05B-494B-8B4D-1888EBE26A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35" name="Text Box 449">
                      <a:extLst>
                        <a:ext uri="{FF2B5EF4-FFF2-40B4-BE49-F238E27FC236}">
                          <a16:creationId xmlns:a16="http://schemas.microsoft.com/office/drawing/2014/main" id="{949DB487-3E28-E144-AC2C-1C40E26D334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431" name="Group 450">
                    <a:extLst>
                      <a:ext uri="{FF2B5EF4-FFF2-40B4-BE49-F238E27FC236}">
                        <a16:creationId xmlns:a16="http://schemas.microsoft.com/office/drawing/2014/main" id="{6E6B73B0-D0C2-7D46-92E5-29ADF12876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432" name="Rectangle 451">
                      <a:extLst>
                        <a:ext uri="{FF2B5EF4-FFF2-40B4-BE49-F238E27FC236}">
                          <a16:creationId xmlns:a16="http://schemas.microsoft.com/office/drawing/2014/main" id="{4C610DFE-363B-F74F-BA64-A87F67D852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33" name="Rectangle 452">
                      <a:extLst>
                        <a:ext uri="{FF2B5EF4-FFF2-40B4-BE49-F238E27FC236}">
                          <a16:creationId xmlns:a16="http://schemas.microsoft.com/office/drawing/2014/main" id="{86A71122-100D-224A-9DBF-53DE8D970F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CC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428" name="Rectangle 453">
                  <a:extLst>
                    <a:ext uri="{FF2B5EF4-FFF2-40B4-BE49-F238E27FC236}">
                      <a16:creationId xmlns:a16="http://schemas.microsoft.com/office/drawing/2014/main" id="{9BCD973F-4C32-9E44-994F-5153EE8D0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29" name="Rectangle 454">
                  <a:extLst>
                    <a:ext uri="{FF2B5EF4-FFF2-40B4-BE49-F238E27FC236}">
                      <a16:creationId xmlns:a16="http://schemas.microsoft.com/office/drawing/2014/main" id="{852A6FFA-C875-754E-8259-955A85131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25" name="Rectangle 455">
                <a:extLst>
                  <a:ext uri="{FF2B5EF4-FFF2-40B4-BE49-F238E27FC236}">
                    <a16:creationId xmlns:a16="http://schemas.microsoft.com/office/drawing/2014/main" id="{86F66628-5236-984B-B9C7-68FAFC46A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26" name="Rectangle 456">
                <a:extLst>
                  <a:ext uri="{FF2B5EF4-FFF2-40B4-BE49-F238E27FC236}">
                    <a16:creationId xmlns:a16="http://schemas.microsoft.com/office/drawing/2014/main" id="{7831360A-68BA-9C48-8798-45611A892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51" name="Group 462">
            <a:extLst>
              <a:ext uri="{FF2B5EF4-FFF2-40B4-BE49-F238E27FC236}">
                <a16:creationId xmlns:a16="http://schemas.microsoft.com/office/drawing/2014/main" id="{0D9DBC59-E587-F447-95DB-826B98FC265E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5013325"/>
            <a:ext cx="1081087" cy="244475"/>
            <a:chOff x="-341" y="3180"/>
            <a:chExt cx="681" cy="154"/>
          </a:xfrm>
        </p:grpSpPr>
        <p:sp>
          <p:nvSpPr>
            <p:cNvPr id="1452" name="Rectangle 463">
              <a:extLst>
                <a:ext uri="{FF2B5EF4-FFF2-40B4-BE49-F238E27FC236}">
                  <a16:creationId xmlns:a16="http://schemas.microsoft.com/office/drawing/2014/main" id="{A49E1639-B461-5B40-A731-1377E4315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53" name="Group 464">
              <a:extLst>
                <a:ext uri="{FF2B5EF4-FFF2-40B4-BE49-F238E27FC236}">
                  <a16:creationId xmlns:a16="http://schemas.microsoft.com/office/drawing/2014/main" id="{D5FA2E0E-0A78-F049-BE06-25BFB15F0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1456" name="Group 465">
                <a:extLst>
                  <a:ext uri="{FF2B5EF4-FFF2-40B4-BE49-F238E27FC236}">
                    <a16:creationId xmlns:a16="http://schemas.microsoft.com/office/drawing/2014/main" id="{8A2C9457-2B63-E445-A642-A19BC33E7D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459" name="Group 466">
                  <a:extLst>
                    <a:ext uri="{FF2B5EF4-FFF2-40B4-BE49-F238E27FC236}">
                      <a16:creationId xmlns:a16="http://schemas.microsoft.com/office/drawing/2014/main" id="{0ED7C792-6D2F-7244-AE5D-4733C0D41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463" name="Rectangle 467">
                    <a:extLst>
                      <a:ext uri="{FF2B5EF4-FFF2-40B4-BE49-F238E27FC236}">
                        <a16:creationId xmlns:a16="http://schemas.microsoft.com/office/drawing/2014/main" id="{AB75B8C7-1B46-B54B-BDB3-1BAFD73A47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64" name="Text Box 468">
                    <a:extLst>
                      <a:ext uri="{FF2B5EF4-FFF2-40B4-BE49-F238E27FC236}">
                        <a16:creationId xmlns:a16="http://schemas.microsoft.com/office/drawing/2014/main" id="{F3F7FB78-D532-E842-8C80-77FEABCA4D3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460" name="Group 469">
                  <a:extLst>
                    <a:ext uri="{FF2B5EF4-FFF2-40B4-BE49-F238E27FC236}">
                      <a16:creationId xmlns:a16="http://schemas.microsoft.com/office/drawing/2014/main" id="{416C1FF9-E113-504D-9EE2-4327347FD8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61" name="Rectangle 470">
                    <a:extLst>
                      <a:ext uri="{FF2B5EF4-FFF2-40B4-BE49-F238E27FC236}">
                        <a16:creationId xmlns:a16="http://schemas.microsoft.com/office/drawing/2014/main" id="{DE3A100E-198F-E448-AA6A-4DF941945B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62" name="Rectangle 471">
                    <a:extLst>
                      <a:ext uri="{FF2B5EF4-FFF2-40B4-BE49-F238E27FC236}">
                        <a16:creationId xmlns:a16="http://schemas.microsoft.com/office/drawing/2014/main" id="{A7D239DD-5743-5846-B6BE-3318EA79F3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457" name="Rectangle 472">
                <a:extLst>
                  <a:ext uri="{FF2B5EF4-FFF2-40B4-BE49-F238E27FC236}">
                    <a16:creationId xmlns:a16="http://schemas.microsoft.com/office/drawing/2014/main" id="{731ADE56-4682-664C-BC51-BB88883F0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8" name="Rectangle 473">
                <a:extLst>
                  <a:ext uri="{FF2B5EF4-FFF2-40B4-BE49-F238E27FC236}">
                    <a16:creationId xmlns:a16="http://schemas.microsoft.com/office/drawing/2014/main" id="{547100D8-7A3A-1D41-9B15-FFBF05B77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454" name="Rectangle 474">
              <a:extLst>
                <a:ext uri="{FF2B5EF4-FFF2-40B4-BE49-F238E27FC236}">
                  <a16:creationId xmlns:a16="http://schemas.microsoft.com/office/drawing/2014/main" id="{886DAE83-F1EB-BC48-B19C-265C33E86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55" name="Rectangle 475">
              <a:extLst>
                <a:ext uri="{FF2B5EF4-FFF2-40B4-BE49-F238E27FC236}">
                  <a16:creationId xmlns:a16="http://schemas.microsoft.com/office/drawing/2014/main" id="{E6874F5F-698C-3C4C-B3C1-75898F0DD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1465" name="Picture 478">
            <a:extLst>
              <a:ext uri="{FF2B5EF4-FFF2-40B4-BE49-F238E27FC236}">
                <a16:creationId xmlns:a16="http://schemas.microsoft.com/office/drawing/2014/main" id="{D1685B0C-7F85-E147-A4EA-AFA2AE215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76" y="2632037"/>
            <a:ext cx="639182" cy="39510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66" name="Rectangle 480">
            <a:extLst>
              <a:ext uri="{FF2B5EF4-FFF2-40B4-BE49-F238E27FC236}">
                <a16:creationId xmlns:a16="http://schemas.microsoft.com/office/drawing/2014/main" id="{E8C6E2EE-B2B4-8144-9BCC-BFAF064D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747" y="1988349"/>
            <a:ext cx="259555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18732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web page </a:t>
            </a:r>
            <a:r>
              <a:rPr lang="en-US" sz="2000" i="1" dirty="0">
                <a:solidFill>
                  <a:srgbClr val="C00000"/>
                </a:solidFill>
                <a:ea typeface="ＭＳ Ｐゴシック" charset="0"/>
              </a:rPr>
              <a:t>finally (!!!)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displayed</a:t>
            </a:r>
          </a:p>
        </p:txBody>
      </p:sp>
    </p:spTree>
    <p:extLst>
      <p:ext uri="{BB962C8B-B14F-4D97-AF65-F5344CB8AC3E}">
        <p14:creationId xmlns:p14="http://schemas.microsoft.com/office/powerpoint/2010/main" val="40918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3.75E-6 0.07338 L 0.29205 0.06899 L 0.19596 0.25764 L 0.41562 0.11088 L 0.26731 0.51227 C 0.18945 0.51459 0.11744 0.50787 0.03971 0.50996 L 0.03971 0.38079 " pathEditMode="relative" rAng="0" ptsTypes="AAAAAAAA">
                                      <p:cBhvr>
                                        <p:cTn id="39" dur="300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3 C -0.00078 0.03264 -0.00143 0.06598 -0.00143 0.09908 L 0.23477 0.09699 L 0.37122 -0.27083 L 0.15104 -0.11944 L 0.25 -0.31666 L -0.03529 -0.31481 C -0.03594 -0.33078 -0.03529 -0.34143 -0.03529 -0.36342 C -0.03529 -0.38263 -0.03893 -0.35995 -0.03893 -0.37939 " pathEditMode="relative" rAng="0" ptsTypes="AAAAAAAAA">
                                      <p:cBhvr>
                                        <p:cTn id="70" dur="300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-1400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/>
      <p:bldP spid="1331" grpId="0"/>
      <p:bldP spid="1332" grpId="0"/>
      <p:bldP spid="1335" grpId="0"/>
      <p:bldP spid="1466" grpId="0"/>
      <p:bldP spid="1466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D57E-1258-071E-28F5-71993361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1FB9FE-FFBE-C0B3-A574-2DF3967257C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194235" cy="435133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example brings together a lot of what we have talked about in this course</a:t>
            </a:r>
          </a:p>
          <a:p>
            <a:r>
              <a:rPr lang="en-US" dirty="0"/>
              <a:t>Make sure you are comfortable with the individual steps that are happening, and their order.</a:t>
            </a:r>
          </a:p>
          <a:p>
            <a:r>
              <a:rPr lang="en-US" dirty="0"/>
              <a:t>E.g., given a similar scenario, you should be able to work out what happens under the hood from when a client arrives in a network and starts using some of the network applications we have talked about.</a:t>
            </a:r>
          </a:p>
        </p:txBody>
      </p:sp>
    </p:spTree>
    <p:extLst>
      <p:ext uri="{BB962C8B-B14F-4D97-AF65-F5344CB8AC3E}">
        <p14:creationId xmlns:p14="http://schemas.microsoft.com/office/powerpoint/2010/main" val="42306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FCC63-312A-D261-2F95-A613B8648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E4522-6DBC-4F4B-5F3D-B3ACEF59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Naming and Addressing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CACE5B65-AC5A-E39C-0567-A2A0DE6945B4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</p:spPr>
            <p:txBody>
              <a:bodyPr>
                <a:noAutofit/>
              </a:bodyPr>
              <a:lstStyle/>
              <a:p>
                <a:pPr marL="130175" indent="0">
                  <a:spcBef>
                    <a:spcPts val="600"/>
                  </a:spcBef>
                  <a:buClr>
                    <a:srgbClr val="0000A8"/>
                  </a:buClr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host A wants to communicate with host B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 and B each should have an interface connecting them to their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Each interface should have an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IP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and a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MAC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To send data to B, A should create a packet with the following addresses: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they are in the same LAN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 Otherwise,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, where R is the interface of the gateway (first-hop) router in A’s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CACE5B65-AC5A-E39C-0567-A2A0DE6945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  <a:blipFill>
                <a:blip r:embed="rId3"/>
                <a:stretch>
                  <a:fillRect t="-2138" r="-126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154EA36-5EBD-DE21-37A4-BE62F7D0555C}"/>
              </a:ext>
            </a:extLst>
          </p:cNvPr>
          <p:cNvSpPr/>
          <p:nvPr/>
        </p:nvSpPr>
        <p:spPr>
          <a:xfrm>
            <a:off x="1497495" y="5355722"/>
            <a:ext cx="8507896" cy="104692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This Lecture: How does A find these addresses?</a:t>
            </a:r>
          </a:p>
        </p:txBody>
      </p:sp>
    </p:spTree>
    <p:extLst>
      <p:ext uri="{BB962C8B-B14F-4D97-AF65-F5344CB8AC3E}">
        <p14:creationId xmlns:p14="http://schemas.microsoft.com/office/powerpoint/2010/main" val="25153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D99B4-830A-C37D-B68A-CE76E8CA4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C479-828C-B9AE-DAA6-26D583FE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Naming and Addressing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56A41E8E-96A8-D7BF-8956-690DE5E65922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</p:spPr>
            <p:txBody>
              <a:bodyPr>
                <a:noAutofit/>
              </a:bodyPr>
              <a:lstStyle/>
              <a:p>
                <a:pPr marL="130175" indent="0">
                  <a:spcBef>
                    <a:spcPts val="600"/>
                  </a:spcBef>
                  <a:buClr>
                    <a:srgbClr val="0000A8"/>
                  </a:buClr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host A wants to communicate with host B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 and B each should have an interface connecting them to their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Each interface should have an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IP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and a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MAC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To send data to B, A should create a packet with the following addresses: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they are in the same LAN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 Otherwise,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, where R is the interface of the gateway (first-hop) router in A’s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56A41E8E-96A8-D7BF-8956-690DE5E659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  <a:blipFill>
                <a:blip r:embed="rId3"/>
                <a:stretch>
                  <a:fillRect t="-2138" r="-126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8E0A09D-2731-CD2B-AB18-F61298E513B8}"/>
              </a:ext>
            </a:extLst>
          </p:cNvPr>
          <p:cNvSpPr/>
          <p:nvPr/>
        </p:nvSpPr>
        <p:spPr>
          <a:xfrm>
            <a:off x="5857460" y="3793295"/>
            <a:ext cx="2835965" cy="54149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Comes with the interface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B656B1B-1E57-51CB-01F6-EF98AC483BE8}"/>
              </a:ext>
            </a:extLst>
          </p:cNvPr>
          <p:cNvCxnSpPr>
            <a:stCxn id="4" idx="1"/>
          </p:cNvCxnSpPr>
          <p:nvPr/>
        </p:nvCxnSpPr>
        <p:spPr>
          <a:xfrm flipH="1">
            <a:off x="5115339" y="4064043"/>
            <a:ext cx="742121" cy="15014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E4A9D-0C7A-8B77-F8B5-A2AA678FF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79F3-47AB-586F-3F53-198DE5C4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Naming and Addressing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8A2A1010-BADD-D852-FEAC-1BBD85D0B520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</p:spPr>
            <p:txBody>
              <a:bodyPr>
                <a:noAutofit/>
              </a:bodyPr>
              <a:lstStyle/>
              <a:p>
                <a:pPr marL="130175" indent="0">
                  <a:spcBef>
                    <a:spcPts val="600"/>
                  </a:spcBef>
                  <a:buClr>
                    <a:srgbClr val="0000A8"/>
                  </a:buClr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host A wants to communicate with host B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 and B each should have an interface connecting them to their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Each interface should have an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IP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and a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MAC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To send data to B, A should create a packet with the following addresses: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they are in the same LAN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 Otherwise,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, where R is the interface of the gateway (first-hop) router in A’s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8A2A1010-BADD-D852-FEAC-1BBD85D0B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  <a:blipFill>
                <a:blip r:embed="rId3"/>
                <a:stretch>
                  <a:fillRect t="-2138" r="-126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1876E9B-A172-ED4F-92F2-31B915302258}"/>
              </a:ext>
            </a:extLst>
          </p:cNvPr>
          <p:cNvSpPr/>
          <p:nvPr/>
        </p:nvSpPr>
        <p:spPr>
          <a:xfrm>
            <a:off x="5857460" y="3793295"/>
            <a:ext cx="2835965" cy="54149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Comes with the interface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AD93C25-C598-D7A6-46D5-6ED8DD049F38}"/>
              </a:ext>
            </a:extLst>
          </p:cNvPr>
          <p:cNvCxnSpPr>
            <a:stCxn id="4" idx="1"/>
          </p:cNvCxnSpPr>
          <p:nvPr/>
        </p:nvCxnSpPr>
        <p:spPr>
          <a:xfrm flipH="1">
            <a:off x="5115339" y="4064043"/>
            <a:ext cx="742121" cy="15014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F91C476-BB8C-6226-3E1B-E92B013D26AE}"/>
              </a:ext>
            </a:extLst>
          </p:cNvPr>
          <p:cNvSpPr/>
          <p:nvPr/>
        </p:nvSpPr>
        <p:spPr>
          <a:xfrm>
            <a:off x="5744817" y="5310669"/>
            <a:ext cx="3412435" cy="79858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Through ARP. But has to know B’s (or R’s)  IP address.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FC8682-BF88-CFC9-7E62-3406C190AC09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5327374" y="4747656"/>
            <a:ext cx="417443" cy="96230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92DC71-B673-DBCF-C83D-935EF0CDA756}"/>
              </a:ext>
            </a:extLst>
          </p:cNvPr>
          <p:cNvCxnSpPr>
            <a:cxnSpLocks/>
          </p:cNvCxnSpPr>
          <p:nvPr/>
        </p:nvCxnSpPr>
        <p:spPr>
          <a:xfrm flipV="1">
            <a:off x="9157252" y="4829516"/>
            <a:ext cx="1739596" cy="6571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2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DAF3B-C06E-A0E2-A013-A02A8A36F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62F5-E504-8895-B1E1-2EFDF2A3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Naming and Addressing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F0597ED3-3693-A9D1-7662-5F95653EF06E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</p:spPr>
            <p:txBody>
              <a:bodyPr>
                <a:noAutofit/>
              </a:bodyPr>
              <a:lstStyle/>
              <a:p>
                <a:pPr marL="130175" indent="0">
                  <a:spcBef>
                    <a:spcPts val="600"/>
                  </a:spcBef>
                  <a:buClr>
                    <a:srgbClr val="0000A8"/>
                  </a:buClr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host A wants to communicate with host B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 and B each should have an interface connecting them to their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Each interface should have an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IP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and a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MAC address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To send data to B, A should create a packet with the following addresses: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IP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source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  <a:p>
                <a:pPr marL="750888" lvl="1" indent="-277813">
                  <a:spcBef>
                    <a:spcPts val="600"/>
                  </a:spcBef>
                </a:pP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destination MAC address: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altLang="en-US" u="sng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if they are in the same LAN</a:t>
                </a:r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. Otherwise,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m:t>𝑀𝐴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, where R is the interface of the gateway (first-hop) router in A’s LAN.</a:t>
                </a:r>
              </a:p>
              <a:p>
                <a:pPr marL="407988" indent="-277813">
                  <a:spcBef>
                    <a:spcPts val="600"/>
                  </a:spcBef>
                  <a:buClr>
                    <a:srgbClr val="0000A8"/>
                  </a:buClr>
                </a:pPr>
                <a:endParaRPr lang="en-US" altLang="en-US" dirty="0"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F0597ED3-3693-A9D1-7662-5F95653EF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98691" y="1371322"/>
                <a:ext cx="11128266" cy="4843947"/>
              </a:xfrm>
              <a:blipFill>
                <a:blip r:embed="rId3"/>
                <a:stretch>
                  <a:fillRect t="-2138" r="-126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656FBE1-CDF8-88A2-4992-0E2476B31CB1}"/>
              </a:ext>
            </a:extLst>
          </p:cNvPr>
          <p:cNvSpPr/>
          <p:nvPr/>
        </p:nvSpPr>
        <p:spPr>
          <a:xfrm>
            <a:off x="5857460" y="3793295"/>
            <a:ext cx="2835965" cy="54149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Comes with the interface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190201-2896-40E3-891B-445E64BC91F7}"/>
              </a:ext>
            </a:extLst>
          </p:cNvPr>
          <p:cNvCxnSpPr>
            <a:stCxn id="4" idx="1"/>
          </p:cNvCxnSpPr>
          <p:nvPr/>
        </p:nvCxnSpPr>
        <p:spPr>
          <a:xfrm flipH="1">
            <a:off x="5115339" y="4064043"/>
            <a:ext cx="742121" cy="15014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091BDB1-1518-771B-04C3-F5596248FB58}"/>
              </a:ext>
            </a:extLst>
          </p:cNvPr>
          <p:cNvSpPr/>
          <p:nvPr/>
        </p:nvSpPr>
        <p:spPr>
          <a:xfrm>
            <a:off x="5744817" y="5310669"/>
            <a:ext cx="3412435" cy="79858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Through ARP. But has to know B’s (or R’s)  IP address.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8D064E-7821-78A0-5B18-0E56EC1091F4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5327374" y="4747656"/>
            <a:ext cx="417443" cy="96230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423B22-CE31-0C64-BF6F-D158D38E6BAB}"/>
              </a:ext>
            </a:extLst>
          </p:cNvPr>
          <p:cNvCxnSpPr>
            <a:cxnSpLocks/>
          </p:cNvCxnSpPr>
          <p:nvPr/>
        </p:nvCxnSpPr>
        <p:spPr>
          <a:xfrm flipV="1">
            <a:off x="9157252" y="4829516"/>
            <a:ext cx="1739596" cy="6571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CFF9452-D616-7F87-23ED-5E2177707A5A}"/>
              </a:ext>
            </a:extLst>
          </p:cNvPr>
          <p:cNvSpPr/>
          <p:nvPr/>
        </p:nvSpPr>
        <p:spPr>
          <a:xfrm>
            <a:off x="4949686" y="2280426"/>
            <a:ext cx="3743739" cy="5135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How does A get an IP address ??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EDA4CB7-0E67-79DC-CA77-E2145704C600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439478" y="2537192"/>
            <a:ext cx="510208" cy="84998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3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9ee03e0-b78c-4998-8bf4-79b266b85105}" enabled="1" method="Standard" siteId="{723a5a87-f39a-4a22-9247-3fc240c0139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26727</TotalTime>
  <Words>5106</Words>
  <Application>Microsoft Macintosh PowerPoint</Application>
  <PresentationFormat>Widescreen</PresentationFormat>
  <Paragraphs>922</Paragraphs>
  <Slides>58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ＭＳ Ｐゴシック</vt:lpstr>
      <vt:lpstr>Arial</vt:lpstr>
      <vt:lpstr>Calibri</vt:lpstr>
      <vt:lpstr>Calibri Light</vt:lpstr>
      <vt:lpstr>Cambria Math</vt:lpstr>
      <vt:lpstr>Comic Sans MS</vt:lpstr>
      <vt:lpstr>Courier</vt:lpstr>
      <vt:lpstr>Gill Sans MT</vt:lpstr>
      <vt:lpstr>Tahoma</vt:lpstr>
      <vt:lpstr>Wingdings</vt:lpstr>
      <vt:lpstr>ZapfDingbats</vt:lpstr>
      <vt:lpstr>Office Theme</vt:lpstr>
      <vt:lpstr>CS 456/656 Computer Networks</vt:lpstr>
      <vt:lpstr>A note on the slides</vt:lpstr>
      <vt:lpstr>Naming and Addressing</vt:lpstr>
      <vt:lpstr>Naming and Addressing</vt:lpstr>
      <vt:lpstr>Naming and Addressing</vt:lpstr>
      <vt:lpstr>Naming and Addressing</vt:lpstr>
      <vt:lpstr>Naming and Addressing</vt:lpstr>
      <vt:lpstr>Naming and Addressing</vt:lpstr>
      <vt:lpstr>Naming and Addressing</vt:lpstr>
      <vt:lpstr>Naming and Addressing</vt:lpstr>
      <vt:lpstr>Naming and Addressing: roadmap</vt:lpstr>
      <vt:lpstr>Naming and Addressing: roadmap</vt:lpstr>
      <vt:lpstr>DHCP: Dynamic Host Configuration Protocol</vt:lpstr>
      <vt:lpstr>DHCP client-server scenario</vt:lpstr>
      <vt:lpstr>DHCP client-server scenario</vt:lpstr>
      <vt:lpstr>DHCP: more than IP addresses</vt:lpstr>
      <vt:lpstr>DHCP: example</vt:lpstr>
      <vt:lpstr>DHCP: example</vt:lpstr>
      <vt:lpstr>Naming and Addressing</vt:lpstr>
      <vt:lpstr>Naming and Addressing</vt:lpstr>
      <vt:lpstr>What you need to know about DHCP</vt:lpstr>
      <vt:lpstr>Naming and Addressing: roadmap</vt:lpstr>
      <vt:lpstr>DNS: Domain Name System</vt:lpstr>
      <vt:lpstr>DNS: Domain Name System</vt:lpstr>
      <vt:lpstr>DNS: Domain Name System</vt:lpstr>
      <vt:lpstr>DNS: Domain Name System</vt:lpstr>
      <vt:lpstr>DNS: a distributed, hierarchical database</vt:lpstr>
      <vt:lpstr>DNS: root name servers</vt:lpstr>
      <vt:lpstr>DNS: root name servers</vt:lpstr>
      <vt:lpstr>Top-Level Domain, and authoritative servers</vt:lpstr>
      <vt:lpstr>DNS name resolution</vt:lpstr>
      <vt:lpstr>Local DNS name servers</vt:lpstr>
      <vt:lpstr>DNS name resolution: iterative query</vt:lpstr>
      <vt:lpstr>DNS name resolution: recursive query</vt:lpstr>
      <vt:lpstr>DNS records</vt:lpstr>
      <vt:lpstr>Example of records</vt:lpstr>
      <vt:lpstr>Example of records</vt:lpstr>
      <vt:lpstr>Example of records</vt:lpstr>
      <vt:lpstr>Example of records</vt:lpstr>
      <vt:lpstr>DNS protocol messages</vt:lpstr>
      <vt:lpstr>DNS protocol messages</vt:lpstr>
      <vt:lpstr>Caching DNS Information</vt:lpstr>
      <vt:lpstr>Getting your info into the DNS</vt:lpstr>
      <vt:lpstr>DNS security</vt:lpstr>
      <vt:lpstr>DNS: services, structure</vt:lpstr>
      <vt:lpstr>Final thoughts about the DNS</vt:lpstr>
      <vt:lpstr>What you need to know about DNS</vt:lpstr>
      <vt:lpstr>Naming and Addressing</vt:lpstr>
      <vt:lpstr>Naming and Addressing: roadmap</vt:lpstr>
      <vt:lpstr>Bringing it all together </vt:lpstr>
      <vt:lpstr>A day in the life: scenario</vt:lpstr>
      <vt:lpstr>A day in the life: connecting to the Internet</vt:lpstr>
      <vt:lpstr>A day in the life: connecting to the Internet</vt:lpstr>
      <vt:lpstr>A day in the life… ARP  (before DNS, before HTTP)</vt:lpstr>
      <vt:lpstr>A day in the life… using DNS</vt:lpstr>
      <vt:lpstr>A day in the life…TCP connection carrying HTTP</vt:lpstr>
      <vt:lpstr>A day in the life… HTTP request/reply </vt:lpstr>
      <vt:lpstr>What you need to know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Mina Tahmasbi Arashloo</cp:lastModifiedBy>
  <cp:revision>859</cp:revision>
  <dcterms:created xsi:type="dcterms:W3CDTF">2020-01-18T07:24:59Z</dcterms:created>
  <dcterms:modified xsi:type="dcterms:W3CDTF">2025-11-24T12:52:45Z</dcterms:modified>
</cp:coreProperties>
</file>