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1254" r:id="rId2"/>
    <p:sldId id="2634" r:id="rId3"/>
    <p:sldId id="2683" r:id="rId4"/>
    <p:sldId id="2650" r:id="rId5"/>
    <p:sldId id="2659" r:id="rId6"/>
    <p:sldId id="2660" r:id="rId7"/>
    <p:sldId id="2661" r:id="rId8"/>
    <p:sldId id="2662" r:id="rId9"/>
    <p:sldId id="2663" r:id="rId10"/>
    <p:sldId id="2652" r:id="rId11"/>
    <p:sldId id="2666" r:id="rId12"/>
    <p:sldId id="2665" r:id="rId13"/>
    <p:sldId id="2675" r:id="rId14"/>
    <p:sldId id="2667" r:id="rId15"/>
    <p:sldId id="2668" r:id="rId16"/>
    <p:sldId id="2664" r:id="rId17"/>
    <p:sldId id="2684" r:id="rId18"/>
    <p:sldId id="2670" r:id="rId19"/>
    <p:sldId id="2654" r:id="rId20"/>
    <p:sldId id="2655" r:id="rId21"/>
    <p:sldId id="2671" r:id="rId22"/>
    <p:sldId id="2676" r:id="rId23"/>
    <p:sldId id="2678" r:id="rId24"/>
    <p:sldId id="2680" r:id="rId25"/>
    <p:sldId id="2682" r:id="rId26"/>
    <p:sldId id="2673" r:id="rId27"/>
    <p:sldId id="2656" r:id="rId28"/>
    <p:sldId id="26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656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8"/>
    <a:srgbClr val="9CE0FA"/>
    <a:srgbClr val="CDBDE8"/>
    <a:srgbClr val="F56F6F"/>
    <a:srgbClr val="2FB050"/>
    <a:srgbClr val="E40000"/>
    <a:srgbClr val="DB0004"/>
    <a:srgbClr val="EC86A6"/>
    <a:srgbClr val="8DDFB0"/>
    <a:srgbClr val="FFF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3804"/>
  </p:normalViewPr>
  <p:slideViewPr>
    <p:cSldViewPr snapToGrid="0" snapToObjects="1">
      <p:cViewPr varScale="1">
        <p:scale>
          <a:sx n="96" d="100"/>
          <a:sy n="96" d="100"/>
        </p:scale>
        <p:origin x="176" y="184"/>
      </p:cViewPr>
      <p:guideLst>
        <p:guide pos="4656"/>
        <p:guide orient="horz" pos="3312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11/19/25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53F81-1498-4308-85A3-1ABA62E45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949B44-3BF9-41AD-1553-0719E5CF45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BBE82F-0C3A-902C-454F-39BC10D19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16FD8-00C3-3195-2AB7-A01A58046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76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431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573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308DD-E280-22D3-CF54-55916BCBF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2EE647-E8D4-0473-AA48-CBD5CBA31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34DC48-A88D-3D65-6FD0-C82F59987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2705C-5F6A-28A5-F089-5E75D79F7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582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100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075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619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667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86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70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71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68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394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713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760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446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08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59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F7D9F-C31A-65D4-98BD-7BE60E638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770"/>
            <a:ext cx="9144000" cy="1909763"/>
          </a:xfrm>
        </p:spPr>
        <p:txBody>
          <a:bodyPr/>
          <a:lstStyle/>
          <a:p>
            <a:r>
              <a:rPr lang="en-US" dirty="0"/>
              <a:t>CS 456/656</a:t>
            </a:r>
            <a:br>
              <a:rPr lang="en-US" dirty="0"/>
            </a:br>
            <a:r>
              <a:rPr lang="en-US" dirty="0"/>
              <a:t>Computer Networks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9C67F7-7D16-FD6B-3FB1-428609D14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7327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Mina Tahmasbi Arashloo and Uzma Maroof</a:t>
            </a:r>
          </a:p>
          <a:p>
            <a:r>
              <a:rPr lang="en-US" sz="3600" dirty="0"/>
              <a:t>Fall 2025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393E2DC-BA4A-041C-1F92-F22DF46B02AE}"/>
              </a:ext>
            </a:extLst>
          </p:cNvPr>
          <p:cNvSpPr txBox="1">
            <a:spLocks/>
          </p:cNvSpPr>
          <p:nvPr/>
        </p:nvSpPr>
        <p:spPr>
          <a:xfrm>
            <a:off x="1524000" y="3323000"/>
            <a:ext cx="9144000" cy="950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Lecture 15: Link Layer – Part 2</a:t>
            </a: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CD55C61-978D-BBD0-7498-E74B3BEAE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073" y="-184913"/>
            <a:ext cx="4558145" cy="182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39751EC-3470-E44E-9E47-1DBEC48F367C}"/>
              </a:ext>
            </a:extLst>
          </p:cNvPr>
          <p:cNvGrpSpPr/>
          <p:nvPr/>
        </p:nvGrpSpPr>
        <p:grpSpPr>
          <a:xfrm>
            <a:off x="7535443" y="2298503"/>
            <a:ext cx="1243611" cy="519112"/>
            <a:chOff x="9287864" y="4082048"/>
            <a:chExt cx="1243611" cy="519112"/>
          </a:xfrm>
        </p:grpSpPr>
        <p:sp>
          <p:nvSpPr>
            <p:cNvPr id="556" name="Rectangle 75">
              <a:extLst>
                <a:ext uri="{FF2B5EF4-FFF2-40B4-BE49-F238E27FC236}">
                  <a16:creationId xmlns:a16="http://schemas.microsoft.com/office/drawing/2014/main" id="{86D84E7B-7F94-CF43-97CD-E40F099FC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0181" y="4127584"/>
              <a:ext cx="1188897" cy="471997"/>
            </a:xfrm>
            <a:prstGeom prst="rect">
              <a:avLst/>
            </a:prstGeom>
            <a:solidFill>
              <a:srgbClr val="F56F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7" name="Rectangle 2">
              <a:extLst>
                <a:ext uri="{FF2B5EF4-FFF2-40B4-BE49-F238E27FC236}">
                  <a16:creationId xmlns:a16="http://schemas.microsoft.com/office/drawing/2014/main" id="{75001E46-9EFA-6F46-BF58-DE475A333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9866" y="4128085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8" name="Line 3">
              <a:extLst>
                <a:ext uri="{FF2B5EF4-FFF2-40B4-BE49-F238E27FC236}">
                  <a16:creationId xmlns:a16="http://schemas.microsoft.com/office/drawing/2014/main" id="{58FD3C8D-D13C-DD42-85DC-F3FC75827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1453" y="4342570"/>
              <a:ext cx="1179110" cy="14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9" name="Text Box 6">
              <a:extLst>
                <a:ext uri="{FF2B5EF4-FFF2-40B4-BE49-F238E27FC236}">
                  <a16:creationId xmlns:a16="http://schemas.microsoft.com/office/drawing/2014/main" id="{06310D8E-E39C-8749-8C4D-6762E12A6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7864" y="4107358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562" name="Line 18">
              <a:extLst>
                <a:ext uri="{FF2B5EF4-FFF2-40B4-BE49-F238E27FC236}">
                  <a16:creationId xmlns:a16="http://schemas.microsoft.com/office/drawing/2014/main" id="{674927D0-7AF4-FB45-A199-0AA4F2F4D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0891" y="413284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3" name="Line 21">
              <a:extLst>
                <a:ext uri="{FF2B5EF4-FFF2-40B4-BE49-F238E27FC236}">
                  <a16:creationId xmlns:a16="http://schemas.microsoft.com/office/drawing/2014/main" id="{ED992B3F-F06B-D64B-B214-C09006060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0378" y="412967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5" name="Line 23">
              <a:extLst>
                <a:ext uri="{FF2B5EF4-FFF2-40B4-BE49-F238E27FC236}">
                  <a16:creationId xmlns:a16="http://schemas.microsoft.com/office/drawing/2014/main" id="{0E55E53C-5364-9444-98BF-DF258E8EB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11878" y="4137610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8" name="Text Box 26">
              <a:extLst>
                <a:ext uri="{FF2B5EF4-FFF2-40B4-BE49-F238E27FC236}">
                  <a16:creationId xmlns:a16="http://schemas.microsoft.com/office/drawing/2014/main" id="{2BB93CA1-198F-BD45-B13D-35FA7DC8E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378" y="4296360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8</a:t>
              </a:r>
            </a:p>
          </p:txBody>
        </p:sp>
        <p:sp>
          <p:nvSpPr>
            <p:cNvPr id="572" name="Text Box 30">
              <a:extLst>
                <a:ext uri="{FF2B5EF4-FFF2-40B4-BE49-F238E27FC236}">
                  <a16:creationId xmlns:a16="http://schemas.microsoft.com/office/drawing/2014/main" id="{B28826E1-E494-BE45-847D-47836FFF5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0540" y="4300533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573" name="Text Box 57">
              <a:extLst>
                <a:ext uri="{FF2B5EF4-FFF2-40B4-BE49-F238E27FC236}">
                  <a16:creationId xmlns:a16="http://schemas.microsoft.com/office/drawing/2014/main" id="{0E14A6FA-A1FE-3F46-A4F2-105D9B7A7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3616" y="4082048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</a:t>
              </a:r>
            </a:p>
          </p:txBody>
        </p:sp>
        <p:sp>
          <p:nvSpPr>
            <p:cNvPr id="584" name="Oval 81">
              <a:extLst>
                <a:ext uri="{FF2B5EF4-FFF2-40B4-BE49-F238E27FC236}">
                  <a16:creationId xmlns:a16="http://schemas.microsoft.com/office/drawing/2014/main" id="{9FE56524-10FB-6042-A1CC-7979BFD9B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5753" y="4442410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85" name="Oval 82">
              <a:extLst>
                <a:ext uri="{FF2B5EF4-FFF2-40B4-BE49-F238E27FC236}">
                  <a16:creationId xmlns:a16="http://schemas.microsoft.com/office/drawing/2014/main" id="{32B7ED54-8A66-9C40-90E0-AB788CBBD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7853" y="4439235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86" name="Oval 83">
              <a:extLst>
                <a:ext uri="{FF2B5EF4-FFF2-40B4-BE49-F238E27FC236}">
                  <a16:creationId xmlns:a16="http://schemas.microsoft.com/office/drawing/2014/main" id="{ACECF9A3-7435-ED4E-A83D-328DB3D23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5228" y="4443998"/>
              <a:ext cx="42863" cy="476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43345-4697-A84D-B271-4440D2A31971}"/>
              </a:ext>
            </a:extLst>
          </p:cNvPr>
          <p:cNvGrpSpPr/>
          <p:nvPr/>
        </p:nvGrpSpPr>
        <p:grpSpPr>
          <a:xfrm>
            <a:off x="8704311" y="2293748"/>
            <a:ext cx="1259780" cy="523875"/>
            <a:chOff x="10932220" y="4822113"/>
            <a:chExt cx="1259780" cy="523875"/>
          </a:xfrm>
        </p:grpSpPr>
        <p:sp>
          <p:nvSpPr>
            <p:cNvPr id="620" name="Rectangle 76">
              <a:extLst>
                <a:ext uri="{FF2B5EF4-FFF2-40B4-BE49-F238E27FC236}">
                  <a16:creationId xmlns:a16="http://schemas.microsoft.com/office/drawing/2014/main" id="{5443F9B0-0F91-A14D-9E8E-E2DFA236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071" y="4880851"/>
              <a:ext cx="1190929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2" name="Rectangle 2">
              <a:extLst>
                <a:ext uri="{FF2B5EF4-FFF2-40B4-BE49-F238E27FC236}">
                  <a16:creationId xmlns:a16="http://schemas.microsoft.com/office/drawing/2014/main" id="{5E7248A8-6B10-0841-AE53-D0ABC4CE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0391" y="4872913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3" name="Line 3">
              <a:extLst>
                <a:ext uri="{FF2B5EF4-FFF2-40B4-BE49-F238E27FC236}">
                  <a16:creationId xmlns:a16="http://schemas.microsoft.com/office/drawing/2014/main" id="{DD3A74DB-9E59-9348-8893-A2232C822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9376" y="5090714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651AA383-259C-DC4C-B417-34535BEC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1146" y="48824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1" name="Line 24">
              <a:extLst>
                <a:ext uri="{FF2B5EF4-FFF2-40B4-BE49-F238E27FC236}">
                  <a16:creationId xmlns:a16="http://schemas.microsoft.com/office/drawing/2014/main" id="{A9A98EAD-050F-EF41-8FA1-A4524796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5871" y="4877676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2" name="Line 25">
              <a:extLst>
                <a:ext uri="{FF2B5EF4-FFF2-40B4-BE49-F238E27FC236}">
                  <a16:creationId xmlns:a16="http://schemas.microsoft.com/office/drawing/2014/main" id="{A2531D0B-9E46-0941-94A0-96006DBA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6421" y="487291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4" name="Text Box 27">
              <a:extLst>
                <a:ext uri="{FF2B5EF4-FFF2-40B4-BE49-F238E27FC236}">
                  <a16:creationId xmlns:a16="http://schemas.microsoft.com/office/drawing/2014/main" id="{7649D600-6D49-3044-A4AB-61B599FF2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7845" y="4840575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9</a:t>
              </a:r>
            </a:p>
          </p:txBody>
        </p:sp>
        <p:sp>
          <p:nvSpPr>
            <p:cNvPr id="635" name="Text Box 28">
              <a:extLst>
                <a:ext uri="{FF2B5EF4-FFF2-40B4-BE49-F238E27FC236}">
                  <a16:creationId xmlns:a16="http://schemas.microsoft.com/office/drawing/2014/main" id="{5BAA2670-D55C-C142-827F-9CE7DB75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3871" y="5045951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16</a:t>
              </a:r>
            </a:p>
          </p:txBody>
        </p:sp>
        <p:sp>
          <p:nvSpPr>
            <p:cNvPr id="636" name="Text Box 29">
              <a:extLst>
                <a:ext uri="{FF2B5EF4-FFF2-40B4-BE49-F238E27FC236}">
                  <a16:creationId xmlns:a16="http://schemas.microsoft.com/office/drawing/2014/main" id="{D7F356E9-BF66-D145-915D-38A53F2F1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2220" y="5049376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10</a:t>
              </a:r>
            </a:p>
          </p:txBody>
        </p:sp>
        <p:sp>
          <p:nvSpPr>
            <p:cNvPr id="639" name="Text Box 74">
              <a:extLst>
                <a:ext uri="{FF2B5EF4-FFF2-40B4-BE49-F238E27FC236}">
                  <a16:creationId xmlns:a16="http://schemas.microsoft.com/office/drawing/2014/main" id="{C33FAB3F-C18D-F04F-AFF6-CD5E1444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9108" y="4822113"/>
              <a:ext cx="2984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15</a:t>
              </a:r>
            </a:p>
          </p:txBody>
        </p:sp>
        <p:sp>
          <p:nvSpPr>
            <p:cNvPr id="643" name="Oval 84">
              <a:extLst>
                <a:ext uri="{FF2B5EF4-FFF2-40B4-BE49-F238E27FC236}">
                  <a16:creationId xmlns:a16="http://schemas.microsoft.com/office/drawing/2014/main" id="{86949CB4-4A39-0346-AFF6-9F5A2A7D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4" name="Oval 85">
              <a:extLst>
                <a:ext uri="{FF2B5EF4-FFF2-40B4-BE49-F238E27FC236}">
                  <a16:creationId xmlns:a16="http://schemas.microsoft.com/office/drawing/2014/main" id="{E4D51E21-8C17-E743-8B81-06236413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" name="Oval 86">
              <a:extLst>
                <a:ext uri="{FF2B5EF4-FFF2-40B4-BE49-F238E27FC236}">
                  <a16:creationId xmlns:a16="http://schemas.microsoft.com/office/drawing/2014/main" id="{520890CD-F328-1643-8FAD-D429622A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Port-based VLANs</a:t>
            </a:r>
            <a:endParaRPr lang="en-US" sz="4400" b="0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BEEB3-46FD-EA41-8074-A5BDD9C11183}"/>
              </a:ext>
            </a:extLst>
          </p:cNvPr>
          <p:cNvGrpSpPr/>
          <p:nvPr/>
        </p:nvGrpSpPr>
        <p:grpSpPr>
          <a:xfrm>
            <a:off x="7579415" y="1918955"/>
            <a:ext cx="2388836" cy="410624"/>
            <a:chOff x="7399107" y="1365161"/>
            <a:chExt cx="2388836" cy="732595"/>
          </a:xfrm>
        </p:grpSpPr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20E2C253-E31D-DA4E-8C57-56EFE4A095ED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596EEC3-C1AA-2E4B-BA66-1B555E77FCC5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AB2941FE-E212-F347-B495-140D5C7ED03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91A112E4-81D0-F44B-9985-65B5C629D0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1585E8CB-B8A8-844A-9962-714F597BBE4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EC524C8C-F983-3A44-9FDA-7715110964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4" name="Rectangle 3">
            <a:extLst>
              <a:ext uri="{FF2B5EF4-FFF2-40B4-BE49-F238E27FC236}">
                <a16:creationId xmlns:a16="http://schemas.microsoft.com/office/drawing/2014/main" id="{8B0BF6C6-7F95-0647-8336-38D2D956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399" y="1279297"/>
            <a:ext cx="4114295" cy="49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single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physical switch ……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  <a:cs typeface="+mn-cs"/>
            </a:endParaRPr>
          </a:p>
        </p:txBody>
      </p:sp>
      <p:sp>
        <p:nvSpPr>
          <p:cNvPr id="430" name="Line 61">
            <a:extLst>
              <a:ext uri="{FF2B5EF4-FFF2-40B4-BE49-F238E27FC236}">
                <a16:creationId xmlns:a16="http://schemas.microsoft.com/office/drawing/2014/main" id="{504ED2E3-D101-424C-8AE9-5C34917B5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7193" y="2649273"/>
            <a:ext cx="90170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1" name="Line 62">
            <a:extLst>
              <a:ext uri="{FF2B5EF4-FFF2-40B4-BE49-F238E27FC236}">
                <a16:creationId xmlns:a16="http://schemas.microsoft.com/office/drawing/2014/main" id="{2122A03F-B45C-EC49-8D54-8D3B7DB4D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12956" y="2649273"/>
            <a:ext cx="80645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2" name="Line 63">
            <a:extLst>
              <a:ext uri="{FF2B5EF4-FFF2-40B4-BE49-F238E27FC236}">
                <a16:creationId xmlns:a16="http://schemas.microsoft.com/office/drawing/2014/main" id="{F985FD06-D0A5-3048-AF98-111FE4DF7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2092" y="2664199"/>
            <a:ext cx="672983" cy="3613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3" name="Text Box 64">
            <a:extLst>
              <a:ext uri="{FF2B5EF4-FFF2-40B4-BE49-F238E27FC236}">
                <a16:creationId xmlns:a16="http://schemas.microsoft.com/office/drawing/2014/main" id="{299DB3CE-7B62-0F41-8A17-414B51C9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614" y="2864458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sp>
        <p:nvSpPr>
          <p:cNvPr id="434" name="Line 69">
            <a:extLst>
              <a:ext uri="{FF2B5EF4-FFF2-40B4-BE49-F238E27FC236}">
                <a16:creationId xmlns:a16="http://schemas.microsoft.com/office/drawing/2014/main" id="{131CBCB7-EC04-C34D-8089-DF6962A05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156" y="2652448"/>
            <a:ext cx="101600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5" name="Line 70">
            <a:extLst>
              <a:ext uri="{FF2B5EF4-FFF2-40B4-BE49-F238E27FC236}">
                <a16:creationId xmlns:a16="http://schemas.microsoft.com/office/drawing/2014/main" id="{3E75F251-D967-EA4E-9C97-EB6B5246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0631" y="2450835"/>
            <a:ext cx="479425" cy="603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6" name="Line 71">
            <a:extLst>
              <a:ext uri="{FF2B5EF4-FFF2-40B4-BE49-F238E27FC236}">
                <a16:creationId xmlns:a16="http://schemas.microsoft.com/office/drawing/2014/main" id="{00AB0795-DB89-1B41-A48F-217D5BED1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6293" y="2395273"/>
            <a:ext cx="514350" cy="484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7" name="Text Box 72">
            <a:extLst>
              <a:ext uri="{FF2B5EF4-FFF2-40B4-BE49-F238E27FC236}">
                <a16:creationId xmlns:a16="http://schemas.microsoft.com/office/drawing/2014/main" id="{377DDBF1-C221-7B40-952F-70C5D671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520" y="3356023"/>
            <a:ext cx="173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EE (VLAN ports 1-8)</a:t>
            </a:r>
          </a:p>
        </p:txBody>
      </p:sp>
      <p:sp>
        <p:nvSpPr>
          <p:cNvPr id="438" name="Text Box 73">
            <a:extLst>
              <a:ext uri="{FF2B5EF4-FFF2-40B4-BE49-F238E27FC236}">
                <a16:creationId xmlns:a16="http://schemas.microsoft.com/office/drawing/2014/main" id="{FDE3B945-5B46-E04D-BFCA-4A7A699A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7415" y="3356023"/>
            <a:ext cx="2572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CS (VLAN ports 9-15)</a:t>
            </a:r>
          </a:p>
        </p:txBody>
      </p:sp>
      <p:sp>
        <p:nvSpPr>
          <p:cNvPr id="447" name="Text Box 45">
            <a:extLst>
              <a:ext uri="{FF2B5EF4-FFF2-40B4-BE49-F238E27FC236}">
                <a16:creationId xmlns:a16="http://schemas.microsoft.com/office/drawing/2014/main" id="{2D1CE1C0-31D9-844E-8F50-70F2806C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370" y="2827505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grpSp>
        <p:nvGrpSpPr>
          <p:cNvPr id="448" name="Group 44">
            <a:extLst>
              <a:ext uri="{FF2B5EF4-FFF2-40B4-BE49-F238E27FC236}">
                <a16:creationId xmlns:a16="http://schemas.microsoft.com/office/drawing/2014/main" id="{700B7029-39F6-C74E-AC0E-38210F4099EF}"/>
              </a:ext>
            </a:extLst>
          </p:cNvPr>
          <p:cNvGrpSpPr>
            <a:grpSpLocks/>
          </p:cNvGrpSpPr>
          <p:nvPr/>
        </p:nvGrpSpPr>
        <p:grpSpPr bwMode="auto">
          <a:xfrm>
            <a:off x="6290618" y="2835010"/>
            <a:ext cx="609600" cy="558800"/>
            <a:chOff x="-44" y="1473"/>
            <a:chExt cx="981" cy="1105"/>
          </a:xfrm>
        </p:grpSpPr>
        <p:pic>
          <p:nvPicPr>
            <p:cNvPr id="449" name="Picture 45" descr="desktop_computer_stylized_medium">
              <a:extLst>
                <a:ext uri="{FF2B5EF4-FFF2-40B4-BE49-F238E27FC236}">
                  <a16:creationId xmlns:a16="http://schemas.microsoft.com/office/drawing/2014/main" id="{DBD01A03-81B8-534F-93E0-1D4C45D29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46">
              <a:extLst>
                <a:ext uri="{FF2B5EF4-FFF2-40B4-BE49-F238E27FC236}">
                  <a16:creationId xmlns:a16="http://schemas.microsoft.com/office/drawing/2014/main" id="{635026BE-6129-3740-BA64-8136F70D6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1" name="Group 44">
            <a:extLst>
              <a:ext uri="{FF2B5EF4-FFF2-40B4-BE49-F238E27FC236}">
                <a16:creationId xmlns:a16="http://schemas.microsoft.com/office/drawing/2014/main" id="{5180A7F4-6359-C649-AEDF-B175B94960B4}"/>
              </a:ext>
            </a:extLst>
          </p:cNvPr>
          <p:cNvGrpSpPr>
            <a:grpSpLocks/>
          </p:cNvGrpSpPr>
          <p:nvPr/>
        </p:nvGrpSpPr>
        <p:grpSpPr bwMode="auto">
          <a:xfrm>
            <a:off x="6855399" y="2840344"/>
            <a:ext cx="609600" cy="558800"/>
            <a:chOff x="-44" y="1473"/>
            <a:chExt cx="981" cy="1105"/>
          </a:xfrm>
        </p:grpSpPr>
        <p:pic>
          <p:nvPicPr>
            <p:cNvPr id="452" name="Picture 45" descr="desktop_computer_stylized_medium">
              <a:extLst>
                <a:ext uri="{FF2B5EF4-FFF2-40B4-BE49-F238E27FC236}">
                  <a16:creationId xmlns:a16="http://schemas.microsoft.com/office/drawing/2014/main" id="{14B1FE25-A4BF-9D47-8AD2-68F17E2D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" name="Freeform 46">
              <a:extLst>
                <a:ext uri="{FF2B5EF4-FFF2-40B4-BE49-F238E27FC236}">
                  <a16:creationId xmlns:a16="http://schemas.microsoft.com/office/drawing/2014/main" id="{BBF7941F-1FF1-1849-803E-B825A4F414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4" name="Group 44">
            <a:extLst>
              <a:ext uri="{FF2B5EF4-FFF2-40B4-BE49-F238E27FC236}">
                <a16:creationId xmlns:a16="http://schemas.microsoft.com/office/drawing/2014/main" id="{3B53FC44-EDA2-6143-AAE9-F7F4B007F065}"/>
              </a:ext>
            </a:extLst>
          </p:cNvPr>
          <p:cNvGrpSpPr>
            <a:grpSpLocks/>
          </p:cNvGrpSpPr>
          <p:nvPr/>
        </p:nvGrpSpPr>
        <p:grpSpPr bwMode="auto">
          <a:xfrm>
            <a:off x="7612266" y="2835682"/>
            <a:ext cx="609600" cy="558800"/>
            <a:chOff x="-44" y="1473"/>
            <a:chExt cx="981" cy="1105"/>
          </a:xfrm>
        </p:grpSpPr>
        <p:pic>
          <p:nvPicPr>
            <p:cNvPr id="455" name="Picture 45" descr="desktop_computer_stylized_medium">
              <a:extLst>
                <a:ext uri="{FF2B5EF4-FFF2-40B4-BE49-F238E27FC236}">
                  <a16:creationId xmlns:a16="http://schemas.microsoft.com/office/drawing/2014/main" id="{27DADEDF-8827-4347-B67A-F3A822699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" name="Freeform 46">
              <a:extLst>
                <a:ext uri="{FF2B5EF4-FFF2-40B4-BE49-F238E27FC236}">
                  <a16:creationId xmlns:a16="http://schemas.microsoft.com/office/drawing/2014/main" id="{6A110340-235C-2846-A908-0380A764EB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7" name="Group 44">
            <a:extLst>
              <a:ext uri="{FF2B5EF4-FFF2-40B4-BE49-F238E27FC236}">
                <a16:creationId xmlns:a16="http://schemas.microsoft.com/office/drawing/2014/main" id="{799E5DB2-77CF-E344-82DA-E1C53B1B1556}"/>
              </a:ext>
            </a:extLst>
          </p:cNvPr>
          <p:cNvGrpSpPr>
            <a:grpSpLocks/>
          </p:cNvGrpSpPr>
          <p:nvPr/>
        </p:nvGrpSpPr>
        <p:grpSpPr bwMode="auto">
          <a:xfrm>
            <a:off x="8577667" y="2831020"/>
            <a:ext cx="609600" cy="558800"/>
            <a:chOff x="-44" y="1473"/>
            <a:chExt cx="981" cy="1105"/>
          </a:xfrm>
        </p:grpSpPr>
        <p:pic>
          <p:nvPicPr>
            <p:cNvPr id="458" name="Picture 45" descr="desktop_computer_stylized_medium">
              <a:extLst>
                <a:ext uri="{FF2B5EF4-FFF2-40B4-BE49-F238E27FC236}">
                  <a16:creationId xmlns:a16="http://schemas.microsoft.com/office/drawing/2014/main" id="{D37910D3-8AA7-C24C-818C-2F605830F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B4F17700-4146-9C4E-A002-23A5A8126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0" name="Group 44">
            <a:extLst>
              <a:ext uri="{FF2B5EF4-FFF2-40B4-BE49-F238E27FC236}">
                <a16:creationId xmlns:a16="http://schemas.microsoft.com/office/drawing/2014/main" id="{BC32569F-4860-C044-8345-620D3C44BE94}"/>
              </a:ext>
            </a:extLst>
          </p:cNvPr>
          <p:cNvGrpSpPr>
            <a:grpSpLocks/>
          </p:cNvGrpSpPr>
          <p:nvPr/>
        </p:nvGrpSpPr>
        <p:grpSpPr bwMode="auto">
          <a:xfrm>
            <a:off x="9092894" y="2836930"/>
            <a:ext cx="609600" cy="558800"/>
            <a:chOff x="-44" y="1473"/>
            <a:chExt cx="981" cy="1105"/>
          </a:xfrm>
        </p:grpSpPr>
        <p:pic>
          <p:nvPicPr>
            <p:cNvPr id="461" name="Picture 45" descr="desktop_computer_stylized_medium">
              <a:extLst>
                <a:ext uri="{FF2B5EF4-FFF2-40B4-BE49-F238E27FC236}">
                  <a16:creationId xmlns:a16="http://schemas.microsoft.com/office/drawing/2014/main" id="{D412AD3B-D014-6047-80EA-4735BF4B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46">
              <a:extLst>
                <a:ext uri="{FF2B5EF4-FFF2-40B4-BE49-F238E27FC236}">
                  <a16:creationId xmlns:a16="http://schemas.microsoft.com/office/drawing/2014/main" id="{353A741B-0D62-3446-9077-1E43F71BA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3" name="Group 44">
            <a:extLst>
              <a:ext uri="{FF2B5EF4-FFF2-40B4-BE49-F238E27FC236}">
                <a16:creationId xmlns:a16="http://schemas.microsoft.com/office/drawing/2014/main" id="{D42CBE99-C058-0F44-B1D9-2439ABF13462}"/>
              </a:ext>
            </a:extLst>
          </p:cNvPr>
          <p:cNvGrpSpPr>
            <a:grpSpLocks/>
          </p:cNvGrpSpPr>
          <p:nvPr/>
        </p:nvGrpSpPr>
        <p:grpSpPr bwMode="auto">
          <a:xfrm>
            <a:off x="9956495" y="2845922"/>
            <a:ext cx="609600" cy="558800"/>
            <a:chOff x="-44" y="1473"/>
            <a:chExt cx="981" cy="1105"/>
          </a:xfrm>
        </p:grpSpPr>
        <p:pic>
          <p:nvPicPr>
            <p:cNvPr id="464" name="Picture 45" descr="desktop_computer_stylized_medium">
              <a:extLst>
                <a:ext uri="{FF2B5EF4-FFF2-40B4-BE49-F238E27FC236}">
                  <a16:creationId xmlns:a16="http://schemas.microsoft.com/office/drawing/2014/main" id="{12D4DF7A-D18D-7A44-B2AA-BED58DFA4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" name="Freeform 46">
              <a:extLst>
                <a:ext uri="{FF2B5EF4-FFF2-40B4-BE49-F238E27FC236}">
                  <a16:creationId xmlns:a16="http://schemas.microsoft.com/office/drawing/2014/main" id="{1BBC825C-81B6-FE42-9537-7ECC063686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18BAC5-6F99-9949-A533-8E94FF0D852A}"/>
              </a:ext>
            </a:extLst>
          </p:cNvPr>
          <p:cNvGrpSpPr/>
          <p:nvPr/>
        </p:nvGrpSpPr>
        <p:grpSpPr>
          <a:xfrm>
            <a:off x="6211492" y="3817384"/>
            <a:ext cx="5305402" cy="2612342"/>
            <a:chOff x="6211492" y="3817384"/>
            <a:chExt cx="5305402" cy="2612342"/>
          </a:xfrm>
        </p:grpSpPr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032775F3-0670-3C4B-B2DF-70AE363DCDFF}"/>
                </a:ext>
              </a:extLst>
            </p:cNvPr>
            <p:cNvGrpSpPr/>
            <p:nvPr/>
          </p:nvGrpSpPr>
          <p:grpSpPr>
            <a:xfrm>
              <a:off x="6540241" y="4410585"/>
              <a:ext cx="4725167" cy="1478151"/>
              <a:chOff x="6576817" y="3374265"/>
              <a:chExt cx="4310127" cy="1451015"/>
            </a:xfrm>
          </p:grpSpPr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809D7D0E-60C1-2C48-AD6E-75E52E4358D7}"/>
                  </a:ext>
                </a:extLst>
              </p:cNvPr>
              <p:cNvSpPr/>
              <p:nvPr/>
            </p:nvSpPr>
            <p:spPr>
              <a:xfrm>
                <a:off x="8691093" y="3384997"/>
                <a:ext cx="1094704" cy="528034"/>
              </a:xfrm>
              <a:prstGeom prst="ellipse">
                <a:avLst/>
              </a:prstGeom>
              <a:noFill/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EF688021-C6FD-1B4E-B315-BB324D547AD5}"/>
                  </a:ext>
                </a:extLst>
              </p:cNvPr>
              <p:cNvSpPr/>
              <p:nvPr/>
            </p:nvSpPr>
            <p:spPr>
              <a:xfrm>
                <a:off x="9704233" y="3561007"/>
                <a:ext cx="1094704" cy="528034"/>
              </a:xfrm>
              <a:prstGeom prst="ellipse">
                <a:avLst/>
              </a:prstGeom>
              <a:noFill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1F5AD41F-54EA-6A44-B0D6-74F874C66EF2}"/>
                  </a:ext>
                </a:extLst>
              </p:cNvPr>
              <p:cNvSpPr/>
              <p:nvPr/>
            </p:nvSpPr>
            <p:spPr>
              <a:xfrm>
                <a:off x="9274940" y="4110502"/>
                <a:ext cx="1094704" cy="5752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4C7FB047-C4AD-824E-B7ED-47D40D01146F}"/>
                  </a:ext>
                </a:extLst>
              </p:cNvPr>
              <p:cNvSpPr/>
              <p:nvPr/>
            </p:nvSpPr>
            <p:spPr>
              <a:xfrm>
                <a:off x="8178090" y="4250021"/>
                <a:ext cx="1313640" cy="5752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012F2C31-F332-114A-9BCF-F8B282914B90}"/>
                  </a:ext>
                </a:extLst>
              </p:cNvPr>
              <p:cNvSpPr/>
              <p:nvPr/>
            </p:nvSpPr>
            <p:spPr>
              <a:xfrm>
                <a:off x="7222907" y="4170602"/>
                <a:ext cx="1313640" cy="5752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D798AE63-63D4-7B40-9268-74F3FB1BA890}"/>
                  </a:ext>
                </a:extLst>
              </p:cNvPr>
              <p:cNvSpPr/>
              <p:nvPr/>
            </p:nvSpPr>
            <p:spPr>
              <a:xfrm>
                <a:off x="7029724" y="3539536"/>
                <a:ext cx="1313640" cy="575259"/>
              </a:xfrm>
              <a:prstGeom prst="ellipse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D1D557D9-E710-6349-86FB-1E32C8BE5407}"/>
                  </a:ext>
                </a:extLst>
              </p:cNvPr>
              <p:cNvSpPr/>
              <p:nvPr/>
            </p:nvSpPr>
            <p:spPr>
              <a:xfrm>
                <a:off x="9792240" y="3842194"/>
                <a:ext cx="1094704" cy="57525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FB07E267-41BC-A04C-B76A-60A7F3D74A23}"/>
                  </a:ext>
                </a:extLst>
              </p:cNvPr>
              <p:cNvSpPr/>
              <p:nvPr/>
            </p:nvSpPr>
            <p:spPr>
              <a:xfrm>
                <a:off x="9358649" y="3395729"/>
                <a:ext cx="1094704" cy="528034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5682B567-D458-C848-AA8C-B31B69F32CB5}"/>
                  </a:ext>
                </a:extLst>
              </p:cNvPr>
              <p:cNvSpPr/>
              <p:nvPr/>
            </p:nvSpPr>
            <p:spPr>
              <a:xfrm>
                <a:off x="7727324" y="3374265"/>
                <a:ext cx="1442434" cy="605307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50800" dist="38100" dir="16200000" rotWithShape="0">
                  <a:schemeClr val="bg1">
                    <a:lumMod val="6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905F9C15-25EA-7B4C-940C-44F363940A1A}"/>
                  </a:ext>
                </a:extLst>
              </p:cNvPr>
              <p:cNvSpPr/>
              <p:nvPr/>
            </p:nvSpPr>
            <p:spPr>
              <a:xfrm>
                <a:off x="6576817" y="3859361"/>
                <a:ext cx="1313640" cy="575259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50800" dist="38100" dir="13500000" algn="b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5" name="Freeform 694">
                <a:extLst>
                  <a:ext uri="{FF2B5EF4-FFF2-40B4-BE49-F238E27FC236}">
                    <a16:creationId xmlns:a16="http://schemas.microsoft.com/office/drawing/2014/main" id="{931DE170-9A7A-A446-A6FC-4B1B055B91C6}"/>
                  </a:ext>
                </a:extLst>
              </p:cNvPr>
              <p:cNvSpPr/>
              <p:nvPr/>
            </p:nvSpPr>
            <p:spPr>
              <a:xfrm>
                <a:off x="7094483" y="3443189"/>
                <a:ext cx="3651294" cy="1248629"/>
              </a:xfrm>
              <a:custGeom>
                <a:avLst/>
                <a:gdLst>
                  <a:gd name="connsiteX0" fmla="*/ 18918 w 3651294"/>
                  <a:gd name="connsiteY0" fmla="*/ 327923 h 1248629"/>
                  <a:gd name="connsiteX1" fmla="*/ 0 w 3651294"/>
                  <a:gd name="connsiteY1" fmla="*/ 472965 h 1248629"/>
                  <a:gd name="connsiteX2" fmla="*/ 75674 w 3651294"/>
                  <a:gd name="connsiteY2" fmla="*/ 939625 h 1248629"/>
                  <a:gd name="connsiteX3" fmla="*/ 176574 w 3651294"/>
                  <a:gd name="connsiteY3" fmla="*/ 964850 h 1248629"/>
                  <a:gd name="connsiteX4" fmla="*/ 214411 w 3651294"/>
                  <a:gd name="connsiteY4" fmla="*/ 1034218 h 1248629"/>
                  <a:gd name="connsiteX5" fmla="*/ 1072055 w 3651294"/>
                  <a:gd name="connsiteY5" fmla="*/ 1248629 h 1248629"/>
                  <a:gd name="connsiteX6" fmla="*/ 1210791 w 3651294"/>
                  <a:gd name="connsiteY6" fmla="*/ 1179261 h 1248629"/>
                  <a:gd name="connsiteX7" fmla="*/ 1311691 w 3651294"/>
                  <a:gd name="connsiteY7" fmla="*/ 1248629 h 1248629"/>
                  <a:gd name="connsiteX8" fmla="*/ 2238703 w 3651294"/>
                  <a:gd name="connsiteY8" fmla="*/ 1242323 h 1248629"/>
                  <a:gd name="connsiteX9" fmla="*/ 2352215 w 3651294"/>
                  <a:gd name="connsiteY9" fmla="*/ 1072055 h 1248629"/>
                  <a:gd name="connsiteX10" fmla="*/ 2453114 w 3651294"/>
                  <a:gd name="connsiteY10" fmla="*/ 1109892 h 1248629"/>
                  <a:gd name="connsiteX11" fmla="*/ 3165716 w 3651294"/>
                  <a:gd name="connsiteY11" fmla="*/ 1021605 h 1248629"/>
                  <a:gd name="connsiteX12" fmla="*/ 3272921 w 3651294"/>
                  <a:gd name="connsiteY12" fmla="*/ 870257 h 1248629"/>
                  <a:gd name="connsiteX13" fmla="*/ 3651294 w 3651294"/>
                  <a:gd name="connsiteY13" fmla="*/ 567559 h 1248629"/>
                  <a:gd name="connsiteX14" fmla="*/ 3600844 w 3651294"/>
                  <a:gd name="connsiteY14" fmla="*/ 510803 h 1248629"/>
                  <a:gd name="connsiteX15" fmla="*/ 3619763 w 3651294"/>
                  <a:gd name="connsiteY15" fmla="*/ 416210 h 1248629"/>
                  <a:gd name="connsiteX16" fmla="*/ 3436883 w 3651294"/>
                  <a:gd name="connsiteY16" fmla="*/ 245942 h 1248629"/>
                  <a:gd name="connsiteX17" fmla="*/ 3436883 w 3651294"/>
                  <a:gd name="connsiteY17" fmla="*/ 245942 h 1248629"/>
                  <a:gd name="connsiteX18" fmla="*/ 3285534 w 3651294"/>
                  <a:gd name="connsiteY18" fmla="*/ 182880 h 1248629"/>
                  <a:gd name="connsiteX19" fmla="*/ 2699056 w 3651294"/>
                  <a:gd name="connsiteY19" fmla="*/ 18919 h 1248629"/>
                  <a:gd name="connsiteX20" fmla="*/ 2440502 w 3651294"/>
                  <a:gd name="connsiteY20" fmla="*/ 69368 h 1248629"/>
                  <a:gd name="connsiteX21" fmla="*/ 2308071 w 3651294"/>
                  <a:gd name="connsiteY21" fmla="*/ 6306 h 1248629"/>
                  <a:gd name="connsiteX22" fmla="*/ 2011680 w 3651294"/>
                  <a:gd name="connsiteY22" fmla="*/ 0 h 1248629"/>
                  <a:gd name="connsiteX23" fmla="*/ 1828800 w 3651294"/>
                  <a:gd name="connsiteY23" fmla="*/ 31531 h 1248629"/>
                  <a:gd name="connsiteX24" fmla="*/ 775663 w 3651294"/>
                  <a:gd name="connsiteY24" fmla="*/ 94593 h 1248629"/>
                  <a:gd name="connsiteX25" fmla="*/ 599089 w 3651294"/>
                  <a:gd name="connsiteY25" fmla="*/ 170268 h 1248629"/>
                  <a:gd name="connsiteX26" fmla="*/ 283779 w 3651294"/>
                  <a:gd name="connsiteY26" fmla="*/ 195492 h 1248629"/>
                  <a:gd name="connsiteX27" fmla="*/ 18918 w 3651294"/>
                  <a:gd name="connsiteY27" fmla="*/ 327923 h 1248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651294" h="1248629">
                    <a:moveTo>
                      <a:pt x="18918" y="327923"/>
                    </a:moveTo>
                    <a:lnTo>
                      <a:pt x="0" y="472965"/>
                    </a:lnTo>
                    <a:lnTo>
                      <a:pt x="75674" y="939625"/>
                    </a:lnTo>
                    <a:lnTo>
                      <a:pt x="176574" y="964850"/>
                    </a:lnTo>
                    <a:lnTo>
                      <a:pt x="214411" y="1034218"/>
                    </a:lnTo>
                    <a:lnTo>
                      <a:pt x="1072055" y="1248629"/>
                    </a:lnTo>
                    <a:lnTo>
                      <a:pt x="1210791" y="1179261"/>
                    </a:lnTo>
                    <a:lnTo>
                      <a:pt x="1311691" y="1248629"/>
                    </a:lnTo>
                    <a:lnTo>
                      <a:pt x="2238703" y="1242323"/>
                    </a:lnTo>
                    <a:lnTo>
                      <a:pt x="2352215" y="1072055"/>
                    </a:lnTo>
                    <a:lnTo>
                      <a:pt x="2453114" y="1109892"/>
                    </a:lnTo>
                    <a:lnTo>
                      <a:pt x="3165716" y="1021605"/>
                    </a:lnTo>
                    <a:lnTo>
                      <a:pt x="3272921" y="870257"/>
                    </a:lnTo>
                    <a:lnTo>
                      <a:pt x="3651294" y="567559"/>
                    </a:lnTo>
                    <a:lnTo>
                      <a:pt x="3600844" y="510803"/>
                    </a:lnTo>
                    <a:lnTo>
                      <a:pt x="3619763" y="416210"/>
                    </a:lnTo>
                    <a:lnTo>
                      <a:pt x="3436883" y="245942"/>
                    </a:lnTo>
                    <a:lnTo>
                      <a:pt x="3436883" y="245942"/>
                    </a:lnTo>
                    <a:lnTo>
                      <a:pt x="3285534" y="182880"/>
                    </a:lnTo>
                    <a:lnTo>
                      <a:pt x="2699056" y="18919"/>
                    </a:lnTo>
                    <a:lnTo>
                      <a:pt x="2440502" y="69368"/>
                    </a:lnTo>
                    <a:lnTo>
                      <a:pt x="2308071" y="6306"/>
                    </a:lnTo>
                    <a:lnTo>
                      <a:pt x="2011680" y="0"/>
                    </a:lnTo>
                    <a:lnTo>
                      <a:pt x="1828800" y="31531"/>
                    </a:lnTo>
                    <a:lnTo>
                      <a:pt x="775663" y="94593"/>
                    </a:lnTo>
                    <a:lnTo>
                      <a:pt x="599089" y="170268"/>
                    </a:lnTo>
                    <a:lnTo>
                      <a:pt x="283779" y="195492"/>
                    </a:lnTo>
                    <a:lnTo>
                      <a:pt x="18918" y="3279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82" name="Rectangle 211">
              <a:extLst>
                <a:ext uri="{FF2B5EF4-FFF2-40B4-BE49-F238E27FC236}">
                  <a16:creationId xmlns:a16="http://schemas.microsoft.com/office/drawing/2014/main" id="{69F6A505-6FC4-F044-8AE9-A1A9917E6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1492" y="3817384"/>
              <a:ext cx="514032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65000"/>
                <a:buFont typeface="Wingdings" charset="0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… operates as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multiple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virtual switches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65000"/>
                <a:buFont typeface="Wingdings" charset="0"/>
                <a:buChar char="v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8921662-C3D4-0647-9F72-39C9CE0D19E6}"/>
                </a:ext>
              </a:extLst>
            </p:cNvPr>
            <p:cNvGrpSpPr/>
            <p:nvPr/>
          </p:nvGrpSpPr>
          <p:grpSpPr>
            <a:xfrm>
              <a:off x="6371136" y="4706033"/>
              <a:ext cx="2504545" cy="1723693"/>
              <a:chOff x="6713475" y="4508715"/>
              <a:chExt cx="2504545" cy="1723693"/>
            </a:xfrm>
          </p:grpSpPr>
          <p:grpSp>
            <p:nvGrpSpPr>
              <p:cNvPr id="647" name="Group 646">
                <a:extLst>
                  <a:ext uri="{FF2B5EF4-FFF2-40B4-BE49-F238E27FC236}">
                    <a16:creationId xmlns:a16="http://schemas.microsoft.com/office/drawing/2014/main" id="{1557549E-498F-7447-979B-9B359264E0A6}"/>
                  </a:ext>
                </a:extLst>
              </p:cNvPr>
              <p:cNvGrpSpPr/>
              <p:nvPr/>
            </p:nvGrpSpPr>
            <p:grpSpPr>
              <a:xfrm>
                <a:off x="7956791" y="4882148"/>
                <a:ext cx="1253884" cy="519112"/>
                <a:chOff x="9277591" y="4082048"/>
                <a:chExt cx="1253884" cy="519112"/>
              </a:xfrm>
            </p:grpSpPr>
            <p:sp>
              <p:nvSpPr>
                <p:cNvPr id="662" name="Rectangle 75">
                  <a:extLst>
                    <a:ext uri="{FF2B5EF4-FFF2-40B4-BE49-F238E27FC236}">
                      <a16:creationId xmlns:a16="http://schemas.microsoft.com/office/drawing/2014/main" id="{27B96988-11D0-474D-93EB-348F240AF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0181" y="4127584"/>
                  <a:ext cx="1188897" cy="471997"/>
                </a:xfrm>
                <a:prstGeom prst="rect">
                  <a:avLst/>
                </a:prstGeom>
                <a:solidFill>
                  <a:srgbClr val="F56F6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3" name="Rectangle 2">
                  <a:extLst>
                    <a:ext uri="{FF2B5EF4-FFF2-40B4-BE49-F238E27FC236}">
                      <a16:creationId xmlns:a16="http://schemas.microsoft.com/office/drawing/2014/main" id="{8B68E981-F5E3-2F42-819A-A669CFE11B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9866" y="4128085"/>
                  <a:ext cx="1181609" cy="468313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4" name="Line 3">
                  <a:extLst>
                    <a:ext uri="{FF2B5EF4-FFF2-40B4-BE49-F238E27FC236}">
                      <a16:creationId xmlns:a16="http://schemas.microsoft.com/office/drawing/2014/main" id="{5E688D47-83AD-C34B-A1ED-6322C39436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51453" y="4342570"/>
                  <a:ext cx="1179110" cy="14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5" name="Text Box 6">
                  <a:extLst>
                    <a:ext uri="{FF2B5EF4-FFF2-40B4-BE49-F238E27FC236}">
                      <a16:creationId xmlns:a16="http://schemas.microsoft.com/office/drawing/2014/main" id="{FBA92F64-DEA8-0145-A270-ADFA4F7483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77591" y="4097084"/>
                  <a:ext cx="241300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1</a:t>
                  </a:r>
                </a:p>
              </p:txBody>
            </p:sp>
            <p:sp>
              <p:nvSpPr>
                <p:cNvPr id="666" name="Line 18">
                  <a:extLst>
                    <a:ext uri="{FF2B5EF4-FFF2-40B4-BE49-F238E27FC236}">
                      <a16:creationId xmlns:a16="http://schemas.microsoft.com/office/drawing/2014/main" id="{B05E417E-D861-214C-90B9-6B8EDFA4CE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30891" y="4132848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7" name="Line 21">
                  <a:extLst>
                    <a:ext uri="{FF2B5EF4-FFF2-40B4-BE49-F238E27FC236}">
                      <a16:creationId xmlns:a16="http://schemas.microsoft.com/office/drawing/2014/main" id="{D7A2106C-D1FA-FC49-A4A1-12E5A11479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40378" y="4129673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8" name="Line 23">
                  <a:extLst>
                    <a:ext uri="{FF2B5EF4-FFF2-40B4-BE49-F238E27FC236}">
                      <a16:creationId xmlns:a16="http://schemas.microsoft.com/office/drawing/2014/main" id="{BE1A2472-CC43-B049-946E-8A2507DEC0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11878" y="4137610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9" name="Text Box 26">
                  <a:extLst>
                    <a:ext uri="{FF2B5EF4-FFF2-40B4-BE49-F238E27FC236}">
                      <a16:creationId xmlns:a16="http://schemas.microsoft.com/office/drawing/2014/main" id="{6A32EC24-5E70-9845-AE75-3CFCAEC76A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48378" y="4296360"/>
                  <a:ext cx="241300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8</a:t>
                  </a:r>
                </a:p>
              </p:txBody>
            </p:sp>
            <p:sp>
              <p:nvSpPr>
                <p:cNvPr id="670" name="Text Box 30">
                  <a:extLst>
                    <a:ext uri="{FF2B5EF4-FFF2-40B4-BE49-F238E27FC236}">
                      <a16:creationId xmlns:a16="http://schemas.microsoft.com/office/drawing/2014/main" id="{8197BC53-69F8-A742-8EF7-9255154961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87115" y="4297109"/>
                  <a:ext cx="241300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2</a:t>
                  </a:r>
                </a:p>
              </p:txBody>
            </p:sp>
            <p:sp>
              <p:nvSpPr>
                <p:cNvPr id="671" name="Text Box 57">
                  <a:extLst>
                    <a:ext uri="{FF2B5EF4-FFF2-40B4-BE49-F238E27FC236}">
                      <a16:creationId xmlns:a16="http://schemas.microsoft.com/office/drawing/2014/main" id="{F222EBB6-5B2A-0D45-92C3-2B55D5AE7A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43616" y="4082048"/>
                  <a:ext cx="241300" cy="21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7</a:t>
                  </a:r>
                </a:p>
              </p:txBody>
            </p:sp>
            <p:sp>
              <p:nvSpPr>
                <p:cNvPr id="672" name="Oval 81">
                  <a:extLst>
                    <a:ext uri="{FF2B5EF4-FFF2-40B4-BE49-F238E27FC236}">
                      <a16:creationId xmlns:a16="http://schemas.microsoft.com/office/drawing/2014/main" id="{E52540DE-6219-0B44-87AE-A9BD6A3DC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65753" y="4442410"/>
                  <a:ext cx="42863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73" name="Oval 82">
                  <a:extLst>
                    <a:ext uri="{FF2B5EF4-FFF2-40B4-BE49-F238E27FC236}">
                      <a16:creationId xmlns:a16="http://schemas.microsoft.com/office/drawing/2014/main" id="{A0B5B120-1532-1C46-9438-F25A285AF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7853" y="4439235"/>
                  <a:ext cx="42863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74" name="Oval 83">
                  <a:extLst>
                    <a:ext uri="{FF2B5EF4-FFF2-40B4-BE49-F238E27FC236}">
                      <a16:creationId xmlns:a16="http://schemas.microsoft.com/office/drawing/2014/main" id="{A3B232BC-691D-3F49-A451-1D60DC31FA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45228" y="4443998"/>
                  <a:ext cx="42863" cy="476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1E0E1360-1D03-4244-AB63-FBB9A246D632}"/>
                  </a:ext>
                </a:extLst>
              </p:cNvPr>
              <p:cNvGrpSpPr/>
              <p:nvPr/>
            </p:nvGrpSpPr>
            <p:grpSpPr>
              <a:xfrm>
                <a:off x="8011898" y="4508715"/>
                <a:ext cx="1206122" cy="410624"/>
                <a:chOff x="7399107" y="1365161"/>
                <a:chExt cx="2388836" cy="732595"/>
              </a:xfrm>
            </p:grpSpPr>
            <p:sp>
              <p:nvSpPr>
                <p:cNvPr id="609" name="Freeform 608">
                  <a:extLst>
                    <a:ext uri="{FF2B5EF4-FFF2-40B4-BE49-F238E27FC236}">
                      <a16:creationId xmlns:a16="http://schemas.microsoft.com/office/drawing/2014/main" id="{93AAB91A-4626-864D-913D-2F31098E5822}"/>
                    </a:ext>
                  </a:extLst>
                </p:cNvPr>
                <p:cNvSpPr/>
                <p:nvPr/>
              </p:nvSpPr>
              <p:spPr>
                <a:xfrm>
                  <a:off x="7399107" y="1365161"/>
                  <a:ext cx="2388836" cy="732595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10" name="Group 609">
                  <a:extLst>
                    <a:ext uri="{FF2B5EF4-FFF2-40B4-BE49-F238E27FC236}">
                      <a16:creationId xmlns:a16="http://schemas.microsoft.com/office/drawing/2014/main" id="{E0274902-E835-C346-937F-15C1C8A96F98}"/>
                    </a:ext>
                  </a:extLst>
                </p:cNvPr>
                <p:cNvGrpSpPr/>
                <p:nvPr/>
              </p:nvGrpSpPr>
              <p:grpSpPr>
                <a:xfrm>
                  <a:off x="7564998" y="1450537"/>
                  <a:ext cx="2021605" cy="589765"/>
                  <a:chOff x="7939341" y="3037317"/>
                  <a:chExt cx="897649" cy="353919"/>
                </a:xfrm>
              </p:grpSpPr>
              <p:sp>
                <p:nvSpPr>
                  <p:cNvPr id="611" name="Freeform 610">
                    <a:extLst>
                      <a:ext uri="{FF2B5EF4-FFF2-40B4-BE49-F238E27FC236}">
                        <a16:creationId xmlns:a16="http://schemas.microsoft.com/office/drawing/2014/main" id="{C39AA749-E2A1-5044-812D-948525D6BBA4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2" name="Freeform 611">
                    <a:extLst>
                      <a:ext uri="{FF2B5EF4-FFF2-40B4-BE49-F238E27FC236}">
                        <a16:creationId xmlns:a16="http://schemas.microsoft.com/office/drawing/2014/main" id="{25F61225-EAA4-BB43-9F0E-F6385A139582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3" name="Freeform 612">
                    <a:extLst>
                      <a:ext uri="{FF2B5EF4-FFF2-40B4-BE49-F238E27FC236}">
                        <a16:creationId xmlns:a16="http://schemas.microsoft.com/office/drawing/2014/main" id="{DFB55FEA-9214-6845-BED9-A5E6C52BAF1F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4" name="Freeform 613">
                    <a:extLst>
                      <a:ext uri="{FF2B5EF4-FFF2-40B4-BE49-F238E27FC236}">
                        <a16:creationId xmlns:a16="http://schemas.microsoft.com/office/drawing/2014/main" id="{F1D41D29-9F0B-6541-9334-EDDEC9F39068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AD004A6-8C47-C844-B24D-6D3E4EAFA6DC}"/>
                  </a:ext>
                </a:extLst>
              </p:cNvPr>
              <p:cNvGrpSpPr/>
              <p:nvPr/>
            </p:nvGrpSpPr>
            <p:grpSpPr>
              <a:xfrm>
                <a:off x="6713475" y="5263098"/>
                <a:ext cx="2324083" cy="969310"/>
                <a:chOff x="6713475" y="5263098"/>
                <a:chExt cx="2324083" cy="969310"/>
              </a:xfrm>
            </p:grpSpPr>
            <p:sp>
              <p:nvSpPr>
                <p:cNvPr id="574" name="Line 61">
                  <a:extLst>
                    <a:ext uri="{FF2B5EF4-FFF2-40B4-BE49-F238E27FC236}">
                      <a16:creationId xmlns:a16="http://schemas.microsoft.com/office/drawing/2014/main" id="{C8A4EEED-1DD9-2043-A8F0-64BD1469D3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9676" y="5267911"/>
                  <a:ext cx="901700" cy="2794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75" name="Line 62">
                  <a:extLst>
                    <a:ext uri="{FF2B5EF4-FFF2-40B4-BE49-F238E27FC236}">
                      <a16:creationId xmlns:a16="http://schemas.microsoft.com/office/drawing/2014/main" id="{B6658ABF-84A5-9D49-88CF-B3072D8BAD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45439" y="5263098"/>
                  <a:ext cx="806450" cy="4191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76" name="Line 63">
                  <a:extLst>
                    <a:ext uri="{FF2B5EF4-FFF2-40B4-BE49-F238E27FC236}">
                      <a16:creationId xmlns:a16="http://schemas.microsoft.com/office/drawing/2014/main" id="{104CD8A8-65F3-2047-9A76-DB6AF9480F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64575" y="5268398"/>
                  <a:ext cx="672983" cy="3613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1" name="Text Box 72">
                  <a:extLst>
                    <a:ext uri="{FF2B5EF4-FFF2-40B4-BE49-F238E27FC236}">
                      <a16:creationId xmlns:a16="http://schemas.microsoft.com/office/drawing/2014/main" id="{9969E5E3-3D92-2D46-B9C4-969153B6B7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69377" y="5955409"/>
                  <a:ext cx="173156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EE (VLAN ports 1-8)</a:t>
                  </a:r>
                </a:p>
              </p:txBody>
            </p:sp>
            <p:sp>
              <p:nvSpPr>
                <p:cNvPr id="590" name="Text Box 45">
                  <a:extLst>
                    <a:ext uri="{FF2B5EF4-FFF2-40B4-BE49-F238E27FC236}">
                      <a16:creationId xmlns:a16="http://schemas.microsoft.com/office/drawing/2014/main" id="{3C95110B-9ADB-DC4E-878A-70D85E2ACF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98227" y="5426891"/>
                  <a:ext cx="34336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</a:rPr>
                    <a:t>…</a:t>
                  </a:r>
                </a:p>
              </p:txBody>
            </p:sp>
            <p:grpSp>
              <p:nvGrpSpPr>
                <p:cNvPr id="591" name="Group 44">
                  <a:extLst>
                    <a:ext uri="{FF2B5EF4-FFF2-40B4-BE49-F238E27FC236}">
                      <a16:creationId xmlns:a16="http://schemas.microsoft.com/office/drawing/2014/main" id="{37D271C4-F866-344E-859B-5D8A6AA5EA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13475" y="5434396"/>
                  <a:ext cx="609600" cy="558800"/>
                  <a:chOff x="-44" y="1473"/>
                  <a:chExt cx="981" cy="1105"/>
                </a:xfrm>
              </p:grpSpPr>
              <p:pic>
                <p:nvPicPr>
                  <p:cNvPr id="607" name="Picture 45" descr="desktop_computer_stylized_medium">
                    <a:extLst>
                      <a:ext uri="{FF2B5EF4-FFF2-40B4-BE49-F238E27FC236}">
                        <a16:creationId xmlns:a16="http://schemas.microsoft.com/office/drawing/2014/main" id="{EE7EAE4D-E265-AD46-B29F-100BD3D8BAB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08" name="Freeform 46">
                    <a:extLst>
                      <a:ext uri="{FF2B5EF4-FFF2-40B4-BE49-F238E27FC236}">
                        <a16:creationId xmlns:a16="http://schemas.microsoft.com/office/drawing/2014/main" id="{1718B8A6-4704-2E47-850D-969F80C1A6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592" name="Group 44">
                  <a:extLst>
                    <a:ext uri="{FF2B5EF4-FFF2-40B4-BE49-F238E27FC236}">
                      <a16:creationId xmlns:a16="http://schemas.microsoft.com/office/drawing/2014/main" id="{DFF3640E-DE8E-2846-9EC4-62511FA2A7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78256" y="5439730"/>
                  <a:ext cx="609600" cy="558800"/>
                  <a:chOff x="-44" y="1473"/>
                  <a:chExt cx="981" cy="1105"/>
                </a:xfrm>
              </p:grpSpPr>
              <p:pic>
                <p:nvPicPr>
                  <p:cNvPr id="605" name="Picture 45" descr="desktop_computer_stylized_medium">
                    <a:extLst>
                      <a:ext uri="{FF2B5EF4-FFF2-40B4-BE49-F238E27FC236}">
                        <a16:creationId xmlns:a16="http://schemas.microsoft.com/office/drawing/2014/main" id="{EB88B671-831A-BF4D-B80A-C0B98F2FF80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06" name="Freeform 46">
                    <a:extLst>
                      <a:ext uri="{FF2B5EF4-FFF2-40B4-BE49-F238E27FC236}">
                        <a16:creationId xmlns:a16="http://schemas.microsoft.com/office/drawing/2014/main" id="{FF76564F-1425-BA4E-8D99-A58B568030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593" name="Group 44">
                  <a:extLst>
                    <a:ext uri="{FF2B5EF4-FFF2-40B4-BE49-F238E27FC236}">
                      <a16:creationId xmlns:a16="http://schemas.microsoft.com/office/drawing/2014/main" id="{D2ACFA91-3AF2-5D49-BFE6-8B43D69F27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35123" y="5435068"/>
                  <a:ext cx="609600" cy="558800"/>
                  <a:chOff x="-44" y="1473"/>
                  <a:chExt cx="981" cy="1105"/>
                </a:xfrm>
              </p:grpSpPr>
              <p:pic>
                <p:nvPicPr>
                  <p:cNvPr id="603" name="Picture 45" descr="desktop_computer_stylized_medium">
                    <a:extLst>
                      <a:ext uri="{FF2B5EF4-FFF2-40B4-BE49-F238E27FC236}">
                        <a16:creationId xmlns:a16="http://schemas.microsoft.com/office/drawing/2014/main" id="{8918D717-448C-9E42-AAA9-63B5732D6D2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04" name="Freeform 46">
                    <a:extLst>
                      <a:ext uri="{FF2B5EF4-FFF2-40B4-BE49-F238E27FC236}">
                        <a16:creationId xmlns:a16="http://schemas.microsoft.com/office/drawing/2014/main" id="{84DD81C4-5B4A-1545-92AE-1242C96326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927051A-00A6-E14B-A445-814273D5873E}"/>
                </a:ext>
              </a:extLst>
            </p:cNvPr>
            <p:cNvGrpSpPr/>
            <p:nvPr/>
          </p:nvGrpSpPr>
          <p:grpSpPr>
            <a:xfrm>
              <a:off x="8944384" y="4697880"/>
              <a:ext cx="2572510" cy="1717408"/>
              <a:chOff x="8810272" y="4515000"/>
              <a:chExt cx="2572510" cy="1717408"/>
            </a:xfrm>
          </p:grpSpPr>
          <p:grpSp>
            <p:nvGrpSpPr>
              <p:cNvPr id="648" name="Group 647">
                <a:extLst>
                  <a:ext uri="{FF2B5EF4-FFF2-40B4-BE49-F238E27FC236}">
                    <a16:creationId xmlns:a16="http://schemas.microsoft.com/office/drawing/2014/main" id="{1B7EBF1C-A4EE-8B4D-8767-1D8755245B08}"/>
                  </a:ext>
                </a:extLst>
              </p:cNvPr>
              <p:cNvGrpSpPr/>
              <p:nvPr/>
            </p:nvGrpSpPr>
            <p:grpSpPr>
              <a:xfrm>
                <a:off x="9139356" y="4877393"/>
                <a:ext cx="1256356" cy="523875"/>
                <a:chOff x="10935644" y="4822113"/>
                <a:chExt cx="1256356" cy="523875"/>
              </a:xfrm>
            </p:grpSpPr>
            <p:sp>
              <p:nvSpPr>
                <p:cNvPr id="649" name="Rectangle 76">
                  <a:extLst>
                    <a:ext uri="{FF2B5EF4-FFF2-40B4-BE49-F238E27FC236}">
                      <a16:creationId xmlns:a16="http://schemas.microsoft.com/office/drawing/2014/main" id="{E65626A6-4868-7640-8E71-737D09BD9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01071" y="4880851"/>
                  <a:ext cx="1190929" cy="4572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0" name="Rectangle 2">
                  <a:extLst>
                    <a:ext uri="{FF2B5EF4-FFF2-40B4-BE49-F238E27FC236}">
                      <a16:creationId xmlns:a16="http://schemas.microsoft.com/office/drawing/2014/main" id="{71B72A86-9E20-EC4E-93E3-2CF1D58EE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0391" y="4872913"/>
                  <a:ext cx="1181609" cy="468313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1" name="Line 3">
                  <a:extLst>
                    <a:ext uri="{FF2B5EF4-FFF2-40B4-BE49-F238E27FC236}">
                      <a16:creationId xmlns:a16="http://schemas.microsoft.com/office/drawing/2014/main" id="{2222A9E6-7415-2841-B604-7FBC00BA07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09376" y="5090714"/>
                  <a:ext cx="1163270" cy="28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2" name="Line 17">
                  <a:extLst>
                    <a:ext uri="{FF2B5EF4-FFF2-40B4-BE49-F238E27FC236}">
                      <a16:creationId xmlns:a16="http://schemas.microsoft.com/office/drawing/2014/main" id="{ADFAB7C5-BD60-CC48-85B2-5DCD1ED4A9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01146" y="4882438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3" name="Line 24">
                  <a:extLst>
                    <a:ext uri="{FF2B5EF4-FFF2-40B4-BE49-F238E27FC236}">
                      <a16:creationId xmlns:a16="http://schemas.microsoft.com/office/drawing/2014/main" id="{4231A000-6642-2841-A691-17AEE6F13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305871" y="4877676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4" name="Line 25">
                  <a:extLst>
                    <a:ext uri="{FF2B5EF4-FFF2-40B4-BE49-F238E27FC236}">
                      <a16:creationId xmlns:a16="http://schemas.microsoft.com/office/drawing/2014/main" id="{A07D36A7-E5A1-6540-AA67-969B85C009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896421" y="4872913"/>
                  <a:ext cx="0" cy="463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5" name="Text Box 27">
                  <a:extLst>
                    <a:ext uri="{FF2B5EF4-FFF2-40B4-BE49-F238E27FC236}">
                      <a16:creationId xmlns:a16="http://schemas.microsoft.com/office/drawing/2014/main" id="{A4523ACC-2460-6341-86DC-C45C08E820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54695" y="4830300"/>
                  <a:ext cx="241300" cy="21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9</a:t>
                  </a:r>
                </a:p>
              </p:txBody>
            </p:sp>
            <p:sp>
              <p:nvSpPr>
                <p:cNvPr id="656" name="Text Box 28">
                  <a:extLst>
                    <a:ext uri="{FF2B5EF4-FFF2-40B4-BE49-F238E27FC236}">
                      <a16:creationId xmlns:a16="http://schemas.microsoft.com/office/drawing/2014/main" id="{59A40326-B578-E54E-A3BC-A02453F99E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13871" y="5045951"/>
                  <a:ext cx="298450" cy="21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16</a:t>
                  </a:r>
                </a:p>
              </p:txBody>
            </p:sp>
            <p:sp>
              <p:nvSpPr>
                <p:cNvPr id="657" name="Text Box 29">
                  <a:extLst>
                    <a:ext uri="{FF2B5EF4-FFF2-40B4-BE49-F238E27FC236}">
                      <a16:creationId xmlns:a16="http://schemas.microsoft.com/office/drawing/2014/main" id="{BD98A039-D622-A540-9E42-23C920966A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35644" y="5045951"/>
                  <a:ext cx="298450" cy="214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10</a:t>
                  </a:r>
                </a:p>
              </p:txBody>
            </p:sp>
            <p:sp>
              <p:nvSpPr>
                <p:cNvPr id="658" name="Text Box 74">
                  <a:extLst>
                    <a:ext uri="{FF2B5EF4-FFF2-40B4-BE49-F238E27FC236}">
                      <a16:creationId xmlns:a16="http://schemas.microsoft.com/office/drawing/2014/main" id="{1B787302-8EC4-E34A-9C56-E010EF8392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09108" y="4822113"/>
                  <a:ext cx="298450" cy="214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15</a:t>
                  </a:r>
                </a:p>
              </p:txBody>
            </p:sp>
            <p:sp>
              <p:nvSpPr>
                <p:cNvPr id="659" name="Oval 84">
                  <a:extLst>
                    <a:ext uri="{FF2B5EF4-FFF2-40B4-BE49-F238E27FC236}">
                      <a16:creationId xmlns:a16="http://schemas.microsoft.com/office/drawing/2014/main" id="{DF07D6F5-A194-324B-AA14-90705A3EA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47121" y="5185651"/>
                  <a:ext cx="42862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0" name="Oval 85">
                  <a:extLst>
                    <a:ext uri="{FF2B5EF4-FFF2-40B4-BE49-F238E27FC236}">
                      <a16:creationId xmlns:a16="http://schemas.microsoft.com/office/drawing/2014/main" id="{FEF46F66-7BA6-0848-A338-502D368AB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34421" y="4971338"/>
                  <a:ext cx="42862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1" name="Oval 86">
                  <a:extLst>
                    <a:ext uri="{FF2B5EF4-FFF2-40B4-BE49-F238E27FC236}">
                      <a16:creationId xmlns:a16="http://schemas.microsoft.com/office/drawing/2014/main" id="{CDD6FCD4-4E2B-CA4B-877B-B9C677C91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9133" y="4968163"/>
                  <a:ext cx="42863" cy="47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577" name="Text Box 64">
                <a:extLst>
                  <a:ext uri="{FF2B5EF4-FFF2-40B4-BE49-F238E27FC236}">
                    <a16:creationId xmlns:a16="http://schemas.microsoft.com/office/drawing/2014/main" id="{71E6981D-8B61-704D-9538-1846331D09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44471" y="5463844"/>
                <a:ext cx="3433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rPr>
                  <a:t>…</a:t>
                </a:r>
              </a:p>
            </p:txBody>
          </p:sp>
          <p:sp>
            <p:nvSpPr>
              <p:cNvPr id="578" name="Line 69">
                <a:extLst>
                  <a:ext uri="{FF2B5EF4-FFF2-40B4-BE49-F238E27FC236}">
                    <a16:creationId xmlns:a16="http://schemas.microsoft.com/office/drawing/2014/main" id="{790193E6-E58F-6348-B912-D3C188C3F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63013" y="5251834"/>
                <a:ext cx="101600" cy="3778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9" name="Line 70">
                <a:extLst>
                  <a:ext uri="{FF2B5EF4-FFF2-40B4-BE49-F238E27FC236}">
                    <a16:creationId xmlns:a16="http://schemas.microsoft.com/office/drawing/2014/main" id="{B855E16D-E833-964B-A02F-B3E7FC8F2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53488" y="5050221"/>
                <a:ext cx="479425" cy="6032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82" name="Text Box 73">
                <a:extLst>
                  <a:ext uri="{FF2B5EF4-FFF2-40B4-BE49-F238E27FC236}">
                    <a16:creationId xmlns:a16="http://schemas.microsoft.com/office/drawing/2014/main" id="{9DD4CDAE-4937-AD47-8AE2-BA2CC98F77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10272" y="5955409"/>
                <a:ext cx="25725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CS (VLAN ports 9-15)</a:t>
                </a:r>
              </a:p>
            </p:txBody>
          </p:sp>
          <p:grpSp>
            <p:nvGrpSpPr>
              <p:cNvPr id="594" name="Group 44">
                <a:extLst>
                  <a:ext uri="{FF2B5EF4-FFF2-40B4-BE49-F238E27FC236}">
                    <a16:creationId xmlns:a16="http://schemas.microsoft.com/office/drawing/2014/main" id="{A37BDD8D-DFA2-7E49-8169-E5C71164A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00524" y="5430406"/>
                <a:ext cx="609600" cy="558800"/>
                <a:chOff x="-44" y="1473"/>
                <a:chExt cx="981" cy="1105"/>
              </a:xfrm>
            </p:grpSpPr>
            <p:pic>
              <p:nvPicPr>
                <p:cNvPr id="601" name="Picture 45" descr="desktop_computer_stylized_medium">
                  <a:extLst>
                    <a:ext uri="{FF2B5EF4-FFF2-40B4-BE49-F238E27FC236}">
                      <a16:creationId xmlns:a16="http://schemas.microsoft.com/office/drawing/2014/main" id="{CD31DF6B-49B9-694F-9A83-BB540C45D4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2" name="Freeform 46">
                  <a:extLst>
                    <a:ext uri="{FF2B5EF4-FFF2-40B4-BE49-F238E27FC236}">
                      <a16:creationId xmlns:a16="http://schemas.microsoft.com/office/drawing/2014/main" id="{B5C46613-86CD-0746-AA4E-C3F449FEF3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595" name="Group 44">
                <a:extLst>
                  <a:ext uri="{FF2B5EF4-FFF2-40B4-BE49-F238E27FC236}">
                    <a16:creationId xmlns:a16="http://schemas.microsoft.com/office/drawing/2014/main" id="{D3C95FFE-8A11-6B4D-A493-7954CBAAB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15751" y="5436316"/>
                <a:ext cx="609600" cy="558800"/>
                <a:chOff x="-44" y="1473"/>
                <a:chExt cx="981" cy="1105"/>
              </a:xfrm>
            </p:grpSpPr>
            <p:pic>
              <p:nvPicPr>
                <p:cNvPr id="599" name="Picture 45" descr="desktop_computer_stylized_medium">
                  <a:extLst>
                    <a:ext uri="{FF2B5EF4-FFF2-40B4-BE49-F238E27FC236}">
                      <a16:creationId xmlns:a16="http://schemas.microsoft.com/office/drawing/2014/main" id="{AC60ABBD-5927-3947-91D4-0B5FE7D9F5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0" name="Freeform 46">
                  <a:extLst>
                    <a:ext uri="{FF2B5EF4-FFF2-40B4-BE49-F238E27FC236}">
                      <a16:creationId xmlns:a16="http://schemas.microsoft.com/office/drawing/2014/main" id="{853B4F5E-4C5E-6A4B-A81D-0FB8F82C2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675" name="Group 674">
                <a:extLst>
                  <a:ext uri="{FF2B5EF4-FFF2-40B4-BE49-F238E27FC236}">
                    <a16:creationId xmlns:a16="http://schemas.microsoft.com/office/drawing/2014/main" id="{0274C7F3-D9FF-A543-9669-2E8AEFE209A9}"/>
                  </a:ext>
                </a:extLst>
              </p:cNvPr>
              <p:cNvGrpSpPr/>
              <p:nvPr/>
            </p:nvGrpSpPr>
            <p:grpSpPr>
              <a:xfrm>
                <a:off x="9202354" y="4515000"/>
                <a:ext cx="1206122" cy="410624"/>
                <a:chOff x="7399107" y="1365161"/>
                <a:chExt cx="2388836" cy="732595"/>
              </a:xfrm>
            </p:grpSpPr>
            <p:sp>
              <p:nvSpPr>
                <p:cNvPr id="676" name="Freeform 675">
                  <a:extLst>
                    <a:ext uri="{FF2B5EF4-FFF2-40B4-BE49-F238E27FC236}">
                      <a16:creationId xmlns:a16="http://schemas.microsoft.com/office/drawing/2014/main" id="{2212059A-C18E-E647-9FCF-DE3FFA066872}"/>
                    </a:ext>
                  </a:extLst>
                </p:cNvPr>
                <p:cNvSpPr/>
                <p:nvPr/>
              </p:nvSpPr>
              <p:spPr>
                <a:xfrm>
                  <a:off x="7399107" y="1365161"/>
                  <a:ext cx="2388836" cy="732595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77" name="Group 676">
                  <a:extLst>
                    <a:ext uri="{FF2B5EF4-FFF2-40B4-BE49-F238E27FC236}">
                      <a16:creationId xmlns:a16="http://schemas.microsoft.com/office/drawing/2014/main" id="{4E988FFB-790A-B64B-AD20-A08B796A51D3}"/>
                    </a:ext>
                  </a:extLst>
                </p:cNvPr>
                <p:cNvGrpSpPr/>
                <p:nvPr/>
              </p:nvGrpSpPr>
              <p:grpSpPr>
                <a:xfrm>
                  <a:off x="7564998" y="1450537"/>
                  <a:ext cx="2021605" cy="589765"/>
                  <a:chOff x="7939341" y="3037317"/>
                  <a:chExt cx="897649" cy="353919"/>
                </a:xfrm>
              </p:grpSpPr>
              <p:sp>
                <p:nvSpPr>
                  <p:cNvPr id="678" name="Freeform 677">
                    <a:extLst>
                      <a:ext uri="{FF2B5EF4-FFF2-40B4-BE49-F238E27FC236}">
                        <a16:creationId xmlns:a16="http://schemas.microsoft.com/office/drawing/2014/main" id="{66908B6C-B117-9841-879C-62BBC6B65112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9" name="Freeform 678">
                    <a:extLst>
                      <a:ext uri="{FF2B5EF4-FFF2-40B4-BE49-F238E27FC236}">
                        <a16:creationId xmlns:a16="http://schemas.microsoft.com/office/drawing/2014/main" id="{400F8E7D-6C49-1F45-8E8D-9C8ACEB7BF1C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0" name="Freeform 679">
                    <a:extLst>
                      <a:ext uri="{FF2B5EF4-FFF2-40B4-BE49-F238E27FC236}">
                        <a16:creationId xmlns:a16="http://schemas.microsoft.com/office/drawing/2014/main" id="{816B6622-EACD-A74E-8FBA-7CB71693184F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1" name="Freeform 680">
                    <a:extLst>
                      <a:ext uri="{FF2B5EF4-FFF2-40B4-BE49-F238E27FC236}">
                        <a16:creationId xmlns:a16="http://schemas.microsoft.com/office/drawing/2014/main" id="{90BA40F3-69B1-A24F-B0C8-3C80AB37864F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682" name="Line 70">
                <a:extLst>
                  <a:ext uri="{FF2B5EF4-FFF2-40B4-BE49-F238E27FC236}">
                    <a16:creationId xmlns:a16="http://schemas.microsoft.com/office/drawing/2014/main" id="{0BF331E8-D094-9A4E-A183-AFB19DA81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32595" y="5048617"/>
                <a:ext cx="479425" cy="6032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96" name="Group 44">
                <a:extLst>
                  <a:ext uri="{FF2B5EF4-FFF2-40B4-BE49-F238E27FC236}">
                    <a16:creationId xmlns:a16="http://schemas.microsoft.com/office/drawing/2014/main" id="{E5446E80-AB67-8C42-826C-CF3CCA6BB4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79352" y="5445308"/>
                <a:ext cx="609600" cy="558800"/>
                <a:chOff x="-44" y="1473"/>
                <a:chExt cx="981" cy="1105"/>
              </a:xfrm>
            </p:grpSpPr>
            <p:pic>
              <p:nvPicPr>
                <p:cNvPr id="597" name="Picture 45" descr="desktop_computer_stylized_medium">
                  <a:extLst>
                    <a:ext uri="{FF2B5EF4-FFF2-40B4-BE49-F238E27FC236}">
                      <a16:creationId xmlns:a16="http://schemas.microsoft.com/office/drawing/2014/main" id="{681F82DD-2C88-BE4E-A84A-D12B49ED2A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98" name="Freeform 46">
                  <a:extLst>
                    <a:ext uri="{FF2B5EF4-FFF2-40B4-BE49-F238E27FC236}">
                      <a16:creationId xmlns:a16="http://schemas.microsoft.com/office/drawing/2014/main" id="{6B627442-314B-A349-9915-C40A0D16D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</p:grpSp>
      <p:sp>
        <p:nvSpPr>
          <p:cNvPr id="4" name="Rectangle 116">
            <a:extLst>
              <a:ext uri="{FF2B5EF4-FFF2-40B4-BE49-F238E27FC236}">
                <a16:creationId xmlns:a16="http://schemas.microsoft.com/office/drawing/2014/main" id="{928D03CB-5A59-FC6C-EDF7-C6DF8BC48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70" y="3763885"/>
            <a:ext cx="607461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marR="0" lvl="0" indent="-2317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traffic isolation: </a:t>
            </a:r>
          </a:p>
          <a:p>
            <a:pPr marL="631825" lvl="1" indent="-231775">
              <a:buSzPct val="100000"/>
              <a:buFont typeface="Wingdings" charset="2"/>
              <a:buChar char="§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frames to/from ports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-8 (EE VLAN) can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only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reach ports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/>
              </a:rPr>
              <a:t>1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-8. </a:t>
            </a:r>
          </a:p>
        </p:txBody>
      </p:sp>
      <p:sp>
        <p:nvSpPr>
          <p:cNvPr id="5" name="Rectangle 117">
            <a:extLst>
              <a:ext uri="{FF2B5EF4-FFF2-40B4-BE49-F238E27FC236}">
                <a16:creationId xmlns:a16="http://schemas.microsoft.com/office/drawing/2014/main" id="{8A356043-4FDA-6FCB-FD36-1C5B3DB7E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84" y="5106723"/>
            <a:ext cx="588645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marR="0" lvl="0" indent="-2317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dynamic membership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ports can be dynamically assigned among VLANs</a:t>
            </a:r>
          </a:p>
        </p:txBody>
      </p:sp>
      <p:sp>
        <p:nvSpPr>
          <p:cNvPr id="6" name="Rectangle 116">
            <a:extLst>
              <a:ext uri="{FF2B5EF4-FFF2-40B4-BE49-F238E27FC236}">
                <a16:creationId xmlns:a16="http://schemas.microsoft.com/office/drawing/2014/main" id="{705615DB-7A14-30AF-76CD-1E80D3123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72" y="1384991"/>
            <a:ext cx="6074615" cy="213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marR="0" lvl="0" indent="-2317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VLAN defined based on ports:</a:t>
            </a:r>
          </a:p>
          <a:p>
            <a:pPr marL="631825" lvl="1" indent="-231775">
              <a:buSzPct val="100000"/>
              <a:buFont typeface="Wingdings" charset="2"/>
              <a:buChar char="§"/>
              <a:defRPr/>
            </a:pP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cs typeface="+mn-cs"/>
              </a:rPr>
              <a:t>The operator will specify which switch port</a:t>
            </a: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s belong to a specific VLAN</a:t>
            </a:r>
          </a:p>
          <a:p>
            <a:pPr marL="1031875" lvl="2" indent="-231775">
              <a:buSzPct val="100000"/>
              <a:buFont typeface="Wingdings" charset="2"/>
              <a:buChar char="§"/>
              <a:defRPr/>
            </a:pP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1-8 for EE, 9-15 for CS</a:t>
            </a:r>
          </a:p>
          <a:p>
            <a:pPr marL="631825" lvl="1" indent="-231775">
              <a:buSzPct val="100000"/>
              <a:buFont typeface="Wingdings" charset="2"/>
              <a:buChar char="§"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Any endpoint connected </a:t>
            </a:r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to that port will be part of that VLAN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85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81">
            <a:extLst>
              <a:ext uri="{FF2B5EF4-FFF2-40B4-BE49-F238E27FC236}">
                <a16:creationId xmlns:a16="http://schemas.microsoft.com/office/drawing/2014/main" id="{3CF5428C-C859-4945-93EE-5F32714125AB}"/>
              </a:ext>
            </a:extLst>
          </p:cNvPr>
          <p:cNvSpPr>
            <a:spLocks/>
          </p:cNvSpPr>
          <p:nvPr/>
        </p:nvSpPr>
        <p:spPr bwMode="auto">
          <a:xfrm rot="5400000">
            <a:off x="1384209" y="1352734"/>
            <a:ext cx="3296953" cy="511349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connsiteX0" fmla="*/ 3018 w 10166"/>
              <a:gd name="connsiteY0" fmla="*/ 121 h 10000"/>
              <a:gd name="connsiteX1" fmla="*/ 545 w 10166"/>
              <a:gd name="connsiteY1" fmla="*/ 527 h 10000"/>
              <a:gd name="connsiteX2" fmla="*/ 8 w 10166"/>
              <a:gd name="connsiteY2" fmla="*/ 3524 h 10000"/>
              <a:gd name="connsiteX3" fmla="*/ 354 w 10166"/>
              <a:gd name="connsiteY3" fmla="*/ 6305 h 10000"/>
              <a:gd name="connsiteX4" fmla="*/ 1947 w 10166"/>
              <a:gd name="connsiteY4" fmla="*/ 6681 h 10000"/>
              <a:gd name="connsiteX5" fmla="*/ 5285 w 10166"/>
              <a:gd name="connsiteY5" fmla="*/ 9001 h 10000"/>
              <a:gd name="connsiteX6" fmla="*/ 8172 w 10166"/>
              <a:gd name="connsiteY6" fmla="*/ 9974 h 10000"/>
              <a:gd name="connsiteX7" fmla="*/ 9864 w 10166"/>
              <a:gd name="connsiteY7" fmla="*/ 8031 h 10000"/>
              <a:gd name="connsiteX8" fmla="*/ 9830 w 10166"/>
              <a:gd name="connsiteY8" fmla="*/ 3652 h 10000"/>
              <a:gd name="connsiteX9" fmla="*/ 9852 w 10166"/>
              <a:gd name="connsiteY9" fmla="*/ 791 h 10000"/>
              <a:gd name="connsiteX10" fmla="*/ 5984 w 10166"/>
              <a:gd name="connsiteY10" fmla="*/ 50 h 10000"/>
              <a:gd name="connsiteX11" fmla="*/ 3018 w 10166"/>
              <a:gd name="connsiteY11" fmla="*/ 121 h 10000"/>
              <a:gd name="connsiteX0" fmla="*/ 3018 w 10281"/>
              <a:gd name="connsiteY0" fmla="*/ 121 h 10000"/>
              <a:gd name="connsiteX1" fmla="*/ 545 w 10281"/>
              <a:gd name="connsiteY1" fmla="*/ 527 h 10000"/>
              <a:gd name="connsiteX2" fmla="*/ 8 w 10281"/>
              <a:gd name="connsiteY2" fmla="*/ 3524 h 10000"/>
              <a:gd name="connsiteX3" fmla="*/ 354 w 10281"/>
              <a:gd name="connsiteY3" fmla="*/ 6305 h 10000"/>
              <a:gd name="connsiteX4" fmla="*/ 1947 w 10281"/>
              <a:gd name="connsiteY4" fmla="*/ 6681 h 10000"/>
              <a:gd name="connsiteX5" fmla="*/ 5285 w 10281"/>
              <a:gd name="connsiteY5" fmla="*/ 9001 h 10000"/>
              <a:gd name="connsiteX6" fmla="*/ 8172 w 10281"/>
              <a:gd name="connsiteY6" fmla="*/ 9974 h 10000"/>
              <a:gd name="connsiteX7" fmla="*/ 9864 w 10281"/>
              <a:gd name="connsiteY7" fmla="*/ 8031 h 10000"/>
              <a:gd name="connsiteX8" fmla="*/ 10169 w 10281"/>
              <a:gd name="connsiteY8" fmla="*/ 3708 h 10000"/>
              <a:gd name="connsiteX9" fmla="*/ 9852 w 10281"/>
              <a:gd name="connsiteY9" fmla="*/ 791 h 10000"/>
              <a:gd name="connsiteX10" fmla="*/ 5984 w 10281"/>
              <a:gd name="connsiteY10" fmla="*/ 50 h 10000"/>
              <a:gd name="connsiteX11" fmla="*/ 3018 w 10281"/>
              <a:gd name="connsiteY11" fmla="*/ 1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81" h="10000">
                <a:moveTo>
                  <a:pt x="3018" y="121"/>
                </a:moveTo>
                <a:cubicBezTo>
                  <a:pt x="2111" y="201"/>
                  <a:pt x="1047" y="-40"/>
                  <a:pt x="545" y="527"/>
                </a:cubicBezTo>
                <a:cubicBezTo>
                  <a:pt x="43" y="1094"/>
                  <a:pt x="40" y="2561"/>
                  <a:pt x="8" y="3524"/>
                </a:cubicBezTo>
                <a:cubicBezTo>
                  <a:pt x="-24" y="4487"/>
                  <a:pt x="32" y="5779"/>
                  <a:pt x="354" y="6305"/>
                </a:cubicBezTo>
                <a:cubicBezTo>
                  <a:pt x="677" y="6830"/>
                  <a:pt x="1127" y="6231"/>
                  <a:pt x="1947" y="6681"/>
                </a:cubicBezTo>
                <a:cubicBezTo>
                  <a:pt x="2769" y="7131"/>
                  <a:pt x="4247" y="8453"/>
                  <a:pt x="5285" y="9001"/>
                </a:cubicBezTo>
                <a:cubicBezTo>
                  <a:pt x="6321" y="9549"/>
                  <a:pt x="7408" y="10134"/>
                  <a:pt x="8172" y="9974"/>
                </a:cubicBezTo>
                <a:cubicBezTo>
                  <a:pt x="8934" y="9811"/>
                  <a:pt x="9531" y="9075"/>
                  <a:pt x="9864" y="8031"/>
                </a:cubicBezTo>
                <a:cubicBezTo>
                  <a:pt x="10197" y="6987"/>
                  <a:pt x="10171" y="4915"/>
                  <a:pt x="10169" y="3708"/>
                </a:cubicBezTo>
                <a:cubicBezTo>
                  <a:pt x="10167" y="2501"/>
                  <a:pt x="10574" y="1287"/>
                  <a:pt x="9852" y="791"/>
                </a:cubicBezTo>
                <a:cubicBezTo>
                  <a:pt x="9131" y="296"/>
                  <a:pt x="7123" y="162"/>
                  <a:pt x="5984" y="50"/>
                </a:cubicBezTo>
                <a:cubicBezTo>
                  <a:pt x="4845" y="-62"/>
                  <a:pt x="3924" y="42"/>
                  <a:pt x="3018" y="12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6" name="Line 34">
            <a:extLst>
              <a:ext uri="{FF2B5EF4-FFF2-40B4-BE49-F238E27FC236}">
                <a16:creationId xmlns:a16="http://schemas.microsoft.com/office/drawing/2014/main" id="{3FAE4693-385C-C645-A79E-01917C373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7442" y="3407180"/>
            <a:ext cx="0" cy="10885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7" name="Line 35">
            <a:extLst>
              <a:ext uri="{FF2B5EF4-FFF2-40B4-BE49-F238E27FC236}">
                <a16:creationId xmlns:a16="http://schemas.microsoft.com/office/drawing/2014/main" id="{C7800FAD-0DFE-0747-8452-8246D97377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9950" y="3358878"/>
            <a:ext cx="1259908" cy="1204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8" name="Line 59">
            <a:extLst>
              <a:ext uri="{FF2B5EF4-FFF2-40B4-BE49-F238E27FC236}">
                <a16:creationId xmlns:a16="http://schemas.microsoft.com/office/drawing/2014/main" id="{7A32F744-D9E7-0240-9B4D-E442496A0F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0548" y="2900589"/>
            <a:ext cx="837404" cy="3145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9" name="Line 60">
            <a:extLst>
              <a:ext uri="{FF2B5EF4-FFF2-40B4-BE49-F238E27FC236}">
                <a16:creationId xmlns:a16="http://schemas.microsoft.com/office/drawing/2014/main" id="{93B92453-CB87-1F46-A93B-CFB12C1916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9352" y="2661431"/>
            <a:ext cx="458346" cy="5631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0" name="Line 77">
            <a:extLst>
              <a:ext uri="{FF2B5EF4-FFF2-40B4-BE49-F238E27FC236}">
                <a16:creationId xmlns:a16="http://schemas.microsoft.com/office/drawing/2014/main" id="{D1626994-7351-9B45-9889-69F780B40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009" y="2775708"/>
            <a:ext cx="589768" cy="478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b="0" dirty="0">
                <a:latin typeface="+mn-lt"/>
              </a:rPr>
              <a:t>Port-based VLANs</a:t>
            </a:r>
          </a:p>
        </p:txBody>
      </p:sp>
      <p:sp>
        <p:nvSpPr>
          <p:cNvPr id="87" name="Line 20">
            <a:extLst>
              <a:ext uri="{FF2B5EF4-FFF2-40B4-BE49-F238E27FC236}">
                <a16:creationId xmlns:a16="http://schemas.microsoft.com/office/drawing/2014/main" id="{0CDE3168-01B1-EE42-8C39-FEB1CAD83B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709" y="4430966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8" name="Line 21">
            <a:extLst>
              <a:ext uri="{FF2B5EF4-FFF2-40B4-BE49-F238E27FC236}">
                <a16:creationId xmlns:a16="http://schemas.microsoft.com/office/drawing/2014/main" id="{8AB651B2-C11B-B942-A8D2-E4EDDA623F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0724" y="4466310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9" name="Line 22">
            <a:extLst>
              <a:ext uri="{FF2B5EF4-FFF2-40B4-BE49-F238E27FC236}">
                <a16:creationId xmlns:a16="http://schemas.microsoft.com/office/drawing/2014/main" id="{A373D023-A80D-704D-A234-B35564896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7462" y="4487516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0" name="Group 44">
            <a:extLst>
              <a:ext uri="{FF2B5EF4-FFF2-40B4-BE49-F238E27FC236}">
                <a16:creationId xmlns:a16="http://schemas.microsoft.com/office/drawing/2014/main" id="{062DB456-7F54-B541-B0A1-4F52AC653C02}"/>
              </a:ext>
            </a:extLst>
          </p:cNvPr>
          <p:cNvGrpSpPr>
            <a:grpSpLocks/>
          </p:cNvGrpSpPr>
          <p:nvPr/>
        </p:nvGrpSpPr>
        <p:grpSpPr bwMode="auto">
          <a:xfrm>
            <a:off x="753990" y="4284879"/>
            <a:ext cx="388834" cy="356970"/>
            <a:chOff x="-44" y="1473"/>
            <a:chExt cx="981" cy="1105"/>
          </a:xfrm>
        </p:grpSpPr>
        <p:pic>
          <p:nvPicPr>
            <p:cNvPr id="319" name="Picture 45" descr="desktop_computer_stylized_medium">
              <a:extLst>
                <a:ext uri="{FF2B5EF4-FFF2-40B4-BE49-F238E27FC236}">
                  <a16:creationId xmlns:a16="http://schemas.microsoft.com/office/drawing/2014/main" id="{FBBFE943-E7EE-6E4C-84A2-B341CD99C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Freeform 46">
              <a:extLst>
                <a:ext uri="{FF2B5EF4-FFF2-40B4-BE49-F238E27FC236}">
                  <a16:creationId xmlns:a16="http://schemas.microsoft.com/office/drawing/2014/main" id="{4E4FAEDF-7FB2-F942-96EA-6730EBB03D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1" name="Group 44">
            <a:extLst>
              <a:ext uri="{FF2B5EF4-FFF2-40B4-BE49-F238E27FC236}">
                <a16:creationId xmlns:a16="http://schemas.microsoft.com/office/drawing/2014/main" id="{D137E246-ED3E-B845-9CC9-2900432AA969}"/>
              </a:ext>
            </a:extLst>
          </p:cNvPr>
          <p:cNvGrpSpPr>
            <a:grpSpLocks/>
          </p:cNvGrpSpPr>
          <p:nvPr/>
        </p:nvGrpSpPr>
        <p:grpSpPr bwMode="auto">
          <a:xfrm>
            <a:off x="1032038" y="4624177"/>
            <a:ext cx="388834" cy="356970"/>
            <a:chOff x="-44" y="1473"/>
            <a:chExt cx="981" cy="1105"/>
          </a:xfrm>
        </p:grpSpPr>
        <p:pic>
          <p:nvPicPr>
            <p:cNvPr id="317" name="Picture 45" descr="desktop_computer_stylized_medium">
              <a:extLst>
                <a:ext uri="{FF2B5EF4-FFF2-40B4-BE49-F238E27FC236}">
                  <a16:creationId xmlns:a16="http://schemas.microsoft.com/office/drawing/2014/main" id="{3C868569-640D-CA43-92A7-19EF7AD76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Freeform 46">
              <a:extLst>
                <a:ext uri="{FF2B5EF4-FFF2-40B4-BE49-F238E27FC236}">
                  <a16:creationId xmlns:a16="http://schemas.microsoft.com/office/drawing/2014/main" id="{9C533B8D-0789-EB48-8A16-C03F8C0F7B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2" name="Group 44">
            <a:extLst>
              <a:ext uri="{FF2B5EF4-FFF2-40B4-BE49-F238E27FC236}">
                <a16:creationId xmlns:a16="http://schemas.microsoft.com/office/drawing/2014/main" id="{908989A4-EAB1-4A4C-B0F2-A538AF7FDE6F}"/>
              </a:ext>
            </a:extLst>
          </p:cNvPr>
          <p:cNvGrpSpPr>
            <a:grpSpLocks/>
          </p:cNvGrpSpPr>
          <p:nvPr/>
        </p:nvGrpSpPr>
        <p:grpSpPr bwMode="auto">
          <a:xfrm>
            <a:off x="1393719" y="4647740"/>
            <a:ext cx="388834" cy="356970"/>
            <a:chOff x="-44" y="1473"/>
            <a:chExt cx="981" cy="1105"/>
          </a:xfrm>
        </p:grpSpPr>
        <p:pic>
          <p:nvPicPr>
            <p:cNvPr id="315" name="Picture 45" descr="desktop_computer_stylized_medium">
              <a:extLst>
                <a:ext uri="{FF2B5EF4-FFF2-40B4-BE49-F238E27FC236}">
                  <a16:creationId xmlns:a16="http://schemas.microsoft.com/office/drawing/2014/main" id="{CCD0177E-391C-F747-BA11-BB808B86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Freeform 46">
              <a:extLst>
                <a:ext uri="{FF2B5EF4-FFF2-40B4-BE49-F238E27FC236}">
                  <a16:creationId xmlns:a16="http://schemas.microsoft.com/office/drawing/2014/main" id="{D8A8D920-7459-3A40-A28D-C812FF777E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3" name="Line 21">
            <a:extLst>
              <a:ext uri="{FF2B5EF4-FFF2-40B4-BE49-F238E27FC236}">
                <a16:creationId xmlns:a16="http://schemas.microsoft.com/office/drawing/2014/main" id="{D596EE02-2877-8D4E-8822-704DFBF4F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7347" y="4435678"/>
            <a:ext cx="258498" cy="2261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4" name="Line 22">
            <a:extLst>
              <a:ext uri="{FF2B5EF4-FFF2-40B4-BE49-F238E27FC236}">
                <a16:creationId xmlns:a16="http://schemas.microsoft.com/office/drawing/2014/main" id="{FD159478-5B10-D943-B9A3-4C2D6629A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5922" y="4803252"/>
            <a:ext cx="82546" cy="2179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6" name="Line 20">
            <a:extLst>
              <a:ext uri="{FF2B5EF4-FFF2-40B4-BE49-F238E27FC236}">
                <a16:creationId xmlns:a16="http://schemas.microsoft.com/office/drawing/2014/main" id="{9D0AD87B-6229-6A4A-834B-821DA9BE2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1694" y="4497705"/>
            <a:ext cx="1677" cy="2254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7" name="Group 44">
            <a:extLst>
              <a:ext uri="{FF2B5EF4-FFF2-40B4-BE49-F238E27FC236}">
                <a16:creationId xmlns:a16="http://schemas.microsoft.com/office/drawing/2014/main" id="{EC9C29B6-C80C-DC4F-8570-A458EB0898A9}"/>
              </a:ext>
            </a:extLst>
          </p:cNvPr>
          <p:cNvGrpSpPr>
            <a:grpSpLocks/>
          </p:cNvGrpSpPr>
          <p:nvPr/>
        </p:nvGrpSpPr>
        <p:grpSpPr bwMode="auto">
          <a:xfrm>
            <a:off x="1670682" y="4924597"/>
            <a:ext cx="388834" cy="356970"/>
            <a:chOff x="-44" y="1473"/>
            <a:chExt cx="981" cy="1105"/>
          </a:xfrm>
        </p:grpSpPr>
        <p:pic>
          <p:nvPicPr>
            <p:cNvPr id="313" name="Picture 45" descr="desktop_computer_stylized_medium">
              <a:extLst>
                <a:ext uri="{FF2B5EF4-FFF2-40B4-BE49-F238E27FC236}">
                  <a16:creationId xmlns:a16="http://schemas.microsoft.com/office/drawing/2014/main" id="{D3D44C8E-D7AD-4148-82BB-3B8347CA3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" name="Freeform 46">
              <a:extLst>
                <a:ext uri="{FF2B5EF4-FFF2-40B4-BE49-F238E27FC236}">
                  <a16:creationId xmlns:a16="http://schemas.microsoft.com/office/drawing/2014/main" id="{45365469-B389-E948-9840-869BF64C25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9" name="Group 44">
            <a:extLst>
              <a:ext uri="{FF2B5EF4-FFF2-40B4-BE49-F238E27FC236}">
                <a16:creationId xmlns:a16="http://schemas.microsoft.com/office/drawing/2014/main" id="{C66F5582-6E73-2E48-A106-7D6A75C61460}"/>
              </a:ext>
            </a:extLst>
          </p:cNvPr>
          <p:cNvGrpSpPr>
            <a:grpSpLocks/>
          </p:cNvGrpSpPr>
          <p:nvPr/>
        </p:nvGrpSpPr>
        <p:grpSpPr bwMode="auto">
          <a:xfrm>
            <a:off x="1920239" y="4247763"/>
            <a:ext cx="388834" cy="356970"/>
            <a:chOff x="-44" y="1473"/>
            <a:chExt cx="981" cy="1105"/>
          </a:xfrm>
        </p:grpSpPr>
        <p:pic>
          <p:nvPicPr>
            <p:cNvPr id="309" name="Picture 45" descr="desktop_computer_stylized_medium">
              <a:extLst>
                <a:ext uri="{FF2B5EF4-FFF2-40B4-BE49-F238E27FC236}">
                  <a16:creationId xmlns:a16="http://schemas.microsoft.com/office/drawing/2014/main" id="{C5C8A56E-0ADB-C943-8E67-1CA348C0E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" name="Freeform 46">
              <a:extLst>
                <a:ext uri="{FF2B5EF4-FFF2-40B4-BE49-F238E27FC236}">
                  <a16:creationId xmlns:a16="http://schemas.microsoft.com/office/drawing/2014/main" id="{3E25873E-5BBD-DD43-AF60-AFD0A04192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0" name="Line 20">
            <a:extLst>
              <a:ext uri="{FF2B5EF4-FFF2-40B4-BE49-F238E27FC236}">
                <a16:creationId xmlns:a16="http://schemas.microsoft.com/office/drawing/2014/main" id="{3DF9520D-BDD4-2D48-BDD8-4BFB1C04FC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2637" y="4630068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1" name="Line 21">
            <a:extLst>
              <a:ext uri="{FF2B5EF4-FFF2-40B4-BE49-F238E27FC236}">
                <a16:creationId xmlns:a16="http://schemas.microsoft.com/office/drawing/2014/main" id="{85567736-CFFB-0D4E-98EE-48E63887F7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7652" y="4665411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2" name="Line 22">
            <a:extLst>
              <a:ext uri="{FF2B5EF4-FFF2-40B4-BE49-F238E27FC236}">
                <a16:creationId xmlns:a16="http://schemas.microsoft.com/office/drawing/2014/main" id="{D36168AE-5EE7-4549-A9BB-591263055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4390" y="4686617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3" name="Group 44">
            <a:extLst>
              <a:ext uri="{FF2B5EF4-FFF2-40B4-BE49-F238E27FC236}">
                <a16:creationId xmlns:a16="http://schemas.microsoft.com/office/drawing/2014/main" id="{47BAFA9D-19B3-F841-B575-C70FF5C28A86}"/>
              </a:ext>
            </a:extLst>
          </p:cNvPr>
          <p:cNvGrpSpPr>
            <a:grpSpLocks/>
          </p:cNvGrpSpPr>
          <p:nvPr/>
        </p:nvGrpSpPr>
        <p:grpSpPr bwMode="auto">
          <a:xfrm>
            <a:off x="3741928" y="4492228"/>
            <a:ext cx="388834" cy="356970"/>
            <a:chOff x="-44" y="1473"/>
            <a:chExt cx="981" cy="1105"/>
          </a:xfrm>
        </p:grpSpPr>
        <p:pic>
          <p:nvPicPr>
            <p:cNvPr id="307" name="Picture 45" descr="desktop_computer_stylized_medium">
              <a:extLst>
                <a:ext uri="{FF2B5EF4-FFF2-40B4-BE49-F238E27FC236}">
                  <a16:creationId xmlns:a16="http://schemas.microsoft.com/office/drawing/2014/main" id="{D8C266D1-D841-2545-825E-2D471F91D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" name="Freeform 46">
              <a:extLst>
                <a:ext uri="{FF2B5EF4-FFF2-40B4-BE49-F238E27FC236}">
                  <a16:creationId xmlns:a16="http://schemas.microsoft.com/office/drawing/2014/main" id="{60CBC35B-BBD7-9248-BB3E-2BCDE99AAA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4" name="Group 44">
            <a:extLst>
              <a:ext uri="{FF2B5EF4-FFF2-40B4-BE49-F238E27FC236}">
                <a16:creationId xmlns:a16="http://schemas.microsoft.com/office/drawing/2014/main" id="{989E2B4B-CD31-2B4B-9063-00A145A1908B}"/>
              </a:ext>
            </a:extLst>
          </p:cNvPr>
          <p:cNvGrpSpPr>
            <a:grpSpLocks/>
          </p:cNvGrpSpPr>
          <p:nvPr/>
        </p:nvGrpSpPr>
        <p:grpSpPr bwMode="auto">
          <a:xfrm>
            <a:off x="3918966" y="4823279"/>
            <a:ext cx="389920" cy="356970"/>
            <a:chOff x="-44" y="1473"/>
            <a:chExt cx="981" cy="1105"/>
          </a:xfrm>
        </p:grpSpPr>
        <p:pic>
          <p:nvPicPr>
            <p:cNvPr id="305" name="Picture 45" descr="desktop_computer_stylized_medium">
              <a:extLst>
                <a:ext uri="{FF2B5EF4-FFF2-40B4-BE49-F238E27FC236}">
                  <a16:creationId xmlns:a16="http://schemas.microsoft.com/office/drawing/2014/main" id="{F8491C03-B6AD-434A-A94D-11678F955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46">
              <a:extLst>
                <a:ext uri="{FF2B5EF4-FFF2-40B4-BE49-F238E27FC236}">
                  <a16:creationId xmlns:a16="http://schemas.microsoft.com/office/drawing/2014/main" id="{EF6749DA-70B4-664A-8344-66F95F0182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5" name="Group 44">
            <a:extLst>
              <a:ext uri="{FF2B5EF4-FFF2-40B4-BE49-F238E27FC236}">
                <a16:creationId xmlns:a16="http://schemas.microsoft.com/office/drawing/2014/main" id="{C1CD0C74-CCC0-7B48-9B81-44E23F480EBB}"/>
              </a:ext>
            </a:extLst>
          </p:cNvPr>
          <p:cNvGrpSpPr>
            <a:grpSpLocks/>
          </p:cNvGrpSpPr>
          <p:nvPr/>
        </p:nvGrpSpPr>
        <p:grpSpPr bwMode="auto">
          <a:xfrm>
            <a:off x="4280647" y="4845664"/>
            <a:ext cx="388834" cy="358148"/>
            <a:chOff x="-44" y="1473"/>
            <a:chExt cx="981" cy="1105"/>
          </a:xfrm>
        </p:grpSpPr>
        <p:pic>
          <p:nvPicPr>
            <p:cNvPr id="285" name="Picture 45" descr="desktop_computer_stylized_medium">
              <a:extLst>
                <a:ext uri="{FF2B5EF4-FFF2-40B4-BE49-F238E27FC236}">
                  <a16:creationId xmlns:a16="http://schemas.microsoft.com/office/drawing/2014/main" id="{1EA956C0-544D-EE47-99BB-98E5B1557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68A5FE84-A454-224F-8F26-AAA740A1F8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6" name="Line 20">
            <a:extLst>
              <a:ext uri="{FF2B5EF4-FFF2-40B4-BE49-F238E27FC236}">
                <a16:creationId xmlns:a16="http://schemas.microsoft.com/office/drawing/2014/main" id="{71C69516-BE34-544D-9D86-AE7D021BFC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0998" y="4664234"/>
            <a:ext cx="414901" cy="2320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7" name="Line 21">
            <a:extLst>
              <a:ext uri="{FF2B5EF4-FFF2-40B4-BE49-F238E27FC236}">
                <a16:creationId xmlns:a16="http://schemas.microsoft.com/office/drawing/2014/main" id="{72589EAC-902C-C84A-A47C-676F4D8B2E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3849" y="4630068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8" name="Line 22">
            <a:extLst>
              <a:ext uri="{FF2B5EF4-FFF2-40B4-BE49-F238E27FC236}">
                <a16:creationId xmlns:a16="http://schemas.microsoft.com/office/drawing/2014/main" id="{45CEB9D6-4700-D34C-9D76-9497144AE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0586" y="4651274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9" name="Group 44">
            <a:extLst>
              <a:ext uri="{FF2B5EF4-FFF2-40B4-BE49-F238E27FC236}">
                <a16:creationId xmlns:a16="http://schemas.microsoft.com/office/drawing/2014/main" id="{5AD1CA38-67D2-314D-A511-4BB18E1E3F29}"/>
              </a:ext>
            </a:extLst>
          </p:cNvPr>
          <p:cNvGrpSpPr>
            <a:grpSpLocks/>
          </p:cNvGrpSpPr>
          <p:nvPr/>
        </p:nvGrpSpPr>
        <p:grpSpPr bwMode="auto">
          <a:xfrm>
            <a:off x="3349835" y="4784402"/>
            <a:ext cx="389920" cy="356970"/>
            <a:chOff x="-44" y="1473"/>
            <a:chExt cx="981" cy="1105"/>
          </a:xfrm>
        </p:grpSpPr>
        <p:pic>
          <p:nvPicPr>
            <p:cNvPr id="283" name="Picture 45" descr="desktop_computer_stylized_medium">
              <a:extLst>
                <a:ext uri="{FF2B5EF4-FFF2-40B4-BE49-F238E27FC236}">
                  <a16:creationId xmlns:a16="http://schemas.microsoft.com/office/drawing/2014/main" id="{1EC31B05-3B53-2B46-A849-22C41D018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Freeform 46">
              <a:extLst>
                <a:ext uri="{FF2B5EF4-FFF2-40B4-BE49-F238E27FC236}">
                  <a16:creationId xmlns:a16="http://schemas.microsoft.com/office/drawing/2014/main" id="{7E5B98EC-AAEE-1141-BE38-5AD7301963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0" name="Group 44">
            <a:extLst>
              <a:ext uri="{FF2B5EF4-FFF2-40B4-BE49-F238E27FC236}">
                <a16:creationId xmlns:a16="http://schemas.microsoft.com/office/drawing/2014/main" id="{5EB4704A-F04D-1A43-B828-8F811AB8DEFE}"/>
              </a:ext>
            </a:extLst>
          </p:cNvPr>
          <p:cNvGrpSpPr>
            <a:grpSpLocks/>
          </p:cNvGrpSpPr>
          <p:nvPr/>
        </p:nvGrpSpPr>
        <p:grpSpPr bwMode="auto">
          <a:xfrm>
            <a:off x="2635163" y="4787936"/>
            <a:ext cx="389920" cy="358148"/>
            <a:chOff x="-44" y="1473"/>
            <a:chExt cx="981" cy="1105"/>
          </a:xfrm>
        </p:grpSpPr>
        <p:pic>
          <p:nvPicPr>
            <p:cNvPr id="281" name="Picture 45" descr="desktop_computer_stylized_medium">
              <a:extLst>
                <a:ext uri="{FF2B5EF4-FFF2-40B4-BE49-F238E27FC236}">
                  <a16:creationId xmlns:a16="http://schemas.microsoft.com/office/drawing/2014/main" id="{7F68CBF0-5E7F-5E4D-AFC7-2591CE5A8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Freeform 46">
              <a:extLst>
                <a:ext uri="{FF2B5EF4-FFF2-40B4-BE49-F238E27FC236}">
                  <a16:creationId xmlns:a16="http://schemas.microsoft.com/office/drawing/2014/main" id="{53A859B2-9F45-1D47-82B4-DD9CAF60C7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1" name="Group 44">
            <a:extLst>
              <a:ext uri="{FF2B5EF4-FFF2-40B4-BE49-F238E27FC236}">
                <a16:creationId xmlns:a16="http://schemas.microsoft.com/office/drawing/2014/main" id="{EC8C99E4-04C0-EE47-847D-251EC7D924B5}"/>
              </a:ext>
            </a:extLst>
          </p:cNvPr>
          <p:cNvGrpSpPr>
            <a:grpSpLocks/>
          </p:cNvGrpSpPr>
          <p:nvPr/>
        </p:nvGrpSpPr>
        <p:grpSpPr bwMode="auto">
          <a:xfrm>
            <a:off x="2996844" y="4811498"/>
            <a:ext cx="389920" cy="356970"/>
            <a:chOff x="-44" y="1473"/>
            <a:chExt cx="981" cy="1105"/>
          </a:xfrm>
        </p:grpSpPr>
        <p:pic>
          <p:nvPicPr>
            <p:cNvPr id="279" name="Picture 45" descr="desktop_computer_stylized_medium">
              <a:extLst>
                <a:ext uri="{FF2B5EF4-FFF2-40B4-BE49-F238E27FC236}">
                  <a16:creationId xmlns:a16="http://schemas.microsoft.com/office/drawing/2014/main" id="{3F1EC54D-3426-DF48-9AC8-C2D0EAA25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0" name="Freeform 46">
              <a:extLst>
                <a:ext uri="{FF2B5EF4-FFF2-40B4-BE49-F238E27FC236}">
                  <a16:creationId xmlns:a16="http://schemas.microsoft.com/office/drawing/2014/main" id="{142EE49F-C2B9-8F46-A874-3B22BFA08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12" name="Line 20">
            <a:extLst>
              <a:ext uri="{FF2B5EF4-FFF2-40B4-BE49-F238E27FC236}">
                <a16:creationId xmlns:a16="http://schemas.microsoft.com/office/drawing/2014/main" id="{A6DB65A5-822E-1A43-A860-A608522794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0426" y="4534645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13" name="Group 44">
            <a:extLst>
              <a:ext uri="{FF2B5EF4-FFF2-40B4-BE49-F238E27FC236}">
                <a16:creationId xmlns:a16="http://schemas.microsoft.com/office/drawing/2014/main" id="{89187718-AEA8-4A41-BC2F-C194AB67A45C}"/>
              </a:ext>
            </a:extLst>
          </p:cNvPr>
          <p:cNvGrpSpPr>
            <a:grpSpLocks/>
          </p:cNvGrpSpPr>
          <p:nvPr/>
        </p:nvGrpSpPr>
        <p:grpSpPr bwMode="auto">
          <a:xfrm>
            <a:off x="4622370" y="4306005"/>
            <a:ext cx="389920" cy="356970"/>
            <a:chOff x="-44" y="1487"/>
            <a:chExt cx="981" cy="1105"/>
          </a:xfrm>
        </p:grpSpPr>
        <p:pic>
          <p:nvPicPr>
            <p:cNvPr id="277" name="Picture 45" descr="desktop_computer_stylized_medium">
              <a:extLst>
                <a:ext uri="{FF2B5EF4-FFF2-40B4-BE49-F238E27FC236}">
                  <a16:creationId xmlns:a16="http://schemas.microsoft.com/office/drawing/2014/main" id="{E8BD9E7E-7663-4241-9E78-26508E323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87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8" name="Freeform 46">
              <a:extLst>
                <a:ext uri="{FF2B5EF4-FFF2-40B4-BE49-F238E27FC236}">
                  <a16:creationId xmlns:a16="http://schemas.microsoft.com/office/drawing/2014/main" id="{6E19BF71-2151-204A-9F5C-47F998CB6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4" name="Group 906">
            <a:extLst>
              <a:ext uri="{FF2B5EF4-FFF2-40B4-BE49-F238E27FC236}">
                <a16:creationId xmlns:a16="http://schemas.microsoft.com/office/drawing/2014/main" id="{A7B9C5D0-D215-F947-9CBB-71832702EC11}"/>
              </a:ext>
            </a:extLst>
          </p:cNvPr>
          <p:cNvGrpSpPr>
            <a:grpSpLocks/>
          </p:cNvGrpSpPr>
          <p:nvPr/>
        </p:nvGrpSpPr>
        <p:grpSpPr bwMode="auto">
          <a:xfrm>
            <a:off x="3580094" y="2469397"/>
            <a:ext cx="250896" cy="430014"/>
            <a:chOff x="4140" y="429"/>
            <a:chExt cx="1425" cy="2396"/>
          </a:xfrm>
        </p:grpSpPr>
        <p:sp>
          <p:nvSpPr>
            <p:cNvPr id="196" name="Freeform 907">
              <a:extLst>
                <a:ext uri="{FF2B5EF4-FFF2-40B4-BE49-F238E27FC236}">
                  <a16:creationId xmlns:a16="http://schemas.microsoft.com/office/drawing/2014/main" id="{BED9862F-E126-B144-835B-6C18EF8B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7" name="Rectangle 908">
              <a:extLst>
                <a:ext uri="{FF2B5EF4-FFF2-40B4-BE49-F238E27FC236}">
                  <a16:creationId xmlns:a16="http://schemas.microsoft.com/office/drawing/2014/main" id="{BF960390-CAA4-C24E-B26D-4A7891B66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8" name="Freeform 909">
              <a:extLst>
                <a:ext uri="{FF2B5EF4-FFF2-40B4-BE49-F238E27FC236}">
                  <a16:creationId xmlns:a16="http://schemas.microsoft.com/office/drawing/2014/main" id="{3AB83BC1-35F4-5C43-8974-7DC04042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Freeform 910">
              <a:extLst>
                <a:ext uri="{FF2B5EF4-FFF2-40B4-BE49-F238E27FC236}">
                  <a16:creationId xmlns:a16="http://schemas.microsoft.com/office/drawing/2014/main" id="{1C9CBD09-0952-F44D-8063-C322604A5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911">
              <a:extLst>
                <a:ext uri="{FF2B5EF4-FFF2-40B4-BE49-F238E27FC236}">
                  <a16:creationId xmlns:a16="http://schemas.microsoft.com/office/drawing/2014/main" id="{2FE8E095-D255-4E40-B122-AD2E7E3A9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1" name="Group 912">
              <a:extLst>
                <a:ext uri="{FF2B5EF4-FFF2-40B4-BE49-F238E27FC236}">
                  <a16:creationId xmlns:a16="http://schemas.microsoft.com/office/drawing/2014/main" id="{8A2C93E3-6D9A-F441-9E5D-0C22A1EE6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5" name="AutoShape 913">
                <a:extLst>
                  <a:ext uri="{FF2B5EF4-FFF2-40B4-BE49-F238E27FC236}">
                    <a16:creationId xmlns:a16="http://schemas.microsoft.com/office/drawing/2014/main" id="{E998E10D-08F4-154D-AB53-28156DC51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6" name="AutoShape 914">
                <a:extLst>
                  <a:ext uri="{FF2B5EF4-FFF2-40B4-BE49-F238E27FC236}">
                    <a16:creationId xmlns:a16="http://schemas.microsoft.com/office/drawing/2014/main" id="{27E4F92A-5C0A-6843-A304-E9C2D225D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2" name="Rectangle 915">
              <a:extLst>
                <a:ext uri="{FF2B5EF4-FFF2-40B4-BE49-F238E27FC236}">
                  <a16:creationId xmlns:a16="http://schemas.microsoft.com/office/drawing/2014/main" id="{DF5BD884-C26A-5D43-B2D5-62FBAD1DD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3" name="Group 916">
              <a:extLst>
                <a:ext uri="{FF2B5EF4-FFF2-40B4-BE49-F238E27FC236}">
                  <a16:creationId xmlns:a16="http://schemas.microsoft.com/office/drawing/2014/main" id="{206F7EE4-7EE5-2D48-9725-406B9ED97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5" name="AutoShape 917">
                <a:extLst>
                  <a:ext uri="{FF2B5EF4-FFF2-40B4-BE49-F238E27FC236}">
                    <a16:creationId xmlns:a16="http://schemas.microsoft.com/office/drawing/2014/main" id="{CB506089-40FF-C04F-9FBC-46F1D325B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" name="AutoShape 918">
                <a:extLst>
                  <a:ext uri="{FF2B5EF4-FFF2-40B4-BE49-F238E27FC236}">
                    <a16:creationId xmlns:a16="http://schemas.microsoft.com/office/drawing/2014/main" id="{9F16DCF6-C2AC-F543-93EE-ED364F1EA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4" name="Rectangle 919">
              <a:extLst>
                <a:ext uri="{FF2B5EF4-FFF2-40B4-BE49-F238E27FC236}">
                  <a16:creationId xmlns:a16="http://schemas.microsoft.com/office/drawing/2014/main" id="{3B0364FC-659F-3945-8E0B-D71B0CC3A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5" name="Rectangle 920">
              <a:extLst>
                <a:ext uri="{FF2B5EF4-FFF2-40B4-BE49-F238E27FC236}">
                  <a16:creationId xmlns:a16="http://schemas.microsoft.com/office/drawing/2014/main" id="{0247F8A1-06CD-AF46-89A9-F0F6E4CE1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6" name="Group 921">
              <a:extLst>
                <a:ext uri="{FF2B5EF4-FFF2-40B4-BE49-F238E27FC236}">
                  <a16:creationId xmlns:a16="http://schemas.microsoft.com/office/drawing/2014/main" id="{9DF8DE74-ED14-FC47-BDC9-C42018BAB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1" name="AutoShape 922">
                <a:extLst>
                  <a:ext uri="{FF2B5EF4-FFF2-40B4-BE49-F238E27FC236}">
                    <a16:creationId xmlns:a16="http://schemas.microsoft.com/office/drawing/2014/main" id="{0EF07A51-AD25-9144-825F-0B2C2B668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7" name="AutoShape 923">
                <a:extLst>
                  <a:ext uri="{FF2B5EF4-FFF2-40B4-BE49-F238E27FC236}">
                    <a16:creationId xmlns:a16="http://schemas.microsoft.com/office/drawing/2014/main" id="{A702F468-48AE-234D-9379-C73A13006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7" name="Freeform 924">
              <a:extLst>
                <a:ext uri="{FF2B5EF4-FFF2-40B4-BE49-F238E27FC236}">
                  <a16:creationId xmlns:a16="http://schemas.microsoft.com/office/drawing/2014/main" id="{5237487A-AE0F-4949-8801-1E4C4F72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8" name="Group 925">
              <a:extLst>
                <a:ext uri="{FF2B5EF4-FFF2-40B4-BE49-F238E27FC236}">
                  <a16:creationId xmlns:a16="http://schemas.microsoft.com/office/drawing/2014/main" id="{068E1C56-AB36-4F41-98F9-19705232D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0" name="AutoShape 926">
                <a:extLst>
                  <a:ext uri="{FF2B5EF4-FFF2-40B4-BE49-F238E27FC236}">
                    <a16:creationId xmlns:a16="http://schemas.microsoft.com/office/drawing/2014/main" id="{71D6A333-3FF6-B04C-AF15-F69818E44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" name="AutoShape 927">
                <a:extLst>
                  <a:ext uri="{FF2B5EF4-FFF2-40B4-BE49-F238E27FC236}">
                    <a16:creationId xmlns:a16="http://schemas.microsoft.com/office/drawing/2014/main" id="{1ABCF5F0-CD9D-1746-A808-67AD07AB4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9" name="Rectangle 928">
              <a:extLst>
                <a:ext uri="{FF2B5EF4-FFF2-40B4-BE49-F238E27FC236}">
                  <a16:creationId xmlns:a16="http://schemas.microsoft.com/office/drawing/2014/main" id="{9C6F879A-C8A9-594A-9188-5391582EB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0" name="Freeform 929">
              <a:extLst>
                <a:ext uri="{FF2B5EF4-FFF2-40B4-BE49-F238E27FC236}">
                  <a16:creationId xmlns:a16="http://schemas.microsoft.com/office/drawing/2014/main" id="{7EC604D7-A689-C84C-8581-3313FC7E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1" name="Freeform 930">
              <a:extLst>
                <a:ext uri="{FF2B5EF4-FFF2-40B4-BE49-F238E27FC236}">
                  <a16:creationId xmlns:a16="http://schemas.microsoft.com/office/drawing/2014/main" id="{DACB8CB7-9A88-D642-99BF-B6AAE6675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2" name="Oval 931">
              <a:extLst>
                <a:ext uri="{FF2B5EF4-FFF2-40B4-BE49-F238E27FC236}">
                  <a16:creationId xmlns:a16="http://schemas.microsoft.com/office/drawing/2014/main" id="{4D458CCD-2596-7D4D-903A-273DDEC0F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3" name="Freeform 932">
              <a:extLst>
                <a:ext uri="{FF2B5EF4-FFF2-40B4-BE49-F238E27FC236}">
                  <a16:creationId xmlns:a16="http://schemas.microsoft.com/office/drawing/2014/main" id="{36023226-4276-2849-8FE5-E4027191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4" name="AutoShape 933">
              <a:extLst>
                <a:ext uri="{FF2B5EF4-FFF2-40B4-BE49-F238E27FC236}">
                  <a16:creationId xmlns:a16="http://schemas.microsoft.com/office/drawing/2014/main" id="{11525C9D-9FA2-A943-81A5-DF14755CA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5" name="AutoShape 934">
              <a:extLst>
                <a:ext uri="{FF2B5EF4-FFF2-40B4-BE49-F238E27FC236}">
                  <a16:creationId xmlns:a16="http://schemas.microsoft.com/office/drawing/2014/main" id="{FFDA69C3-A2EC-BF49-A41C-21CAD6186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" name="Oval 935">
              <a:extLst>
                <a:ext uri="{FF2B5EF4-FFF2-40B4-BE49-F238E27FC236}">
                  <a16:creationId xmlns:a16="http://schemas.microsoft.com/office/drawing/2014/main" id="{32A1C75A-951D-8C44-975C-B558D8777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" name="Oval 936">
              <a:extLst>
                <a:ext uri="{FF2B5EF4-FFF2-40B4-BE49-F238E27FC236}">
                  <a16:creationId xmlns:a16="http://schemas.microsoft.com/office/drawing/2014/main" id="{1F74D6CF-0B39-DE4E-9FDF-40332212D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8" name="Oval 937">
              <a:extLst>
                <a:ext uri="{FF2B5EF4-FFF2-40B4-BE49-F238E27FC236}">
                  <a16:creationId xmlns:a16="http://schemas.microsoft.com/office/drawing/2014/main" id="{A310EE74-874D-424D-ADB0-C3B8B1F8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9" name="Rectangle 938">
              <a:extLst>
                <a:ext uri="{FF2B5EF4-FFF2-40B4-BE49-F238E27FC236}">
                  <a16:creationId xmlns:a16="http://schemas.microsoft.com/office/drawing/2014/main" id="{6CEE3458-9541-804C-BABB-1D5D0A626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5" name="Group 906">
            <a:extLst>
              <a:ext uri="{FF2B5EF4-FFF2-40B4-BE49-F238E27FC236}">
                <a16:creationId xmlns:a16="http://schemas.microsoft.com/office/drawing/2014/main" id="{E3A67C06-B879-D64F-928D-B0C2F32A9249}"/>
              </a:ext>
            </a:extLst>
          </p:cNvPr>
          <p:cNvGrpSpPr>
            <a:grpSpLocks/>
          </p:cNvGrpSpPr>
          <p:nvPr/>
        </p:nvGrpSpPr>
        <p:grpSpPr bwMode="auto">
          <a:xfrm>
            <a:off x="3993910" y="2847574"/>
            <a:ext cx="250895" cy="430013"/>
            <a:chOff x="4140" y="429"/>
            <a:chExt cx="1425" cy="2396"/>
          </a:xfrm>
        </p:grpSpPr>
        <p:sp>
          <p:nvSpPr>
            <p:cNvPr id="164" name="Freeform 907">
              <a:extLst>
                <a:ext uri="{FF2B5EF4-FFF2-40B4-BE49-F238E27FC236}">
                  <a16:creationId xmlns:a16="http://schemas.microsoft.com/office/drawing/2014/main" id="{282A8192-3A77-134C-807E-91EC9EAEE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5" name="Rectangle 908">
              <a:extLst>
                <a:ext uri="{FF2B5EF4-FFF2-40B4-BE49-F238E27FC236}">
                  <a16:creationId xmlns:a16="http://schemas.microsoft.com/office/drawing/2014/main" id="{AC228ED7-6D71-7F47-A160-E07C5483A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6" name="Freeform 909">
              <a:extLst>
                <a:ext uri="{FF2B5EF4-FFF2-40B4-BE49-F238E27FC236}">
                  <a16:creationId xmlns:a16="http://schemas.microsoft.com/office/drawing/2014/main" id="{8B243AF6-502B-AA43-AD5E-4E8DC62E8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7" name="Freeform 910">
              <a:extLst>
                <a:ext uri="{FF2B5EF4-FFF2-40B4-BE49-F238E27FC236}">
                  <a16:creationId xmlns:a16="http://schemas.microsoft.com/office/drawing/2014/main" id="{F3F62FB9-5A91-194D-8CE8-618C42B68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8" name="Rectangle 911">
              <a:extLst>
                <a:ext uri="{FF2B5EF4-FFF2-40B4-BE49-F238E27FC236}">
                  <a16:creationId xmlns:a16="http://schemas.microsoft.com/office/drawing/2014/main" id="{F78C1223-9CFB-D24C-AA97-88B9175ED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69" name="Group 912">
              <a:extLst>
                <a:ext uri="{FF2B5EF4-FFF2-40B4-BE49-F238E27FC236}">
                  <a16:creationId xmlns:a16="http://schemas.microsoft.com/office/drawing/2014/main" id="{51A11393-1087-4140-8E4B-D4DE2AD02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4" name="AutoShape 913">
                <a:extLst>
                  <a:ext uri="{FF2B5EF4-FFF2-40B4-BE49-F238E27FC236}">
                    <a16:creationId xmlns:a16="http://schemas.microsoft.com/office/drawing/2014/main" id="{AE948E34-20DE-3445-8AB7-B98285286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5" name="AutoShape 914">
                <a:extLst>
                  <a:ext uri="{FF2B5EF4-FFF2-40B4-BE49-F238E27FC236}">
                    <a16:creationId xmlns:a16="http://schemas.microsoft.com/office/drawing/2014/main" id="{32D8B979-576F-EB40-95E2-FC106E574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0" name="Rectangle 915">
              <a:extLst>
                <a:ext uri="{FF2B5EF4-FFF2-40B4-BE49-F238E27FC236}">
                  <a16:creationId xmlns:a16="http://schemas.microsoft.com/office/drawing/2014/main" id="{E4CDC6BC-2DA6-BC44-B692-020A0D0AE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1" name="Group 916">
              <a:extLst>
                <a:ext uri="{FF2B5EF4-FFF2-40B4-BE49-F238E27FC236}">
                  <a16:creationId xmlns:a16="http://schemas.microsoft.com/office/drawing/2014/main" id="{AB60262A-3F98-094D-9256-31275D6FC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2" name="AutoShape 917">
                <a:extLst>
                  <a:ext uri="{FF2B5EF4-FFF2-40B4-BE49-F238E27FC236}">
                    <a16:creationId xmlns:a16="http://schemas.microsoft.com/office/drawing/2014/main" id="{9E66E9C4-39FB-E64B-9DA9-ADF436E35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3" name="AutoShape 918">
                <a:extLst>
                  <a:ext uri="{FF2B5EF4-FFF2-40B4-BE49-F238E27FC236}">
                    <a16:creationId xmlns:a16="http://schemas.microsoft.com/office/drawing/2014/main" id="{52ECBB6D-04FA-8C47-986B-FB1048973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2" name="Rectangle 919">
              <a:extLst>
                <a:ext uri="{FF2B5EF4-FFF2-40B4-BE49-F238E27FC236}">
                  <a16:creationId xmlns:a16="http://schemas.microsoft.com/office/drawing/2014/main" id="{1591C828-7F82-224C-9ABE-80DE0CAD5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3" name="Rectangle 920">
              <a:extLst>
                <a:ext uri="{FF2B5EF4-FFF2-40B4-BE49-F238E27FC236}">
                  <a16:creationId xmlns:a16="http://schemas.microsoft.com/office/drawing/2014/main" id="{BFDBC040-495C-AD4F-AB64-E9145C9E9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4" name="Group 921">
              <a:extLst>
                <a:ext uri="{FF2B5EF4-FFF2-40B4-BE49-F238E27FC236}">
                  <a16:creationId xmlns:a16="http://schemas.microsoft.com/office/drawing/2014/main" id="{62D76478-6E9A-C842-89A6-1182B0FFA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0" name="AutoShape 922">
                <a:extLst>
                  <a:ext uri="{FF2B5EF4-FFF2-40B4-BE49-F238E27FC236}">
                    <a16:creationId xmlns:a16="http://schemas.microsoft.com/office/drawing/2014/main" id="{61D556A4-CAE2-F345-B8DF-8C57B78D3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1" name="AutoShape 923">
                <a:extLst>
                  <a:ext uri="{FF2B5EF4-FFF2-40B4-BE49-F238E27FC236}">
                    <a16:creationId xmlns:a16="http://schemas.microsoft.com/office/drawing/2014/main" id="{971A650C-1984-6F4D-9C36-86CD5219E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5" name="Freeform 924">
              <a:extLst>
                <a:ext uri="{FF2B5EF4-FFF2-40B4-BE49-F238E27FC236}">
                  <a16:creationId xmlns:a16="http://schemas.microsoft.com/office/drawing/2014/main" id="{FE2F8C79-1F6D-4B42-B415-40743BCA7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6" name="Group 925">
              <a:extLst>
                <a:ext uri="{FF2B5EF4-FFF2-40B4-BE49-F238E27FC236}">
                  <a16:creationId xmlns:a16="http://schemas.microsoft.com/office/drawing/2014/main" id="{AFE70400-8965-7B4F-B1F6-374725D34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8" name="AutoShape 926">
                <a:extLst>
                  <a:ext uri="{FF2B5EF4-FFF2-40B4-BE49-F238E27FC236}">
                    <a16:creationId xmlns:a16="http://schemas.microsoft.com/office/drawing/2014/main" id="{CA78E25F-593A-884E-A212-DA0B2C6FD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9" name="AutoShape 927">
                <a:extLst>
                  <a:ext uri="{FF2B5EF4-FFF2-40B4-BE49-F238E27FC236}">
                    <a16:creationId xmlns:a16="http://schemas.microsoft.com/office/drawing/2014/main" id="{E60D41ED-2A41-484C-9046-2D97532FA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7" name="Rectangle 928">
              <a:extLst>
                <a:ext uri="{FF2B5EF4-FFF2-40B4-BE49-F238E27FC236}">
                  <a16:creationId xmlns:a16="http://schemas.microsoft.com/office/drawing/2014/main" id="{C45B91FB-758E-6949-9ACB-A99A22C4F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8" name="Freeform 929">
              <a:extLst>
                <a:ext uri="{FF2B5EF4-FFF2-40B4-BE49-F238E27FC236}">
                  <a16:creationId xmlns:a16="http://schemas.microsoft.com/office/drawing/2014/main" id="{8BB12A06-CEE5-274E-AFA2-79BC967C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9" name="Freeform 930">
              <a:extLst>
                <a:ext uri="{FF2B5EF4-FFF2-40B4-BE49-F238E27FC236}">
                  <a16:creationId xmlns:a16="http://schemas.microsoft.com/office/drawing/2014/main" id="{CAA3B770-95AA-7248-AEDB-C998E136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0" name="Oval 931">
              <a:extLst>
                <a:ext uri="{FF2B5EF4-FFF2-40B4-BE49-F238E27FC236}">
                  <a16:creationId xmlns:a16="http://schemas.microsoft.com/office/drawing/2014/main" id="{D7CAFE06-E7B1-2844-BEE0-541C2437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1" name="Freeform 932">
              <a:extLst>
                <a:ext uri="{FF2B5EF4-FFF2-40B4-BE49-F238E27FC236}">
                  <a16:creationId xmlns:a16="http://schemas.microsoft.com/office/drawing/2014/main" id="{045B3B81-794C-0147-82F5-95ABFD6C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2" name="AutoShape 933">
              <a:extLst>
                <a:ext uri="{FF2B5EF4-FFF2-40B4-BE49-F238E27FC236}">
                  <a16:creationId xmlns:a16="http://schemas.microsoft.com/office/drawing/2014/main" id="{5A5CB92D-83D1-2240-B332-466A5BB1A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3" name="AutoShape 934">
              <a:extLst>
                <a:ext uri="{FF2B5EF4-FFF2-40B4-BE49-F238E27FC236}">
                  <a16:creationId xmlns:a16="http://schemas.microsoft.com/office/drawing/2014/main" id="{71F487C8-272B-8C43-8DCA-63C8490FE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4" name="Oval 935">
              <a:extLst>
                <a:ext uri="{FF2B5EF4-FFF2-40B4-BE49-F238E27FC236}">
                  <a16:creationId xmlns:a16="http://schemas.microsoft.com/office/drawing/2014/main" id="{4A774DAE-0466-C84B-9E90-DAD1D7164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" name="Oval 936">
              <a:extLst>
                <a:ext uri="{FF2B5EF4-FFF2-40B4-BE49-F238E27FC236}">
                  <a16:creationId xmlns:a16="http://schemas.microsoft.com/office/drawing/2014/main" id="{A9B70292-A0C1-0F42-83FF-EEC215BDA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" name="Oval 937">
              <a:extLst>
                <a:ext uri="{FF2B5EF4-FFF2-40B4-BE49-F238E27FC236}">
                  <a16:creationId xmlns:a16="http://schemas.microsoft.com/office/drawing/2014/main" id="{82A148D7-01B9-754C-84E5-98B8C25D5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7" name="Rectangle 938">
              <a:extLst>
                <a:ext uri="{FF2B5EF4-FFF2-40B4-BE49-F238E27FC236}">
                  <a16:creationId xmlns:a16="http://schemas.microsoft.com/office/drawing/2014/main" id="{C3D5523A-363B-2642-9D85-3CF484B85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DA7A623-84FE-7649-BC09-AECF83B28AF4}"/>
              </a:ext>
            </a:extLst>
          </p:cNvPr>
          <p:cNvGrpSpPr/>
          <p:nvPr/>
        </p:nvGrpSpPr>
        <p:grpSpPr>
          <a:xfrm>
            <a:off x="1943156" y="2557294"/>
            <a:ext cx="612237" cy="328385"/>
            <a:chOff x="7493876" y="2774731"/>
            <a:chExt cx="1481958" cy="894622"/>
          </a:xfrm>
        </p:grpSpPr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75F1E651-4EC6-FF45-9D6F-E6473C1633E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B40BAB5-7BB3-FB40-A9ED-8673C88F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BA7B6A2-DA31-474B-91AC-4A6969C7429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3FB79240-8923-AA4A-BB9B-9ADA9BAB521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7BCE9AE-808F-194B-9274-E87B7C73ABB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70E4C6AF-15F4-8A42-8B1D-06100D31686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88654F13-D45C-2742-96FF-71FAC38C4EF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3FC4194-AA92-8446-96E4-D8F9BA52D04A}"/>
              </a:ext>
            </a:extLst>
          </p:cNvPr>
          <p:cNvGrpSpPr/>
          <p:nvPr/>
        </p:nvGrpSpPr>
        <p:grpSpPr>
          <a:xfrm>
            <a:off x="1853790" y="4620776"/>
            <a:ext cx="455726" cy="262502"/>
            <a:chOff x="3668110" y="2448910"/>
            <a:chExt cx="3794234" cy="216513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F9CC670-89DB-094A-82D0-6F719FCF6763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BC35570F-CC43-8D45-AEA4-B781C6FB84B3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E298724-015E-974F-8728-54948627504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7E8D59BF-37A3-C74C-AC4F-8A2FFB68F07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D8FAF41-F93B-E042-B916-EB277D0662E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B17F6B3B-10EC-BD49-9D86-2EF626AD0E6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71C1393-9ED2-A944-BDA1-DA3D53E6ACA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36CC37C-87FD-3D48-B7A2-809DD5C57BF5}"/>
              </a:ext>
            </a:extLst>
          </p:cNvPr>
          <p:cNvGrpSpPr/>
          <p:nvPr/>
        </p:nvGrpSpPr>
        <p:grpSpPr>
          <a:xfrm>
            <a:off x="2906147" y="4468033"/>
            <a:ext cx="455726" cy="262502"/>
            <a:chOff x="3668110" y="2448910"/>
            <a:chExt cx="3794234" cy="216513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356B931-44E5-3F44-8FDC-74A46B6E9021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8A52C57-520F-9747-8460-5AAF0FC0EAD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30157AC0-1E32-2A41-95FD-7F17E9D163A6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163011B3-F45A-5244-96F4-5F404828C5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029DC67C-10FD-3B4D-A055-98630FCF5D2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C3FE3A5B-7AE3-7A4C-9BD4-6DBB8A3AFB4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8FC26F94-08E9-0549-B31B-7DE42BFD5BE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172338A-93CF-9F4E-B72F-E32B90492E18}"/>
              </a:ext>
            </a:extLst>
          </p:cNvPr>
          <p:cNvGrpSpPr/>
          <p:nvPr/>
        </p:nvGrpSpPr>
        <p:grpSpPr>
          <a:xfrm>
            <a:off x="4226162" y="4486689"/>
            <a:ext cx="455726" cy="262502"/>
            <a:chOff x="3668110" y="2448910"/>
            <a:chExt cx="3794234" cy="216513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1D3CB39-88E8-BE41-953B-0BCD321784A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31F6FF40-E209-2C4F-998B-EACCEAD78C0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5C88B42-46C3-8448-9752-714A4EE68AA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E2B03237-BE67-DA40-8F8A-49F6F88491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3D16D500-6BE3-3A44-9006-1263D181342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DB5AADC8-D1D8-AE47-BC82-F8EAC740C732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636C4C0B-0A49-B540-B6B3-1F52B9A8C35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CF6F100-C0B5-0946-A36E-9908CD4367CD}"/>
              </a:ext>
            </a:extLst>
          </p:cNvPr>
          <p:cNvGrpSpPr/>
          <p:nvPr/>
        </p:nvGrpSpPr>
        <p:grpSpPr>
          <a:xfrm>
            <a:off x="1377841" y="4315992"/>
            <a:ext cx="446640" cy="251686"/>
            <a:chOff x="3668110" y="2448910"/>
            <a:chExt cx="3794234" cy="216513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7F4DC78-83E5-7949-9320-6981F29329D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E932A244-1BAB-8644-91E1-593ED071788C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2F9EF5FE-1297-5145-B5D0-8D643EB384B7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75748357-F2E0-0347-9E28-8D9DE791AA3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6A2C2A51-814C-4F4B-A106-A4EED8A80FA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3F63A96-A521-F345-9C39-8171CD8028B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BE7D02E0-85A2-4F4F-AF86-7CCE5B17349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1" name="Line 22">
            <a:extLst>
              <a:ext uri="{FF2B5EF4-FFF2-40B4-BE49-F238E27FC236}">
                <a16:creationId xmlns:a16="http://schemas.microsoft.com/office/drawing/2014/main" id="{6D4FCC87-F922-9A49-B4ED-F7B087654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7507" y="4700953"/>
            <a:ext cx="223945" cy="79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21" name="Group 44">
            <a:extLst>
              <a:ext uri="{FF2B5EF4-FFF2-40B4-BE49-F238E27FC236}">
                <a16:creationId xmlns:a16="http://schemas.microsoft.com/office/drawing/2014/main" id="{118AC0A1-C06E-7343-BF3B-4A24D190561B}"/>
              </a:ext>
            </a:extLst>
          </p:cNvPr>
          <p:cNvGrpSpPr>
            <a:grpSpLocks/>
          </p:cNvGrpSpPr>
          <p:nvPr/>
        </p:nvGrpSpPr>
        <p:grpSpPr bwMode="auto">
          <a:xfrm>
            <a:off x="4647799" y="4698334"/>
            <a:ext cx="388438" cy="356647"/>
            <a:chOff x="-44" y="1473"/>
            <a:chExt cx="980" cy="1104"/>
          </a:xfrm>
        </p:grpSpPr>
        <p:pic>
          <p:nvPicPr>
            <p:cNvPr id="222" name="Picture 45" descr="desktop_computer_stylized_medium">
              <a:extLst>
                <a:ext uri="{FF2B5EF4-FFF2-40B4-BE49-F238E27FC236}">
                  <a16:creationId xmlns:a16="http://schemas.microsoft.com/office/drawing/2014/main" id="{76A3E3D1-49D5-AB43-9DC3-BE2D809B1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46">
              <a:extLst>
                <a:ext uri="{FF2B5EF4-FFF2-40B4-BE49-F238E27FC236}">
                  <a16:creationId xmlns:a16="http://schemas.microsoft.com/office/drawing/2014/main" id="{7C5EED45-DAF8-4740-90CB-DA0A019416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4FA505-CE53-BFAC-1C89-E710B7353A7F}"/>
              </a:ext>
            </a:extLst>
          </p:cNvPr>
          <p:cNvSpPr txBox="1"/>
          <p:nvPr/>
        </p:nvSpPr>
        <p:spPr>
          <a:xfrm>
            <a:off x="509081" y="5592638"/>
            <a:ext cx="511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example institutional network.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117776-0E3D-0EA7-9F8C-4751E9066A61}"/>
              </a:ext>
            </a:extLst>
          </p:cNvPr>
          <p:cNvGrpSpPr/>
          <p:nvPr/>
        </p:nvGrpSpPr>
        <p:grpSpPr>
          <a:xfrm>
            <a:off x="4692650" y="4630977"/>
            <a:ext cx="431800" cy="442673"/>
            <a:chOff x="4692650" y="4630977"/>
            <a:chExt cx="431800" cy="44267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A985BB-F9D7-DDFE-07EC-BE202F5D7EF9}"/>
                </a:ext>
              </a:extLst>
            </p:cNvPr>
            <p:cNvSpPr/>
            <p:nvPr/>
          </p:nvSpPr>
          <p:spPr>
            <a:xfrm>
              <a:off x="4692650" y="4654550"/>
              <a:ext cx="431800" cy="4191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CCC658-5A75-9DD3-E7ED-CC3790FC2E17}"/>
                </a:ext>
              </a:extLst>
            </p:cNvPr>
            <p:cNvSpPr/>
            <p:nvPr/>
          </p:nvSpPr>
          <p:spPr>
            <a:xfrm rot="1672634">
              <a:off x="4708332" y="4630977"/>
              <a:ext cx="100405" cy="2753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E17432F4-28E3-E04E-A6EF-6F434F5DCB3C}"/>
              </a:ext>
            </a:extLst>
          </p:cNvPr>
          <p:cNvSpPr/>
          <p:nvPr/>
        </p:nvSpPr>
        <p:spPr>
          <a:xfrm>
            <a:off x="3789045" y="4034790"/>
            <a:ext cx="1415415" cy="1343025"/>
          </a:xfrm>
          <a:prstGeom prst="ellipse">
            <a:avLst/>
          </a:prstGeom>
          <a:noFill/>
          <a:ln w="19050">
            <a:solidFill>
              <a:srgbClr val="000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B08275E2-D861-284C-8508-F089B5612D6A}"/>
              </a:ext>
            </a:extLst>
          </p:cNvPr>
          <p:cNvSpPr txBox="1"/>
          <p:nvPr/>
        </p:nvSpPr>
        <p:spPr>
          <a:xfrm>
            <a:off x="4638000" y="3977871"/>
            <a:ext cx="386644" cy="3034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02EDEF-3800-34FF-F272-B6034AFA4FD1}"/>
              </a:ext>
            </a:extLst>
          </p:cNvPr>
          <p:cNvSpPr/>
          <p:nvPr/>
        </p:nvSpPr>
        <p:spPr>
          <a:xfrm rot="1109789">
            <a:off x="775631" y="4032587"/>
            <a:ext cx="1945861" cy="133572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CF2D4-28C0-8229-C09A-7235C9BE54FA}"/>
              </a:ext>
            </a:extLst>
          </p:cNvPr>
          <p:cNvSpPr/>
          <p:nvPr/>
        </p:nvSpPr>
        <p:spPr>
          <a:xfrm rot="21421216">
            <a:off x="1035484" y="3990278"/>
            <a:ext cx="709535" cy="1510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06BD4-1D3D-4844-8259-6DAD4A12C76B}"/>
              </a:ext>
            </a:extLst>
          </p:cNvPr>
          <p:cNvSpPr txBox="1"/>
          <p:nvPr/>
        </p:nvSpPr>
        <p:spPr>
          <a:xfrm>
            <a:off x="971757" y="3776682"/>
            <a:ext cx="1068947" cy="512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E1DF09-A53D-50E8-C63E-B079C73EAE94}"/>
              </a:ext>
            </a:extLst>
          </p:cNvPr>
          <p:cNvCxnSpPr>
            <a:cxnSpLocks/>
            <a:stCxn id="140" idx="0"/>
          </p:cNvCxnSpPr>
          <p:nvPr/>
        </p:nvCxnSpPr>
        <p:spPr>
          <a:xfrm flipV="1">
            <a:off x="2137012" y="2034721"/>
            <a:ext cx="4494783" cy="2666657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DC8004D-61DF-C04D-F17E-42AC68278AEE}"/>
              </a:ext>
            </a:extLst>
          </p:cNvPr>
          <p:cNvSpPr txBox="1"/>
          <p:nvPr/>
        </p:nvSpPr>
        <p:spPr>
          <a:xfrm>
            <a:off x="6624880" y="1728154"/>
            <a:ext cx="4091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ports belong to the CS VLAN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C7CD28E-F3B7-172A-B9B2-F2AA93F90E2D}"/>
              </a:ext>
            </a:extLst>
          </p:cNvPr>
          <p:cNvCxnSpPr>
            <a:cxnSpLocks/>
          </p:cNvCxnSpPr>
          <p:nvPr/>
        </p:nvCxnSpPr>
        <p:spPr>
          <a:xfrm flipV="1">
            <a:off x="4593856" y="3898454"/>
            <a:ext cx="2162426" cy="68730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4">
            <a:extLst>
              <a:ext uri="{FF2B5EF4-FFF2-40B4-BE49-F238E27FC236}">
                <a16:creationId xmlns:a16="http://schemas.microsoft.com/office/drawing/2014/main" id="{7658503F-F970-816F-CE3F-9698DFCEABCC}"/>
              </a:ext>
            </a:extLst>
          </p:cNvPr>
          <p:cNvGrpSpPr>
            <a:grpSpLocks/>
          </p:cNvGrpSpPr>
          <p:nvPr/>
        </p:nvGrpSpPr>
        <p:grpSpPr bwMode="auto">
          <a:xfrm>
            <a:off x="7134943" y="4333932"/>
            <a:ext cx="686926" cy="630634"/>
            <a:chOff x="-44" y="1473"/>
            <a:chExt cx="981" cy="1105"/>
          </a:xfrm>
        </p:grpSpPr>
        <p:pic>
          <p:nvPicPr>
            <p:cNvPr id="34" name="Picture 45" descr="desktop_computer_stylized_medium">
              <a:extLst>
                <a:ext uri="{FF2B5EF4-FFF2-40B4-BE49-F238E27FC236}">
                  <a16:creationId xmlns:a16="http://schemas.microsoft.com/office/drawing/2014/main" id="{CC0C3F7F-B219-CE87-48BD-CC9FC4C02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B730C98E-9C7C-871E-172C-F779722ADC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6" name="Group 44">
            <a:extLst>
              <a:ext uri="{FF2B5EF4-FFF2-40B4-BE49-F238E27FC236}">
                <a16:creationId xmlns:a16="http://schemas.microsoft.com/office/drawing/2014/main" id="{83C777D0-0E13-EA4B-118D-D999296BAA30}"/>
              </a:ext>
            </a:extLst>
          </p:cNvPr>
          <p:cNvGrpSpPr>
            <a:grpSpLocks/>
          </p:cNvGrpSpPr>
          <p:nvPr/>
        </p:nvGrpSpPr>
        <p:grpSpPr bwMode="auto">
          <a:xfrm>
            <a:off x="7758753" y="5188899"/>
            <a:ext cx="688844" cy="630633"/>
            <a:chOff x="-44" y="1473"/>
            <a:chExt cx="981" cy="1105"/>
          </a:xfrm>
        </p:grpSpPr>
        <p:pic>
          <p:nvPicPr>
            <p:cNvPr id="37" name="Picture 45" descr="desktop_computer_stylized_medium">
              <a:extLst>
                <a:ext uri="{FF2B5EF4-FFF2-40B4-BE49-F238E27FC236}">
                  <a16:creationId xmlns:a16="http://schemas.microsoft.com/office/drawing/2014/main" id="{4C8F1B96-DA35-1E31-6854-296731AC7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E71E7A3D-8301-73BA-B336-C68867D96E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9" name="Group 44">
            <a:extLst>
              <a:ext uri="{FF2B5EF4-FFF2-40B4-BE49-F238E27FC236}">
                <a16:creationId xmlns:a16="http://schemas.microsoft.com/office/drawing/2014/main" id="{425CE605-64C7-8880-D7AE-444DD714E3F2}"/>
              </a:ext>
            </a:extLst>
          </p:cNvPr>
          <p:cNvGrpSpPr>
            <a:grpSpLocks/>
          </p:cNvGrpSpPr>
          <p:nvPr/>
        </p:nvGrpSpPr>
        <p:grpSpPr bwMode="auto">
          <a:xfrm>
            <a:off x="8769385" y="5228268"/>
            <a:ext cx="686926" cy="632715"/>
            <a:chOff x="-44" y="1473"/>
            <a:chExt cx="981" cy="1105"/>
          </a:xfrm>
        </p:grpSpPr>
        <p:pic>
          <p:nvPicPr>
            <p:cNvPr id="40" name="Picture 45" descr="desktop_computer_stylized_medium">
              <a:extLst>
                <a:ext uri="{FF2B5EF4-FFF2-40B4-BE49-F238E27FC236}">
                  <a16:creationId xmlns:a16="http://schemas.microsoft.com/office/drawing/2014/main" id="{0380B27E-13E8-9FDC-0C86-C7E07D1C5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0E8FD7F4-737E-68A1-566E-F6F71560091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2" name="Group 44">
            <a:extLst>
              <a:ext uri="{FF2B5EF4-FFF2-40B4-BE49-F238E27FC236}">
                <a16:creationId xmlns:a16="http://schemas.microsoft.com/office/drawing/2014/main" id="{83C2E787-05B8-978B-262B-B9174BB51738}"/>
              </a:ext>
            </a:extLst>
          </p:cNvPr>
          <p:cNvGrpSpPr>
            <a:grpSpLocks/>
          </p:cNvGrpSpPr>
          <p:nvPr/>
        </p:nvGrpSpPr>
        <p:grpSpPr bwMode="auto">
          <a:xfrm>
            <a:off x="9549617" y="4037314"/>
            <a:ext cx="688844" cy="630633"/>
            <a:chOff x="-44" y="1487"/>
            <a:chExt cx="981" cy="1105"/>
          </a:xfrm>
        </p:grpSpPr>
        <p:pic>
          <p:nvPicPr>
            <p:cNvPr id="43" name="Picture 45" descr="desktop_computer_stylized_medium">
              <a:extLst>
                <a:ext uri="{FF2B5EF4-FFF2-40B4-BE49-F238E27FC236}">
                  <a16:creationId xmlns:a16="http://schemas.microsoft.com/office/drawing/2014/main" id="{75956FE5-2D60-6025-3B06-90C992FD0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87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66FA7D7B-08E9-0E70-BDAE-F33BE054AD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6B70F80-B541-350D-D17C-6E4B3C6DF374}"/>
              </a:ext>
            </a:extLst>
          </p:cNvPr>
          <p:cNvGrpSpPr/>
          <p:nvPr/>
        </p:nvGrpSpPr>
        <p:grpSpPr>
          <a:xfrm>
            <a:off x="8393328" y="4300876"/>
            <a:ext cx="805099" cy="463744"/>
            <a:chOff x="3668110" y="2448910"/>
            <a:chExt cx="3794234" cy="216513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AD59081-CDF0-291A-8D7F-5BD4C87B5E64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32259EC-7A77-63E9-88CC-B8F9EBDC764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6F240A4-F465-C067-E299-2FCDECE83FC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6B28292-BD93-C7E9-14D9-EE6E14B4E25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0DD32221-D310-81C3-2974-83B4A41FBE16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85AA299-7B49-8832-6B80-84C521FE4914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68DAC765-23E1-502F-9B9C-06D08C495F4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oup 44">
            <a:extLst>
              <a:ext uri="{FF2B5EF4-FFF2-40B4-BE49-F238E27FC236}">
                <a16:creationId xmlns:a16="http://schemas.microsoft.com/office/drawing/2014/main" id="{9BD528E6-167A-31DE-9637-21E3734B96BB}"/>
              </a:ext>
            </a:extLst>
          </p:cNvPr>
          <p:cNvGrpSpPr>
            <a:grpSpLocks/>
          </p:cNvGrpSpPr>
          <p:nvPr/>
        </p:nvGrpSpPr>
        <p:grpSpPr bwMode="auto">
          <a:xfrm>
            <a:off x="9583231" y="4810267"/>
            <a:ext cx="686226" cy="630063"/>
            <a:chOff x="-44" y="1473"/>
            <a:chExt cx="980" cy="1104"/>
          </a:xfrm>
        </p:grpSpPr>
        <p:pic>
          <p:nvPicPr>
            <p:cNvPr id="54" name="Picture 45" descr="desktop_computer_stylized_medium">
              <a:extLst>
                <a:ext uri="{FF2B5EF4-FFF2-40B4-BE49-F238E27FC236}">
                  <a16:creationId xmlns:a16="http://schemas.microsoft.com/office/drawing/2014/main" id="{0B6C10DB-B9DC-E662-7296-117288D55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66EBCCCE-38F5-0F30-FC56-C039477350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77FBE43-3AFC-3169-AD7C-233EC5D3C2EC}"/>
              </a:ext>
            </a:extLst>
          </p:cNvPr>
          <p:cNvCxnSpPr>
            <a:cxnSpLocks/>
          </p:cNvCxnSpPr>
          <p:nvPr/>
        </p:nvCxnSpPr>
        <p:spPr>
          <a:xfrm flipH="1">
            <a:off x="7837198" y="4590186"/>
            <a:ext cx="512252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9E6DDC6-E6C9-74CE-C888-A4B91DD87801}"/>
              </a:ext>
            </a:extLst>
          </p:cNvPr>
          <p:cNvCxnSpPr>
            <a:cxnSpLocks/>
          </p:cNvCxnSpPr>
          <p:nvPr/>
        </p:nvCxnSpPr>
        <p:spPr>
          <a:xfrm flipH="1">
            <a:off x="8302765" y="4850386"/>
            <a:ext cx="176553" cy="34968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83C4011-5C1B-A7BC-19B2-8E89598990B2}"/>
              </a:ext>
            </a:extLst>
          </p:cNvPr>
          <p:cNvGrpSpPr/>
          <p:nvPr/>
        </p:nvGrpSpPr>
        <p:grpSpPr>
          <a:xfrm>
            <a:off x="2778135" y="3090622"/>
            <a:ext cx="625610" cy="355986"/>
            <a:chOff x="3668110" y="2448910"/>
            <a:chExt cx="3794234" cy="2165130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93F06E7-02C5-C9A8-7529-AA21F9684FD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E4E35501-8EB0-0897-96FE-B932B9C530A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3E7C08AA-19E5-AFC8-78DF-C67AE7120E29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E935911B-3598-1716-DA6A-9C2666F89D6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5D0C91C0-F552-5C4B-8343-FF18FB916228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4DFCA6E4-6A3C-3374-B7DB-180C71DC11E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5F410BFB-C1B3-0EB4-BC03-5B970AAD428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0D479FA-4EB7-31FC-0DFD-384929DD2907}"/>
              </a:ext>
            </a:extLst>
          </p:cNvPr>
          <p:cNvCxnSpPr>
            <a:cxnSpLocks/>
          </p:cNvCxnSpPr>
          <p:nvPr/>
        </p:nvCxnSpPr>
        <p:spPr>
          <a:xfrm flipH="1" flipV="1">
            <a:off x="9073082" y="4861869"/>
            <a:ext cx="166892" cy="366399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F7AAC1-B456-E62F-B926-D98794E452FB}"/>
              </a:ext>
            </a:extLst>
          </p:cNvPr>
          <p:cNvCxnSpPr>
            <a:cxnSpLocks/>
          </p:cNvCxnSpPr>
          <p:nvPr/>
        </p:nvCxnSpPr>
        <p:spPr>
          <a:xfrm flipH="1" flipV="1">
            <a:off x="9275555" y="4701316"/>
            <a:ext cx="425344" cy="266583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1CA1F6D-3497-1F6B-28A8-9AD753D3A05C}"/>
              </a:ext>
            </a:extLst>
          </p:cNvPr>
          <p:cNvCxnSpPr>
            <a:cxnSpLocks/>
          </p:cNvCxnSpPr>
          <p:nvPr/>
        </p:nvCxnSpPr>
        <p:spPr>
          <a:xfrm flipH="1">
            <a:off x="9229086" y="4370025"/>
            <a:ext cx="413234" cy="9029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17E4FEB-5C08-D947-5787-89BB33FBC45C}"/>
              </a:ext>
            </a:extLst>
          </p:cNvPr>
          <p:cNvSpPr txBox="1"/>
          <p:nvPr/>
        </p:nvSpPr>
        <p:spPr>
          <a:xfrm>
            <a:off x="8140205" y="42280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F47EA3-E5E3-233C-32B4-FBCB8C9EE309}"/>
              </a:ext>
            </a:extLst>
          </p:cNvPr>
          <p:cNvSpPr txBox="1"/>
          <p:nvPr/>
        </p:nvSpPr>
        <p:spPr>
          <a:xfrm>
            <a:off x="8187504" y="46747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957CA37-224B-9439-B9CC-4CCABD7B9C25}"/>
              </a:ext>
            </a:extLst>
          </p:cNvPr>
          <p:cNvSpPr txBox="1"/>
          <p:nvPr/>
        </p:nvSpPr>
        <p:spPr>
          <a:xfrm>
            <a:off x="8849412" y="48220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27C30A1-45BC-70F3-5F17-BB03770B76DC}"/>
              </a:ext>
            </a:extLst>
          </p:cNvPr>
          <p:cNvSpPr txBox="1"/>
          <p:nvPr/>
        </p:nvSpPr>
        <p:spPr>
          <a:xfrm>
            <a:off x="9300041" y="4486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C7221D0-7388-7403-5DCE-20F919E32BA9}"/>
              </a:ext>
            </a:extLst>
          </p:cNvPr>
          <p:cNvSpPr txBox="1"/>
          <p:nvPr/>
        </p:nvSpPr>
        <p:spPr>
          <a:xfrm>
            <a:off x="9123047" y="41076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E295342-D72D-B8B1-2AE5-02CACF1E8D30}"/>
              </a:ext>
            </a:extLst>
          </p:cNvPr>
          <p:cNvSpPr txBox="1"/>
          <p:nvPr/>
        </p:nvSpPr>
        <p:spPr>
          <a:xfrm>
            <a:off x="6885203" y="3168063"/>
            <a:ext cx="4750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Ports 1,2, 3, 5 belong to the EE VLAN</a:t>
            </a:r>
          </a:p>
          <a:p>
            <a:r>
              <a:rPr lang="en-US" sz="2400" dirty="0"/>
              <a:t>Port 4 belongs to the CS VLAN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EE1C7D-6DC6-8044-63B5-706271549E27}"/>
              </a:ext>
            </a:extLst>
          </p:cNvPr>
          <p:cNvGrpSpPr/>
          <p:nvPr/>
        </p:nvGrpSpPr>
        <p:grpSpPr>
          <a:xfrm>
            <a:off x="1686209" y="3315547"/>
            <a:ext cx="3173259" cy="1350613"/>
            <a:chOff x="1686209" y="3315547"/>
            <a:chExt cx="3173259" cy="1350613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5039585-232C-0927-DD68-E99820075173}"/>
                </a:ext>
              </a:extLst>
            </p:cNvPr>
            <p:cNvSpPr/>
            <p:nvPr/>
          </p:nvSpPr>
          <p:spPr>
            <a:xfrm>
              <a:off x="1831800" y="3315547"/>
              <a:ext cx="3027668" cy="1350613"/>
            </a:xfrm>
            <a:custGeom>
              <a:avLst/>
              <a:gdLst>
                <a:gd name="connsiteX0" fmla="*/ 2579570 w 2579570"/>
                <a:gd name="connsiteY0" fmla="*/ 1087655 h 1087655"/>
                <a:gd name="connsiteX1" fmla="*/ 2314876 w 2579570"/>
                <a:gd name="connsiteY1" fmla="*/ 774834 h 1087655"/>
                <a:gd name="connsiteX2" fmla="*/ 1525604 w 2579570"/>
                <a:gd name="connsiteY2" fmla="*/ 28876 h 1087655"/>
                <a:gd name="connsiteX3" fmla="*/ 322446 w 2579570"/>
                <a:gd name="connsiteY3" fmla="*/ 0 h 1087655"/>
                <a:gd name="connsiteX4" fmla="*/ 0 w 2579570"/>
                <a:gd name="connsiteY4" fmla="*/ 250257 h 1087655"/>
                <a:gd name="connsiteX5" fmla="*/ 158817 w 2579570"/>
                <a:gd name="connsiteY5" fmla="*/ 409074 h 1087655"/>
                <a:gd name="connsiteX0" fmla="*/ 2579570 w 2579570"/>
                <a:gd name="connsiteY0" fmla="*/ 1136124 h 1136124"/>
                <a:gd name="connsiteX1" fmla="*/ 2314876 w 2579570"/>
                <a:gd name="connsiteY1" fmla="*/ 823303 h 1136124"/>
                <a:gd name="connsiteX2" fmla="*/ 1525604 w 2579570"/>
                <a:gd name="connsiteY2" fmla="*/ 77345 h 1136124"/>
                <a:gd name="connsiteX3" fmla="*/ 322446 w 2579570"/>
                <a:gd name="connsiteY3" fmla="*/ 48469 h 1136124"/>
                <a:gd name="connsiteX4" fmla="*/ 0 w 2579570"/>
                <a:gd name="connsiteY4" fmla="*/ 298726 h 1136124"/>
                <a:gd name="connsiteX5" fmla="*/ 158817 w 2579570"/>
                <a:gd name="connsiteY5" fmla="*/ 457543 h 1136124"/>
                <a:gd name="connsiteX0" fmla="*/ 2579570 w 2579570"/>
                <a:gd name="connsiteY0" fmla="*/ 1152990 h 1152990"/>
                <a:gd name="connsiteX1" fmla="*/ 2314876 w 2579570"/>
                <a:gd name="connsiteY1" fmla="*/ 840169 h 1152990"/>
                <a:gd name="connsiteX2" fmla="*/ 1525604 w 2579570"/>
                <a:gd name="connsiteY2" fmla="*/ 94211 h 1152990"/>
                <a:gd name="connsiteX3" fmla="*/ 322446 w 2579570"/>
                <a:gd name="connsiteY3" fmla="*/ 65335 h 1152990"/>
                <a:gd name="connsiteX4" fmla="*/ 0 w 2579570"/>
                <a:gd name="connsiteY4" fmla="*/ 315592 h 1152990"/>
                <a:gd name="connsiteX5" fmla="*/ 158817 w 2579570"/>
                <a:gd name="connsiteY5" fmla="*/ 474409 h 1152990"/>
                <a:gd name="connsiteX0" fmla="*/ 2609416 w 2609416"/>
                <a:gd name="connsiteY0" fmla="*/ 1152990 h 1152990"/>
                <a:gd name="connsiteX1" fmla="*/ 2344722 w 2609416"/>
                <a:gd name="connsiteY1" fmla="*/ 840169 h 1152990"/>
                <a:gd name="connsiteX2" fmla="*/ 1555450 w 2609416"/>
                <a:gd name="connsiteY2" fmla="*/ 94211 h 1152990"/>
                <a:gd name="connsiteX3" fmla="*/ 352292 w 2609416"/>
                <a:gd name="connsiteY3" fmla="*/ 65335 h 1152990"/>
                <a:gd name="connsiteX4" fmla="*/ 29846 w 2609416"/>
                <a:gd name="connsiteY4" fmla="*/ 315592 h 1152990"/>
                <a:gd name="connsiteX5" fmla="*/ 188663 w 2609416"/>
                <a:gd name="connsiteY5" fmla="*/ 474409 h 1152990"/>
                <a:gd name="connsiteX0" fmla="*/ 2580324 w 2580324"/>
                <a:gd name="connsiteY0" fmla="*/ 1152990 h 1152990"/>
                <a:gd name="connsiteX1" fmla="*/ 2315630 w 2580324"/>
                <a:gd name="connsiteY1" fmla="*/ 840169 h 1152990"/>
                <a:gd name="connsiteX2" fmla="*/ 1526358 w 2580324"/>
                <a:gd name="connsiteY2" fmla="*/ 94211 h 1152990"/>
                <a:gd name="connsiteX3" fmla="*/ 323200 w 2580324"/>
                <a:gd name="connsiteY3" fmla="*/ 65335 h 1152990"/>
                <a:gd name="connsiteX4" fmla="*/ 754 w 2580324"/>
                <a:gd name="connsiteY4" fmla="*/ 315592 h 1152990"/>
                <a:gd name="connsiteX5" fmla="*/ 159571 w 2580324"/>
                <a:gd name="connsiteY5" fmla="*/ 474409 h 1152990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23846 h 1123846"/>
                <a:gd name="connsiteX1" fmla="*/ 2277458 w 2542152"/>
                <a:gd name="connsiteY1" fmla="*/ 811025 h 1123846"/>
                <a:gd name="connsiteX2" fmla="*/ 1488186 w 2542152"/>
                <a:gd name="connsiteY2" fmla="*/ 65067 h 1123846"/>
                <a:gd name="connsiteX3" fmla="*/ 309091 w 2542152"/>
                <a:gd name="connsiteY3" fmla="*/ 65067 h 1123846"/>
                <a:gd name="connsiteX4" fmla="*/ 1083 w 2542152"/>
                <a:gd name="connsiteY4" fmla="*/ 300886 h 1123846"/>
                <a:gd name="connsiteX5" fmla="*/ 121399 w 2542152"/>
                <a:gd name="connsiteY5" fmla="*/ 445265 h 1123846"/>
                <a:gd name="connsiteX0" fmla="*/ 2542152 w 2542152"/>
                <a:gd name="connsiteY0" fmla="*/ 1128000 h 1128000"/>
                <a:gd name="connsiteX1" fmla="*/ 2277458 w 2542152"/>
                <a:gd name="connsiteY1" fmla="*/ 815179 h 1128000"/>
                <a:gd name="connsiteX2" fmla="*/ 1488186 w 2542152"/>
                <a:gd name="connsiteY2" fmla="*/ 69221 h 1128000"/>
                <a:gd name="connsiteX3" fmla="*/ 309091 w 2542152"/>
                <a:gd name="connsiteY3" fmla="*/ 69221 h 1128000"/>
                <a:gd name="connsiteX4" fmla="*/ 1083 w 2542152"/>
                <a:gd name="connsiteY4" fmla="*/ 305040 h 1128000"/>
                <a:gd name="connsiteX5" fmla="*/ 121399 w 2542152"/>
                <a:gd name="connsiteY5" fmla="*/ 449419 h 1128000"/>
                <a:gd name="connsiteX0" fmla="*/ 2542152 w 2542152"/>
                <a:gd name="connsiteY0" fmla="*/ 1128000 h 1128000"/>
                <a:gd name="connsiteX1" fmla="*/ 2277458 w 2542152"/>
                <a:gd name="connsiteY1" fmla="*/ 815179 h 1128000"/>
                <a:gd name="connsiteX2" fmla="*/ 1488186 w 2542152"/>
                <a:gd name="connsiteY2" fmla="*/ 69221 h 1128000"/>
                <a:gd name="connsiteX3" fmla="*/ 309091 w 2542152"/>
                <a:gd name="connsiteY3" fmla="*/ 69221 h 1128000"/>
                <a:gd name="connsiteX4" fmla="*/ 1083 w 2542152"/>
                <a:gd name="connsiteY4" fmla="*/ 305040 h 1128000"/>
                <a:gd name="connsiteX5" fmla="*/ 121399 w 2542152"/>
                <a:gd name="connsiteY5" fmla="*/ 449419 h 1128000"/>
                <a:gd name="connsiteX0" fmla="*/ 2542152 w 2542152"/>
                <a:gd name="connsiteY0" fmla="*/ 1120089 h 1120089"/>
                <a:gd name="connsiteX1" fmla="*/ 2277458 w 2542152"/>
                <a:gd name="connsiteY1" fmla="*/ 807268 h 1120089"/>
                <a:gd name="connsiteX2" fmla="*/ 1488186 w 2542152"/>
                <a:gd name="connsiteY2" fmla="*/ 61310 h 1120089"/>
                <a:gd name="connsiteX3" fmla="*/ 328342 w 2542152"/>
                <a:gd name="connsiteY3" fmla="*/ 80560 h 1120089"/>
                <a:gd name="connsiteX4" fmla="*/ 1083 w 2542152"/>
                <a:gd name="connsiteY4" fmla="*/ 297129 h 1120089"/>
                <a:gd name="connsiteX5" fmla="*/ 121399 w 2542152"/>
                <a:gd name="connsiteY5" fmla="*/ 441508 h 1120089"/>
                <a:gd name="connsiteX0" fmla="*/ 2542152 w 2542152"/>
                <a:gd name="connsiteY0" fmla="*/ 1121356 h 1121356"/>
                <a:gd name="connsiteX1" fmla="*/ 2277458 w 2542152"/>
                <a:gd name="connsiteY1" fmla="*/ 808535 h 1121356"/>
                <a:gd name="connsiteX2" fmla="*/ 1488186 w 2542152"/>
                <a:gd name="connsiteY2" fmla="*/ 62577 h 1121356"/>
                <a:gd name="connsiteX3" fmla="*/ 328342 w 2542152"/>
                <a:gd name="connsiteY3" fmla="*/ 81827 h 1121356"/>
                <a:gd name="connsiteX4" fmla="*/ 1083 w 2542152"/>
                <a:gd name="connsiteY4" fmla="*/ 298396 h 1121356"/>
                <a:gd name="connsiteX5" fmla="*/ 121399 w 2542152"/>
                <a:gd name="connsiteY5" fmla="*/ 442775 h 1121356"/>
                <a:gd name="connsiteX0" fmla="*/ 2542152 w 2542152"/>
                <a:gd name="connsiteY0" fmla="*/ 1121356 h 1121356"/>
                <a:gd name="connsiteX1" fmla="*/ 2277458 w 2542152"/>
                <a:gd name="connsiteY1" fmla="*/ 808535 h 1121356"/>
                <a:gd name="connsiteX2" fmla="*/ 1488186 w 2542152"/>
                <a:gd name="connsiteY2" fmla="*/ 62577 h 1121356"/>
                <a:gd name="connsiteX3" fmla="*/ 328342 w 2542152"/>
                <a:gd name="connsiteY3" fmla="*/ 81827 h 1121356"/>
                <a:gd name="connsiteX4" fmla="*/ 1083 w 2542152"/>
                <a:gd name="connsiteY4" fmla="*/ 298396 h 1121356"/>
                <a:gd name="connsiteX5" fmla="*/ 121399 w 2542152"/>
                <a:gd name="connsiteY5" fmla="*/ 442775 h 1121356"/>
                <a:gd name="connsiteX0" fmla="*/ 2542152 w 2542152"/>
                <a:gd name="connsiteY0" fmla="*/ 1121356 h 1121356"/>
                <a:gd name="connsiteX1" fmla="*/ 2277458 w 2542152"/>
                <a:gd name="connsiteY1" fmla="*/ 808535 h 1121356"/>
                <a:gd name="connsiteX2" fmla="*/ 1488186 w 2542152"/>
                <a:gd name="connsiteY2" fmla="*/ 62577 h 1121356"/>
                <a:gd name="connsiteX3" fmla="*/ 328342 w 2542152"/>
                <a:gd name="connsiteY3" fmla="*/ 81827 h 1121356"/>
                <a:gd name="connsiteX4" fmla="*/ 1083 w 2542152"/>
                <a:gd name="connsiteY4" fmla="*/ 298396 h 1121356"/>
                <a:gd name="connsiteX5" fmla="*/ 121399 w 2542152"/>
                <a:gd name="connsiteY5" fmla="*/ 442775 h 1121356"/>
                <a:gd name="connsiteX0" fmla="*/ 2542152 w 2542152"/>
                <a:gd name="connsiteY0" fmla="*/ 1090184 h 1090184"/>
                <a:gd name="connsiteX1" fmla="*/ 2277458 w 2542152"/>
                <a:gd name="connsiteY1" fmla="*/ 777363 h 1090184"/>
                <a:gd name="connsiteX2" fmla="*/ 1488186 w 2542152"/>
                <a:gd name="connsiteY2" fmla="*/ 31405 h 1090184"/>
                <a:gd name="connsiteX3" fmla="*/ 328342 w 2542152"/>
                <a:gd name="connsiteY3" fmla="*/ 50655 h 1090184"/>
                <a:gd name="connsiteX4" fmla="*/ 1083 w 2542152"/>
                <a:gd name="connsiteY4" fmla="*/ 267224 h 1090184"/>
                <a:gd name="connsiteX5" fmla="*/ 121399 w 2542152"/>
                <a:gd name="connsiteY5" fmla="*/ 411603 h 1090184"/>
                <a:gd name="connsiteX0" fmla="*/ 2542152 w 2542152"/>
                <a:gd name="connsiteY0" fmla="*/ 1090184 h 1090184"/>
                <a:gd name="connsiteX1" fmla="*/ 2277458 w 2542152"/>
                <a:gd name="connsiteY1" fmla="*/ 777363 h 1090184"/>
                <a:gd name="connsiteX2" fmla="*/ 1488186 w 2542152"/>
                <a:gd name="connsiteY2" fmla="*/ 31405 h 1090184"/>
                <a:gd name="connsiteX3" fmla="*/ 328342 w 2542152"/>
                <a:gd name="connsiteY3" fmla="*/ 50655 h 1090184"/>
                <a:gd name="connsiteX4" fmla="*/ 1083 w 2542152"/>
                <a:gd name="connsiteY4" fmla="*/ 267224 h 1090184"/>
                <a:gd name="connsiteX5" fmla="*/ 121399 w 2542152"/>
                <a:gd name="connsiteY5" fmla="*/ 411603 h 1090184"/>
                <a:gd name="connsiteX0" fmla="*/ 2542152 w 2542152"/>
                <a:gd name="connsiteY0" fmla="*/ 1096253 h 1096253"/>
                <a:gd name="connsiteX1" fmla="*/ 2277458 w 2542152"/>
                <a:gd name="connsiteY1" fmla="*/ 783432 h 1096253"/>
                <a:gd name="connsiteX2" fmla="*/ 1353432 w 2542152"/>
                <a:gd name="connsiteY2" fmla="*/ 27849 h 1096253"/>
                <a:gd name="connsiteX3" fmla="*/ 328342 w 2542152"/>
                <a:gd name="connsiteY3" fmla="*/ 56724 h 1096253"/>
                <a:gd name="connsiteX4" fmla="*/ 1083 w 2542152"/>
                <a:gd name="connsiteY4" fmla="*/ 273293 h 1096253"/>
                <a:gd name="connsiteX5" fmla="*/ 121399 w 2542152"/>
                <a:gd name="connsiteY5" fmla="*/ 417672 h 1096253"/>
                <a:gd name="connsiteX0" fmla="*/ 2542152 w 2542152"/>
                <a:gd name="connsiteY0" fmla="*/ 1110529 h 1110529"/>
                <a:gd name="connsiteX1" fmla="*/ 2277458 w 2542152"/>
                <a:gd name="connsiteY1" fmla="*/ 797708 h 1110529"/>
                <a:gd name="connsiteX2" fmla="*/ 1353432 w 2542152"/>
                <a:gd name="connsiteY2" fmla="*/ 42125 h 1110529"/>
                <a:gd name="connsiteX3" fmla="*/ 328342 w 2542152"/>
                <a:gd name="connsiteY3" fmla="*/ 71000 h 1110529"/>
                <a:gd name="connsiteX4" fmla="*/ 1083 w 2542152"/>
                <a:gd name="connsiteY4" fmla="*/ 287569 h 1110529"/>
                <a:gd name="connsiteX5" fmla="*/ 121399 w 2542152"/>
                <a:gd name="connsiteY5" fmla="*/ 431948 h 1110529"/>
                <a:gd name="connsiteX0" fmla="*/ 2542152 w 2542152"/>
                <a:gd name="connsiteY0" fmla="*/ 1144442 h 1144442"/>
                <a:gd name="connsiteX1" fmla="*/ 2277458 w 2542152"/>
                <a:gd name="connsiteY1" fmla="*/ 831621 h 1144442"/>
                <a:gd name="connsiteX2" fmla="*/ 1353432 w 2542152"/>
                <a:gd name="connsiteY2" fmla="*/ 76038 h 1144442"/>
                <a:gd name="connsiteX3" fmla="*/ 309091 w 2542152"/>
                <a:gd name="connsiteY3" fmla="*/ 95288 h 1144442"/>
                <a:gd name="connsiteX4" fmla="*/ 1083 w 2542152"/>
                <a:gd name="connsiteY4" fmla="*/ 321482 h 1144442"/>
                <a:gd name="connsiteX5" fmla="*/ 121399 w 2542152"/>
                <a:gd name="connsiteY5" fmla="*/ 465861 h 1144442"/>
                <a:gd name="connsiteX0" fmla="*/ 2541959 w 2541959"/>
                <a:gd name="connsiteY0" fmla="*/ 1144442 h 1144442"/>
                <a:gd name="connsiteX1" fmla="*/ 2277265 w 2541959"/>
                <a:gd name="connsiteY1" fmla="*/ 831621 h 1144442"/>
                <a:gd name="connsiteX2" fmla="*/ 1353239 w 2541959"/>
                <a:gd name="connsiteY2" fmla="*/ 76038 h 1144442"/>
                <a:gd name="connsiteX3" fmla="*/ 308898 w 2541959"/>
                <a:gd name="connsiteY3" fmla="*/ 95288 h 1144442"/>
                <a:gd name="connsiteX4" fmla="*/ 890 w 2541959"/>
                <a:gd name="connsiteY4" fmla="*/ 321482 h 1144442"/>
                <a:gd name="connsiteX5" fmla="*/ 140456 w 2541959"/>
                <a:gd name="connsiteY5" fmla="*/ 470674 h 1144442"/>
                <a:gd name="connsiteX0" fmla="*/ 2541959 w 2541959"/>
                <a:gd name="connsiteY0" fmla="*/ 1144442 h 1144442"/>
                <a:gd name="connsiteX1" fmla="*/ 2277265 w 2541959"/>
                <a:gd name="connsiteY1" fmla="*/ 831621 h 1144442"/>
                <a:gd name="connsiteX2" fmla="*/ 1353239 w 2541959"/>
                <a:gd name="connsiteY2" fmla="*/ 76038 h 1144442"/>
                <a:gd name="connsiteX3" fmla="*/ 308898 w 2541959"/>
                <a:gd name="connsiteY3" fmla="*/ 95288 h 1144442"/>
                <a:gd name="connsiteX4" fmla="*/ 890 w 2541959"/>
                <a:gd name="connsiteY4" fmla="*/ 321482 h 1144442"/>
                <a:gd name="connsiteX5" fmla="*/ 140456 w 2541959"/>
                <a:gd name="connsiteY5" fmla="*/ 470674 h 1144442"/>
                <a:gd name="connsiteX0" fmla="*/ 2549067 w 2549067"/>
                <a:gd name="connsiteY0" fmla="*/ 1144442 h 1144442"/>
                <a:gd name="connsiteX1" fmla="*/ 2284373 w 2549067"/>
                <a:gd name="connsiteY1" fmla="*/ 831621 h 1144442"/>
                <a:gd name="connsiteX2" fmla="*/ 1360347 w 2549067"/>
                <a:gd name="connsiteY2" fmla="*/ 76038 h 1144442"/>
                <a:gd name="connsiteX3" fmla="*/ 316006 w 2549067"/>
                <a:gd name="connsiteY3" fmla="*/ 95288 h 1144442"/>
                <a:gd name="connsiteX4" fmla="*/ 7998 w 2549067"/>
                <a:gd name="connsiteY4" fmla="*/ 321482 h 1144442"/>
                <a:gd name="connsiteX5" fmla="*/ 147564 w 2549067"/>
                <a:gd name="connsiteY5" fmla="*/ 470674 h 1144442"/>
                <a:gd name="connsiteX0" fmla="*/ 2530309 w 2530309"/>
                <a:gd name="connsiteY0" fmla="*/ 1126668 h 1126668"/>
                <a:gd name="connsiteX1" fmla="*/ 2265615 w 2530309"/>
                <a:gd name="connsiteY1" fmla="*/ 813847 h 1126668"/>
                <a:gd name="connsiteX2" fmla="*/ 1341589 w 2530309"/>
                <a:gd name="connsiteY2" fmla="*/ 58264 h 1126668"/>
                <a:gd name="connsiteX3" fmla="*/ 297248 w 2530309"/>
                <a:gd name="connsiteY3" fmla="*/ 77514 h 1126668"/>
                <a:gd name="connsiteX4" fmla="*/ 9118 w 2530309"/>
                <a:gd name="connsiteY4" fmla="*/ 290455 h 1126668"/>
                <a:gd name="connsiteX5" fmla="*/ 128806 w 2530309"/>
                <a:gd name="connsiteY5" fmla="*/ 452900 h 1126668"/>
                <a:gd name="connsiteX0" fmla="*/ 2536092 w 2536092"/>
                <a:gd name="connsiteY0" fmla="*/ 1126668 h 1126668"/>
                <a:gd name="connsiteX1" fmla="*/ 2271398 w 2536092"/>
                <a:gd name="connsiteY1" fmla="*/ 813847 h 1126668"/>
                <a:gd name="connsiteX2" fmla="*/ 1347372 w 2536092"/>
                <a:gd name="connsiteY2" fmla="*/ 58264 h 1126668"/>
                <a:gd name="connsiteX3" fmla="*/ 303031 w 2536092"/>
                <a:gd name="connsiteY3" fmla="*/ 77514 h 1126668"/>
                <a:gd name="connsiteX4" fmla="*/ 14901 w 2536092"/>
                <a:gd name="connsiteY4" fmla="*/ 290455 h 1126668"/>
                <a:gd name="connsiteX5" fmla="*/ 134589 w 2536092"/>
                <a:gd name="connsiteY5" fmla="*/ 452900 h 1126668"/>
                <a:gd name="connsiteX0" fmla="*/ 2529676 w 2529676"/>
                <a:gd name="connsiteY0" fmla="*/ 1119023 h 1119023"/>
                <a:gd name="connsiteX1" fmla="*/ 2264982 w 2529676"/>
                <a:gd name="connsiteY1" fmla="*/ 806202 h 1119023"/>
                <a:gd name="connsiteX2" fmla="*/ 1340956 w 2529676"/>
                <a:gd name="connsiteY2" fmla="*/ 50619 h 1119023"/>
                <a:gd name="connsiteX3" fmla="*/ 362875 w 2529676"/>
                <a:gd name="connsiteY3" fmla="*/ 93060 h 1119023"/>
                <a:gd name="connsiteX4" fmla="*/ 8485 w 2529676"/>
                <a:gd name="connsiteY4" fmla="*/ 282810 h 1119023"/>
                <a:gd name="connsiteX5" fmla="*/ 128173 w 2529676"/>
                <a:gd name="connsiteY5" fmla="*/ 445255 h 1119023"/>
                <a:gd name="connsiteX0" fmla="*/ 2529676 w 2529676"/>
                <a:gd name="connsiteY0" fmla="*/ 1126335 h 1126335"/>
                <a:gd name="connsiteX1" fmla="*/ 2264982 w 2529676"/>
                <a:gd name="connsiteY1" fmla="*/ 813514 h 1126335"/>
                <a:gd name="connsiteX2" fmla="*/ 1340956 w 2529676"/>
                <a:gd name="connsiteY2" fmla="*/ 57931 h 1126335"/>
                <a:gd name="connsiteX3" fmla="*/ 362875 w 2529676"/>
                <a:gd name="connsiteY3" fmla="*/ 100372 h 1126335"/>
                <a:gd name="connsiteX4" fmla="*/ 8485 w 2529676"/>
                <a:gd name="connsiteY4" fmla="*/ 290122 h 1126335"/>
                <a:gd name="connsiteX5" fmla="*/ 128173 w 2529676"/>
                <a:gd name="connsiteY5" fmla="*/ 452567 h 1126335"/>
                <a:gd name="connsiteX0" fmla="*/ 2529676 w 2529676"/>
                <a:gd name="connsiteY0" fmla="*/ 1126335 h 1126335"/>
                <a:gd name="connsiteX1" fmla="*/ 2264982 w 2529676"/>
                <a:gd name="connsiteY1" fmla="*/ 813514 h 1126335"/>
                <a:gd name="connsiteX2" fmla="*/ 1340956 w 2529676"/>
                <a:gd name="connsiteY2" fmla="*/ 57931 h 1126335"/>
                <a:gd name="connsiteX3" fmla="*/ 362875 w 2529676"/>
                <a:gd name="connsiteY3" fmla="*/ 100372 h 1126335"/>
                <a:gd name="connsiteX4" fmla="*/ 8485 w 2529676"/>
                <a:gd name="connsiteY4" fmla="*/ 290122 h 1126335"/>
                <a:gd name="connsiteX5" fmla="*/ 128173 w 2529676"/>
                <a:gd name="connsiteY5" fmla="*/ 452567 h 1126335"/>
                <a:gd name="connsiteX0" fmla="*/ 2529676 w 2529676"/>
                <a:gd name="connsiteY0" fmla="*/ 1126335 h 1126335"/>
                <a:gd name="connsiteX1" fmla="*/ 2264982 w 2529676"/>
                <a:gd name="connsiteY1" fmla="*/ 813514 h 1126335"/>
                <a:gd name="connsiteX2" fmla="*/ 1340956 w 2529676"/>
                <a:gd name="connsiteY2" fmla="*/ 57931 h 1126335"/>
                <a:gd name="connsiteX3" fmla="*/ 362875 w 2529676"/>
                <a:gd name="connsiteY3" fmla="*/ 100372 h 1126335"/>
                <a:gd name="connsiteX4" fmla="*/ 8485 w 2529676"/>
                <a:gd name="connsiteY4" fmla="*/ 290122 h 1126335"/>
                <a:gd name="connsiteX5" fmla="*/ 128173 w 2529676"/>
                <a:gd name="connsiteY5" fmla="*/ 452567 h 1126335"/>
                <a:gd name="connsiteX0" fmla="*/ 2529676 w 2529676"/>
                <a:gd name="connsiteY0" fmla="*/ 1126335 h 1126335"/>
                <a:gd name="connsiteX1" fmla="*/ 2264982 w 2529676"/>
                <a:gd name="connsiteY1" fmla="*/ 813514 h 1126335"/>
                <a:gd name="connsiteX2" fmla="*/ 1340956 w 2529676"/>
                <a:gd name="connsiteY2" fmla="*/ 57931 h 1126335"/>
                <a:gd name="connsiteX3" fmla="*/ 362875 w 2529676"/>
                <a:gd name="connsiteY3" fmla="*/ 100372 h 1126335"/>
                <a:gd name="connsiteX4" fmla="*/ 8485 w 2529676"/>
                <a:gd name="connsiteY4" fmla="*/ 290122 h 1126335"/>
                <a:gd name="connsiteX5" fmla="*/ 128173 w 2529676"/>
                <a:gd name="connsiteY5" fmla="*/ 452567 h 1126335"/>
                <a:gd name="connsiteX0" fmla="*/ 2529676 w 2529676"/>
                <a:gd name="connsiteY0" fmla="*/ 1119728 h 1119728"/>
                <a:gd name="connsiteX1" fmla="*/ 2158965 w 2529676"/>
                <a:gd name="connsiteY1" fmla="*/ 717455 h 1119728"/>
                <a:gd name="connsiteX2" fmla="*/ 1340956 w 2529676"/>
                <a:gd name="connsiteY2" fmla="*/ 51324 h 1119728"/>
                <a:gd name="connsiteX3" fmla="*/ 362875 w 2529676"/>
                <a:gd name="connsiteY3" fmla="*/ 93765 h 1119728"/>
                <a:gd name="connsiteX4" fmla="*/ 8485 w 2529676"/>
                <a:gd name="connsiteY4" fmla="*/ 283515 h 1119728"/>
                <a:gd name="connsiteX5" fmla="*/ 128173 w 2529676"/>
                <a:gd name="connsiteY5" fmla="*/ 445960 h 1119728"/>
                <a:gd name="connsiteX0" fmla="*/ 2725145 w 2725145"/>
                <a:gd name="connsiteY0" fmla="*/ 1030276 h 1030276"/>
                <a:gd name="connsiteX1" fmla="*/ 2158965 w 2725145"/>
                <a:gd name="connsiteY1" fmla="*/ 717455 h 1030276"/>
                <a:gd name="connsiteX2" fmla="*/ 1340956 w 2725145"/>
                <a:gd name="connsiteY2" fmla="*/ 51324 h 1030276"/>
                <a:gd name="connsiteX3" fmla="*/ 362875 w 2725145"/>
                <a:gd name="connsiteY3" fmla="*/ 93765 h 1030276"/>
                <a:gd name="connsiteX4" fmla="*/ 8485 w 2725145"/>
                <a:gd name="connsiteY4" fmla="*/ 283515 h 1030276"/>
                <a:gd name="connsiteX5" fmla="*/ 128173 w 2725145"/>
                <a:gd name="connsiteY5" fmla="*/ 445960 h 1030276"/>
                <a:gd name="connsiteX0" fmla="*/ 2725145 w 2725145"/>
                <a:gd name="connsiteY0" fmla="*/ 1030276 h 1036939"/>
                <a:gd name="connsiteX1" fmla="*/ 2158965 w 2725145"/>
                <a:gd name="connsiteY1" fmla="*/ 717455 h 1036939"/>
                <a:gd name="connsiteX2" fmla="*/ 1340956 w 2725145"/>
                <a:gd name="connsiteY2" fmla="*/ 51324 h 1036939"/>
                <a:gd name="connsiteX3" fmla="*/ 362875 w 2725145"/>
                <a:gd name="connsiteY3" fmla="*/ 93765 h 1036939"/>
                <a:gd name="connsiteX4" fmla="*/ 8485 w 2725145"/>
                <a:gd name="connsiteY4" fmla="*/ 283515 h 1036939"/>
                <a:gd name="connsiteX5" fmla="*/ 128173 w 2725145"/>
                <a:gd name="connsiteY5" fmla="*/ 445960 h 1036939"/>
                <a:gd name="connsiteX0" fmla="*/ 2705267 w 2705267"/>
                <a:gd name="connsiteY0" fmla="*/ 1026963 h 1033700"/>
                <a:gd name="connsiteX1" fmla="*/ 2158965 w 2705267"/>
                <a:gd name="connsiteY1" fmla="*/ 717455 h 1033700"/>
                <a:gd name="connsiteX2" fmla="*/ 1340956 w 2705267"/>
                <a:gd name="connsiteY2" fmla="*/ 51324 h 1033700"/>
                <a:gd name="connsiteX3" fmla="*/ 362875 w 2705267"/>
                <a:gd name="connsiteY3" fmla="*/ 93765 h 1033700"/>
                <a:gd name="connsiteX4" fmla="*/ 8485 w 2705267"/>
                <a:gd name="connsiteY4" fmla="*/ 283515 h 1033700"/>
                <a:gd name="connsiteX5" fmla="*/ 128173 w 2705267"/>
                <a:gd name="connsiteY5" fmla="*/ 445960 h 1033700"/>
                <a:gd name="connsiteX0" fmla="*/ 2705267 w 2705267"/>
                <a:gd name="connsiteY0" fmla="*/ 1026963 h 1036028"/>
                <a:gd name="connsiteX1" fmla="*/ 2158965 w 2705267"/>
                <a:gd name="connsiteY1" fmla="*/ 717455 h 1036028"/>
                <a:gd name="connsiteX2" fmla="*/ 1340956 w 2705267"/>
                <a:gd name="connsiteY2" fmla="*/ 51324 h 1036028"/>
                <a:gd name="connsiteX3" fmla="*/ 362875 w 2705267"/>
                <a:gd name="connsiteY3" fmla="*/ 93765 h 1036028"/>
                <a:gd name="connsiteX4" fmla="*/ 8485 w 2705267"/>
                <a:gd name="connsiteY4" fmla="*/ 283515 h 1036028"/>
                <a:gd name="connsiteX5" fmla="*/ 128173 w 2705267"/>
                <a:gd name="connsiteY5" fmla="*/ 445960 h 1036028"/>
                <a:gd name="connsiteX0" fmla="*/ 2899345 w 2899345"/>
                <a:gd name="connsiteY0" fmla="*/ 1026963 h 1036028"/>
                <a:gd name="connsiteX1" fmla="*/ 2353043 w 2899345"/>
                <a:gd name="connsiteY1" fmla="*/ 717455 h 1036028"/>
                <a:gd name="connsiteX2" fmla="*/ 1535034 w 2899345"/>
                <a:gd name="connsiteY2" fmla="*/ 51324 h 1036028"/>
                <a:gd name="connsiteX3" fmla="*/ 556953 w 2899345"/>
                <a:gd name="connsiteY3" fmla="*/ 93765 h 1036028"/>
                <a:gd name="connsiteX4" fmla="*/ 202563 w 2899345"/>
                <a:gd name="connsiteY4" fmla="*/ 283515 h 1036028"/>
                <a:gd name="connsiteX5" fmla="*/ 10825 w 2899345"/>
                <a:gd name="connsiteY5" fmla="*/ 442646 h 1036028"/>
                <a:gd name="connsiteX0" fmla="*/ 2888520 w 2888520"/>
                <a:gd name="connsiteY0" fmla="*/ 1026963 h 1036028"/>
                <a:gd name="connsiteX1" fmla="*/ 2342218 w 2888520"/>
                <a:gd name="connsiteY1" fmla="*/ 717455 h 1036028"/>
                <a:gd name="connsiteX2" fmla="*/ 1524209 w 2888520"/>
                <a:gd name="connsiteY2" fmla="*/ 51324 h 1036028"/>
                <a:gd name="connsiteX3" fmla="*/ 546128 w 2888520"/>
                <a:gd name="connsiteY3" fmla="*/ 93765 h 1036028"/>
                <a:gd name="connsiteX4" fmla="*/ 191738 w 2888520"/>
                <a:gd name="connsiteY4" fmla="*/ 283515 h 1036028"/>
                <a:gd name="connsiteX5" fmla="*/ 0 w 2888520"/>
                <a:gd name="connsiteY5" fmla="*/ 442646 h 1036028"/>
                <a:gd name="connsiteX0" fmla="*/ 2888520 w 2888520"/>
                <a:gd name="connsiteY0" fmla="*/ 1025382 h 1034447"/>
                <a:gd name="connsiteX1" fmla="*/ 2342218 w 2888520"/>
                <a:gd name="connsiteY1" fmla="*/ 715874 h 1034447"/>
                <a:gd name="connsiteX2" fmla="*/ 1524209 w 2888520"/>
                <a:gd name="connsiteY2" fmla="*/ 49743 h 1034447"/>
                <a:gd name="connsiteX3" fmla="*/ 546128 w 2888520"/>
                <a:gd name="connsiteY3" fmla="*/ 92184 h 1034447"/>
                <a:gd name="connsiteX4" fmla="*/ 0 w 2888520"/>
                <a:gd name="connsiteY4" fmla="*/ 441065 h 1034447"/>
                <a:gd name="connsiteX0" fmla="*/ 2951468 w 2951468"/>
                <a:gd name="connsiteY0" fmla="*/ 1024360 h 1033425"/>
                <a:gd name="connsiteX1" fmla="*/ 2405166 w 2951468"/>
                <a:gd name="connsiteY1" fmla="*/ 714852 h 1033425"/>
                <a:gd name="connsiteX2" fmla="*/ 1587157 w 2951468"/>
                <a:gd name="connsiteY2" fmla="*/ 48721 h 1033425"/>
                <a:gd name="connsiteX3" fmla="*/ 609076 w 2951468"/>
                <a:gd name="connsiteY3" fmla="*/ 91162 h 1033425"/>
                <a:gd name="connsiteX4" fmla="*/ 0 w 2951468"/>
                <a:gd name="connsiteY4" fmla="*/ 413539 h 1033425"/>
                <a:gd name="connsiteX0" fmla="*/ 2951468 w 2951468"/>
                <a:gd name="connsiteY0" fmla="*/ 1024360 h 1033425"/>
                <a:gd name="connsiteX1" fmla="*/ 2405166 w 2951468"/>
                <a:gd name="connsiteY1" fmla="*/ 714852 h 1033425"/>
                <a:gd name="connsiteX2" fmla="*/ 1587157 w 2951468"/>
                <a:gd name="connsiteY2" fmla="*/ 48721 h 1033425"/>
                <a:gd name="connsiteX3" fmla="*/ 609076 w 2951468"/>
                <a:gd name="connsiteY3" fmla="*/ 91162 h 1033425"/>
                <a:gd name="connsiteX4" fmla="*/ 0 w 2951468"/>
                <a:gd name="connsiteY4" fmla="*/ 413539 h 1033425"/>
                <a:gd name="connsiteX0" fmla="*/ 2951468 w 2951468"/>
                <a:gd name="connsiteY0" fmla="*/ 1025504 h 1034569"/>
                <a:gd name="connsiteX1" fmla="*/ 2405166 w 2951468"/>
                <a:gd name="connsiteY1" fmla="*/ 715996 h 1034569"/>
                <a:gd name="connsiteX2" fmla="*/ 1587157 w 2951468"/>
                <a:gd name="connsiteY2" fmla="*/ 49865 h 1034569"/>
                <a:gd name="connsiteX3" fmla="*/ 662085 w 2951468"/>
                <a:gd name="connsiteY3" fmla="*/ 88993 h 1034569"/>
                <a:gd name="connsiteX4" fmla="*/ 0 w 2951468"/>
                <a:gd name="connsiteY4" fmla="*/ 414683 h 1034569"/>
                <a:gd name="connsiteX0" fmla="*/ 2951468 w 2951468"/>
                <a:gd name="connsiteY0" fmla="*/ 1029589 h 1038654"/>
                <a:gd name="connsiteX1" fmla="*/ 2405166 w 2951468"/>
                <a:gd name="connsiteY1" fmla="*/ 720081 h 1038654"/>
                <a:gd name="connsiteX2" fmla="*/ 1587157 w 2951468"/>
                <a:gd name="connsiteY2" fmla="*/ 53950 h 1038654"/>
                <a:gd name="connsiteX3" fmla="*/ 662085 w 2951468"/>
                <a:gd name="connsiteY3" fmla="*/ 93078 h 1038654"/>
                <a:gd name="connsiteX4" fmla="*/ 0 w 2951468"/>
                <a:gd name="connsiteY4" fmla="*/ 418768 h 1038654"/>
                <a:gd name="connsiteX0" fmla="*/ 3027668 w 3027668"/>
                <a:gd name="connsiteY0" fmla="*/ 1024862 h 1033927"/>
                <a:gd name="connsiteX1" fmla="*/ 2481366 w 3027668"/>
                <a:gd name="connsiteY1" fmla="*/ 715354 h 1033927"/>
                <a:gd name="connsiteX2" fmla="*/ 1663357 w 3027668"/>
                <a:gd name="connsiteY2" fmla="*/ 49223 h 1033927"/>
                <a:gd name="connsiteX3" fmla="*/ 738285 w 3027668"/>
                <a:gd name="connsiteY3" fmla="*/ 88351 h 1033927"/>
                <a:gd name="connsiteX4" fmla="*/ 0 w 3027668"/>
                <a:gd name="connsiteY4" fmla="*/ 397476 h 1033927"/>
                <a:gd name="connsiteX0" fmla="*/ 3027668 w 3027668"/>
                <a:gd name="connsiteY0" fmla="*/ 1024862 h 1033927"/>
                <a:gd name="connsiteX1" fmla="*/ 2481366 w 3027668"/>
                <a:gd name="connsiteY1" fmla="*/ 715354 h 1033927"/>
                <a:gd name="connsiteX2" fmla="*/ 1663357 w 3027668"/>
                <a:gd name="connsiteY2" fmla="*/ 49223 h 1033927"/>
                <a:gd name="connsiteX3" fmla="*/ 738285 w 3027668"/>
                <a:gd name="connsiteY3" fmla="*/ 88351 h 1033927"/>
                <a:gd name="connsiteX4" fmla="*/ 0 w 3027668"/>
                <a:gd name="connsiteY4" fmla="*/ 397476 h 1033927"/>
                <a:gd name="connsiteX0" fmla="*/ 3027668 w 3027668"/>
                <a:gd name="connsiteY0" fmla="*/ 1030600 h 1039665"/>
                <a:gd name="connsiteX1" fmla="*/ 2481366 w 3027668"/>
                <a:gd name="connsiteY1" fmla="*/ 721092 h 1039665"/>
                <a:gd name="connsiteX2" fmla="*/ 1663357 w 3027668"/>
                <a:gd name="connsiteY2" fmla="*/ 54961 h 1039665"/>
                <a:gd name="connsiteX3" fmla="*/ 738285 w 3027668"/>
                <a:gd name="connsiteY3" fmla="*/ 94089 h 1039665"/>
                <a:gd name="connsiteX4" fmla="*/ 0 w 3027668"/>
                <a:gd name="connsiteY4" fmla="*/ 403214 h 1039665"/>
                <a:gd name="connsiteX0" fmla="*/ 3027668 w 3027668"/>
                <a:gd name="connsiteY0" fmla="*/ 1025634 h 1034699"/>
                <a:gd name="connsiteX1" fmla="*/ 2481366 w 3027668"/>
                <a:gd name="connsiteY1" fmla="*/ 716126 h 1034699"/>
                <a:gd name="connsiteX2" fmla="*/ 1663357 w 3027668"/>
                <a:gd name="connsiteY2" fmla="*/ 49995 h 1034699"/>
                <a:gd name="connsiteX3" fmla="*/ 738285 w 3027668"/>
                <a:gd name="connsiteY3" fmla="*/ 89123 h 1034699"/>
                <a:gd name="connsiteX4" fmla="*/ 0 w 3027668"/>
                <a:gd name="connsiteY4" fmla="*/ 398248 h 1034699"/>
                <a:gd name="connsiteX0" fmla="*/ 3027668 w 3027668"/>
                <a:gd name="connsiteY0" fmla="*/ 1284460 h 1293525"/>
                <a:gd name="connsiteX1" fmla="*/ 2481366 w 3027668"/>
                <a:gd name="connsiteY1" fmla="*/ 974952 h 1293525"/>
                <a:gd name="connsiteX2" fmla="*/ 1638810 w 3027668"/>
                <a:gd name="connsiteY2" fmla="*/ 20387 h 1293525"/>
                <a:gd name="connsiteX3" fmla="*/ 738285 w 3027668"/>
                <a:gd name="connsiteY3" fmla="*/ 347949 h 1293525"/>
                <a:gd name="connsiteX4" fmla="*/ 0 w 3027668"/>
                <a:gd name="connsiteY4" fmla="*/ 657074 h 1293525"/>
                <a:gd name="connsiteX0" fmla="*/ 3027668 w 3027668"/>
                <a:gd name="connsiteY0" fmla="*/ 1382978 h 1392043"/>
                <a:gd name="connsiteX1" fmla="*/ 2481366 w 3027668"/>
                <a:gd name="connsiteY1" fmla="*/ 1073470 h 1392043"/>
                <a:gd name="connsiteX2" fmla="*/ 1638810 w 3027668"/>
                <a:gd name="connsiteY2" fmla="*/ 118905 h 1392043"/>
                <a:gd name="connsiteX3" fmla="*/ 953076 w 3027668"/>
                <a:gd name="connsiteY3" fmla="*/ 84389 h 1392043"/>
                <a:gd name="connsiteX4" fmla="*/ 0 w 3027668"/>
                <a:gd name="connsiteY4" fmla="*/ 755592 h 1392043"/>
                <a:gd name="connsiteX0" fmla="*/ 3027668 w 3027668"/>
                <a:gd name="connsiteY0" fmla="*/ 1451427 h 1460492"/>
                <a:gd name="connsiteX1" fmla="*/ 2481366 w 3027668"/>
                <a:gd name="connsiteY1" fmla="*/ 1141919 h 1460492"/>
                <a:gd name="connsiteX2" fmla="*/ 1577440 w 3027668"/>
                <a:gd name="connsiteY2" fmla="*/ 83026 h 1460492"/>
                <a:gd name="connsiteX3" fmla="*/ 953076 w 3027668"/>
                <a:gd name="connsiteY3" fmla="*/ 152838 h 1460492"/>
                <a:gd name="connsiteX4" fmla="*/ 0 w 3027668"/>
                <a:gd name="connsiteY4" fmla="*/ 824041 h 1460492"/>
                <a:gd name="connsiteX0" fmla="*/ 3027668 w 3027668"/>
                <a:gd name="connsiteY0" fmla="*/ 1518915 h 1527980"/>
                <a:gd name="connsiteX1" fmla="*/ 2481366 w 3027668"/>
                <a:gd name="connsiteY1" fmla="*/ 1209407 h 1527980"/>
                <a:gd name="connsiteX2" fmla="*/ 1577440 w 3027668"/>
                <a:gd name="connsiteY2" fmla="*/ 150514 h 1527980"/>
                <a:gd name="connsiteX3" fmla="*/ 1002172 w 3027668"/>
                <a:gd name="connsiteY3" fmla="*/ 85314 h 1527980"/>
                <a:gd name="connsiteX4" fmla="*/ 0 w 3027668"/>
                <a:gd name="connsiteY4" fmla="*/ 891529 h 1527980"/>
                <a:gd name="connsiteX0" fmla="*/ 3027668 w 3027668"/>
                <a:gd name="connsiteY0" fmla="*/ 1500343 h 1509408"/>
                <a:gd name="connsiteX1" fmla="*/ 2481366 w 3027668"/>
                <a:gd name="connsiteY1" fmla="*/ 1190835 h 1509408"/>
                <a:gd name="connsiteX2" fmla="*/ 1577440 w 3027668"/>
                <a:gd name="connsiteY2" fmla="*/ 131942 h 1509408"/>
                <a:gd name="connsiteX3" fmla="*/ 996035 w 3027668"/>
                <a:gd name="connsiteY3" fmla="*/ 97427 h 1509408"/>
                <a:gd name="connsiteX4" fmla="*/ 0 w 3027668"/>
                <a:gd name="connsiteY4" fmla="*/ 872957 h 1509408"/>
                <a:gd name="connsiteX0" fmla="*/ 3027668 w 3027668"/>
                <a:gd name="connsiteY0" fmla="*/ 1402916 h 1411981"/>
                <a:gd name="connsiteX1" fmla="*/ 2481366 w 3027668"/>
                <a:gd name="connsiteY1" fmla="*/ 1093408 h 1411981"/>
                <a:gd name="connsiteX2" fmla="*/ 996035 w 3027668"/>
                <a:gd name="connsiteY2" fmla="*/ 0 h 1411981"/>
                <a:gd name="connsiteX3" fmla="*/ 0 w 3027668"/>
                <a:gd name="connsiteY3" fmla="*/ 775530 h 1411981"/>
                <a:gd name="connsiteX0" fmla="*/ 3027668 w 3027668"/>
                <a:gd name="connsiteY0" fmla="*/ 1353821 h 1362886"/>
                <a:gd name="connsiteX1" fmla="*/ 2481366 w 3027668"/>
                <a:gd name="connsiteY1" fmla="*/ 1044313 h 1362886"/>
                <a:gd name="connsiteX2" fmla="*/ 1198553 w 3027668"/>
                <a:gd name="connsiteY2" fmla="*/ 0 h 1362886"/>
                <a:gd name="connsiteX3" fmla="*/ 0 w 3027668"/>
                <a:gd name="connsiteY3" fmla="*/ 726435 h 1362886"/>
                <a:gd name="connsiteX0" fmla="*/ 3027668 w 3027668"/>
                <a:gd name="connsiteY0" fmla="*/ 1335410 h 1344475"/>
                <a:gd name="connsiteX1" fmla="*/ 2481366 w 3027668"/>
                <a:gd name="connsiteY1" fmla="*/ 1025902 h 1344475"/>
                <a:gd name="connsiteX2" fmla="*/ 1216963 w 3027668"/>
                <a:gd name="connsiteY2" fmla="*/ 0 h 1344475"/>
                <a:gd name="connsiteX3" fmla="*/ 0 w 3027668"/>
                <a:gd name="connsiteY3" fmla="*/ 708024 h 1344475"/>
                <a:gd name="connsiteX0" fmla="*/ 3027668 w 3027668"/>
                <a:gd name="connsiteY0" fmla="*/ 1335410 h 1344475"/>
                <a:gd name="connsiteX1" fmla="*/ 2481366 w 3027668"/>
                <a:gd name="connsiteY1" fmla="*/ 1025902 h 1344475"/>
                <a:gd name="connsiteX2" fmla="*/ 1216963 w 3027668"/>
                <a:gd name="connsiteY2" fmla="*/ 0 h 1344475"/>
                <a:gd name="connsiteX3" fmla="*/ 0 w 3027668"/>
                <a:gd name="connsiteY3" fmla="*/ 708024 h 1344475"/>
                <a:gd name="connsiteX0" fmla="*/ 3027668 w 3027668"/>
                <a:gd name="connsiteY0" fmla="*/ 1366095 h 1375160"/>
                <a:gd name="connsiteX1" fmla="*/ 2481366 w 3027668"/>
                <a:gd name="connsiteY1" fmla="*/ 1056587 h 1375160"/>
                <a:gd name="connsiteX2" fmla="*/ 1247647 w 3027668"/>
                <a:gd name="connsiteY2" fmla="*/ 0 h 1375160"/>
                <a:gd name="connsiteX3" fmla="*/ 0 w 3027668"/>
                <a:gd name="connsiteY3" fmla="*/ 738709 h 1375160"/>
                <a:gd name="connsiteX0" fmla="*/ 3027668 w 3027668"/>
                <a:gd name="connsiteY0" fmla="*/ 1341548 h 1350613"/>
                <a:gd name="connsiteX1" fmla="*/ 2481366 w 3027668"/>
                <a:gd name="connsiteY1" fmla="*/ 1032040 h 1350613"/>
                <a:gd name="connsiteX2" fmla="*/ 1253784 w 3027668"/>
                <a:gd name="connsiteY2" fmla="*/ 1 h 1350613"/>
                <a:gd name="connsiteX3" fmla="*/ 0 w 3027668"/>
                <a:gd name="connsiteY3" fmla="*/ 714162 h 1350613"/>
                <a:gd name="connsiteX0" fmla="*/ 3027668 w 3027668"/>
                <a:gd name="connsiteY0" fmla="*/ 1341548 h 1350613"/>
                <a:gd name="connsiteX1" fmla="*/ 2481366 w 3027668"/>
                <a:gd name="connsiteY1" fmla="*/ 1032040 h 1350613"/>
                <a:gd name="connsiteX2" fmla="*/ 1253784 w 3027668"/>
                <a:gd name="connsiteY2" fmla="*/ 1 h 1350613"/>
                <a:gd name="connsiteX3" fmla="*/ 0 w 3027668"/>
                <a:gd name="connsiteY3" fmla="*/ 714162 h 135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7668" h="1350613">
                  <a:moveTo>
                    <a:pt x="3027668" y="1341548"/>
                  </a:moveTo>
                  <a:cubicBezTo>
                    <a:pt x="2853298" y="1402927"/>
                    <a:pt x="2569597" y="1136314"/>
                    <a:pt x="2481366" y="1032040"/>
                  </a:cubicBezTo>
                  <a:cubicBezTo>
                    <a:pt x="2185720" y="779811"/>
                    <a:pt x="1590333" y="-763"/>
                    <a:pt x="1253784" y="1"/>
                  </a:cubicBezTo>
                  <a:cubicBezTo>
                    <a:pt x="917235" y="765"/>
                    <a:pt x="216481" y="770689"/>
                    <a:pt x="0" y="714162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B60ABE-149F-35A0-1295-49F481C69BC2}"/>
                </a:ext>
              </a:extLst>
            </p:cNvPr>
            <p:cNvSpPr/>
            <p:nvPr/>
          </p:nvSpPr>
          <p:spPr>
            <a:xfrm rot="959039">
              <a:off x="1686209" y="4014662"/>
              <a:ext cx="595424" cy="1361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7CABF6FB-FFBA-90E4-B712-067712E37476}"/>
              </a:ext>
            </a:extLst>
          </p:cNvPr>
          <p:cNvSpPr/>
          <p:nvPr/>
        </p:nvSpPr>
        <p:spPr>
          <a:xfrm>
            <a:off x="2277117" y="3425460"/>
            <a:ext cx="2420012" cy="1483426"/>
          </a:xfrm>
          <a:custGeom>
            <a:avLst/>
            <a:gdLst>
              <a:gd name="connsiteX0" fmla="*/ 2579570 w 2579570"/>
              <a:gd name="connsiteY0" fmla="*/ 1087655 h 1087655"/>
              <a:gd name="connsiteX1" fmla="*/ 2314876 w 2579570"/>
              <a:gd name="connsiteY1" fmla="*/ 774834 h 1087655"/>
              <a:gd name="connsiteX2" fmla="*/ 1525604 w 2579570"/>
              <a:gd name="connsiteY2" fmla="*/ 28876 h 1087655"/>
              <a:gd name="connsiteX3" fmla="*/ 322446 w 2579570"/>
              <a:gd name="connsiteY3" fmla="*/ 0 h 1087655"/>
              <a:gd name="connsiteX4" fmla="*/ 0 w 2579570"/>
              <a:gd name="connsiteY4" fmla="*/ 250257 h 1087655"/>
              <a:gd name="connsiteX5" fmla="*/ 158817 w 2579570"/>
              <a:gd name="connsiteY5" fmla="*/ 409074 h 1087655"/>
              <a:gd name="connsiteX0" fmla="*/ 2579570 w 2579570"/>
              <a:gd name="connsiteY0" fmla="*/ 1136124 h 1136124"/>
              <a:gd name="connsiteX1" fmla="*/ 2314876 w 2579570"/>
              <a:gd name="connsiteY1" fmla="*/ 823303 h 1136124"/>
              <a:gd name="connsiteX2" fmla="*/ 1525604 w 2579570"/>
              <a:gd name="connsiteY2" fmla="*/ 77345 h 1136124"/>
              <a:gd name="connsiteX3" fmla="*/ 322446 w 2579570"/>
              <a:gd name="connsiteY3" fmla="*/ 48469 h 1136124"/>
              <a:gd name="connsiteX4" fmla="*/ 0 w 2579570"/>
              <a:gd name="connsiteY4" fmla="*/ 298726 h 1136124"/>
              <a:gd name="connsiteX5" fmla="*/ 158817 w 2579570"/>
              <a:gd name="connsiteY5" fmla="*/ 457543 h 1136124"/>
              <a:gd name="connsiteX0" fmla="*/ 2579570 w 2579570"/>
              <a:gd name="connsiteY0" fmla="*/ 1152990 h 1152990"/>
              <a:gd name="connsiteX1" fmla="*/ 2314876 w 2579570"/>
              <a:gd name="connsiteY1" fmla="*/ 840169 h 1152990"/>
              <a:gd name="connsiteX2" fmla="*/ 1525604 w 2579570"/>
              <a:gd name="connsiteY2" fmla="*/ 94211 h 1152990"/>
              <a:gd name="connsiteX3" fmla="*/ 322446 w 2579570"/>
              <a:gd name="connsiteY3" fmla="*/ 65335 h 1152990"/>
              <a:gd name="connsiteX4" fmla="*/ 0 w 2579570"/>
              <a:gd name="connsiteY4" fmla="*/ 315592 h 1152990"/>
              <a:gd name="connsiteX5" fmla="*/ 158817 w 2579570"/>
              <a:gd name="connsiteY5" fmla="*/ 474409 h 1152990"/>
              <a:gd name="connsiteX0" fmla="*/ 2609416 w 2609416"/>
              <a:gd name="connsiteY0" fmla="*/ 1152990 h 1152990"/>
              <a:gd name="connsiteX1" fmla="*/ 2344722 w 2609416"/>
              <a:gd name="connsiteY1" fmla="*/ 840169 h 1152990"/>
              <a:gd name="connsiteX2" fmla="*/ 1555450 w 2609416"/>
              <a:gd name="connsiteY2" fmla="*/ 94211 h 1152990"/>
              <a:gd name="connsiteX3" fmla="*/ 352292 w 2609416"/>
              <a:gd name="connsiteY3" fmla="*/ 65335 h 1152990"/>
              <a:gd name="connsiteX4" fmla="*/ 29846 w 2609416"/>
              <a:gd name="connsiteY4" fmla="*/ 315592 h 1152990"/>
              <a:gd name="connsiteX5" fmla="*/ 188663 w 2609416"/>
              <a:gd name="connsiteY5" fmla="*/ 474409 h 1152990"/>
              <a:gd name="connsiteX0" fmla="*/ 2580324 w 2580324"/>
              <a:gd name="connsiteY0" fmla="*/ 1152990 h 1152990"/>
              <a:gd name="connsiteX1" fmla="*/ 2315630 w 2580324"/>
              <a:gd name="connsiteY1" fmla="*/ 840169 h 1152990"/>
              <a:gd name="connsiteX2" fmla="*/ 1526358 w 2580324"/>
              <a:gd name="connsiteY2" fmla="*/ 94211 h 1152990"/>
              <a:gd name="connsiteX3" fmla="*/ 323200 w 2580324"/>
              <a:gd name="connsiteY3" fmla="*/ 65335 h 1152990"/>
              <a:gd name="connsiteX4" fmla="*/ 754 w 2580324"/>
              <a:gd name="connsiteY4" fmla="*/ 315592 h 1152990"/>
              <a:gd name="connsiteX5" fmla="*/ 159571 w 2580324"/>
              <a:gd name="connsiteY5" fmla="*/ 474409 h 1152990"/>
              <a:gd name="connsiteX0" fmla="*/ 2542152 w 2542152"/>
              <a:gd name="connsiteY0" fmla="*/ 1136935 h 1136935"/>
              <a:gd name="connsiteX1" fmla="*/ 2277458 w 2542152"/>
              <a:gd name="connsiteY1" fmla="*/ 824114 h 1136935"/>
              <a:gd name="connsiteX2" fmla="*/ 1488186 w 2542152"/>
              <a:gd name="connsiteY2" fmla="*/ 78156 h 1136935"/>
              <a:gd name="connsiteX3" fmla="*/ 285028 w 2542152"/>
              <a:gd name="connsiteY3" fmla="*/ 49280 h 1136935"/>
              <a:gd name="connsiteX4" fmla="*/ 1083 w 2542152"/>
              <a:gd name="connsiteY4" fmla="*/ 313975 h 1136935"/>
              <a:gd name="connsiteX5" fmla="*/ 121399 w 2542152"/>
              <a:gd name="connsiteY5" fmla="*/ 458354 h 1136935"/>
              <a:gd name="connsiteX0" fmla="*/ 2542152 w 2542152"/>
              <a:gd name="connsiteY0" fmla="*/ 1136935 h 1136935"/>
              <a:gd name="connsiteX1" fmla="*/ 2277458 w 2542152"/>
              <a:gd name="connsiteY1" fmla="*/ 824114 h 1136935"/>
              <a:gd name="connsiteX2" fmla="*/ 1488186 w 2542152"/>
              <a:gd name="connsiteY2" fmla="*/ 78156 h 1136935"/>
              <a:gd name="connsiteX3" fmla="*/ 285028 w 2542152"/>
              <a:gd name="connsiteY3" fmla="*/ 49280 h 1136935"/>
              <a:gd name="connsiteX4" fmla="*/ 1083 w 2542152"/>
              <a:gd name="connsiteY4" fmla="*/ 313975 h 1136935"/>
              <a:gd name="connsiteX5" fmla="*/ 121399 w 2542152"/>
              <a:gd name="connsiteY5" fmla="*/ 458354 h 1136935"/>
              <a:gd name="connsiteX0" fmla="*/ 2542152 w 2542152"/>
              <a:gd name="connsiteY0" fmla="*/ 1136935 h 1136935"/>
              <a:gd name="connsiteX1" fmla="*/ 2277458 w 2542152"/>
              <a:gd name="connsiteY1" fmla="*/ 824114 h 1136935"/>
              <a:gd name="connsiteX2" fmla="*/ 1488186 w 2542152"/>
              <a:gd name="connsiteY2" fmla="*/ 78156 h 1136935"/>
              <a:gd name="connsiteX3" fmla="*/ 285028 w 2542152"/>
              <a:gd name="connsiteY3" fmla="*/ 49280 h 1136935"/>
              <a:gd name="connsiteX4" fmla="*/ 1083 w 2542152"/>
              <a:gd name="connsiteY4" fmla="*/ 313975 h 1136935"/>
              <a:gd name="connsiteX5" fmla="*/ 121399 w 2542152"/>
              <a:gd name="connsiteY5" fmla="*/ 458354 h 1136935"/>
              <a:gd name="connsiteX0" fmla="*/ 2542152 w 2542152"/>
              <a:gd name="connsiteY0" fmla="*/ 1136935 h 1136935"/>
              <a:gd name="connsiteX1" fmla="*/ 2277458 w 2542152"/>
              <a:gd name="connsiteY1" fmla="*/ 824114 h 1136935"/>
              <a:gd name="connsiteX2" fmla="*/ 1488186 w 2542152"/>
              <a:gd name="connsiteY2" fmla="*/ 78156 h 1136935"/>
              <a:gd name="connsiteX3" fmla="*/ 285028 w 2542152"/>
              <a:gd name="connsiteY3" fmla="*/ 49280 h 1136935"/>
              <a:gd name="connsiteX4" fmla="*/ 1083 w 2542152"/>
              <a:gd name="connsiteY4" fmla="*/ 313975 h 1136935"/>
              <a:gd name="connsiteX5" fmla="*/ 121399 w 2542152"/>
              <a:gd name="connsiteY5" fmla="*/ 458354 h 1136935"/>
              <a:gd name="connsiteX0" fmla="*/ 2542152 w 2542152"/>
              <a:gd name="connsiteY0" fmla="*/ 1136935 h 1136935"/>
              <a:gd name="connsiteX1" fmla="*/ 2277458 w 2542152"/>
              <a:gd name="connsiteY1" fmla="*/ 824114 h 1136935"/>
              <a:gd name="connsiteX2" fmla="*/ 1488186 w 2542152"/>
              <a:gd name="connsiteY2" fmla="*/ 78156 h 1136935"/>
              <a:gd name="connsiteX3" fmla="*/ 285028 w 2542152"/>
              <a:gd name="connsiteY3" fmla="*/ 49280 h 1136935"/>
              <a:gd name="connsiteX4" fmla="*/ 1083 w 2542152"/>
              <a:gd name="connsiteY4" fmla="*/ 313975 h 1136935"/>
              <a:gd name="connsiteX5" fmla="*/ 121399 w 2542152"/>
              <a:gd name="connsiteY5" fmla="*/ 458354 h 1136935"/>
              <a:gd name="connsiteX0" fmla="*/ 2542152 w 2542152"/>
              <a:gd name="connsiteY0" fmla="*/ 1123846 h 1123846"/>
              <a:gd name="connsiteX1" fmla="*/ 2277458 w 2542152"/>
              <a:gd name="connsiteY1" fmla="*/ 811025 h 1123846"/>
              <a:gd name="connsiteX2" fmla="*/ 1488186 w 2542152"/>
              <a:gd name="connsiteY2" fmla="*/ 65067 h 1123846"/>
              <a:gd name="connsiteX3" fmla="*/ 309091 w 2542152"/>
              <a:gd name="connsiteY3" fmla="*/ 65067 h 1123846"/>
              <a:gd name="connsiteX4" fmla="*/ 1083 w 2542152"/>
              <a:gd name="connsiteY4" fmla="*/ 300886 h 1123846"/>
              <a:gd name="connsiteX5" fmla="*/ 121399 w 2542152"/>
              <a:gd name="connsiteY5" fmla="*/ 445265 h 1123846"/>
              <a:gd name="connsiteX0" fmla="*/ 2542152 w 2542152"/>
              <a:gd name="connsiteY0" fmla="*/ 1128000 h 1128000"/>
              <a:gd name="connsiteX1" fmla="*/ 2277458 w 2542152"/>
              <a:gd name="connsiteY1" fmla="*/ 815179 h 1128000"/>
              <a:gd name="connsiteX2" fmla="*/ 1488186 w 2542152"/>
              <a:gd name="connsiteY2" fmla="*/ 69221 h 1128000"/>
              <a:gd name="connsiteX3" fmla="*/ 309091 w 2542152"/>
              <a:gd name="connsiteY3" fmla="*/ 69221 h 1128000"/>
              <a:gd name="connsiteX4" fmla="*/ 1083 w 2542152"/>
              <a:gd name="connsiteY4" fmla="*/ 305040 h 1128000"/>
              <a:gd name="connsiteX5" fmla="*/ 121399 w 2542152"/>
              <a:gd name="connsiteY5" fmla="*/ 449419 h 1128000"/>
              <a:gd name="connsiteX0" fmla="*/ 2542152 w 2542152"/>
              <a:gd name="connsiteY0" fmla="*/ 1128000 h 1128000"/>
              <a:gd name="connsiteX1" fmla="*/ 2277458 w 2542152"/>
              <a:gd name="connsiteY1" fmla="*/ 815179 h 1128000"/>
              <a:gd name="connsiteX2" fmla="*/ 1488186 w 2542152"/>
              <a:gd name="connsiteY2" fmla="*/ 69221 h 1128000"/>
              <a:gd name="connsiteX3" fmla="*/ 309091 w 2542152"/>
              <a:gd name="connsiteY3" fmla="*/ 69221 h 1128000"/>
              <a:gd name="connsiteX4" fmla="*/ 1083 w 2542152"/>
              <a:gd name="connsiteY4" fmla="*/ 305040 h 1128000"/>
              <a:gd name="connsiteX5" fmla="*/ 121399 w 2542152"/>
              <a:gd name="connsiteY5" fmla="*/ 449419 h 1128000"/>
              <a:gd name="connsiteX0" fmla="*/ 2542152 w 2542152"/>
              <a:gd name="connsiteY0" fmla="*/ 1120089 h 1120089"/>
              <a:gd name="connsiteX1" fmla="*/ 2277458 w 2542152"/>
              <a:gd name="connsiteY1" fmla="*/ 807268 h 1120089"/>
              <a:gd name="connsiteX2" fmla="*/ 1488186 w 2542152"/>
              <a:gd name="connsiteY2" fmla="*/ 61310 h 1120089"/>
              <a:gd name="connsiteX3" fmla="*/ 328342 w 2542152"/>
              <a:gd name="connsiteY3" fmla="*/ 80560 h 1120089"/>
              <a:gd name="connsiteX4" fmla="*/ 1083 w 2542152"/>
              <a:gd name="connsiteY4" fmla="*/ 297129 h 1120089"/>
              <a:gd name="connsiteX5" fmla="*/ 121399 w 2542152"/>
              <a:gd name="connsiteY5" fmla="*/ 441508 h 1120089"/>
              <a:gd name="connsiteX0" fmla="*/ 2542152 w 2542152"/>
              <a:gd name="connsiteY0" fmla="*/ 1121356 h 1121356"/>
              <a:gd name="connsiteX1" fmla="*/ 2277458 w 2542152"/>
              <a:gd name="connsiteY1" fmla="*/ 808535 h 1121356"/>
              <a:gd name="connsiteX2" fmla="*/ 1488186 w 2542152"/>
              <a:gd name="connsiteY2" fmla="*/ 62577 h 1121356"/>
              <a:gd name="connsiteX3" fmla="*/ 328342 w 2542152"/>
              <a:gd name="connsiteY3" fmla="*/ 81827 h 1121356"/>
              <a:gd name="connsiteX4" fmla="*/ 1083 w 2542152"/>
              <a:gd name="connsiteY4" fmla="*/ 298396 h 1121356"/>
              <a:gd name="connsiteX5" fmla="*/ 121399 w 2542152"/>
              <a:gd name="connsiteY5" fmla="*/ 442775 h 1121356"/>
              <a:gd name="connsiteX0" fmla="*/ 2542152 w 2542152"/>
              <a:gd name="connsiteY0" fmla="*/ 1121356 h 1121356"/>
              <a:gd name="connsiteX1" fmla="*/ 2277458 w 2542152"/>
              <a:gd name="connsiteY1" fmla="*/ 808535 h 1121356"/>
              <a:gd name="connsiteX2" fmla="*/ 1488186 w 2542152"/>
              <a:gd name="connsiteY2" fmla="*/ 62577 h 1121356"/>
              <a:gd name="connsiteX3" fmla="*/ 328342 w 2542152"/>
              <a:gd name="connsiteY3" fmla="*/ 81827 h 1121356"/>
              <a:gd name="connsiteX4" fmla="*/ 1083 w 2542152"/>
              <a:gd name="connsiteY4" fmla="*/ 298396 h 1121356"/>
              <a:gd name="connsiteX5" fmla="*/ 121399 w 2542152"/>
              <a:gd name="connsiteY5" fmla="*/ 442775 h 1121356"/>
              <a:gd name="connsiteX0" fmla="*/ 2542152 w 2542152"/>
              <a:gd name="connsiteY0" fmla="*/ 1121356 h 1121356"/>
              <a:gd name="connsiteX1" fmla="*/ 2277458 w 2542152"/>
              <a:gd name="connsiteY1" fmla="*/ 808535 h 1121356"/>
              <a:gd name="connsiteX2" fmla="*/ 1488186 w 2542152"/>
              <a:gd name="connsiteY2" fmla="*/ 62577 h 1121356"/>
              <a:gd name="connsiteX3" fmla="*/ 328342 w 2542152"/>
              <a:gd name="connsiteY3" fmla="*/ 81827 h 1121356"/>
              <a:gd name="connsiteX4" fmla="*/ 1083 w 2542152"/>
              <a:gd name="connsiteY4" fmla="*/ 298396 h 1121356"/>
              <a:gd name="connsiteX5" fmla="*/ 121399 w 2542152"/>
              <a:gd name="connsiteY5" fmla="*/ 442775 h 1121356"/>
              <a:gd name="connsiteX0" fmla="*/ 2542152 w 2542152"/>
              <a:gd name="connsiteY0" fmla="*/ 1090184 h 1090184"/>
              <a:gd name="connsiteX1" fmla="*/ 2277458 w 2542152"/>
              <a:gd name="connsiteY1" fmla="*/ 777363 h 1090184"/>
              <a:gd name="connsiteX2" fmla="*/ 1488186 w 2542152"/>
              <a:gd name="connsiteY2" fmla="*/ 31405 h 1090184"/>
              <a:gd name="connsiteX3" fmla="*/ 328342 w 2542152"/>
              <a:gd name="connsiteY3" fmla="*/ 50655 h 1090184"/>
              <a:gd name="connsiteX4" fmla="*/ 1083 w 2542152"/>
              <a:gd name="connsiteY4" fmla="*/ 267224 h 1090184"/>
              <a:gd name="connsiteX5" fmla="*/ 121399 w 2542152"/>
              <a:gd name="connsiteY5" fmla="*/ 411603 h 1090184"/>
              <a:gd name="connsiteX0" fmla="*/ 2542152 w 2542152"/>
              <a:gd name="connsiteY0" fmla="*/ 1090184 h 1090184"/>
              <a:gd name="connsiteX1" fmla="*/ 2277458 w 2542152"/>
              <a:gd name="connsiteY1" fmla="*/ 777363 h 1090184"/>
              <a:gd name="connsiteX2" fmla="*/ 1488186 w 2542152"/>
              <a:gd name="connsiteY2" fmla="*/ 31405 h 1090184"/>
              <a:gd name="connsiteX3" fmla="*/ 328342 w 2542152"/>
              <a:gd name="connsiteY3" fmla="*/ 50655 h 1090184"/>
              <a:gd name="connsiteX4" fmla="*/ 1083 w 2542152"/>
              <a:gd name="connsiteY4" fmla="*/ 267224 h 1090184"/>
              <a:gd name="connsiteX5" fmla="*/ 121399 w 2542152"/>
              <a:gd name="connsiteY5" fmla="*/ 411603 h 1090184"/>
              <a:gd name="connsiteX0" fmla="*/ 2542152 w 2542152"/>
              <a:gd name="connsiteY0" fmla="*/ 1096253 h 1096253"/>
              <a:gd name="connsiteX1" fmla="*/ 2277458 w 2542152"/>
              <a:gd name="connsiteY1" fmla="*/ 783432 h 1096253"/>
              <a:gd name="connsiteX2" fmla="*/ 1353432 w 2542152"/>
              <a:gd name="connsiteY2" fmla="*/ 27849 h 1096253"/>
              <a:gd name="connsiteX3" fmla="*/ 328342 w 2542152"/>
              <a:gd name="connsiteY3" fmla="*/ 56724 h 1096253"/>
              <a:gd name="connsiteX4" fmla="*/ 1083 w 2542152"/>
              <a:gd name="connsiteY4" fmla="*/ 273293 h 1096253"/>
              <a:gd name="connsiteX5" fmla="*/ 121399 w 2542152"/>
              <a:gd name="connsiteY5" fmla="*/ 417672 h 1096253"/>
              <a:gd name="connsiteX0" fmla="*/ 2542152 w 2542152"/>
              <a:gd name="connsiteY0" fmla="*/ 1110529 h 1110529"/>
              <a:gd name="connsiteX1" fmla="*/ 2277458 w 2542152"/>
              <a:gd name="connsiteY1" fmla="*/ 797708 h 1110529"/>
              <a:gd name="connsiteX2" fmla="*/ 1353432 w 2542152"/>
              <a:gd name="connsiteY2" fmla="*/ 42125 h 1110529"/>
              <a:gd name="connsiteX3" fmla="*/ 328342 w 2542152"/>
              <a:gd name="connsiteY3" fmla="*/ 71000 h 1110529"/>
              <a:gd name="connsiteX4" fmla="*/ 1083 w 2542152"/>
              <a:gd name="connsiteY4" fmla="*/ 287569 h 1110529"/>
              <a:gd name="connsiteX5" fmla="*/ 121399 w 2542152"/>
              <a:gd name="connsiteY5" fmla="*/ 431948 h 1110529"/>
              <a:gd name="connsiteX0" fmla="*/ 2542152 w 2542152"/>
              <a:gd name="connsiteY0" fmla="*/ 1144442 h 1144442"/>
              <a:gd name="connsiteX1" fmla="*/ 2277458 w 2542152"/>
              <a:gd name="connsiteY1" fmla="*/ 831621 h 1144442"/>
              <a:gd name="connsiteX2" fmla="*/ 1353432 w 2542152"/>
              <a:gd name="connsiteY2" fmla="*/ 76038 h 1144442"/>
              <a:gd name="connsiteX3" fmla="*/ 309091 w 2542152"/>
              <a:gd name="connsiteY3" fmla="*/ 95288 h 1144442"/>
              <a:gd name="connsiteX4" fmla="*/ 1083 w 2542152"/>
              <a:gd name="connsiteY4" fmla="*/ 321482 h 1144442"/>
              <a:gd name="connsiteX5" fmla="*/ 121399 w 2542152"/>
              <a:gd name="connsiteY5" fmla="*/ 465861 h 1144442"/>
              <a:gd name="connsiteX0" fmla="*/ 2541959 w 2541959"/>
              <a:gd name="connsiteY0" fmla="*/ 1144442 h 1144442"/>
              <a:gd name="connsiteX1" fmla="*/ 2277265 w 2541959"/>
              <a:gd name="connsiteY1" fmla="*/ 831621 h 1144442"/>
              <a:gd name="connsiteX2" fmla="*/ 1353239 w 2541959"/>
              <a:gd name="connsiteY2" fmla="*/ 76038 h 1144442"/>
              <a:gd name="connsiteX3" fmla="*/ 308898 w 2541959"/>
              <a:gd name="connsiteY3" fmla="*/ 95288 h 1144442"/>
              <a:gd name="connsiteX4" fmla="*/ 890 w 2541959"/>
              <a:gd name="connsiteY4" fmla="*/ 321482 h 1144442"/>
              <a:gd name="connsiteX5" fmla="*/ 140456 w 2541959"/>
              <a:gd name="connsiteY5" fmla="*/ 470674 h 1144442"/>
              <a:gd name="connsiteX0" fmla="*/ 2541959 w 2541959"/>
              <a:gd name="connsiteY0" fmla="*/ 1144442 h 1144442"/>
              <a:gd name="connsiteX1" fmla="*/ 2277265 w 2541959"/>
              <a:gd name="connsiteY1" fmla="*/ 831621 h 1144442"/>
              <a:gd name="connsiteX2" fmla="*/ 1353239 w 2541959"/>
              <a:gd name="connsiteY2" fmla="*/ 76038 h 1144442"/>
              <a:gd name="connsiteX3" fmla="*/ 308898 w 2541959"/>
              <a:gd name="connsiteY3" fmla="*/ 95288 h 1144442"/>
              <a:gd name="connsiteX4" fmla="*/ 890 w 2541959"/>
              <a:gd name="connsiteY4" fmla="*/ 321482 h 1144442"/>
              <a:gd name="connsiteX5" fmla="*/ 140456 w 2541959"/>
              <a:gd name="connsiteY5" fmla="*/ 470674 h 1144442"/>
              <a:gd name="connsiteX0" fmla="*/ 2549067 w 2549067"/>
              <a:gd name="connsiteY0" fmla="*/ 1144442 h 1144442"/>
              <a:gd name="connsiteX1" fmla="*/ 2284373 w 2549067"/>
              <a:gd name="connsiteY1" fmla="*/ 831621 h 1144442"/>
              <a:gd name="connsiteX2" fmla="*/ 1360347 w 2549067"/>
              <a:gd name="connsiteY2" fmla="*/ 76038 h 1144442"/>
              <a:gd name="connsiteX3" fmla="*/ 316006 w 2549067"/>
              <a:gd name="connsiteY3" fmla="*/ 95288 h 1144442"/>
              <a:gd name="connsiteX4" fmla="*/ 7998 w 2549067"/>
              <a:gd name="connsiteY4" fmla="*/ 321482 h 1144442"/>
              <a:gd name="connsiteX5" fmla="*/ 147564 w 2549067"/>
              <a:gd name="connsiteY5" fmla="*/ 470674 h 1144442"/>
              <a:gd name="connsiteX0" fmla="*/ 2530309 w 2530309"/>
              <a:gd name="connsiteY0" fmla="*/ 1126668 h 1126668"/>
              <a:gd name="connsiteX1" fmla="*/ 2265615 w 2530309"/>
              <a:gd name="connsiteY1" fmla="*/ 813847 h 1126668"/>
              <a:gd name="connsiteX2" fmla="*/ 1341589 w 2530309"/>
              <a:gd name="connsiteY2" fmla="*/ 58264 h 1126668"/>
              <a:gd name="connsiteX3" fmla="*/ 297248 w 2530309"/>
              <a:gd name="connsiteY3" fmla="*/ 77514 h 1126668"/>
              <a:gd name="connsiteX4" fmla="*/ 9118 w 2530309"/>
              <a:gd name="connsiteY4" fmla="*/ 290455 h 1126668"/>
              <a:gd name="connsiteX5" fmla="*/ 128806 w 2530309"/>
              <a:gd name="connsiteY5" fmla="*/ 452900 h 1126668"/>
              <a:gd name="connsiteX0" fmla="*/ 2536092 w 2536092"/>
              <a:gd name="connsiteY0" fmla="*/ 1126668 h 1126668"/>
              <a:gd name="connsiteX1" fmla="*/ 2271398 w 2536092"/>
              <a:gd name="connsiteY1" fmla="*/ 813847 h 1126668"/>
              <a:gd name="connsiteX2" fmla="*/ 1347372 w 2536092"/>
              <a:gd name="connsiteY2" fmla="*/ 58264 h 1126668"/>
              <a:gd name="connsiteX3" fmla="*/ 303031 w 2536092"/>
              <a:gd name="connsiteY3" fmla="*/ 77514 h 1126668"/>
              <a:gd name="connsiteX4" fmla="*/ 14901 w 2536092"/>
              <a:gd name="connsiteY4" fmla="*/ 290455 h 1126668"/>
              <a:gd name="connsiteX5" fmla="*/ 134589 w 2536092"/>
              <a:gd name="connsiteY5" fmla="*/ 452900 h 1126668"/>
              <a:gd name="connsiteX0" fmla="*/ 2529676 w 2529676"/>
              <a:gd name="connsiteY0" fmla="*/ 1119023 h 1119023"/>
              <a:gd name="connsiteX1" fmla="*/ 2264982 w 2529676"/>
              <a:gd name="connsiteY1" fmla="*/ 806202 h 1119023"/>
              <a:gd name="connsiteX2" fmla="*/ 1340956 w 2529676"/>
              <a:gd name="connsiteY2" fmla="*/ 50619 h 1119023"/>
              <a:gd name="connsiteX3" fmla="*/ 362875 w 2529676"/>
              <a:gd name="connsiteY3" fmla="*/ 93060 h 1119023"/>
              <a:gd name="connsiteX4" fmla="*/ 8485 w 2529676"/>
              <a:gd name="connsiteY4" fmla="*/ 282810 h 1119023"/>
              <a:gd name="connsiteX5" fmla="*/ 128173 w 2529676"/>
              <a:gd name="connsiteY5" fmla="*/ 445255 h 1119023"/>
              <a:gd name="connsiteX0" fmla="*/ 2529676 w 2529676"/>
              <a:gd name="connsiteY0" fmla="*/ 1126335 h 1126335"/>
              <a:gd name="connsiteX1" fmla="*/ 2264982 w 2529676"/>
              <a:gd name="connsiteY1" fmla="*/ 813514 h 1126335"/>
              <a:gd name="connsiteX2" fmla="*/ 1340956 w 2529676"/>
              <a:gd name="connsiteY2" fmla="*/ 57931 h 1126335"/>
              <a:gd name="connsiteX3" fmla="*/ 362875 w 2529676"/>
              <a:gd name="connsiteY3" fmla="*/ 100372 h 1126335"/>
              <a:gd name="connsiteX4" fmla="*/ 8485 w 2529676"/>
              <a:gd name="connsiteY4" fmla="*/ 290122 h 1126335"/>
              <a:gd name="connsiteX5" fmla="*/ 128173 w 2529676"/>
              <a:gd name="connsiteY5" fmla="*/ 452567 h 1126335"/>
              <a:gd name="connsiteX0" fmla="*/ 2529676 w 2529676"/>
              <a:gd name="connsiteY0" fmla="*/ 1126335 h 1126335"/>
              <a:gd name="connsiteX1" fmla="*/ 2264982 w 2529676"/>
              <a:gd name="connsiteY1" fmla="*/ 813514 h 1126335"/>
              <a:gd name="connsiteX2" fmla="*/ 1340956 w 2529676"/>
              <a:gd name="connsiteY2" fmla="*/ 57931 h 1126335"/>
              <a:gd name="connsiteX3" fmla="*/ 362875 w 2529676"/>
              <a:gd name="connsiteY3" fmla="*/ 100372 h 1126335"/>
              <a:gd name="connsiteX4" fmla="*/ 8485 w 2529676"/>
              <a:gd name="connsiteY4" fmla="*/ 290122 h 1126335"/>
              <a:gd name="connsiteX5" fmla="*/ 128173 w 2529676"/>
              <a:gd name="connsiteY5" fmla="*/ 452567 h 1126335"/>
              <a:gd name="connsiteX0" fmla="*/ 2529676 w 2529676"/>
              <a:gd name="connsiteY0" fmla="*/ 1126335 h 1126335"/>
              <a:gd name="connsiteX1" fmla="*/ 2264982 w 2529676"/>
              <a:gd name="connsiteY1" fmla="*/ 813514 h 1126335"/>
              <a:gd name="connsiteX2" fmla="*/ 1340956 w 2529676"/>
              <a:gd name="connsiteY2" fmla="*/ 57931 h 1126335"/>
              <a:gd name="connsiteX3" fmla="*/ 362875 w 2529676"/>
              <a:gd name="connsiteY3" fmla="*/ 100372 h 1126335"/>
              <a:gd name="connsiteX4" fmla="*/ 8485 w 2529676"/>
              <a:gd name="connsiteY4" fmla="*/ 290122 h 1126335"/>
              <a:gd name="connsiteX5" fmla="*/ 128173 w 2529676"/>
              <a:gd name="connsiteY5" fmla="*/ 452567 h 1126335"/>
              <a:gd name="connsiteX0" fmla="*/ 2529676 w 2529676"/>
              <a:gd name="connsiteY0" fmla="*/ 1126335 h 1126335"/>
              <a:gd name="connsiteX1" fmla="*/ 2264982 w 2529676"/>
              <a:gd name="connsiteY1" fmla="*/ 813514 h 1126335"/>
              <a:gd name="connsiteX2" fmla="*/ 1340956 w 2529676"/>
              <a:gd name="connsiteY2" fmla="*/ 57931 h 1126335"/>
              <a:gd name="connsiteX3" fmla="*/ 362875 w 2529676"/>
              <a:gd name="connsiteY3" fmla="*/ 100372 h 1126335"/>
              <a:gd name="connsiteX4" fmla="*/ 8485 w 2529676"/>
              <a:gd name="connsiteY4" fmla="*/ 290122 h 1126335"/>
              <a:gd name="connsiteX5" fmla="*/ 128173 w 2529676"/>
              <a:gd name="connsiteY5" fmla="*/ 452567 h 1126335"/>
              <a:gd name="connsiteX0" fmla="*/ 2529676 w 2529676"/>
              <a:gd name="connsiteY0" fmla="*/ 1119728 h 1119728"/>
              <a:gd name="connsiteX1" fmla="*/ 2158965 w 2529676"/>
              <a:gd name="connsiteY1" fmla="*/ 717455 h 1119728"/>
              <a:gd name="connsiteX2" fmla="*/ 1340956 w 2529676"/>
              <a:gd name="connsiteY2" fmla="*/ 51324 h 1119728"/>
              <a:gd name="connsiteX3" fmla="*/ 362875 w 2529676"/>
              <a:gd name="connsiteY3" fmla="*/ 93765 h 1119728"/>
              <a:gd name="connsiteX4" fmla="*/ 8485 w 2529676"/>
              <a:gd name="connsiteY4" fmla="*/ 283515 h 1119728"/>
              <a:gd name="connsiteX5" fmla="*/ 128173 w 2529676"/>
              <a:gd name="connsiteY5" fmla="*/ 445960 h 1119728"/>
              <a:gd name="connsiteX0" fmla="*/ 2529676 w 2529676"/>
              <a:gd name="connsiteY0" fmla="*/ 1119728 h 1119728"/>
              <a:gd name="connsiteX1" fmla="*/ 2158965 w 2529676"/>
              <a:gd name="connsiteY1" fmla="*/ 717455 h 1119728"/>
              <a:gd name="connsiteX2" fmla="*/ 1340956 w 2529676"/>
              <a:gd name="connsiteY2" fmla="*/ 51324 h 1119728"/>
              <a:gd name="connsiteX3" fmla="*/ 362875 w 2529676"/>
              <a:gd name="connsiteY3" fmla="*/ 93765 h 1119728"/>
              <a:gd name="connsiteX4" fmla="*/ 8485 w 2529676"/>
              <a:gd name="connsiteY4" fmla="*/ 283515 h 1119728"/>
              <a:gd name="connsiteX5" fmla="*/ 128173 w 2529676"/>
              <a:gd name="connsiteY5" fmla="*/ 445960 h 1119728"/>
              <a:gd name="connsiteX0" fmla="*/ 2493254 w 2493254"/>
              <a:gd name="connsiteY0" fmla="*/ 1113084 h 1113084"/>
              <a:gd name="connsiteX1" fmla="*/ 2122543 w 2493254"/>
              <a:gd name="connsiteY1" fmla="*/ 710811 h 1113084"/>
              <a:gd name="connsiteX2" fmla="*/ 1304534 w 2493254"/>
              <a:gd name="connsiteY2" fmla="*/ 44680 h 1113084"/>
              <a:gd name="connsiteX3" fmla="*/ 326453 w 2493254"/>
              <a:gd name="connsiteY3" fmla="*/ 87121 h 1113084"/>
              <a:gd name="connsiteX4" fmla="*/ 11819 w 2493254"/>
              <a:gd name="connsiteY4" fmla="*/ 296749 h 1113084"/>
              <a:gd name="connsiteX5" fmla="*/ 91751 w 2493254"/>
              <a:gd name="connsiteY5" fmla="*/ 439316 h 1113084"/>
              <a:gd name="connsiteX0" fmla="*/ 2460413 w 2460413"/>
              <a:gd name="connsiteY0" fmla="*/ 1111881 h 1111881"/>
              <a:gd name="connsiteX1" fmla="*/ 2089702 w 2460413"/>
              <a:gd name="connsiteY1" fmla="*/ 709608 h 1111881"/>
              <a:gd name="connsiteX2" fmla="*/ 1271693 w 2460413"/>
              <a:gd name="connsiteY2" fmla="*/ 43477 h 1111881"/>
              <a:gd name="connsiteX3" fmla="*/ 293612 w 2460413"/>
              <a:gd name="connsiteY3" fmla="*/ 85918 h 1111881"/>
              <a:gd name="connsiteX4" fmla="*/ 18735 w 2460413"/>
              <a:gd name="connsiteY4" fmla="*/ 259102 h 1111881"/>
              <a:gd name="connsiteX5" fmla="*/ 58910 w 2460413"/>
              <a:gd name="connsiteY5" fmla="*/ 438113 h 1111881"/>
              <a:gd name="connsiteX0" fmla="*/ 2453322 w 2453322"/>
              <a:gd name="connsiteY0" fmla="*/ 1112203 h 1112203"/>
              <a:gd name="connsiteX1" fmla="*/ 2082611 w 2453322"/>
              <a:gd name="connsiteY1" fmla="*/ 709930 h 1112203"/>
              <a:gd name="connsiteX2" fmla="*/ 1264602 w 2453322"/>
              <a:gd name="connsiteY2" fmla="*/ 43799 h 1112203"/>
              <a:gd name="connsiteX3" fmla="*/ 286521 w 2453322"/>
              <a:gd name="connsiteY3" fmla="*/ 86240 h 1112203"/>
              <a:gd name="connsiteX4" fmla="*/ 21583 w 2453322"/>
              <a:gd name="connsiteY4" fmla="*/ 269363 h 1112203"/>
              <a:gd name="connsiteX5" fmla="*/ 51819 w 2453322"/>
              <a:gd name="connsiteY5" fmla="*/ 438435 h 1112203"/>
              <a:gd name="connsiteX0" fmla="*/ 2457207 w 2457207"/>
              <a:gd name="connsiteY0" fmla="*/ 1113206 h 1113206"/>
              <a:gd name="connsiteX1" fmla="*/ 2086496 w 2457207"/>
              <a:gd name="connsiteY1" fmla="*/ 710933 h 1113206"/>
              <a:gd name="connsiteX2" fmla="*/ 1268487 w 2457207"/>
              <a:gd name="connsiteY2" fmla="*/ 44802 h 1113206"/>
              <a:gd name="connsiteX3" fmla="*/ 343415 w 2457207"/>
              <a:gd name="connsiteY3" fmla="*/ 83930 h 1113206"/>
              <a:gd name="connsiteX4" fmla="*/ 25468 w 2457207"/>
              <a:gd name="connsiteY4" fmla="*/ 270366 h 1113206"/>
              <a:gd name="connsiteX5" fmla="*/ 55704 w 2457207"/>
              <a:gd name="connsiteY5" fmla="*/ 439438 h 1113206"/>
              <a:gd name="connsiteX0" fmla="*/ 2457207 w 2457207"/>
              <a:gd name="connsiteY0" fmla="*/ 1113883 h 1113883"/>
              <a:gd name="connsiteX1" fmla="*/ 2086496 w 2457207"/>
              <a:gd name="connsiteY1" fmla="*/ 711610 h 1113883"/>
              <a:gd name="connsiteX2" fmla="*/ 1268487 w 2457207"/>
              <a:gd name="connsiteY2" fmla="*/ 45479 h 1113883"/>
              <a:gd name="connsiteX3" fmla="*/ 343415 w 2457207"/>
              <a:gd name="connsiteY3" fmla="*/ 84607 h 1113883"/>
              <a:gd name="connsiteX4" fmla="*/ 25468 w 2457207"/>
              <a:gd name="connsiteY4" fmla="*/ 271043 h 1113883"/>
              <a:gd name="connsiteX5" fmla="*/ 55704 w 2457207"/>
              <a:gd name="connsiteY5" fmla="*/ 440115 h 1113883"/>
              <a:gd name="connsiteX0" fmla="*/ 2457207 w 2457207"/>
              <a:gd name="connsiteY0" fmla="*/ 1117495 h 1117495"/>
              <a:gd name="connsiteX1" fmla="*/ 2086496 w 2457207"/>
              <a:gd name="connsiteY1" fmla="*/ 715222 h 1117495"/>
              <a:gd name="connsiteX2" fmla="*/ 1268487 w 2457207"/>
              <a:gd name="connsiteY2" fmla="*/ 49091 h 1117495"/>
              <a:gd name="connsiteX3" fmla="*/ 343415 w 2457207"/>
              <a:gd name="connsiteY3" fmla="*/ 88219 h 1117495"/>
              <a:gd name="connsiteX4" fmla="*/ 25468 w 2457207"/>
              <a:gd name="connsiteY4" fmla="*/ 274655 h 1117495"/>
              <a:gd name="connsiteX5" fmla="*/ 55704 w 2457207"/>
              <a:gd name="connsiteY5" fmla="*/ 443727 h 1117495"/>
              <a:gd name="connsiteX0" fmla="*/ 2457207 w 2457207"/>
              <a:gd name="connsiteY0" fmla="*/ 1489257 h 1489257"/>
              <a:gd name="connsiteX1" fmla="*/ 2086496 w 2457207"/>
              <a:gd name="connsiteY1" fmla="*/ 1086984 h 1489257"/>
              <a:gd name="connsiteX2" fmla="*/ 943231 w 2457207"/>
              <a:gd name="connsiteY2" fmla="*/ 15817 h 1489257"/>
              <a:gd name="connsiteX3" fmla="*/ 343415 w 2457207"/>
              <a:gd name="connsiteY3" fmla="*/ 459981 h 1489257"/>
              <a:gd name="connsiteX4" fmla="*/ 25468 w 2457207"/>
              <a:gd name="connsiteY4" fmla="*/ 646417 h 1489257"/>
              <a:gd name="connsiteX5" fmla="*/ 55704 w 2457207"/>
              <a:gd name="connsiteY5" fmla="*/ 815489 h 1489257"/>
              <a:gd name="connsiteX0" fmla="*/ 2478921 w 2478921"/>
              <a:gd name="connsiteY0" fmla="*/ 1566884 h 1566884"/>
              <a:gd name="connsiteX1" fmla="*/ 2108210 w 2478921"/>
              <a:gd name="connsiteY1" fmla="*/ 1164611 h 1566884"/>
              <a:gd name="connsiteX2" fmla="*/ 964945 w 2478921"/>
              <a:gd name="connsiteY2" fmla="*/ 93444 h 1566884"/>
              <a:gd name="connsiteX3" fmla="*/ 659701 w 2478921"/>
              <a:gd name="connsiteY3" fmla="*/ 126435 h 1566884"/>
              <a:gd name="connsiteX4" fmla="*/ 47182 w 2478921"/>
              <a:gd name="connsiteY4" fmla="*/ 724044 h 1566884"/>
              <a:gd name="connsiteX5" fmla="*/ 77418 w 2478921"/>
              <a:gd name="connsiteY5" fmla="*/ 893116 h 1566884"/>
              <a:gd name="connsiteX0" fmla="*/ 2478921 w 2478921"/>
              <a:gd name="connsiteY0" fmla="*/ 1547571 h 1547571"/>
              <a:gd name="connsiteX1" fmla="*/ 2108210 w 2478921"/>
              <a:gd name="connsiteY1" fmla="*/ 1145298 h 1547571"/>
              <a:gd name="connsiteX2" fmla="*/ 964945 w 2478921"/>
              <a:gd name="connsiteY2" fmla="*/ 74131 h 1547571"/>
              <a:gd name="connsiteX3" fmla="*/ 659701 w 2478921"/>
              <a:gd name="connsiteY3" fmla="*/ 107122 h 1547571"/>
              <a:gd name="connsiteX4" fmla="*/ 47182 w 2478921"/>
              <a:gd name="connsiteY4" fmla="*/ 704731 h 1547571"/>
              <a:gd name="connsiteX5" fmla="*/ 77418 w 2478921"/>
              <a:gd name="connsiteY5" fmla="*/ 873803 h 1547571"/>
              <a:gd name="connsiteX0" fmla="*/ 2478921 w 2478921"/>
              <a:gd name="connsiteY0" fmla="*/ 1475303 h 1475303"/>
              <a:gd name="connsiteX1" fmla="*/ 2108210 w 2478921"/>
              <a:gd name="connsiteY1" fmla="*/ 1073030 h 1475303"/>
              <a:gd name="connsiteX2" fmla="*/ 964945 w 2478921"/>
              <a:gd name="connsiteY2" fmla="*/ 1863 h 1475303"/>
              <a:gd name="connsiteX3" fmla="*/ 659701 w 2478921"/>
              <a:gd name="connsiteY3" fmla="*/ 34854 h 1475303"/>
              <a:gd name="connsiteX4" fmla="*/ 47182 w 2478921"/>
              <a:gd name="connsiteY4" fmla="*/ 632463 h 1475303"/>
              <a:gd name="connsiteX5" fmla="*/ 77418 w 2478921"/>
              <a:gd name="connsiteY5" fmla="*/ 801535 h 1475303"/>
              <a:gd name="connsiteX0" fmla="*/ 2478921 w 2478921"/>
              <a:gd name="connsiteY0" fmla="*/ 1477630 h 1477630"/>
              <a:gd name="connsiteX1" fmla="*/ 2108210 w 2478921"/>
              <a:gd name="connsiteY1" fmla="*/ 1075357 h 1477630"/>
              <a:gd name="connsiteX2" fmla="*/ 964945 w 2478921"/>
              <a:gd name="connsiteY2" fmla="*/ 4190 h 1477630"/>
              <a:gd name="connsiteX3" fmla="*/ 659701 w 2478921"/>
              <a:gd name="connsiteY3" fmla="*/ 37181 h 1477630"/>
              <a:gd name="connsiteX4" fmla="*/ 47182 w 2478921"/>
              <a:gd name="connsiteY4" fmla="*/ 634790 h 1477630"/>
              <a:gd name="connsiteX5" fmla="*/ 77418 w 2478921"/>
              <a:gd name="connsiteY5" fmla="*/ 803862 h 1477630"/>
              <a:gd name="connsiteX0" fmla="*/ 2478921 w 2478921"/>
              <a:gd name="connsiteY0" fmla="*/ 1440449 h 1440449"/>
              <a:gd name="connsiteX1" fmla="*/ 2108210 w 2478921"/>
              <a:gd name="connsiteY1" fmla="*/ 1038176 h 1440449"/>
              <a:gd name="connsiteX2" fmla="*/ 659701 w 2478921"/>
              <a:gd name="connsiteY2" fmla="*/ 0 h 1440449"/>
              <a:gd name="connsiteX3" fmla="*/ 47182 w 2478921"/>
              <a:gd name="connsiteY3" fmla="*/ 597609 h 1440449"/>
              <a:gd name="connsiteX4" fmla="*/ 77418 w 2478921"/>
              <a:gd name="connsiteY4" fmla="*/ 766681 h 1440449"/>
              <a:gd name="connsiteX0" fmla="*/ 2493438 w 2493438"/>
              <a:gd name="connsiteY0" fmla="*/ 1520229 h 1520229"/>
              <a:gd name="connsiteX1" fmla="*/ 2122727 w 2493438"/>
              <a:gd name="connsiteY1" fmla="*/ 1117956 h 1520229"/>
              <a:gd name="connsiteX2" fmla="*/ 870599 w 2493438"/>
              <a:gd name="connsiteY2" fmla="*/ 0 h 1520229"/>
              <a:gd name="connsiteX3" fmla="*/ 61699 w 2493438"/>
              <a:gd name="connsiteY3" fmla="*/ 677389 h 1520229"/>
              <a:gd name="connsiteX4" fmla="*/ 91935 w 2493438"/>
              <a:gd name="connsiteY4" fmla="*/ 846461 h 1520229"/>
              <a:gd name="connsiteX0" fmla="*/ 2493438 w 2493438"/>
              <a:gd name="connsiteY0" fmla="*/ 1520229 h 1520229"/>
              <a:gd name="connsiteX1" fmla="*/ 2122727 w 2493438"/>
              <a:gd name="connsiteY1" fmla="*/ 1117956 h 1520229"/>
              <a:gd name="connsiteX2" fmla="*/ 870599 w 2493438"/>
              <a:gd name="connsiteY2" fmla="*/ 0 h 1520229"/>
              <a:gd name="connsiteX3" fmla="*/ 61699 w 2493438"/>
              <a:gd name="connsiteY3" fmla="*/ 677389 h 1520229"/>
              <a:gd name="connsiteX4" fmla="*/ 91935 w 2493438"/>
              <a:gd name="connsiteY4" fmla="*/ 846461 h 1520229"/>
              <a:gd name="connsiteX0" fmla="*/ 2494800 w 2494800"/>
              <a:gd name="connsiteY0" fmla="*/ 1495683 h 1495683"/>
              <a:gd name="connsiteX1" fmla="*/ 2124089 w 2494800"/>
              <a:gd name="connsiteY1" fmla="*/ 1093410 h 1495683"/>
              <a:gd name="connsiteX2" fmla="*/ 890372 w 2494800"/>
              <a:gd name="connsiteY2" fmla="*/ 1 h 1495683"/>
              <a:gd name="connsiteX3" fmla="*/ 63061 w 2494800"/>
              <a:gd name="connsiteY3" fmla="*/ 652843 h 1495683"/>
              <a:gd name="connsiteX4" fmla="*/ 93297 w 2494800"/>
              <a:gd name="connsiteY4" fmla="*/ 821915 h 1495683"/>
              <a:gd name="connsiteX0" fmla="*/ 2494800 w 2494800"/>
              <a:gd name="connsiteY0" fmla="*/ 1499917 h 1499917"/>
              <a:gd name="connsiteX1" fmla="*/ 2124089 w 2494800"/>
              <a:gd name="connsiteY1" fmla="*/ 1097644 h 1499917"/>
              <a:gd name="connsiteX2" fmla="*/ 890372 w 2494800"/>
              <a:gd name="connsiteY2" fmla="*/ 4235 h 1499917"/>
              <a:gd name="connsiteX3" fmla="*/ 63061 w 2494800"/>
              <a:gd name="connsiteY3" fmla="*/ 657077 h 1499917"/>
              <a:gd name="connsiteX4" fmla="*/ 93297 w 2494800"/>
              <a:gd name="connsiteY4" fmla="*/ 826149 h 1499917"/>
              <a:gd name="connsiteX0" fmla="*/ 2494800 w 2494800"/>
              <a:gd name="connsiteY0" fmla="*/ 1499917 h 1499917"/>
              <a:gd name="connsiteX1" fmla="*/ 2124089 w 2494800"/>
              <a:gd name="connsiteY1" fmla="*/ 1097644 h 1499917"/>
              <a:gd name="connsiteX2" fmla="*/ 890372 w 2494800"/>
              <a:gd name="connsiteY2" fmla="*/ 4235 h 1499917"/>
              <a:gd name="connsiteX3" fmla="*/ 63061 w 2494800"/>
              <a:gd name="connsiteY3" fmla="*/ 657077 h 1499917"/>
              <a:gd name="connsiteX4" fmla="*/ 93297 w 2494800"/>
              <a:gd name="connsiteY4" fmla="*/ 826149 h 1499917"/>
              <a:gd name="connsiteX0" fmla="*/ 2494800 w 2494800"/>
              <a:gd name="connsiteY0" fmla="*/ 1495724 h 1495724"/>
              <a:gd name="connsiteX1" fmla="*/ 2124089 w 2494800"/>
              <a:gd name="connsiteY1" fmla="*/ 1093451 h 1495724"/>
              <a:gd name="connsiteX2" fmla="*/ 890372 w 2494800"/>
              <a:gd name="connsiteY2" fmla="*/ 42 h 1495724"/>
              <a:gd name="connsiteX3" fmla="*/ 63061 w 2494800"/>
              <a:gd name="connsiteY3" fmla="*/ 652884 h 1495724"/>
              <a:gd name="connsiteX4" fmla="*/ 93297 w 2494800"/>
              <a:gd name="connsiteY4" fmla="*/ 821956 h 1495724"/>
              <a:gd name="connsiteX0" fmla="*/ 2494800 w 2494800"/>
              <a:gd name="connsiteY0" fmla="*/ 1495724 h 1495724"/>
              <a:gd name="connsiteX1" fmla="*/ 2124089 w 2494800"/>
              <a:gd name="connsiteY1" fmla="*/ 1093451 h 1495724"/>
              <a:gd name="connsiteX2" fmla="*/ 890372 w 2494800"/>
              <a:gd name="connsiteY2" fmla="*/ 42 h 1495724"/>
              <a:gd name="connsiteX3" fmla="*/ 63061 w 2494800"/>
              <a:gd name="connsiteY3" fmla="*/ 652884 h 1495724"/>
              <a:gd name="connsiteX4" fmla="*/ 93297 w 2494800"/>
              <a:gd name="connsiteY4" fmla="*/ 821956 h 1495724"/>
              <a:gd name="connsiteX0" fmla="*/ 2494800 w 2494800"/>
              <a:gd name="connsiteY0" fmla="*/ 1532542 h 1532542"/>
              <a:gd name="connsiteX1" fmla="*/ 2124089 w 2494800"/>
              <a:gd name="connsiteY1" fmla="*/ 1130269 h 1532542"/>
              <a:gd name="connsiteX2" fmla="*/ 890372 w 2494800"/>
              <a:gd name="connsiteY2" fmla="*/ 38 h 1532542"/>
              <a:gd name="connsiteX3" fmla="*/ 63061 w 2494800"/>
              <a:gd name="connsiteY3" fmla="*/ 689702 h 1532542"/>
              <a:gd name="connsiteX4" fmla="*/ 93297 w 2494800"/>
              <a:gd name="connsiteY4" fmla="*/ 858774 h 1532542"/>
              <a:gd name="connsiteX0" fmla="*/ 2493439 w 2493439"/>
              <a:gd name="connsiteY0" fmla="*/ 1483451 h 1483451"/>
              <a:gd name="connsiteX1" fmla="*/ 2122728 w 2493439"/>
              <a:gd name="connsiteY1" fmla="*/ 1081178 h 1483451"/>
              <a:gd name="connsiteX2" fmla="*/ 870600 w 2493439"/>
              <a:gd name="connsiteY2" fmla="*/ 42 h 1483451"/>
              <a:gd name="connsiteX3" fmla="*/ 61700 w 2493439"/>
              <a:gd name="connsiteY3" fmla="*/ 640611 h 1483451"/>
              <a:gd name="connsiteX4" fmla="*/ 91936 w 2493439"/>
              <a:gd name="connsiteY4" fmla="*/ 809683 h 1483451"/>
              <a:gd name="connsiteX0" fmla="*/ 2420012 w 2420012"/>
              <a:gd name="connsiteY0" fmla="*/ 1497889 h 1497889"/>
              <a:gd name="connsiteX1" fmla="*/ 2049301 w 2420012"/>
              <a:gd name="connsiteY1" fmla="*/ 1095616 h 1497889"/>
              <a:gd name="connsiteX2" fmla="*/ 797173 w 2420012"/>
              <a:gd name="connsiteY2" fmla="*/ 14480 h 1497889"/>
              <a:gd name="connsiteX3" fmla="*/ 160106 w 2420012"/>
              <a:gd name="connsiteY3" fmla="*/ 495490 h 1497889"/>
              <a:gd name="connsiteX4" fmla="*/ 18509 w 2420012"/>
              <a:gd name="connsiteY4" fmla="*/ 824121 h 1497889"/>
              <a:gd name="connsiteX0" fmla="*/ 2420012 w 2420012"/>
              <a:gd name="connsiteY0" fmla="*/ 1483505 h 1483505"/>
              <a:gd name="connsiteX1" fmla="*/ 2049301 w 2420012"/>
              <a:gd name="connsiteY1" fmla="*/ 1081232 h 1483505"/>
              <a:gd name="connsiteX2" fmla="*/ 797173 w 2420012"/>
              <a:gd name="connsiteY2" fmla="*/ 96 h 1483505"/>
              <a:gd name="connsiteX3" fmla="*/ 160106 w 2420012"/>
              <a:gd name="connsiteY3" fmla="*/ 481106 h 1483505"/>
              <a:gd name="connsiteX4" fmla="*/ 18509 w 2420012"/>
              <a:gd name="connsiteY4" fmla="*/ 809737 h 1483505"/>
              <a:gd name="connsiteX0" fmla="*/ 2420012 w 2420012"/>
              <a:gd name="connsiteY0" fmla="*/ 1483505 h 1483505"/>
              <a:gd name="connsiteX1" fmla="*/ 2049301 w 2420012"/>
              <a:gd name="connsiteY1" fmla="*/ 1081232 h 1483505"/>
              <a:gd name="connsiteX2" fmla="*/ 797173 w 2420012"/>
              <a:gd name="connsiteY2" fmla="*/ 96 h 1483505"/>
              <a:gd name="connsiteX3" fmla="*/ 160106 w 2420012"/>
              <a:gd name="connsiteY3" fmla="*/ 481106 h 1483505"/>
              <a:gd name="connsiteX4" fmla="*/ 18509 w 2420012"/>
              <a:gd name="connsiteY4" fmla="*/ 809737 h 1483505"/>
              <a:gd name="connsiteX0" fmla="*/ 2420012 w 2420012"/>
              <a:gd name="connsiteY0" fmla="*/ 1483426 h 1483426"/>
              <a:gd name="connsiteX1" fmla="*/ 2049301 w 2420012"/>
              <a:gd name="connsiteY1" fmla="*/ 1081153 h 1483426"/>
              <a:gd name="connsiteX2" fmla="*/ 797173 w 2420012"/>
              <a:gd name="connsiteY2" fmla="*/ 17 h 1483426"/>
              <a:gd name="connsiteX3" fmla="*/ 160106 w 2420012"/>
              <a:gd name="connsiteY3" fmla="*/ 481027 h 1483426"/>
              <a:gd name="connsiteX4" fmla="*/ 18509 w 2420012"/>
              <a:gd name="connsiteY4" fmla="*/ 809658 h 148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0012" h="1483426">
                <a:moveTo>
                  <a:pt x="2420012" y="1483426"/>
                </a:moveTo>
                <a:cubicBezTo>
                  <a:pt x="2401354" y="1286387"/>
                  <a:pt x="2137532" y="1185427"/>
                  <a:pt x="2049301" y="1081153"/>
                </a:cubicBezTo>
                <a:cubicBezTo>
                  <a:pt x="1746098" y="841078"/>
                  <a:pt x="952480" y="-4290"/>
                  <a:pt x="797173" y="17"/>
                </a:cubicBezTo>
                <a:cubicBezTo>
                  <a:pt x="641866" y="4324"/>
                  <a:pt x="289883" y="346087"/>
                  <a:pt x="160106" y="481027"/>
                </a:cubicBezTo>
                <a:cubicBezTo>
                  <a:pt x="30329" y="615967"/>
                  <a:pt x="-34430" y="756719"/>
                  <a:pt x="18509" y="809658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Line 33">
            <a:extLst>
              <a:ext uri="{FF2B5EF4-FFF2-40B4-BE49-F238E27FC236}">
                <a16:creationId xmlns:a16="http://schemas.microsoft.com/office/drawing/2014/main" id="{45B1207E-09F6-844F-9C4A-274E0E8F19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4471" y="3455082"/>
            <a:ext cx="1147604" cy="8591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C18EAB-F533-AAA0-E0CE-9A78607D1E24}"/>
              </a:ext>
            </a:extLst>
          </p:cNvPr>
          <p:cNvCxnSpPr>
            <a:stCxn id="144" idx="3"/>
          </p:cNvCxnSpPr>
          <p:nvPr/>
        </p:nvCxnSpPr>
        <p:spPr>
          <a:xfrm flipV="1">
            <a:off x="1781178" y="1975104"/>
            <a:ext cx="4778118" cy="2343331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57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6723-02CC-B0D0-65E5-D65F6646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Sidenote: Other VLAN definition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282BE-17D6-4A7E-52FF-15C5C187E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00647" cy="4351338"/>
          </a:xfrm>
        </p:spPr>
        <p:txBody>
          <a:bodyPr/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We can also define VLAN based on MAC addresses of endpoints, rather than switch port</a:t>
            </a:r>
          </a:p>
          <a:p>
            <a:pPr lvl="1"/>
            <a:r>
              <a:rPr lang="en-US" dirty="0">
                <a:effectLst/>
              </a:rPr>
              <a:t>whenever a device attaches to a port, the port is connected into the appropriate VLAN based on the MAC address of the device</a:t>
            </a:r>
          </a:p>
          <a:p>
            <a:pPr marL="130175" indent="0">
              <a:buNone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51BA-85B7-CB0C-9F4F-6F8138A6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21151-E5D7-D7D8-6219-7A2963ED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566564" cy="4351338"/>
          </a:xfrm>
        </p:spPr>
        <p:txBody>
          <a:bodyPr/>
          <a:lstStyle/>
          <a:p>
            <a:r>
              <a:rPr lang="en-US" dirty="0"/>
              <a:t>The motivation behind VLANs</a:t>
            </a:r>
          </a:p>
          <a:p>
            <a:r>
              <a:rPr lang="en-US" dirty="0"/>
              <a:t>What a port-based VLAN mean and how it provides traffic isolation. </a:t>
            </a:r>
          </a:p>
        </p:txBody>
      </p:sp>
    </p:spTree>
    <p:extLst>
      <p:ext uri="{BB962C8B-B14F-4D97-AF65-F5344CB8AC3E}">
        <p14:creationId xmlns:p14="http://schemas.microsoft.com/office/powerpoint/2010/main" val="33968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81">
            <a:extLst>
              <a:ext uri="{FF2B5EF4-FFF2-40B4-BE49-F238E27FC236}">
                <a16:creationId xmlns:a16="http://schemas.microsoft.com/office/drawing/2014/main" id="{3CF5428C-C859-4945-93EE-5F32714125AB}"/>
              </a:ext>
            </a:extLst>
          </p:cNvPr>
          <p:cNvSpPr>
            <a:spLocks/>
          </p:cNvSpPr>
          <p:nvPr/>
        </p:nvSpPr>
        <p:spPr bwMode="auto">
          <a:xfrm rot="5400000">
            <a:off x="1384209" y="1352734"/>
            <a:ext cx="3296953" cy="511349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connsiteX0" fmla="*/ 3018 w 10166"/>
              <a:gd name="connsiteY0" fmla="*/ 121 h 10000"/>
              <a:gd name="connsiteX1" fmla="*/ 545 w 10166"/>
              <a:gd name="connsiteY1" fmla="*/ 527 h 10000"/>
              <a:gd name="connsiteX2" fmla="*/ 8 w 10166"/>
              <a:gd name="connsiteY2" fmla="*/ 3524 h 10000"/>
              <a:gd name="connsiteX3" fmla="*/ 354 w 10166"/>
              <a:gd name="connsiteY3" fmla="*/ 6305 h 10000"/>
              <a:gd name="connsiteX4" fmla="*/ 1947 w 10166"/>
              <a:gd name="connsiteY4" fmla="*/ 6681 h 10000"/>
              <a:gd name="connsiteX5" fmla="*/ 5285 w 10166"/>
              <a:gd name="connsiteY5" fmla="*/ 9001 h 10000"/>
              <a:gd name="connsiteX6" fmla="*/ 8172 w 10166"/>
              <a:gd name="connsiteY6" fmla="*/ 9974 h 10000"/>
              <a:gd name="connsiteX7" fmla="*/ 9864 w 10166"/>
              <a:gd name="connsiteY7" fmla="*/ 8031 h 10000"/>
              <a:gd name="connsiteX8" fmla="*/ 9830 w 10166"/>
              <a:gd name="connsiteY8" fmla="*/ 3652 h 10000"/>
              <a:gd name="connsiteX9" fmla="*/ 9852 w 10166"/>
              <a:gd name="connsiteY9" fmla="*/ 791 h 10000"/>
              <a:gd name="connsiteX10" fmla="*/ 5984 w 10166"/>
              <a:gd name="connsiteY10" fmla="*/ 50 h 10000"/>
              <a:gd name="connsiteX11" fmla="*/ 3018 w 10166"/>
              <a:gd name="connsiteY11" fmla="*/ 121 h 10000"/>
              <a:gd name="connsiteX0" fmla="*/ 3018 w 10281"/>
              <a:gd name="connsiteY0" fmla="*/ 121 h 10000"/>
              <a:gd name="connsiteX1" fmla="*/ 545 w 10281"/>
              <a:gd name="connsiteY1" fmla="*/ 527 h 10000"/>
              <a:gd name="connsiteX2" fmla="*/ 8 w 10281"/>
              <a:gd name="connsiteY2" fmla="*/ 3524 h 10000"/>
              <a:gd name="connsiteX3" fmla="*/ 354 w 10281"/>
              <a:gd name="connsiteY3" fmla="*/ 6305 h 10000"/>
              <a:gd name="connsiteX4" fmla="*/ 1947 w 10281"/>
              <a:gd name="connsiteY4" fmla="*/ 6681 h 10000"/>
              <a:gd name="connsiteX5" fmla="*/ 5285 w 10281"/>
              <a:gd name="connsiteY5" fmla="*/ 9001 h 10000"/>
              <a:gd name="connsiteX6" fmla="*/ 8172 w 10281"/>
              <a:gd name="connsiteY6" fmla="*/ 9974 h 10000"/>
              <a:gd name="connsiteX7" fmla="*/ 9864 w 10281"/>
              <a:gd name="connsiteY7" fmla="*/ 8031 h 10000"/>
              <a:gd name="connsiteX8" fmla="*/ 10169 w 10281"/>
              <a:gd name="connsiteY8" fmla="*/ 3708 h 10000"/>
              <a:gd name="connsiteX9" fmla="*/ 9852 w 10281"/>
              <a:gd name="connsiteY9" fmla="*/ 791 h 10000"/>
              <a:gd name="connsiteX10" fmla="*/ 5984 w 10281"/>
              <a:gd name="connsiteY10" fmla="*/ 50 h 10000"/>
              <a:gd name="connsiteX11" fmla="*/ 3018 w 10281"/>
              <a:gd name="connsiteY11" fmla="*/ 1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81" h="10000">
                <a:moveTo>
                  <a:pt x="3018" y="121"/>
                </a:moveTo>
                <a:cubicBezTo>
                  <a:pt x="2111" y="201"/>
                  <a:pt x="1047" y="-40"/>
                  <a:pt x="545" y="527"/>
                </a:cubicBezTo>
                <a:cubicBezTo>
                  <a:pt x="43" y="1094"/>
                  <a:pt x="40" y="2561"/>
                  <a:pt x="8" y="3524"/>
                </a:cubicBezTo>
                <a:cubicBezTo>
                  <a:pt x="-24" y="4487"/>
                  <a:pt x="32" y="5779"/>
                  <a:pt x="354" y="6305"/>
                </a:cubicBezTo>
                <a:cubicBezTo>
                  <a:pt x="677" y="6830"/>
                  <a:pt x="1127" y="6231"/>
                  <a:pt x="1947" y="6681"/>
                </a:cubicBezTo>
                <a:cubicBezTo>
                  <a:pt x="2769" y="7131"/>
                  <a:pt x="4247" y="8453"/>
                  <a:pt x="5285" y="9001"/>
                </a:cubicBezTo>
                <a:cubicBezTo>
                  <a:pt x="6321" y="9549"/>
                  <a:pt x="7408" y="10134"/>
                  <a:pt x="8172" y="9974"/>
                </a:cubicBezTo>
                <a:cubicBezTo>
                  <a:pt x="8934" y="9811"/>
                  <a:pt x="9531" y="9075"/>
                  <a:pt x="9864" y="8031"/>
                </a:cubicBezTo>
                <a:cubicBezTo>
                  <a:pt x="10197" y="6987"/>
                  <a:pt x="10171" y="4915"/>
                  <a:pt x="10169" y="3708"/>
                </a:cubicBezTo>
                <a:cubicBezTo>
                  <a:pt x="10167" y="2501"/>
                  <a:pt x="10574" y="1287"/>
                  <a:pt x="9852" y="791"/>
                </a:cubicBezTo>
                <a:cubicBezTo>
                  <a:pt x="9131" y="296"/>
                  <a:pt x="7123" y="162"/>
                  <a:pt x="5984" y="50"/>
                </a:cubicBezTo>
                <a:cubicBezTo>
                  <a:pt x="4845" y="-62"/>
                  <a:pt x="3924" y="42"/>
                  <a:pt x="3018" y="12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6" name="Line 34">
            <a:extLst>
              <a:ext uri="{FF2B5EF4-FFF2-40B4-BE49-F238E27FC236}">
                <a16:creationId xmlns:a16="http://schemas.microsoft.com/office/drawing/2014/main" id="{3FAE4693-385C-C645-A79E-01917C373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7442" y="3407180"/>
            <a:ext cx="0" cy="10885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7" name="Line 35">
            <a:extLst>
              <a:ext uri="{FF2B5EF4-FFF2-40B4-BE49-F238E27FC236}">
                <a16:creationId xmlns:a16="http://schemas.microsoft.com/office/drawing/2014/main" id="{C7800FAD-0DFE-0747-8452-8246D97377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9950" y="3358878"/>
            <a:ext cx="1259908" cy="1204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8" name="Line 59">
            <a:extLst>
              <a:ext uri="{FF2B5EF4-FFF2-40B4-BE49-F238E27FC236}">
                <a16:creationId xmlns:a16="http://schemas.microsoft.com/office/drawing/2014/main" id="{7A32F744-D9E7-0240-9B4D-E442496A0F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0548" y="2900589"/>
            <a:ext cx="837404" cy="3145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9" name="Line 60">
            <a:extLst>
              <a:ext uri="{FF2B5EF4-FFF2-40B4-BE49-F238E27FC236}">
                <a16:creationId xmlns:a16="http://schemas.microsoft.com/office/drawing/2014/main" id="{93B92453-CB87-1F46-A93B-CFB12C1916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9352" y="2661431"/>
            <a:ext cx="458346" cy="5631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0" name="Line 77">
            <a:extLst>
              <a:ext uri="{FF2B5EF4-FFF2-40B4-BE49-F238E27FC236}">
                <a16:creationId xmlns:a16="http://schemas.microsoft.com/office/drawing/2014/main" id="{D1626994-7351-9B45-9889-69F780B40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009" y="2775708"/>
            <a:ext cx="589768" cy="478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b="0" dirty="0">
                <a:latin typeface="+mn-lt"/>
              </a:rPr>
              <a:t>Port-based VLANs</a:t>
            </a:r>
          </a:p>
        </p:txBody>
      </p:sp>
      <p:sp>
        <p:nvSpPr>
          <p:cNvPr id="87" name="Line 20">
            <a:extLst>
              <a:ext uri="{FF2B5EF4-FFF2-40B4-BE49-F238E27FC236}">
                <a16:creationId xmlns:a16="http://schemas.microsoft.com/office/drawing/2014/main" id="{0CDE3168-01B1-EE42-8C39-FEB1CAD83B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709" y="4430966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8" name="Line 21">
            <a:extLst>
              <a:ext uri="{FF2B5EF4-FFF2-40B4-BE49-F238E27FC236}">
                <a16:creationId xmlns:a16="http://schemas.microsoft.com/office/drawing/2014/main" id="{8AB651B2-C11B-B942-A8D2-E4EDDA623F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0724" y="4466310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9" name="Line 22">
            <a:extLst>
              <a:ext uri="{FF2B5EF4-FFF2-40B4-BE49-F238E27FC236}">
                <a16:creationId xmlns:a16="http://schemas.microsoft.com/office/drawing/2014/main" id="{A373D023-A80D-704D-A234-B35564896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7462" y="4487516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0" name="Group 44">
            <a:extLst>
              <a:ext uri="{FF2B5EF4-FFF2-40B4-BE49-F238E27FC236}">
                <a16:creationId xmlns:a16="http://schemas.microsoft.com/office/drawing/2014/main" id="{062DB456-7F54-B541-B0A1-4F52AC653C02}"/>
              </a:ext>
            </a:extLst>
          </p:cNvPr>
          <p:cNvGrpSpPr>
            <a:grpSpLocks/>
          </p:cNvGrpSpPr>
          <p:nvPr/>
        </p:nvGrpSpPr>
        <p:grpSpPr bwMode="auto">
          <a:xfrm>
            <a:off x="753990" y="4284879"/>
            <a:ext cx="388834" cy="356970"/>
            <a:chOff x="-44" y="1473"/>
            <a:chExt cx="981" cy="1105"/>
          </a:xfrm>
        </p:grpSpPr>
        <p:pic>
          <p:nvPicPr>
            <p:cNvPr id="319" name="Picture 45" descr="desktop_computer_stylized_medium">
              <a:extLst>
                <a:ext uri="{FF2B5EF4-FFF2-40B4-BE49-F238E27FC236}">
                  <a16:creationId xmlns:a16="http://schemas.microsoft.com/office/drawing/2014/main" id="{FBBFE943-E7EE-6E4C-84A2-B341CD99C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Freeform 46">
              <a:extLst>
                <a:ext uri="{FF2B5EF4-FFF2-40B4-BE49-F238E27FC236}">
                  <a16:creationId xmlns:a16="http://schemas.microsoft.com/office/drawing/2014/main" id="{4E4FAEDF-7FB2-F942-96EA-6730EBB03D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1" name="Group 44">
            <a:extLst>
              <a:ext uri="{FF2B5EF4-FFF2-40B4-BE49-F238E27FC236}">
                <a16:creationId xmlns:a16="http://schemas.microsoft.com/office/drawing/2014/main" id="{D137E246-ED3E-B845-9CC9-2900432AA969}"/>
              </a:ext>
            </a:extLst>
          </p:cNvPr>
          <p:cNvGrpSpPr>
            <a:grpSpLocks/>
          </p:cNvGrpSpPr>
          <p:nvPr/>
        </p:nvGrpSpPr>
        <p:grpSpPr bwMode="auto">
          <a:xfrm>
            <a:off x="1032038" y="4624177"/>
            <a:ext cx="388834" cy="356970"/>
            <a:chOff x="-44" y="1473"/>
            <a:chExt cx="981" cy="1105"/>
          </a:xfrm>
        </p:grpSpPr>
        <p:pic>
          <p:nvPicPr>
            <p:cNvPr id="317" name="Picture 45" descr="desktop_computer_stylized_medium">
              <a:extLst>
                <a:ext uri="{FF2B5EF4-FFF2-40B4-BE49-F238E27FC236}">
                  <a16:creationId xmlns:a16="http://schemas.microsoft.com/office/drawing/2014/main" id="{3C868569-640D-CA43-92A7-19EF7AD76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Freeform 46">
              <a:extLst>
                <a:ext uri="{FF2B5EF4-FFF2-40B4-BE49-F238E27FC236}">
                  <a16:creationId xmlns:a16="http://schemas.microsoft.com/office/drawing/2014/main" id="{9C533B8D-0789-EB48-8A16-C03F8C0F7B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2" name="Group 44">
            <a:extLst>
              <a:ext uri="{FF2B5EF4-FFF2-40B4-BE49-F238E27FC236}">
                <a16:creationId xmlns:a16="http://schemas.microsoft.com/office/drawing/2014/main" id="{908989A4-EAB1-4A4C-B0F2-A538AF7FDE6F}"/>
              </a:ext>
            </a:extLst>
          </p:cNvPr>
          <p:cNvGrpSpPr>
            <a:grpSpLocks/>
          </p:cNvGrpSpPr>
          <p:nvPr/>
        </p:nvGrpSpPr>
        <p:grpSpPr bwMode="auto">
          <a:xfrm>
            <a:off x="1393719" y="4647740"/>
            <a:ext cx="388834" cy="356970"/>
            <a:chOff x="-44" y="1473"/>
            <a:chExt cx="981" cy="1105"/>
          </a:xfrm>
        </p:grpSpPr>
        <p:pic>
          <p:nvPicPr>
            <p:cNvPr id="315" name="Picture 45" descr="desktop_computer_stylized_medium">
              <a:extLst>
                <a:ext uri="{FF2B5EF4-FFF2-40B4-BE49-F238E27FC236}">
                  <a16:creationId xmlns:a16="http://schemas.microsoft.com/office/drawing/2014/main" id="{CCD0177E-391C-F747-BA11-BB808B86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Freeform 46">
              <a:extLst>
                <a:ext uri="{FF2B5EF4-FFF2-40B4-BE49-F238E27FC236}">
                  <a16:creationId xmlns:a16="http://schemas.microsoft.com/office/drawing/2014/main" id="{D8A8D920-7459-3A40-A28D-C812FF777E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3" name="Line 21">
            <a:extLst>
              <a:ext uri="{FF2B5EF4-FFF2-40B4-BE49-F238E27FC236}">
                <a16:creationId xmlns:a16="http://schemas.microsoft.com/office/drawing/2014/main" id="{D596EE02-2877-8D4E-8822-704DFBF4F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7347" y="4435678"/>
            <a:ext cx="258498" cy="2261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4" name="Line 22">
            <a:extLst>
              <a:ext uri="{FF2B5EF4-FFF2-40B4-BE49-F238E27FC236}">
                <a16:creationId xmlns:a16="http://schemas.microsoft.com/office/drawing/2014/main" id="{FD159478-5B10-D943-B9A3-4C2D6629A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5922" y="4803252"/>
            <a:ext cx="82546" cy="2179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6" name="Line 20">
            <a:extLst>
              <a:ext uri="{FF2B5EF4-FFF2-40B4-BE49-F238E27FC236}">
                <a16:creationId xmlns:a16="http://schemas.microsoft.com/office/drawing/2014/main" id="{9D0AD87B-6229-6A4A-834B-821DA9BE2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1694" y="4497705"/>
            <a:ext cx="1677" cy="2254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7" name="Group 44">
            <a:extLst>
              <a:ext uri="{FF2B5EF4-FFF2-40B4-BE49-F238E27FC236}">
                <a16:creationId xmlns:a16="http://schemas.microsoft.com/office/drawing/2014/main" id="{EC9C29B6-C80C-DC4F-8570-A458EB0898A9}"/>
              </a:ext>
            </a:extLst>
          </p:cNvPr>
          <p:cNvGrpSpPr>
            <a:grpSpLocks/>
          </p:cNvGrpSpPr>
          <p:nvPr/>
        </p:nvGrpSpPr>
        <p:grpSpPr bwMode="auto">
          <a:xfrm>
            <a:off x="1670682" y="4924597"/>
            <a:ext cx="388834" cy="356970"/>
            <a:chOff x="-44" y="1473"/>
            <a:chExt cx="981" cy="1105"/>
          </a:xfrm>
        </p:grpSpPr>
        <p:pic>
          <p:nvPicPr>
            <p:cNvPr id="313" name="Picture 45" descr="desktop_computer_stylized_medium">
              <a:extLst>
                <a:ext uri="{FF2B5EF4-FFF2-40B4-BE49-F238E27FC236}">
                  <a16:creationId xmlns:a16="http://schemas.microsoft.com/office/drawing/2014/main" id="{D3D44C8E-D7AD-4148-82BB-3B8347CA3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" name="Freeform 46">
              <a:extLst>
                <a:ext uri="{FF2B5EF4-FFF2-40B4-BE49-F238E27FC236}">
                  <a16:creationId xmlns:a16="http://schemas.microsoft.com/office/drawing/2014/main" id="{45365469-B389-E948-9840-869BF64C25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9" name="Group 44">
            <a:extLst>
              <a:ext uri="{FF2B5EF4-FFF2-40B4-BE49-F238E27FC236}">
                <a16:creationId xmlns:a16="http://schemas.microsoft.com/office/drawing/2014/main" id="{C66F5582-6E73-2E48-A106-7D6A75C61460}"/>
              </a:ext>
            </a:extLst>
          </p:cNvPr>
          <p:cNvGrpSpPr>
            <a:grpSpLocks/>
          </p:cNvGrpSpPr>
          <p:nvPr/>
        </p:nvGrpSpPr>
        <p:grpSpPr bwMode="auto">
          <a:xfrm>
            <a:off x="1920239" y="4247763"/>
            <a:ext cx="388834" cy="356970"/>
            <a:chOff x="-44" y="1473"/>
            <a:chExt cx="981" cy="1105"/>
          </a:xfrm>
        </p:grpSpPr>
        <p:pic>
          <p:nvPicPr>
            <p:cNvPr id="309" name="Picture 45" descr="desktop_computer_stylized_medium">
              <a:extLst>
                <a:ext uri="{FF2B5EF4-FFF2-40B4-BE49-F238E27FC236}">
                  <a16:creationId xmlns:a16="http://schemas.microsoft.com/office/drawing/2014/main" id="{C5C8A56E-0ADB-C943-8E67-1CA348C0E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" name="Freeform 46">
              <a:extLst>
                <a:ext uri="{FF2B5EF4-FFF2-40B4-BE49-F238E27FC236}">
                  <a16:creationId xmlns:a16="http://schemas.microsoft.com/office/drawing/2014/main" id="{3E25873E-5BBD-DD43-AF60-AFD0A04192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0" name="Line 20">
            <a:extLst>
              <a:ext uri="{FF2B5EF4-FFF2-40B4-BE49-F238E27FC236}">
                <a16:creationId xmlns:a16="http://schemas.microsoft.com/office/drawing/2014/main" id="{3DF9520D-BDD4-2D48-BDD8-4BFB1C04FC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2637" y="4630068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1" name="Line 21">
            <a:extLst>
              <a:ext uri="{FF2B5EF4-FFF2-40B4-BE49-F238E27FC236}">
                <a16:creationId xmlns:a16="http://schemas.microsoft.com/office/drawing/2014/main" id="{85567736-CFFB-0D4E-98EE-48E63887F7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7652" y="4665411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2" name="Line 22">
            <a:extLst>
              <a:ext uri="{FF2B5EF4-FFF2-40B4-BE49-F238E27FC236}">
                <a16:creationId xmlns:a16="http://schemas.microsoft.com/office/drawing/2014/main" id="{D36168AE-5EE7-4549-A9BB-591263055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4390" y="4686617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3" name="Group 44">
            <a:extLst>
              <a:ext uri="{FF2B5EF4-FFF2-40B4-BE49-F238E27FC236}">
                <a16:creationId xmlns:a16="http://schemas.microsoft.com/office/drawing/2014/main" id="{47BAFA9D-19B3-F841-B575-C70FF5C28A86}"/>
              </a:ext>
            </a:extLst>
          </p:cNvPr>
          <p:cNvGrpSpPr>
            <a:grpSpLocks/>
          </p:cNvGrpSpPr>
          <p:nvPr/>
        </p:nvGrpSpPr>
        <p:grpSpPr bwMode="auto">
          <a:xfrm>
            <a:off x="3741928" y="4492228"/>
            <a:ext cx="388834" cy="356970"/>
            <a:chOff x="-44" y="1473"/>
            <a:chExt cx="981" cy="1105"/>
          </a:xfrm>
        </p:grpSpPr>
        <p:pic>
          <p:nvPicPr>
            <p:cNvPr id="307" name="Picture 45" descr="desktop_computer_stylized_medium">
              <a:extLst>
                <a:ext uri="{FF2B5EF4-FFF2-40B4-BE49-F238E27FC236}">
                  <a16:creationId xmlns:a16="http://schemas.microsoft.com/office/drawing/2014/main" id="{D8C266D1-D841-2545-825E-2D471F91D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" name="Freeform 46">
              <a:extLst>
                <a:ext uri="{FF2B5EF4-FFF2-40B4-BE49-F238E27FC236}">
                  <a16:creationId xmlns:a16="http://schemas.microsoft.com/office/drawing/2014/main" id="{60CBC35B-BBD7-9248-BB3E-2BCDE99AAA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4" name="Group 44">
            <a:extLst>
              <a:ext uri="{FF2B5EF4-FFF2-40B4-BE49-F238E27FC236}">
                <a16:creationId xmlns:a16="http://schemas.microsoft.com/office/drawing/2014/main" id="{989E2B4B-CD31-2B4B-9063-00A145A1908B}"/>
              </a:ext>
            </a:extLst>
          </p:cNvPr>
          <p:cNvGrpSpPr>
            <a:grpSpLocks/>
          </p:cNvGrpSpPr>
          <p:nvPr/>
        </p:nvGrpSpPr>
        <p:grpSpPr bwMode="auto">
          <a:xfrm>
            <a:off x="3918966" y="4823279"/>
            <a:ext cx="389920" cy="356970"/>
            <a:chOff x="-44" y="1473"/>
            <a:chExt cx="981" cy="1105"/>
          </a:xfrm>
        </p:grpSpPr>
        <p:pic>
          <p:nvPicPr>
            <p:cNvPr id="305" name="Picture 45" descr="desktop_computer_stylized_medium">
              <a:extLst>
                <a:ext uri="{FF2B5EF4-FFF2-40B4-BE49-F238E27FC236}">
                  <a16:creationId xmlns:a16="http://schemas.microsoft.com/office/drawing/2014/main" id="{F8491C03-B6AD-434A-A94D-11678F955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46">
              <a:extLst>
                <a:ext uri="{FF2B5EF4-FFF2-40B4-BE49-F238E27FC236}">
                  <a16:creationId xmlns:a16="http://schemas.microsoft.com/office/drawing/2014/main" id="{EF6749DA-70B4-664A-8344-66F95F0182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5" name="Group 44">
            <a:extLst>
              <a:ext uri="{FF2B5EF4-FFF2-40B4-BE49-F238E27FC236}">
                <a16:creationId xmlns:a16="http://schemas.microsoft.com/office/drawing/2014/main" id="{C1CD0C74-CCC0-7B48-9B81-44E23F480EBB}"/>
              </a:ext>
            </a:extLst>
          </p:cNvPr>
          <p:cNvGrpSpPr>
            <a:grpSpLocks/>
          </p:cNvGrpSpPr>
          <p:nvPr/>
        </p:nvGrpSpPr>
        <p:grpSpPr bwMode="auto">
          <a:xfrm>
            <a:off x="4280647" y="4845664"/>
            <a:ext cx="388834" cy="358148"/>
            <a:chOff x="-44" y="1473"/>
            <a:chExt cx="981" cy="1105"/>
          </a:xfrm>
        </p:grpSpPr>
        <p:pic>
          <p:nvPicPr>
            <p:cNvPr id="285" name="Picture 45" descr="desktop_computer_stylized_medium">
              <a:extLst>
                <a:ext uri="{FF2B5EF4-FFF2-40B4-BE49-F238E27FC236}">
                  <a16:creationId xmlns:a16="http://schemas.microsoft.com/office/drawing/2014/main" id="{1EA956C0-544D-EE47-99BB-98E5B1557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68A5FE84-A454-224F-8F26-AAA740A1F8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6" name="Line 20">
            <a:extLst>
              <a:ext uri="{FF2B5EF4-FFF2-40B4-BE49-F238E27FC236}">
                <a16:creationId xmlns:a16="http://schemas.microsoft.com/office/drawing/2014/main" id="{71C69516-BE34-544D-9D86-AE7D021BFC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0998" y="4664234"/>
            <a:ext cx="414901" cy="2320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7" name="Line 21">
            <a:extLst>
              <a:ext uri="{FF2B5EF4-FFF2-40B4-BE49-F238E27FC236}">
                <a16:creationId xmlns:a16="http://schemas.microsoft.com/office/drawing/2014/main" id="{72589EAC-902C-C84A-A47C-676F4D8B2E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3849" y="4630068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8" name="Line 22">
            <a:extLst>
              <a:ext uri="{FF2B5EF4-FFF2-40B4-BE49-F238E27FC236}">
                <a16:creationId xmlns:a16="http://schemas.microsoft.com/office/drawing/2014/main" id="{45CEB9D6-4700-D34C-9D76-9497144AE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0586" y="4651274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9" name="Group 44">
            <a:extLst>
              <a:ext uri="{FF2B5EF4-FFF2-40B4-BE49-F238E27FC236}">
                <a16:creationId xmlns:a16="http://schemas.microsoft.com/office/drawing/2014/main" id="{5AD1CA38-67D2-314D-A511-4BB18E1E3F29}"/>
              </a:ext>
            </a:extLst>
          </p:cNvPr>
          <p:cNvGrpSpPr>
            <a:grpSpLocks/>
          </p:cNvGrpSpPr>
          <p:nvPr/>
        </p:nvGrpSpPr>
        <p:grpSpPr bwMode="auto">
          <a:xfrm>
            <a:off x="3349835" y="4784402"/>
            <a:ext cx="389920" cy="356970"/>
            <a:chOff x="-44" y="1473"/>
            <a:chExt cx="981" cy="1105"/>
          </a:xfrm>
        </p:grpSpPr>
        <p:pic>
          <p:nvPicPr>
            <p:cNvPr id="283" name="Picture 45" descr="desktop_computer_stylized_medium">
              <a:extLst>
                <a:ext uri="{FF2B5EF4-FFF2-40B4-BE49-F238E27FC236}">
                  <a16:creationId xmlns:a16="http://schemas.microsoft.com/office/drawing/2014/main" id="{1EC31B05-3B53-2B46-A849-22C41D018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Freeform 46">
              <a:extLst>
                <a:ext uri="{FF2B5EF4-FFF2-40B4-BE49-F238E27FC236}">
                  <a16:creationId xmlns:a16="http://schemas.microsoft.com/office/drawing/2014/main" id="{7E5B98EC-AAEE-1141-BE38-5AD7301963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0" name="Group 44">
            <a:extLst>
              <a:ext uri="{FF2B5EF4-FFF2-40B4-BE49-F238E27FC236}">
                <a16:creationId xmlns:a16="http://schemas.microsoft.com/office/drawing/2014/main" id="{5EB4704A-F04D-1A43-B828-8F811AB8DEFE}"/>
              </a:ext>
            </a:extLst>
          </p:cNvPr>
          <p:cNvGrpSpPr>
            <a:grpSpLocks/>
          </p:cNvGrpSpPr>
          <p:nvPr/>
        </p:nvGrpSpPr>
        <p:grpSpPr bwMode="auto">
          <a:xfrm>
            <a:off x="2635163" y="4787936"/>
            <a:ext cx="389920" cy="358148"/>
            <a:chOff x="-44" y="1473"/>
            <a:chExt cx="981" cy="1105"/>
          </a:xfrm>
        </p:grpSpPr>
        <p:pic>
          <p:nvPicPr>
            <p:cNvPr id="281" name="Picture 45" descr="desktop_computer_stylized_medium">
              <a:extLst>
                <a:ext uri="{FF2B5EF4-FFF2-40B4-BE49-F238E27FC236}">
                  <a16:creationId xmlns:a16="http://schemas.microsoft.com/office/drawing/2014/main" id="{7F68CBF0-5E7F-5E4D-AFC7-2591CE5A8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Freeform 46">
              <a:extLst>
                <a:ext uri="{FF2B5EF4-FFF2-40B4-BE49-F238E27FC236}">
                  <a16:creationId xmlns:a16="http://schemas.microsoft.com/office/drawing/2014/main" id="{53A859B2-9F45-1D47-82B4-DD9CAF60C7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1" name="Group 44">
            <a:extLst>
              <a:ext uri="{FF2B5EF4-FFF2-40B4-BE49-F238E27FC236}">
                <a16:creationId xmlns:a16="http://schemas.microsoft.com/office/drawing/2014/main" id="{EC8C99E4-04C0-EE47-847D-251EC7D924B5}"/>
              </a:ext>
            </a:extLst>
          </p:cNvPr>
          <p:cNvGrpSpPr>
            <a:grpSpLocks/>
          </p:cNvGrpSpPr>
          <p:nvPr/>
        </p:nvGrpSpPr>
        <p:grpSpPr bwMode="auto">
          <a:xfrm>
            <a:off x="2996844" y="4811498"/>
            <a:ext cx="389920" cy="356970"/>
            <a:chOff x="-44" y="1473"/>
            <a:chExt cx="981" cy="1105"/>
          </a:xfrm>
        </p:grpSpPr>
        <p:pic>
          <p:nvPicPr>
            <p:cNvPr id="279" name="Picture 45" descr="desktop_computer_stylized_medium">
              <a:extLst>
                <a:ext uri="{FF2B5EF4-FFF2-40B4-BE49-F238E27FC236}">
                  <a16:creationId xmlns:a16="http://schemas.microsoft.com/office/drawing/2014/main" id="{3F1EC54D-3426-DF48-9AC8-C2D0EAA25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0" name="Freeform 46">
              <a:extLst>
                <a:ext uri="{FF2B5EF4-FFF2-40B4-BE49-F238E27FC236}">
                  <a16:creationId xmlns:a16="http://schemas.microsoft.com/office/drawing/2014/main" id="{142EE49F-C2B9-8F46-A874-3B22BFA08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12" name="Line 20">
            <a:extLst>
              <a:ext uri="{FF2B5EF4-FFF2-40B4-BE49-F238E27FC236}">
                <a16:creationId xmlns:a16="http://schemas.microsoft.com/office/drawing/2014/main" id="{A6DB65A5-822E-1A43-A860-A608522794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0426" y="4534645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13" name="Group 44">
            <a:extLst>
              <a:ext uri="{FF2B5EF4-FFF2-40B4-BE49-F238E27FC236}">
                <a16:creationId xmlns:a16="http://schemas.microsoft.com/office/drawing/2014/main" id="{89187718-AEA8-4A41-BC2F-C194AB67A45C}"/>
              </a:ext>
            </a:extLst>
          </p:cNvPr>
          <p:cNvGrpSpPr>
            <a:grpSpLocks/>
          </p:cNvGrpSpPr>
          <p:nvPr/>
        </p:nvGrpSpPr>
        <p:grpSpPr bwMode="auto">
          <a:xfrm>
            <a:off x="4622370" y="4306005"/>
            <a:ext cx="389920" cy="356970"/>
            <a:chOff x="-44" y="1487"/>
            <a:chExt cx="981" cy="1105"/>
          </a:xfrm>
        </p:grpSpPr>
        <p:pic>
          <p:nvPicPr>
            <p:cNvPr id="277" name="Picture 45" descr="desktop_computer_stylized_medium">
              <a:extLst>
                <a:ext uri="{FF2B5EF4-FFF2-40B4-BE49-F238E27FC236}">
                  <a16:creationId xmlns:a16="http://schemas.microsoft.com/office/drawing/2014/main" id="{E8BD9E7E-7663-4241-9E78-26508E323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87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8" name="Freeform 46">
              <a:extLst>
                <a:ext uri="{FF2B5EF4-FFF2-40B4-BE49-F238E27FC236}">
                  <a16:creationId xmlns:a16="http://schemas.microsoft.com/office/drawing/2014/main" id="{6E19BF71-2151-204A-9F5C-47F998CB6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4" name="Group 906">
            <a:extLst>
              <a:ext uri="{FF2B5EF4-FFF2-40B4-BE49-F238E27FC236}">
                <a16:creationId xmlns:a16="http://schemas.microsoft.com/office/drawing/2014/main" id="{A7B9C5D0-D215-F947-9CBB-71832702EC11}"/>
              </a:ext>
            </a:extLst>
          </p:cNvPr>
          <p:cNvGrpSpPr>
            <a:grpSpLocks/>
          </p:cNvGrpSpPr>
          <p:nvPr/>
        </p:nvGrpSpPr>
        <p:grpSpPr bwMode="auto">
          <a:xfrm>
            <a:off x="3580094" y="2469397"/>
            <a:ext cx="250896" cy="430014"/>
            <a:chOff x="4140" y="429"/>
            <a:chExt cx="1425" cy="2396"/>
          </a:xfrm>
        </p:grpSpPr>
        <p:sp>
          <p:nvSpPr>
            <p:cNvPr id="196" name="Freeform 907">
              <a:extLst>
                <a:ext uri="{FF2B5EF4-FFF2-40B4-BE49-F238E27FC236}">
                  <a16:creationId xmlns:a16="http://schemas.microsoft.com/office/drawing/2014/main" id="{BED9862F-E126-B144-835B-6C18EF8B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7" name="Rectangle 908">
              <a:extLst>
                <a:ext uri="{FF2B5EF4-FFF2-40B4-BE49-F238E27FC236}">
                  <a16:creationId xmlns:a16="http://schemas.microsoft.com/office/drawing/2014/main" id="{BF960390-CAA4-C24E-B26D-4A7891B66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8" name="Freeform 909">
              <a:extLst>
                <a:ext uri="{FF2B5EF4-FFF2-40B4-BE49-F238E27FC236}">
                  <a16:creationId xmlns:a16="http://schemas.microsoft.com/office/drawing/2014/main" id="{3AB83BC1-35F4-5C43-8974-7DC04042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Freeform 910">
              <a:extLst>
                <a:ext uri="{FF2B5EF4-FFF2-40B4-BE49-F238E27FC236}">
                  <a16:creationId xmlns:a16="http://schemas.microsoft.com/office/drawing/2014/main" id="{1C9CBD09-0952-F44D-8063-C322604A5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911">
              <a:extLst>
                <a:ext uri="{FF2B5EF4-FFF2-40B4-BE49-F238E27FC236}">
                  <a16:creationId xmlns:a16="http://schemas.microsoft.com/office/drawing/2014/main" id="{2FE8E095-D255-4E40-B122-AD2E7E3A9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1" name="Group 912">
              <a:extLst>
                <a:ext uri="{FF2B5EF4-FFF2-40B4-BE49-F238E27FC236}">
                  <a16:creationId xmlns:a16="http://schemas.microsoft.com/office/drawing/2014/main" id="{8A2C93E3-6D9A-F441-9E5D-0C22A1EE6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5" name="AutoShape 913">
                <a:extLst>
                  <a:ext uri="{FF2B5EF4-FFF2-40B4-BE49-F238E27FC236}">
                    <a16:creationId xmlns:a16="http://schemas.microsoft.com/office/drawing/2014/main" id="{E998E10D-08F4-154D-AB53-28156DC51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6" name="AutoShape 914">
                <a:extLst>
                  <a:ext uri="{FF2B5EF4-FFF2-40B4-BE49-F238E27FC236}">
                    <a16:creationId xmlns:a16="http://schemas.microsoft.com/office/drawing/2014/main" id="{27E4F92A-5C0A-6843-A304-E9C2D225D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2" name="Rectangle 915">
              <a:extLst>
                <a:ext uri="{FF2B5EF4-FFF2-40B4-BE49-F238E27FC236}">
                  <a16:creationId xmlns:a16="http://schemas.microsoft.com/office/drawing/2014/main" id="{DF5BD884-C26A-5D43-B2D5-62FBAD1DD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3" name="Group 916">
              <a:extLst>
                <a:ext uri="{FF2B5EF4-FFF2-40B4-BE49-F238E27FC236}">
                  <a16:creationId xmlns:a16="http://schemas.microsoft.com/office/drawing/2014/main" id="{206F7EE4-7EE5-2D48-9725-406B9ED97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5" name="AutoShape 917">
                <a:extLst>
                  <a:ext uri="{FF2B5EF4-FFF2-40B4-BE49-F238E27FC236}">
                    <a16:creationId xmlns:a16="http://schemas.microsoft.com/office/drawing/2014/main" id="{CB506089-40FF-C04F-9FBC-46F1D325B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" name="AutoShape 918">
                <a:extLst>
                  <a:ext uri="{FF2B5EF4-FFF2-40B4-BE49-F238E27FC236}">
                    <a16:creationId xmlns:a16="http://schemas.microsoft.com/office/drawing/2014/main" id="{9F16DCF6-C2AC-F543-93EE-ED364F1EA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4" name="Rectangle 919">
              <a:extLst>
                <a:ext uri="{FF2B5EF4-FFF2-40B4-BE49-F238E27FC236}">
                  <a16:creationId xmlns:a16="http://schemas.microsoft.com/office/drawing/2014/main" id="{3B0364FC-659F-3945-8E0B-D71B0CC3A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5" name="Rectangle 920">
              <a:extLst>
                <a:ext uri="{FF2B5EF4-FFF2-40B4-BE49-F238E27FC236}">
                  <a16:creationId xmlns:a16="http://schemas.microsoft.com/office/drawing/2014/main" id="{0247F8A1-06CD-AF46-89A9-F0F6E4CE1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6" name="Group 921">
              <a:extLst>
                <a:ext uri="{FF2B5EF4-FFF2-40B4-BE49-F238E27FC236}">
                  <a16:creationId xmlns:a16="http://schemas.microsoft.com/office/drawing/2014/main" id="{9DF8DE74-ED14-FC47-BDC9-C42018BAB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1" name="AutoShape 922">
                <a:extLst>
                  <a:ext uri="{FF2B5EF4-FFF2-40B4-BE49-F238E27FC236}">
                    <a16:creationId xmlns:a16="http://schemas.microsoft.com/office/drawing/2014/main" id="{0EF07A51-AD25-9144-825F-0B2C2B668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7" name="AutoShape 923">
                <a:extLst>
                  <a:ext uri="{FF2B5EF4-FFF2-40B4-BE49-F238E27FC236}">
                    <a16:creationId xmlns:a16="http://schemas.microsoft.com/office/drawing/2014/main" id="{A702F468-48AE-234D-9379-C73A13006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7" name="Freeform 924">
              <a:extLst>
                <a:ext uri="{FF2B5EF4-FFF2-40B4-BE49-F238E27FC236}">
                  <a16:creationId xmlns:a16="http://schemas.microsoft.com/office/drawing/2014/main" id="{5237487A-AE0F-4949-8801-1E4C4F72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8" name="Group 925">
              <a:extLst>
                <a:ext uri="{FF2B5EF4-FFF2-40B4-BE49-F238E27FC236}">
                  <a16:creationId xmlns:a16="http://schemas.microsoft.com/office/drawing/2014/main" id="{068E1C56-AB36-4F41-98F9-19705232D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0" name="AutoShape 926">
                <a:extLst>
                  <a:ext uri="{FF2B5EF4-FFF2-40B4-BE49-F238E27FC236}">
                    <a16:creationId xmlns:a16="http://schemas.microsoft.com/office/drawing/2014/main" id="{71D6A333-3FF6-B04C-AF15-F69818E44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" name="AutoShape 927">
                <a:extLst>
                  <a:ext uri="{FF2B5EF4-FFF2-40B4-BE49-F238E27FC236}">
                    <a16:creationId xmlns:a16="http://schemas.microsoft.com/office/drawing/2014/main" id="{1ABCF5F0-CD9D-1746-A808-67AD07AB4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9" name="Rectangle 928">
              <a:extLst>
                <a:ext uri="{FF2B5EF4-FFF2-40B4-BE49-F238E27FC236}">
                  <a16:creationId xmlns:a16="http://schemas.microsoft.com/office/drawing/2014/main" id="{9C6F879A-C8A9-594A-9188-5391582EB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0" name="Freeform 929">
              <a:extLst>
                <a:ext uri="{FF2B5EF4-FFF2-40B4-BE49-F238E27FC236}">
                  <a16:creationId xmlns:a16="http://schemas.microsoft.com/office/drawing/2014/main" id="{7EC604D7-A689-C84C-8581-3313FC7E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1" name="Freeform 930">
              <a:extLst>
                <a:ext uri="{FF2B5EF4-FFF2-40B4-BE49-F238E27FC236}">
                  <a16:creationId xmlns:a16="http://schemas.microsoft.com/office/drawing/2014/main" id="{DACB8CB7-9A88-D642-99BF-B6AAE6675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2" name="Oval 931">
              <a:extLst>
                <a:ext uri="{FF2B5EF4-FFF2-40B4-BE49-F238E27FC236}">
                  <a16:creationId xmlns:a16="http://schemas.microsoft.com/office/drawing/2014/main" id="{4D458CCD-2596-7D4D-903A-273DDEC0F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3" name="Freeform 932">
              <a:extLst>
                <a:ext uri="{FF2B5EF4-FFF2-40B4-BE49-F238E27FC236}">
                  <a16:creationId xmlns:a16="http://schemas.microsoft.com/office/drawing/2014/main" id="{36023226-4276-2849-8FE5-E4027191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4" name="AutoShape 933">
              <a:extLst>
                <a:ext uri="{FF2B5EF4-FFF2-40B4-BE49-F238E27FC236}">
                  <a16:creationId xmlns:a16="http://schemas.microsoft.com/office/drawing/2014/main" id="{11525C9D-9FA2-A943-81A5-DF14755CA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5" name="AutoShape 934">
              <a:extLst>
                <a:ext uri="{FF2B5EF4-FFF2-40B4-BE49-F238E27FC236}">
                  <a16:creationId xmlns:a16="http://schemas.microsoft.com/office/drawing/2014/main" id="{FFDA69C3-A2EC-BF49-A41C-21CAD6186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" name="Oval 935">
              <a:extLst>
                <a:ext uri="{FF2B5EF4-FFF2-40B4-BE49-F238E27FC236}">
                  <a16:creationId xmlns:a16="http://schemas.microsoft.com/office/drawing/2014/main" id="{32A1C75A-951D-8C44-975C-B558D8777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" name="Oval 936">
              <a:extLst>
                <a:ext uri="{FF2B5EF4-FFF2-40B4-BE49-F238E27FC236}">
                  <a16:creationId xmlns:a16="http://schemas.microsoft.com/office/drawing/2014/main" id="{1F74D6CF-0B39-DE4E-9FDF-40332212D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8" name="Oval 937">
              <a:extLst>
                <a:ext uri="{FF2B5EF4-FFF2-40B4-BE49-F238E27FC236}">
                  <a16:creationId xmlns:a16="http://schemas.microsoft.com/office/drawing/2014/main" id="{A310EE74-874D-424D-ADB0-C3B8B1F8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9" name="Rectangle 938">
              <a:extLst>
                <a:ext uri="{FF2B5EF4-FFF2-40B4-BE49-F238E27FC236}">
                  <a16:creationId xmlns:a16="http://schemas.microsoft.com/office/drawing/2014/main" id="{6CEE3458-9541-804C-BABB-1D5D0A626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5" name="Group 906">
            <a:extLst>
              <a:ext uri="{FF2B5EF4-FFF2-40B4-BE49-F238E27FC236}">
                <a16:creationId xmlns:a16="http://schemas.microsoft.com/office/drawing/2014/main" id="{E3A67C06-B879-D64F-928D-B0C2F32A9249}"/>
              </a:ext>
            </a:extLst>
          </p:cNvPr>
          <p:cNvGrpSpPr>
            <a:grpSpLocks/>
          </p:cNvGrpSpPr>
          <p:nvPr/>
        </p:nvGrpSpPr>
        <p:grpSpPr bwMode="auto">
          <a:xfrm>
            <a:off x="3993910" y="2847574"/>
            <a:ext cx="250895" cy="430013"/>
            <a:chOff x="4140" y="429"/>
            <a:chExt cx="1425" cy="2396"/>
          </a:xfrm>
        </p:grpSpPr>
        <p:sp>
          <p:nvSpPr>
            <p:cNvPr id="164" name="Freeform 907">
              <a:extLst>
                <a:ext uri="{FF2B5EF4-FFF2-40B4-BE49-F238E27FC236}">
                  <a16:creationId xmlns:a16="http://schemas.microsoft.com/office/drawing/2014/main" id="{282A8192-3A77-134C-807E-91EC9EAEE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5" name="Rectangle 908">
              <a:extLst>
                <a:ext uri="{FF2B5EF4-FFF2-40B4-BE49-F238E27FC236}">
                  <a16:creationId xmlns:a16="http://schemas.microsoft.com/office/drawing/2014/main" id="{AC228ED7-6D71-7F47-A160-E07C5483A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6" name="Freeform 909">
              <a:extLst>
                <a:ext uri="{FF2B5EF4-FFF2-40B4-BE49-F238E27FC236}">
                  <a16:creationId xmlns:a16="http://schemas.microsoft.com/office/drawing/2014/main" id="{8B243AF6-502B-AA43-AD5E-4E8DC62E8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7" name="Freeform 910">
              <a:extLst>
                <a:ext uri="{FF2B5EF4-FFF2-40B4-BE49-F238E27FC236}">
                  <a16:creationId xmlns:a16="http://schemas.microsoft.com/office/drawing/2014/main" id="{F3F62FB9-5A91-194D-8CE8-618C42B68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8" name="Rectangle 911">
              <a:extLst>
                <a:ext uri="{FF2B5EF4-FFF2-40B4-BE49-F238E27FC236}">
                  <a16:creationId xmlns:a16="http://schemas.microsoft.com/office/drawing/2014/main" id="{F78C1223-9CFB-D24C-AA97-88B9175ED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69" name="Group 912">
              <a:extLst>
                <a:ext uri="{FF2B5EF4-FFF2-40B4-BE49-F238E27FC236}">
                  <a16:creationId xmlns:a16="http://schemas.microsoft.com/office/drawing/2014/main" id="{51A11393-1087-4140-8E4B-D4DE2AD02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4" name="AutoShape 913">
                <a:extLst>
                  <a:ext uri="{FF2B5EF4-FFF2-40B4-BE49-F238E27FC236}">
                    <a16:creationId xmlns:a16="http://schemas.microsoft.com/office/drawing/2014/main" id="{AE948E34-20DE-3445-8AB7-B98285286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5" name="AutoShape 914">
                <a:extLst>
                  <a:ext uri="{FF2B5EF4-FFF2-40B4-BE49-F238E27FC236}">
                    <a16:creationId xmlns:a16="http://schemas.microsoft.com/office/drawing/2014/main" id="{32D8B979-576F-EB40-95E2-FC106E574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0" name="Rectangle 915">
              <a:extLst>
                <a:ext uri="{FF2B5EF4-FFF2-40B4-BE49-F238E27FC236}">
                  <a16:creationId xmlns:a16="http://schemas.microsoft.com/office/drawing/2014/main" id="{E4CDC6BC-2DA6-BC44-B692-020A0D0AE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1" name="Group 916">
              <a:extLst>
                <a:ext uri="{FF2B5EF4-FFF2-40B4-BE49-F238E27FC236}">
                  <a16:creationId xmlns:a16="http://schemas.microsoft.com/office/drawing/2014/main" id="{AB60262A-3F98-094D-9256-31275D6FC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2" name="AutoShape 917">
                <a:extLst>
                  <a:ext uri="{FF2B5EF4-FFF2-40B4-BE49-F238E27FC236}">
                    <a16:creationId xmlns:a16="http://schemas.microsoft.com/office/drawing/2014/main" id="{9E66E9C4-39FB-E64B-9DA9-ADF436E35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3" name="AutoShape 918">
                <a:extLst>
                  <a:ext uri="{FF2B5EF4-FFF2-40B4-BE49-F238E27FC236}">
                    <a16:creationId xmlns:a16="http://schemas.microsoft.com/office/drawing/2014/main" id="{52ECBB6D-04FA-8C47-986B-FB1048973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2" name="Rectangle 919">
              <a:extLst>
                <a:ext uri="{FF2B5EF4-FFF2-40B4-BE49-F238E27FC236}">
                  <a16:creationId xmlns:a16="http://schemas.microsoft.com/office/drawing/2014/main" id="{1591C828-7F82-224C-9ABE-80DE0CAD5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3" name="Rectangle 920">
              <a:extLst>
                <a:ext uri="{FF2B5EF4-FFF2-40B4-BE49-F238E27FC236}">
                  <a16:creationId xmlns:a16="http://schemas.microsoft.com/office/drawing/2014/main" id="{BFDBC040-495C-AD4F-AB64-E9145C9E9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4" name="Group 921">
              <a:extLst>
                <a:ext uri="{FF2B5EF4-FFF2-40B4-BE49-F238E27FC236}">
                  <a16:creationId xmlns:a16="http://schemas.microsoft.com/office/drawing/2014/main" id="{62D76478-6E9A-C842-89A6-1182B0FFA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0" name="AutoShape 922">
                <a:extLst>
                  <a:ext uri="{FF2B5EF4-FFF2-40B4-BE49-F238E27FC236}">
                    <a16:creationId xmlns:a16="http://schemas.microsoft.com/office/drawing/2014/main" id="{61D556A4-CAE2-F345-B8DF-8C57B78D3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1" name="AutoShape 923">
                <a:extLst>
                  <a:ext uri="{FF2B5EF4-FFF2-40B4-BE49-F238E27FC236}">
                    <a16:creationId xmlns:a16="http://schemas.microsoft.com/office/drawing/2014/main" id="{971A650C-1984-6F4D-9C36-86CD5219E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5" name="Freeform 924">
              <a:extLst>
                <a:ext uri="{FF2B5EF4-FFF2-40B4-BE49-F238E27FC236}">
                  <a16:creationId xmlns:a16="http://schemas.microsoft.com/office/drawing/2014/main" id="{FE2F8C79-1F6D-4B42-B415-40743BCA7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6" name="Group 925">
              <a:extLst>
                <a:ext uri="{FF2B5EF4-FFF2-40B4-BE49-F238E27FC236}">
                  <a16:creationId xmlns:a16="http://schemas.microsoft.com/office/drawing/2014/main" id="{AFE70400-8965-7B4F-B1F6-374725D34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8" name="AutoShape 926">
                <a:extLst>
                  <a:ext uri="{FF2B5EF4-FFF2-40B4-BE49-F238E27FC236}">
                    <a16:creationId xmlns:a16="http://schemas.microsoft.com/office/drawing/2014/main" id="{CA78E25F-593A-884E-A212-DA0B2C6FD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9" name="AutoShape 927">
                <a:extLst>
                  <a:ext uri="{FF2B5EF4-FFF2-40B4-BE49-F238E27FC236}">
                    <a16:creationId xmlns:a16="http://schemas.microsoft.com/office/drawing/2014/main" id="{E60D41ED-2A41-484C-9046-2D97532FA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7" name="Rectangle 928">
              <a:extLst>
                <a:ext uri="{FF2B5EF4-FFF2-40B4-BE49-F238E27FC236}">
                  <a16:creationId xmlns:a16="http://schemas.microsoft.com/office/drawing/2014/main" id="{C45B91FB-758E-6949-9ACB-A99A22C4F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8" name="Freeform 929">
              <a:extLst>
                <a:ext uri="{FF2B5EF4-FFF2-40B4-BE49-F238E27FC236}">
                  <a16:creationId xmlns:a16="http://schemas.microsoft.com/office/drawing/2014/main" id="{8BB12A06-CEE5-274E-AFA2-79BC967C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9" name="Freeform 930">
              <a:extLst>
                <a:ext uri="{FF2B5EF4-FFF2-40B4-BE49-F238E27FC236}">
                  <a16:creationId xmlns:a16="http://schemas.microsoft.com/office/drawing/2014/main" id="{CAA3B770-95AA-7248-AEDB-C998E136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0" name="Oval 931">
              <a:extLst>
                <a:ext uri="{FF2B5EF4-FFF2-40B4-BE49-F238E27FC236}">
                  <a16:creationId xmlns:a16="http://schemas.microsoft.com/office/drawing/2014/main" id="{D7CAFE06-E7B1-2844-BEE0-541C2437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1" name="Freeform 932">
              <a:extLst>
                <a:ext uri="{FF2B5EF4-FFF2-40B4-BE49-F238E27FC236}">
                  <a16:creationId xmlns:a16="http://schemas.microsoft.com/office/drawing/2014/main" id="{045B3B81-794C-0147-82F5-95ABFD6C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2" name="AutoShape 933">
              <a:extLst>
                <a:ext uri="{FF2B5EF4-FFF2-40B4-BE49-F238E27FC236}">
                  <a16:creationId xmlns:a16="http://schemas.microsoft.com/office/drawing/2014/main" id="{5A5CB92D-83D1-2240-B332-466A5BB1A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3" name="AutoShape 934">
              <a:extLst>
                <a:ext uri="{FF2B5EF4-FFF2-40B4-BE49-F238E27FC236}">
                  <a16:creationId xmlns:a16="http://schemas.microsoft.com/office/drawing/2014/main" id="{71F487C8-272B-8C43-8DCA-63C8490FE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4" name="Oval 935">
              <a:extLst>
                <a:ext uri="{FF2B5EF4-FFF2-40B4-BE49-F238E27FC236}">
                  <a16:creationId xmlns:a16="http://schemas.microsoft.com/office/drawing/2014/main" id="{4A774DAE-0466-C84B-9E90-DAD1D7164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" name="Oval 936">
              <a:extLst>
                <a:ext uri="{FF2B5EF4-FFF2-40B4-BE49-F238E27FC236}">
                  <a16:creationId xmlns:a16="http://schemas.microsoft.com/office/drawing/2014/main" id="{A9B70292-A0C1-0F42-83FF-EEC215BDA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" name="Oval 937">
              <a:extLst>
                <a:ext uri="{FF2B5EF4-FFF2-40B4-BE49-F238E27FC236}">
                  <a16:creationId xmlns:a16="http://schemas.microsoft.com/office/drawing/2014/main" id="{82A148D7-01B9-754C-84E5-98B8C25D5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7" name="Rectangle 938">
              <a:extLst>
                <a:ext uri="{FF2B5EF4-FFF2-40B4-BE49-F238E27FC236}">
                  <a16:creationId xmlns:a16="http://schemas.microsoft.com/office/drawing/2014/main" id="{C3D5523A-363B-2642-9D85-3CF484B85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DA7A623-84FE-7649-BC09-AECF83B28AF4}"/>
              </a:ext>
            </a:extLst>
          </p:cNvPr>
          <p:cNvGrpSpPr/>
          <p:nvPr/>
        </p:nvGrpSpPr>
        <p:grpSpPr>
          <a:xfrm>
            <a:off x="1943156" y="2557294"/>
            <a:ext cx="612237" cy="328385"/>
            <a:chOff x="7493876" y="2774731"/>
            <a:chExt cx="1481958" cy="894622"/>
          </a:xfrm>
        </p:grpSpPr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75F1E651-4EC6-FF45-9D6F-E6473C1633E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B40BAB5-7BB3-FB40-A9ED-8673C88F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BA7B6A2-DA31-474B-91AC-4A6969C7429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3FB79240-8923-AA4A-BB9B-9ADA9BAB521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7BCE9AE-808F-194B-9274-E87B7C73ABB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70E4C6AF-15F4-8A42-8B1D-06100D31686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88654F13-D45C-2742-96FF-71FAC38C4EF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3FC4194-AA92-8446-96E4-D8F9BA52D04A}"/>
              </a:ext>
            </a:extLst>
          </p:cNvPr>
          <p:cNvGrpSpPr/>
          <p:nvPr/>
        </p:nvGrpSpPr>
        <p:grpSpPr>
          <a:xfrm>
            <a:off x="1853790" y="4620776"/>
            <a:ext cx="455726" cy="262502"/>
            <a:chOff x="3668110" y="2448910"/>
            <a:chExt cx="3794234" cy="216513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F9CC670-89DB-094A-82D0-6F719FCF6763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BC35570F-CC43-8D45-AEA4-B781C6FB84B3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E298724-015E-974F-8728-54948627504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7E8D59BF-37A3-C74C-AC4F-8A2FFB68F07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D8FAF41-F93B-E042-B916-EB277D0662E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B17F6B3B-10EC-BD49-9D86-2EF626AD0E6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71C1393-9ED2-A944-BDA1-DA3D53E6ACA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36CC37C-87FD-3D48-B7A2-809DD5C57BF5}"/>
              </a:ext>
            </a:extLst>
          </p:cNvPr>
          <p:cNvGrpSpPr/>
          <p:nvPr/>
        </p:nvGrpSpPr>
        <p:grpSpPr>
          <a:xfrm>
            <a:off x="2906147" y="4468033"/>
            <a:ext cx="455726" cy="262502"/>
            <a:chOff x="3668110" y="2448910"/>
            <a:chExt cx="3794234" cy="216513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356B931-44E5-3F44-8FDC-74A46B6E9021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8A52C57-520F-9747-8460-5AAF0FC0EAD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30157AC0-1E32-2A41-95FD-7F17E9D163A6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163011B3-F45A-5244-96F4-5F404828C5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029DC67C-10FD-3B4D-A055-98630FCF5D2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C3FE3A5B-7AE3-7A4C-9BD4-6DBB8A3AFB4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8FC26F94-08E9-0549-B31B-7DE42BFD5BE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172338A-93CF-9F4E-B72F-E32B90492E18}"/>
              </a:ext>
            </a:extLst>
          </p:cNvPr>
          <p:cNvGrpSpPr/>
          <p:nvPr/>
        </p:nvGrpSpPr>
        <p:grpSpPr>
          <a:xfrm>
            <a:off x="4226162" y="4486689"/>
            <a:ext cx="455726" cy="262502"/>
            <a:chOff x="3668110" y="2448910"/>
            <a:chExt cx="3794234" cy="216513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1D3CB39-88E8-BE41-953B-0BCD321784A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31F6FF40-E209-2C4F-998B-EACCEAD78C0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5C88B42-46C3-8448-9752-714A4EE68AA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E2B03237-BE67-DA40-8F8A-49F6F88491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3D16D500-6BE3-3A44-9006-1263D181342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DB5AADC8-D1D8-AE47-BC82-F8EAC740C732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636C4C0B-0A49-B540-B6B3-1F52B9A8C35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CF6F100-C0B5-0946-A36E-9908CD4367CD}"/>
              </a:ext>
            </a:extLst>
          </p:cNvPr>
          <p:cNvGrpSpPr/>
          <p:nvPr/>
        </p:nvGrpSpPr>
        <p:grpSpPr>
          <a:xfrm>
            <a:off x="1377841" y="4315992"/>
            <a:ext cx="446640" cy="251686"/>
            <a:chOff x="3668110" y="2448910"/>
            <a:chExt cx="3794234" cy="216513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7F4DC78-83E5-7949-9320-6981F29329D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E932A244-1BAB-8644-91E1-593ED071788C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2F9EF5FE-1297-5145-B5D0-8D643EB384B7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75748357-F2E0-0347-9E28-8D9DE791AA3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6A2C2A51-814C-4F4B-A106-A4EED8A80FA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3F63A96-A521-F345-9C39-8171CD8028B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BE7D02E0-85A2-4F4F-AF86-7CCE5B17349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1" name="Line 22">
            <a:extLst>
              <a:ext uri="{FF2B5EF4-FFF2-40B4-BE49-F238E27FC236}">
                <a16:creationId xmlns:a16="http://schemas.microsoft.com/office/drawing/2014/main" id="{6D4FCC87-F922-9A49-B4ED-F7B087654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7507" y="4700953"/>
            <a:ext cx="223945" cy="79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21" name="Group 44">
            <a:extLst>
              <a:ext uri="{FF2B5EF4-FFF2-40B4-BE49-F238E27FC236}">
                <a16:creationId xmlns:a16="http://schemas.microsoft.com/office/drawing/2014/main" id="{118AC0A1-C06E-7343-BF3B-4A24D190561B}"/>
              </a:ext>
            </a:extLst>
          </p:cNvPr>
          <p:cNvGrpSpPr>
            <a:grpSpLocks/>
          </p:cNvGrpSpPr>
          <p:nvPr/>
        </p:nvGrpSpPr>
        <p:grpSpPr bwMode="auto">
          <a:xfrm>
            <a:off x="4647799" y="4698334"/>
            <a:ext cx="388438" cy="356647"/>
            <a:chOff x="-44" y="1473"/>
            <a:chExt cx="980" cy="1104"/>
          </a:xfrm>
        </p:grpSpPr>
        <p:pic>
          <p:nvPicPr>
            <p:cNvPr id="222" name="Picture 45" descr="desktop_computer_stylized_medium">
              <a:extLst>
                <a:ext uri="{FF2B5EF4-FFF2-40B4-BE49-F238E27FC236}">
                  <a16:creationId xmlns:a16="http://schemas.microsoft.com/office/drawing/2014/main" id="{76A3E3D1-49D5-AB43-9DC3-BE2D809B1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46">
              <a:extLst>
                <a:ext uri="{FF2B5EF4-FFF2-40B4-BE49-F238E27FC236}">
                  <a16:creationId xmlns:a16="http://schemas.microsoft.com/office/drawing/2014/main" id="{7C5EED45-DAF8-4740-90CB-DA0A019416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4FA505-CE53-BFAC-1C89-E710B7353A7F}"/>
              </a:ext>
            </a:extLst>
          </p:cNvPr>
          <p:cNvSpPr txBox="1"/>
          <p:nvPr/>
        </p:nvSpPr>
        <p:spPr>
          <a:xfrm>
            <a:off x="509081" y="5592638"/>
            <a:ext cx="511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example institutional network.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117776-0E3D-0EA7-9F8C-4751E9066A61}"/>
              </a:ext>
            </a:extLst>
          </p:cNvPr>
          <p:cNvGrpSpPr/>
          <p:nvPr/>
        </p:nvGrpSpPr>
        <p:grpSpPr>
          <a:xfrm>
            <a:off x="4692650" y="4630977"/>
            <a:ext cx="431800" cy="442673"/>
            <a:chOff x="4692650" y="4630977"/>
            <a:chExt cx="431800" cy="44267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A985BB-F9D7-DDFE-07EC-BE202F5D7EF9}"/>
                </a:ext>
              </a:extLst>
            </p:cNvPr>
            <p:cNvSpPr/>
            <p:nvPr/>
          </p:nvSpPr>
          <p:spPr>
            <a:xfrm>
              <a:off x="4692650" y="4654550"/>
              <a:ext cx="431800" cy="4191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CCC658-5A75-9DD3-E7ED-CC3790FC2E17}"/>
                </a:ext>
              </a:extLst>
            </p:cNvPr>
            <p:cNvSpPr/>
            <p:nvPr/>
          </p:nvSpPr>
          <p:spPr>
            <a:xfrm rot="1672634">
              <a:off x="4708332" y="4630977"/>
              <a:ext cx="100405" cy="2753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E17432F4-28E3-E04E-A6EF-6F434F5DCB3C}"/>
              </a:ext>
            </a:extLst>
          </p:cNvPr>
          <p:cNvSpPr/>
          <p:nvPr/>
        </p:nvSpPr>
        <p:spPr>
          <a:xfrm>
            <a:off x="3789045" y="4034790"/>
            <a:ext cx="1415415" cy="1343025"/>
          </a:xfrm>
          <a:prstGeom prst="ellipse">
            <a:avLst/>
          </a:prstGeom>
          <a:noFill/>
          <a:ln w="19050">
            <a:solidFill>
              <a:srgbClr val="000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B08275E2-D861-284C-8508-F089B5612D6A}"/>
              </a:ext>
            </a:extLst>
          </p:cNvPr>
          <p:cNvSpPr txBox="1"/>
          <p:nvPr/>
        </p:nvSpPr>
        <p:spPr>
          <a:xfrm>
            <a:off x="4638000" y="3977871"/>
            <a:ext cx="386644" cy="3034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02EDEF-3800-34FF-F272-B6034AFA4FD1}"/>
              </a:ext>
            </a:extLst>
          </p:cNvPr>
          <p:cNvSpPr/>
          <p:nvPr/>
        </p:nvSpPr>
        <p:spPr>
          <a:xfrm rot="1109789">
            <a:off x="775631" y="4032587"/>
            <a:ext cx="1945861" cy="133572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CF2D4-28C0-8229-C09A-7235C9BE54FA}"/>
              </a:ext>
            </a:extLst>
          </p:cNvPr>
          <p:cNvSpPr/>
          <p:nvPr/>
        </p:nvSpPr>
        <p:spPr>
          <a:xfrm rot="21421216">
            <a:off x="1035484" y="3990278"/>
            <a:ext cx="709535" cy="1510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06BD4-1D3D-4844-8259-6DAD4A12C76B}"/>
              </a:ext>
            </a:extLst>
          </p:cNvPr>
          <p:cNvSpPr txBox="1"/>
          <p:nvPr/>
        </p:nvSpPr>
        <p:spPr>
          <a:xfrm>
            <a:off x="971757" y="3776682"/>
            <a:ext cx="1068947" cy="512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E1DF09-A53D-50E8-C63E-B079C73EAE94}"/>
              </a:ext>
            </a:extLst>
          </p:cNvPr>
          <p:cNvCxnSpPr>
            <a:cxnSpLocks/>
            <a:stCxn id="140" idx="0"/>
          </p:cNvCxnSpPr>
          <p:nvPr/>
        </p:nvCxnSpPr>
        <p:spPr>
          <a:xfrm flipV="1">
            <a:off x="2137012" y="2604576"/>
            <a:ext cx="4404464" cy="209680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DC8004D-61DF-C04D-F17E-42AC68278AEE}"/>
              </a:ext>
            </a:extLst>
          </p:cNvPr>
          <p:cNvSpPr txBox="1"/>
          <p:nvPr/>
        </p:nvSpPr>
        <p:spPr>
          <a:xfrm>
            <a:off x="6541476" y="2404575"/>
            <a:ext cx="4091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ports belong to the CS VLAN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C7CD28E-F3B7-172A-B9B2-F2AA93F90E2D}"/>
              </a:ext>
            </a:extLst>
          </p:cNvPr>
          <p:cNvCxnSpPr>
            <a:cxnSpLocks/>
          </p:cNvCxnSpPr>
          <p:nvPr/>
        </p:nvCxnSpPr>
        <p:spPr>
          <a:xfrm flipV="1">
            <a:off x="4593856" y="3898454"/>
            <a:ext cx="2162426" cy="68730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4">
            <a:extLst>
              <a:ext uri="{FF2B5EF4-FFF2-40B4-BE49-F238E27FC236}">
                <a16:creationId xmlns:a16="http://schemas.microsoft.com/office/drawing/2014/main" id="{7658503F-F970-816F-CE3F-9698DFCEABCC}"/>
              </a:ext>
            </a:extLst>
          </p:cNvPr>
          <p:cNvGrpSpPr>
            <a:grpSpLocks/>
          </p:cNvGrpSpPr>
          <p:nvPr/>
        </p:nvGrpSpPr>
        <p:grpSpPr bwMode="auto">
          <a:xfrm>
            <a:off x="7134943" y="4333932"/>
            <a:ext cx="686926" cy="630634"/>
            <a:chOff x="-44" y="1473"/>
            <a:chExt cx="981" cy="1105"/>
          </a:xfrm>
        </p:grpSpPr>
        <p:pic>
          <p:nvPicPr>
            <p:cNvPr id="34" name="Picture 45" descr="desktop_computer_stylized_medium">
              <a:extLst>
                <a:ext uri="{FF2B5EF4-FFF2-40B4-BE49-F238E27FC236}">
                  <a16:creationId xmlns:a16="http://schemas.microsoft.com/office/drawing/2014/main" id="{CC0C3F7F-B219-CE87-48BD-CC9FC4C02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B730C98E-9C7C-871E-172C-F779722ADC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6" name="Group 44">
            <a:extLst>
              <a:ext uri="{FF2B5EF4-FFF2-40B4-BE49-F238E27FC236}">
                <a16:creationId xmlns:a16="http://schemas.microsoft.com/office/drawing/2014/main" id="{83C777D0-0E13-EA4B-118D-D999296BAA30}"/>
              </a:ext>
            </a:extLst>
          </p:cNvPr>
          <p:cNvGrpSpPr>
            <a:grpSpLocks/>
          </p:cNvGrpSpPr>
          <p:nvPr/>
        </p:nvGrpSpPr>
        <p:grpSpPr bwMode="auto">
          <a:xfrm>
            <a:off x="7758753" y="5188899"/>
            <a:ext cx="688844" cy="630633"/>
            <a:chOff x="-44" y="1473"/>
            <a:chExt cx="981" cy="1105"/>
          </a:xfrm>
        </p:grpSpPr>
        <p:pic>
          <p:nvPicPr>
            <p:cNvPr id="37" name="Picture 45" descr="desktop_computer_stylized_medium">
              <a:extLst>
                <a:ext uri="{FF2B5EF4-FFF2-40B4-BE49-F238E27FC236}">
                  <a16:creationId xmlns:a16="http://schemas.microsoft.com/office/drawing/2014/main" id="{4C8F1B96-DA35-1E31-6854-296731AC7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E71E7A3D-8301-73BA-B336-C68867D96E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9" name="Group 44">
            <a:extLst>
              <a:ext uri="{FF2B5EF4-FFF2-40B4-BE49-F238E27FC236}">
                <a16:creationId xmlns:a16="http://schemas.microsoft.com/office/drawing/2014/main" id="{425CE605-64C7-8880-D7AE-444DD714E3F2}"/>
              </a:ext>
            </a:extLst>
          </p:cNvPr>
          <p:cNvGrpSpPr>
            <a:grpSpLocks/>
          </p:cNvGrpSpPr>
          <p:nvPr/>
        </p:nvGrpSpPr>
        <p:grpSpPr bwMode="auto">
          <a:xfrm>
            <a:off x="8769385" y="5228268"/>
            <a:ext cx="686926" cy="632715"/>
            <a:chOff x="-44" y="1473"/>
            <a:chExt cx="981" cy="1105"/>
          </a:xfrm>
        </p:grpSpPr>
        <p:pic>
          <p:nvPicPr>
            <p:cNvPr id="40" name="Picture 45" descr="desktop_computer_stylized_medium">
              <a:extLst>
                <a:ext uri="{FF2B5EF4-FFF2-40B4-BE49-F238E27FC236}">
                  <a16:creationId xmlns:a16="http://schemas.microsoft.com/office/drawing/2014/main" id="{0380B27E-13E8-9FDC-0C86-C7E07D1C5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0E8FD7F4-737E-68A1-566E-F6F71560091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2" name="Group 44">
            <a:extLst>
              <a:ext uri="{FF2B5EF4-FFF2-40B4-BE49-F238E27FC236}">
                <a16:creationId xmlns:a16="http://schemas.microsoft.com/office/drawing/2014/main" id="{83C2E787-05B8-978B-262B-B9174BB51738}"/>
              </a:ext>
            </a:extLst>
          </p:cNvPr>
          <p:cNvGrpSpPr>
            <a:grpSpLocks/>
          </p:cNvGrpSpPr>
          <p:nvPr/>
        </p:nvGrpSpPr>
        <p:grpSpPr bwMode="auto">
          <a:xfrm>
            <a:off x="9549617" y="4037314"/>
            <a:ext cx="688844" cy="630633"/>
            <a:chOff x="-44" y="1487"/>
            <a:chExt cx="981" cy="1105"/>
          </a:xfrm>
        </p:grpSpPr>
        <p:pic>
          <p:nvPicPr>
            <p:cNvPr id="43" name="Picture 45" descr="desktop_computer_stylized_medium">
              <a:extLst>
                <a:ext uri="{FF2B5EF4-FFF2-40B4-BE49-F238E27FC236}">
                  <a16:creationId xmlns:a16="http://schemas.microsoft.com/office/drawing/2014/main" id="{75956FE5-2D60-6025-3B06-90C992FD0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87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66FA7D7B-08E9-0E70-BDAE-F33BE054AD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6B70F80-B541-350D-D17C-6E4B3C6DF374}"/>
              </a:ext>
            </a:extLst>
          </p:cNvPr>
          <p:cNvGrpSpPr/>
          <p:nvPr/>
        </p:nvGrpSpPr>
        <p:grpSpPr>
          <a:xfrm>
            <a:off x="8393328" y="4300876"/>
            <a:ext cx="805099" cy="463744"/>
            <a:chOff x="3668110" y="2448910"/>
            <a:chExt cx="3794234" cy="216513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AD59081-CDF0-291A-8D7F-5BD4C87B5E64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32259EC-7A77-63E9-88CC-B8F9EBDC764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6F240A4-F465-C067-E299-2FCDECE83FC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6B28292-BD93-C7E9-14D9-EE6E14B4E25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0DD32221-D310-81C3-2974-83B4A41FBE16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85AA299-7B49-8832-6B80-84C521FE4914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68DAC765-23E1-502F-9B9C-06D08C495F4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oup 44">
            <a:extLst>
              <a:ext uri="{FF2B5EF4-FFF2-40B4-BE49-F238E27FC236}">
                <a16:creationId xmlns:a16="http://schemas.microsoft.com/office/drawing/2014/main" id="{9BD528E6-167A-31DE-9637-21E3734B96BB}"/>
              </a:ext>
            </a:extLst>
          </p:cNvPr>
          <p:cNvGrpSpPr>
            <a:grpSpLocks/>
          </p:cNvGrpSpPr>
          <p:nvPr/>
        </p:nvGrpSpPr>
        <p:grpSpPr bwMode="auto">
          <a:xfrm>
            <a:off x="9583231" y="4810267"/>
            <a:ext cx="686226" cy="630063"/>
            <a:chOff x="-44" y="1473"/>
            <a:chExt cx="980" cy="1104"/>
          </a:xfrm>
        </p:grpSpPr>
        <p:pic>
          <p:nvPicPr>
            <p:cNvPr id="54" name="Picture 45" descr="desktop_computer_stylized_medium">
              <a:extLst>
                <a:ext uri="{FF2B5EF4-FFF2-40B4-BE49-F238E27FC236}">
                  <a16:creationId xmlns:a16="http://schemas.microsoft.com/office/drawing/2014/main" id="{0B6C10DB-B9DC-E662-7296-117288D55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66EBCCCE-38F5-0F30-FC56-C039477350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77FBE43-3AFC-3169-AD7C-233EC5D3C2EC}"/>
              </a:ext>
            </a:extLst>
          </p:cNvPr>
          <p:cNvCxnSpPr>
            <a:cxnSpLocks/>
          </p:cNvCxnSpPr>
          <p:nvPr/>
        </p:nvCxnSpPr>
        <p:spPr>
          <a:xfrm flipH="1">
            <a:off x="7837198" y="4590186"/>
            <a:ext cx="512252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9E6DDC6-E6C9-74CE-C888-A4B91DD87801}"/>
              </a:ext>
            </a:extLst>
          </p:cNvPr>
          <p:cNvCxnSpPr>
            <a:cxnSpLocks/>
          </p:cNvCxnSpPr>
          <p:nvPr/>
        </p:nvCxnSpPr>
        <p:spPr>
          <a:xfrm flipH="1">
            <a:off x="8302765" y="4850386"/>
            <a:ext cx="176553" cy="34968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0D479FA-4EB7-31FC-0DFD-384929DD2907}"/>
              </a:ext>
            </a:extLst>
          </p:cNvPr>
          <p:cNvCxnSpPr>
            <a:cxnSpLocks/>
          </p:cNvCxnSpPr>
          <p:nvPr/>
        </p:nvCxnSpPr>
        <p:spPr>
          <a:xfrm flipH="1" flipV="1">
            <a:off x="9073082" y="4861869"/>
            <a:ext cx="166892" cy="366399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F7AAC1-B456-E62F-B926-D98794E452FB}"/>
              </a:ext>
            </a:extLst>
          </p:cNvPr>
          <p:cNvCxnSpPr>
            <a:cxnSpLocks/>
          </p:cNvCxnSpPr>
          <p:nvPr/>
        </p:nvCxnSpPr>
        <p:spPr>
          <a:xfrm flipH="1" flipV="1">
            <a:off x="9275555" y="4701316"/>
            <a:ext cx="425344" cy="266583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1CA1F6D-3497-1F6B-28A8-9AD753D3A05C}"/>
              </a:ext>
            </a:extLst>
          </p:cNvPr>
          <p:cNvCxnSpPr>
            <a:cxnSpLocks/>
          </p:cNvCxnSpPr>
          <p:nvPr/>
        </p:nvCxnSpPr>
        <p:spPr>
          <a:xfrm flipH="1">
            <a:off x="9229086" y="4370025"/>
            <a:ext cx="413234" cy="9029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17E4FEB-5C08-D947-5787-89BB33FBC45C}"/>
              </a:ext>
            </a:extLst>
          </p:cNvPr>
          <p:cNvSpPr txBox="1"/>
          <p:nvPr/>
        </p:nvSpPr>
        <p:spPr>
          <a:xfrm>
            <a:off x="8140205" y="42280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F47EA3-E5E3-233C-32B4-FBCB8C9EE309}"/>
              </a:ext>
            </a:extLst>
          </p:cNvPr>
          <p:cNvSpPr txBox="1"/>
          <p:nvPr/>
        </p:nvSpPr>
        <p:spPr>
          <a:xfrm>
            <a:off x="8187504" y="46747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957CA37-224B-9439-B9CC-4CCABD7B9C25}"/>
              </a:ext>
            </a:extLst>
          </p:cNvPr>
          <p:cNvSpPr txBox="1"/>
          <p:nvPr/>
        </p:nvSpPr>
        <p:spPr>
          <a:xfrm>
            <a:off x="8849412" y="48220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27C30A1-45BC-70F3-5F17-BB03770B76DC}"/>
              </a:ext>
            </a:extLst>
          </p:cNvPr>
          <p:cNvSpPr txBox="1"/>
          <p:nvPr/>
        </p:nvSpPr>
        <p:spPr>
          <a:xfrm>
            <a:off x="9300041" y="44865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C7221D0-7388-7403-5DCE-20F919E32BA9}"/>
              </a:ext>
            </a:extLst>
          </p:cNvPr>
          <p:cNvSpPr txBox="1"/>
          <p:nvPr/>
        </p:nvSpPr>
        <p:spPr>
          <a:xfrm>
            <a:off x="9123047" y="41076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E295342-D72D-B8B1-2AE5-02CACF1E8D30}"/>
              </a:ext>
            </a:extLst>
          </p:cNvPr>
          <p:cNvSpPr txBox="1"/>
          <p:nvPr/>
        </p:nvSpPr>
        <p:spPr>
          <a:xfrm>
            <a:off x="6885203" y="3168063"/>
            <a:ext cx="4444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Ports 1-8 belong to the EE VLAN</a:t>
            </a:r>
          </a:p>
          <a:p>
            <a:r>
              <a:rPr lang="en-US" sz="2400" dirty="0"/>
              <a:t>Ports 9-15 belong to the CS VLAN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DDE268-FC46-7D20-0DB4-78ECA04EE6E9}"/>
              </a:ext>
            </a:extLst>
          </p:cNvPr>
          <p:cNvSpPr txBox="1"/>
          <p:nvPr/>
        </p:nvSpPr>
        <p:spPr>
          <a:xfrm>
            <a:off x="9364310" y="563015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1E47C2-0DD1-B555-2894-2E47EBDFB0B4}"/>
              </a:ext>
            </a:extLst>
          </p:cNvPr>
          <p:cNvSpPr txBox="1"/>
          <p:nvPr/>
        </p:nvSpPr>
        <p:spPr>
          <a:xfrm>
            <a:off x="10419546" y="508911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B9D970-0545-849F-3079-1FEF6DAB8FDB}"/>
              </a:ext>
            </a:extLst>
          </p:cNvPr>
          <p:cNvSpPr txBox="1"/>
          <p:nvPr/>
        </p:nvSpPr>
        <p:spPr>
          <a:xfrm>
            <a:off x="5809777" y="509384"/>
            <a:ext cx="4609769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How do we forward traffic between A and B?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4B0042-162B-35EF-059C-7AA909F9B862}"/>
              </a:ext>
            </a:extLst>
          </p:cNvPr>
          <p:cNvGrpSpPr/>
          <p:nvPr/>
        </p:nvGrpSpPr>
        <p:grpSpPr>
          <a:xfrm>
            <a:off x="2778135" y="3090622"/>
            <a:ext cx="625610" cy="355986"/>
            <a:chOff x="3668110" y="2448910"/>
            <a:chExt cx="3794234" cy="21651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4B41E79-3815-2336-BAE8-C9B65121D07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0551300-24F7-326C-1F7E-03BB5AD8ABA2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9480C62-D8D4-4324-E640-9754A321AB59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585CAFA2-FEDA-1351-B156-F28D33D3E345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8577A4E2-7C07-ED34-0716-981FC6AE4A7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13899DFD-C2CC-0B3C-7DF1-0BCCFAEB092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61EFA0AE-C79D-5DF5-AB94-3B39A6699F88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EE1C7D-6DC6-8044-63B5-706271549E27}"/>
              </a:ext>
            </a:extLst>
          </p:cNvPr>
          <p:cNvGrpSpPr/>
          <p:nvPr/>
        </p:nvGrpSpPr>
        <p:grpSpPr>
          <a:xfrm>
            <a:off x="1686209" y="3315547"/>
            <a:ext cx="3173259" cy="1350613"/>
            <a:chOff x="1686209" y="3315547"/>
            <a:chExt cx="3173259" cy="1350613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5039585-232C-0927-DD68-E99820075173}"/>
                </a:ext>
              </a:extLst>
            </p:cNvPr>
            <p:cNvSpPr/>
            <p:nvPr/>
          </p:nvSpPr>
          <p:spPr>
            <a:xfrm>
              <a:off x="1831800" y="3315547"/>
              <a:ext cx="3027668" cy="1350613"/>
            </a:xfrm>
            <a:custGeom>
              <a:avLst/>
              <a:gdLst>
                <a:gd name="connsiteX0" fmla="*/ 2579570 w 2579570"/>
                <a:gd name="connsiteY0" fmla="*/ 1087655 h 1087655"/>
                <a:gd name="connsiteX1" fmla="*/ 2314876 w 2579570"/>
                <a:gd name="connsiteY1" fmla="*/ 774834 h 1087655"/>
                <a:gd name="connsiteX2" fmla="*/ 1525604 w 2579570"/>
                <a:gd name="connsiteY2" fmla="*/ 28876 h 1087655"/>
                <a:gd name="connsiteX3" fmla="*/ 322446 w 2579570"/>
                <a:gd name="connsiteY3" fmla="*/ 0 h 1087655"/>
                <a:gd name="connsiteX4" fmla="*/ 0 w 2579570"/>
                <a:gd name="connsiteY4" fmla="*/ 250257 h 1087655"/>
                <a:gd name="connsiteX5" fmla="*/ 158817 w 2579570"/>
                <a:gd name="connsiteY5" fmla="*/ 409074 h 1087655"/>
                <a:gd name="connsiteX0" fmla="*/ 2579570 w 2579570"/>
                <a:gd name="connsiteY0" fmla="*/ 1136124 h 1136124"/>
                <a:gd name="connsiteX1" fmla="*/ 2314876 w 2579570"/>
                <a:gd name="connsiteY1" fmla="*/ 823303 h 1136124"/>
                <a:gd name="connsiteX2" fmla="*/ 1525604 w 2579570"/>
                <a:gd name="connsiteY2" fmla="*/ 77345 h 1136124"/>
                <a:gd name="connsiteX3" fmla="*/ 322446 w 2579570"/>
                <a:gd name="connsiteY3" fmla="*/ 48469 h 1136124"/>
                <a:gd name="connsiteX4" fmla="*/ 0 w 2579570"/>
                <a:gd name="connsiteY4" fmla="*/ 298726 h 1136124"/>
                <a:gd name="connsiteX5" fmla="*/ 158817 w 2579570"/>
                <a:gd name="connsiteY5" fmla="*/ 457543 h 1136124"/>
                <a:gd name="connsiteX0" fmla="*/ 2579570 w 2579570"/>
                <a:gd name="connsiteY0" fmla="*/ 1152990 h 1152990"/>
                <a:gd name="connsiteX1" fmla="*/ 2314876 w 2579570"/>
                <a:gd name="connsiteY1" fmla="*/ 840169 h 1152990"/>
                <a:gd name="connsiteX2" fmla="*/ 1525604 w 2579570"/>
                <a:gd name="connsiteY2" fmla="*/ 94211 h 1152990"/>
                <a:gd name="connsiteX3" fmla="*/ 322446 w 2579570"/>
                <a:gd name="connsiteY3" fmla="*/ 65335 h 1152990"/>
                <a:gd name="connsiteX4" fmla="*/ 0 w 2579570"/>
                <a:gd name="connsiteY4" fmla="*/ 315592 h 1152990"/>
                <a:gd name="connsiteX5" fmla="*/ 158817 w 2579570"/>
                <a:gd name="connsiteY5" fmla="*/ 474409 h 1152990"/>
                <a:gd name="connsiteX0" fmla="*/ 2609416 w 2609416"/>
                <a:gd name="connsiteY0" fmla="*/ 1152990 h 1152990"/>
                <a:gd name="connsiteX1" fmla="*/ 2344722 w 2609416"/>
                <a:gd name="connsiteY1" fmla="*/ 840169 h 1152990"/>
                <a:gd name="connsiteX2" fmla="*/ 1555450 w 2609416"/>
                <a:gd name="connsiteY2" fmla="*/ 94211 h 1152990"/>
                <a:gd name="connsiteX3" fmla="*/ 352292 w 2609416"/>
                <a:gd name="connsiteY3" fmla="*/ 65335 h 1152990"/>
                <a:gd name="connsiteX4" fmla="*/ 29846 w 2609416"/>
                <a:gd name="connsiteY4" fmla="*/ 315592 h 1152990"/>
                <a:gd name="connsiteX5" fmla="*/ 188663 w 2609416"/>
                <a:gd name="connsiteY5" fmla="*/ 474409 h 1152990"/>
                <a:gd name="connsiteX0" fmla="*/ 2580324 w 2580324"/>
                <a:gd name="connsiteY0" fmla="*/ 1152990 h 1152990"/>
                <a:gd name="connsiteX1" fmla="*/ 2315630 w 2580324"/>
                <a:gd name="connsiteY1" fmla="*/ 840169 h 1152990"/>
                <a:gd name="connsiteX2" fmla="*/ 1526358 w 2580324"/>
                <a:gd name="connsiteY2" fmla="*/ 94211 h 1152990"/>
                <a:gd name="connsiteX3" fmla="*/ 323200 w 2580324"/>
                <a:gd name="connsiteY3" fmla="*/ 65335 h 1152990"/>
                <a:gd name="connsiteX4" fmla="*/ 754 w 2580324"/>
                <a:gd name="connsiteY4" fmla="*/ 315592 h 1152990"/>
                <a:gd name="connsiteX5" fmla="*/ 159571 w 2580324"/>
                <a:gd name="connsiteY5" fmla="*/ 474409 h 1152990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23846 h 1123846"/>
                <a:gd name="connsiteX1" fmla="*/ 2277458 w 2542152"/>
                <a:gd name="connsiteY1" fmla="*/ 811025 h 1123846"/>
                <a:gd name="connsiteX2" fmla="*/ 1488186 w 2542152"/>
                <a:gd name="connsiteY2" fmla="*/ 65067 h 1123846"/>
                <a:gd name="connsiteX3" fmla="*/ 309091 w 2542152"/>
                <a:gd name="connsiteY3" fmla="*/ 65067 h 1123846"/>
                <a:gd name="connsiteX4" fmla="*/ 1083 w 2542152"/>
                <a:gd name="connsiteY4" fmla="*/ 300886 h 1123846"/>
                <a:gd name="connsiteX5" fmla="*/ 121399 w 2542152"/>
                <a:gd name="connsiteY5" fmla="*/ 445265 h 1123846"/>
                <a:gd name="connsiteX0" fmla="*/ 2542152 w 2542152"/>
                <a:gd name="connsiteY0" fmla="*/ 1128000 h 1128000"/>
                <a:gd name="connsiteX1" fmla="*/ 2277458 w 2542152"/>
                <a:gd name="connsiteY1" fmla="*/ 815179 h 1128000"/>
                <a:gd name="connsiteX2" fmla="*/ 1488186 w 2542152"/>
                <a:gd name="connsiteY2" fmla="*/ 69221 h 1128000"/>
                <a:gd name="connsiteX3" fmla="*/ 309091 w 2542152"/>
                <a:gd name="connsiteY3" fmla="*/ 69221 h 1128000"/>
                <a:gd name="connsiteX4" fmla="*/ 1083 w 2542152"/>
                <a:gd name="connsiteY4" fmla="*/ 305040 h 1128000"/>
                <a:gd name="connsiteX5" fmla="*/ 121399 w 2542152"/>
                <a:gd name="connsiteY5" fmla="*/ 449419 h 1128000"/>
                <a:gd name="connsiteX0" fmla="*/ 2542152 w 2542152"/>
                <a:gd name="connsiteY0" fmla="*/ 1128000 h 1128000"/>
                <a:gd name="connsiteX1" fmla="*/ 2277458 w 2542152"/>
                <a:gd name="connsiteY1" fmla="*/ 815179 h 1128000"/>
                <a:gd name="connsiteX2" fmla="*/ 1488186 w 2542152"/>
                <a:gd name="connsiteY2" fmla="*/ 69221 h 1128000"/>
                <a:gd name="connsiteX3" fmla="*/ 309091 w 2542152"/>
                <a:gd name="connsiteY3" fmla="*/ 69221 h 1128000"/>
                <a:gd name="connsiteX4" fmla="*/ 1083 w 2542152"/>
                <a:gd name="connsiteY4" fmla="*/ 305040 h 1128000"/>
                <a:gd name="connsiteX5" fmla="*/ 121399 w 2542152"/>
                <a:gd name="connsiteY5" fmla="*/ 449419 h 1128000"/>
                <a:gd name="connsiteX0" fmla="*/ 2542152 w 2542152"/>
                <a:gd name="connsiteY0" fmla="*/ 1120089 h 1120089"/>
                <a:gd name="connsiteX1" fmla="*/ 2277458 w 2542152"/>
                <a:gd name="connsiteY1" fmla="*/ 807268 h 1120089"/>
                <a:gd name="connsiteX2" fmla="*/ 1488186 w 2542152"/>
                <a:gd name="connsiteY2" fmla="*/ 61310 h 1120089"/>
                <a:gd name="connsiteX3" fmla="*/ 328342 w 2542152"/>
                <a:gd name="connsiteY3" fmla="*/ 80560 h 1120089"/>
                <a:gd name="connsiteX4" fmla="*/ 1083 w 2542152"/>
                <a:gd name="connsiteY4" fmla="*/ 297129 h 1120089"/>
                <a:gd name="connsiteX5" fmla="*/ 121399 w 2542152"/>
                <a:gd name="connsiteY5" fmla="*/ 441508 h 1120089"/>
                <a:gd name="connsiteX0" fmla="*/ 2542152 w 2542152"/>
                <a:gd name="connsiteY0" fmla="*/ 1121356 h 1121356"/>
                <a:gd name="connsiteX1" fmla="*/ 2277458 w 2542152"/>
                <a:gd name="connsiteY1" fmla="*/ 808535 h 1121356"/>
                <a:gd name="connsiteX2" fmla="*/ 1488186 w 2542152"/>
                <a:gd name="connsiteY2" fmla="*/ 62577 h 1121356"/>
                <a:gd name="connsiteX3" fmla="*/ 328342 w 2542152"/>
                <a:gd name="connsiteY3" fmla="*/ 81827 h 1121356"/>
                <a:gd name="connsiteX4" fmla="*/ 1083 w 2542152"/>
                <a:gd name="connsiteY4" fmla="*/ 298396 h 1121356"/>
                <a:gd name="connsiteX5" fmla="*/ 121399 w 2542152"/>
                <a:gd name="connsiteY5" fmla="*/ 442775 h 1121356"/>
                <a:gd name="connsiteX0" fmla="*/ 2542152 w 2542152"/>
                <a:gd name="connsiteY0" fmla="*/ 1121356 h 1121356"/>
                <a:gd name="connsiteX1" fmla="*/ 2277458 w 2542152"/>
                <a:gd name="connsiteY1" fmla="*/ 808535 h 1121356"/>
                <a:gd name="connsiteX2" fmla="*/ 1488186 w 2542152"/>
                <a:gd name="connsiteY2" fmla="*/ 62577 h 1121356"/>
                <a:gd name="connsiteX3" fmla="*/ 328342 w 2542152"/>
                <a:gd name="connsiteY3" fmla="*/ 81827 h 1121356"/>
                <a:gd name="connsiteX4" fmla="*/ 1083 w 2542152"/>
                <a:gd name="connsiteY4" fmla="*/ 298396 h 1121356"/>
                <a:gd name="connsiteX5" fmla="*/ 121399 w 2542152"/>
                <a:gd name="connsiteY5" fmla="*/ 442775 h 1121356"/>
                <a:gd name="connsiteX0" fmla="*/ 2542152 w 2542152"/>
                <a:gd name="connsiteY0" fmla="*/ 1121356 h 1121356"/>
                <a:gd name="connsiteX1" fmla="*/ 2277458 w 2542152"/>
                <a:gd name="connsiteY1" fmla="*/ 808535 h 1121356"/>
                <a:gd name="connsiteX2" fmla="*/ 1488186 w 2542152"/>
                <a:gd name="connsiteY2" fmla="*/ 62577 h 1121356"/>
                <a:gd name="connsiteX3" fmla="*/ 328342 w 2542152"/>
                <a:gd name="connsiteY3" fmla="*/ 81827 h 1121356"/>
                <a:gd name="connsiteX4" fmla="*/ 1083 w 2542152"/>
                <a:gd name="connsiteY4" fmla="*/ 298396 h 1121356"/>
                <a:gd name="connsiteX5" fmla="*/ 121399 w 2542152"/>
                <a:gd name="connsiteY5" fmla="*/ 442775 h 1121356"/>
                <a:gd name="connsiteX0" fmla="*/ 2542152 w 2542152"/>
                <a:gd name="connsiteY0" fmla="*/ 1090184 h 1090184"/>
                <a:gd name="connsiteX1" fmla="*/ 2277458 w 2542152"/>
                <a:gd name="connsiteY1" fmla="*/ 777363 h 1090184"/>
                <a:gd name="connsiteX2" fmla="*/ 1488186 w 2542152"/>
                <a:gd name="connsiteY2" fmla="*/ 31405 h 1090184"/>
                <a:gd name="connsiteX3" fmla="*/ 328342 w 2542152"/>
                <a:gd name="connsiteY3" fmla="*/ 50655 h 1090184"/>
                <a:gd name="connsiteX4" fmla="*/ 1083 w 2542152"/>
                <a:gd name="connsiteY4" fmla="*/ 267224 h 1090184"/>
                <a:gd name="connsiteX5" fmla="*/ 121399 w 2542152"/>
                <a:gd name="connsiteY5" fmla="*/ 411603 h 1090184"/>
                <a:gd name="connsiteX0" fmla="*/ 2542152 w 2542152"/>
                <a:gd name="connsiteY0" fmla="*/ 1090184 h 1090184"/>
                <a:gd name="connsiteX1" fmla="*/ 2277458 w 2542152"/>
                <a:gd name="connsiteY1" fmla="*/ 777363 h 1090184"/>
                <a:gd name="connsiteX2" fmla="*/ 1488186 w 2542152"/>
                <a:gd name="connsiteY2" fmla="*/ 31405 h 1090184"/>
                <a:gd name="connsiteX3" fmla="*/ 328342 w 2542152"/>
                <a:gd name="connsiteY3" fmla="*/ 50655 h 1090184"/>
                <a:gd name="connsiteX4" fmla="*/ 1083 w 2542152"/>
                <a:gd name="connsiteY4" fmla="*/ 267224 h 1090184"/>
                <a:gd name="connsiteX5" fmla="*/ 121399 w 2542152"/>
                <a:gd name="connsiteY5" fmla="*/ 411603 h 1090184"/>
                <a:gd name="connsiteX0" fmla="*/ 2542152 w 2542152"/>
                <a:gd name="connsiteY0" fmla="*/ 1096253 h 1096253"/>
                <a:gd name="connsiteX1" fmla="*/ 2277458 w 2542152"/>
                <a:gd name="connsiteY1" fmla="*/ 783432 h 1096253"/>
                <a:gd name="connsiteX2" fmla="*/ 1353432 w 2542152"/>
                <a:gd name="connsiteY2" fmla="*/ 27849 h 1096253"/>
                <a:gd name="connsiteX3" fmla="*/ 328342 w 2542152"/>
                <a:gd name="connsiteY3" fmla="*/ 56724 h 1096253"/>
                <a:gd name="connsiteX4" fmla="*/ 1083 w 2542152"/>
                <a:gd name="connsiteY4" fmla="*/ 273293 h 1096253"/>
                <a:gd name="connsiteX5" fmla="*/ 121399 w 2542152"/>
                <a:gd name="connsiteY5" fmla="*/ 417672 h 1096253"/>
                <a:gd name="connsiteX0" fmla="*/ 2542152 w 2542152"/>
                <a:gd name="connsiteY0" fmla="*/ 1110529 h 1110529"/>
                <a:gd name="connsiteX1" fmla="*/ 2277458 w 2542152"/>
                <a:gd name="connsiteY1" fmla="*/ 797708 h 1110529"/>
                <a:gd name="connsiteX2" fmla="*/ 1353432 w 2542152"/>
                <a:gd name="connsiteY2" fmla="*/ 42125 h 1110529"/>
                <a:gd name="connsiteX3" fmla="*/ 328342 w 2542152"/>
                <a:gd name="connsiteY3" fmla="*/ 71000 h 1110529"/>
                <a:gd name="connsiteX4" fmla="*/ 1083 w 2542152"/>
                <a:gd name="connsiteY4" fmla="*/ 287569 h 1110529"/>
                <a:gd name="connsiteX5" fmla="*/ 121399 w 2542152"/>
                <a:gd name="connsiteY5" fmla="*/ 431948 h 1110529"/>
                <a:gd name="connsiteX0" fmla="*/ 2542152 w 2542152"/>
                <a:gd name="connsiteY0" fmla="*/ 1144442 h 1144442"/>
                <a:gd name="connsiteX1" fmla="*/ 2277458 w 2542152"/>
                <a:gd name="connsiteY1" fmla="*/ 831621 h 1144442"/>
                <a:gd name="connsiteX2" fmla="*/ 1353432 w 2542152"/>
                <a:gd name="connsiteY2" fmla="*/ 76038 h 1144442"/>
                <a:gd name="connsiteX3" fmla="*/ 309091 w 2542152"/>
                <a:gd name="connsiteY3" fmla="*/ 95288 h 1144442"/>
                <a:gd name="connsiteX4" fmla="*/ 1083 w 2542152"/>
                <a:gd name="connsiteY4" fmla="*/ 321482 h 1144442"/>
                <a:gd name="connsiteX5" fmla="*/ 121399 w 2542152"/>
                <a:gd name="connsiteY5" fmla="*/ 465861 h 1144442"/>
                <a:gd name="connsiteX0" fmla="*/ 2541959 w 2541959"/>
                <a:gd name="connsiteY0" fmla="*/ 1144442 h 1144442"/>
                <a:gd name="connsiteX1" fmla="*/ 2277265 w 2541959"/>
                <a:gd name="connsiteY1" fmla="*/ 831621 h 1144442"/>
                <a:gd name="connsiteX2" fmla="*/ 1353239 w 2541959"/>
                <a:gd name="connsiteY2" fmla="*/ 76038 h 1144442"/>
                <a:gd name="connsiteX3" fmla="*/ 308898 w 2541959"/>
                <a:gd name="connsiteY3" fmla="*/ 95288 h 1144442"/>
                <a:gd name="connsiteX4" fmla="*/ 890 w 2541959"/>
                <a:gd name="connsiteY4" fmla="*/ 321482 h 1144442"/>
                <a:gd name="connsiteX5" fmla="*/ 140456 w 2541959"/>
                <a:gd name="connsiteY5" fmla="*/ 470674 h 1144442"/>
                <a:gd name="connsiteX0" fmla="*/ 2541959 w 2541959"/>
                <a:gd name="connsiteY0" fmla="*/ 1144442 h 1144442"/>
                <a:gd name="connsiteX1" fmla="*/ 2277265 w 2541959"/>
                <a:gd name="connsiteY1" fmla="*/ 831621 h 1144442"/>
                <a:gd name="connsiteX2" fmla="*/ 1353239 w 2541959"/>
                <a:gd name="connsiteY2" fmla="*/ 76038 h 1144442"/>
                <a:gd name="connsiteX3" fmla="*/ 308898 w 2541959"/>
                <a:gd name="connsiteY3" fmla="*/ 95288 h 1144442"/>
                <a:gd name="connsiteX4" fmla="*/ 890 w 2541959"/>
                <a:gd name="connsiteY4" fmla="*/ 321482 h 1144442"/>
                <a:gd name="connsiteX5" fmla="*/ 140456 w 2541959"/>
                <a:gd name="connsiteY5" fmla="*/ 470674 h 1144442"/>
                <a:gd name="connsiteX0" fmla="*/ 2549067 w 2549067"/>
                <a:gd name="connsiteY0" fmla="*/ 1144442 h 1144442"/>
                <a:gd name="connsiteX1" fmla="*/ 2284373 w 2549067"/>
                <a:gd name="connsiteY1" fmla="*/ 831621 h 1144442"/>
                <a:gd name="connsiteX2" fmla="*/ 1360347 w 2549067"/>
                <a:gd name="connsiteY2" fmla="*/ 76038 h 1144442"/>
                <a:gd name="connsiteX3" fmla="*/ 316006 w 2549067"/>
                <a:gd name="connsiteY3" fmla="*/ 95288 h 1144442"/>
                <a:gd name="connsiteX4" fmla="*/ 7998 w 2549067"/>
                <a:gd name="connsiteY4" fmla="*/ 321482 h 1144442"/>
                <a:gd name="connsiteX5" fmla="*/ 147564 w 2549067"/>
                <a:gd name="connsiteY5" fmla="*/ 470674 h 1144442"/>
                <a:gd name="connsiteX0" fmla="*/ 2530309 w 2530309"/>
                <a:gd name="connsiteY0" fmla="*/ 1126668 h 1126668"/>
                <a:gd name="connsiteX1" fmla="*/ 2265615 w 2530309"/>
                <a:gd name="connsiteY1" fmla="*/ 813847 h 1126668"/>
                <a:gd name="connsiteX2" fmla="*/ 1341589 w 2530309"/>
                <a:gd name="connsiteY2" fmla="*/ 58264 h 1126668"/>
                <a:gd name="connsiteX3" fmla="*/ 297248 w 2530309"/>
                <a:gd name="connsiteY3" fmla="*/ 77514 h 1126668"/>
                <a:gd name="connsiteX4" fmla="*/ 9118 w 2530309"/>
                <a:gd name="connsiteY4" fmla="*/ 290455 h 1126668"/>
                <a:gd name="connsiteX5" fmla="*/ 128806 w 2530309"/>
                <a:gd name="connsiteY5" fmla="*/ 452900 h 1126668"/>
                <a:gd name="connsiteX0" fmla="*/ 2536092 w 2536092"/>
                <a:gd name="connsiteY0" fmla="*/ 1126668 h 1126668"/>
                <a:gd name="connsiteX1" fmla="*/ 2271398 w 2536092"/>
                <a:gd name="connsiteY1" fmla="*/ 813847 h 1126668"/>
                <a:gd name="connsiteX2" fmla="*/ 1347372 w 2536092"/>
                <a:gd name="connsiteY2" fmla="*/ 58264 h 1126668"/>
                <a:gd name="connsiteX3" fmla="*/ 303031 w 2536092"/>
                <a:gd name="connsiteY3" fmla="*/ 77514 h 1126668"/>
                <a:gd name="connsiteX4" fmla="*/ 14901 w 2536092"/>
                <a:gd name="connsiteY4" fmla="*/ 290455 h 1126668"/>
                <a:gd name="connsiteX5" fmla="*/ 134589 w 2536092"/>
                <a:gd name="connsiteY5" fmla="*/ 452900 h 1126668"/>
                <a:gd name="connsiteX0" fmla="*/ 2529676 w 2529676"/>
                <a:gd name="connsiteY0" fmla="*/ 1119023 h 1119023"/>
                <a:gd name="connsiteX1" fmla="*/ 2264982 w 2529676"/>
                <a:gd name="connsiteY1" fmla="*/ 806202 h 1119023"/>
                <a:gd name="connsiteX2" fmla="*/ 1340956 w 2529676"/>
                <a:gd name="connsiteY2" fmla="*/ 50619 h 1119023"/>
                <a:gd name="connsiteX3" fmla="*/ 362875 w 2529676"/>
                <a:gd name="connsiteY3" fmla="*/ 93060 h 1119023"/>
                <a:gd name="connsiteX4" fmla="*/ 8485 w 2529676"/>
                <a:gd name="connsiteY4" fmla="*/ 282810 h 1119023"/>
                <a:gd name="connsiteX5" fmla="*/ 128173 w 2529676"/>
                <a:gd name="connsiteY5" fmla="*/ 445255 h 1119023"/>
                <a:gd name="connsiteX0" fmla="*/ 2529676 w 2529676"/>
                <a:gd name="connsiteY0" fmla="*/ 1126335 h 1126335"/>
                <a:gd name="connsiteX1" fmla="*/ 2264982 w 2529676"/>
                <a:gd name="connsiteY1" fmla="*/ 813514 h 1126335"/>
                <a:gd name="connsiteX2" fmla="*/ 1340956 w 2529676"/>
                <a:gd name="connsiteY2" fmla="*/ 57931 h 1126335"/>
                <a:gd name="connsiteX3" fmla="*/ 362875 w 2529676"/>
                <a:gd name="connsiteY3" fmla="*/ 100372 h 1126335"/>
                <a:gd name="connsiteX4" fmla="*/ 8485 w 2529676"/>
                <a:gd name="connsiteY4" fmla="*/ 290122 h 1126335"/>
                <a:gd name="connsiteX5" fmla="*/ 128173 w 2529676"/>
                <a:gd name="connsiteY5" fmla="*/ 452567 h 1126335"/>
                <a:gd name="connsiteX0" fmla="*/ 2529676 w 2529676"/>
                <a:gd name="connsiteY0" fmla="*/ 1126335 h 1126335"/>
                <a:gd name="connsiteX1" fmla="*/ 2264982 w 2529676"/>
                <a:gd name="connsiteY1" fmla="*/ 813514 h 1126335"/>
                <a:gd name="connsiteX2" fmla="*/ 1340956 w 2529676"/>
                <a:gd name="connsiteY2" fmla="*/ 57931 h 1126335"/>
                <a:gd name="connsiteX3" fmla="*/ 362875 w 2529676"/>
                <a:gd name="connsiteY3" fmla="*/ 100372 h 1126335"/>
                <a:gd name="connsiteX4" fmla="*/ 8485 w 2529676"/>
                <a:gd name="connsiteY4" fmla="*/ 290122 h 1126335"/>
                <a:gd name="connsiteX5" fmla="*/ 128173 w 2529676"/>
                <a:gd name="connsiteY5" fmla="*/ 452567 h 1126335"/>
                <a:gd name="connsiteX0" fmla="*/ 2529676 w 2529676"/>
                <a:gd name="connsiteY0" fmla="*/ 1126335 h 1126335"/>
                <a:gd name="connsiteX1" fmla="*/ 2264982 w 2529676"/>
                <a:gd name="connsiteY1" fmla="*/ 813514 h 1126335"/>
                <a:gd name="connsiteX2" fmla="*/ 1340956 w 2529676"/>
                <a:gd name="connsiteY2" fmla="*/ 57931 h 1126335"/>
                <a:gd name="connsiteX3" fmla="*/ 362875 w 2529676"/>
                <a:gd name="connsiteY3" fmla="*/ 100372 h 1126335"/>
                <a:gd name="connsiteX4" fmla="*/ 8485 w 2529676"/>
                <a:gd name="connsiteY4" fmla="*/ 290122 h 1126335"/>
                <a:gd name="connsiteX5" fmla="*/ 128173 w 2529676"/>
                <a:gd name="connsiteY5" fmla="*/ 452567 h 1126335"/>
                <a:gd name="connsiteX0" fmla="*/ 2529676 w 2529676"/>
                <a:gd name="connsiteY0" fmla="*/ 1126335 h 1126335"/>
                <a:gd name="connsiteX1" fmla="*/ 2264982 w 2529676"/>
                <a:gd name="connsiteY1" fmla="*/ 813514 h 1126335"/>
                <a:gd name="connsiteX2" fmla="*/ 1340956 w 2529676"/>
                <a:gd name="connsiteY2" fmla="*/ 57931 h 1126335"/>
                <a:gd name="connsiteX3" fmla="*/ 362875 w 2529676"/>
                <a:gd name="connsiteY3" fmla="*/ 100372 h 1126335"/>
                <a:gd name="connsiteX4" fmla="*/ 8485 w 2529676"/>
                <a:gd name="connsiteY4" fmla="*/ 290122 h 1126335"/>
                <a:gd name="connsiteX5" fmla="*/ 128173 w 2529676"/>
                <a:gd name="connsiteY5" fmla="*/ 452567 h 1126335"/>
                <a:gd name="connsiteX0" fmla="*/ 2529676 w 2529676"/>
                <a:gd name="connsiteY0" fmla="*/ 1119728 h 1119728"/>
                <a:gd name="connsiteX1" fmla="*/ 2158965 w 2529676"/>
                <a:gd name="connsiteY1" fmla="*/ 717455 h 1119728"/>
                <a:gd name="connsiteX2" fmla="*/ 1340956 w 2529676"/>
                <a:gd name="connsiteY2" fmla="*/ 51324 h 1119728"/>
                <a:gd name="connsiteX3" fmla="*/ 362875 w 2529676"/>
                <a:gd name="connsiteY3" fmla="*/ 93765 h 1119728"/>
                <a:gd name="connsiteX4" fmla="*/ 8485 w 2529676"/>
                <a:gd name="connsiteY4" fmla="*/ 283515 h 1119728"/>
                <a:gd name="connsiteX5" fmla="*/ 128173 w 2529676"/>
                <a:gd name="connsiteY5" fmla="*/ 445960 h 1119728"/>
                <a:gd name="connsiteX0" fmla="*/ 2725145 w 2725145"/>
                <a:gd name="connsiteY0" fmla="*/ 1030276 h 1030276"/>
                <a:gd name="connsiteX1" fmla="*/ 2158965 w 2725145"/>
                <a:gd name="connsiteY1" fmla="*/ 717455 h 1030276"/>
                <a:gd name="connsiteX2" fmla="*/ 1340956 w 2725145"/>
                <a:gd name="connsiteY2" fmla="*/ 51324 h 1030276"/>
                <a:gd name="connsiteX3" fmla="*/ 362875 w 2725145"/>
                <a:gd name="connsiteY3" fmla="*/ 93765 h 1030276"/>
                <a:gd name="connsiteX4" fmla="*/ 8485 w 2725145"/>
                <a:gd name="connsiteY4" fmla="*/ 283515 h 1030276"/>
                <a:gd name="connsiteX5" fmla="*/ 128173 w 2725145"/>
                <a:gd name="connsiteY5" fmla="*/ 445960 h 1030276"/>
                <a:gd name="connsiteX0" fmla="*/ 2725145 w 2725145"/>
                <a:gd name="connsiteY0" fmla="*/ 1030276 h 1036939"/>
                <a:gd name="connsiteX1" fmla="*/ 2158965 w 2725145"/>
                <a:gd name="connsiteY1" fmla="*/ 717455 h 1036939"/>
                <a:gd name="connsiteX2" fmla="*/ 1340956 w 2725145"/>
                <a:gd name="connsiteY2" fmla="*/ 51324 h 1036939"/>
                <a:gd name="connsiteX3" fmla="*/ 362875 w 2725145"/>
                <a:gd name="connsiteY3" fmla="*/ 93765 h 1036939"/>
                <a:gd name="connsiteX4" fmla="*/ 8485 w 2725145"/>
                <a:gd name="connsiteY4" fmla="*/ 283515 h 1036939"/>
                <a:gd name="connsiteX5" fmla="*/ 128173 w 2725145"/>
                <a:gd name="connsiteY5" fmla="*/ 445960 h 1036939"/>
                <a:gd name="connsiteX0" fmla="*/ 2705267 w 2705267"/>
                <a:gd name="connsiteY0" fmla="*/ 1026963 h 1033700"/>
                <a:gd name="connsiteX1" fmla="*/ 2158965 w 2705267"/>
                <a:gd name="connsiteY1" fmla="*/ 717455 h 1033700"/>
                <a:gd name="connsiteX2" fmla="*/ 1340956 w 2705267"/>
                <a:gd name="connsiteY2" fmla="*/ 51324 h 1033700"/>
                <a:gd name="connsiteX3" fmla="*/ 362875 w 2705267"/>
                <a:gd name="connsiteY3" fmla="*/ 93765 h 1033700"/>
                <a:gd name="connsiteX4" fmla="*/ 8485 w 2705267"/>
                <a:gd name="connsiteY4" fmla="*/ 283515 h 1033700"/>
                <a:gd name="connsiteX5" fmla="*/ 128173 w 2705267"/>
                <a:gd name="connsiteY5" fmla="*/ 445960 h 1033700"/>
                <a:gd name="connsiteX0" fmla="*/ 2705267 w 2705267"/>
                <a:gd name="connsiteY0" fmla="*/ 1026963 h 1036028"/>
                <a:gd name="connsiteX1" fmla="*/ 2158965 w 2705267"/>
                <a:gd name="connsiteY1" fmla="*/ 717455 h 1036028"/>
                <a:gd name="connsiteX2" fmla="*/ 1340956 w 2705267"/>
                <a:gd name="connsiteY2" fmla="*/ 51324 h 1036028"/>
                <a:gd name="connsiteX3" fmla="*/ 362875 w 2705267"/>
                <a:gd name="connsiteY3" fmla="*/ 93765 h 1036028"/>
                <a:gd name="connsiteX4" fmla="*/ 8485 w 2705267"/>
                <a:gd name="connsiteY4" fmla="*/ 283515 h 1036028"/>
                <a:gd name="connsiteX5" fmla="*/ 128173 w 2705267"/>
                <a:gd name="connsiteY5" fmla="*/ 445960 h 1036028"/>
                <a:gd name="connsiteX0" fmla="*/ 2899345 w 2899345"/>
                <a:gd name="connsiteY0" fmla="*/ 1026963 h 1036028"/>
                <a:gd name="connsiteX1" fmla="*/ 2353043 w 2899345"/>
                <a:gd name="connsiteY1" fmla="*/ 717455 h 1036028"/>
                <a:gd name="connsiteX2" fmla="*/ 1535034 w 2899345"/>
                <a:gd name="connsiteY2" fmla="*/ 51324 h 1036028"/>
                <a:gd name="connsiteX3" fmla="*/ 556953 w 2899345"/>
                <a:gd name="connsiteY3" fmla="*/ 93765 h 1036028"/>
                <a:gd name="connsiteX4" fmla="*/ 202563 w 2899345"/>
                <a:gd name="connsiteY4" fmla="*/ 283515 h 1036028"/>
                <a:gd name="connsiteX5" fmla="*/ 10825 w 2899345"/>
                <a:gd name="connsiteY5" fmla="*/ 442646 h 1036028"/>
                <a:gd name="connsiteX0" fmla="*/ 2888520 w 2888520"/>
                <a:gd name="connsiteY0" fmla="*/ 1026963 h 1036028"/>
                <a:gd name="connsiteX1" fmla="*/ 2342218 w 2888520"/>
                <a:gd name="connsiteY1" fmla="*/ 717455 h 1036028"/>
                <a:gd name="connsiteX2" fmla="*/ 1524209 w 2888520"/>
                <a:gd name="connsiteY2" fmla="*/ 51324 h 1036028"/>
                <a:gd name="connsiteX3" fmla="*/ 546128 w 2888520"/>
                <a:gd name="connsiteY3" fmla="*/ 93765 h 1036028"/>
                <a:gd name="connsiteX4" fmla="*/ 191738 w 2888520"/>
                <a:gd name="connsiteY4" fmla="*/ 283515 h 1036028"/>
                <a:gd name="connsiteX5" fmla="*/ 0 w 2888520"/>
                <a:gd name="connsiteY5" fmla="*/ 442646 h 1036028"/>
                <a:gd name="connsiteX0" fmla="*/ 2888520 w 2888520"/>
                <a:gd name="connsiteY0" fmla="*/ 1025382 h 1034447"/>
                <a:gd name="connsiteX1" fmla="*/ 2342218 w 2888520"/>
                <a:gd name="connsiteY1" fmla="*/ 715874 h 1034447"/>
                <a:gd name="connsiteX2" fmla="*/ 1524209 w 2888520"/>
                <a:gd name="connsiteY2" fmla="*/ 49743 h 1034447"/>
                <a:gd name="connsiteX3" fmla="*/ 546128 w 2888520"/>
                <a:gd name="connsiteY3" fmla="*/ 92184 h 1034447"/>
                <a:gd name="connsiteX4" fmla="*/ 0 w 2888520"/>
                <a:gd name="connsiteY4" fmla="*/ 441065 h 1034447"/>
                <a:gd name="connsiteX0" fmla="*/ 2951468 w 2951468"/>
                <a:gd name="connsiteY0" fmla="*/ 1024360 h 1033425"/>
                <a:gd name="connsiteX1" fmla="*/ 2405166 w 2951468"/>
                <a:gd name="connsiteY1" fmla="*/ 714852 h 1033425"/>
                <a:gd name="connsiteX2" fmla="*/ 1587157 w 2951468"/>
                <a:gd name="connsiteY2" fmla="*/ 48721 h 1033425"/>
                <a:gd name="connsiteX3" fmla="*/ 609076 w 2951468"/>
                <a:gd name="connsiteY3" fmla="*/ 91162 h 1033425"/>
                <a:gd name="connsiteX4" fmla="*/ 0 w 2951468"/>
                <a:gd name="connsiteY4" fmla="*/ 413539 h 1033425"/>
                <a:gd name="connsiteX0" fmla="*/ 2951468 w 2951468"/>
                <a:gd name="connsiteY0" fmla="*/ 1024360 h 1033425"/>
                <a:gd name="connsiteX1" fmla="*/ 2405166 w 2951468"/>
                <a:gd name="connsiteY1" fmla="*/ 714852 h 1033425"/>
                <a:gd name="connsiteX2" fmla="*/ 1587157 w 2951468"/>
                <a:gd name="connsiteY2" fmla="*/ 48721 h 1033425"/>
                <a:gd name="connsiteX3" fmla="*/ 609076 w 2951468"/>
                <a:gd name="connsiteY3" fmla="*/ 91162 h 1033425"/>
                <a:gd name="connsiteX4" fmla="*/ 0 w 2951468"/>
                <a:gd name="connsiteY4" fmla="*/ 413539 h 1033425"/>
                <a:gd name="connsiteX0" fmla="*/ 2951468 w 2951468"/>
                <a:gd name="connsiteY0" fmla="*/ 1025504 h 1034569"/>
                <a:gd name="connsiteX1" fmla="*/ 2405166 w 2951468"/>
                <a:gd name="connsiteY1" fmla="*/ 715996 h 1034569"/>
                <a:gd name="connsiteX2" fmla="*/ 1587157 w 2951468"/>
                <a:gd name="connsiteY2" fmla="*/ 49865 h 1034569"/>
                <a:gd name="connsiteX3" fmla="*/ 662085 w 2951468"/>
                <a:gd name="connsiteY3" fmla="*/ 88993 h 1034569"/>
                <a:gd name="connsiteX4" fmla="*/ 0 w 2951468"/>
                <a:gd name="connsiteY4" fmla="*/ 414683 h 1034569"/>
                <a:gd name="connsiteX0" fmla="*/ 2951468 w 2951468"/>
                <a:gd name="connsiteY0" fmla="*/ 1029589 h 1038654"/>
                <a:gd name="connsiteX1" fmla="*/ 2405166 w 2951468"/>
                <a:gd name="connsiteY1" fmla="*/ 720081 h 1038654"/>
                <a:gd name="connsiteX2" fmla="*/ 1587157 w 2951468"/>
                <a:gd name="connsiteY2" fmla="*/ 53950 h 1038654"/>
                <a:gd name="connsiteX3" fmla="*/ 662085 w 2951468"/>
                <a:gd name="connsiteY3" fmla="*/ 93078 h 1038654"/>
                <a:gd name="connsiteX4" fmla="*/ 0 w 2951468"/>
                <a:gd name="connsiteY4" fmla="*/ 418768 h 1038654"/>
                <a:gd name="connsiteX0" fmla="*/ 3027668 w 3027668"/>
                <a:gd name="connsiteY0" fmla="*/ 1024862 h 1033927"/>
                <a:gd name="connsiteX1" fmla="*/ 2481366 w 3027668"/>
                <a:gd name="connsiteY1" fmla="*/ 715354 h 1033927"/>
                <a:gd name="connsiteX2" fmla="*/ 1663357 w 3027668"/>
                <a:gd name="connsiteY2" fmla="*/ 49223 h 1033927"/>
                <a:gd name="connsiteX3" fmla="*/ 738285 w 3027668"/>
                <a:gd name="connsiteY3" fmla="*/ 88351 h 1033927"/>
                <a:gd name="connsiteX4" fmla="*/ 0 w 3027668"/>
                <a:gd name="connsiteY4" fmla="*/ 397476 h 1033927"/>
                <a:gd name="connsiteX0" fmla="*/ 3027668 w 3027668"/>
                <a:gd name="connsiteY0" fmla="*/ 1024862 h 1033927"/>
                <a:gd name="connsiteX1" fmla="*/ 2481366 w 3027668"/>
                <a:gd name="connsiteY1" fmla="*/ 715354 h 1033927"/>
                <a:gd name="connsiteX2" fmla="*/ 1663357 w 3027668"/>
                <a:gd name="connsiteY2" fmla="*/ 49223 h 1033927"/>
                <a:gd name="connsiteX3" fmla="*/ 738285 w 3027668"/>
                <a:gd name="connsiteY3" fmla="*/ 88351 h 1033927"/>
                <a:gd name="connsiteX4" fmla="*/ 0 w 3027668"/>
                <a:gd name="connsiteY4" fmla="*/ 397476 h 1033927"/>
                <a:gd name="connsiteX0" fmla="*/ 3027668 w 3027668"/>
                <a:gd name="connsiteY0" fmla="*/ 1030600 h 1039665"/>
                <a:gd name="connsiteX1" fmla="*/ 2481366 w 3027668"/>
                <a:gd name="connsiteY1" fmla="*/ 721092 h 1039665"/>
                <a:gd name="connsiteX2" fmla="*/ 1663357 w 3027668"/>
                <a:gd name="connsiteY2" fmla="*/ 54961 h 1039665"/>
                <a:gd name="connsiteX3" fmla="*/ 738285 w 3027668"/>
                <a:gd name="connsiteY3" fmla="*/ 94089 h 1039665"/>
                <a:gd name="connsiteX4" fmla="*/ 0 w 3027668"/>
                <a:gd name="connsiteY4" fmla="*/ 403214 h 1039665"/>
                <a:gd name="connsiteX0" fmla="*/ 3027668 w 3027668"/>
                <a:gd name="connsiteY0" fmla="*/ 1025634 h 1034699"/>
                <a:gd name="connsiteX1" fmla="*/ 2481366 w 3027668"/>
                <a:gd name="connsiteY1" fmla="*/ 716126 h 1034699"/>
                <a:gd name="connsiteX2" fmla="*/ 1663357 w 3027668"/>
                <a:gd name="connsiteY2" fmla="*/ 49995 h 1034699"/>
                <a:gd name="connsiteX3" fmla="*/ 738285 w 3027668"/>
                <a:gd name="connsiteY3" fmla="*/ 89123 h 1034699"/>
                <a:gd name="connsiteX4" fmla="*/ 0 w 3027668"/>
                <a:gd name="connsiteY4" fmla="*/ 398248 h 1034699"/>
                <a:gd name="connsiteX0" fmla="*/ 3027668 w 3027668"/>
                <a:gd name="connsiteY0" fmla="*/ 1284460 h 1293525"/>
                <a:gd name="connsiteX1" fmla="*/ 2481366 w 3027668"/>
                <a:gd name="connsiteY1" fmla="*/ 974952 h 1293525"/>
                <a:gd name="connsiteX2" fmla="*/ 1638810 w 3027668"/>
                <a:gd name="connsiteY2" fmla="*/ 20387 h 1293525"/>
                <a:gd name="connsiteX3" fmla="*/ 738285 w 3027668"/>
                <a:gd name="connsiteY3" fmla="*/ 347949 h 1293525"/>
                <a:gd name="connsiteX4" fmla="*/ 0 w 3027668"/>
                <a:gd name="connsiteY4" fmla="*/ 657074 h 1293525"/>
                <a:gd name="connsiteX0" fmla="*/ 3027668 w 3027668"/>
                <a:gd name="connsiteY0" fmla="*/ 1382978 h 1392043"/>
                <a:gd name="connsiteX1" fmla="*/ 2481366 w 3027668"/>
                <a:gd name="connsiteY1" fmla="*/ 1073470 h 1392043"/>
                <a:gd name="connsiteX2" fmla="*/ 1638810 w 3027668"/>
                <a:gd name="connsiteY2" fmla="*/ 118905 h 1392043"/>
                <a:gd name="connsiteX3" fmla="*/ 953076 w 3027668"/>
                <a:gd name="connsiteY3" fmla="*/ 84389 h 1392043"/>
                <a:gd name="connsiteX4" fmla="*/ 0 w 3027668"/>
                <a:gd name="connsiteY4" fmla="*/ 755592 h 1392043"/>
                <a:gd name="connsiteX0" fmla="*/ 3027668 w 3027668"/>
                <a:gd name="connsiteY0" fmla="*/ 1451427 h 1460492"/>
                <a:gd name="connsiteX1" fmla="*/ 2481366 w 3027668"/>
                <a:gd name="connsiteY1" fmla="*/ 1141919 h 1460492"/>
                <a:gd name="connsiteX2" fmla="*/ 1577440 w 3027668"/>
                <a:gd name="connsiteY2" fmla="*/ 83026 h 1460492"/>
                <a:gd name="connsiteX3" fmla="*/ 953076 w 3027668"/>
                <a:gd name="connsiteY3" fmla="*/ 152838 h 1460492"/>
                <a:gd name="connsiteX4" fmla="*/ 0 w 3027668"/>
                <a:gd name="connsiteY4" fmla="*/ 824041 h 1460492"/>
                <a:gd name="connsiteX0" fmla="*/ 3027668 w 3027668"/>
                <a:gd name="connsiteY0" fmla="*/ 1518915 h 1527980"/>
                <a:gd name="connsiteX1" fmla="*/ 2481366 w 3027668"/>
                <a:gd name="connsiteY1" fmla="*/ 1209407 h 1527980"/>
                <a:gd name="connsiteX2" fmla="*/ 1577440 w 3027668"/>
                <a:gd name="connsiteY2" fmla="*/ 150514 h 1527980"/>
                <a:gd name="connsiteX3" fmla="*/ 1002172 w 3027668"/>
                <a:gd name="connsiteY3" fmla="*/ 85314 h 1527980"/>
                <a:gd name="connsiteX4" fmla="*/ 0 w 3027668"/>
                <a:gd name="connsiteY4" fmla="*/ 891529 h 1527980"/>
                <a:gd name="connsiteX0" fmla="*/ 3027668 w 3027668"/>
                <a:gd name="connsiteY0" fmla="*/ 1500343 h 1509408"/>
                <a:gd name="connsiteX1" fmla="*/ 2481366 w 3027668"/>
                <a:gd name="connsiteY1" fmla="*/ 1190835 h 1509408"/>
                <a:gd name="connsiteX2" fmla="*/ 1577440 w 3027668"/>
                <a:gd name="connsiteY2" fmla="*/ 131942 h 1509408"/>
                <a:gd name="connsiteX3" fmla="*/ 996035 w 3027668"/>
                <a:gd name="connsiteY3" fmla="*/ 97427 h 1509408"/>
                <a:gd name="connsiteX4" fmla="*/ 0 w 3027668"/>
                <a:gd name="connsiteY4" fmla="*/ 872957 h 1509408"/>
                <a:gd name="connsiteX0" fmla="*/ 3027668 w 3027668"/>
                <a:gd name="connsiteY0" fmla="*/ 1402916 h 1411981"/>
                <a:gd name="connsiteX1" fmla="*/ 2481366 w 3027668"/>
                <a:gd name="connsiteY1" fmla="*/ 1093408 h 1411981"/>
                <a:gd name="connsiteX2" fmla="*/ 996035 w 3027668"/>
                <a:gd name="connsiteY2" fmla="*/ 0 h 1411981"/>
                <a:gd name="connsiteX3" fmla="*/ 0 w 3027668"/>
                <a:gd name="connsiteY3" fmla="*/ 775530 h 1411981"/>
                <a:gd name="connsiteX0" fmla="*/ 3027668 w 3027668"/>
                <a:gd name="connsiteY0" fmla="*/ 1353821 h 1362886"/>
                <a:gd name="connsiteX1" fmla="*/ 2481366 w 3027668"/>
                <a:gd name="connsiteY1" fmla="*/ 1044313 h 1362886"/>
                <a:gd name="connsiteX2" fmla="*/ 1198553 w 3027668"/>
                <a:gd name="connsiteY2" fmla="*/ 0 h 1362886"/>
                <a:gd name="connsiteX3" fmla="*/ 0 w 3027668"/>
                <a:gd name="connsiteY3" fmla="*/ 726435 h 1362886"/>
                <a:gd name="connsiteX0" fmla="*/ 3027668 w 3027668"/>
                <a:gd name="connsiteY0" fmla="*/ 1335410 h 1344475"/>
                <a:gd name="connsiteX1" fmla="*/ 2481366 w 3027668"/>
                <a:gd name="connsiteY1" fmla="*/ 1025902 h 1344475"/>
                <a:gd name="connsiteX2" fmla="*/ 1216963 w 3027668"/>
                <a:gd name="connsiteY2" fmla="*/ 0 h 1344475"/>
                <a:gd name="connsiteX3" fmla="*/ 0 w 3027668"/>
                <a:gd name="connsiteY3" fmla="*/ 708024 h 1344475"/>
                <a:gd name="connsiteX0" fmla="*/ 3027668 w 3027668"/>
                <a:gd name="connsiteY0" fmla="*/ 1335410 h 1344475"/>
                <a:gd name="connsiteX1" fmla="*/ 2481366 w 3027668"/>
                <a:gd name="connsiteY1" fmla="*/ 1025902 h 1344475"/>
                <a:gd name="connsiteX2" fmla="*/ 1216963 w 3027668"/>
                <a:gd name="connsiteY2" fmla="*/ 0 h 1344475"/>
                <a:gd name="connsiteX3" fmla="*/ 0 w 3027668"/>
                <a:gd name="connsiteY3" fmla="*/ 708024 h 1344475"/>
                <a:gd name="connsiteX0" fmla="*/ 3027668 w 3027668"/>
                <a:gd name="connsiteY0" fmla="*/ 1366095 h 1375160"/>
                <a:gd name="connsiteX1" fmla="*/ 2481366 w 3027668"/>
                <a:gd name="connsiteY1" fmla="*/ 1056587 h 1375160"/>
                <a:gd name="connsiteX2" fmla="*/ 1247647 w 3027668"/>
                <a:gd name="connsiteY2" fmla="*/ 0 h 1375160"/>
                <a:gd name="connsiteX3" fmla="*/ 0 w 3027668"/>
                <a:gd name="connsiteY3" fmla="*/ 738709 h 1375160"/>
                <a:gd name="connsiteX0" fmla="*/ 3027668 w 3027668"/>
                <a:gd name="connsiteY0" fmla="*/ 1341548 h 1350613"/>
                <a:gd name="connsiteX1" fmla="*/ 2481366 w 3027668"/>
                <a:gd name="connsiteY1" fmla="*/ 1032040 h 1350613"/>
                <a:gd name="connsiteX2" fmla="*/ 1253784 w 3027668"/>
                <a:gd name="connsiteY2" fmla="*/ 1 h 1350613"/>
                <a:gd name="connsiteX3" fmla="*/ 0 w 3027668"/>
                <a:gd name="connsiteY3" fmla="*/ 714162 h 1350613"/>
                <a:gd name="connsiteX0" fmla="*/ 3027668 w 3027668"/>
                <a:gd name="connsiteY0" fmla="*/ 1341548 h 1350613"/>
                <a:gd name="connsiteX1" fmla="*/ 2481366 w 3027668"/>
                <a:gd name="connsiteY1" fmla="*/ 1032040 h 1350613"/>
                <a:gd name="connsiteX2" fmla="*/ 1253784 w 3027668"/>
                <a:gd name="connsiteY2" fmla="*/ 1 h 1350613"/>
                <a:gd name="connsiteX3" fmla="*/ 0 w 3027668"/>
                <a:gd name="connsiteY3" fmla="*/ 714162 h 135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7668" h="1350613">
                  <a:moveTo>
                    <a:pt x="3027668" y="1341548"/>
                  </a:moveTo>
                  <a:cubicBezTo>
                    <a:pt x="2853298" y="1402927"/>
                    <a:pt x="2569597" y="1136314"/>
                    <a:pt x="2481366" y="1032040"/>
                  </a:cubicBezTo>
                  <a:cubicBezTo>
                    <a:pt x="2185720" y="779811"/>
                    <a:pt x="1590333" y="-763"/>
                    <a:pt x="1253784" y="1"/>
                  </a:cubicBezTo>
                  <a:cubicBezTo>
                    <a:pt x="917235" y="765"/>
                    <a:pt x="216481" y="770689"/>
                    <a:pt x="0" y="714162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B60ABE-149F-35A0-1295-49F481C69BC2}"/>
                </a:ext>
              </a:extLst>
            </p:cNvPr>
            <p:cNvSpPr/>
            <p:nvPr/>
          </p:nvSpPr>
          <p:spPr>
            <a:xfrm rot="959039">
              <a:off x="1686209" y="4014662"/>
              <a:ext cx="595424" cy="1361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7CABF6FB-FFBA-90E4-B712-067712E37476}"/>
              </a:ext>
            </a:extLst>
          </p:cNvPr>
          <p:cNvSpPr/>
          <p:nvPr/>
        </p:nvSpPr>
        <p:spPr>
          <a:xfrm>
            <a:off x="2277117" y="3425460"/>
            <a:ext cx="2420012" cy="1483426"/>
          </a:xfrm>
          <a:custGeom>
            <a:avLst/>
            <a:gdLst>
              <a:gd name="connsiteX0" fmla="*/ 2579570 w 2579570"/>
              <a:gd name="connsiteY0" fmla="*/ 1087655 h 1087655"/>
              <a:gd name="connsiteX1" fmla="*/ 2314876 w 2579570"/>
              <a:gd name="connsiteY1" fmla="*/ 774834 h 1087655"/>
              <a:gd name="connsiteX2" fmla="*/ 1525604 w 2579570"/>
              <a:gd name="connsiteY2" fmla="*/ 28876 h 1087655"/>
              <a:gd name="connsiteX3" fmla="*/ 322446 w 2579570"/>
              <a:gd name="connsiteY3" fmla="*/ 0 h 1087655"/>
              <a:gd name="connsiteX4" fmla="*/ 0 w 2579570"/>
              <a:gd name="connsiteY4" fmla="*/ 250257 h 1087655"/>
              <a:gd name="connsiteX5" fmla="*/ 158817 w 2579570"/>
              <a:gd name="connsiteY5" fmla="*/ 409074 h 1087655"/>
              <a:gd name="connsiteX0" fmla="*/ 2579570 w 2579570"/>
              <a:gd name="connsiteY0" fmla="*/ 1136124 h 1136124"/>
              <a:gd name="connsiteX1" fmla="*/ 2314876 w 2579570"/>
              <a:gd name="connsiteY1" fmla="*/ 823303 h 1136124"/>
              <a:gd name="connsiteX2" fmla="*/ 1525604 w 2579570"/>
              <a:gd name="connsiteY2" fmla="*/ 77345 h 1136124"/>
              <a:gd name="connsiteX3" fmla="*/ 322446 w 2579570"/>
              <a:gd name="connsiteY3" fmla="*/ 48469 h 1136124"/>
              <a:gd name="connsiteX4" fmla="*/ 0 w 2579570"/>
              <a:gd name="connsiteY4" fmla="*/ 298726 h 1136124"/>
              <a:gd name="connsiteX5" fmla="*/ 158817 w 2579570"/>
              <a:gd name="connsiteY5" fmla="*/ 457543 h 1136124"/>
              <a:gd name="connsiteX0" fmla="*/ 2579570 w 2579570"/>
              <a:gd name="connsiteY0" fmla="*/ 1152990 h 1152990"/>
              <a:gd name="connsiteX1" fmla="*/ 2314876 w 2579570"/>
              <a:gd name="connsiteY1" fmla="*/ 840169 h 1152990"/>
              <a:gd name="connsiteX2" fmla="*/ 1525604 w 2579570"/>
              <a:gd name="connsiteY2" fmla="*/ 94211 h 1152990"/>
              <a:gd name="connsiteX3" fmla="*/ 322446 w 2579570"/>
              <a:gd name="connsiteY3" fmla="*/ 65335 h 1152990"/>
              <a:gd name="connsiteX4" fmla="*/ 0 w 2579570"/>
              <a:gd name="connsiteY4" fmla="*/ 315592 h 1152990"/>
              <a:gd name="connsiteX5" fmla="*/ 158817 w 2579570"/>
              <a:gd name="connsiteY5" fmla="*/ 474409 h 1152990"/>
              <a:gd name="connsiteX0" fmla="*/ 2609416 w 2609416"/>
              <a:gd name="connsiteY0" fmla="*/ 1152990 h 1152990"/>
              <a:gd name="connsiteX1" fmla="*/ 2344722 w 2609416"/>
              <a:gd name="connsiteY1" fmla="*/ 840169 h 1152990"/>
              <a:gd name="connsiteX2" fmla="*/ 1555450 w 2609416"/>
              <a:gd name="connsiteY2" fmla="*/ 94211 h 1152990"/>
              <a:gd name="connsiteX3" fmla="*/ 352292 w 2609416"/>
              <a:gd name="connsiteY3" fmla="*/ 65335 h 1152990"/>
              <a:gd name="connsiteX4" fmla="*/ 29846 w 2609416"/>
              <a:gd name="connsiteY4" fmla="*/ 315592 h 1152990"/>
              <a:gd name="connsiteX5" fmla="*/ 188663 w 2609416"/>
              <a:gd name="connsiteY5" fmla="*/ 474409 h 1152990"/>
              <a:gd name="connsiteX0" fmla="*/ 2580324 w 2580324"/>
              <a:gd name="connsiteY0" fmla="*/ 1152990 h 1152990"/>
              <a:gd name="connsiteX1" fmla="*/ 2315630 w 2580324"/>
              <a:gd name="connsiteY1" fmla="*/ 840169 h 1152990"/>
              <a:gd name="connsiteX2" fmla="*/ 1526358 w 2580324"/>
              <a:gd name="connsiteY2" fmla="*/ 94211 h 1152990"/>
              <a:gd name="connsiteX3" fmla="*/ 323200 w 2580324"/>
              <a:gd name="connsiteY3" fmla="*/ 65335 h 1152990"/>
              <a:gd name="connsiteX4" fmla="*/ 754 w 2580324"/>
              <a:gd name="connsiteY4" fmla="*/ 315592 h 1152990"/>
              <a:gd name="connsiteX5" fmla="*/ 159571 w 2580324"/>
              <a:gd name="connsiteY5" fmla="*/ 474409 h 1152990"/>
              <a:gd name="connsiteX0" fmla="*/ 2542152 w 2542152"/>
              <a:gd name="connsiteY0" fmla="*/ 1136935 h 1136935"/>
              <a:gd name="connsiteX1" fmla="*/ 2277458 w 2542152"/>
              <a:gd name="connsiteY1" fmla="*/ 824114 h 1136935"/>
              <a:gd name="connsiteX2" fmla="*/ 1488186 w 2542152"/>
              <a:gd name="connsiteY2" fmla="*/ 78156 h 1136935"/>
              <a:gd name="connsiteX3" fmla="*/ 285028 w 2542152"/>
              <a:gd name="connsiteY3" fmla="*/ 49280 h 1136935"/>
              <a:gd name="connsiteX4" fmla="*/ 1083 w 2542152"/>
              <a:gd name="connsiteY4" fmla="*/ 313975 h 1136935"/>
              <a:gd name="connsiteX5" fmla="*/ 121399 w 2542152"/>
              <a:gd name="connsiteY5" fmla="*/ 458354 h 1136935"/>
              <a:gd name="connsiteX0" fmla="*/ 2542152 w 2542152"/>
              <a:gd name="connsiteY0" fmla="*/ 1136935 h 1136935"/>
              <a:gd name="connsiteX1" fmla="*/ 2277458 w 2542152"/>
              <a:gd name="connsiteY1" fmla="*/ 824114 h 1136935"/>
              <a:gd name="connsiteX2" fmla="*/ 1488186 w 2542152"/>
              <a:gd name="connsiteY2" fmla="*/ 78156 h 1136935"/>
              <a:gd name="connsiteX3" fmla="*/ 285028 w 2542152"/>
              <a:gd name="connsiteY3" fmla="*/ 49280 h 1136935"/>
              <a:gd name="connsiteX4" fmla="*/ 1083 w 2542152"/>
              <a:gd name="connsiteY4" fmla="*/ 313975 h 1136935"/>
              <a:gd name="connsiteX5" fmla="*/ 121399 w 2542152"/>
              <a:gd name="connsiteY5" fmla="*/ 458354 h 1136935"/>
              <a:gd name="connsiteX0" fmla="*/ 2542152 w 2542152"/>
              <a:gd name="connsiteY0" fmla="*/ 1136935 h 1136935"/>
              <a:gd name="connsiteX1" fmla="*/ 2277458 w 2542152"/>
              <a:gd name="connsiteY1" fmla="*/ 824114 h 1136935"/>
              <a:gd name="connsiteX2" fmla="*/ 1488186 w 2542152"/>
              <a:gd name="connsiteY2" fmla="*/ 78156 h 1136935"/>
              <a:gd name="connsiteX3" fmla="*/ 285028 w 2542152"/>
              <a:gd name="connsiteY3" fmla="*/ 49280 h 1136935"/>
              <a:gd name="connsiteX4" fmla="*/ 1083 w 2542152"/>
              <a:gd name="connsiteY4" fmla="*/ 313975 h 1136935"/>
              <a:gd name="connsiteX5" fmla="*/ 121399 w 2542152"/>
              <a:gd name="connsiteY5" fmla="*/ 458354 h 1136935"/>
              <a:gd name="connsiteX0" fmla="*/ 2542152 w 2542152"/>
              <a:gd name="connsiteY0" fmla="*/ 1136935 h 1136935"/>
              <a:gd name="connsiteX1" fmla="*/ 2277458 w 2542152"/>
              <a:gd name="connsiteY1" fmla="*/ 824114 h 1136935"/>
              <a:gd name="connsiteX2" fmla="*/ 1488186 w 2542152"/>
              <a:gd name="connsiteY2" fmla="*/ 78156 h 1136935"/>
              <a:gd name="connsiteX3" fmla="*/ 285028 w 2542152"/>
              <a:gd name="connsiteY3" fmla="*/ 49280 h 1136935"/>
              <a:gd name="connsiteX4" fmla="*/ 1083 w 2542152"/>
              <a:gd name="connsiteY4" fmla="*/ 313975 h 1136935"/>
              <a:gd name="connsiteX5" fmla="*/ 121399 w 2542152"/>
              <a:gd name="connsiteY5" fmla="*/ 458354 h 1136935"/>
              <a:gd name="connsiteX0" fmla="*/ 2542152 w 2542152"/>
              <a:gd name="connsiteY0" fmla="*/ 1136935 h 1136935"/>
              <a:gd name="connsiteX1" fmla="*/ 2277458 w 2542152"/>
              <a:gd name="connsiteY1" fmla="*/ 824114 h 1136935"/>
              <a:gd name="connsiteX2" fmla="*/ 1488186 w 2542152"/>
              <a:gd name="connsiteY2" fmla="*/ 78156 h 1136935"/>
              <a:gd name="connsiteX3" fmla="*/ 285028 w 2542152"/>
              <a:gd name="connsiteY3" fmla="*/ 49280 h 1136935"/>
              <a:gd name="connsiteX4" fmla="*/ 1083 w 2542152"/>
              <a:gd name="connsiteY4" fmla="*/ 313975 h 1136935"/>
              <a:gd name="connsiteX5" fmla="*/ 121399 w 2542152"/>
              <a:gd name="connsiteY5" fmla="*/ 458354 h 1136935"/>
              <a:gd name="connsiteX0" fmla="*/ 2542152 w 2542152"/>
              <a:gd name="connsiteY0" fmla="*/ 1123846 h 1123846"/>
              <a:gd name="connsiteX1" fmla="*/ 2277458 w 2542152"/>
              <a:gd name="connsiteY1" fmla="*/ 811025 h 1123846"/>
              <a:gd name="connsiteX2" fmla="*/ 1488186 w 2542152"/>
              <a:gd name="connsiteY2" fmla="*/ 65067 h 1123846"/>
              <a:gd name="connsiteX3" fmla="*/ 309091 w 2542152"/>
              <a:gd name="connsiteY3" fmla="*/ 65067 h 1123846"/>
              <a:gd name="connsiteX4" fmla="*/ 1083 w 2542152"/>
              <a:gd name="connsiteY4" fmla="*/ 300886 h 1123846"/>
              <a:gd name="connsiteX5" fmla="*/ 121399 w 2542152"/>
              <a:gd name="connsiteY5" fmla="*/ 445265 h 1123846"/>
              <a:gd name="connsiteX0" fmla="*/ 2542152 w 2542152"/>
              <a:gd name="connsiteY0" fmla="*/ 1128000 h 1128000"/>
              <a:gd name="connsiteX1" fmla="*/ 2277458 w 2542152"/>
              <a:gd name="connsiteY1" fmla="*/ 815179 h 1128000"/>
              <a:gd name="connsiteX2" fmla="*/ 1488186 w 2542152"/>
              <a:gd name="connsiteY2" fmla="*/ 69221 h 1128000"/>
              <a:gd name="connsiteX3" fmla="*/ 309091 w 2542152"/>
              <a:gd name="connsiteY3" fmla="*/ 69221 h 1128000"/>
              <a:gd name="connsiteX4" fmla="*/ 1083 w 2542152"/>
              <a:gd name="connsiteY4" fmla="*/ 305040 h 1128000"/>
              <a:gd name="connsiteX5" fmla="*/ 121399 w 2542152"/>
              <a:gd name="connsiteY5" fmla="*/ 449419 h 1128000"/>
              <a:gd name="connsiteX0" fmla="*/ 2542152 w 2542152"/>
              <a:gd name="connsiteY0" fmla="*/ 1128000 h 1128000"/>
              <a:gd name="connsiteX1" fmla="*/ 2277458 w 2542152"/>
              <a:gd name="connsiteY1" fmla="*/ 815179 h 1128000"/>
              <a:gd name="connsiteX2" fmla="*/ 1488186 w 2542152"/>
              <a:gd name="connsiteY2" fmla="*/ 69221 h 1128000"/>
              <a:gd name="connsiteX3" fmla="*/ 309091 w 2542152"/>
              <a:gd name="connsiteY3" fmla="*/ 69221 h 1128000"/>
              <a:gd name="connsiteX4" fmla="*/ 1083 w 2542152"/>
              <a:gd name="connsiteY4" fmla="*/ 305040 h 1128000"/>
              <a:gd name="connsiteX5" fmla="*/ 121399 w 2542152"/>
              <a:gd name="connsiteY5" fmla="*/ 449419 h 1128000"/>
              <a:gd name="connsiteX0" fmla="*/ 2542152 w 2542152"/>
              <a:gd name="connsiteY0" fmla="*/ 1120089 h 1120089"/>
              <a:gd name="connsiteX1" fmla="*/ 2277458 w 2542152"/>
              <a:gd name="connsiteY1" fmla="*/ 807268 h 1120089"/>
              <a:gd name="connsiteX2" fmla="*/ 1488186 w 2542152"/>
              <a:gd name="connsiteY2" fmla="*/ 61310 h 1120089"/>
              <a:gd name="connsiteX3" fmla="*/ 328342 w 2542152"/>
              <a:gd name="connsiteY3" fmla="*/ 80560 h 1120089"/>
              <a:gd name="connsiteX4" fmla="*/ 1083 w 2542152"/>
              <a:gd name="connsiteY4" fmla="*/ 297129 h 1120089"/>
              <a:gd name="connsiteX5" fmla="*/ 121399 w 2542152"/>
              <a:gd name="connsiteY5" fmla="*/ 441508 h 1120089"/>
              <a:gd name="connsiteX0" fmla="*/ 2542152 w 2542152"/>
              <a:gd name="connsiteY0" fmla="*/ 1121356 h 1121356"/>
              <a:gd name="connsiteX1" fmla="*/ 2277458 w 2542152"/>
              <a:gd name="connsiteY1" fmla="*/ 808535 h 1121356"/>
              <a:gd name="connsiteX2" fmla="*/ 1488186 w 2542152"/>
              <a:gd name="connsiteY2" fmla="*/ 62577 h 1121356"/>
              <a:gd name="connsiteX3" fmla="*/ 328342 w 2542152"/>
              <a:gd name="connsiteY3" fmla="*/ 81827 h 1121356"/>
              <a:gd name="connsiteX4" fmla="*/ 1083 w 2542152"/>
              <a:gd name="connsiteY4" fmla="*/ 298396 h 1121356"/>
              <a:gd name="connsiteX5" fmla="*/ 121399 w 2542152"/>
              <a:gd name="connsiteY5" fmla="*/ 442775 h 1121356"/>
              <a:gd name="connsiteX0" fmla="*/ 2542152 w 2542152"/>
              <a:gd name="connsiteY0" fmla="*/ 1121356 h 1121356"/>
              <a:gd name="connsiteX1" fmla="*/ 2277458 w 2542152"/>
              <a:gd name="connsiteY1" fmla="*/ 808535 h 1121356"/>
              <a:gd name="connsiteX2" fmla="*/ 1488186 w 2542152"/>
              <a:gd name="connsiteY2" fmla="*/ 62577 h 1121356"/>
              <a:gd name="connsiteX3" fmla="*/ 328342 w 2542152"/>
              <a:gd name="connsiteY3" fmla="*/ 81827 h 1121356"/>
              <a:gd name="connsiteX4" fmla="*/ 1083 w 2542152"/>
              <a:gd name="connsiteY4" fmla="*/ 298396 h 1121356"/>
              <a:gd name="connsiteX5" fmla="*/ 121399 w 2542152"/>
              <a:gd name="connsiteY5" fmla="*/ 442775 h 1121356"/>
              <a:gd name="connsiteX0" fmla="*/ 2542152 w 2542152"/>
              <a:gd name="connsiteY0" fmla="*/ 1121356 h 1121356"/>
              <a:gd name="connsiteX1" fmla="*/ 2277458 w 2542152"/>
              <a:gd name="connsiteY1" fmla="*/ 808535 h 1121356"/>
              <a:gd name="connsiteX2" fmla="*/ 1488186 w 2542152"/>
              <a:gd name="connsiteY2" fmla="*/ 62577 h 1121356"/>
              <a:gd name="connsiteX3" fmla="*/ 328342 w 2542152"/>
              <a:gd name="connsiteY3" fmla="*/ 81827 h 1121356"/>
              <a:gd name="connsiteX4" fmla="*/ 1083 w 2542152"/>
              <a:gd name="connsiteY4" fmla="*/ 298396 h 1121356"/>
              <a:gd name="connsiteX5" fmla="*/ 121399 w 2542152"/>
              <a:gd name="connsiteY5" fmla="*/ 442775 h 1121356"/>
              <a:gd name="connsiteX0" fmla="*/ 2542152 w 2542152"/>
              <a:gd name="connsiteY0" fmla="*/ 1090184 h 1090184"/>
              <a:gd name="connsiteX1" fmla="*/ 2277458 w 2542152"/>
              <a:gd name="connsiteY1" fmla="*/ 777363 h 1090184"/>
              <a:gd name="connsiteX2" fmla="*/ 1488186 w 2542152"/>
              <a:gd name="connsiteY2" fmla="*/ 31405 h 1090184"/>
              <a:gd name="connsiteX3" fmla="*/ 328342 w 2542152"/>
              <a:gd name="connsiteY3" fmla="*/ 50655 h 1090184"/>
              <a:gd name="connsiteX4" fmla="*/ 1083 w 2542152"/>
              <a:gd name="connsiteY4" fmla="*/ 267224 h 1090184"/>
              <a:gd name="connsiteX5" fmla="*/ 121399 w 2542152"/>
              <a:gd name="connsiteY5" fmla="*/ 411603 h 1090184"/>
              <a:gd name="connsiteX0" fmla="*/ 2542152 w 2542152"/>
              <a:gd name="connsiteY0" fmla="*/ 1090184 h 1090184"/>
              <a:gd name="connsiteX1" fmla="*/ 2277458 w 2542152"/>
              <a:gd name="connsiteY1" fmla="*/ 777363 h 1090184"/>
              <a:gd name="connsiteX2" fmla="*/ 1488186 w 2542152"/>
              <a:gd name="connsiteY2" fmla="*/ 31405 h 1090184"/>
              <a:gd name="connsiteX3" fmla="*/ 328342 w 2542152"/>
              <a:gd name="connsiteY3" fmla="*/ 50655 h 1090184"/>
              <a:gd name="connsiteX4" fmla="*/ 1083 w 2542152"/>
              <a:gd name="connsiteY4" fmla="*/ 267224 h 1090184"/>
              <a:gd name="connsiteX5" fmla="*/ 121399 w 2542152"/>
              <a:gd name="connsiteY5" fmla="*/ 411603 h 1090184"/>
              <a:gd name="connsiteX0" fmla="*/ 2542152 w 2542152"/>
              <a:gd name="connsiteY0" fmla="*/ 1096253 h 1096253"/>
              <a:gd name="connsiteX1" fmla="*/ 2277458 w 2542152"/>
              <a:gd name="connsiteY1" fmla="*/ 783432 h 1096253"/>
              <a:gd name="connsiteX2" fmla="*/ 1353432 w 2542152"/>
              <a:gd name="connsiteY2" fmla="*/ 27849 h 1096253"/>
              <a:gd name="connsiteX3" fmla="*/ 328342 w 2542152"/>
              <a:gd name="connsiteY3" fmla="*/ 56724 h 1096253"/>
              <a:gd name="connsiteX4" fmla="*/ 1083 w 2542152"/>
              <a:gd name="connsiteY4" fmla="*/ 273293 h 1096253"/>
              <a:gd name="connsiteX5" fmla="*/ 121399 w 2542152"/>
              <a:gd name="connsiteY5" fmla="*/ 417672 h 1096253"/>
              <a:gd name="connsiteX0" fmla="*/ 2542152 w 2542152"/>
              <a:gd name="connsiteY0" fmla="*/ 1110529 h 1110529"/>
              <a:gd name="connsiteX1" fmla="*/ 2277458 w 2542152"/>
              <a:gd name="connsiteY1" fmla="*/ 797708 h 1110529"/>
              <a:gd name="connsiteX2" fmla="*/ 1353432 w 2542152"/>
              <a:gd name="connsiteY2" fmla="*/ 42125 h 1110529"/>
              <a:gd name="connsiteX3" fmla="*/ 328342 w 2542152"/>
              <a:gd name="connsiteY3" fmla="*/ 71000 h 1110529"/>
              <a:gd name="connsiteX4" fmla="*/ 1083 w 2542152"/>
              <a:gd name="connsiteY4" fmla="*/ 287569 h 1110529"/>
              <a:gd name="connsiteX5" fmla="*/ 121399 w 2542152"/>
              <a:gd name="connsiteY5" fmla="*/ 431948 h 1110529"/>
              <a:gd name="connsiteX0" fmla="*/ 2542152 w 2542152"/>
              <a:gd name="connsiteY0" fmla="*/ 1144442 h 1144442"/>
              <a:gd name="connsiteX1" fmla="*/ 2277458 w 2542152"/>
              <a:gd name="connsiteY1" fmla="*/ 831621 h 1144442"/>
              <a:gd name="connsiteX2" fmla="*/ 1353432 w 2542152"/>
              <a:gd name="connsiteY2" fmla="*/ 76038 h 1144442"/>
              <a:gd name="connsiteX3" fmla="*/ 309091 w 2542152"/>
              <a:gd name="connsiteY3" fmla="*/ 95288 h 1144442"/>
              <a:gd name="connsiteX4" fmla="*/ 1083 w 2542152"/>
              <a:gd name="connsiteY4" fmla="*/ 321482 h 1144442"/>
              <a:gd name="connsiteX5" fmla="*/ 121399 w 2542152"/>
              <a:gd name="connsiteY5" fmla="*/ 465861 h 1144442"/>
              <a:gd name="connsiteX0" fmla="*/ 2541959 w 2541959"/>
              <a:gd name="connsiteY0" fmla="*/ 1144442 h 1144442"/>
              <a:gd name="connsiteX1" fmla="*/ 2277265 w 2541959"/>
              <a:gd name="connsiteY1" fmla="*/ 831621 h 1144442"/>
              <a:gd name="connsiteX2" fmla="*/ 1353239 w 2541959"/>
              <a:gd name="connsiteY2" fmla="*/ 76038 h 1144442"/>
              <a:gd name="connsiteX3" fmla="*/ 308898 w 2541959"/>
              <a:gd name="connsiteY3" fmla="*/ 95288 h 1144442"/>
              <a:gd name="connsiteX4" fmla="*/ 890 w 2541959"/>
              <a:gd name="connsiteY4" fmla="*/ 321482 h 1144442"/>
              <a:gd name="connsiteX5" fmla="*/ 140456 w 2541959"/>
              <a:gd name="connsiteY5" fmla="*/ 470674 h 1144442"/>
              <a:gd name="connsiteX0" fmla="*/ 2541959 w 2541959"/>
              <a:gd name="connsiteY0" fmla="*/ 1144442 h 1144442"/>
              <a:gd name="connsiteX1" fmla="*/ 2277265 w 2541959"/>
              <a:gd name="connsiteY1" fmla="*/ 831621 h 1144442"/>
              <a:gd name="connsiteX2" fmla="*/ 1353239 w 2541959"/>
              <a:gd name="connsiteY2" fmla="*/ 76038 h 1144442"/>
              <a:gd name="connsiteX3" fmla="*/ 308898 w 2541959"/>
              <a:gd name="connsiteY3" fmla="*/ 95288 h 1144442"/>
              <a:gd name="connsiteX4" fmla="*/ 890 w 2541959"/>
              <a:gd name="connsiteY4" fmla="*/ 321482 h 1144442"/>
              <a:gd name="connsiteX5" fmla="*/ 140456 w 2541959"/>
              <a:gd name="connsiteY5" fmla="*/ 470674 h 1144442"/>
              <a:gd name="connsiteX0" fmla="*/ 2549067 w 2549067"/>
              <a:gd name="connsiteY0" fmla="*/ 1144442 h 1144442"/>
              <a:gd name="connsiteX1" fmla="*/ 2284373 w 2549067"/>
              <a:gd name="connsiteY1" fmla="*/ 831621 h 1144442"/>
              <a:gd name="connsiteX2" fmla="*/ 1360347 w 2549067"/>
              <a:gd name="connsiteY2" fmla="*/ 76038 h 1144442"/>
              <a:gd name="connsiteX3" fmla="*/ 316006 w 2549067"/>
              <a:gd name="connsiteY3" fmla="*/ 95288 h 1144442"/>
              <a:gd name="connsiteX4" fmla="*/ 7998 w 2549067"/>
              <a:gd name="connsiteY4" fmla="*/ 321482 h 1144442"/>
              <a:gd name="connsiteX5" fmla="*/ 147564 w 2549067"/>
              <a:gd name="connsiteY5" fmla="*/ 470674 h 1144442"/>
              <a:gd name="connsiteX0" fmla="*/ 2530309 w 2530309"/>
              <a:gd name="connsiteY0" fmla="*/ 1126668 h 1126668"/>
              <a:gd name="connsiteX1" fmla="*/ 2265615 w 2530309"/>
              <a:gd name="connsiteY1" fmla="*/ 813847 h 1126668"/>
              <a:gd name="connsiteX2" fmla="*/ 1341589 w 2530309"/>
              <a:gd name="connsiteY2" fmla="*/ 58264 h 1126668"/>
              <a:gd name="connsiteX3" fmla="*/ 297248 w 2530309"/>
              <a:gd name="connsiteY3" fmla="*/ 77514 h 1126668"/>
              <a:gd name="connsiteX4" fmla="*/ 9118 w 2530309"/>
              <a:gd name="connsiteY4" fmla="*/ 290455 h 1126668"/>
              <a:gd name="connsiteX5" fmla="*/ 128806 w 2530309"/>
              <a:gd name="connsiteY5" fmla="*/ 452900 h 1126668"/>
              <a:gd name="connsiteX0" fmla="*/ 2536092 w 2536092"/>
              <a:gd name="connsiteY0" fmla="*/ 1126668 h 1126668"/>
              <a:gd name="connsiteX1" fmla="*/ 2271398 w 2536092"/>
              <a:gd name="connsiteY1" fmla="*/ 813847 h 1126668"/>
              <a:gd name="connsiteX2" fmla="*/ 1347372 w 2536092"/>
              <a:gd name="connsiteY2" fmla="*/ 58264 h 1126668"/>
              <a:gd name="connsiteX3" fmla="*/ 303031 w 2536092"/>
              <a:gd name="connsiteY3" fmla="*/ 77514 h 1126668"/>
              <a:gd name="connsiteX4" fmla="*/ 14901 w 2536092"/>
              <a:gd name="connsiteY4" fmla="*/ 290455 h 1126668"/>
              <a:gd name="connsiteX5" fmla="*/ 134589 w 2536092"/>
              <a:gd name="connsiteY5" fmla="*/ 452900 h 1126668"/>
              <a:gd name="connsiteX0" fmla="*/ 2529676 w 2529676"/>
              <a:gd name="connsiteY0" fmla="*/ 1119023 h 1119023"/>
              <a:gd name="connsiteX1" fmla="*/ 2264982 w 2529676"/>
              <a:gd name="connsiteY1" fmla="*/ 806202 h 1119023"/>
              <a:gd name="connsiteX2" fmla="*/ 1340956 w 2529676"/>
              <a:gd name="connsiteY2" fmla="*/ 50619 h 1119023"/>
              <a:gd name="connsiteX3" fmla="*/ 362875 w 2529676"/>
              <a:gd name="connsiteY3" fmla="*/ 93060 h 1119023"/>
              <a:gd name="connsiteX4" fmla="*/ 8485 w 2529676"/>
              <a:gd name="connsiteY4" fmla="*/ 282810 h 1119023"/>
              <a:gd name="connsiteX5" fmla="*/ 128173 w 2529676"/>
              <a:gd name="connsiteY5" fmla="*/ 445255 h 1119023"/>
              <a:gd name="connsiteX0" fmla="*/ 2529676 w 2529676"/>
              <a:gd name="connsiteY0" fmla="*/ 1126335 h 1126335"/>
              <a:gd name="connsiteX1" fmla="*/ 2264982 w 2529676"/>
              <a:gd name="connsiteY1" fmla="*/ 813514 h 1126335"/>
              <a:gd name="connsiteX2" fmla="*/ 1340956 w 2529676"/>
              <a:gd name="connsiteY2" fmla="*/ 57931 h 1126335"/>
              <a:gd name="connsiteX3" fmla="*/ 362875 w 2529676"/>
              <a:gd name="connsiteY3" fmla="*/ 100372 h 1126335"/>
              <a:gd name="connsiteX4" fmla="*/ 8485 w 2529676"/>
              <a:gd name="connsiteY4" fmla="*/ 290122 h 1126335"/>
              <a:gd name="connsiteX5" fmla="*/ 128173 w 2529676"/>
              <a:gd name="connsiteY5" fmla="*/ 452567 h 1126335"/>
              <a:gd name="connsiteX0" fmla="*/ 2529676 w 2529676"/>
              <a:gd name="connsiteY0" fmla="*/ 1126335 h 1126335"/>
              <a:gd name="connsiteX1" fmla="*/ 2264982 w 2529676"/>
              <a:gd name="connsiteY1" fmla="*/ 813514 h 1126335"/>
              <a:gd name="connsiteX2" fmla="*/ 1340956 w 2529676"/>
              <a:gd name="connsiteY2" fmla="*/ 57931 h 1126335"/>
              <a:gd name="connsiteX3" fmla="*/ 362875 w 2529676"/>
              <a:gd name="connsiteY3" fmla="*/ 100372 h 1126335"/>
              <a:gd name="connsiteX4" fmla="*/ 8485 w 2529676"/>
              <a:gd name="connsiteY4" fmla="*/ 290122 h 1126335"/>
              <a:gd name="connsiteX5" fmla="*/ 128173 w 2529676"/>
              <a:gd name="connsiteY5" fmla="*/ 452567 h 1126335"/>
              <a:gd name="connsiteX0" fmla="*/ 2529676 w 2529676"/>
              <a:gd name="connsiteY0" fmla="*/ 1126335 h 1126335"/>
              <a:gd name="connsiteX1" fmla="*/ 2264982 w 2529676"/>
              <a:gd name="connsiteY1" fmla="*/ 813514 h 1126335"/>
              <a:gd name="connsiteX2" fmla="*/ 1340956 w 2529676"/>
              <a:gd name="connsiteY2" fmla="*/ 57931 h 1126335"/>
              <a:gd name="connsiteX3" fmla="*/ 362875 w 2529676"/>
              <a:gd name="connsiteY3" fmla="*/ 100372 h 1126335"/>
              <a:gd name="connsiteX4" fmla="*/ 8485 w 2529676"/>
              <a:gd name="connsiteY4" fmla="*/ 290122 h 1126335"/>
              <a:gd name="connsiteX5" fmla="*/ 128173 w 2529676"/>
              <a:gd name="connsiteY5" fmla="*/ 452567 h 1126335"/>
              <a:gd name="connsiteX0" fmla="*/ 2529676 w 2529676"/>
              <a:gd name="connsiteY0" fmla="*/ 1126335 h 1126335"/>
              <a:gd name="connsiteX1" fmla="*/ 2264982 w 2529676"/>
              <a:gd name="connsiteY1" fmla="*/ 813514 h 1126335"/>
              <a:gd name="connsiteX2" fmla="*/ 1340956 w 2529676"/>
              <a:gd name="connsiteY2" fmla="*/ 57931 h 1126335"/>
              <a:gd name="connsiteX3" fmla="*/ 362875 w 2529676"/>
              <a:gd name="connsiteY3" fmla="*/ 100372 h 1126335"/>
              <a:gd name="connsiteX4" fmla="*/ 8485 w 2529676"/>
              <a:gd name="connsiteY4" fmla="*/ 290122 h 1126335"/>
              <a:gd name="connsiteX5" fmla="*/ 128173 w 2529676"/>
              <a:gd name="connsiteY5" fmla="*/ 452567 h 1126335"/>
              <a:gd name="connsiteX0" fmla="*/ 2529676 w 2529676"/>
              <a:gd name="connsiteY0" fmla="*/ 1119728 h 1119728"/>
              <a:gd name="connsiteX1" fmla="*/ 2158965 w 2529676"/>
              <a:gd name="connsiteY1" fmla="*/ 717455 h 1119728"/>
              <a:gd name="connsiteX2" fmla="*/ 1340956 w 2529676"/>
              <a:gd name="connsiteY2" fmla="*/ 51324 h 1119728"/>
              <a:gd name="connsiteX3" fmla="*/ 362875 w 2529676"/>
              <a:gd name="connsiteY3" fmla="*/ 93765 h 1119728"/>
              <a:gd name="connsiteX4" fmla="*/ 8485 w 2529676"/>
              <a:gd name="connsiteY4" fmla="*/ 283515 h 1119728"/>
              <a:gd name="connsiteX5" fmla="*/ 128173 w 2529676"/>
              <a:gd name="connsiteY5" fmla="*/ 445960 h 1119728"/>
              <a:gd name="connsiteX0" fmla="*/ 2529676 w 2529676"/>
              <a:gd name="connsiteY0" fmla="*/ 1119728 h 1119728"/>
              <a:gd name="connsiteX1" fmla="*/ 2158965 w 2529676"/>
              <a:gd name="connsiteY1" fmla="*/ 717455 h 1119728"/>
              <a:gd name="connsiteX2" fmla="*/ 1340956 w 2529676"/>
              <a:gd name="connsiteY2" fmla="*/ 51324 h 1119728"/>
              <a:gd name="connsiteX3" fmla="*/ 362875 w 2529676"/>
              <a:gd name="connsiteY3" fmla="*/ 93765 h 1119728"/>
              <a:gd name="connsiteX4" fmla="*/ 8485 w 2529676"/>
              <a:gd name="connsiteY4" fmla="*/ 283515 h 1119728"/>
              <a:gd name="connsiteX5" fmla="*/ 128173 w 2529676"/>
              <a:gd name="connsiteY5" fmla="*/ 445960 h 1119728"/>
              <a:gd name="connsiteX0" fmla="*/ 2493254 w 2493254"/>
              <a:gd name="connsiteY0" fmla="*/ 1113084 h 1113084"/>
              <a:gd name="connsiteX1" fmla="*/ 2122543 w 2493254"/>
              <a:gd name="connsiteY1" fmla="*/ 710811 h 1113084"/>
              <a:gd name="connsiteX2" fmla="*/ 1304534 w 2493254"/>
              <a:gd name="connsiteY2" fmla="*/ 44680 h 1113084"/>
              <a:gd name="connsiteX3" fmla="*/ 326453 w 2493254"/>
              <a:gd name="connsiteY3" fmla="*/ 87121 h 1113084"/>
              <a:gd name="connsiteX4" fmla="*/ 11819 w 2493254"/>
              <a:gd name="connsiteY4" fmla="*/ 296749 h 1113084"/>
              <a:gd name="connsiteX5" fmla="*/ 91751 w 2493254"/>
              <a:gd name="connsiteY5" fmla="*/ 439316 h 1113084"/>
              <a:gd name="connsiteX0" fmla="*/ 2460413 w 2460413"/>
              <a:gd name="connsiteY0" fmla="*/ 1111881 h 1111881"/>
              <a:gd name="connsiteX1" fmla="*/ 2089702 w 2460413"/>
              <a:gd name="connsiteY1" fmla="*/ 709608 h 1111881"/>
              <a:gd name="connsiteX2" fmla="*/ 1271693 w 2460413"/>
              <a:gd name="connsiteY2" fmla="*/ 43477 h 1111881"/>
              <a:gd name="connsiteX3" fmla="*/ 293612 w 2460413"/>
              <a:gd name="connsiteY3" fmla="*/ 85918 h 1111881"/>
              <a:gd name="connsiteX4" fmla="*/ 18735 w 2460413"/>
              <a:gd name="connsiteY4" fmla="*/ 259102 h 1111881"/>
              <a:gd name="connsiteX5" fmla="*/ 58910 w 2460413"/>
              <a:gd name="connsiteY5" fmla="*/ 438113 h 1111881"/>
              <a:gd name="connsiteX0" fmla="*/ 2453322 w 2453322"/>
              <a:gd name="connsiteY0" fmla="*/ 1112203 h 1112203"/>
              <a:gd name="connsiteX1" fmla="*/ 2082611 w 2453322"/>
              <a:gd name="connsiteY1" fmla="*/ 709930 h 1112203"/>
              <a:gd name="connsiteX2" fmla="*/ 1264602 w 2453322"/>
              <a:gd name="connsiteY2" fmla="*/ 43799 h 1112203"/>
              <a:gd name="connsiteX3" fmla="*/ 286521 w 2453322"/>
              <a:gd name="connsiteY3" fmla="*/ 86240 h 1112203"/>
              <a:gd name="connsiteX4" fmla="*/ 21583 w 2453322"/>
              <a:gd name="connsiteY4" fmla="*/ 269363 h 1112203"/>
              <a:gd name="connsiteX5" fmla="*/ 51819 w 2453322"/>
              <a:gd name="connsiteY5" fmla="*/ 438435 h 1112203"/>
              <a:gd name="connsiteX0" fmla="*/ 2457207 w 2457207"/>
              <a:gd name="connsiteY0" fmla="*/ 1113206 h 1113206"/>
              <a:gd name="connsiteX1" fmla="*/ 2086496 w 2457207"/>
              <a:gd name="connsiteY1" fmla="*/ 710933 h 1113206"/>
              <a:gd name="connsiteX2" fmla="*/ 1268487 w 2457207"/>
              <a:gd name="connsiteY2" fmla="*/ 44802 h 1113206"/>
              <a:gd name="connsiteX3" fmla="*/ 343415 w 2457207"/>
              <a:gd name="connsiteY3" fmla="*/ 83930 h 1113206"/>
              <a:gd name="connsiteX4" fmla="*/ 25468 w 2457207"/>
              <a:gd name="connsiteY4" fmla="*/ 270366 h 1113206"/>
              <a:gd name="connsiteX5" fmla="*/ 55704 w 2457207"/>
              <a:gd name="connsiteY5" fmla="*/ 439438 h 1113206"/>
              <a:gd name="connsiteX0" fmla="*/ 2457207 w 2457207"/>
              <a:gd name="connsiteY0" fmla="*/ 1113883 h 1113883"/>
              <a:gd name="connsiteX1" fmla="*/ 2086496 w 2457207"/>
              <a:gd name="connsiteY1" fmla="*/ 711610 h 1113883"/>
              <a:gd name="connsiteX2" fmla="*/ 1268487 w 2457207"/>
              <a:gd name="connsiteY2" fmla="*/ 45479 h 1113883"/>
              <a:gd name="connsiteX3" fmla="*/ 343415 w 2457207"/>
              <a:gd name="connsiteY3" fmla="*/ 84607 h 1113883"/>
              <a:gd name="connsiteX4" fmla="*/ 25468 w 2457207"/>
              <a:gd name="connsiteY4" fmla="*/ 271043 h 1113883"/>
              <a:gd name="connsiteX5" fmla="*/ 55704 w 2457207"/>
              <a:gd name="connsiteY5" fmla="*/ 440115 h 1113883"/>
              <a:gd name="connsiteX0" fmla="*/ 2457207 w 2457207"/>
              <a:gd name="connsiteY0" fmla="*/ 1117495 h 1117495"/>
              <a:gd name="connsiteX1" fmla="*/ 2086496 w 2457207"/>
              <a:gd name="connsiteY1" fmla="*/ 715222 h 1117495"/>
              <a:gd name="connsiteX2" fmla="*/ 1268487 w 2457207"/>
              <a:gd name="connsiteY2" fmla="*/ 49091 h 1117495"/>
              <a:gd name="connsiteX3" fmla="*/ 343415 w 2457207"/>
              <a:gd name="connsiteY3" fmla="*/ 88219 h 1117495"/>
              <a:gd name="connsiteX4" fmla="*/ 25468 w 2457207"/>
              <a:gd name="connsiteY4" fmla="*/ 274655 h 1117495"/>
              <a:gd name="connsiteX5" fmla="*/ 55704 w 2457207"/>
              <a:gd name="connsiteY5" fmla="*/ 443727 h 1117495"/>
              <a:gd name="connsiteX0" fmla="*/ 2457207 w 2457207"/>
              <a:gd name="connsiteY0" fmla="*/ 1489257 h 1489257"/>
              <a:gd name="connsiteX1" fmla="*/ 2086496 w 2457207"/>
              <a:gd name="connsiteY1" fmla="*/ 1086984 h 1489257"/>
              <a:gd name="connsiteX2" fmla="*/ 943231 w 2457207"/>
              <a:gd name="connsiteY2" fmla="*/ 15817 h 1489257"/>
              <a:gd name="connsiteX3" fmla="*/ 343415 w 2457207"/>
              <a:gd name="connsiteY3" fmla="*/ 459981 h 1489257"/>
              <a:gd name="connsiteX4" fmla="*/ 25468 w 2457207"/>
              <a:gd name="connsiteY4" fmla="*/ 646417 h 1489257"/>
              <a:gd name="connsiteX5" fmla="*/ 55704 w 2457207"/>
              <a:gd name="connsiteY5" fmla="*/ 815489 h 1489257"/>
              <a:gd name="connsiteX0" fmla="*/ 2478921 w 2478921"/>
              <a:gd name="connsiteY0" fmla="*/ 1566884 h 1566884"/>
              <a:gd name="connsiteX1" fmla="*/ 2108210 w 2478921"/>
              <a:gd name="connsiteY1" fmla="*/ 1164611 h 1566884"/>
              <a:gd name="connsiteX2" fmla="*/ 964945 w 2478921"/>
              <a:gd name="connsiteY2" fmla="*/ 93444 h 1566884"/>
              <a:gd name="connsiteX3" fmla="*/ 659701 w 2478921"/>
              <a:gd name="connsiteY3" fmla="*/ 126435 h 1566884"/>
              <a:gd name="connsiteX4" fmla="*/ 47182 w 2478921"/>
              <a:gd name="connsiteY4" fmla="*/ 724044 h 1566884"/>
              <a:gd name="connsiteX5" fmla="*/ 77418 w 2478921"/>
              <a:gd name="connsiteY5" fmla="*/ 893116 h 1566884"/>
              <a:gd name="connsiteX0" fmla="*/ 2478921 w 2478921"/>
              <a:gd name="connsiteY0" fmla="*/ 1547571 h 1547571"/>
              <a:gd name="connsiteX1" fmla="*/ 2108210 w 2478921"/>
              <a:gd name="connsiteY1" fmla="*/ 1145298 h 1547571"/>
              <a:gd name="connsiteX2" fmla="*/ 964945 w 2478921"/>
              <a:gd name="connsiteY2" fmla="*/ 74131 h 1547571"/>
              <a:gd name="connsiteX3" fmla="*/ 659701 w 2478921"/>
              <a:gd name="connsiteY3" fmla="*/ 107122 h 1547571"/>
              <a:gd name="connsiteX4" fmla="*/ 47182 w 2478921"/>
              <a:gd name="connsiteY4" fmla="*/ 704731 h 1547571"/>
              <a:gd name="connsiteX5" fmla="*/ 77418 w 2478921"/>
              <a:gd name="connsiteY5" fmla="*/ 873803 h 1547571"/>
              <a:gd name="connsiteX0" fmla="*/ 2478921 w 2478921"/>
              <a:gd name="connsiteY0" fmla="*/ 1475303 h 1475303"/>
              <a:gd name="connsiteX1" fmla="*/ 2108210 w 2478921"/>
              <a:gd name="connsiteY1" fmla="*/ 1073030 h 1475303"/>
              <a:gd name="connsiteX2" fmla="*/ 964945 w 2478921"/>
              <a:gd name="connsiteY2" fmla="*/ 1863 h 1475303"/>
              <a:gd name="connsiteX3" fmla="*/ 659701 w 2478921"/>
              <a:gd name="connsiteY3" fmla="*/ 34854 h 1475303"/>
              <a:gd name="connsiteX4" fmla="*/ 47182 w 2478921"/>
              <a:gd name="connsiteY4" fmla="*/ 632463 h 1475303"/>
              <a:gd name="connsiteX5" fmla="*/ 77418 w 2478921"/>
              <a:gd name="connsiteY5" fmla="*/ 801535 h 1475303"/>
              <a:gd name="connsiteX0" fmla="*/ 2478921 w 2478921"/>
              <a:gd name="connsiteY0" fmla="*/ 1477630 h 1477630"/>
              <a:gd name="connsiteX1" fmla="*/ 2108210 w 2478921"/>
              <a:gd name="connsiteY1" fmla="*/ 1075357 h 1477630"/>
              <a:gd name="connsiteX2" fmla="*/ 964945 w 2478921"/>
              <a:gd name="connsiteY2" fmla="*/ 4190 h 1477630"/>
              <a:gd name="connsiteX3" fmla="*/ 659701 w 2478921"/>
              <a:gd name="connsiteY3" fmla="*/ 37181 h 1477630"/>
              <a:gd name="connsiteX4" fmla="*/ 47182 w 2478921"/>
              <a:gd name="connsiteY4" fmla="*/ 634790 h 1477630"/>
              <a:gd name="connsiteX5" fmla="*/ 77418 w 2478921"/>
              <a:gd name="connsiteY5" fmla="*/ 803862 h 1477630"/>
              <a:gd name="connsiteX0" fmla="*/ 2478921 w 2478921"/>
              <a:gd name="connsiteY0" fmla="*/ 1440449 h 1440449"/>
              <a:gd name="connsiteX1" fmla="*/ 2108210 w 2478921"/>
              <a:gd name="connsiteY1" fmla="*/ 1038176 h 1440449"/>
              <a:gd name="connsiteX2" fmla="*/ 659701 w 2478921"/>
              <a:gd name="connsiteY2" fmla="*/ 0 h 1440449"/>
              <a:gd name="connsiteX3" fmla="*/ 47182 w 2478921"/>
              <a:gd name="connsiteY3" fmla="*/ 597609 h 1440449"/>
              <a:gd name="connsiteX4" fmla="*/ 77418 w 2478921"/>
              <a:gd name="connsiteY4" fmla="*/ 766681 h 1440449"/>
              <a:gd name="connsiteX0" fmla="*/ 2493438 w 2493438"/>
              <a:gd name="connsiteY0" fmla="*/ 1520229 h 1520229"/>
              <a:gd name="connsiteX1" fmla="*/ 2122727 w 2493438"/>
              <a:gd name="connsiteY1" fmla="*/ 1117956 h 1520229"/>
              <a:gd name="connsiteX2" fmla="*/ 870599 w 2493438"/>
              <a:gd name="connsiteY2" fmla="*/ 0 h 1520229"/>
              <a:gd name="connsiteX3" fmla="*/ 61699 w 2493438"/>
              <a:gd name="connsiteY3" fmla="*/ 677389 h 1520229"/>
              <a:gd name="connsiteX4" fmla="*/ 91935 w 2493438"/>
              <a:gd name="connsiteY4" fmla="*/ 846461 h 1520229"/>
              <a:gd name="connsiteX0" fmla="*/ 2493438 w 2493438"/>
              <a:gd name="connsiteY0" fmla="*/ 1520229 h 1520229"/>
              <a:gd name="connsiteX1" fmla="*/ 2122727 w 2493438"/>
              <a:gd name="connsiteY1" fmla="*/ 1117956 h 1520229"/>
              <a:gd name="connsiteX2" fmla="*/ 870599 w 2493438"/>
              <a:gd name="connsiteY2" fmla="*/ 0 h 1520229"/>
              <a:gd name="connsiteX3" fmla="*/ 61699 w 2493438"/>
              <a:gd name="connsiteY3" fmla="*/ 677389 h 1520229"/>
              <a:gd name="connsiteX4" fmla="*/ 91935 w 2493438"/>
              <a:gd name="connsiteY4" fmla="*/ 846461 h 1520229"/>
              <a:gd name="connsiteX0" fmla="*/ 2494800 w 2494800"/>
              <a:gd name="connsiteY0" fmla="*/ 1495683 h 1495683"/>
              <a:gd name="connsiteX1" fmla="*/ 2124089 w 2494800"/>
              <a:gd name="connsiteY1" fmla="*/ 1093410 h 1495683"/>
              <a:gd name="connsiteX2" fmla="*/ 890372 w 2494800"/>
              <a:gd name="connsiteY2" fmla="*/ 1 h 1495683"/>
              <a:gd name="connsiteX3" fmla="*/ 63061 w 2494800"/>
              <a:gd name="connsiteY3" fmla="*/ 652843 h 1495683"/>
              <a:gd name="connsiteX4" fmla="*/ 93297 w 2494800"/>
              <a:gd name="connsiteY4" fmla="*/ 821915 h 1495683"/>
              <a:gd name="connsiteX0" fmla="*/ 2494800 w 2494800"/>
              <a:gd name="connsiteY0" fmla="*/ 1499917 h 1499917"/>
              <a:gd name="connsiteX1" fmla="*/ 2124089 w 2494800"/>
              <a:gd name="connsiteY1" fmla="*/ 1097644 h 1499917"/>
              <a:gd name="connsiteX2" fmla="*/ 890372 w 2494800"/>
              <a:gd name="connsiteY2" fmla="*/ 4235 h 1499917"/>
              <a:gd name="connsiteX3" fmla="*/ 63061 w 2494800"/>
              <a:gd name="connsiteY3" fmla="*/ 657077 h 1499917"/>
              <a:gd name="connsiteX4" fmla="*/ 93297 w 2494800"/>
              <a:gd name="connsiteY4" fmla="*/ 826149 h 1499917"/>
              <a:gd name="connsiteX0" fmla="*/ 2494800 w 2494800"/>
              <a:gd name="connsiteY0" fmla="*/ 1499917 h 1499917"/>
              <a:gd name="connsiteX1" fmla="*/ 2124089 w 2494800"/>
              <a:gd name="connsiteY1" fmla="*/ 1097644 h 1499917"/>
              <a:gd name="connsiteX2" fmla="*/ 890372 w 2494800"/>
              <a:gd name="connsiteY2" fmla="*/ 4235 h 1499917"/>
              <a:gd name="connsiteX3" fmla="*/ 63061 w 2494800"/>
              <a:gd name="connsiteY3" fmla="*/ 657077 h 1499917"/>
              <a:gd name="connsiteX4" fmla="*/ 93297 w 2494800"/>
              <a:gd name="connsiteY4" fmla="*/ 826149 h 1499917"/>
              <a:gd name="connsiteX0" fmla="*/ 2494800 w 2494800"/>
              <a:gd name="connsiteY0" fmla="*/ 1495724 h 1495724"/>
              <a:gd name="connsiteX1" fmla="*/ 2124089 w 2494800"/>
              <a:gd name="connsiteY1" fmla="*/ 1093451 h 1495724"/>
              <a:gd name="connsiteX2" fmla="*/ 890372 w 2494800"/>
              <a:gd name="connsiteY2" fmla="*/ 42 h 1495724"/>
              <a:gd name="connsiteX3" fmla="*/ 63061 w 2494800"/>
              <a:gd name="connsiteY3" fmla="*/ 652884 h 1495724"/>
              <a:gd name="connsiteX4" fmla="*/ 93297 w 2494800"/>
              <a:gd name="connsiteY4" fmla="*/ 821956 h 1495724"/>
              <a:gd name="connsiteX0" fmla="*/ 2494800 w 2494800"/>
              <a:gd name="connsiteY0" fmla="*/ 1495724 h 1495724"/>
              <a:gd name="connsiteX1" fmla="*/ 2124089 w 2494800"/>
              <a:gd name="connsiteY1" fmla="*/ 1093451 h 1495724"/>
              <a:gd name="connsiteX2" fmla="*/ 890372 w 2494800"/>
              <a:gd name="connsiteY2" fmla="*/ 42 h 1495724"/>
              <a:gd name="connsiteX3" fmla="*/ 63061 w 2494800"/>
              <a:gd name="connsiteY3" fmla="*/ 652884 h 1495724"/>
              <a:gd name="connsiteX4" fmla="*/ 93297 w 2494800"/>
              <a:gd name="connsiteY4" fmla="*/ 821956 h 1495724"/>
              <a:gd name="connsiteX0" fmla="*/ 2494800 w 2494800"/>
              <a:gd name="connsiteY0" fmla="*/ 1532542 h 1532542"/>
              <a:gd name="connsiteX1" fmla="*/ 2124089 w 2494800"/>
              <a:gd name="connsiteY1" fmla="*/ 1130269 h 1532542"/>
              <a:gd name="connsiteX2" fmla="*/ 890372 w 2494800"/>
              <a:gd name="connsiteY2" fmla="*/ 38 h 1532542"/>
              <a:gd name="connsiteX3" fmla="*/ 63061 w 2494800"/>
              <a:gd name="connsiteY3" fmla="*/ 689702 h 1532542"/>
              <a:gd name="connsiteX4" fmla="*/ 93297 w 2494800"/>
              <a:gd name="connsiteY4" fmla="*/ 858774 h 1532542"/>
              <a:gd name="connsiteX0" fmla="*/ 2493439 w 2493439"/>
              <a:gd name="connsiteY0" fmla="*/ 1483451 h 1483451"/>
              <a:gd name="connsiteX1" fmla="*/ 2122728 w 2493439"/>
              <a:gd name="connsiteY1" fmla="*/ 1081178 h 1483451"/>
              <a:gd name="connsiteX2" fmla="*/ 870600 w 2493439"/>
              <a:gd name="connsiteY2" fmla="*/ 42 h 1483451"/>
              <a:gd name="connsiteX3" fmla="*/ 61700 w 2493439"/>
              <a:gd name="connsiteY3" fmla="*/ 640611 h 1483451"/>
              <a:gd name="connsiteX4" fmla="*/ 91936 w 2493439"/>
              <a:gd name="connsiteY4" fmla="*/ 809683 h 1483451"/>
              <a:gd name="connsiteX0" fmla="*/ 2420012 w 2420012"/>
              <a:gd name="connsiteY0" fmla="*/ 1497889 h 1497889"/>
              <a:gd name="connsiteX1" fmla="*/ 2049301 w 2420012"/>
              <a:gd name="connsiteY1" fmla="*/ 1095616 h 1497889"/>
              <a:gd name="connsiteX2" fmla="*/ 797173 w 2420012"/>
              <a:gd name="connsiteY2" fmla="*/ 14480 h 1497889"/>
              <a:gd name="connsiteX3" fmla="*/ 160106 w 2420012"/>
              <a:gd name="connsiteY3" fmla="*/ 495490 h 1497889"/>
              <a:gd name="connsiteX4" fmla="*/ 18509 w 2420012"/>
              <a:gd name="connsiteY4" fmla="*/ 824121 h 1497889"/>
              <a:gd name="connsiteX0" fmla="*/ 2420012 w 2420012"/>
              <a:gd name="connsiteY0" fmla="*/ 1483505 h 1483505"/>
              <a:gd name="connsiteX1" fmla="*/ 2049301 w 2420012"/>
              <a:gd name="connsiteY1" fmla="*/ 1081232 h 1483505"/>
              <a:gd name="connsiteX2" fmla="*/ 797173 w 2420012"/>
              <a:gd name="connsiteY2" fmla="*/ 96 h 1483505"/>
              <a:gd name="connsiteX3" fmla="*/ 160106 w 2420012"/>
              <a:gd name="connsiteY3" fmla="*/ 481106 h 1483505"/>
              <a:gd name="connsiteX4" fmla="*/ 18509 w 2420012"/>
              <a:gd name="connsiteY4" fmla="*/ 809737 h 1483505"/>
              <a:gd name="connsiteX0" fmla="*/ 2420012 w 2420012"/>
              <a:gd name="connsiteY0" fmla="*/ 1483505 h 1483505"/>
              <a:gd name="connsiteX1" fmla="*/ 2049301 w 2420012"/>
              <a:gd name="connsiteY1" fmla="*/ 1081232 h 1483505"/>
              <a:gd name="connsiteX2" fmla="*/ 797173 w 2420012"/>
              <a:gd name="connsiteY2" fmla="*/ 96 h 1483505"/>
              <a:gd name="connsiteX3" fmla="*/ 160106 w 2420012"/>
              <a:gd name="connsiteY3" fmla="*/ 481106 h 1483505"/>
              <a:gd name="connsiteX4" fmla="*/ 18509 w 2420012"/>
              <a:gd name="connsiteY4" fmla="*/ 809737 h 1483505"/>
              <a:gd name="connsiteX0" fmla="*/ 2420012 w 2420012"/>
              <a:gd name="connsiteY0" fmla="*/ 1483426 h 1483426"/>
              <a:gd name="connsiteX1" fmla="*/ 2049301 w 2420012"/>
              <a:gd name="connsiteY1" fmla="*/ 1081153 h 1483426"/>
              <a:gd name="connsiteX2" fmla="*/ 797173 w 2420012"/>
              <a:gd name="connsiteY2" fmla="*/ 17 h 1483426"/>
              <a:gd name="connsiteX3" fmla="*/ 160106 w 2420012"/>
              <a:gd name="connsiteY3" fmla="*/ 481027 h 1483426"/>
              <a:gd name="connsiteX4" fmla="*/ 18509 w 2420012"/>
              <a:gd name="connsiteY4" fmla="*/ 809658 h 148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0012" h="1483426">
                <a:moveTo>
                  <a:pt x="2420012" y="1483426"/>
                </a:moveTo>
                <a:cubicBezTo>
                  <a:pt x="2401354" y="1286387"/>
                  <a:pt x="2137532" y="1185427"/>
                  <a:pt x="2049301" y="1081153"/>
                </a:cubicBezTo>
                <a:cubicBezTo>
                  <a:pt x="1746098" y="841078"/>
                  <a:pt x="952480" y="-4290"/>
                  <a:pt x="797173" y="17"/>
                </a:cubicBezTo>
                <a:cubicBezTo>
                  <a:pt x="641866" y="4324"/>
                  <a:pt x="289883" y="346087"/>
                  <a:pt x="160106" y="481027"/>
                </a:cubicBezTo>
                <a:cubicBezTo>
                  <a:pt x="30329" y="615967"/>
                  <a:pt x="-34430" y="756719"/>
                  <a:pt x="18509" y="809658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Line 33">
            <a:extLst>
              <a:ext uri="{FF2B5EF4-FFF2-40B4-BE49-F238E27FC236}">
                <a16:creationId xmlns:a16="http://schemas.microsoft.com/office/drawing/2014/main" id="{45B1207E-09F6-844F-9C4A-274E0E8F19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4471" y="3455082"/>
            <a:ext cx="1147604" cy="8591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C18EAB-F533-AAA0-E0CE-9A78607D1E24}"/>
              </a:ext>
            </a:extLst>
          </p:cNvPr>
          <p:cNvCxnSpPr>
            <a:stCxn id="144" idx="3"/>
          </p:cNvCxnSpPr>
          <p:nvPr/>
        </p:nvCxnSpPr>
        <p:spPr>
          <a:xfrm flipV="1">
            <a:off x="1781178" y="1975104"/>
            <a:ext cx="4778118" cy="2343331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6DB83C7-8D80-532F-0BCE-DB0F5758F60A}"/>
              </a:ext>
            </a:extLst>
          </p:cNvPr>
          <p:cNvSpPr txBox="1"/>
          <p:nvPr/>
        </p:nvSpPr>
        <p:spPr>
          <a:xfrm>
            <a:off x="6541476" y="1662952"/>
            <a:ext cx="539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ports (except 1) belong to the CS VLAN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3A1950B-7632-20C7-A713-E4B6E0DCE9C9}"/>
              </a:ext>
            </a:extLst>
          </p:cNvPr>
          <p:cNvSpPr txBox="1"/>
          <p:nvPr/>
        </p:nvSpPr>
        <p:spPr>
          <a:xfrm>
            <a:off x="1652498" y="3975559"/>
            <a:ext cx="223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6304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39751EC-3470-E44E-9E47-1DBEC48F367C}"/>
              </a:ext>
            </a:extLst>
          </p:cNvPr>
          <p:cNvGrpSpPr/>
          <p:nvPr/>
        </p:nvGrpSpPr>
        <p:grpSpPr>
          <a:xfrm>
            <a:off x="8767518" y="3871809"/>
            <a:ext cx="1243611" cy="519112"/>
            <a:chOff x="9287864" y="4082048"/>
            <a:chExt cx="1243611" cy="519112"/>
          </a:xfrm>
        </p:grpSpPr>
        <p:sp>
          <p:nvSpPr>
            <p:cNvPr id="556" name="Rectangle 75">
              <a:extLst>
                <a:ext uri="{FF2B5EF4-FFF2-40B4-BE49-F238E27FC236}">
                  <a16:creationId xmlns:a16="http://schemas.microsoft.com/office/drawing/2014/main" id="{86D84E7B-7F94-CF43-97CD-E40F099FC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0181" y="4127584"/>
              <a:ext cx="1188897" cy="471997"/>
            </a:xfrm>
            <a:prstGeom prst="rect">
              <a:avLst/>
            </a:prstGeom>
            <a:solidFill>
              <a:srgbClr val="F56F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7" name="Rectangle 2">
              <a:extLst>
                <a:ext uri="{FF2B5EF4-FFF2-40B4-BE49-F238E27FC236}">
                  <a16:creationId xmlns:a16="http://schemas.microsoft.com/office/drawing/2014/main" id="{75001E46-9EFA-6F46-BF58-DE475A333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9866" y="4128085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8" name="Line 3">
              <a:extLst>
                <a:ext uri="{FF2B5EF4-FFF2-40B4-BE49-F238E27FC236}">
                  <a16:creationId xmlns:a16="http://schemas.microsoft.com/office/drawing/2014/main" id="{58FD3C8D-D13C-DD42-85DC-F3FC75827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1453" y="4342570"/>
              <a:ext cx="1179110" cy="14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9" name="Text Box 6">
              <a:extLst>
                <a:ext uri="{FF2B5EF4-FFF2-40B4-BE49-F238E27FC236}">
                  <a16:creationId xmlns:a16="http://schemas.microsoft.com/office/drawing/2014/main" id="{06310D8E-E39C-8749-8C4D-6762E12A6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7864" y="4107358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562" name="Line 18">
              <a:extLst>
                <a:ext uri="{FF2B5EF4-FFF2-40B4-BE49-F238E27FC236}">
                  <a16:creationId xmlns:a16="http://schemas.microsoft.com/office/drawing/2014/main" id="{674927D0-7AF4-FB45-A199-0AA4F2F4D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0891" y="413284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3" name="Line 21">
              <a:extLst>
                <a:ext uri="{FF2B5EF4-FFF2-40B4-BE49-F238E27FC236}">
                  <a16:creationId xmlns:a16="http://schemas.microsoft.com/office/drawing/2014/main" id="{ED992B3F-F06B-D64B-B214-C09006060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0378" y="412967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5" name="Line 23">
              <a:extLst>
                <a:ext uri="{FF2B5EF4-FFF2-40B4-BE49-F238E27FC236}">
                  <a16:creationId xmlns:a16="http://schemas.microsoft.com/office/drawing/2014/main" id="{0E55E53C-5364-9444-98BF-DF258E8EB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11878" y="4137610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8" name="Text Box 26">
              <a:extLst>
                <a:ext uri="{FF2B5EF4-FFF2-40B4-BE49-F238E27FC236}">
                  <a16:creationId xmlns:a16="http://schemas.microsoft.com/office/drawing/2014/main" id="{2BB93CA1-198F-BD45-B13D-35FA7DC8E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378" y="4296360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8</a:t>
              </a:r>
            </a:p>
          </p:txBody>
        </p:sp>
        <p:sp>
          <p:nvSpPr>
            <p:cNvPr id="572" name="Text Box 30">
              <a:extLst>
                <a:ext uri="{FF2B5EF4-FFF2-40B4-BE49-F238E27FC236}">
                  <a16:creationId xmlns:a16="http://schemas.microsoft.com/office/drawing/2014/main" id="{B28826E1-E494-BE45-847D-47836FFF5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0540" y="4300533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573" name="Text Box 57">
              <a:extLst>
                <a:ext uri="{FF2B5EF4-FFF2-40B4-BE49-F238E27FC236}">
                  <a16:creationId xmlns:a16="http://schemas.microsoft.com/office/drawing/2014/main" id="{0E14A6FA-A1FE-3F46-A4F2-105D9B7A7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3616" y="4082048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</a:t>
              </a:r>
            </a:p>
          </p:txBody>
        </p:sp>
        <p:sp>
          <p:nvSpPr>
            <p:cNvPr id="584" name="Oval 81">
              <a:extLst>
                <a:ext uri="{FF2B5EF4-FFF2-40B4-BE49-F238E27FC236}">
                  <a16:creationId xmlns:a16="http://schemas.microsoft.com/office/drawing/2014/main" id="{9FE56524-10FB-6042-A1CC-7979BFD9B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5753" y="4442410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85" name="Oval 82">
              <a:extLst>
                <a:ext uri="{FF2B5EF4-FFF2-40B4-BE49-F238E27FC236}">
                  <a16:creationId xmlns:a16="http://schemas.microsoft.com/office/drawing/2014/main" id="{32B7ED54-8A66-9C40-90E0-AB788CBBD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7853" y="4439235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86" name="Oval 83">
              <a:extLst>
                <a:ext uri="{FF2B5EF4-FFF2-40B4-BE49-F238E27FC236}">
                  <a16:creationId xmlns:a16="http://schemas.microsoft.com/office/drawing/2014/main" id="{ACECF9A3-7435-ED4E-A83D-328DB3D23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5228" y="4443998"/>
              <a:ext cx="42863" cy="476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43345-4697-A84D-B271-4440D2A31971}"/>
              </a:ext>
            </a:extLst>
          </p:cNvPr>
          <p:cNvGrpSpPr/>
          <p:nvPr/>
        </p:nvGrpSpPr>
        <p:grpSpPr>
          <a:xfrm>
            <a:off x="9936386" y="3867054"/>
            <a:ext cx="1259780" cy="523875"/>
            <a:chOff x="10932220" y="4822113"/>
            <a:chExt cx="1259780" cy="523875"/>
          </a:xfrm>
        </p:grpSpPr>
        <p:sp>
          <p:nvSpPr>
            <p:cNvPr id="620" name="Rectangle 76">
              <a:extLst>
                <a:ext uri="{FF2B5EF4-FFF2-40B4-BE49-F238E27FC236}">
                  <a16:creationId xmlns:a16="http://schemas.microsoft.com/office/drawing/2014/main" id="{5443F9B0-0F91-A14D-9E8E-E2DFA236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071" y="4880851"/>
              <a:ext cx="1190929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2" name="Rectangle 2">
              <a:extLst>
                <a:ext uri="{FF2B5EF4-FFF2-40B4-BE49-F238E27FC236}">
                  <a16:creationId xmlns:a16="http://schemas.microsoft.com/office/drawing/2014/main" id="{5E7248A8-6B10-0841-AE53-D0ABC4CE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0391" y="4872913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3" name="Line 3">
              <a:extLst>
                <a:ext uri="{FF2B5EF4-FFF2-40B4-BE49-F238E27FC236}">
                  <a16:creationId xmlns:a16="http://schemas.microsoft.com/office/drawing/2014/main" id="{DD3A74DB-9E59-9348-8893-A2232C822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9376" y="5090714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651AA383-259C-DC4C-B417-34535BEC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1146" y="48824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1" name="Line 24">
              <a:extLst>
                <a:ext uri="{FF2B5EF4-FFF2-40B4-BE49-F238E27FC236}">
                  <a16:creationId xmlns:a16="http://schemas.microsoft.com/office/drawing/2014/main" id="{A9A98EAD-050F-EF41-8FA1-A4524796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5871" y="4877676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2" name="Line 25">
              <a:extLst>
                <a:ext uri="{FF2B5EF4-FFF2-40B4-BE49-F238E27FC236}">
                  <a16:creationId xmlns:a16="http://schemas.microsoft.com/office/drawing/2014/main" id="{A2531D0B-9E46-0941-94A0-96006DBA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6421" y="487291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4" name="Text Box 27">
              <a:extLst>
                <a:ext uri="{FF2B5EF4-FFF2-40B4-BE49-F238E27FC236}">
                  <a16:creationId xmlns:a16="http://schemas.microsoft.com/office/drawing/2014/main" id="{7649D600-6D49-3044-A4AB-61B599FF2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7845" y="4840575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9</a:t>
              </a:r>
            </a:p>
          </p:txBody>
        </p:sp>
        <p:sp>
          <p:nvSpPr>
            <p:cNvPr id="635" name="Text Box 28">
              <a:extLst>
                <a:ext uri="{FF2B5EF4-FFF2-40B4-BE49-F238E27FC236}">
                  <a16:creationId xmlns:a16="http://schemas.microsoft.com/office/drawing/2014/main" id="{5BAA2670-D55C-C142-827F-9CE7DB75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3871" y="5045951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16</a:t>
              </a:r>
            </a:p>
          </p:txBody>
        </p:sp>
        <p:sp>
          <p:nvSpPr>
            <p:cNvPr id="636" name="Text Box 29">
              <a:extLst>
                <a:ext uri="{FF2B5EF4-FFF2-40B4-BE49-F238E27FC236}">
                  <a16:creationId xmlns:a16="http://schemas.microsoft.com/office/drawing/2014/main" id="{D7F356E9-BF66-D145-915D-38A53F2F1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2220" y="5049376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10</a:t>
              </a:r>
            </a:p>
          </p:txBody>
        </p:sp>
        <p:sp>
          <p:nvSpPr>
            <p:cNvPr id="639" name="Text Box 74">
              <a:extLst>
                <a:ext uri="{FF2B5EF4-FFF2-40B4-BE49-F238E27FC236}">
                  <a16:creationId xmlns:a16="http://schemas.microsoft.com/office/drawing/2014/main" id="{C33FAB3F-C18D-F04F-AFF6-CD5E1444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9108" y="4822113"/>
              <a:ext cx="2984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15</a:t>
              </a:r>
            </a:p>
          </p:txBody>
        </p:sp>
        <p:sp>
          <p:nvSpPr>
            <p:cNvPr id="643" name="Oval 84">
              <a:extLst>
                <a:ext uri="{FF2B5EF4-FFF2-40B4-BE49-F238E27FC236}">
                  <a16:creationId xmlns:a16="http://schemas.microsoft.com/office/drawing/2014/main" id="{86949CB4-4A39-0346-AFF6-9F5A2A7D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4" name="Oval 85">
              <a:extLst>
                <a:ext uri="{FF2B5EF4-FFF2-40B4-BE49-F238E27FC236}">
                  <a16:creationId xmlns:a16="http://schemas.microsoft.com/office/drawing/2014/main" id="{E4D51E21-8C17-E743-8B81-06236413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" name="Oval 86">
              <a:extLst>
                <a:ext uri="{FF2B5EF4-FFF2-40B4-BE49-F238E27FC236}">
                  <a16:creationId xmlns:a16="http://schemas.microsoft.com/office/drawing/2014/main" id="{520890CD-F328-1643-8FAD-D429622A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Forwarding between VLANs</a:t>
            </a:r>
            <a:endParaRPr lang="en-US" sz="4400" b="0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BEEB3-46FD-EA41-8074-A5BDD9C11183}"/>
              </a:ext>
            </a:extLst>
          </p:cNvPr>
          <p:cNvGrpSpPr/>
          <p:nvPr/>
        </p:nvGrpSpPr>
        <p:grpSpPr>
          <a:xfrm>
            <a:off x="8811490" y="3492261"/>
            <a:ext cx="2388836" cy="410624"/>
            <a:chOff x="7399107" y="1365161"/>
            <a:chExt cx="2388836" cy="732595"/>
          </a:xfrm>
        </p:grpSpPr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20E2C253-E31D-DA4E-8C57-56EFE4A095ED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596EEC3-C1AA-2E4B-BA66-1B555E77FCC5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AB2941FE-E212-F347-B495-140D5C7ED03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91A112E4-81D0-F44B-9985-65B5C629D0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1585E8CB-B8A8-844A-9962-714F597BBE4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EC524C8C-F983-3A44-9FDA-7715110964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0" name="Line 61">
            <a:extLst>
              <a:ext uri="{FF2B5EF4-FFF2-40B4-BE49-F238E27FC236}">
                <a16:creationId xmlns:a16="http://schemas.microsoft.com/office/drawing/2014/main" id="{504ED2E3-D101-424C-8AE9-5C34917B5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59268" y="4222579"/>
            <a:ext cx="90170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1" name="Line 62">
            <a:extLst>
              <a:ext uri="{FF2B5EF4-FFF2-40B4-BE49-F238E27FC236}">
                <a16:creationId xmlns:a16="http://schemas.microsoft.com/office/drawing/2014/main" id="{2122A03F-B45C-EC49-8D54-8D3B7DB4D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45031" y="4222579"/>
            <a:ext cx="80645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2" name="Line 63">
            <a:extLst>
              <a:ext uri="{FF2B5EF4-FFF2-40B4-BE49-F238E27FC236}">
                <a16:creationId xmlns:a16="http://schemas.microsoft.com/office/drawing/2014/main" id="{F985FD06-D0A5-3048-AF98-111FE4DF7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64167" y="4237505"/>
            <a:ext cx="672983" cy="3613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3" name="Text Box 64">
            <a:extLst>
              <a:ext uri="{FF2B5EF4-FFF2-40B4-BE49-F238E27FC236}">
                <a16:creationId xmlns:a16="http://schemas.microsoft.com/office/drawing/2014/main" id="{299DB3CE-7B62-0F41-8A17-414B51C9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689" y="4437764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sp>
        <p:nvSpPr>
          <p:cNvPr id="434" name="Line 69">
            <a:extLst>
              <a:ext uri="{FF2B5EF4-FFF2-40B4-BE49-F238E27FC236}">
                <a16:creationId xmlns:a16="http://schemas.microsoft.com/office/drawing/2014/main" id="{131CBCB7-EC04-C34D-8089-DF6962A05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2231" y="4225754"/>
            <a:ext cx="101600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5" name="Line 70">
            <a:extLst>
              <a:ext uri="{FF2B5EF4-FFF2-40B4-BE49-F238E27FC236}">
                <a16:creationId xmlns:a16="http://schemas.microsoft.com/office/drawing/2014/main" id="{3E75F251-D967-EA4E-9C97-EB6B5246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2706" y="4024141"/>
            <a:ext cx="479425" cy="603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6" name="Line 71">
            <a:extLst>
              <a:ext uri="{FF2B5EF4-FFF2-40B4-BE49-F238E27FC236}">
                <a16:creationId xmlns:a16="http://schemas.microsoft.com/office/drawing/2014/main" id="{00AB0795-DB89-1B41-A48F-217D5BED1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18368" y="3968579"/>
            <a:ext cx="514350" cy="484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7" name="Text Box 72">
            <a:extLst>
              <a:ext uri="{FF2B5EF4-FFF2-40B4-BE49-F238E27FC236}">
                <a16:creationId xmlns:a16="http://schemas.microsoft.com/office/drawing/2014/main" id="{377DDBF1-C221-7B40-952F-70C5D671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595" y="4929329"/>
            <a:ext cx="173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EE (VLAN ports 1-8)</a:t>
            </a:r>
          </a:p>
        </p:txBody>
      </p:sp>
      <p:sp>
        <p:nvSpPr>
          <p:cNvPr id="438" name="Text Box 73">
            <a:extLst>
              <a:ext uri="{FF2B5EF4-FFF2-40B4-BE49-F238E27FC236}">
                <a16:creationId xmlns:a16="http://schemas.microsoft.com/office/drawing/2014/main" id="{FDE3B945-5B46-E04D-BFCA-4A7A699A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9490" y="4929329"/>
            <a:ext cx="2572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CS (VLAN ports 9-15)</a:t>
            </a:r>
          </a:p>
        </p:txBody>
      </p:sp>
      <p:sp>
        <p:nvSpPr>
          <p:cNvPr id="447" name="Text Box 45">
            <a:extLst>
              <a:ext uri="{FF2B5EF4-FFF2-40B4-BE49-F238E27FC236}">
                <a16:creationId xmlns:a16="http://schemas.microsoft.com/office/drawing/2014/main" id="{2D1CE1C0-31D9-844E-8F50-70F2806C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445" y="4400811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grpSp>
        <p:nvGrpSpPr>
          <p:cNvPr id="448" name="Group 44">
            <a:extLst>
              <a:ext uri="{FF2B5EF4-FFF2-40B4-BE49-F238E27FC236}">
                <a16:creationId xmlns:a16="http://schemas.microsoft.com/office/drawing/2014/main" id="{700B7029-39F6-C74E-AC0E-38210F4099EF}"/>
              </a:ext>
            </a:extLst>
          </p:cNvPr>
          <p:cNvGrpSpPr>
            <a:grpSpLocks/>
          </p:cNvGrpSpPr>
          <p:nvPr/>
        </p:nvGrpSpPr>
        <p:grpSpPr bwMode="auto">
          <a:xfrm>
            <a:off x="7522693" y="4408316"/>
            <a:ext cx="609600" cy="558800"/>
            <a:chOff x="-44" y="1473"/>
            <a:chExt cx="981" cy="1105"/>
          </a:xfrm>
        </p:grpSpPr>
        <p:pic>
          <p:nvPicPr>
            <p:cNvPr id="449" name="Picture 45" descr="desktop_computer_stylized_medium">
              <a:extLst>
                <a:ext uri="{FF2B5EF4-FFF2-40B4-BE49-F238E27FC236}">
                  <a16:creationId xmlns:a16="http://schemas.microsoft.com/office/drawing/2014/main" id="{DBD01A03-81B8-534F-93E0-1D4C45D29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46">
              <a:extLst>
                <a:ext uri="{FF2B5EF4-FFF2-40B4-BE49-F238E27FC236}">
                  <a16:creationId xmlns:a16="http://schemas.microsoft.com/office/drawing/2014/main" id="{635026BE-6129-3740-BA64-8136F70D6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1" name="Group 44">
            <a:extLst>
              <a:ext uri="{FF2B5EF4-FFF2-40B4-BE49-F238E27FC236}">
                <a16:creationId xmlns:a16="http://schemas.microsoft.com/office/drawing/2014/main" id="{5180A7F4-6359-C649-AEDF-B175B94960B4}"/>
              </a:ext>
            </a:extLst>
          </p:cNvPr>
          <p:cNvGrpSpPr>
            <a:grpSpLocks/>
          </p:cNvGrpSpPr>
          <p:nvPr/>
        </p:nvGrpSpPr>
        <p:grpSpPr bwMode="auto">
          <a:xfrm>
            <a:off x="8087474" y="4413650"/>
            <a:ext cx="609600" cy="558800"/>
            <a:chOff x="-44" y="1473"/>
            <a:chExt cx="981" cy="1105"/>
          </a:xfrm>
        </p:grpSpPr>
        <p:pic>
          <p:nvPicPr>
            <p:cNvPr id="452" name="Picture 45" descr="desktop_computer_stylized_medium">
              <a:extLst>
                <a:ext uri="{FF2B5EF4-FFF2-40B4-BE49-F238E27FC236}">
                  <a16:creationId xmlns:a16="http://schemas.microsoft.com/office/drawing/2014/main" id="{14B1FE25-A4BF-9D47-8AD2-68F17E2D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" name="Freeform 46">
              <a:extLst>
                <a:ext uri="{FF2B5EF4-FFF2-40B4-BE49-F238E27FC236}">
                  <a16:creationId xmlns:a16="http://schemas.microsoft.com/office/drawing/2014/main" id="{BBF7941F-1FF1-1849-803E-B825A4F414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4" name="Group 44">
            <a:extLst>
              <a:ext uri="{FF2B5EF4-FFF2-40B4-BE49-F238E27FC236}">
                <a16:creationId xmlns:a16="http://schemas.microsoft.com/office/drawing/2014/main" id="{3B53FC44-EDA2-6143-AAE9-F7F4B007F065}"/>
              </a:ext>
            </a:extLst>
          </p:cNvPr>
          <p:cNvGrpSpPr>
            <a:grpSpLocks/>
          </p:cNvGrpSpPr>
          <p:nvPr/>
        </p:nvGrpSpPr>
        <p:grpSpPr bwMode="auto">
          <a:xfrm>
            <a:off x="8844341" y="4408988"/>
            <a:ext cx="609600" cy="558800"/>
            <a:chOff x="-44" y="1473"/>
            <a:chExt cx="981" cy="1105"/>
          </a:xfrm>
        </p:grpSpPr>
        <p:pic>
          <p:nvPicPr>
            <p:cNvPr id="455" name="Picture 45" descr="desktop_computer_stylized_medium">
              <a:extLst>
                <a:ext uri="{FF2B5EF4-FFF2-40B4-BE49-F238E27FC236}">
                  <a16:creationId xmlns:a16="http://schemas.microsoft.com/office/drawing/2014/main" id="{27DADEDF-8827-4347-B67A-F3A822699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" name="Freeform 46">
              <a:extLst>
                <a:ext uri="{FF2B5EF4-FFF2-40B4-BE49-F238E27FC236}">
                  <a16:creationId xmlns:a16="http://schemas.microsoft.com/office/drawing/2014/main" id="{6A110340-235C-2846-A908-0380A764EB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7" name="Group 44">
            <a:extLst>
              <a:ext uri="{FF2B5EF4-FFF2-40B4-BE49-F238E27FC236}">
                <a16:creationId xmlns:a16="http://schemas.microsoft.com/office/drawing/2014/main" id="{799E5DB2-77CF-E344-82DA-E1C53B1B1556}"/>
              </a:ext>
            </a:extLst>
          </p:cNvPr>
          <p:cNvGrpSpPr>
            <a:grpSpLocks/>
          </p:cNvGrpSpPr>
          <p:nvPr/>
        </p:nvGrpSpPr>
        <p:grpSpPr bwMode="auto">
          <a:xfrm>
            <a:off x="9809742" y="4404326"/>
            <a:ext cx="609600" cy="558800"/>
            <a:chOff x="-44" y="1473"/>
            <a:chExt cx="981" cy="1105"/>
          </a:xfrm>
        </p:grpSpPr>
        <p:pic>
          <p:nvPicPr>
            <p:cNvPr id="458" name="Picture 45" descr="desktop_computer_stylized_medium">
              <a:extLst>
                <a:ext uri="{FF2B5EF4-FFF2-40B4-BE49-F238E27FC236}">
                  <a16:creationId xmlns:a16="http://schemas.microsoft.com/office/drawing/2014/main" id="{D37910D3-8AA7-C24C-818C-2F605830F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B4F17700-4146-9C4E-A002-23A5A8126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0" name="Group 44">
            <a:extLst>
              <a:ext uri="{FF2B5EF4-FFF2-40B4-BE49-F238E27FC236}">
                <a16:creationId xmlns:a16="http://schemas.microsoft.com/office/drawing/2014/main" id="{BC32569F-4860-C044-8345-620D3C44BE94}"/>
              </a:ext>
            </a:extLst>
          </p:cNvPr>
          <p:cNvGrpSpPr>
            <a:grpSpLocks/>
          </p:cNvGrpSpPr>
          <p:nvPr/>
        </p:nvGrpSpPr>
        <p:grpSpPr bwMode="auto">
          <a:xfrm>
            <a:off x="10324969" y="4410236"/>
            <a:ext cx="609600" cy="558800"/>
            <a:chOff x="-44" y="1473"/>
            <a:chExt cx="981" cy="1105"/>
          </a:xfrm>
        </p:grpSpPr>
        <p:pic>
          <p:nvPicPr>
            <p:cNvPr id="461" name="Picture 45" descr="desktop_computer_stylized_medium">
              <a:extLst>
                <a:ext uri="{FF2B5EF4-FFF2-40B4-BE49-F238E27FC236}">
                  <a16:creationId xmlns:a16="http://schemas.microsoft.com/office/drawing/2014/main" id="{D412AD3B-D014-6047-80EA-4735BF4B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46">
              <a:extLst>
                <a:ext uri="{FF2B5EF4-FFF2-40B4-BE49-F238E27FC236}">
                  <a16:creationId xmlns:a16="http://schemas.microsoft.com/office/drawing/2014/main" id="{353A741B-0D62-3446-9077-1E43F71BA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3" name="Group 44">
            <a:extLst>
              <a:ext uri="{FF2B5EF4-FFF2-40B4-BE49-F238E27FC236}">
                <a16:creationId xmlns:a16="http://schemas.microsoft.com/office/drawing/2014/main" id="{D42CBE99-C058-0F44-B1D9-2439ABF13462}"/>
              </a:ext>
            </a:extLst>
          </p:cNvPr>
          <p:cNvGrpSpPr>
            <a:grpSpLocks/>
          </p:cNvGrpSpPr>
          <p:nvPr/>
        </p:nvGrpSpPr>
        <p:grpSpPr bwMode="auto">
          <a:xfrm>
            <a:off x="11188570" y="4419228"/>
            <a:ext cx="609600" cy="558800"/>
            <a:chOff x="-44" y="1473"/>
            <a:chExt cx="981" cy="1105"/>
          </a:xfrm>
        </p:grpSpPr>
        <p:pic>
          <p:nvPicPr>
            <p:cNvPr id="464" name="Picture 45" descr="desktop_computer_stylized_medium">
              <a:extLst>
                <a:ext uri="{FF2B5EF4-FFF2-40B4-BE49-F238E27FC236}">
                  <a16:creationId xmlns:a16="http://schemas.microsoft.com/office/drawing/2014/main" id="{12D4DF7A-D18D-7A44-B2AA-BED58DFA4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" name="Freeform 46">
              <a:extLst>
                <a:ext uri="{FF2B5EF4-FFF2-40B4-BE49-F238E27FC236}">
                  <a16:creationId xmlns:a16="http://schemas.microsoft.com/office/drawing/2014/main" id="{1BBC825C-81B6-FE42-9537-7ECC063686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03" name="Rectangle 124">
            <a:extLst>
              <a:ext uri="{FF2B5EF4-FFF2-40B4-BE49-F238E27FC236}">
                <a16:creationId xmlns:a16="http://schemas.microsoft.com/office/drawing/2014/main" id="{5B122FCB-1113-7F40-AA3B-B4A91A43D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891" y="1785383"/>
            <a:ext cx="6199939" cy="407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VLANs are separate L2 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/>
                <a:ea typeface="ＭＳ Ｐゴシック" charset="0"/>
              </a:rPr>
              <a:t>networks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So, traffic forwarding between them happens via routing </a:t>
            </a:r>
          </a:p>
          <a:p>
            <a:pPr marL="800100" lvl="1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just as with separate switches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72C96C-094A-EF47-93A1-1326F1D96F80}"/>
              </a:ext>
            </a:extLst>
          </p:cNvPr>
          <p:cNvCxnSpPr/>
          <p:nvPr/>
        </p:nvCxnSpPr>
        <p:spPr>
          <a:xfrm>
            <a:off x="9829800" y="2216523"/>
            <a:ext cx="0" cy="181535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5415E4FA-7AD2-6845-8803-DF1BB0D80D4F}"/>
              </a:ext>
            </a:extLst>
          </p:cNvPr>
          <p:cNvCxnSpPr/>
          <p:nvPr/>
        </p:nvCxnSpPr>
        <p:spPr>
          <a:xfrm>
            <a:off x="10466294" y="2216523"/>
            <a:ext cx="0" cy="181535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E1FAC98-C9A4-F649-9F15-34B96A45FC8B}"/>
              </a:ext>
            </a:extLst>
          </p:cNvPr>
          <p:cNvGrpSpPr/>
          <p:nvPr/>
        </p:nvGrpSpPr>
        <p:grpSpPr>
          <a:xfrm>
            <a:off x="9594532" y="1896035"/>
            <a:ext cx="1068986" cy="551329"/>
            <a:chOff x="7493876" y="2774731"/>
            <a:chExt cx="1481958" cy="894622"/>
          </a:xfrm>
        </p:grpSpPr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DF048F4A-3B08-7A4F-A6F3-1C834DE181B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17B002E9-2DB0-B34E-9CCE-67738614E03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F6E5CC2A-DFB6-0B46-BAE9-2651D489363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D6ABB93-D949-6048-9D4D-EDF5313B0F4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94582A18-2631-8745-86BC-8C4EEC51BBF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5A810355-DF9D-5842-9EB4-C9672C047BD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AD1A3F54-7A96-7C40-8425-673DA70074C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50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39751EC-3470-E44E-9E47-1DBEC48F367C}"/>
              </a:ext>
            </a:extLst>
          </p:cNvPr>
          <p:cNvGrpSpPr/>
          <p:nvPr/>
        </p:nvGrpSpPr>
        <p:grpSpPr>
          <a:xfrm>
            <a:off x="8767518" y="3871809"/>
            <a:ext cx="1243611" cy="519112"/>
            <a:chOff x="9287864" y="4082048"/>
            <a:chExt cx="1243611" cy="519112"/>
          </a:xfrm>
        </p:grpSpPr>
        <p:sp>
          <p:nvSpPr>
            <p:cNvPr id="556" name="Rectangle 75">
              <a:extLst>
                <a:ext uri="{FF2B5EF4-FFF2-40B4-BE49-F238E27FC236}">
                  <a16:creationId xmlns:a16="http://schemas.microsoft.com/office/drawing/2014/main" id="{86D84E7B-7F94-CF43-97CD-E40F099FC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0181" y="4127584"/>
              <a:ext cx="1188897" cy="471997"/>
            </a:xfrm>
            <a:prstGeom prst="rect">
              <a:avLst/>
            </a:prstGeom>
            <a:solidFill>
              <a:srgbClr val="F56F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7" name="Rectangle 2">
              <a:extLst>
                <a:ext uri="{FF2B5EF4-FFF2-40B4-BE49-F238E27FC236}">
                  <a16:creationId xmlns:a16="http://schemas.microsoft.com/office/drawing/2014/main" id="{75001E46-9EFA-6F46-BF58-DE475A333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9866" y="4128085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8" name="Line 3">
              <a:extLst>
                <a:ext uri="{FF2B5EF4-FFF2-40B4-BE49-F238E27FC236}">
                  <a16:creationId xmlns:a16="http://schemas.microsoft.com/office/drawing/2014/main" id="{58FD3C8D-D13C-DD42-85DC-F3FC75827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1453" y="4342570"/>
              <a:ext cx="1179110" cy="14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59" name="Text Box 6">
              <a:extLst>
                <a:ext uri="{FF2B5EF4-FFF2-40B4-BE49-F238E27FC236}">
                  <a16:creationId xmlns:a16="http://schemas.microsoft.com/office/drawing/2014/main" id="{06310D8E-E39C-8749-8C4D-6762E12A6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7864" y="4107358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562" name="Line 18">
              <a:extLst>
                <a:ext uri="{FF2B5EF4-FFF2-40B4-BE49-F238E27FC236}">
                  <a16:creationId xmlns:a16="http://schemas.microsoft.com/office/drawing/2014/main" id="{674927D0-7AF4-FB45-A199-0AA4F2F4D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0891" y="413284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3" name="Line 21">
              <a:extLst>
                <a:ext uri="{FF2B5EF4-FFF2-40B4-BE49-F238E27FC236}">
                  <a16:creationId xmlns:a16="http://schemas.microsoft.com/office/drawing/2014/main" id="{ED992B3F-F06B-D64B-B214-C09006060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0378" y="412967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5" name="Line 23">
              <a:extLst>
                <a:ext uri="{FF2B5EF4-FFF2-40B4-BE49-F238E27FC236}">
                  <a16:creationId xmlns:a16="http://schemas.microsoft.com/office/drawing/2014/main" id="{0E55E53C-5364-9444-98BF-DF258E8EB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11878" y="4137610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68" name="Text Box 26">
              <a:extLst>
                <a:ext uri="{FF2B5EF4-FFF2-40B4-BE49-F238E27FC236}">
                  <a16:creationId xmlns:a16="http://schemas.microsoft.com/office/drawing/2014/main" id="{2BB93CA1-198F-BD45-B13D-35FA7DC8E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378" y="4296360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8</a:t>
              </a:r>
            </a:p>
          </p:txBody>
        </p:sp>
        <p:sp>
          <p:nvSpPr>
            <p:cNvPr id="572" name="Text Box 30">
              <a:extLst>
                <a:ext uri="{FF2B5EF4-FFF2-40B4-BE49-F238E27FC236}">
                  <a16:creationId xmlns:a16="http://schemas.microsoft.com/office/drawing/2014/main" id="{B28826E1-E494-BE45-847D-47836FFF5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0540" y="4300533"/>
              <a:ext cx="2413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573" name="Text Box 57">
              <a:extLst>
                <a:ext uri="{FF2B5EF4-FFF2-40B4-BE49-F238E27FC236}">
                  <a16:creationId xmlns:a16="http://schemas.microsoft.com/office/drawing/2014/main" id="{0E14A6FA-A1FE-3F46-A4F2-105D9B7A7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3616" y="4082048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</a:t>
              </a:r>
            </a:p>
          </p:txBody>
        </p:sp>
        <p:sp>
          <p:nvSpPr>
            <p:cNvPr id="584" name="Oval 81">
              <a:extLst>
                <a:ext uri="{FF2B5EF4-FFF2-40B4-BE49-F238E27FC236}">
                  <a16:creationId xmlns:a16="http://schemas.microsoft.com/office/drawing/2014/main" id="{9FE56524-10FB-6042-A1CC-7979BFD9B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5753" y="4442410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85" name="Oval 82">
              <a:extLst>
                <a:ext uri="{FF2B5EF4-FFF2-40B4-BE49-F238E27FC236}">
                  <a16:creationId xmlns:a16="http://schemas.microsoft.com/office/drawing/2014/main" id="{32B7ED54-8A66-9C40-90E0-AB788CBBD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7853" y="4439235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86" name="Oval 83">
              <a:extLst>
                <a:ext uri="{FF2B5EF4-FFF2-40B4-BE49-F238E27FC236}">
                  <a16:creationId xmlns:a16="http://schemas.microsoft.com/office/drawing/2014/main" id="{ACECF9A3-7435-ED4E-A83D-328DB3D23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5228" y="4443998"/>
              <a:ext cx="42863" cy="476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43345-4697-A84D-B271-4440D2A31971}"/>
              </a:ext>
            </a:extLst>
          </p:cNvPr>
          <p:cNvGrpSpPr/>
          <p:nvPr/>
        </p:nvGrpSpPr>
        <p:grpSpPr>
          <a:xfrm>
            <a:off x="9936386" y="3867054"/>
            <a:ext cx="1259780" cy="523875"/>
            <a:chOff x="10932220" y="4822113"/>
            <a:chExt cx="1259780" cy="523875"/>
          </a:xfrm>
        </p:grpSpPr>
        <p:sp>
          <p:nvSpPr>
            <p:cNvPr id="620" name="Rectangle 76">
              <a:extLst>
                <a:ext uri="{FF2B5EF4-FFF2-40B4-BE49-F238E27FC236}">
                  <a16:creationId xmlns:a16="http://schemas.microsoft.com/office/drawing/2014/main" id="{5443F9B0-0F91-A14D-9E8E-E2DFA236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071" y="4880851"/>
              <a:ext cx="1190929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2" name="Rectangle 2">
              <a:extLst>
                <a:ext uri="{FF2B5EF4-FFF2-40B4-BE49-F238E27FC236}">
                  <a16:creationId xmlns:a16="http://schemas.microsoft.com/office/drawing/2014/main" id="{5E7248A8-6B10-0841-AE53-D0ABC4CE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0391" y="4872913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3" name="Line 3">
              <a:extLst>
                <a:ext uri="{FF2B5EF4-FFF2-40B4-BE49-F238E27FC236}">
                  <a16:creationId xmlns:a16="http://schemas.microsoft.com/office/drawing/2014/main" id="{DD3A74DB-9E59-9348-8893-A2232C822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9376" y="5090714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651AA383-259C-DC4C-B417-34535BEC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1146" y="48824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1" name="Line 24">
              <a:extLst>
                <a:ext uri="{FF2B5EF4-FFF2-40B4-BE49-F238E27FC236}">
                  <a16:creationId xmlns:a16="http://schemas.microsoft.com/office/drawing/2014/main" id="{A9A98EAD-050F-EF41-8FA1-A4524796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5871" y="4877676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2" name="Line 25">
              <a:extLst>
                <a:ext uri="{FF2B5EF4-FFF2-40B4-BE49-F238E27FC236}">
                  <a16:creationId xmlns:a16="http://schemas.microsoft.com/office/drawing/2014/main" id="{A2531D0B-9E46-0941-94A0-96006DBA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6421" y="487291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4" name="Text Box 27">
              <a:extLst>
                <a:ext uri="{FF2B5EF4-FFF2-40B4-BE49-F238E27FC236}">
                  <a16:creationId xmlns:a16="http://schemas.microsoft.com/office/drawing/2014/main" id="{7649D600-6D49-3044-A4AB-61B599FF2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7845" y="4840575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9</a:t>
              </a:r>
            </a:p>
          </p:txBody>
        </p:sp>
        <p:sp>
          <p:nvSpPr>
            <p:cNvPr id="635" name="Text Box 28">
              <a:extLst>
                <a:ext uri="{FF2B5EF4-FFF2-40B4-BE49-F238E27FC236}">
                  <a16:creationId xmlns:a16="http://schemas.microsoft.com/office/drawing/2014/main" id="{5BAA2670-D55C-C142-827F-9CE7DB75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3871" y="5045951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16</a:t>
              </a:r>
            </a:p>
          </p:txBody>
        </p:sp>
        <p:sp>
          <p:nvSpPr>
            <p:cNvPr id="636" name="Text Box 29">
              <a:extLst>
                <a:ext uri="{FF2B5EF4-FFF2-40B4-BE49-F238E27FC236}">
                  <a16:creationId xmlns:a16="http://schemas.microsoft.com/office/drawing/2014/main" id="{D7F356E9-BF66-D145-915D-38A53F2F1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2220" y="5049376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10</a:t>
              </a:r>
            </a:p>
          </p:txBody>
        </p:sp>
        <p:sp>
          <p:nvSpPr>
            <p:cNvPr id="639" name="Text Box 74">
              <a:extLst>
                <a:ext uri="{FF2B5EF4-FFF2-40B4-BE49-F238E27FC236}">
                  <a16:creationId xmlns:a16="http://schemas.microsoft.com/office/drawing/2014/main" id="{C33FAB3F-C18D-F04F-AFF6-CD5E1444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9108" y="4822113"/>
              <a:ext cx="2984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15</a:t>
              </a:r>
            </a:p>
          </p:txBody>
        </p:sp>
        <p:sp>
          <p:nvSpPr>
            <p:cNvPr id="643" name="Oval 84">
              <a:extLst>
                <a:ext uri="{FF2B5EF4-FFF2-40B4-BE49-F238E27FC236}">
                  <a16:creationId xmlns:a16="http://schemas.microsoft.com/office/drawing/2014/main" id="{86949CB4-4A39-0346-AFF6-9F5A2A7D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4" name="Oval 85">
              <a:extLst>
                <a:ext uri="{FF2B5EF4-FFF2-40B4-BE49-F238E27FC236}">
                  <a16:creationId xmlns:a16="http://schemas.microsoft.com/office/drawing/2014/main" id="{E4D51E21-8C17-E743-8B81-06236413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" name="Oval 86">
              <a:extLst>
                <a:ext uri="{FF2B5EF4-FFF2-40B4-BE49-F238E27FC236}">
                  <a16:creationId xmlns:a16="http://schemas.microsoft.com/office/drawing/2014/main" id="{520890CD-F328-1643-8FAD-D429622A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Forwarding between VLANs</a:t>
            </a:r>
            <a:endParaRPr lang="en-US" sz="4400" b="0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BEEB3-46FD-EA41-8074-A5BDD9C11183}"/>
              </a:ext>
            </a:extLst>
          </p:cNvPr>
          <p:cNvGrpSpPr/>
          <p:nvPr/>
        </p:nvGrpSpPr>
        <p:grpSpPr>
          <a:xfrm>
            <a:off x="8811490" y="3492261"/>
            <a:ext cx="2388836" cy="410624"/>
            <a:chOff x="7399107" y="1365161"/>
            <a:chExt cx="2388836" cy="732595"/>
          </a:xfrm>
        </p:grpSpPr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20E2C253-E31D-DA4E-8C57-56EFE4A095ED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596EEC3-C1AA-2E4B-BA66-1B555E77FCC5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AB2941FE-E212-F347-B495-140D5C7ED03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91A112E4-81D0-F44B-9985-65B5C629D0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1585E8CB-B8A8-844A-9962-714F597BBE4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EC524C8C-F983-3A44-9FDA-7715110964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0" name="Line 61">
            <a:extLst>
              <a:ext uri="{FF2B5EF4-FFF2-40B4-BE49-F238E27FC236}">
                <a16:creationId xmlns:a16="http://schemas.microsoft.com/office/drawing/2014/main" id="{504ED2E3-D101-424C-8AE9-5C34917B5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59268" y="4222579"/>
            <a:ext cx="90170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1" name="Line 62">
            <a:extLst>
              <a:ext uri="{FF2B5EF4-FFF2-40B4-BE49-F238E27FC236}">
                <a16:creationId xmlns:a16="http://schemas.microsoft.com/office/drawing/2014/main" id="{2122A03F-B45C-EC49-8D54-8D3B7DB4D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45031" y="4222579"/>
            <a:ext cx="80645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2" name="Line 63">
            <a:extLst>
              <a:ext uri="{FF2B5EF4-FFF2-40B4-BE49-F238E27FC236}">
                <a16:creationId xmlns:a16="http://schemas.microsoft.com/office/drawing/2014/main" id="{F985FD06-D0A5-3048-AF98-111FE4DF7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64167" y="4237505"/>
            <a:ext cx="672983" cy="3613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3" name="Text Box 64">
            <a:extLst>
              <a:ext uri="{FF2B5EF4-FFF2-40B4-BE49-F238E27FC236}">
                <a16:creationId xmlns:a16="http://schemas.microsoft.com/office/drawing/2014/main" id="{299DB3CE-7B62-0F41-8A17-414B51C9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689" y="4437764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sp>
        <p:nvSpPr>
          <p:cNvPr id="434" name="Line 69">
            <a:extLst>
              <a:ext uri="{FF2B5EF4-FFF2-40B4-BE49-F238E27FC236}">
                <a16:creationId xmlns:a16="http://schemas.microsoft.com/office/drawing/2014/main" id="{131CBCB7-EC04-C34D-8089-DF6962A05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2231" y="4225754"/>
            <a:ext cx="101600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5" name="Line 70">
            <a:extLst>
              <a:ext uri="{FF2B5EF4-FFF2-40B4-BE49-F238E27FC236}">
                <a16:creationId xmlns:a16="http://schemas.microsoft.com/office/drawing/2014/main" id="{3E75F251-D967-EA4E-9C97-EB6B5246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2706" y="4024141"/>
            <a:ext cx="479425" cy="603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6" name="Line 71">
            <a:extLst>
              <a:ext uri="{FF2B5EF4-FFF2-40B4-BE49-F238E27FC236}">
                <a16:creationId xmlns:a16="http://schemas.microsoft.com/office/drawing/2014/main" id="{00AB0795-DB89-1B41-A48F-217D5BED1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18368" y="3968579"/>
            <a:ext cx="514350" cy="484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7" name="Text Box 72">
            <a:extLst>
              <a:ext uri="{FF2B5EF4-FFF2-40B4-BE49-F238E27FC236}">
                <a16:creationId xmlns:a16="http://schemas.microsoft.com/office/drawing/2014/main" id="{377DDBF1-C221-7B40-952F-70C5D671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595" y="4929329"/>
            <a:ext cx="173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EE (VLAN ports 1-8)</a:t>
            </a:r>
          </a:p>
        </p:txBody>
      </p:sp>
      <p:sp>
        <p:nvSpPr>
          <p:cNvPr id="438" name="Text Box 73">
            <a:extLst>
              <a:ext uri="{FF2B5EF4-FFF2-40B4-BE49-F238E27FC236}">
                <a16:creationId xmlns:a16="http://schemas.microsoft.com/office/drawing/2014/main" id="{FDE3B945-5B46-E04D-BFCA-4A7A699A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9490" y="4929329"/>
            <a:ext cx="2572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CS (VLAN ports 9-15)</a:t>
            </a:r>
          </a:p>
        </p:txBody>
      </p:sp>
      <p:sp>
        <p:nvSpPr>
          <p:cNvPr id="447" name="Text Box 45">
            <a:extLst>
              <a:ext uri="{FF2B5EF4-FFF2-40B4-BE49-F238E27FC236}">
                <a16:creationId xmlns:a16="http://schemas.microsoft.com/office/drawing/2014/main" id="{2D1CE1C0-31D9-844E-8F50-70F2806C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445" y="4400811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grpSp>
        <p:nvGrpSpPr>
          <p:cNvPr id="448" name="Group 44">
            <a:extLst>
              <a:ext uri="{FF2B5EF4-FFF2-40B4-BE49-F238E27FC236}">
                <a16:creationId xmlns:a16="http://schemas.microsoft.com/office/drawing/2014/main" id="{700B7029-39F6-C74E-AC0E-38210F4099EF}"/>
              </a:ext>
            </a:extLst>
          </p:cNvPr>
          <p:cNvGrpSpPr>
            <a:grpSpLocks/>
          </p:cNvGrpSpPr>
          <p:nvPr/>
        </p:nvGrpSpPr>
        <p:grpSpPr bwMode="auto">
          <a:xfrm>
            <a:off x="7522693" y="4408316"/>
            <a:ext cx="609600" cy="558800"/>
            <a:chOff x="-44" y="1473"/>
            <a:chExt cx="981" cy="1105"/>
          </a:xfrm>
        </p:grpSpPr>
        <p:pic>
          <p:nvPicPr>
            <p:cNvPr id="449" name="Picture 45" descr="desktop_computer_stylized_medium">
              <a:extLst>
                <a:ext uri="{FF2B5EF4-FFF2-40B4-BE49-F238E27FC236}">
                  <a16:creationId xmlns:a16="http://schemas.microsoft.com/office/drawing/2014/main" id="{DBD01A03-81B8-534F-93E0-1D4C45D29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46">
              <a:extLst>
                <a:ext uri="{FF2B5EF4-FFF2-40B4-BE49-F238E27FC236}">
                  <a16:creationId xmlns:a16="http://schemas.microsoft.com/office/drawing/2014/main" id="{635026BE-6129-3740-BA64-8136F70D6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1" name="Group 44">
            <a:extLst>
              <a:ext uri="{FF2B5EF4-FFF2-40B4-BE49-F238E27FC236}">
                <a16:creationId xmlns:a16="http://schemas.microsoft.com/office/drawing/2014/main" id="{5180A7F4-6359-C649-AEDF-B175B94960B4}"/>
              </a:ext>
            </a:extLst>
          </p:cNvPr>
          <p:cNvGrpSpPr>
            <a:grpSpLocks/>
          </p:cNvGrpSpPr>
          <p:nvPr/>
        </p:nvGrpSpPr>
        <p:grpSpPr bwMode="auto">
          <a:xfrm>
            <a:off x="8087474" y="4413650"/>
            <a:ext cx="609600" cy="558800"/>
            <a:chOff x="-44" y="1473"/>
            <a:chExt cx="981" cy="1105"/>
          </a:xfrm>
        </p:grpSpPr>
        <p:pic>
          <p:nvPicPr>
            <p:cNvPr id="452" name="Picture 45" descr="desktop_computer_stylized_medium">
              <a:extLst>
                <a:ext uri="{FF2B5EF4-FFF2-40B4-BE49-F238E27FC236}">
                  <a16:creationId xmlns:a16="http://schemas.microsoft.com/office/drawing/2014/main" id="{14B1FE25-A4BF-9D47-8AD2-68F17E2D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" name="Freeform 46">
              <a:extLst>
                <a:ext uri="{FF2B5EF4-FFF2-40B4-BE49-F238E27FC236}">
                  <a16:creationId xmlns:a16="http://schemas.microsoft.com/office/drawing/2014/main" id="{BBF7941F-1FF1-1849-803E-B825A4F414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4" name="Group 44">
            <a:extLst>
              <a:ext uri="{FF2B5EF4-FFF2-40B4-BE49-F238E27FC236}">
                <a16:creationId xmlns:a16="http://schemas.microsoft.com/office/drawing/2014/main" id="{3B53FC44-EDA2-6143-AAE9-F7F4B007F065}"/>
              </a:ext>
            </a:extLst>
          </p:cNvPr>
          <p:cNvGrpSpPr>
            <a:grpSpLocks/>
          </p:cNvGrpSpPr>
          <p:nvPr/>
        </p:nvGrpSpPr>
        <p:grpSpPr bwMode="auto">
          <a:xfrm>
            <a:off x="8844341" y="4408988"/>
            <a:ext cx="609600" cy="558800"/>
            <a:chOff x="-44" y="1473"/>
            <a:chExt cx="981" cy="1105"/>
          </a:xfrm>
        </p:grpSpPr>
        <p:pic>
          <p:nvPicPr>
            <p:cNvPr id="455" name="Picture 45" descr="desktop_computer_stylized_medium">
              <a:extLst>
                <a:ext uri="{FF2B5EF4-FFF2-40B4-BE49-F238E27FC236}">
                  <a16:creationId xmlns:a16="http://schemas.microsoft.com/office/drawing/2014/main" id="{27DADEDF-8827-4347-B67A-F3A822699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" name="Freeform 46">
              <a:extLst>
                <a:ext uri="{FF2B5EF4-FFF2-40B4-BE49-F238E27FC236}">
                  <a16:creationId xmlns:a16="http://schemas.microsoft.com/office/drawing/2014/main" id="{6A110340-235C-2846-A908-0380A764EB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7" name="Group 44">
            <a:extLst>
              <a:ext uri="{FF2B5EF4-FFF2-40B4-BE49-F238E27FC236}">
                <a16:creationId xmlns:a16="http://schemas.microsoft.com/office/drawing/2014/main" id="{799E5DB2-77CF-E344-82DA-E1C53B1B1556}"/>
              </a:ext>
            </a:extLst>
          </p:cNvPr>
          <p:cNvGrpSpPr>
            <a:grpSpLocks/>
          </p:cNvGrpSpPr>
          <p:nvPr/>
        </p:nvGrpSpPr>
        <p:grpSpPr bwMode="auto">
          <a:xfrm>
            <a:off x="9809742" y="4404326"/>
            <a:ext cx="609600" cy="558800"/>
            <a:chOff x="-44" y="1473"/>
            <a:chExt cx="981" cy="1105"/>
          </a:xfrm>
        </p:grpSpPr>
        <p:pic>
          <p:nvPicPr>
            <p:cNvPr id="458" name="Picture 45" descr="desktop_computer_stylized_medium">
              <a:extLst>
                <a:ext uri="{FF2B5EF4-FFF2-40B4-BE49-F238E27FC236}">
                  <a16:creationId xmlns:a16="http://schemas.microsoft.com/office/drawing/2014/main" id="{D37910D3-8AA7-C24C-818C-2F605830F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B4F17700-4146-9C4E-A002-23A5A8126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0" name="Group 44">
            <a:extLst>
              <a:ext uri="{FF2B5EF4-FFF2-40B4-BE49-F238E27FC236}">
                <a16:creationId xmlns:a16="http://schemas.microsoft.com/office/drawing/2014/main" id="{BC32569F-4860-C044-8345-620D3C44BE94}"/>
              </a:ext>
            </a:extLst>
          </p:cNvPr>
          <p:cNvGrpSpPr>
            <a:grpSpLocks/>
          </p:cNvGrpSpPr>
          <p:nvPr/>
        </p:nvGrpSpPr>
        <p:grpSpPr bwMode="auto">
          <a:xfrm>
            <a:off x="10324969" y="4410236"/>
            <a:ext cx="609600" cy="558800"/>
            <a:chOff x="-44" y="1473"/>
            <a:chExt cx="981" cy="1105"/>
          </a:xfrm>
        </p:grpSpPr>
        <p:pic>
          <p:nvPicPr>
            <p:cNvPr id="461" name="Picture 45" descr="desktop_computer_stylized_medium">
              <a:extLst>
                <a:ext uri="{FF2B5EF4-FFF2-40B4-BE49-F238E27FC236}">
                  <a16:creationId xmlns:a16="http://schemas.microsoft.com/office/drawing/2014/main" id="{D412AD3B-D014-6047-80EA-4735BF4B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46">
              <a:extLst>
                <a:ext uri="{FF2B5EF4-FFF2-40B4-BE49-F238E27FC236}">
                  <a16:creationId xmlns:a16="http://schemas.microsoft.com/office/drawing/2014/main" id="{353A741B-0D62-3446-9077-1E43F71BA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3" name="Group 44">
            <a:extLst>
              <a:ext uri="{FF2B5EF4-FFF2-40B4-BE49-F238E27FC236}">
                <a16:creationId xmlns:a16="http://schemas.microsoft.com/office/drawing/2014/main" id="{D42CBE99-C058-0F44-B1D9-2439ABF13462}"/>
              </a:ext>
            </a:extLst>
          </p:cNvPr>
          <p:cNvGrpSpPr>
            <a:grpSpLocks/>
          </p:cNvGrpSpPr>
          <p:nvPr/>
        </p:nvGrpSpPr>
        <p:grpSpPr bwMode="auto">
          <a:xfrm>
            <a:off x="11188570" y="4419228"/>
            <a:ext cx="609600" cy="558800"/>
            <a:chOff x="-44" y="1473"/>
            <a:chExt cx="981" cy="1105"/>
          </a:xfrm>
        </p:grpSpPr>
        <p:pic>
          <p:nvPicPr>
            <p:cNvPr id="464" name="Picture 45" descr="desktop_computer_stylized_medium">
              <a:extLst>
                <a:ext uri="{FF2B5EF4-FFF2-40B4-BE49-F238E27FC236}">
                  <a16:creationId xmlns:a16="http://schemas.microsoft.com/office/drawing/2014/main" id="{12D4DF7A-D18D-7A44-B2AA-BED58DFA4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" name="Freeform 46">
              <a:extLst>
                <a:ext uri="{FF2B5EF4-FFF2-40B4-BE49-F238E27FC236}">
                  <a16:creationId xmlns:a16="http://schemas.microsoft.com/office/drawing/2014/main" id="{1BBC825C-81B6-FE42-9537-7ECC063686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03" name="Rectangle 124">
            <a:extLst>
              <a:ext uri="{FF2B5EF4-FFF2-40B4-BE49-F238E27FC236}">
                <a16:creationId xmlns:a16="http://schemas.microsoft.com/office/drawing/2014/main" id="{5B122FCB-1113-7F40-AA3B-B4A91A43D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892" y="1785383"/>
            <a:ext cx="5885000" cy="407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 practice, there is not a separate physical router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The vendors sell combined switches plus routers.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/>
                <a:ea typeface="ＭＳ Ｐゴシック" charset="0"/>
              </a:rPr>
              <a:t>So, traffic going between different VLANs will be processed by a “L3 router” within the same device.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5308B42-9B9A-B3B0-90D5-E6AF2B682DBD}"/>
              </a:ext>
            </a:extLst>
          </p:cNvPr>
          <p:cNvSpPr/>
          <p:nvPr/>
        </p:nvSpPr>
        <p:spPr>
          <a:xfrm>
            <a:off x="6578642" y="1244048"/>
            <a:ext cx="5502522" cy="2053334"/>
          </a:xfrm>
          <a:prstGeom prst="wedgeRoundRectCallout">
            <a:avLst>
              <a:gd name="adj1" fmla="val 12359"/>
              <a:gd name="adj2" fmla="val 58903"/>
              <a:gd name="adj3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9D47C8-6D95-228A-759E-83E76A3EE109}"/>
              </a:ext>
            </a:extLst>
          </p:cNvPr>
          <p:cNvGrpSpPr/>
          <p:nvPr/>
        </p:nvGrpSpPr>
        <p:grpSpPr>
          <a:xfrm>
            <a:off x="6675937" y="1788560"/>
            <a:ext cx="1691862" cy="1200602"/>
            <a:chOff x="6713475" y="4508715"/>
            <a:chExt cx="2504545" cy="177730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916BCAC-466F-97AA-09AB-D7439AA99947}"/>
                </a:ext>
              </a:extLst>
            </p:cNvPr>
            <p:cNvGrpSpPr/>
            <p:nvPr/>
          </p:nvGrpSpPr>
          <p:grpSpPr>
            <a:xfrm>
              <a:off x="7956791" y="4882148"/>
              <a:ext cx="1253884" cy="519112"/>
              <a:chOff x="9277591" y="4082048"/>
              <a:chExt cx="1253884" cy="519112"/>
            </a:xfrm>
          </p:grpSpPr>
          <p:sp>
            <p:nvSpPr>
              <p:cNvPr id="475" name="Rectangle 75">
                <a:extLst>
                  <a:ext uri="{FF2B5EF4-FFF2-40B4-BE49-F238E27FC236}">
                    <a16:creationId xmlns:a16="http://schemas.microsoft.com/office/drawing/2014/main" id="{7355A5DF-326F-8F9F-F6A8-2787E355B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40181" y="4127584"/>
                <a:ext cx="1188897" cy="471997"/>
              </a:xfrm>
              <a:prstGeom prst="rect">
                <a:avLst/>
              </a:prstGeom>
              <a:solidFill>
                <a:srgbClr val="F56F6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" name="Rectangle 2">
                <a:extLst>
                  <a:ext uri="{FF2B5EF4-FFF2-40B4-BE49-F238E27FC236}">
                    <a16:creationId xmlns:a16="http://schemas.microsoft.com/office/drawing/2014/main" id="{969ED216-8F78-2B95-77E8-ECB82DB4A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49866" y="4128085"/>
                <a:ext cx="1181609" cy="46831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7" name="Line 3">
                <a:extLst>
                  <a:ext uri="{FF2B5EF4-FFF2-40B4-BE49-F238E27FC236}">
                    <a16:creationId xmlns:a16="http://schemas.microsoft.com/office/drawing/2014/main" id="{8D6F4D34-6B81-C05F-E720-49DE493E2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51453" y="4342570"/>
                <a:ext cx="1179110" cy="14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8" name="Text Box 6">
                <a:extLst>
                  <a:ext uri="{FF2B5EF4-FFF2-40B4-BE49-F238E27FC236}">
                    <a16:creationId xmlns:a16="http://schemas.microsoft.com/office/drawing/2014/main" id="{C80E03A1-411A-2A8B-5818-795AB9C398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77591" y="4097084"/>
                <a:ext cx="241300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</a:t>
                </a:r>
              </a:p>
            </p:txBody>
          </p:sp>
          <p:sp>
            <p:nvSpPr>
              <p:cNvPr id="479" name="Line 18">
                <a:extLst>
                  <a:ext uri="{FF2B5EF4-FFF2-40B4-BE49-F238E27FC236}">
                    <a16:creationId xmlns:a16="http://schemas.microsoft.com/office/drawing/2014/main" id="{E3B1DAF9-8521-7355-4D09-E6114B8E7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30891" y="4132848"/>
                <a:ext cx="0" cy="4635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0" name="Line 21">
                <a:extLst>
                  <a:ext uri="{FF2B5EF4-FFF2-40B4-BE49-F238E27FC236}">
                    <a16:creationId xmlns:a16="http://schemas.microsoft.com/office/drawing/2014/main" id="{9A3B5DE4-BDAC-3E55-7043-8DA175223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0378" y="4129673"/>
                <a:ext cx="0" cy="4635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1" name="Line 23">
                <a:extLst>
                  <a:ext uri="{FF2B5EF4-FFF2-40B4-BE49-F238E27FC236}">
                    <a16:creationId xmlns:a16="http://schemas.microsoft.com/office/drawing/2014/main" id="{95634A62-1C7A-6FF0-E5E3-081F09E7F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11878" y="4137610"/>
                <a:ext cx="0" cy="4635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2" name="Text Box 26">
                <a:extLst>
                  <a:ext uri="{FF2B5EF4-FFF2-40B4-BE49-F238E27FC236}">
                    <a16:creationId xmlns:a16="http://schemas.microsoft.com/office/drawing/2014/main" id="{D6077C99-A72F-7F89-A735-136F02CD5A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48378" y="4296360"/>
                <a:ext cx="241300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8</a:t>
                </a:r>
              </a:p>
            </p:txBody>
          </p:sp>
          <p:sp>
            <p:nvSpPr>
              <p:cNvPr id="483" name="Text Box 30">
                <a:extLst>
                  <a:ext uri="{FF2B5EF4-FFF2-40B4-BE49-F238E27FC236}">
                    <a16:creationId xmlns:a16="http://schemas.microsoft.com/office/drawing/2014/main" id="{C67CEC28-E540-35BD-9B05-8F35468578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87115" y="4297109"/>
                <a:ext cx="241300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2</a:t>
                </a:r>
              </a:p>
            </p:txBody>
          </p:sp>
          <p:sp>
            <p:nvSpPr>
              <p:cNvPr id="484" name="Text Box 57">
                <a:extLst>
                  <a:ext uri="{FF2B5EF4-FFF2-40B4-BE49-F238E27FC236}">
                    <a16:creationId xmlns:a16="http://schemas.microsoft.com/office/drawing/2014/main" id="{C3CD915B-7346-7F3D-C112-9E25AE2A8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43616" y="4082048"/>
                <a:ext cx="241300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7</a:t>
                </a:r>
              </a:p>
            </p:txBody>
          </p:sp>
          <p:sp>
            <p:nvSpPr>
              <p:cNvPr id="485" name="Oval 81">
                <a:extLst>
                  <a:ext uri="{FF2B5EF4-FFF2-40B4-BE49-F238E27FC236}">
                    <a16:creationId xmlns:a16="http://schemas.microsoft.com/office/drawing/2014/main" id="{36AC17D1-F0B5-A83B-16AE-714B4FCB4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753" y="4442410"/>
                <a:ext cx="42863" cy="476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6" name="Oval 82">
                <a:extLst>
                  <a:ext uri="{FF2B5EF4-FFF2-40B4-BE49-F238E27FC236}">
                    <a16:creationId xmlns:a16="http://schemas.microsoft.com/office/drawing/2014/main" id="{CB522328-7545-8D8C-B412-AD2B00D1B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7853" y="4439235"/>
                <a:ext cx="42863" cy="476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7" name="Oval 83">
                <a:extLst>
                  <a:ext uri="{FF2B5EF4-FFF2-40B4-BE49-F238E27FC236}">
                    <a16:creationId xmlns:a16="http://schemas.microsoft.com/office/drawing/2014/main" id="{1B141309-8001-6046-B516-1B8A166A6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5228" y="4443998"/>
                <a:ext cx="42863" cy="476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48BCA07-0E47-875F-3312-010103098612}"/>
                </a:ext>
              </a:extLst>
            </p:cNvPr>
            <p:cNvGrpSpPr/>
            <p:nvPr/>
          </p:nvGrpSpPr>
          <p:grpSpPr>
            <a:xfrm>
              <a:off x="8011898" y="4508715"/>
              <a:ext cx="1206122" cy="410624"/>
              <a:chOff x="7399107" y="1365161"/>
              <a:chExt cx="2388836" cy="732595"/>
            </a:xfrm>
          </p:grpSpPr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7B4BD314-AC05-BEE6-7628-D25443910354}"/>
                  </a:ext>
                </a:extLst>
              </p:cNvPr>
              <p:cNvSpPr/>
              <p:nvPr/>
            </p:nvSpPr>
            <p:spPr>
              <a:xfrm>
                <a:off x="7399107" y="1365161"/>
                <a:ext cx="2388836" cy="732595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70" name="Group 469">
                <a:extLst>
                  <a:ext uri="{FF2B5EF4-FFF2-40B4-BE49-F238E27FC236}">
                    <a16:creationId xmlns:a16="http://schemas.microsoft.com/office/drawing/2014/main" id="{EA018085-19A2-60CD-4D7F-E6D1131D25CA}"/>
                  </a:ext>
                </a:extLst>
              </p:cNvPr>
              <p:cNvGrpSpPr/>
              <p:nvPr/>
            </p:nvGrpSpPr>
            <p:grpSpPr>
              <a:xfrm>
                <a:off x="7564998" y="1450537"/>
                <a:ext cx="2021605" cy="589765"/>
                <a:chOff x="7939341" y="3037317"/>
                <a:chExt cx="897649" cy="353919"/>
              </a:xfrm>
            </p:grpSpPr>
            <p:sp>
              <p:nvSpPr>
                <p:cNvPr id="471" name="Freeform 470">
                  <a:extLst>
                    <a:ext uri="{FF2B5EF4-FFF2-40B4-BE49-F238E27FC236}">
                      <a16:creationId xmlns:a16="http://schemas.microsoft.com/office/drawing/2014/main" id="{7C2ED793-A05C-BDB5-79CA-64E13BED2A3D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Freeform 471">
                  <a:extLst>
                    <a:ext uri="{FF2B5EF4-FFF2-40B4-BE49-F238E27FC236}">
                      <a16:creationId xmlns:a16="http://schemas.microsoft.com/office/drawing/2014/main" id="{4AB51FC4-C6C3-A94B-0CD0-1A31631B0BEB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Freeform 472">
                  <a:extLst>
                    <a:ext uri="{FF2B5EF4-FFF2-40B4-BE49-F238E27FC236}">
                      <a16:creationId xmlns:a16="http://schemas.microsoft.com/office/drawing/2014/main" id="{874AEB42-242A-9F09-B5B4-8DC037670EF5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Freeform 473">
                  <a:extLst>
                    <a:ext uri="{FF2B5EF4-FFF2-40B4-BE49-F238E27FC236}">
                      <a16:creationId xmlns:a16="http://schemas.microsoft.com/office/drawing/2014/main" id="{D4C29AD3-09C2-35A5-D12E-8DC2D1BF8E0D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ED16C47-2E51-02D9-771A-EAC5E0BAF25E}"/>
                </a:ext>
              </a:extLst>
            </p:cNvPr>
            <p:cNvGrpSpPr/>
            <p:nvPr/>
          </p:nvGrpSpPr>
          <p:grpSpPr>
            <a:xfrm>
              <a:off x="6713475" y="5263098"/>
              <a:ext cx="2324083" cy="1022926"/>
              <a:chOff x="6713475" y="5263098"/>
              <a:chExt cx="2324083" cy="1022926"/>
            </a:xfrm>
          </p:grpSpPr>
          <p:sp>
            <p:nvSpPr>
              <p:cNvPr id="53" name="Line 61">
                <a:extLst>
                  <a:ext uri="{FF2B5EF4-FFF2-40B4-BE49-F238E27FC236}">
                    <a16:creationId xmlns:a16="http://schemas.microsoft.com/office/drawing/2014/main" id="{100AA0E2-3443-23D1-C02C-83E731E4A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59676" y="5267911"/>
                <a:ext cx="901700" cy="279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" name="Line 62">
                <a:extLst>
                  <a:ext uri="{FF2B5EF4-FFF2-40B4-BE49-F238E27FC236}">
                    <a16:creationId xmlns:a16="http://schemas.microsoft.com/office/drawing/2014/main" id="{B0AFF420-A3E8-2FA5-326C-029040DF7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45439" y="5263098"/>
                <a:ext cx="806450" cy="4191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5" name="Line 63">
                <a:extLst>
                  <a:ext uri="{FF2B5EF4-FFF2-40B4-BE49-F238E27FC236}">
                    <a16:creationId xmlns:a16="http://schemas.microsoft.com/office/drawing/2014/main" id="{21B5DE9B-6A88-D748-2175-B46DAA376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4575" y="5268398"/>
                <a:ext cx="672983" cy="3613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6" name="Text Box 72">
                <a:extLst>
                  <a:ext uri="{FF2B5EF4-FFF2-40B4-BE49-F238E27FC236}">
                    <a16:creationId xmlns:a16="http://schemas.microsoft.com/office/drawing/2014/main" id="{25423BD9-EE3E-FFAB-CBA3-739E8E59CE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9377" y="5955409"/>
                <a:ext cx="2104309" cy="330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EE (VLAN ports 1-8)</a:t>
                </a:r>
              </a:p>
            </p:txBody>
          </p:sp>
          <p:sp>
            <p:nvSpPr>
              <p:cNvPr id="57" name="Text Box 45">
                <a:extLst>
                  <a:ext uri="{FF2B5EF4-FFF2-40B4-BE49-F238E27FC236}">
                    <a16:creationId xmlns:a16="http://schemas.microsoft.com/office/drawing/2014/main" id="{619C5E2F-A61F-C01D-3CD5-0191786BF4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8227" y="5426891"/>
                <a:ext cx="3433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rPr>
                  <a:t>…</a:t>
                </a:r>
              </a:p>
            </p:txBody>
          </p:sp>
          <p:grpSp>
            <p:nvGrpSpPr>
              <p:cNvPr id="58" name="Group 44">
                <a:extLst>
                  <a:ext uri="{FF2B5EF4-FFF2-40B4-BE49-F238E27FC236}">
                    <a16:creationId xmlns:a16="http://schemas.microsoft.com/office/drawing/2014/main" id="{B5CBC090-48F4-B4ED-9808-5A3E28A78E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13475" y="5434396"/>
                <a:ext cx="609600" cy="558800"/>
                <a:chOff x="-44" y="1473"/>
                <a:chExt cx="981" cy="1105"/>
              </a:xfrm>
            </p:grpSpPr>
            <p:pic>
              <p:nvPicPr>
                <p:cNvPr id="467" name="Picture 45" descr="desktop_computer_stylized_medium">
                  <a:extLst>
                    <a:ext uri="{FF2B5EF4-FFF2-40B4-BE49-F238E27FC236}">
                      <a16:creationId xmlns:a16="http://schemas.microsoft.com/office/drawing/2014/main" id="{3CD1B196-7ED9-9D4D-62B4-F60661F098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8" name="Freeform 46">
                  <a:extLst>
                    <a:ext uri="{FF2B5EF4-FFF2-40B4-BE49-F238E27FC236}">
                      <a16:creationId xmlns:a16="http://schemas.microsoft.com/office/drawing/2014/main" id="{4A7D91E1-7AED-7802-971B-B946A80171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59" name="Group 44">
                <a:extLst>
                  <a:ext uri="{FF2B5EF4-FFF2-40B4-BE49-F238E27FC236}">
                    <a16:creationId xmlns:a16="http://schemas.microsoft.com/office/drawing/2014/main" id="{3960DC84-7C1B-EBF9-6968-E99C120107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78256" y="5439730"/>
                <a:ext cx="609600" cy="558800"/>
                <a:chOff x="-44" y="1473"/>
                <a:chExt cx="981" cy="1105"/>
              </a:xfrm>
            </p:grpSpPr>
            <p:pic>
              <p:nvPicPr>
                <p:cNvPr id="63" name="Picture 45" descr="desktop_computer_stylized_medium">
                  <a:extLst>
                    <a:ext uri="{FF2B5EF4-FFF2-40B4-BE49-F238E27FC236}">
                      <a16:creationId xmlns:a16="http://schemas.microsoft.com/office/drawing/2014/main" id="{60B28A32-0B65-27F6-B22E-8F370EAE7F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6" name="Freeform 46">
                  <a:extLst>
                    <a:ext uri="{FF2B5EF4-FFF2-40B4-BE49-F238E27FC236}">
                      <a16:creationId xmlns:a16="http://schemas.microsoft.com/office/drawing/2014/main" id="{F9F73472-20DB-1130-D8D1-FEF4EB56D0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60" name="Group 44">
                <a:extLst>
                  <a:ext uri="{FF2B5EF4-FFF2-40B4-BE49-F238E27FC236}">
                    <a16:creationId xmlns:a16="http://schemas.microsoft.com/office/drawing/2014/main" id="{BACFB416-01D3-1886-5318-7BD1A32D1E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35123" y="5435068"/>
                <a:ext cx="609600" cy="558800"/>
                <a:chOff x="-44" y="1473"/>
                <a:chExt cx="981" cy="1105"/>
              </a:xfrm>
            </p:grpSpPr>
            <p:pic>
              <p:nvPicPr>
                <p:cNvPr id="61" name="Picture 45" descr="desktop_computer_stylized_medium">
                  <a:extLst>
                    <a:ext uri="{FF2B5EF4-FFF2-40B4-BE49-F238E27FC236}">
                      <a16:creationId xmlns:a16="http://schemas.microsoft.com/office/drawing/2014/main" id="{307EAA09-10B2-206C-79F0-3821CA386E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Freeform 46">
                  <a:extLst>
                    <a:ext uri="{FF2B5EF4-FFF2-40B4-BE49-F238E27FC236}">
                      <a16:creationId xmlns:a16="http://schemas.microsoft.com/office/drawing/2014/main" id="{0C0B1D02-8D00-9FF8-F00F-1B275496C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3A680E-197C-F6A3-99B4-A87D33A5006B}"/>
              </a:ext>
            </a:extLst>
          </p:cNvPr>
          <p:cNvGrpSpPr/>
          <p:nvPr/>
        </p:nvGrpSpPr>
        <p:grpSpPr>
          <a:xfrm>
            <a:off x="10333448" y="1762873"/>
            <a:ext cx="1725436" cy="1151901"/>
            <a:chOff x="8810272" y="4515000"/>
            <a:chExt cx="2572510" cy="171740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4F6F316-862B-A9F2-8168-98064483F364}"/>
                </a:ext>
              </a:extLst>
            </p:cNvPr>
            <p:cNvGrpSpPr/>
            <p:nvPr/>
          </p:nvGrpSpPr>
          <p:grpSpPr>
            <a:xfrm>
              <a:off x="9139356" y="4877393"/>
              <a:ext cx="1256356" cy="523875"/>
              <a:chOff x="10935644" y="4822113"/>
              <a:chExt cx="1256356" cy="523875"/>
            </a:xfrm>
          </p:grpSpPr>
          <p:sp>
            <p:nvSpPr>
              <p:cNvPr id="37" name="Rectangle 76">
                <a:extLst>
                  <a:ext uri="{FF2B5EF4-FFF2-40B4-BE49-F238E27FC236}">
                    <a16:creationId xmlns:a16="http://schemas.microsoft.com/office/drawing/2014/main" id="{F9DA1720-3464-C3B6-5097-00F7B0190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1071" y="4880851"/>
                <a:ext cx="1190929" cy="4572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8" name="Rectangle 2">
                <a:extLst>
                  <a:ext uri="{FF2B5EF4-FFF2-40B4-BE49-F238E27FC236}">
                    <a16:creationId xmlns:a16="http://schemas.microsoft.com/office/drawing/2014/main" id="{05A75290-5685-F536-1A57-728B85C2A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0391" y="4872913"/>
                <a:ext cx="1181609" cy="46831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" name="Line 3">
                <a:extLst>
                  <a:ext uri="{FF2B5EF4-FFF2-40B4-BE49-F238E27FC236}">
                    <a16:creationId xmlns:a16="http://schemas.microsoft.com/office/drawing/2014/main" id="{8A46EAD9-FDD8-9284-162B-A0728F374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9376" y="5090714"/>
                <a:ext cx="1163270" cy="28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" name="Line 17">
                <a:extLst>
                  <a:ext uri="{FF2B5EF4-FFF2-40B4-BE49-F238E27FC236}">
                    <a16:creationId xmlns:a16="http://schemas.microsoft.com/office/drawing/2014/main" id="{B03AB019-CC74-5640-BF7B-3E070F95F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01146" y="4882438"/>
                <a:ext cx="0" cy="4635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" name="Line 24">
                <a:extLst>
                  <a:ext uri="{FF2B5EF4-FFF2-40B4-BE49-F238E27FC236}">
                    <a16:creationId xmlns:a16="http://schemas.microsoft.com/office/drawing/2014/main" id="{E78159A1-3117-CAA9-6610-0615D047A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05871" y="4877676"/>
                <a:ext cx="0" cy="4635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" name="Line 25">
                <a:extLst>
                  <a:ext uri="{FF2B5EF4-FFF2-40B4-BE49-F238E27FC236}">
                    <a16:creationId xmlns:a16="http://schemas.microsoft.com/office/drawing/2014/main" id="{2A124C4D-47CF-02FE-E455-11DA39396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96421" y="4872913"/>
                <a:ext cx="0" cy="4635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" name="Text Box 27">
                <a:extLst>
                  <a:ext uri="{FF2B5EF4-FFF2-40B4-BE49-F238E27FC236}">
                    <a16:creationId xmlns:a16="http://schemas.microsoft.com/office/drawing/2014/main" id="{B48B7096-E459-3A6D-D544-BC7CCBAD0C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54695" y="4830300"/>
                <a:ext cx="241300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9</a:t>
                </a:r>
              </a:p>
            </p:txBody>
          </p:sp>
          <p:sp>
            <p:nvSpPr>
              <p:cNvPr id="44" name="Text Box 28">
                <a:extLst>
                  <a:ext uri="{FF2B5EF4-FFF2-40B4-BE49-F238E27FC236}">
                    <a16:creationId xmlns:a16="http://schemas.microsoft.com/office/drawing/2014/main" id="{4E42BDA8-6385-8A67-344D-4823C16B55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13871" y="5045951"/>
                <a:ext cx="298450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16</a:t>
                </a:r>
              </a:p>
            </p:txBody>
          </p:sp>
          <p:sp>
            <p:nvSpPr>
              <p:cNvPr id="45" name="Text Box 29">
                <a:extLst>
                  <a:ext uri="{FF2B5EF4-FFF2-40B4-BE49-F238E27FC236}">
                    <a16:creationId xmlns:a16="http://schemas.microsoft.com/office/drawing/2014/main" id="{D9263841-6C7A-1BD4-35EF-17BC1DF9CE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35644" y="5045951"/>
                <a:ext cx="298450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10</a:t>
                </a:r>
              </a:p>
            </p:txBody>
          </p:sp>
          <p:sp>
            <p:nvSpPr>
              <p:cNvPr id="46" name="Text Box 74">
                <a:extLst>
                  <a:ext uri="{FF2B5EF4-FFF2-40B4-BE49-F238E27FC236}">
                    <a16:creationId xmlns:a16="http://schemas.microsoft.com/office/drawing/2014/main" id="{0D060AA7-6477-AD82-3293-D8A8189990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09108" y="4822113"/>
                <a:ext cx="298450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15</a:t>
                </a:r>
              </a:p>
            </p:txBody>
          </p:sp>
          <p:sp>
            <p:nvSpPr>
              <p:cNvPr id="47" name="Oval 84">
                <a:extLst>
                  <a:ext uri="{FF2B5EF4-FFF2-40B4-BE49-F238E27FC236}">
                    <a16:creationId xmlns:a16="http://schemas.microsoft.com/office/drawing/2014/main" id="{3FE98058-0B65-6AD7-D429-5A6B2B862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7121" y="5185651"/>
                <a:ext cx="42862" cy="476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" name="Oval 85">
                <a:extLst>
                  <a:ext uri="{FF2B5EF4-FFF2-40B4-BE49-F238E27FC236}">
                    <a16:creationId xmlns:a16="http://schemas.microsoft.com/office/drawing/2014/main" id="{1F2E890D-6E2D-2BC8-C000-59D49BD87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4421" y="4971338"/>
                <a:ext cx="42862" cy="476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" name="Oval 86">
                <a:extLst>
                  <a:ext uri="{FF2B5EF4-FFF2-40B4-BE49-F238E27FC236}">
                    <a16:creationId xmlns:a16="http://schemas.microsoft.com/office/drawing/2014/main" id="{DA0015A1-48BD-A98D-4A90-E26E81E83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9133" y="4968163"/>
                <a:ext cx="42863" cy="476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4" name="Text Box 64">
              <a:extLst>
                <a:ext uri="{FF2B5EF4-FFF2-40B4-BE49-F238E27FC236}">
                  <a16:creationId xmlns:a16="http://schemas.microsoft.com/office/drawing/2014/main" id="{36338605-52B8-DCE5-4DFD-9175849D7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4471" y="5463844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…</a:t>
              </a:r>
            </a:p>
          </p:txBody>
        </p:sp>
        <p:sp>
          <p:nvSpPr>
            <p:cNvPr id="15" name="Line 69">
              <a:extLst>
                <a:ext uri="{FF2B5EF4-FFF2-40B4-BE49-F238E27FC236}">
                  <a16:creationId xmlns:a16="http://schemas.microsoft.com/office/drawing/2014/main" id="{B9B0E0AE-BA5E-AAD9-2172-2CA3EA60A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3013" y="5251834"/>
              <a:ext cx="101600" cy="377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" name="Line 70">
              <a:extLst>
                <a:ext uri="{FF2B5EF4-FFF2-40B4-BE49-F238E27FC236}">
                  <a16:creationId xmlns:a16="http://schemas.microsoft.com/office/drawing/2014/main" id="{1F2036ED-979B-3C8D-1F82-396CCCE1A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3488" y="5050221"/>
              <a:ext cx="479425" cy="603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" name="Text Box 73">
              <a:extLst>
                <a:ext uri="{FF2B5EF4-FFF2-40B4-BE49-F238E27FC236}">
                  <a16:creationId xmlns:a16="http://schemas.microsoft.com/office/drawing/2014/main" id="{48225C5F-10BA-712D-4F67-6F23D84D1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0272" y="5955409"/>
              <a:ext cx="25725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CS (VLAN ports 9-15)</a:t>
              </a:r>
            </a:p>
          </p:txBody>
        </p:sp>
        <p:grpSp>
          <p:nvGrpSpPr>
            <p:cNvPr id="20" name="Group 44">
              <a:extLst>
                <a:ext uri="{FF2B5EF4-FFF2-40B4-BE49-F238E27FC236}">
                  <a16:creationId xmlns:a16="http://schemas.microsoft.com/office/drawing/2014/main" id="{7435358E-8378-32A6-91EF-46035C116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00524" y="5430406"/>
              <a:ext cx="609600" cy="558800"/>
              <a:chOff x="-44" y="1473"/>
              <a:chExt cx="981" cy="1105"/>
            </a:xfrm>
          </p:grpSpPr>
          <p:pic>
            <p:nvPicPr>
              <p:cNvPr id="35" name="Picture 45" descr="desktop_computer_stylized_medium">
                <a:extLst>
                  <a:ext uri="{FF2B5EF4-FFF2-40B4-BE49-F238E27FC236}">
                    <a16:creationId xmlns:a16="http://schemas.microsoft.com/office/drawing/2014/main" id="{204D1329-B1DB-E3A4-D5D4-F5A4312CD4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Freeform 46">
                <a:extLst>
                  <a:ext uri="{FF2B5EF4-FFF2-40B4-BE49-F238E27FC236}">
                    <a16:creationId xmlns:a16="http://schemas.microsoft.com/office/drawing/2014/main" id="{990E3E9C-F61E-65D1-2670-AC3EC196ED0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21" name="Group 44">
              <a:extLst>
                <a:ext uri="{FF2B5EF4-FFF2-40B4-BE49-F238E27FC236}">
                  <a16:creationId xmlns:a16="http://schemas.microsoft.com/office/drawing/2014/main" id="{93A8BEA0-8CE8-9A48-0622-8181BEB3BE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15751" y="5436316"/>
              <a:ext cx="609600" cy="558800"/>
              <a:chOff x="-44" y="1473"/>
              <a:chExt cx="981" cy="1105"/>
            </a:xfrm>
          </p:grpSpPr>
          <p:pic>
            <p:nvPicPr>
              <p:cNvPr id="33" name="Picture 45" descr="desktop_computer_stylized_medium">
                <a:extLst>
                  <a:ext uri="{FF2B5EF4-FFF2-40B4-BE49-F238E27FC236}">
                    <a16:creationId xmlns:a16="http://schemas.microsoft.com/office/drawing/2014/main" id="{2F671084-9E53-B2B0-D24B-12B8DBC447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Freeform 46">
                <a:extLst>
                  <a:ext uri="{FF2B5EF4-FFF2-40B4-BE49-F238E27FC236}">
                    <a16:creationId xmlns:a16="http://schemas.microsoft.com/office/drawing/2014/main" id="{B119ECDA-B459-FD11-6CB2-AAD68CBC98C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AA43A49-D7DA-4F36-5B19-0F243723BA44}"/>
                </a:ext>
              </a:extLst>
            </p:cNvPr>
            <p:cNvGrpSpPr/>
            <p:nvPr/>
          </p:nvGrpSpPr>
          <p:grpSpPr>
            <a:xfrm>
              <a:off x="9202354" y="4515000"/>
              <a:ext cx="1206122" cy="410624"/>
              <a:chOff x="7399107" y="1365161"/>
              <a:chExt cx="2388836" cy="732595"/>
            </a:xfrm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B0FF51F-B5EF-D9B7-61F1-1E94655CA2C1}"/>
                  </a:ext>
                </a:extLst>
              </p:cNvPr>
              <p:cNvSpPr/>
              <p:nvPr/>
            </p:nvSpPr>
            <p:spPr>
              <a:xfrm>
                <a:off x="7399107" y="1365161"/>
                <a:ext cx="2388836" cy="732595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57556AE-9C3E-7E2C-2F5C-B42B2FC46D9E}"/>
                  </a:ext>
                </a:extLst>
              </p:cNvPr>
              <p:cNvGrpSpPr/>
              <p:nvPr/>
            </p:nvGrpSpPr>
            <p:grpSpPr>
              <a:xfrm>
                <a:off x="7564998" y="1450537"/>
                <a:ext cx="2021605" cy="589765"/>
                <a:chOff x="7939341" y="3037317"/>
                <a:chExt cx="897649" cy="353919"/>
              </a:xfrm>
            </p:grpSpPr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2B3A9DB-187D-0818-A65B-FF10725ED513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F88AF108-3F2D-1A49-E445-CF9F2BDCF529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9815187F-4DA3-7AE7-190C-0A8B99F4D5F6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0E8636-B81E-E44D-666A-5DD94587066B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3" name="Line 70">
              <a:extLst>
                <a:ext uri="{FF2B5EF4-FFF2-40B4-BE49-F238E27FC236}">
                  <a16:creationId xmlns:a16="http://schemas.microsoft.com/office/drawing/2014/main" id="{A9633A9B-C904-5853-AFD6-8C4EE285F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2595" y="5048617"/>
              <a:ext cx="479425" cy="603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id="{588B3AAD-A16C-0086-0EAF-D336B5AD12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79352" y="5445308"/>
              <a:ext cx="609600" cy="558800"/>
              <a:chOff x="-44" y="1473"/>
              <a:chExt cx="981" cy="1105"/>
            </a:xfrm>
          </p:grpSpPr>
          <p:pic>
            <p:nvPicPr>
              <p:cNvPr id="25" name="Picture 45" descr="desktop_computer_stylized_medium">
                <a:extLst>
                  <a:ext uri="{FF2B5EF4-FFF2-40B4-BE49-F238E27FC236}">
                    <a16:creationId xmlns:a16="http://schemas.microsoft.com/office/drawing/2014/main" id="{4D8229AF-DA20-35A1-92F4-8506AA8671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reeform 46">
                <a:extLst>
                  <a:ext uri="{FF2B5EF4-FFF2-40B4-BE49-F238E27FC236}">
                    <a16:creationId xmlns:a16="http://schemas.microsoft.com/office/drawing/2014/main" id="{2B69E8CC-78F6-B248-C2F8-08F1FE513E4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5DBC55BC-3CC8-3E19-A856-F6F93AF713E6}"/>
              </a:ext>
            </a:extLst>
          </p:cNvPr>
          <p:cNvGrpSpPr/>
          <p:nvPr/>
        </p:nvGrpSpPr>
        <p:grpSpPr>
          <a:xfrm>
            <a:off x="9025367" y="1842397"/>
            <a:ext cx="875815" cy="451701"/>
            <a:chOff x="7493876" y="2774731"/>
            <a:chExt cx="1481958" cy="894622"/>
          </a:xfrm>
        </p:grpSpPr>
        <p:sp>
          <p:nvSpPr>
            <p:cNvPr id="500" name="Freeform 499">
              <a:extLst>
                <a:ext uri="{FF2B5EF4-FFF2-40B4-BE49-F238E27FC236}">
                  <a16:creationId xmlns:a16="http://schemas.microsoft.com/office/drawing/2014/main" id="{BF5C90C2-B4DC-285A-CA34-3E65FA0C28E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1A7E270D-37EF-1B9A-BF1D-443F57DCDAD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303B43F7-F5E6-7B83-FBF5-6887583CFC3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03" name="Freeform 502">
                <a:extLst>
                  <a:ext uri="{FF2B5EF4-FFF2-40B4-BE49-F238E27FC236}">
                    <a16:creationId xmlns:a16="http://schemas.microsoft.com/office/drawing/2014/main" id="{6A6FC2F5-6082-4810-B5A5-4E8C67A739E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" name="Freeform 503">
                <a:extLst>
                  <a:ext uri="{FF2B5EF4-FFF2-40B4-BE49-F238E27FC236}">
                    <a16:creationId xmlns:a16="http://schemas.microsoft.com/office/drawing/2014/main" id="{380D9510-8502-DBA0-5273-16CF89E8516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" name="Freeform 504">
                <a:extLst>
                  <a:ext uri="{FF2B5EF4-FFF2-40B4-BE49-F238E27FC236}">
                    <a16:creationId xmlns:a16="http://schemas.microsoft.com/office/drawing/2014/main" id="{6038FDAC-9C9D-DE61-D235-EB5DDEE0235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6" name="Freeform 505">
                <a:extLst>
                  <a:ext uri="{FF2B5EF4-FFF2-40B4-BE49-F238E27FC236}">
                    <a16:creationId xmlns:a16="http://schemas.microsoft.com/office/drawing/2014/main" id="{04F1ACBE-2E71-C62E-F12F-2A925166203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7" name="TextBox 506">
            <a:extLst>
              <a:ext uri="{FF2B5EF4-FFF2-40B4-BE49-F238E27FC236}">
                <a16:creationId xmlns:a16="http://schemas.microsoft.com/office/drawing/2014/main" id="{BD3D7161-0657-D1C5-B1D7-580D5632900E}"/>
              </a:ext>
            </a:extLst>
          </p:cNvPr>
          <p:cNvSpPr txBox="1"/>
          <p:nvPr/>
        </p:nvSpPr>
        <p:spPr>
          <a:xfrm>
            <a:off x="8478978" y="180203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5BF9D991-D718-4FDA-9DC7-865D5217D165}"/>
              </a:ext>
            </a:extLst>
          </p:cNvPr>
          <p:cNvSpPr txBox="1"/>
          <p:nvPr/>
        </p:nvSpPr>
        <p:spPr>
          <a:xfrm>
            <a:off x="10016263" y="1787042"/>
            <a:ext cx="732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1443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51E48-8315-B3CB-CDE7-EA2550189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81">
            <a:extLst>
              <a:ext uri="{FF2B5EF4-FFF2-40B4-BE49-F238E27FC236}">
                <a16:creationId xmlns:a16="http://schemas.microsoft.com/office/drawing/2014/main" id="{5760C15E-115E-D11C-AC5C-3EDBF5425D14}"/>
              </a:ext>
            </a:extLst>
          </p:cNvPr>
          <p:cNvSpPr>
            <a:spLocks/>
          </p:cNvSpPr>
          <p:nvPr/>
        </p:nvSpPr>
        <p:spPr bwMode="auto">
          <a:xfrm rot="5400000">
            <a:off x="1384209" y="1352734"/>
            <a:ext cx="3296953" cy="511349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connsiteX0" fmla="*/ 3018 w 10166"/>
              <a:gd name="connsiteY0" fmla="*/ 121 h 10000"/>
              <a:gd name="connsiteX1" fmla="*/ 545 w 10166"/>
              <a:gd name="connsiteY1" fmla="*/ 527 h 10000"/>
              <a:gd name="connsiteX2" fmla="*/ 8 w 10166"/>
              <a:gd name="connsiteY2" fmla="*/ 3524 h 10000"/>
              <a:gd name="connsiteX3" fmla="*/ 354 w 10166"/>
              <a:gd name="connsiteY3" fmla="*/ 6305 h 10000"/>
              <a:gd name="connsiteX4" fmla="*/ 1947 w 10166"/>
              <a:gd name="connsiteY4" fmla="*/ 6681 h 10000"/>
              <a:gd name="connsiteX5" fmla="*/ 5285 w 10166"/>
              <a:gd name="connsiteY5" fmla="*/ 9001 h 10000"/>
              <a:gd name="connsiteX6" fmla="*/ 8172 w 10166"/>
              <a:gd name="connsiteY6" fmla="*/ 9974 h 10000"/>
              <a:gd name="connsiteX7" fmla="*/ 9864 w 10166"/>
              <a:gd name="connsiteY7" fmla="*/ 8031 h 10000"/>
              <a:gd name="connsiteX8" fmla="*/ 9830 w 10166"/>
              <a:gd name="connsiteY8" fmla="*/ 3652 h 10000"/>
              <a:gd name="connsiteX9" fmla="*/ 9852 w 10166"/>
              <a:gd name="connsiteY9" fmla="*/ 791 h 10000"/>
              <a:gd name="connsiteX10" fmla="*/ 5984 w 10166"/>
              <a:gd name="connsiteY10" fmla="*/ 50 h 10000"/>
              <a:gd name="connsiteX11" fmla="*/ 3018 w 10166"/>
              <a:gd name="connsiteY11" fmla="*/ 121 h 10000"/>
              <a:gd name="connsiteX0" fmla="*/ 3018 w 10281"/>
              <a:gd name="connsiteY0" fmla="*/ 121 h 10000"/>
              <a:gd name="connsiteX1" fmla="*/ 545 w 10281"/>
              <a:gd name="connsiteY1" fmla="*/ 527 h 10000"/>
              <a:gd name="connsiteX2" fmla="*/ 8 w 10281"/>
              <a:gd name="connsiteY2" fmla="*/ 3524 h 10000"/>
              <a:gd name="connsiteX3" fmla="*/ 354 w 10281"/>
              <a:gd name="connsiteY3" fmla="*/ 6305 h 10000"/>
              <a:gd name="connsiteX4" fmla="*/ 1947 w 10281"/>
              <a:gd name="connsiteY4" fmla="*/ 6681 h 10000"/>
              <a:gd name="connsiteX5" fmla="*/ 5285 w 10281"/>
              <a:gd name="connsiteY5" fmla="*/ 9001 h 10000"/>
              <a:gd name="connsiteX6" fmla="*/ 8172 w 10281"/>
              <a:gd name="connsiteY6" fmla="*/ 9974 h 10000"/>
              <a:gd name="connsiteX7" fmla="*/ 9864 w 10281"/>
              <a:gd name="connsiteY7" fmla="*/ 8031 h 10000"/>
              <a:gd name="connsiteX8" fmla="*/ 10169 w 10281"/>
              <a:gd name="connsiteY8" fmla="*/ 3708 h 10000"/>
              <a:gd name="connsiteX9" fmla="*/ 9852 w 10281"/>
              <a:gd name="connsiteY9" fmla="*/ 791 h 10000"/>
              <a:gd name="connsiteX10" fmla="*/ 5984 w 10281"/>
              <a:gd name="connsiteY10" fmla="*/ 50 h 10000"/>
              <a:gd name="connsiteX11" fmla="*/ 3018 w 10281"/>
              <a:gd name="connsiteY11" fmla="*/ 1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81" h="10000">
                <a:moveTo>
                  <a:pt x="3018" y="121"/>
                </a:moveTo>
                <a:cubicBezTo>
                  <a:pt x="2111" y="201"/>
                  <a:pt x="1047" y="-40"/>
                  <a:pt x="545" y="527"/>
                </a:cubicBezTo>
                <a:cubicBezTo>
                  <a:pt x="43" y="1094"/>
                  <a:pt x="40" y="2561"/>
                  <a:pt x="8" y="3524"/>
                </a:cubicBezTo>
                <a:cubicBezTo>
                  <a:pt x="-24" y="4487"/>
                  <a:pt x="32" y="5779"/>
                  <a:pt x="354" y="6305"/>
                </a:cubicBezTo>
                <a:cubicBezTo>
                  <a:pt x="677" y="6830"/>
                  <a:pt x="1127" y="6231"/>
                  <a:pt x="1947" y="6681"/>
                </a:cubicBezTo>
                <a:cubicBezTo>
                  <a:pt x="2769" y="7131"/>
                  <a:pt x="4247" y="8453"/>
                  <a:pt x="5285" y="9001"/>
                </a:cubicBezTo>
                <a:cubicBezTo>
                  <a:pt x="6321" y="9549"/>
                  <a:pt x="7408" y="10134"/>
                  <a:pt x="8172" y="9974"/>
                </a:cubicBezTo>
                <a:cubicBezTo>
                  <a:pt x="8934" y="9811"/>
                  <a:pt x="9531" y="9075"/>
                  <a:pt x="9864" y="8031"/>
                </a:cubicBezTo>
                <a:cubicBezTo>
                  <a:pt x="10197" y="6987"/>
                  <a:pt x="10171" y="4915"/>
                  <a:pt x="10169" y="3708"/>
                </a:cubicBezTo>
                <a:cubicBezTo>
                  <a:pt x="10167" y="2501"/>
                  <a:pt x="10574" y="1287"/>
                  <a:pt x="9852" y="791"/>
                </a:cubicBezTo>
                <a:cubicBezTo>
                  <a:pt x="9131" y="296"/>
                  <a:pt x="7123" y="162"/>
                  <a:pt x="5984" y="50"/>
                </a:cubicBezTo>
                <a:cubicBezTo>
                  <a:pt x="4845" y="-62"/>
                  <a:pt x="3924" y="42"/>
                  <a:pt x="3018" y="12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6" name="Line 34">
            <a:extLst>
              <a:ext uri="{FF2B5EF4-FFF2-40B4-BE49-F238E27FC236}">
                <a16:creationId xmlns:a16="http://schemas.microsoft.com/office/drawing/2014/main" id="{A32D90E8-A2CE-0313-A9E3-A636805D3B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7442" y="3407180"/>
            <a:ext cx="0" cy="10885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7" name="Line 35">
            <a:extLst>
              <a:ext uri="{FF2B5EF4-FFF2-40B4-BE49-F238E27FC236}">
                <a16:creationId xmlns:a16="http://schemas.microsoft.com/office/drawing/2014/main" id="{DE6F5DCA-3A18-E9A8-D0F6-69CC9E0231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9950" y="3358878"/>
            <a:ext cx="1259908" cy="1204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8" name="Line 59">
            <a:extLst>
              <a:ext uri="{FF2B5EF4-FFF2-40B4-BE49-F238E27FC236}">
                <a16:creationId xmlns:a16="http://schemas.microsoft.com/office/drawing/2014/main" id="{19FEB0E7-D230-19F8-9F42-BE205BE859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0548" y="2900589"/>
            <a:ext cx="837404" cy="3145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9" name="Line 60">
            <a:extLst>
              <a:ext uri="{FF2B5EF4-FFF2-40B4-BE49-F238E27FC236}">
                <a16:creationId xmlns:a16="http://schemas.microsoft.com/office/drawing/2014/main" id="{DEAD130F-ADFC-F993-98E3-208061738F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9352" y="2661431"/>
            <a:ext cx="458346" cy="5631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0" name="Line 77">
            <a:extLst>
              <a:ext uri="{FF2B5EF4-FFF2-40B4-BE49-F238E27FC236}">
                <a16:creationId xmlns:a16="http://schemas.microsoft.com/office/drawing/2014/main" id="{8FE76DE3-286B-E18C-FE86-CC6C45BD4C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009" y="2775708"/>
            <a:ext cx="589768" cy="478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A8E434-4809-EB2F-F706-8634099C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b="0" dirty="0">
                <a:latin typeface="+mn-lt"/>
              </a:rPr>
              <a:t>Port-based VLANs</a:t>
            </a:r>
          </a:p>
        </p:txBody>
      </p:sp>
      <p:sp>
        <p:nvSpPr>
          <p:cNvPr id="87" name="Line 20">
            <a:extLst>
              <a:ext uri="{FF2B5EF4-FFF2-40B4-BE49-F238E27FC236}">
                <a16:creationId xmlns:a16="http://schemas.microsoft.com/office/drawing/2014/main" id="{BF786FE1-379B-7377-AF90-6652EE861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709" y="4430966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8" name="Line 21">
            <a:extLst>
              <a:ext uri="{FF2B5EF4-FFF2-40B4-BE49-F238E27FC236}">
                <a16:creationId xmlns:a16="http://schemas.microsoft.com/office/drawing/2014/main" id="{7F15746B-83B5-0E1E-A4C3-02CD7C7A5B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0724" y="4466310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9" name="Line 22">
            <a:extLst>
              <a:ext uri="{FF2B5EF4-FFF2-40B4-BE49-F238E27FC236}">
                <a16:creationId xmlns:a16="http://schemas.microsoft.com/office/drawing/2014/main" id="{8DD5774D-0D15-64D2-AD18-1BF73279F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7462" y="4487516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0" name="Group 44">
            <a:extLst>
              <a:ext uri="{FF2B5EF4-FFF2-40B4-BE49-F238E27FC236}">
                <a16:creationId xmlns:a16="http://schemas.microsoft.com/office/drawing/2014/main" id="{DAD58F1D-3DDC-FF51-8583-F9817AA28168}"/>
              </a:ext>
            </a:extLst>
          </p:cNvPr>
          <p:cNvGrpSpPr>
            <a:grpSpLocks/>
          </p:cNvGrpSpPr>
          <p:nvPr/>
        </p:nvGrpSpPr>
        <p:grpSpPr bwMode="auto">
          <a:xfrm>
            <a:off x="753990" y="4284879"/>
            <a:ext cx="388834" cy="356970"/>
            <a:chOff x="-44" y="1473"/>
            <a:chExt cx="981" cy="1105"/>
          </a:xfrm>
        </p:grpSpPr>
        <p:pic>
          <p:nvPicPr>
            <p:cNvPr id="319" name="Picture 45" descr="desktop_computer_stylized_medium">
              <a:extLst>
                <a:ext uri="{FF2B5EF4-FFF2-40B4-BE49-F238E27FC236}">
                  <a16:creationId xmlns:a16="http://schemas.microsoft.com/office/drawing/2014/main" id="{D3120502-7F91-911D-9F74-E4D93EBD1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Freeform 46">
              <a:extLst>
                <a:ext uri="{FF2B5EF4-FFF2-40B4-BE49-F238E27FC236}">
                  <a16:creationId xmlns:a16="http://schemas.microsoft.com/office/drawing/2014/main" id="{6F43E1F5-5AE5-4AC0-0380-69A61C5C55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1" name="Group 44">
            <a:extLst>
              <a:ext uri="{FF2B5EF4-FFF2-40B4-BE49-F238E27FC236}">
                <a16:creationId xmlns:a16="http://schemas.microsoft.com/office/drawing/2014/main" id="{033C949C-D727-6717-EC16-684A6FB25449}"/>
              </a:ext>
            </a:extLst>
          </p:cNvPr>
          <p:cNvGrpSpPr>
            <a:grpSpLocks/>
          </p:cNvGrpSpPr>
          <p:nvPr/>
        </p:nvGrpSpPr>
        <p:grpSpPr bwMode="auto">
          <a:xfrm>
            <a:off x="1032038" y="4624177"/>
            <a:ext cx="388834" cy="356970"/>
            <a:chOff x="-44" y="1473"/>
            <a:chExt cx="981" cy="1105"/>
          </a:xfrm>
        </p:grpSpPr>
        <p:pic>
          <p:nvPicPr>
            <p:cNvPr id="317" name="Picture 45" descr="desktop_computer_stylized_medium">
              <a:extLst>
                <a:ext uri="{FF2B5EF4-FFF2-40B4-BE49-F238E27FC236}">
                  <a16:creationId xmlns:a16="http://schemas.microsoft.com/office/drawing/2014/main" id="{F0F8EBCE-36AA-420C-62BD-98AAE5BD3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Freeform 46">
              <a:extLst>
                <a:ext uri="{FF2B5EF4-FFF2-40B4-BE49-F238E27FC236}">
                  <a16:creationId xmlns:a16="http://schemas.microsoft.com/office/drawing/2014/main" id="{C0136673-EDC8-DE5D-3902-ACD5AC13610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2" name="Group 44">
            <a:extLst>
              <a:ext uri="{FF2B5EF4-FFF2-40B4-BE49-F238E27FC236}">
                <a16:creationId xmlns:a16="http://schemas.microsoft.com/office/drawing/2014/main" id="{CD6E7871-4D82-D751-F57A-DE58F7401CFF}"/>
              </a:ext>
            </a:extLst>
          </p:cNvPr>
          <p:cNvGrpSpPr>
            <a:grpSpLocks/>
          </p:cNvGrpSpPr>
          <p:nvPr/>
        </p:nvGrpSpPr>
        <p:grpSpPr bwMode="auto">
          <a:xfrm>
            <a:off x="1393719" y="4647740"/>
            <a:ext cx="388834" cy="356970"/>
            <a:chOff x="-44" y="1473"/>
            <a:chExt cx="981" cy="1105"/>
          </a:xfrm>
        </p:grpSpPr>
        <p:pic>
          <p:nvPicPr>
            <p:cNvPr id="315" name="Picture 45" descr="desktop_computer_stylized_medium">
              <a:extLst>
                <a:ext uri="{FF2B5EF4-FFF2-40B4-BE49-F238E27FC236}">
                  <a16:creationId xmlns:a16="http://schemas.microsoft.com/office/drawing/2014/main" id="{074DC3D8-13FF-9E28-CD35-D63CB4AFB8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Freeform 46">
              <a:extLst>
                <a:ext uri="{FF2B5EF4-FFF2-40B4-BE49-F238E27FC236}">
                  <a16:creationId xmlns:a16="http://schemas.microsoft.com/office/drawing/2014/main" id="{BB8F0180-3559-2A6C-3991-11357C0F57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3" name="Line 21">
            <a:extLst>
              <a:ext uri="{FF2B5EF4-FFF2-40B4-BE49-F238E27FC236}">
                <a16:creationId xmlns:a16="http://schemas.microsoft.com/office/drawing/2014/main" id="{2529F210-F0BF-3FD3-1ABA-2B8D45637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7347" y="4435678"/>
            <a:ext cx="258498" cy="2261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4" name="Line 22">
            <a:extLst>
              <a:ext uri="{FF2B5EF4-FFF2-40B4-BE49-F238E27FC236}">
                <a16:creationId xmlns:a16="http://schemas.microsoft.com/office/drawing/2014/main" id="{89C74525-4EE8-65CD-2CF3-7A79EFA9F3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5922" y="4803252"/>
            <a:ext cx="82546" cy="2179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6" name="Line 20">
            <a:extLst>
              <a:ext uri="{FF2B5EF4-FFF2-40B4-BE49-F238E27FC236}">
                <a16:creationId xmlns:a16="http://schemas.microsoft.com/office/drawing/2014/main" id="{676CFAAD-64CC-D800-CB53-332FA8B8D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1694" y="4497705"/>
            <a:ext cx="1677" cy="2254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7" name="Group 44">
            <a:extLst>
              <a:ext uri="{FF2B5EF4-FFF2-40B4-BE49-F238E27FC236}">
                <a16:creationId xmlns:a16="http://schemas.microsoft.com/office/drawing/2014/main" id="{B10C33E4-2460-1303-8BA7-DF35B30E9DC3}"/>
              </a:ext>
            </a:extLst>
          </p:cNvPr>
          <p:cNvGrpSpPr>
            <a:grpSpLocks/>
          </p:cNvGrpSpPr>
          <p:nvPr/>
        </p:nvGrpSpPr>
        <p:grpSpPr bwMode="auto">
          <a:xfrm>
            <a:off x="1670682" y="4924597"/>
            <a:ext cx="388834" cy="356970"/>
            <a:chOff x="-44" y="1473"/>
            <a:chExt cx="981" cy="1105"/>
          </a:xfrm>
        </p:grpSpPr>
        <p:pic>
          <p:nvPicPr>
            <p:cNvPr id="313" name="Picture 45" descr="desktop_computer_stylized_medium">
              <a:extLst>
                <a:ext uri="{FF2B5EF4-FFF2-40B4-BE49-F238E27FC236}">
                  <a16:creationId xmlns:a16="http://schemas.microsoft.com/office/drawing/2014/main" id="{85FEFFD5-F574-C642-9138-1D6D712F0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" name="Freeform 46">
              <a:extLst>
                <a:ext uri="{FF2B5EF4-FFF2-40B4-BE49-F238E27FC236}">
                  <a16:creationId xmlns:a16="http://schemas.microsoft.com/office/drawing/2014/main" id="{2B2705E5-5B3A-9924-6281-A3D1A106F6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9" name="Group 44">
            <a:extLst>
              <a:ext uri="{FF2B5EF4-FFF2-40B4-BE49-F238E27FC236}">
                <a16:creationId xmlns:a16="http://schemas.microsoft.com/office/drawing/2014/main" id="{A34E4129-CB22-2BDA-13C6-AF9105804FAA}"/>
              </a:ext>
            </a:extLst>
          </p:cNvPr>
          <p:cNvGrpSpPr>
            <a:grpSpLocks/>
          </p:cNvGrpSpPr>
          <p:nvPr/>
        </p:nvGrpSpPr>
        <p:grpSpPr bwMode="auto">
          <a:xfrm>
            <a:off x="1920239" y="4247763"/>
            <a:ext cx="388834" cy="356970"/>
            <a:chOff x="-44" y="1473"/>
            <a:chExt cx="981" cy="1105"/>
          </a:xfrm>
        </p:grpSpPr>
        <p:pic>
          <p:nvPicPr>
            <p:cNvPr id="309" name="Picture 45" descr="desktop_computer_stylized_medium">
              <a:extLst>
                <a:ext uri="{FF2B5EF4-FFF2-40B4-BE49-F238E27FC236}">
                  <a16:creationId xmlns:a16="http://schemas.microsoft.com/office/drawing/2014/main" id="{243069E0-5981-F3E7-8046-740104CA4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" name="Freeform 46">
              <a:extLst>
                <a:ext uri="{FF2B5EF4-FFF2-40B4-BE49-F238E27FC236}">
                  <a16:creationId xmlns:a16="http://schemas.microsoft.com/office/drawing/2014/main" id="{1022D14D-1EFC-0357-3A25-B9C2F922BB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0" name="Line 20">
            <a:extLst>
              <a:ext uri="{FF2B5EF4-FFF2-40B4-BE49-F238E27FC236}">
                <a16:creationId xmlns:a16="http://schemas.microsoft.com/office/drawing/2014/main" id="{DF1F1F63-4869-A21B-ABBD-F14ECAA96C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2637" y="4630068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1" name="Line 21">
            <a:extLst>
              <a:ext uri="{FF2B5EF4-FFF2-40B4-BE49-F238E27FC236}">
                <a16:creationId xmlns:a16="http://schemas.microsoft.com/office/drawing/2014/main" id="{C2784424-E5D9-A486-F61F-EB5E0209C1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7652" y="4665411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2" name="Line 22">
            <a:extLst>
              <a:ext uri="{FF2B5EF4-FFF2-40B4-BE49-F238E27FC236}">
                <a16:creationId xmlns:a16="http://schemas.microsoft.com/office/drawing/2014/main" id="{F9141779-D846-E122-CA0E-74474057A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4390" y="4686617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3" name="Group 44">
            <a:extLst>
              <a:ext uri="{FF2B5EF4-FFF2-40B4-BE49-F238E27FC236}">
                <a16:creationId xmlns:a16="http://schemas.microsoft.com/office/drawing/2014/main" id="{65640607-B6F7-CBF0-CC0C-502F20408CD9}"/>
              </a:ext>
            </a:extLst>
          </p:cNvPr>
          <p:cNvGrpSpPr>
            <a:grpSpLocks/>
          </p:cNvGrpSpPr>
          <p:nvPr/>
        </p:nvGrpSpPr>
        <p:grpSpPr bwMode="auto">
          <a:xfrm>
            <a:off x="3741928" y="4492228"/>
            <a:ext cx="388834" cy="356970"/>
            <a:chOff x="-44" y="1473"/>
            <a:chExt cx="981" cy="1105"/>
          </a:xfrm>
        </p:grpSpPr>
        <p:pic>
          <p:nvPicPr>
            <p:cNvPr id="307" name="Picture 45" descr="desktop_computer_stylized_medium">
              <a:extLst>
                <a:ext uri="{FF2B5EF4-FFF2-40B4-BE49-F238E27FC236}">
                  <a16:creationId xmlns:a16="http://schemas.microsoft.com/office/drawing/2014/main" id="{38249ED5-E0E3-AB14-8B2D-EA1B1C6BB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" name="Freeform 46">
              <a:extLst>
                <a:ext uri="{FF2B5EF4-FFF2-40B4-BE49-F238E27FC236}">
                  <a16:creationId xmlns:a16="http://schemas.microsoft.com/office/drawing/2014/main" id="{5C2B111D-B3AC-7ED6-726B-3268021D5B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4" name="Group 44">
            <a:extLst>
              <a:ext uri="{FF2B5EF4-FFF2-40B4-BE49-F238E27FC236}">
                <a16:creationId xmlns:a16="http://schemas.microsoft.com/office/drawing/2014/main" id="{84967EA2-66FE-FE63-EDA3-C875341F5608}"/>
              </a:ext>
            </a:extLst>
          </p:cNvPr>
          <p:cNvGrpSpPr>
            <a:grpSpLocks/>
          </p:cNvGrpSpPr>
          <p:nvPr/>
        </p:nvGrpSpPr>
        <p:grpSpPr bwMode="auto">
          <a:xfrm>
            <a:off x="3918966" y="4823279"/>
            <a:ext cx="389920" cy="356970"/>
            <a:chOff x="-44" y="1473"/>
            <a:chExt cx="981" cy="1105"/>
          </a:xfrm>
        </p:grpSpPr>
        <p:pic>
          <p:nvPicPr>
            <p:cNvPr id="305" name="Picture 45" descr="desktop_computer_stylized_medium">
              <a:extLst>
                <a:ext uri="{FF2B5EF4-FFF2-40B4-BE49-F238E27FC236}">
                  <a16:creationId xmlns:a16="http://schemas.microsoft.com/office/drawing/2014/main" id="{C55ACA6C-D40E-4D71-017A-6129DB45CD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46">
              <a:extLst>
                <a:ext uri="{FF2B5EF4-FFF2-40B4-BE49-F238E27FC236}">
                  <a16:creationId xmlns:a16="http://schemas.microsoft.com/office/drawing/2014/main" id="{3A2352A9-3B74-68BC-4902-83BBEBD8D5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5" name="Group 44">
            <a:extLst>
              <a:ext uri="{FF2B5EF4-FFF2-40B4-BE49-F238E27FC236}">
                <a16:creationId xmlns:a16="http://schemas.microsoft.com/office/drawing/2014/main" id="{51AF2198-29FE-2223-7171-EF143BAAB57D}"/>
              </a:ext>
            </a:extLst>
          </p:cNvPr>
          <p:cNvGrpSpPr>
            <a:grpSpLocks/>
          </p:cNvGrpSpPr>
          <p:nvPr/>
        </p:nvGrpSpPr>
        <p:grpSpPr bwMode="auto">
          <a:xfrm>
            <a:off x="4280647" y="4845664"/>
            <a:ext cx="388834" cy="358148"/>
            <a:chOff x="-44" y="1473"/>
            <a:chExt cx="981" cy="1105"/>
          </a:xfrm>
        </p:grpSpPr>
        <p:pic>
          <p:nvPicPr>
            <p:cNvPr id="285" name="Picture 45" descr="desktop_computer_stylized_medium">
              <a:extLst>
                <a:ext uri="{FF2B5EF4-FFF2-40B4-BE49-F238E27FC236}">
                  <a16:creationId xmlns:a16="http://schemas.microsoft.com/office/drawing/2014/main" id="{F85E2F0A-E3A8-B09C-3163-9E3A9A547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4BA7F59A-D6A5-499D-7B6B-B8ED6FA787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6" name="Line 20">
            <a:extLst>
              <a:ext uri="{FF2B5EF4-FFF2-40B4-BE49-F238E27FC236}">
                <a16:creationId xmlns:a16="http://schemas.microsoft.com/office/drawing/2014/main" id="{FA42B330-D556-D27C-88BF-945F1EA53E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0998" y="4664234"/>
            <a:ext cx="414901" cy="2320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7" name="Line 21">
            <a:extLst>
              <a:ext uri="{FF2B5EF4-FFF2-40B4-BE49-F238E27FC236}">
                <a16:creationId xmlns:a16="http://schemas.microsoft.com/office/drawing/2014/main" id="{785BFFEF-F795-FCE2-F4EF-D4D9093FDF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3849" y="4630068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8" name="Line 22">
            <a:extLst>
              <a:ext uri="{FF2B5EF4-FFF2-40B4-BE49-F238E27FC236}">
                <a16:creationId xmlns:a16="http://schemas.microsoft.com/office/drawing/2014/main" id="{6F92F8F8-E1B0-ADAA-4CA6-3F802AA0D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0586" y="4651274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9" name="Group 44">
            <a:extLst>
              <a:ext uri="{FF2B5EF4-FFF2-40B4-BE49-F238E27FC236}">
                <a16:creationId xmlns:a16="http://schemas.microsoft.com/office/drawing/2014/main" id="{E3C29256-1E5C-FE92-CFB5-61B15D1E0DFE}"/>
              </a:ext>
            </a:extLst>
          </p:cNvPr>
          <p:cNvGrpSpPr>
            <a:grpSpLocks/>
          </p:cNvGrpSpPr>
          <p:nvPr/>
        </p:nvGrpSpPr>
        <p:grpSpPr bwMode="auto">
          <a:xfrm>
            <a:off x="3349835" y="4784402"/>
            <a:ext cx="389920" cy="356970"/>
            <a:chOff x="-44" y="1473"/>
            <a:chExt cx="981" cy="1105"/>
          </a:xfrm>
        </p:grpSpPr>
        <p:pic>
          <p:nvPicPr>
            <p:cNvPr id="283" name="Picture 45" descr="desktop_computer_stylized_medium">
              <a:extLst>
                <a:ext uri="{FF2B5EF4-FFF2-40B4-BE49-F238E27FC236}">
                  <a16:creationId xmlns:a16="http://schemas.microsoft.com/office/drawing/2014/main" id="{53A5E1DC-5138-B44E-9FE7-03ACBCEAE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Freeform 46">
              <a:extLst>
                <a:ext uri="{FF2B5EF4-FFF2-40B4-BE49-F238E27FC236}">
                  <a16:creationId xmlns:a16="http://schemas.microsoft.com/office/drawing/2014/main" id="{62464157-E436-6224-233B-F6F2EDEC12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0" name="Group 44">
            <a:extLst>
              <a:ext uri="{FF2B5EF4-FFF2-40B4-BE49-F238E27FC236}">
                <a16:creationId xmlns:a16="http://schemas.microsoft.com/office/drawing/2014/main" id="{482CD361-5ABE-6F33-D629-E3497DF0D324}"/>
              </a:ext>
            </a:extLst>
          </p:cNvPr>
          <p:cNvGrpSpPr>
            <a:grpSpLocks/>
          </p:cNvGrpSpPr>
          <p:nvPr/>
        </p:nvGrpSpPr>
        <p:grpSpPr bwMode="auto">
          <a:xfrm>
            <a:off x="2635163" y="4787936"/>
            <a:ext cx="389920" cy="358148"/>
            <a:chOff x="-44" y="1473"/>
            <a:chExt cx="981" cy="1105"/>
          </a:xfrm>
        </p:grpSpPr>
        <p:pic>
          <p:nvPicPr>
            <p:cNvPr id="281" name="Picture 45" descr="desktop_computer_stylized_medium">
              <a:extLst>
                <a:ext uri="{FF2B5EF4-FFF2-40B4-BE49-F238E27FC236}">
                  <a16:creationId xmlns:a16="http://schemas.microsoft.com/office/drawing/2014/main" id="{16833400-8148-34D8-23C2-A7C5733F9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Freeform 46">
              <a:extLst>
                <a:ext uri="{FF2B5EF4-FFF2-40B4-BE49-F238E27FC236}">
                  <a16:creationId xmlns:a16="http://schemas.microsoft.com/office/drawing/2014/main" id="{A6E0C211-13A0-BEB6-1E76-21D37CF0D1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1" name="Group 44">
            <a:extLst>
              <a:ext uri="{FF2B5EF4-FFF2-40B4-BE49-F238E27FC236}">
                <a16:creationId xmlns:a16="http://schemas.microsoft.com/office/drawing/2014/main" id="{B97CC7C7-B41F-093B-FD62-224F7FDC2C38}"/>
              </a:ext>
            </a:extLst>
          </p:cNvPr>
          <p:cNvGrpSpPr>
            <a:grpSpLocks/>
          </p:cNvGrpSpPr>
          <p:nvPr/>
        </p:nvGrpSpPr>
        <p:grpSpPr bwMode="auto">
          <a:xfrm>
            <a:off x="2996844" y="4811498"/>
            <a:ext cx="389920" cy="356970"/>
            <a:chOff x="-44" y="1473"/>
            <a:chExt cx="981" cy="1105"/>
          </a:xfrm>
        </p:grpSpPr>
        <p:pic>
          <p:nvPicPr>
            <p:cNvPr id="279" name="Picture 45" descr="desktop_computer_stylized_medium">
              <a:extLst>
                <a:ext uri="{FF2B5EF4-FFF2-40B4-BE49-F238E27FC236}">
                  <a16:creationId xmlns:a16="http://schemas.microsoft.com/office/drawing/2014/main" id="{A9D98108-8EFA-1720-4A20-27E9CC300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0" name="Freeform 46">
              <a:extLst>
                <a:ext uri="{FF2B5EF4-FFF2-40B4-BE49-F238E27FC236}">
                  <a16:creationId xmlns:a16="http://schemas.microsoft.com/office/drawing/2014/main" id="{D7C2473C-1689-22F9-DD2D-AD8F077281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12" name="Line 20">
            <a:extLst>
              <a:ext uri="{FF2B5EF4-FFF2-40B4-BE49-F238E27FC236}">
                <a16:creationId xmlns:a16="http://schemas.microsoft.com/office/drawing/2014/main" id="{AC874220-DF08-D7A0-EC76-5D1A48627D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0426" y="4534645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13" name="Group 44">
            <a:extLst>
              <a:ext uri="{FF2B5EF4-FFF2-40B4-BE49-F238E27FC236}">
                <a16:creationId xmlns:a16="http://schemas.microsoft.com/office/drawing/2014/main" id="{D08F88E4-69BD-DCD2-1853-CD3A71FF4C9B}"/>
              </a:ext>
            </a:extLst>
          </p:cNvPr>
          <p:cNvGrpSpPr>
            <a:grpSpLocks/>
          </p:cNvGrpSpPr>
          <p:nvPr/>
        </p:nvGrpSpPr>
        <p:grpSpPr bwMode="auto">
          <a:xfrm>
            <a:off x="4622370" y="4306005"/>
            <a:ext cx="389920" cy="356970"/>
            <a:chOff x="-44" y="1487"/>
            <a:chExt cx="981" cy="1105"/>
          </a:xfrm>
        </p:grpSpPr>
        <p:pic>
          <p:nvPicPr>
            <p:cNvPr id="277" name="Picture 45" descr="desktop_computer_stylized_medium">
              <a:extLst>
                <a:ext uri="{FF2B5EF4-FFF2-40B4-BE49-F238E27FC236}">
                  <a16:creationId xmlns:a16="http://schemas.microsoft.com/office/drawing/2014/main" id="{EAC9AE7F-DEA1-B31E-4231-609E4F485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87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8" name="Freeform 46">
              <a:extLst>
                <a:ext uri="{FF2B5EF4-FFF2-40B4-BE49-F238E27FC236}">
                  <a16:creationId xmlns:a16="http://schemas.microsoft.com/office/drawing/2014/main" id="{E4A61084-3A80-D5A9-E3E1-8B0EB64258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4" name="Group 906">
            <a:extLst>
              <a:ext uri="{FF2B5EF4-FFF2-40B4-BE49-F238E27FC236}">
                <a16:creationId xmlns:a16="http://schemas.microsoft.com/office/drawing/2014/main" id="{DFCBD100-2AE5-0E0A-1E81-21FBAE6C4936}"/>
              </a:ext>
            </a:extLst>
          </p:cNvPr>
          <p:cNvGrpSpPr>
            <a:grpSpLocks/>
          </p:cNvGrpSpPr>
          <p:nvPr/>
        </p:nvGrpSpPr>
        <p:grpSpPr bwMode="auto">
          <a:xfrm>
            <a:off x="3580094" y="2469397"/>
            <a:ext cx="250896" cy="430014"/>
            <a:chOff x="4140" y="429"/>
            <a:chExt cx="1425" cy="2396"/>
          </a:xfrm>
        </p:grpSpPr>
        <p:sp>
          <p:nvSpPr>
            <p:cNvPr id="196" name="Freeform 907">
              <a:extLst>
                <a:ext uri="{FF2B5EF4-FFF2-40B4-BE49-F238E27FC236}">
                  <a16:creationId xmlns:a16="http://schemas.microsoft.com/office/drawing/2014/main" id="{FCD3D2E1-4976-7F03-F131-ED44FD3BA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7" name="Rectangle 908">
              <a:extLst>
                <a:ext uri="{FF2B5EF4-FFF2-40B4-BE49-F238E27FC236}">
                  <a16:creationId xmlns:a16="http://schemas.microsoft.com/office/drawing/2014/main" id="{C6E67531-38F4-8CA8-F648-438CB7C52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8" name="Freeform 909">
              <a:extLst>
                <a:ext uri="{FF2B5EF4-FFF2-40B4-BE49-F238E27FC236}">
                  <a16:creationId xmlns:a16="http://schemas.microsoft.com/office/drawing/2014/main" id="{2BE58312-A203-F3A7-84F6-324081578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Freeform 910">
              <a:extLst>
                <a:ext uri="{FF2B5EF4-FFF2-40B4-BE49-F238E27FC236}">
                  <a16:creationId xmlns:a16="http://schemas.microsoft.com/office/drawing/2014/main" id="{A7FE6E98-AE8D-3654-8581-E244ED519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911">
              <a:extLst>
                <a:ext uri="{FF2B5EF4-FFF2-40B4-BE49-F238E27FC236}">
                  <a16:creationId xmlns:a16="http://schemas.microsoft.com/office/drawing/2014/main" id="{F5BB0B8B-1901-2398-113B-28D5B3F9F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1" name="Group 912">
              <a:extLst>
                <a:ext uri="{FF2B5EF4-FFF2-40B4-BE49-F238E27FC236}">
                  <a16:creationId xmlns:a16="http://schemas.microsoft.com/office/drawing/2014/main" id="{EE0EE4AB-7FF6-B586-8740-4A9828A9BC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5" name="AutoShape 913">
                <a:extLst>
                  <a:ext uri="{FF2B5EF4-FFF2-40B4-BE49-F238E27FC236}">
                    <a16:creationId xmlns:a16="http://schemas.microsoft.com/office/drawing/2014/main" id="{D3E8F07A-62D4-A9EB-3A79-0BFE246B1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6" name="AutoShape 914">
                <a:extLst>
                  <a:ext uri="{FF2B5EF4-FFF2-40B4-BE49-F238E27FC236}">
                    <a16:creationId xmlns:a16="http://schemas.microsoft.com/office/drawing/2014/main" id="{088D01EF-426D-1375-EDA7-09389DFCC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2" name="Rectangle 915">
              <a:extLst>
                <a:ext uri="{FF2B5EF4-FFF2-40B4-BE49-F238E27FC236}">
                  <a16:creationId xmlns:a16="http://schemas.microsoft.com/office/drawing/2014/main" id="{930C4E04-6122-131E-C5CA-554F80115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3" name="Group 916">
              <a:extLst>
                <a:ext uri="{FF2B5EF4-FFF2-40B4-BE49-F238E27FC236}">
                  <a16:creationId xmlns:a16="http://schemas.microsoft.com/office/drawing/2014/main" id="{D7488241-3E8A-48AF-E998-C9514F19AB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5" name="AutoShape 917">
                <a:extLst>
                  <a:ext uri="{FF2B5EF4-FFF2-40B4-BE49-F238E27FC236}">
                    <a16:creationId xmlns:a16="http://schemas.microsoft.com/office/drawing/2014/main" id="{FA94AACA-E869-46C1-CDC1-42B8D3FE3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" name="AutoShape 918">
                <a:extLst>
                  <a:ext uri="{FF2B5EF4-FFF2-40B4-BE49-F238E27FC236}">
                    <a16:creationId xmlns:a16="http://schemas.microsoft.com/office/drawing/2014/main" id="{A35C1DB9-9137-14CC-CC76-5448E3352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4" name="Rectangle 919">
              <a:extLst>
                <a:ext uri="{FF2B5EF4-FFF2-40B4-BE49-F238E27FC236}">
                  <a16:creationId xmlns:a16="http://schemas.microsoft.com/office/drawing/2014/main" id="{BBFA7484-7AB0-BD24-A05E-DAB1E7719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5" name="Rectangle 920">
              <a:extLst>
                <a:ext uri="{FF2B5EF4-FFF2-40B4-BE49-F238E27FC236}">
                  <a16:creationId xmlns:a16="http://schemas.microsoft.com/office/drawing/2014/main" id="{0A3E96B8-9831-05E5-D874-BD64D8265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6" name="Group 921">
              <a:extLst>
                <a:ext uri="{FF2B5EF4-FFF2-40B4-BE49-F238E27FC236}">
                  <a16:creationId xmlns:a16="http://schemas.microsoft.com/office/drawing/2014/main" id="{F87C220E-7036-DCC8-DE3E-F8ED202EC9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1" name="AutoShape 922">
                <a:extLst>
                  <a:ext uri="{FF2B5EF4-FFF2-40B4-BE49-F238E27FC236}">
                    <a16:creationId xmlns:a16="http://schemas.microsoft.com/office/drawing/2014/main" id="{9B8A2DCF-2296-D248-4202-A6AF17114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7" name="AutoShape 923">
                <a:extLst>
                  <a:ext uri="{FF2B5EF4-FFF2-40B4-BE49-F238E27FC236}">
                    <a16:creationId xmlns:a16="http://schemas.microsoft.com/office/drawing/2014/main" id="{D18035A1-996F-1C8D-5726-803AEB8F2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7" name="Freeform 924">
              <a:extLst>
                <a:ext uri="{FF2B5EF4-FFF2-40B4-BE49-F238E27FC236}">
                  <a16:creationId xmlns:a16="http://schemas.microsoft.com/office/drawing/2014/main" id="{E04777CF-03B5-CDF6-C644-8D7E62D56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8" name="Group 925">
              <a:extLst>
                <a:ext uri="{FF2B5EF4-FFF2-40B4-BE49-F238E27FC236}">
                  <a16:creationId xmlns:a16="http://schemas.microsoft.com/office/drawing/2014/main" id="{AB4A2976-73F4-A68D-F294-24E2D77672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0" name="AutoShape 926">
                <a:extLst>
                  <a:ext uri="{FF2B5EF4-FFF2-40B4-BE49-F238E27FC236}">
                    <a16:creationId xmlns:a16="http://schemas.microsoft.com/office/drawing/2014/main" id="{8DC07610-7983-1290-0C5F-CA5287302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" name="AutoShape 927">
                <a:extLst>
                  <a:ext uri="{FF2B5EF4-FFF2-40B4-BE49-F238E27FC236}">
                    <a16:creationId xmlns:a16="http://schemas.microsoft.com/office/drawing/2014/main" id="{2664263B-0B95-AF5D-CB59-91CCFAD50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9" name="Rectangle 928">
              <a:extLst>
                <a:ext uri="{FF2B5EF4-FFF2-40B4-BE49-F238E27FC236}">
                  <a16:creationId xmlns:a16="http://schemas.microsoft.com/office/drawing/2014/main" id="{CBBC481F-512A-A6CA-4999-E5FF2EA8D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0" name="Freeform 929">
              <a:extLst>
                <a:ext uri="{FF2B5EF4-FFF2-40B4-BE49-F238E27FC236}">
                  <a16:creationId xmlns:a16="http://schemas.microsoft.com/office/drawing/2014/main" id="{AC48A956-6329-1DD3-8340-B7C3553B1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1" name="Freeform 930">
              <a:extLst>
                <a:ext uri="{FF2B5EF4-FFF2-40B4-BE49-F238E27FC236}">
                  <a16:creationId xmlns:a16="http://schemas.microsoft.com/office/drawing/2014/main" id="{B74C7352-472D-C5FF-0010-5DC786C1A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2" name="Oval 931">
              <a:extLst>
                <a:ext uri="{FF2B5EF4-FFF2-40B4-BE49-F238E27FC236}">
                  <a16:creationId xmlns:a16="http://schemas.microsoft.com/office/drawing/2014/main" id="{AD8182E8-305D-B11A-F183-E6A9AF15E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3" name="Freeform 932">
              <a:extLst>
                <a:ext uri="{FF2B5EF4-FFF2-40B4-BE49-F238E27FC236}">
                  <a16:creationId xmlns:a16="http://schemas.microsoft.com/office/drawing/2014/main" id="{AF10E562-8FF4-8DBD-3AC0-BD299DDFB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4" name="AutoShape 933">
              <a:extLst>
                <a:ext uri="{FF2B5EF4-FFF2-40B4-BE49-F238E27FC236}">
                  <a16:creationId xmlns:a16="http://schemas.microsoft.com/office/drawing/2014/main" id="{A2513464-ECF4-1749-2F37-47BA8CA60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5" name="AutoShape 934">
              <a:extLst>
                <a:ext uri="{FF2B5EF4-FFF2-40B4-BE49-F238E27FC236}">
                  <a16:creationId xmlns:a16="http://schemas.microsoft.com/office/drawing/2014/main" id="{4D9C0187-86D7-1C35-D37D-E4FA05F04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" name="Oval 935">
              <a:extLst>
                <a:ext uri="{FF2B5EF4-FFF2-40B4-BE49-F238E27FC236}">
                  <a16:creationId xmlns:a16="http://schemas.microsoft.com/office/drawing/2014/main" id="{02C4767E-8F8F-ADFE-0FE4-40F8531D4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" name="Oval 936">
              <a:extLst>
                <a:ext uri="{FF2B5EF4-FFF2-40B4-BE49-F238E27FC236}">
                  <a16:creationId xmlns:a16="http://schemas.microsoft.com/office/drawing/2014/main" id="{9B7F0EFF-A770-33B9-99FC-1D424F7B3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8" name="Oval 937">
              <a:extLst>
                <a:ext uri="{FF2B5EF4-FFF2-40B4-BE49-F238E27FC236}">
                  <a16:creationId xmlns:a16="http://schemas.microsoft.com/office/drawing/2014/main" id="{40140B1D-C05B-3EA4-3A01-CCD953E72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9" name="Rectangle 938">
              <a:extLst>
                <a:ext uri="{FF2B5EF4-FFF2-40B4-BE49-F238E27FC236}">
                  <a16:creationId xmlns:a16="http://schemas.microsoft.com/office/drawing/2014/main" id="{DAAB6AD3-5D30-702C-0393-FC300FDA0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5" name="Group 906">
            <a:extLst>
              <a:ext uri="{FF2B5EF4-FFF2-40B4-BE49-F238E27FC236}">
                <a16:creationId xmlns:a16="http://schemas.microsoft.com/office/drawing/2014/main" id="{EE70B18E-B528-97E7-46A6-296176A77FD0}"/>
              </a:ext>
            </a:extLst>
          </p:cNvPr>
          <p:cNvGrpSpPr>
            <a:grpSpLocks/>
          </p:cNvGrpSpPr>
          <p:nvPr/>
        </p:nvGrpSpPr>
        <p:grpSpPr bwMode="auto">
          <a:xfrm>
            <a:off x="3993910" y="2847574"/>
            <a:ext cx="250895" cy="430013"/>
            <a:chOff x="4140" y="429"/>
            <a:chExt cx="1425" cy="2396"/>
          </a:xfrm>
        </p:grpSpPr>
        <p:sp>
          <p:nvSpPr>
            <p:cNvPr id="164" name="Freeform 907">
              <a:extLst>
                <a:ext uri="{FF2B5EF4-FFF2-40B4-BE49-F238E27FC236}">
                  <a16:creationId xmlns:a16="http://schemas.microsoft.com/office/drawing/2014/main" id="{2F2E43BA-625B-06AF-22BB-49A824BF8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5" name="Rectangle 908">
              <a:extLst>
                <a:ext uri="{FF2B5EF4-FFF2-40B4-BE49-F238E27FC236}">
                  <a16:creationId xmlns:a16="http://schemas.microsoft.com/office/drawing/2014/main" id="{75441FF9-B7F7-62AA-3DB3-DC856DEC9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6" name="Freeform 909">
              <a:extLst>
                <a:ext uri="{FF2B5EF4-FFF2-40B4-BE49-F238E27FC236}">
                  <a16:creationId xmlns:a16="http://schemas.microsoft.com/office/drawing/2014/main" id="{0468B87B-7981-3BA1-05AD-8CA8F88A2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7" name="Freeform 910">
              <a:extLst>
                <a:ext uri="{FF2B5EF4-FFF2-40B4-BE49-F238E27FC236}">
                  <a16:creationId xmlns:a16="http://schemas.microsoft.com/office/drawing/2014/main" id="{707BF1D6-4CB3-BCA0-B202-B443ADA54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8" name="Rectangle 911">
              <a:extLst>
                <a:ext uri="{FF2B5EF4-FFF2-40B4-BE49-F238E27FC236}">
                  <a16:creationId xmlns:a16="http://schemas.microsoft.com/office/drawing/2014/main" id="{3772BA72-9BAF-0BE4-0ED9-F41690625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69" name="Group 912">
              <a:extLst>
                <a:ext uri="{FF2B5EF4-FFF2-40B4-BE49-F238E27FC236}">
                  <a16:creationId xmlns:a16="http://schemas.microsoft.com/office/drawing/2014/main" id="{73C60A9B-251C-056F-4963-45D4048AB9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4" name="AutoShape 913">
                <a:extLst>
                  <a:ext uri="{FF2B5EF4-FFF2-40B4-BE49-F238E27FC236}">
                    <a16:creationId xmlns:a16="http://schemas.microsoft.com/office/drawing/2014/main" id="{CC1A0058-B679-22B0-0FA5-1ABE473AE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5" name="AutoShape 914">
                <a:extLst>
                  <a:ext uri="{FF2B5EF4-FFF2-40B4-BE49-F238E27FC236}">
                    <a16:creationId xmlns:a16="http://schemas.microsoft.com/office/drawing/2014/main" id="{3DC37F55-BDF6-04CC-4BE3-C2039AA2C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0" name="Rectangle 915">
              <a:extLst>
                <a:ext uri="{FF2B5EF4-FFF2-40B4-BE49-F238E27FC236}">
                  <a16:creationId xmlns:a16="http://schemas.microsoft.com/office/drawing/2014/main" id="{7AF4B879-D686-F4E1-12F8-977B9C26D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1" name="Group 916">
              <a:extLst>
                <a:ext uri="{FF2B5EF4-FFF2-40B4-BE49-F238E27FC236}">
                  <a16:creationId xmlns:a16="http://schemas.microsoft.com/office/drawing/2014/main" id="{D30C7D58-F09C-0037-CB86-C956E817DA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2" name="AutoShape 917">
                <a:extLst>
                  <a:ext uri="{FF2B5EF4-FFF2-40B4-BE49-F238E27FC236}">
                    <a16:creationId xmlns:a16="http://schemas.microsoft.com/office/drawing/2014/main" id="{FA63A67B-6349-4764-0ACF-8EEBF7678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3" name="AutoShape 918">
                <a:extLst>
                  <a:ext uri="{FF2B5EF4-FFF2-40B4-BE49-F238E27FC236}">
                    <a16:creationId xmlns:a16="http://schemas.microsoft.com/office/drawing/2014/main" id="{86F37B4F-F756-D412-7E32-66FF7DA7E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2" name="Rectangle 919">
              <a:extLst>
                <a:ext uri="{FF2B5EF4-FFF2-40B4-BE49-F238E27FC236}">
                  <a16:creationId xmlns:a16="http://schemas.microsoft.com/office/drawing/2014/main" id="{9C0BC9F3-FCF0-65F3-7564-83E97A928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3" name="Rectangle 920">
              <a:extLst>
                <a:ext uri="{FF2B5EF4-FFF2-40B4-BE49-F238E27FC236}">
                  <a16:creationId xmlns:a16="http://schemas.microsoft.com/office/drawing/2014/main" id="{902B0C24-9825-7AC5-F9A2-E2200FD6D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4" name="Group 921">
              <a:extLst>
                <a:ext uri="{FF2B5EF4-FFF2-40B4-BE49-F238E27FC236}">
                  <a16:creationId xmlns:a16="http://schemas.microsoft.com/office/drawing/2014/main" id="{3270CAB0-5571-0E34-3CB5-B1EA4C2A2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0" name="AutoShape 922">
                <a:extLst>
                  <a:ext uri="{FF2B5EF4-FFF2-40B4-BE49-F238E27FC236}">
                    <a16:creationId xmlns:a16="http://schemas.microsoft.com/office/drawing/2014/main" id="{81561737-1CAA-A441-83E6-564F25E38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1" name="AutoShape 923">
                <a:extLst>
                  <a:ext uri="{FF2B5EF4-FFF2-40B4-BE49-F238E27FC236}">
                    <a16:creationId xmlns:a16="http://schemas.microsoft.com/office/drawing/2014/main" id="{E0A9B692-6614-B116-D712-03C765918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5" name="Freeform 924">
              <a:extLst>
                <a:ext uri="{FF2B5EF4-FFF2-40B4-BE49-F238E27FC236}">
                  <a16:creationId xmlns:a16="http://schemas.microsoft.com/office/drawing/2014/main" id="{A3EECBAE-D497-FDFD-6D11-13FC361D3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6" name="Group 925">
              <a:extLst>
                <a:ext uri="{FF2B5EF4-FFF2-40B4-BE49-F238E27FC236}">
                  <a16:creationId xmlns:a16="http://schemas.microsoft.com/office/drawing/2014/main" id="{11D23A1A-6850-B5BC-5125-02D54AE44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8" name="AutoShape 926">
                <a:extLst>
                  <a:ext uri="{FF2B5EF4-FFF2-40B4-BE49-F238E27FC236}">
                    <a16:creationId xmlns:a16="http://schemas.microsoft.com/office/drawing/2014/main" id="{F30289F8-5D28-A9F0-0C97-43A5B3AA0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9" name="AutoShape 927">
                <a:extLst>
                  <a:ext uri="{FF2B5EF4-FFF2-40B4-BE49-F238E27FC236}">
                    <a16:creationId xmlns:a16="http://schemas.microsoft.com/office/drawing/2014/main" id="{F1EE62A6-1E89-A375-22B9-52FF04061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7" name="Rectangle 928">
              <a:extLst>
                <a:ext uri="{FF2B5EF4-FFF2-40B4-BE49-F238E27FC236}">
                  <a16:creationId xmlns:a16="http://schemas.microsoft.com/office/drawing/2014/main" id="{E4425BC9-AD0E-8E5D-0CE9-832977636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8" name="Freeform 929">
              <a:extLst>
                <a:ext uri="{FF2B5EF4-FFF2-40B4-BE49-F238E27FC236}">
                  <a16:creationId xmlns:a16="http://schemas.microsoft.com/office/drawing/2014/main" id="{478F112D-3CFA-837C-9A92-F64831C9A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9" name="Freeform 930">
              <a:extLst>
                <a:ext uri="{FF2B5EF4-FFF2-40B4-BE49-F238E27FC236}">
                  <a16:creationId xmlns:a16="http://schemas.microsoft.com/office/drawing/2014/main" id="{86F0E1C5-2C9A-44A7-92D8-4EB613E16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0" name="Oval 931">
              <a:extLst>
                <a:ext uri="{FF2B5EF4-FFF2-40B4-BE49-F238E27FC236}">
                  <a16:creationId xmlns:a16="http://schemas.microsoft.com/office/drawing/2014/main" id="{F89BE4CB-AF80-7D2C-C6CD-B24078AEC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1" name="Freeform 932">
              <a:extLst>
                <a:ext uri="{FF2B5EF4-FFF2-40B4-BE49-F238E27FC236}">
                  <a16:creationId xmlns:a16="http://schemas.microsoft.com/office/drawing/2014/main" id="{B5376C36-B706-4178-05E5-E87848D35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2" name="AutoShape 933">
              <a:extLst>
                <a:ext uri="{FF2B5EF4-FFF2-40B4-BE49-F238E27FC236}">
                  <a16:creationId xmlns:a16="http://schemas.microsoft.com/office/drawing/2014/main" id="{72E9479B-6843-A86F-9B07-FC2972E57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3" name="AutoShape 934">
              <a:extLst>
                <a:ext uri="{FF2B5EF4-FFF2-40B4-BE49-F238E27FC236}">
                  <a16:creationId xmlns:a16="http://schemas.microsoft.com/office/drawing/2014/main" id="{785F40C3-9B70-9511-1C7A-8CC37969E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4" name="Oval 935">
              <a:extLst>
                <a:ext uri="{FF2B5EF4-FFF2-40B4-BE49-F238E27FC236}">
                  <a16:creationId xmlns:a16="http://schemas.microsoft.com/office/drawing/2014/main" id="{32352FF7-3DC8-1C9B-713E-47AFA6247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" name="Oval 936">
              <a:extLst>
                <a:ext uri="{FF2B5EF4-FFF2-40B4-BE49-F238E27FC236}">
                  <a16:creationId xmlns:a16="http://schemas.microsoft.com/office/drawing/2014/main" id="{57095391-2131-4EC7-7D0C-E4A850A6D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" name="Oval 937">
              <a:extLst>
                <a:ext uri="{FF2B5EF4-FFF2-40B4-BE49-F238E27FC236}">
                  <a16:creationId xmlns:a16="http://schemas.microsoft.com/office/drawing/2014/main" id="{A650AFC4-1EB2-B1C4-2BDE-E5F11206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7" name="Rectangle 938">
              <a:extLst>
                <a:ext uri="{FF2B5EF4-FFF2-40B4-BE49-F238E27FC236}">
                  <a16:creationId xmlns:a16="http://schemas.microsoft.com/office/drawing/2014/main" id="{277DE490-15C3-B101-BEA7-6F5584E20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CB11BA5-678A-B3EA-EC32-B95D61DC33CD}"/>
              </a:ext>
            </a:extLst>
          </p:cNvPr>
          <p:cNvGrpSpPr/>
          <p:nvPr/>
        </p:nvGrpSpPr>
        <p:grpSpPr>
          <a:xfrm>
            <a:off x="1943156" y="2557294"/>
            <a:ext cx="612237" cy="328385"/>
            <a:chOff x="7493876" y="2774731"/>
            <a:chExt cx="1481958" cy="894622"/>
          </a:xfrm>
        </p:grpSpPr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9A262838-C38F-A2F2-5503-DC02DDE0A4F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E8680BBC-33DC-078C-527E-5A815187DA6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2E27BFB7-152F-058C-C465-C3B22EF21FD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98A19D2F-C3CB-955D-C4D9-2D4F87AB041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2F11A771-180A-70FD-C199-0807FDA3184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6C435015-4E8E-DB8C-1E2C-1A95EDE7400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38F60643-A430-EDE1-1154-7CFBA2ABB5F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87D26F2-05AA-012B-CC4F-75641377CEE0}"/>
              </a:ext>
            </a:extLst>
          </p:cNvPr>
          <p:cNvGrpSpPr/>
          <p:nvPr/>
        </p:nvGrpSpPr>
        <p:grpSpPr>
          <a:xfrm>
            <a:off x="1853790" y="4620776"/>
            <a:ext cx="455726" cy="262502"/>
            <a:chOff x="3668110" y="2448910"/>
            <a:chExt cx="3794234" cy="216513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6961A75-40BF-481C-C4CF-528805A9EA45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9255ED75-2994-D8CA-3917-4900FDFE5583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1242C2D5-375B-5E70-8793-59E04CCB4966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57675593-A1B0-B307-2A33-CA9C57CFECA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BEAFA82C-B75E-8818-A6B2-A5F374AB3C1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3727D7B4-1687-FA84-34A5-C70CBA8BEC7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08EBC3AD-7F3C-9404-4501-924CE04DDDE0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53E0C31-2519-3D47-7789-0BF129230023}"/>
              </a:ext>
            </a:extLst>
          </p:cNvPr>
          <p:cNvGrpSpPr/>
          <p:nvPr/>
        </p:nvGrpSpPr>
        <p:grpSpPr>
          <a:xfrm>
            <a:off x="2906147" y="4468033"/>
            <a:ext cx="455726" cy="262502"/>
            <a:chOff x="3668110" y="2448910"/>
            <a:chExt cx="3794234" cy="216513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7197D2A-7384-4788-03B7-7894F202732D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33B33FB-35F6-CBAF-248C-6CA004C4888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8102B76-4EC5-060C-BC3A-08268AD1108B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AA99EB49-FF12-C3D4-88DC-24D9647DD40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F2FA7263-2BD5-70A8-54C7-BA855DC4BB6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D2957D52-2D06-6E08-FD03-CA1F068D42F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4712ABBB-92AA-E62D-C093-BCF06540238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8F4FA05-F4C9-BE02-6D3E-2C80BBC153D8}"/>
              </a:ext>
            </a:extLst>
          </p:cNvPr>
          <p:cNvGrpSpPr/>
          <p:nvPr/>
        </p:nvGrpSpPr>
        <p:grpSpPr>
          <a:xfrm>
            <a:off x="4226162" y="4486689"/>
            <a:ext cx="455726" cy="262502"/>
            <a:chOff x="3668110" y="2448910"/>
            <a:chExt cx="3794234" cy="216513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3787902-6DE1-9C5C-C4BE-39BE80E6ED5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CE18E1ED-DA89-5C10-180B-67B0C88FD46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A7C6FAE-B3C8-DF73-42AA-18BC4A768B33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64AC3D18-BD94-05AE-4ABC-D420F87B20F5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276D3A93-6882-85D3-7C18-7BB477678E8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489389BA-AF15-8AFF-2620-58848BE6A4F2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4E4BF15D-DE94-CA17-FEBA-E8251409FA3F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46A56AB-321E-1962-A656-9DE299013365}"/>
              </a:ext>
            </a:extLst>
          </p:cNvPr>
          <p:cNvGrpSpPr/>
          <p:nvPr/>
        </p:nvGrpSpPr>
        <p:grpSpPr>
          <a:xfrm>
            <a:off x="1377841" y="4315992"/>
            <a:ext cx="446640" cy="251686"/>
            <a:chOff x="3668110" y="2448910"/>
            <a:chExt cx="3794234" cy="216513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3BF8FCB-3EBE-8CBF-CC2A-ED1771B2998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A8323C1D-5203-2A65-C6A4-E076AC68FE86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33F537C8-C5B7-7239-36E9-4F6973D18EB9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364BB990-776F-8002-BF98-E3CA8158448D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1863C783-7A6C-5E67-0217-F2DA5FB75E6F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588D15F1-8373-E12C-7EBB-6EBBD4CA601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AF352E30-1CA6-2E73-1690-306A54BB96AF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1" name="Line 22">
            <a:extLst>
              <a:ext uri="{FF2B5EF4-FFF2-40B4-BE49-F238E27FC236}">
                <a16:creationId xmlns:a16="http://schemas.microsoft.com/office/drawing/2014/main" id="{81EB0DDB-1394-7F40-9F88-F7A4A71B0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7507" y="4700953"/>
            <a:ext cx="223945" cy="79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21" name="Group 44">
            <a:extLst>
              <a:ext uri="{FF2B5EF4-FFF2-40B4-BE49-F238E27FC236}">
                <a16:creationId xmlns:a16="http://schemas.microsoft.com/office/drawing/2014/main" id="{8F5C9E93-1600-757C-1254-21FA931DA2AE}"/>
              </a:ext>
            </a:extLst>
          </p:cNvPr>
          <p:cNvGrpSpPr>
            <a:grpSpLocks/>
          </p:cNvGrpSpPr>
          <p:nvPr/>
        </p:nvGrpSpPr>
        <p:grpSpPr bwMode="auto">
          <a:xfrm>
            <a:off x="4647799" y="4698334"/>
            <a:ext cx="388438" cy="356647"/>
            <a:chOff x="-44" y="1473"/>
            <a:chExt cx="980" cy="1104"/>
          </a:xfrm>
        </p:grpSpPr>
        <p:pic>
          <p:nvPicPr>
            <p:cNvPr id="222" name="Picture 45" descr="desktop_computer_stylized_medium">
              <a:extLst>
                <a:ext uri="{FF2B5EF4-FFF2-40B4-BE49-F238E27FC236}">
                  <a16:creationId xmlns:a16="http://schemas.microsoft.com/office/drawing/2014/main" id="{C2D3BB99-64CF-DCE5-B792-E6B29E37F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46">
              <a:extLst>
                <a:ext uri="{FF2B5EF4-FFF2-40B4-BE49-F238E27FC236}">
                  <a16:creationId xmlns:a16="http://schemas.microsoft.com/office/drawing/2014/main" id="{DB7F449B-A7A8-F458-5A2C-D355FE1262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22" name="TextBox 321">
            <a:extLst>
              <a:ext uri="{FF2B5EF4-FFF2-40B4-BE49-F238E27FC236}">
                <a16:creationId xmlns:a16="http://schemas.microsoft.com/office/drawing/2014/main" id="{1FB9FB7D-8E97-B63C-E1F4-13D8C131D3EB}"/>
              </a:ext>
            </a:extLst>
          </p:cNvPr>
          <p:cNvSpPr txBox="1"/>
          <p:nvPr/>
        </p:nvSpPr>
        <p:spPr>
          <a:xfrm>
            <a:off x="4638000" y="3977871"/>
            <a:ext cx="386644" cy="3034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F97F0E-3BAD-1C3A-0383-967D91559681}"/>
              </a:ext>
            </a:extLst>
          </p:cNvPr>
          <p:cNvSpPr/>
          <p:nvPr/>
        </p:nvSpPr>
        <p:spPr>
          <a:xfrm rot="21421216">
            <a:off x="1035484" y="3990278"/>
            <a:ext cx="709535" cy="1510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799A5-D4BC-5C07-0082-E6F8DD3BD7DA}"/>
              </a:ext>
            </a:extLst>
          </p:cNvPr>
          <p:cNvSpPr txBox="1"/>
          <p:nvPr/>
        </p:nvSpPr>
        <p:spPr>
          <a:xfrm>
            <a:off x="1038735" y="3647675"/>
            <a:ext cx="1068947" cy="512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</a:t>
            </a:r>
          </a:p>
        </p:txBody>
      </p:sp>
      <p:sp>
        <p:nvSpPr>
          <p:cNvPr id="75" name="Line 33">
            <a:extLst>
              <a:ext uri="{FF2B5EF4-FFF2-40B4-BE49-F238E27FC236}">
                <a16:creationId xmlns:a16="http://schemas.microsoft.com/office/drawing/2014/main" id="{F6685089-C60E-BACC-4850-1C641F81FF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4471" y="3455082"/>
            <a:ext cx="1147604" cy="8591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644A579-49AA-2302-DF07-C1818E510CF2}"/>
              </a:ext>
            </a:extLst>
          </p:cNvPr>
          <p:cNvCxnSpPr>
            <a:cxnSpLocks/>
          </p:cNvCxnSpPr>
          <p:nvPr/>
        </p:nvCxnSpPr>
        <p:spPr>
          <a:xfrm flipV="1">
            <a:off x="4593856" y="4534526"/>
            <a:ext cx="2321274" cy="5123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4">
            <a:extLst>
              <a:ext uri="{FF2B5EF4-FFF2-40B4-BE49-F238E27FC236}">
                <a16:creationId xmlns:a16="http://schemas.microsoft.com/office/drawing/2014/main" id="{2BAEC3C2-E561-7F41-1914-5DE26D844602}"/>
              </a:ext>
            </a:extLst>
          </p:cNvPr>
          <p:cNvGrpSpPr>
            <a:grpSpLocks/>
          </p:cNvGrpSpPr>
          <p:nvPr/>
        </p:nvGrpSpPr>
        <p:grpSpPr bwMode="auto">
          <a:xfrm>
            <a:off x="6488276" y="5044023"/>
            <a:ext cx="486196" cy="446353"/>
            <a:chOff x="-44" y="1473"/>
            <a:chExt cx="981" cy="1105"/>
          </a:xfrm>
        </p:grpSpPr>
        <p:pic>
          <p:nvPicPr>
            <p:cNvPr id="34" name="Picture 45" descr="desktop_computer_stylized_medium">
              <a:extLst>
                <a:ext uri="{FF2B5EF4-FFF2-40B4-BE49-F238E27FC236}">
                  <a16:creationId xmlns:a16="http://schemas.microsoft.com/office/drawing/2014/main" id="{95B1CF5E-D47F-D706-8B76-76DDB2495B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BB715E96-73FA-F97F-D8B5-50612D1952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6" name="Group 44">
            <a:extLst>
              <a:ext uri="{FF2B5EF4-FFF2-40B4-BE49-F238E27FC236}">
                <a16:creationId xmlns:a16="http://schemas.microsoft.com/office/drawing/2014/main" id="{A38A1459-DC6E-AE8A-F524-14DC114239D0}"/>
              </a:ext>
            </a:extLst>
          </p:cNvPr>
          <p:cNvGrpSpPr>
            <a:grpSpLocks/>
          </p:cNvGrpSpPr>
          <p:nvPr/>
        </p:nvGrpSpPr>
        <p:grpSpPr bwMode="auto">
          <a:xfrm>
            <a:off x="7034841" y="5845264"/>
            <a:ext cx="487553" cy="446352"/>
            <a:chOff x="-44" y="1473"/>
            <a:chExt cx="981" cy="1105"/>
          </a:xfrm>
        </p:grpSpPr>
        <p:pic>
          <p:nvPicPr>
            <p:cNvPr id="37" name="Picture 45" descr="desktop_computer_stylized_medium">
              <a:extLst>
                <a:ext uri="{FF2B5EF4-FFF2-40B4-BE49-F238E27FC236}">
                  <a16:creationId xmlns:a16="http://schemas.microsoft.com/office/drawing/2014/main" id="{AFFDA623-6C85-CC79-5E46-EE11DAB7E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89F1C524-E91B-4F3B-9A79-4692E5401B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9" name="Group 44">
            <a:extLst>
              <a:ext uri="{FF2B5EF4-FFF2-40B4-BE49-F238E27FC236}">
                <a16:creationId xmlns:a16="http://schemas.microsoft.com/office/drawing/2014/main" id="{3E17AB3D-3DA0-84B4-E4A6-61F84FBE1BA8}"/>
              </a:ext>
            </a:extLst>
          </p:cNvPr>
          <p:cNvGrpSpPr>
            <a:grpSpLocks/>
          </p:cNvGrpSpPr>
          <p:nvPr/>
        </p:nvGrpSpPr>
        <p:grpSpPr bwMode="auto">
          <a:xfrm>
            <a:off x="7809617" y="5988518"/>
            <a:ext cx="486196" cy="447826"/>
            <a:chOff x="-44" y="1473"/>
            <a:chExt cx="981" cy="1105"/>
          </a:xfrm>
        </p:grpSpPr>
        <p:pic>
          <p:nvPicPr>
            <p:cNvPr id="40" name="Picture 45" descr="desktop_computer_stylized_medium">
              <a:extLst>
                <a:ext uri="{FF2B5EF4-FFF2-40B4-BE49-F238E27FC236}">
                  <a16:creationId xmlns:a16="http://schemas.microsoft.com/office/drawing/2014/main" id="{65B2928A-B947-7B27-A976-3EFE97321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6934D384-03F8-59B8-A15B-5FC4A15069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2" name="Group 44">
            <a:extLst>
              <a:ext uri="{FF2B5EF4-FFF2-40B4-BE49-F238E27FC236}">
                <a16:creationId xmlns:a16="http://schemas.microsoft.com/office/drawing/2014/main" id="{604C1ED2-F1DE-10EB-18C4-484BDF1554F7}"/>
              </a:ext>
            </a:extLst>
          </p:cNvPr>
          <p:cNvGrpSpPr>
            <a:grpSpLocks/>
          </p:cNvGrpSpPr>
          <p:nvPr/>
        </p:nvGrpSpPr>
        <p:grpSpPr bwMode="auto">
          <a:xfrm>
            <a:off x="8696316" y="4914675"/>
            <a:ext cx="487553" cy="446352"/>
            <a:chOff x="-44" y="1487"/>
            <a:chExt cx="981" cy="1105"/>
          </a:xfrm>
        </p:grpSpPr>
        <p:pic>
          <p:nvPicPr>
            <p:cNvPr id="43" name="Picture 45" descr="desktop_computer_stylized_medium">
              <a:extLst>
                <a:ext uri="{FF2B5EF4-FFF2-40B4-BE49-F238E27FC236}">
                  <a16:creationId xmlns:a16="http://schemas.microsoft.com/office/drawing/2014/main" id="{2A6602F4-F00F-6AB0-8C46-6D79F4F53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87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897443BF-B304-0E2A-82A4-894D517B7F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D64658-70CE-3DC3-0F7A-F961FE3AFC44}"/>
              </a:ext>
            </a:extLst>
          </p:cNvPr>
          <p:cNvGrpSpPr/>
          <p:nvPr/>
        </p:nvGrpSpPr>
        <p:grpSpPr>
          <a:xfrm>
            <a:off x="7615698" y="5120580"/>
            <a:ext cx="569837" cy="328231"/>
            <a:chOff x="3668110" y="2448910"/>
            <a:chExt cx="3794234" cy="216513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8BB8D6-227A-7CC6-301F-A77DC7FE4CF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A15C035-BC11-0988-EBCE-F1B74257F6D7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2812D4E-8D44-360A-295C-7F983D23267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1657C9CA-9749-83F9-8BF7-028807E574D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DFBFFE02-54A6-EE7F-4F08-82F25A0BD8C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05361C7-DCDB-451A-3C63-E4A7C5D21534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652B884B-6D6B-124E-3AAC-C1AC96F3399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oup 44">
            <a:extLst>
              <a:ext uri="{FF2B5EF4-FFF2-40B4-BE49-F238E27FC236}">
                <a16:creationId xmlns:a16="http://schemas.microsoft.com/office/drawing/2014/main" id="{4C447162-4554-EEE6-BCD3-7F3EAD7F3E70}"/>
              </a:ext>
            </a:extLst>
          </p:cNvPr>
          <p:cNvGrpSpPr>
            <a:grpSpLocks/>
          </p:cNvGrpSpPr>
          <p:nvPr/>
        </p:nvGrpSpPr>
        <p:grpSpPr bwMode="auto">
          <a:xfrm>
            <a:off x="8542632" y="5646525"/>
            <a:ext cx="485700" cy="445949"/>
            <a:chOff x="-44" y="1473"/>
            <a:chExt cx="980" cy="1104"/>
          </a:xfrm>
        </p:grpSpPr>
        <p:pic>
          <p:nvPicPr>
            <p:cNvPr id="54" name="Picture 45" descr="desktop_computer_stylized_medium">
              <a:extLst>
                <a:ext uri="{FF2B5EF4-FFF2-40B4-BE49-F238E27FC236}">
                  <a16:creationId xmlns:a16="http://schemas.microsoft.com/office/drawing/2014/main" id="{C628BBDA-7655-A7C3-173C-E467BCB1AB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6E5AC73C-A16B-46D3-5F26-5AF4F03913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3E42BE-16C2-0374-DF39-BE20D7C3C2D4}"/>
              </a:ext>
            </a:extLst>
          </p:cNvPr>
          <p:cNvCxnSpPr>
            <a:cxnSpLocks/>
          </p:cNvCxnSpPr>
          <p:nvPr/>
        </p:nvCxnSpPr>
        <p:spPr>
          <a:xfrm flipH="1">
            <a:off x="7034841" y="5287444"/>
            <a:ext cx="512252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7F294E3-7461-64B4-8E89-45DDF656ABD6}"/>
              </a:ext>
            </a:extLst>
          </p:cNvPr>
          <p:cNvCxnSpPr>
            <a:cxnSpLocks/>
          </p:cNvCxnSpPr>
          <p:nvPr/>
        </p:nvCxnSpPr>
        <p:spPr>
          <a:xfrm flipH="1">
            <a:off x="7463298" y="5495579"/>
            <a:ext cx="176553" cy="34968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493BEB1-EBAE-B1AE-7AA1-496C85F5C242}"/>
              </a:ext>
            </a:extLst>
          </p:cNvPr>
          <p:cNvCxnSpPr>
            <a:cxnSpLocks/>
          </p:cNvCxnSpPr>
          <p:nvPr/>
        </p:nvCxnSpPr>
        <p:spPr>
          <a:xfrm flipH="1" flipV="1">
            <a:off x="7933932" y="5520644"/>
            <a:ext cx="166892" cy="366399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0C40E7-6E7D-403C-DD43-F44F2BC95B61}"/>
              </a:ext>
            </a:extLst>
          </p:cNvPr>
          <p:cNvCxnSpPr>
            <a:cxnSpLocks/>
          </p:cNvCxnSpPr>
          <p:nvPr/>
        </p:nvCxnSpPr>
        <p:spPr>
          <a:xfrm flipH="1" flipV="1">
            <a:off x="8209321" y="5472983"/>
            <a:ext cx="425344" cy="266583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28E2E6B-2A13-A3CB-84FA-7AE56D0FE585}"/>
              </a:ext>
            </a:extLst>
          </p:cNvPr>
          <p:cNvCxnSpPr>
            <a:cxnSpLocks/>
          </p:cNvCxnSpPr>
          <p:nvPr/>
        </p:nvCxnSpPr>
        <p:spPr>
          <a:xfrm flipH="1">
            <a:off x="8216194" y="5217332"/>
            <a:ext cx="480122" cy="6664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2030539-4946-53C7-3222-16BDEDB9F684}"/>
              </a:ext>
            </a:extLst>
          </p:cNvPr>
          <p:cNvSpPr txBox="1"/>
          <p:nvPr/>
        </p:nvSpPr>
        <p:spPr>
          <a:xfrm>
            <a:off x="7261593" y="4919953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1B2AFD4-552C-07CD-C2B7-1900CCCA190C}"/>
              </a:ext>
            </a:extLst>
          </p:cNvPr>
          <p:cNvSpPr txBox="1"/>
          <p:nvPr/>
        </p:nvSpPr>
        <p:spPr>
          <a:xfrm>
            <a:off x="7331087" y="533543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A76DAD6-CA98-659C-709B-3D4B414D8C6C}"/>
              </a:ext>
            </a:extLst>
          </p:cNvPr>
          <p:cNvSpPr txBox="1"/>
          <p:nvPr/>
        </p:nvSpPr>
        <p:spPr>
          <a:xfrm>
            <a:off x="7694628" y="5490435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E3770C-78BB-FC12-69BA-EF96BCA2830A}"/>
              </a:ext>
            </a:extLst>
          </p:cNvPr>
          <p:cNvSpPr txBox="1"/>
          <p:nvPr/>
        </p:nvSpPr>
        <p:spPr>
          <a:xfrm>
            <a:off x="8252422" y="5287444"/>
            <a:ext cx="62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8CA83F1-F454-E53D-0BA5-167B555A40DA}"/>
              </a:ext>
            </a:extLst>
          </p:cNvPr>
          <p:cNvSpPr txBox="1"/>
          <p:nvPr/>
        </p:nvSpPr>
        <p:spPr>
          <a:xfrm>
            <a:off x="8178962" y="489570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396C330-975D-7EA0-47A1-3154D6474D96}"/>
              </a:ext>
            </a:extLst>
          </p:cNvPr>
          <p:cNvSpPr txBox="1"/>
          <p:nvPr/>
        </p:nvSpPr>
        <p:spPr>
          <a:xfrm>
            <a:off x="6939501" y="4106060"/>
            <a:ext cx="3641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Ports 1-8 belong to the EE VLAN</a:t>
            </a:r>
          </a:p>
          <a:p>
            <a:r>
              <a:rPr lang="en-US" sz="2000" dirty="0"/>
              <a:t>Ports 9-15 belong to the CS VLAN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3E4C73-0B45-05E7-C418-F542DCA8B10E}"/>
              </a:ext>
            </a:extLst>
          </p:cNvPr>
          <p:cNvSpPr txBox="1"/>
          <p:nvPr/>
        </p:nvSpPr>
        <p:spPr>
          <a:xfrm>
            <a:off x="8295813" y="6279273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CD9460-787E-F95A-290A-3A07E5A8C3BB}"/>
              </a:ext>
            </a:extLst>
          </p:cNvPr>
          <p:cNvSpPr txBox="1"/>
          <p:nvPr/>
        </p:nvSpPr>
        <p:spPr>
          <a:xfrm>
            <a:off x="9099526" y="5757685"/>
            <a:ext cx="37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0797B7-7C80-FA9A-E71E-E00F1AEA2370}"/>
              </a:ext>
            </a:extLst>
          </p:cNvPr>
          <p:cNvSpPr txBox="1"/>
          <p:nvPr/>
        </p:nvSpPr>
        <p:spPr>
          <a:xfrm>
            <a:off x="762556" y="383135"/>
            <a:ext cx="7228555" cy="113877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400" dirty="0"/>
              <a:t>How do we forward traffic between A and C?</a:t>
            </a:r>
          </a:p>
          <a:p>
            <a:pPr marL="800100" lvl="1" indent="-342900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000" dirty="0"/>
              <a:t>Both belong to CS VLAN, not attached to the same switch</a:t>
            </a:r>
          </a:p>
          <a:p>
            <a:pPr marL="342900" indent="-342900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400" dirty="0"/>
              <a:t>How about between B and D?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B2A83F5-94F0-B25E-061A-E8BFCC40672D}"/>
              </a:ext>
            </a:extLst>
          </p:cNvPr>
          <p:cNvGrpSpPr/>
          <p:nvPr/>
        </p:nvGrpSpPr>
        <p:grpSpPr>
          <a:xfrm>
            <a:off x="2778135" y="3090622"/>
            <a:ext cx="625610" cy="355986"/>
            <a:chOff x="3668110" y="2448910"/>
            <a:chExt cx="3794234" cy="21651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0532C4F-A5B7-B5F7-952B-04D714D8F6ED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385CFAF-0139-B1BB-81CA-9237CEFB00D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BC3C3CD-826E-F0A5-3C14-4E33D10E9E57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29BB0A94-DA35-B3F9-30B8-3F5DF3B8D9FB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246F0DF1-62A8-01EA-4306-60D0852B2141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5A4D200-C5A6-EDD5-D0BF-B7EE0F3B6196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7848E05D-C22D-BEA8-14B9-BD9624B42587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A323C33-E774-75C2-1ED3-AFA1D336BB48}"/>
              </a:ext>
            </a:extLst>
          </p:cNvPr>
          <p:cNvCxnSpPr>
            <a:cxnSpLocks/>
            <a:stCxn id="144" idx="4"/>
          </p:cNvCxnSpPr>
          <p:nvPr/>
        </p:nvCxnSpPr>
        <p:spPr>
          <a:xfrm flipV="1">
            <a:off x="1824481" y="2082591"/>
            <a:ext cx="6305807" cy="23873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CF0E3E82-7D83-9BD8-7866-BBE1E0218B06}"/>
              </a:ext>
            </a:extLst>
          </p:cNvPr>
          <p:cNvSpPr txBox="1"/>
          <p:nvPr/>
        </p:nvSpPr>
        <p:spPr>
          <a:xfrm>
            <a:off x="8178962" y="1415603"/>
            <a:ext cx="3650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Ports 4, 6, 7, 8 belong to CS VLAN</a:t>
            </a:r>
          </a:p>
          <a:p>
            <a:r>
              <a:rPr lang="en-US" sz="2000" dirty="0"/>
              <a:t>Ports 2, 3, 5 belong to EE VLAN</a:t>
            </a:r>
          </a:p>
        </p:txBody>
      </p:sp>
      <p:grpSp>
        <p:nvGrpSpPr>
          <p:cNvPr id="258" name="Group 44">
            <a:extLst>
              <a:ext uri="{FF2B5EF4-FFF2-40B4-BE49-F238E27FC236}">
                <a16:creationId xmlns:a16="http://schemas.microsoft.com/office/drawing/2014/main" id="{261D8EEA-625A-9C15-8EA2-FD3DFE81DC4B}"/>
              </a:ext>
            </a:extLst>
          </p:cNvPr>
          <p:cNvGrpSpPr>
            <a:grpSpLocks/>
          </p:cNvGrpSpPr>
          <p:nvPr/>
        </p:nvGrpSpPr>
        <p:grpSpPr bwMode="auto">
          <a:xfrm>
            <a:off x="8521120" y="2365100"/>
            <a:ext cx="494102" cy="453612"/>
            <a:chOff x="-44" y="1473"/>
            <a:chExt cx="981" cy="1105"/>
          </a:xfrm>
        </p:grpSpPr>
        <p:pic>
          <p:nvPicPr>
            <p:cNvPr id="259" name="Picture 45" descr="desktop_computer_stylized_medium">
              <a:extLst>
                <a:ext uri="{FF2B5EF4-FFF2-40B4-BE49-F238E27FC236}">
                  <a16:creationId xmlns:a16="http://schemas.microsoft.com/office/drawing/2014/main" id="{FD7BFD9B-84C8-9E2E-BBAF-F0680A1F0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0" name="Freeform 46">
              <a:extLst>
                <a:ext uri="{FF2B5EF4-FFF2-40B4-BE49-F238E27FC236}">
                  <a16:creationId xmlns:a16="http://schemas.microsoft.com/office/drawing/2014/main" id="{09527229-C675-0045-919D-B494D805F1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61" name="Group 44">
            <a:extLst>
              <a:ext uri="{FF2B5EF4-FFF2-40B4-BE49-F238E27FC236}">
                <a16:creationId xmlns:a16="http://schemas.microsoft.com/office/drawing/2014/main" id="{C9407585-CBD1-E9BB-D8C3-F71D92B9A93C}"/>
              </a:ext>
            </a:extLst>
          </p:cNvPr>
          <p:cNvGrpSpPr>
            <a:grpSpLocks/>
          </p:cNvGrpSpPr>
          <p:nvPr/>
        </p:nvGrpSpPr>
        <p:grpSpPr bwMode="auto">
          <a:xfrm>
            <a:off x="8894737" y="2997372"/>
            <a:ext cx="494102" cy="453612"/>
            <a:chOff x="-44" y="1473"/>
            <a:chExt cx="981" cy="1105"/>
          </a:xfrm>
        </p:grpSpPr>
        <p:pic>
          <p:nvPicPr>
            <p:cNvPr id="262" name="Picture 45" descr="desktop_computer_stylized_medium">
              <a:extLst>
                <a:ext uri="{FF2B5EF4-FFF2-40B4-BE49-F238E27FC236}">
                  <a16:creationId xmlns:a16="http://schemas.microsoft.com/office/drawing/2014/main" id="{46F825A6-1E82-5CE1-CDD2-A70D7BEB3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" name="Freeform 46">
              <a:extLst>
                <a:ext uri="{FF2B5EF4-FFF2-40B4-BE49-F238E27FC236}">
                  <a16:creationId xmlns:a16="http://schemas.microsoft.com/office/drawing/2014/main" id="{7A33B494-EEF2-9757-9C9C-81F6DD14615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64" name="Group 44">
            <a:extLst>
              <a:ext uri="{FF2B5EF4-FFF2-40B4-BE49-F238E27FC236}">
                <a16:creationId xmlns:a16="http://schemas.microsoft.com/office/drawing/2014/main" id="{D26D227B-BA62-071D-444C-6BF962988F3C}"/>
              </a:ext>
            </a:extLst>
          </p:cNvPr>
          <p:cNvGrpSpPr>
            <a:grpSpLocks/>
          </p:cNvGrpSpPr>
          <p:nvPr/>
        </p:nvGrpSpPr>
        <p:grpSpPr bwMode="auto">
          <a:xfrm>
            <a:off x="9830933" y="3107514"/>
            <a:ext cx="494102" cy="453612"/>
            <a:chOff x="-44" y="1473"/>
            <a:chExt cx="981" cy="1105"/>
          </a:xfrm>
        </p:grpSpPr>
        <p:pic>
          <p:nvPicPr>
            <p:cNvPr id="265" name="Picture 45" descr="desktop_computer_stylized_medium">
              <a:extLst>
                <a:ext uri="{FF2B5EF4-FFF2-40B4-BE49-F238E27FC236}">
                  <a16:creationId xmlns:a16="http://schemas.microsoft.com/office/drawing/2014/main" id="{8567229E-BD99-35D3-83BF-EF33544BD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" name="Freeform 46">
              <a:extLst>
                <a:ext uri="{FF2B5EF4-FFF2-40B4-BE49-F238E27FC236}">
                  <a16:creationId xmlns:a16="http://schemas.microsoft.com/office/drawing/2014/main" id="{189DDDD7-2682-9981-F546-7624C7B5F3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B466BEBF-3825-481A-8CCD-2DD56A0BF184}"/>
              </a:ext>
            </a:extLst>
          </p:cNvPr>
          <p:cNvGrpSpPr/>
          <p:nvPr/>
        </p:nvGrpSpPr>
        <p:grpSpPr>
          <a:xfrm>
            <a:off x="10641791" y="2690526"/>
            <a:ext cx="579104" cy="333569"/>
            <a:chOff x="3668110" y="2448910"/>
            <a:chExt cx="3794234" cy="2165130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AB2F8B77-D9F5-D371-D089-B09DFEABE26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0001C4EE-0ADE-8B0A-8112-3C7F86BDE713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4499532A-FE90-BB81-9012-2A3933EAA3C9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F3B1AF1E-12DD-FF1D-D0C7-6C5A338518BB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D0608DF7-FD7B-5BDF-CB10-B585D74AE218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D85707AC-39AA-5CF0-F181-199057C2E5C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8437E63E-D8E9-9F79-7CF1-C2589A1A327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6D7B73EA-BC17-30AA-DA89-21D81D325247}"/>
              </a:ext>
            </a:extLst>
          </p:cNvPr>
          <p:cNvGrpSpPr/>
          <p:nvPr/>
        </p:nvGrpSpPr>
        <p:grpSpPr>
          <a:xfrm>
            <a:off x="9627882" y="2421657"/>
            <a:ext cx="567558" cy="319824"/>
            <a:chOff x="3668110" y="2448910"/>
            <a:chExt cx="3794234" cy="2165130"/>
          </a:xfrm>
        </p:grpSpPr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3360901B-B9BB-FB63-868D-B688F3FE98E4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237AC0A7-3E78-0E1E-F445-A0F1089C5A4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EEA3732A-F2B1-9373-3029-4FBC21F5A2EC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C82C6C83-511A-13B7-1133-B787FB77C96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CE530414-F3E7-42DD-4794-C1654575580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E0A0C395-5D6E-B89D-529C-47849F0ADAB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:a16="http://schemas.microsoft.com/office/drawing/2014/main" id="{B287F536-E6E2-DFDC-F9B0-135621C852A8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45C9232B-EEEC-400D-AEE2-70420794B5D4}"/>
              </a:ext>
            </a:extLst>
          </p:cNvPr>
          <p:cNvCxnSpPr>
            <a:cxnSpLocks/>
          </p:cNvCxnSpPr>
          <p:nvPr/>
        </p:nvCxnSpPr>
        <p:spPr>
          <a:xfrm flipH="1">
            <a:off x="9029319" y="2626496"/>
            <a:ext cx="512252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5A51F542-E2C2-F480-CBDB-CFD71C54F0AA}"/>
              </a:ext>
            </a:extLst>
          </p:cNvPr>
          <p:cNvCxnSpPr>
            <a:cxnSpLocks/>
            <a:endCxn id="262" idx="1"/>
          </p:cNvCxnSpPr>
          <p:nvPr/>
        </p:nvCxnSpPr>
        <p:spPr>
          <a:xfrm flipH="1">
            <a:off x="9388839" y="2845994"/>
            <a:ext cx="265201" cy="378184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A5A34C9A-C47A-2F71-E2DD-4C5D747FCCD5}"/>
              </a:ext>
            </a:extLst>
          </p:cNvPr>
          <p:cNvCxnSpPr>
            <a:cxnSpLocks/>
            <a:stCxn id="265" idx="0"/>
          </p:cNvCxnSpPr>
          <p:nvPr/>
        </p:nvCxnSpPr>
        <p:spPr>
          <a:xfrm flipH="1" flipV="1">
            <a:off x="9891611" y="2831590"/>
            <a:ext cx="186373" cy="275924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8133EEB7-B8A3-4232-CFB6-CE94811E3223}"/>
              </a:ext>
            </a:extLst>
          </p:cNvPr>
          <p:cNvCxnSpPr>
            <a:cxnSpLocks/>
            <a:stCxn id="269" idx="2"/>
          </p:cNvCxnSpPr>
          <p:nvPr/>
        </p:nvCxnSpPr>
        <p:spPr>
          <a:xfrm flipH="1" flipV="1">
            <a:off x="10241974" y="2580330"/>
            <a:ext cx="439921" cy="11019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42E02A8B-A93A-4782-39EB-F84FCEE29109}"/>
              </a:ext>
            </a:extLst>
          </p:cNvPr>
          <p:cNvSpPr txBox="1"/>
          <p:nvPr/>
        </p:nvSpPr>
        <p:spPr>
          <a:xfrm>
            <a:off x="10239653" y="2296100"/>
            <a:ext cx="62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24F569A8-B7BA-380B-EAF9-2B19498D8450}"/>
              </a:ext>
            </a:extLst>
          </p:cNvPr>
          <p:cNvSpPr txBox="1"/>
          <p:nvPr/>
        </p:nvSpPr>
        <p:spPr>
          <a:xfrm>
            <a:off x="9327443" y="2296100"/>
            <a:ext cx="35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BC9917BB-BD4F-7521-A4AF-199A1524F73C}"/>
              </a:ext>
            </a:extLst>
          </p:cNvPr>
          <p:cNvSpPr txBox="1"/>
          <p:nvPr/>
        </p:nvSpPr>
        <p:spPr>
          <a:xfrm>
            <a:off x="9382307" y="2680148"/>
            <a:ext cx="35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EB7A0F69-8B60-7661-5923-B1136FF39201}"/>
              </a:ext>
            </a:extLst>
          </p:cNvPr>
          <p:cNvSpPr txBox="1"/>
          <p:nvPr/>
        </p:nvSpPr>
        <p:spPr>
          <a:xfrm>
            <a:off x="9967523" y="2692340"/>
            <a:ext cx="44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BAFF02E7-17B2-80A4-6CAD-5049FBF4100D}"/>
              </a:ext>
            </a:extLst>
          </p:cNvPr>
          <p:cNvSpPr txBox="1"/>
          <p:nvPr/>
        </p:nvSpPr>
        <p:spPr>
          <a:xfrm>
            <a:off x="8211355" y="2438731"/>
            <a:ext cx="37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538ACA3A-1FE6-642D-FBEC-38CEB5E21C5F}"/>
              </a:ext>
            </a:extLst>
          </p:cNvPr>
          <p:cNvSpPr txBox="1"/>
          <p:nvPr/>
        </p:nvSpPr>
        <p:spPr>
          <a:xfrm>
            <a:off x="10308030" y="3168801"/>
            <a:ext cx="635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2A94D-2803-B0FA-07DB-0C7CFCC069AA}"/>
              </a:ext>
            </a:extLst>
          </p:cNvPr>
          <p:cNvSpPr txBox="1"/>
          <p:nvPr/>
        </p:nvSpPr>
        <p:spPr>
          <a:xfrm>
            <a:off x="2056924" y="5592557"/>
            <a:ext cx="3812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example institutional network.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CAD85-DD5D-8EE2-2F65-B66293E64ED7}"/>
              </a:ext>
            </a:extLst>
          </p:cNvPr>
          <p:cNvSpPr txBox="1"/>
          <p:nvPr/>
        </p:nvSpPr>
        <p:spPr>
          <a:xfrm>
            <a:off x="165643" y="5882219"/>
            <a:ext cx="1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ports belong to the CS VLAN</a:t>
            </a:r>
          </a:p>
        </p:txBody>
      </p:sp>
      <p:cxnSp>
        <p:nvCxnSpPr>
          <p:cNvPr id="7" name="Connector: Curved 8">
            <a:extLst>
              <a:ext uri="{FF2B5EF4-FFF2-40B4-BE49-F238E27FC236}">
                <a16:creationId xmlns:a16="http://schemas.microsoft.com/office/drawing/2014/main" id="{87B451D0-A1B1-44A4-E6CD-AD8D14270A28}"/>
              </a:ext>
            </a:extLst>
          </p:cNvPr>
          <p:cNvCxnSpPr>
            <a:cxnSpLocks/>
          </p:cNvCxnSpPr>
          <p:nvPr/>
        </p:nvCxnSpPr>
        <p:spPr>
          <a:xfrm rot="5400000">
            <a:off x="1066124" y="4855890"/>
            <a:ext cx="987323" cy="1042099"/>
          </a:xfrm>
          <a:prstGeom prst="curvedConnector2">
            <a:avLst/>
          </a:prstGeom>
          <a:noFill/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9656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81">
            <a:extLst>
              <a:ext uri="{FF2B5EF4-FFF2-40B4-BE49-F238E27FC236}">
                <a16:creationId xmlns:a16="http://schemas.microsoft.com/office/drawing/2014/main" id="{3CF5428C-C859-4945-93EE-5F32714125AB}"/>
              </a:ext>
            </a:extLst>
          </p:cNvPr>
          <p:cNvSpPr>
            <a:spLocks/>
          </p:cNvSpPr>
          <p:nvPr/>
        </p:nvSpPr>
        <p:spPr bwMode="auto">
          <a:xfrm rot="5400000">
            <a:off x="1384209" y="1352734"/>
            <a:ext cx="3296953" cy="511349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connsiteX0" fmla="*/ 3018 w 10166"/>
              <a:gd name="connsiteY0" fmla="*/ 121 h 10000"/>
              <a:gd name="connsiteX1" fmla="*/ 545 w 10166"/>
              <a:gd name="connsiteY1" fmla="*/ 527 h 10000"/>
              <a:gd name="connsiteX2" fmla="*/ 8 w 10166"/>
              <a:gd name="connsiteY2" fmla="*/ 3524 h 10000"/>
              <a:gd name="connsiteX3" fmla="*/ 354 w 10166"/>
              <a:gd name="connsiteY3" fmla="*/ 6305 h 10000"/>
              <a:gd name="connsiteX4" fmla="*/ 1947 w 10166"/>
              <a:gd name="connsiteY4" fmla="*/ 6681 h 10000"/>
              <a:gd name="connsiteX5" fmla="*/ 5285 w 10166"/>
              <a:gd name="connsiteY5" fmla="*/ 9001 h 10000"/>
              <a:gd name="connsiteX6" fmla="*/ 8172 w 10166"/>
              <a:gd name="connsiteY6" fmla="*/ 9974 h 10000"/>
              <a:gd name="connsiteX7" fmla="*/ 9864 w 10166"/>
              <a:gd name="connsiteY7" fmla="*/ 8031 h 10000"/>
              <a:gd name="connsiteX8" fmla="*/ 9830 w 10166"/>
              <a:gd name="connsiteY8" fmla="*/ 3652 h 10000"/>
              <a:gd name="connsiteX9" fmla="*/ 9852 w 10166"/>
              <a:gd name="connsiteY9" fmla="*/ 791 h 10000"/>
              <a:gd name="connsiteX10" fmla="*/ 5984 w 10166"/>
              <a:gd name="connsiteY10" fmla="*/ 50 h 10000"/>
              <a:gd name="connsiteX11" fmla="*/ 3018 w 10166"/>
              <a:gd name="connsiteY11" fmla="*/ 121 h 10000"/>
              <a:gd name="connsiteX0" fmla="*/ 3018 w 10281"/>
              <a:gd name="connsiteY0" fmla="*/ 121 h 10000"/>
              <a:gd name="connsiteX1" fmla="*/ 545 w 10281"/>
              <a:gd name="connsiteY1" fmla="*/ 527 h 10000"/>
              <a:gd name="connsiteX2" fmla="*/ 8 w 10281"/>
              <a:gd name="connsiteY2" fmla="*/ 3524 h 10000"/>
              <a:gd name="connsiteX3" fmla="*/ 354 w 10281"/>
              <a:gd name="connsiteY3" fmla="*/ 6305 h 10000"/>
              <a:gd name="connsiteX4" fmla="*/ 1947 w 10281"/>
              <a:gd name="connsiteY4" fmla="*/ 6681 h 10000"/>
              <a:gd name="connsiteX5" fmla="*/ 5285 w 10281"/>
              <a:gd name="connsiteY5" fmla="*/ 9001 h 10000"/>
              <a:gd name="connsiteX6" fmla="*/ 8172 w 10281"/>
              <a:gd name="connsiteY6" fmla="*/ 9974 h 10000"/>
              <a:gd name="connsiteX7" fmla="*/ 9864 w 10281"/>
              <a:gd name="connsiteY7" fmla="*/ 8031 h 10000"/>
              <a:gd name="connsiteX8" fmla="*/ 10169 w 10281"/>
              <a:gd name="connsiteY8" fmla="*/ 3708 h 10000"/>
              <a:gd name="connsiteX9" fmla="*/ 9852 w 10281"/>
              <a:gd name="connsiteY9" fmla="*/ 791 h 10000"/>
              <a:gd name="connsiteX10" fmla="*/ 5984 w 10281"/>
              <a:gd name="connsiteY10" fmla="*/ 50 h 10000"/>
              <a:gd name="connsiteX11" fmla="*/ 3018 w 10281"/>
              <a:gd name="connsiteY11" fmla="*/ 1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81" h="10000">
                <a:moveTo>
                  <a:pt x="3018" y="121"/>
                </a:moveTo>
                <a:cubicBezTo>
                  <a:pt x="2111" y="201"/>
                  <a:pt x="1047" y="-40"/>
                  <a:pt x="545" y="527"/>
                </a:cubicBezTo>
                <a:cubicBezTo>
                  <a:pt x="43" y="1094"/>
                  <a:pt x="40" y="2561"/>
                  <a:pt x="8" y="3524"/>
                </a:cubicBezTo>
                <a:cubicBezTo>
                  <a:pt x="-24" y="4487"/>
                  <a:pt x="32" y="5779"/>
                  <a:pt x="354" y="6305"/>
                </a:cubicBezTo>
                <a:cubicBezTo>
                  <a:pt x="677" y="6830"/>
                  <a:pt x="1127" y="6231"/>
                  <a:pt x="1947" y="6681"/>
                </a:cubicBezTo>
                <a:cubicBezTo>
                  <a:pt x="2769" y="7131"/>
                  <a:pt x="4247" y="8453"/>
                  <a:pt x="5285" y="9001"/>
                </a:cubicBezTo>
                <a:cubicBezTo>
                  <a:pt x="6321" y="9549"/>
                  <a:pt x="7408" y="10134"/>
                  <a:pt x="8172" y="9974"/>
                </a:cubicBezTo>
                <a:cubicBezTo>
                  <a:pt x="8934" y="9811"/>
                  <a:pt x="9531" y="9075"/>
                  <a:pt x="9864" y="8031"/>
                </a:cubicBezTo>
                <a:cubicBezTo>
                  <a:pt x="10197" y="6987"/>
                  <a:pt x="10171" y="4915"/>
                  <a:pt x="10169" y="3708"/>
                </a:cubicBezTo>
                <a:cubicBezTo>
                  <a:pt x="10167" y="2501"/>
                  <a:pt x="10574" y="1287"/>
                  <a:pt x="9852" y="791"/>
                </a:cubicBezTo>
                <a:cubicBezTo>
                  <a:pt x="9131" y="296"/>
                  <a:pt x="7123" y="162"/>
                  <a:pt x="5984" y="50"/>
                </a:cubicBezTo>
                <a:cubicBezTo>
                  <a:pt x="4845" y="-62"/>
                  <a:pt x="3924" y="42"/>
                  <a:pt x="3018" y="12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6" name="Line 34">
            <a:extLst>
              <a:ext uri="{FF2B5EF4-FFF2-40B4-BE49-F238E27FC236}">
                <a16:creationId xmlns:a16="http://schemas.microsoft.com/office/drawing/2014/main" id="{3FAE4693-385C-C645-A79E-01917C373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7442" y="3407180"/>
            <a:ext cx="0" cy="10885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7" name="Line 35">
            <a:extLst>
              <a:ext uri="{FF2B5EF4-FFF2-40B4-BE49-F238E27FC236}">
                <a16:creationId xmlns:a16="http://schemas.microsoft.com/office/drawing/2014/main" id="{C7800FAD-0DFE-0747-8452-8246D97377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9950" y="3358878"/>
            <a:ext cx="1259908" cy="1204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8" name="Line 59">
            <a:extLst>
              <a:ext uri="{FF2B5EF4-FFF2-40B4-BE49-F238E27FC236}">
                <a16:creationId xmlns:a16="http://schemas.microsoft.com/office/drawing/2014/main" id="{7A32F744-D9E7-0240-9B4D-E442496A0F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0548" y="2900589"/>
            <a:ext cx="837404" cy="3145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9" name="Line 60">
            <a:extLst>
              <a:ext uri="{FF2B5EF4-FFF2-40B4-BE49-F238E27FC236}">
                <a16:creationId xmlns:a16="http://schemas.microsoft.com/office/drawing/2014/main" id="{93B92453-CB87-1F46-A93B-CFB12C1916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9352" y="2661431"/>
            <a:ext cx="458346" cy="5631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0" name="Line 77">
            <a:extLst>
              <a:ext uri="{FF2B5EF4-FFF2-40B4-BE49-F238E27FC236}">
                <a16:creationId xmlns:a16="http://schemas.microsoft.com/office/drawing/2014/main" id="{D1626994-7351-9B45-9889-69F780B40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009" y="2775708"/>
            <a:ext cx="589768" cy="478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b="0" dirty="0">
                <a:latin typeface="+mn-lt"/>
              </a:rPr>
              <a:t>Port-based VLANs</a:t>
            </a:r>
          </a:p>
        </p:txBody>
      </p:sp>
      <p:sp>
        <p:nvSpPr>
          <p:cNvPr id="87" name="Line 20">
            <a:extLst>
              <a:ext uri="{FF2B5EF4-FFF2-40B4-BE49-F238E27FC236}">
                <a16:creationId xmlns:a16="http://schemas.microsoft.com/office/drawing/2014/main" id="{0CDE3168-01B1-EE42-8C39-FEB1CAD83B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709" y="4430966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8" name="Line 21">
            <a:extLst>
              <a:ext uri="{FF2B5EF4-FFF2-40B4-BE49-F238E27FC236}">
                <a16:creationId xmlns:a16="http://schemas.microsoft.com/office/drawing/2014/main" id="{8AB651B2-C11B-B942-A8D2-E4EDDA623F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0724" y="4466310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9" name="Line 22">
            <a:extLst>
              <a:ext uri="{FF2B5EF4-FFF2-40B4-BE49-F238E27FC236}">
                <a16:creationId xmlns:a16="http://schemas.microsoft.com/office/drawing/2014/main" id="{A373D023-A80D-704D-A234-B35564896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7462" y="4487516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0" name="Group 44">
            <a:extLst>
              <a:ext uri="{FF2B5EF4-FFF2-40B4-BE49-F238E27FC236}">
                <a16:creationId xmlns:a16="http://schemas.microsoft.com/office/drawing/2014/main" id="{062DB456-7F54-B541-B0A1-4F52AC653C02}"/>
              </a:ext>
            </a:extLst>
          </p:cNvPr>
          <p:cNvGrpSpPr>
            <a:grpSpLocks/>
          </p:cNvGrpSpPr>
          <p:nvPr/>
        </p:nvGrpSpPr>
        <p:grpSpPr bwMode="auto">
          <a:xfrm>
            <a:off x="753990" y="4284879"/>
            <a:ext cx="388834" cy="356970"/>
            <a:chOff x="-44" y="1473"/>
            <a:chExt cx="981" cy="1105"/>
          </a:xfrm>
        </p:grpSpPr>
        <p:pic>
          <p:nvPicPr>
            <p:cNvPr id="319" name="Picture 45" descr="desktop_computer_stylized_medium">
              <a:extLst>
                <a:ext uri="{FF2B5EF4-FFF2-40B4-BE49-F238E27FC236}">
                  <a16:creationId xmlns:a16="http://schemas.microsoft.com/office/drawing/2014/main" id="{FBBFE943-E7EE-6E4C-84A2-B341CD99C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Freeform 46">
              <a:extLst>
                <a:ext uri="{FF2B5EF4-FFF2-40B4-BE49-F238E27FC236}">
                  <a16:creationId xmlns:a16="http://schemas.microsoft.com/office/drawing/2014/main" id="{4E4FAEDF-7FB2-F942-96EA-6730EBB03D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1" name="Group 44">
            <a:extLst>
              <a:ext uri="{FF2B5EF4-FFF2-40B4-BE49-F238E27FC236}">
                <a16:creationId xmlns:a16="http://schemas.microsoft.com/office/drawing/2014/main" id="{D137E246-ED3E-B845-9CC9-2900432AA969}"/>
              </a:ext>
            </a:extLst>
          </p:cNvPr>
          <p:cNvGrpSpPr>
            <a:grpSpLocks/>
          </p:cNvGrpSpPr>
          <p:nvPr/>
        </p:nvGrpSpPr>
        <p:grpSpPr bwMode="auto">
          <a:xfrm>
            <a:off x="1032038" y="4624177"/>
            <a:ext cx="388834" cy="356970"/>
            <a:chOff x="-44" y="1473"/>
            <a:chExt cx="981" cy="1105"/>
          </a:xfrm>
        </p:grpSpPr>
        <p:pic>
          <p:nvPicPr>
            <p:cNvPr id="317" name="Picture 45" descr="desktop_computer_stylized_medium">
              <a:extLst>
                <a:ext uri="{FF2B5EF4-FFF2-40B4-BE49-F238E27FC236}">
                  <a16:creationId xmlns:a16="http://schemas.microsoft.com/office/drawing/2014/main" id="{3C868569-640D-CA43-92A7-19EF7AD76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Freeform 46">
              <a:extLst>
                <a:ext uri="{FF2B5EF4-FFF2-40B4-BE49-F238E27FC236}">
                  <a16:creationId xmlns:a16="http://schemas.microsoft.com/office/drawing/2014/main" id="{9C533B8D-0789-EB48-8A16-C03F8C0F7B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2" name="Group 44">
            <a:extLst>
              <a:ext uri="{FF2B5EF4-FFF2-40B4-BE49-F238E27FC236}">
                <a16:creationId xmlns:a16="http://schemas.microsoft.com/office/drawing/2014/main" id="{908989A4-EAB1-4A4C-B0F2-A538AF7FDE6F}"/>
              </a:ext>
            </a:extLst>
          </p:cNvPr>
          <p:cNvGrpSpPr>
            <a:grpSpLocks/>
          </p:cNvGrpSpPr>
          <p:nvPr/>
        </p:nvGrpSpPr>
        <p:grpSpPr bwMode="auto">
          <a:xfrm>
            <a:off x="1393719" y="4647740"/>
            <a:ext cx="388834" cy="356970"/>
            <a:chOff x="-44" y="1473"/>
            <a:chExt cx="981" cy="1105"/>
          </a:xfrm>
        </p:grpSpPr>
        <p:pic>
          <p:nvPicPr>
            <p:cNvPr id="315" name="Picture 45" descr="desktop_computer_stylized_medium">
              <a:extLst>
                <a:ext uri="{FF2B5EF4-FFF2-40B4-BE49-F238E27FC236}">
                  <a16:creationId xmlns:a16="http://schemas.microsoft.com/office/drawing/2014/main" id="{CCD0177E-391C-F747-BA11-BB808B86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Freeform 46">
              <a:extLst>
                <a:ext uri="{FF2B5EF4-FFF2-40B4-BE49-F238E27FC236}">
                  <a16:creationId xmlns:a16="http://schemas.microsoft.com/office/drawing/2014/main" id="{D8A8D920-7459-3A40-A28D-C812FF777E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3" name="Line 21">
            <a:extLst>
              <a:ext uri="{FF2B5EF4-FFF2-40B4-BE49-F238E27FC236}">
                <a16:creationId xmlns:a16="http://schemas.microsoft.com/office/drawing/2014/main" id="{D596EE02-2877-8D4E-8822-704DFBF4F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7347" y="4435678"/>
            <a:ext cx="258498" cy="2261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4" name="Line 22">
            <a:extLst>
              <a:ext uri="{FF2B5EF4-FFF2-40B4-BE49-F238E27FC236}">
                <a16:creationId xmlns:a16="http://schemas.microsoft.com/office/drawing/2014/main" id="{FD159478-5B10-D943-B9A3-4C2D6629A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5922" y="4803252"/>
            <a:ext cx="82546" cy="2179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6" name="Line 20">
            <a:extLst>
              <a:ext uri="{FF2B5EF4-FFF2-40B4-BE49-F238E27FC236}">
                <a16:creationId xmlns:a16="http://schemas.microsoft.com/office/drawing/2014/main" id="{9D0AD87B-6229-6A4A-834B-821DA9BE2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1694" y="4497705"/>
            <a:ext cx="1677" cy="2254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7" name="Group 44">
            <a:extLst>
              <a:ext uri="{FF2B5EF4-FFF2-40B4-BE49-F238E27FC236}">
                <a16:creationId xmlns:a16="http://schemas.microsoft.com/office/drawing/2014/main" id="{EC9C29B6-C80C-DC4F-8570-A458EB0898A9}"/>
              </a:ext>
            </a:extLst>
          </p:cNvPr>
          <p:cNvGrpSpPr>
            <a:grpSpLocks/>
          </p:cNvGrpSpPr>
          <p:nvPr/>
        </p:nvGrpSpPr>
        <p:grpSpPr bwMode="auto">
          <a:xfrm>
            <a:off x="1670682" y="4924597"/>
            <a:ext cx="388834" cy="356970"/>
            <a:chOff x="-44" y="1473"/>
            <a:chExt cx="981" cy="1105"/>
          </a:xfrm>
        </p:grpSpPr>
        <p:pic>
          <p:nvPicPr>
            <p:cNvPr id="313" name="Picture 45" descr="desktop_computer_stylized_medium">
              <a:extLst>
                <a:ext uri="{FF2B5EF4-FFF2-40B4-BE49-F238E27FC236}">
                  <a16:creationId xmlns:a16="http://schemas.microsoft.com/office/drawing/2014/main" id="{D3D44C8E-D7AD-4148-82BB-3B8347CA3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" name="Freeform 46">
              <a:extLst>
                <a:ext uri="{FF2B5EF4-FFF2-40B4-BE49-F238E27FC236}">
                  <a16:creationId xmlns:a16="http://schemas.microsoft.com/office/drawing/2014/main" id="{45365469-B389-E948-9840-869BF64C25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9" name="Group 44">
            <a:extLst>
              <a:ext uri="{FF2B5EF4-FFF2-40B4-BE49-F238E27FC236}">
                <a16:creationId xmlns:a16="http://schemas.microsoft.com/office/drawing/2014/main" id="{C66F5582-6E73-2E48-A106-7D6A75C61460}"/>
              </a:ext>
            </a:extLst>
          </p:cNvPr>
          <p:cNvGrpSpPr>
            <a:grpSpLocks/>
          </p:cNvGrpSpPr>
          <p:nvPr/>
        </p:nvGrpSpPr>
        <p:grpSpPr bwMode="auto">
          <a:xfrm>
            <a:off x="1920239" y="4247763"/>
            <a:ext cx="388834" cy="356970"/>
            <a:chOff x="-44" y="1473"/>
            <a:chExt cx="981" cy="1105"/>
          </a:xfrm>
        </p:grpSpPr>
        <p:pic>
          <p:nvPicPr>
            <p:cNvPr id="309" name="Picture 45" descr="desktop_computer_stylized_medium">
              <a:extLst>
                <a:ext uri="{FF2B5EF4-FFF2-40B4-BE49-F238E27FC236}">
                  <a16:creationId xmlns:a16="http://schemas.microsoft.com/office/drawing/2014/main" id="{C5C8A56E-0ADB-C943-8E67-1CA348C0E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" name="Freeform 46">
              <a:extLst>
                <a:ext uri="{FF2B5EF4-FFF2-40B4-BE49-F238E27FC236}">
                  <a16:creationId xmlns:a16="http://schemas.microsoft.com/office/drawing/2014/main" id="{3E25873E-5BBD-DD43-AF60-AFD0A04192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0" name="Line 20">
            <a:extLst>
              <a:ext uri="{FF2B5EF4-FFF2-40B4-BE49-F238E27FC236}">
                <a16:creationId xmlns:a16="http://schemas.microsoft.com/office/drawing/2014/main" id="{3DF9520D-BDD4-2D48-BDD8-4BFB1C04FC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2637" y="4630068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1" name="Line 21">
            <a:extLst>
              <a:ext uri="{FF2B5EF4-FFF2-40B4-BE49-F238E27FC236}">
                <a16:creationId xmlns:a16="http://schemas.microsoft.com/office/drawing/2014/main" id="{85567736-CFFB-0D4E-98EE-48E63887F7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7652" y="4665411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2" name="Line 22">
            <a:extLst>
              <a:ext uri="{FF2B5EF4-FFF2-40B4-BE49-F238E27FC236}">
                <a16:creationId xmlns:a16="http://schemas.microsoft.com/office/drawing/2014/main" id="{D36168AE-5EE7-4549-A9BB-591263055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4390" y="4686617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3" name="Group 44">
            <a:extLst>
              <a:ext uri="{FF2B5EF4-FFF2-40B4-BE49-F238E27FC236}">
                <a16:creationId xmlns:a16="http://schemas.microsoft.com/office/drawing/2014/main" id="{47BAFA9D-19B3-F841-B575-C70FF5C28A86}"/>
              </a:ext>
            </a:extLst>
          </p:cNvPr>
          <p:cNvGrpSpPr>
            <a:grpSpLocks/>
          </p:cNvGrpSpPr>
          <p:nvPr/>
        </p:nvGrpSpPr>
        <p:grpSpPr bwMode="auto">
          <a:xfrm>
            <a:off x="3741928" y="4492228"/>
            <a:ext cx="388834" cy="356970"/>
            <a:chOff x="-44" y="1473"/>
            <a:chExt cx="981" cy="1105"/>
          </a:xfrm>
        </p:grpSpPr>
        <p:pic>
          <p:nvPicPr>
            <p:cNvPr id="307" name="Picture 45" descr="desktop_computer_stylized_medium">
              <a:extLst>
                <a:ext uri="{FF2B5EF4-FFF2-40B4-BE49-F238E27FC236}">
                  <a16:creationId xmlns:a16="http://schemas.microsoft.com/office/drawing/2014/main" id="{D8C266D1-D841-2545-825E-2D471F91D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" name="Freeform 46">
              <a:extLst>
                <a:ext uri="{FF2B5EF4-FFF2-40B4-BE49-F238E27FC236}">
                  <a16:creationId xmlns:a16="http://schemas.microsoft.com/office/drawing/2014/main" id="{60CBC35B-BBD7-9248-BB3E-2BCDE99AAA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4" name="Group 44">
            <a:extLst>
              <a:ext uri="{FF2B5EF4-FFF2-40B4-BE49-F238E27FC236}">
                <a16:creationId xmlns:a16="http://schemas.microsoft.com/office/drawing/2014/main" id="{989E2B4B-CD31-2B4B-9063-00A145A1908B}"/>
              </a:ext>
            </a:extLst>
          </p:cNvPr>
          <p:cNvGrpSpPr>
            <a:grpSpLocks/>
          </p:cNvGrpSpPr>
          <p:nvPr/>
        </p:nvGrpSpPr>
        <p:grpSpPr bwMode="auto">
          <a:xfrm>
            <a:off x="3918966" y="4823279"/>
            <a:ext cx="389920" cy="356970"/>
            <a:chOff x="-44" y="1473"/>
            <a:chExt cx="981" cy="1105"/>
          </a:xfrm>
        </p:grpSpPr>
        <p:pic>
          <p:nvPicPr>
            <p:cNvPr id="305" name="Picture 45" descr="desktop_computer_stylized_medium">
              <a:extLst>
                <a:ext uri="{FF2B5EF4-FFF2-40B4-BE49-F238E27FC236}">
                  <a16:creationId xmlns:a16="http://schemas.microsoft.com/office/drawing/2014/main" id="{F8491C03-B6AD-434A-A94D-11678F955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46">
              <a:extLst>
                <a:ext uri="{FF2B5EF4-FFF2-40B4-BE49-F238E27FC236}">
                  <a16:creationId xmlns:a16="http://schemas.microsoft.com/office/drawing/2014/main" id="{EF6749DA-70B4-664A-8344-66F95F0182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5" name="Group 44">
            <a:extLst>
              <a:ext uri="{FF2B5EF4-FFF2-40B4-BE49-F238E27FC236}">
                <a16:creationId xmlns:a16="http://schemas.microsoft.com/office/drawing/2014/main" id="{C1CD0C74-CCC0-7B48-9B81-44E23F480EBB}"/>
              </a:ext>
            </a:extLst>
          </p:cNvPr>
          <p:cNvGrpSpPr>
            <a:grpSpLocks/>
          </p:cNvGrpSpPr>
          <p:nvPr/>
        </p:nvGrpSpPr>
        <p:grpSpPr bwMode="auto">
          <a:xfrm>
            <a:off x="4280647" y="4845664"/>
            <a:ext cx="388834" cy="358148"/>
            <a:chOff x="-44" y="1473"/>
            <a:chExt cx="981" cy="1105"/>
          </a:xfrm>
        </p:grpSpPr>
        <p:pic>
          <p:nvPicPr>
            <p:cNvPr id="285" name="Picture 45" descr="desktop_computer_stylized_medium">
              <a:extLst>
                <a:ext uri="{FF2B5EF4-FFF2-40B4-BE49-F238E27FC236}">
                  <a16:creationId xmlns:a16="http://schemas.microsoft.com/office/drawing/2014/main" id="{1EA956C0-544D-EE47-99BB-98E5B1557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68A5FE84-A454-224F-8F26-AAA740A1F8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6" name="Line 20">
            <a:extLst>
              <a:ext uri="{FF2B5EF4-FFF2-40B4-BE49-F238E27FC236}">
                <a16:creationId xmlns:a16="http://schemas.microsoft.com/office/drawing/2014/main" id="{71C69516-BE34-544D-9D86-AE7D021BFC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0998" y="4664234"/>
            <a:ext cx="414901" cy="2320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7" name="Line 21">
            <a:extLst>
              <a:ext uri="{FF2B5EF4-FFF2-40B4-BE49-F238E27FC236}">
                <a16:creationId xmlns:a16="http://schemas.microsoft.com/office/drawing/2014/main" id="{72589EAC-902C-C84A-A47C-676F4D8B2E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3849" y="4630068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8" name="Line 22">
            <a:extLst>
              <a:ext uri="{FF2B5EF4-FFF2-40B4-BE49-F238E27FC236}">
                <a16:creationId xmlns:a16="http://schemas.microsoft.com/office/drawing/2014/main" id="{45CEB9D6-4700-D34C-9D76-9497144AE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0586" y="4651274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9" name="Group 44">
            <a:extLst>
              <a:ext uri="{FF2B5EF4-FFF2-40B4-BE49-F238E27FC236}">
                <a16:creationId xmlns:a16="http://schemas.microsoft.com/office/drawing/2014/main" id="{5AD1CA38-67D2-314D-A511-4BB18E1E3F29}"/>
              </a:ext>
            </a:extLst>
          </p:cNvPr>
          <p:cNvGrpSpPr>
            <a:grpSpLocks/>
          </p:cNvGrpSpPr>
          <p:nvPr/>
        </p:nvGrpSpPr>
        <p:grpSpPr bwMode="auto">
          <a:xfrm>
            <a:off x="3349835" y="4784402"/>
            <a:ext cx="389920" cy="356970"/>
            <a:chOff x="-44" y="1473"/>
            <a:chExt cx="981" cy="1105"/>
          </a:xfrm>
        </p:grpSpPr>
        <p:pic>
          <p:nvPicPr>
            <p:cNvPr id="283" name="Picture 45" descr="desktop_computer_stylized_medium">
              <a:extLst>
                <a:ext uri="{FF2B5EF4-FFF2-40B4-BE49-F238E27FC236}">
                  <a16:creationId xmlns:a16="http://schemas.microsoft.com/office/drawing/2014/main" id="{1EC31B05-3B53-2B46-A849-22C41D018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Freeform 46">
              <a:extLst>
                <a:ext uri="{FF2B5EF4-FFF2-40B4-BE49-F238E27FC236}">
                  <a16:creationId xmlns:a16="http://schemas.microsoft.com/office/drawing/2014/main" id="{7E5B98EC-AAEE-1141-BE38-5AD7301963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0" name="Group 44">
            <a:extLst>
              <a:ext uri="{FF2B5EF4-FFF2-40B4-BE49-F238E27FC236}">
                <a16:creationId xmlns:a16="http://schemas.microsoft.com/office/drawing/2014/main" id="{5EB4704A-F04D-1A43-B828-8F811AB8DEFE}"/>
              </a:ext>
            </a:extLst>
          </p:cNvPr>
          <p:cNvGrpSpPr>
            <a:grpSpLocks/>
          </p:cNvGrpSpPr>
          <p:nvPr/>
        </p:nvGrpSpPr>
        <p:grpSpPr bwMode="auto">
          <a:xfrm>
            <a:off x="2635163" y="4787936"/>
            <a:ext cx="389920" cy="358148"/>
            <a:chOff x="-44" y="1473"/>
            <a:chExt cx="981" cy="1105"/>
          </a:xfrm>
        </p:grpSpPr>
        <p:pic>
          <p:nvPicPr>
            <p:cNvPr id="281" name="Picture 45" descr="desktop_computer_stylized_medium">
              <a:extLst>
                <a:ext uri="{FF2B5EF4-FFF2-40B4-BE49-F238E27FC236}">
                  <a16:creationId xmlns:a16="http://schemas.microsoft.com/office/drawing/2014/main" id="{7F68CBF0-5E7F-5E4D-AFC7-2591CE5A8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Freeform 46">
              <a:extLst>
                <a:ext uri="{FF2B5EF4-FFF2-40B4-BE49-F238E27FC236}">
                  <a16:creationId xmlns:a16="http://schemas.microsoft.com/office/drawing/2014/main" id="{53A859B2-9F45-1D47-82B4-DD9CAF60C7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1" name="Group 44">
            <a:extLst>
              <a:ext uri="{FF2B5EF4-FFF2-40B4-BE49-F238E27FC236}">
                <a16:creationId xmlns:a16="http://schemas.microsoft.com/office/drawing/2014/main" id="{EC8C99E4-04C0-EE47-847D-251EC7D924B5}"/>
              </a:ext>
            </a:extLst>
          </p:cNvPr>
          <p:cNvGrpSpPr>
            <a:grpSpLocks/>
          </p:cNvGrpSpPr>
          <p:nvPr/>
        </p:nvGrpSpPr>
        <p:grpSpPr bwMode="auto">
          <a:xfrm>
            <a:off x="2996844" y="4811498"/>
            <a:ext cx="389920" cy="356970"/>
            <a:chOff x="-44" y="1473"/>
            <a:chExt cx="981" cy="1105"/>
          </a:xfrm>
        </p:grpSpPr>
        <p:pic>
          <p:nvPicPr>
            <p:cNvPr id="279" name="Picture 45" descr="desktop_computer_stylized_medium">
              <a:extLst>
                <a:ext uri="{FF2B5EF4-FFF2-40B4-BE49-F238E27FC236}">
                  <a16:creationId xmlns:a16="http://schemas.microsoft.com/office/drawing/2014/main" id="{3F1EC54D-3426-DF48-9AC8-C2D0EAA25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0" name="Freeform 46">
              <a:extLst>
                <a:ext uri="{FF2B5EF4-FFF2-40B4-BE49-F238E27FC236}">
                  <a16:creationId xmlns:a16="http://schemas.microsoft.com/office/drawing/2014/main" id="{142EE49F-C2B9-8F46-A874-3B22BFA08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12" name="Line 20">
            <a:extLst>
              <a:ext uri="{FF2B5EF4-FFF2-40B4-BE49-F238E27FC236}">
                <a16:creationId xmlns:a16="http://schemas.microsoft.com/office/drawing/2014/main" id="{A6DB65A5-822E-1A43-A860-A608522794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0426" y="4534645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13" name="Group 44">
            <a:extLst>
              <a:ext uri="{FF2B5EF4-FFF2-40B4-BE49-F238E27FC236}">
                <a16:creationId xmlns:a16="http://schemas.microsoft.com/office/drawing/2014/main" id="{89187718-AEA8-4A41-BC2F-C194AB67A45C}"/>
              </a:ext>
            </a:extLst>
          </p:cNvPr>
          <p:cNvGrpSpPr>
            <a:grpSpLocks/>
          </p:cNvGrpSpPr>
          <p:nvPr/>
        </p:nvGrpSpPr>
        <p:grpSpPr bwMode="auto">
          <a:xfrm>
            <a:off x="4622370" y="4306005"/>
            <a:ext cx="389920" cy="356970"/>
            <a:chOff x="-44" y="1487"/>
            <a:chExt cx="981" cy="1105"/>
          </a:xfrm>
        </p:grpSpPr>
        <p:pic>
          <p:nvPicPr>
            <p:cNvPr id="277" name="Picture 45" descr="desktop_computer_stylized_medium">
              <a:extLst>
                <a:ext uri="{FF2B5EF4-FFF2-40B4-BE49-F238E27FC236}">
                  <a16:creationId xmlns:a16="http://schemas.microsoft.com/office/drawing/2014/main" id="{E8BD9E7E-7663-4241-9E78-26508E323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87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8" name="Freeform 46">
              <a:extLst>
                <a:ext uri="{FF2B5EF4-FFF2-40B4-BE49-F238E27FC236}">
                  <a16:creationId xmlns:a16="http://schemas.microsoft.com/office/drawing/2014/main" id="{6E19BF71-2151-204A-9F5C-47F998CB6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4" name="Group 906">
            <a:extLst>
              <a:ext uri="{FF2B5EF4-FFF2-40B4-BE49-F238E27FC236}">
                <a16:creationId xmlns:a16="http://schemas.microsoft.com/office/drawing/2014/main" id="{A7B9C5D0-D215-F947-9CBB-71832702EC11}"/>
              </a:ext>
            </a:extLst>
          </p:cNvPr>
          <p:cNvGrpSpPr>
            <a:grpSpLocks/>
          </p:cNvGrpSpPr>
          <p:nvPr/>
        </p:nvGrpSpPr>
        <p:grpSpPr bwMode="auto">
          <a:xfrm>
            <a:off x="3580094" y="2469397"/>
            <a:ext cx="250896" cy="430014"/>
            <a:chOff x="4140" y="429"/>
            <a:chExt cx="1425" cy="2396"/>
          </a:xfrm>
        </p:grpSpPr>
        <p:sp>
          <p:nvSpPr>
            <p:cNvPr id="196" name="Freeform 907">
              <a:extLst>
                <a:ext uri="{FF2B5EF4-FFF2-40B4-BE49-F238E27FC236}">
                  <a16:creationId xmlns:a16="http://schemas.microsoft.com/office/drawing/2014/main" id="{BED9862F-E126-B144-835B-6C18EF8B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7" name="Rectangle 908">
              <a:extLst>
                <a:ext uri="{FF2B5EF4-FFF2-40B4-BE49-F238E27FC236}">
                  <a16:creationId xmlns:a16="http://schemas.microsoft.com/office/drawing/2014/main" id="{BF960390-CAA4-C24E-B26D-4A7891B66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8" name="Freeform 909">
              <a:extLst>
                <a:ext uri="{FF2B5EF4-FFF2-40B4-BE49-F238E27FC236}">
                  <a16:creationId xmlns:a16="http://schemas.microsoft.com/office/drawing/2014/main" id="{3AB83BC1-35F4-5C43-8974-7DC04042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Freeform 910">
              <a:extLst>
                <a:ext uri="{FF2B5EF4-FFF2-40B4-BE49-F238E27FC236}">
                  <a16:creationId xmlns:a16="http://schemas.microsoft.com/office/drawing/2014/main" id="{1C9CBD09-0952-F44D-8063-C322604A5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911">
              <a:extLst>
                <a:ext uri="{FF2B5EF4-FFF2-40B4-BE49-F238E27FC236}">
                  <a16:creationId xmlns:a16="http://schemas.microsoft.com/office/drawing/2014/main" id="{2FE8E095-D255-4E40-B122-AD2E7E3A9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1" name="Group 912">
              <a:extLst>
                <a:ext uri="{FF2B5EF4-FFF2-40B4-BE49-F238E27FC236}">
                  <a16:creationId xmlns:a16="http://schemas.microsoft.com/office/drawing/2014/main" id="{8A2C93E3-6D9A-F441-9E5D-0C22A1EE6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5" name="AutoShape 913">
                <a:extLst>
                  <a:ext uri="{FF2B5EF4-FFF2-40B4-BE49-F238E27FC236}">
                    <a16:creationId xmlns:a16="http://schemas.microsoft.com/office/drawing/2014/main" id="{E998E10D-08F4-154D-AB53-28156DC51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6" name="AutoShape 914">
                <a:extLst>
                  <a:ext uri="{FF2B5EF4-FFF2-40B4-BE49-F238E27FC236}">
                    <a16:creationId xmlns:a16="http://schemas.microsoft.com/office/drawing/2014/main" id="{27E4F92A-5C0A-6843-A304-E9C2D225D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2" name="Rectangle 915">
              <a:extLst>
                <a:ext uri="{FF2B5EF4-FFF2-40B4-BE49-F238E27FC236}">
                  <a16:creationId xmlns:a16="http://schemas.microsoft.com/office/drawing/2014/main" id="{DF5BD884-C26A-5D43-B2D5-62FBAD1DD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3" name="Group 916">
              <a:extLst>
                <a:ext uri="{FF2B5EF4-FFF2-40B4-BE49-F238E27FC236}">
                  <a16:creationId xmlns:a16="http://schemas.microsoft.com/office/drawing/2014/main" id="{206F7EE4-7EE5-2D48-9725-406B9ED97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5" name="AutoShape 917">
                <a:extLst>
                  <a:ext uri="{FF2B5EF4-FFF2-40B4-BE49-F238E27FC236}">
                    <a16:creationId xmlns:a16="http://schemas.microsoft.com/office/drawing/2014/main" id="{CB506089-40FF-C04F-9FBC-46F1D325B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" name="AutoShape 918">
                <a:extLst>
                  <a:ext uri="{FF2B5EF4-FFF2-40B4-BE49-F238E27FC236}">
                    <a16:creationId xmlns:a16="http://schemas.microsoft.com/office/drawing/2014/main" id="{9F16DCF6-C2AC-F543-93EE-ED364F1EA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4" name="Rectangle 919">
              <a:extLst>
                <a:ext uri="{FF2B5EF4-FFF2-40B4-BE49-F238E27FC236}">
                  <a16:creationId xmlns:a16="http://schemas.microsoft.com/office/drawing/2014/main" id="{3B0364FC-659F-3945-8E0B-D71B0CC3A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5" name="Rectangle 920">
              <a:extLst>
                <a:ext uri="{FF2B5EF4-FFF2-40B4-BE49-F238E27FC236}">
                  <a16:creationId xmlns:a16="http://schemas.microsoft.com/office/drawing/2014/main" id="{0247F8A1-06CD-AF46-89A9-F0F6E4CE1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6" name="Group 921">
              <a:extLst>
                <a:ext uri="{FF2B5EF4-FFF2-40B4-BE49-F238E27FC236}">
                  <a16:creationId xmlns:a16="http://schemas.microsoft.com/office/drawing/2014/main" id="{9DF8DE74-ED14-FC47-BDC9-C42018BAB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1" name="AutoShape 922">
                <a:extLst>
                  <a:ext uri="{FF2B5EF4-FFF2-40B4-BE49-F238E27FC236}">
                    <a16:creationId xmlns:a16="http://schemas.microsoft.com/office/drawing/2014/main" id="{0EF07A51-AD25-9144-825F-0B2C2B668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7" name="AutoShape 923">
                <a:extLst>
                  <a:ext uri="{FF2B5EF4-FFF2-40B4-BE49-F238E27FC236}">
                    <a16:creationId xmlns:a16="http://schemas.microsoft.com/office/drawing/2014/main" id="{A702F468-48AE-234D-9379-C73A13006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7" name="Freeform 924">
              <a:extLst>
                <a:ext uri="{FF2B5EF4-FFF2-40B4-BE49-F238E27FC236}">
                  <a16:creationId xmlns:a16="http://schemas.microsoft.com/office/drawing/2014/main" id="{5237487A-AE0F-4949-8801-1E4C4F72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8" name="Group 925">
              <a:extLst>
                <a:ext uri="{FF2B5EF4-FFF2-40B4-BE49-F238E27FC236}">
                  <a16:creationId xmlns:a16="http://schemas.microsoft.com/office/drawing/2014/main" id="{068E1C56-AB36-4F41-98F9-19705232D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0" name="AutoShape 926">
                <a:extLst>
                  <a:ext uri="{FF2B5EF4-FFF2-40B4-BE49-F238E27FC236}">
                    <a16:creationId xmlns:a16="http://schemas.microsoft.com/office/drawing/2014/main" id="{71D6A333-3FF6-B04C-AF15-F69818E44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" name="AutoShape 927">
                <a:extLst>
                  <a:ext uri="{FF2B5EF4-FFF2-40B4-BE49-F238E27FC236}">
                    <a16:creationId xmlns:a16="http://schemas.microsoft.com/office/drawing/2014/main" id="{1ABCF5F0-CD9D-1746-A808-67AD07AB4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9" name="Rectangle 928">
              <a:extLst>
                <a:ext uri="{FF2B5EF4-FFF2-40B4-BE49-F238E27FC236}">
                  <a16:creationId xmlns:a16="http://schemas.microsoft.com/office/drawing/2014/main" id="{9C6F879A-C8A9-594A-9188-5391582EB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0" name="Freeform 929">
              <a:extLst>
                <a:ext uri="{FF2B5EF4-FFF2-40B4-BE49-F238E27FC236}">
                  <a16:creationId xmlns:a16="http://schemas.microsoft.com/office/drawing/2014/main" id="{7EC604D7-A689-C84C-8581-3313FC7E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1" name="Freeform 930">
              <a:extLst>
                <a:ext uri="{FF2B5EF4-FFF2-40B4-BE49-F238E27FC236}">
                  <a16:creationId xmlns:a16="http://schemas.microsoft.com/office/drawing/2014/main" id="{DACB8CB7-9A88-D642-99BF-B6AAE6675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2" name="Oval 931">
              <a:extLst>
                <a:ext uri="{FF2B5EF4-FFF2-40B4-BE49-F238E27FC236}">
                  <a16:creationId xmlns:a16="http://schemas.microsoft.com/office/drawing/2014/main" id="{4D458CCD-2596-7D4D-903A-273DDEC0F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3" name="Freeform 932">
              <a:extLst>
                <a:ext uri="{FF2B5EF4-FFF2-40B4-BE49-F238E27FC236}">
                  <a16:creationId xmlns:a16="http://schemas.microsoft.com/office/drawing/2014/main" id="{36023226-4276-2849-8FE5-E4027191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4" name="AutoShape 933">
              <a:extLst>
                <a:ext uri="{FF2B5EF4-FFF2-40B4-BE49-F238E27FC236}">
                  <a16:creationId xmlns:a16="http://schemas.microsoft.com/office/drawing/2014/main" id="{11525C9D-9FA2-A943-81A5-DF14755CA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5" name="AutoShape 934">
              <a:extLst>
                <a:ext uri="{FF2B5EF4-FFF2-40B4-BE49-F238E27FC236}">
                  <a16:creationId xmlns:a16="http://schemas.microsoft.com/office/drawing/2014/main" id="{FFDA69C3-A2EC-BF49-A41C-21CAD6186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" name="Oval 935">
              <a:extLst>
                <a:ext uri="{FF2B5EF4-FFF2-40B4-BE49-F238E27FC236}">
                  <a16:creationId xmlns:a16="http://schemas.microsoft.com/office/drawing/2014/main" id="{32A1C75A-951D-8C44-975C-B558D8777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" name="Oval 936">
              <a:extLst>
                <a:ext uri="{FF2B5EF4-FFF2-40B4-BE49-F238E27FC236}">
                  <a16:creationId xmlns:a16="http://schemas.microsoft.com/office/drawing/2014/main" id="{1F74D6CF-0B39-DE4E-9FDF-40332212D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8" name="Oval 937">
              <a:extLst>
                <a:ext uri="{FF2B5EF4-FFF2-40B4-BE49-F238E27FC236}">
                  <a16:creationId xmlns:a16="http://schemas.microsoft.com/office/drawing/2014/main" id="{A310EE74-874D-424D-ADB0-C3B8B1F8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9" name="Rectangle 938">
              <a:extLst>
                <a:ext uri="{FF2B5EF4-FFF2-40B4-BE49-F238E27FC236}">
                  <a16:creationId xmlns:a16="http://schemas.microsoft.com/office/drawing/2014/main" id="{6CEE3458-9541-804C-BABB-1D5D0A626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5" name="Group 906">
            <a:extLst>
              <a:ext uri="{FF2B5EF4-FFF2-40B4-BE49-F238E27FC236}">
                <a16:creationId xmlns:a16="http://schemas.microsoft.com/office/drawing/2014/main" id="{E3A67C06-B879-D64F-928D-B0C2F32A9249}"/>
              </a:ext>
            </a:extLst>
          </p:cNvPr>
          <p:cNvGrpSpPr>
            <a:grpSpLocks/>
          </p:cNvGrpSpPr>
          <p:nvPr/>
        </p:nvGrpSpPr>
        <p:grpSpPr bwMode="auto">
          <a:xfrm>
            <a:off x="3993910" y="2847574"/>
            <a:ext cx="250895" cy="430013"/>
            <a:chOff x="4140" y="429"/>
            <a:chExt cx="1425" cy="2396"/>
          </a:xfrm>
        </p:grpSpPr>
        <p:sp>
          <p:nvSpPr>
            <p:cNvPr id="164" name="Freeform 907">
              <a:extLst>
                <a:ext uri="{FF2B5EF4-FFF2-40B4-BE49-F238E27FC236}">
                  <a16:creationId xmlns:a16="http://schemas.microsoft.com/office/drawing/2014/main" id="{282A8192-3A77-134C-807E-91EC9EAEE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5" name="Rectangle 908">
              <a:extLst>
                <a:ext uri="{FF2B5EF4-FFF2-40B4-BE49-F238E27FC236}">
                  <a16:creationId xmlns:a16="http://schemas.microsoft.com/office/drawing/2014/main" id="{AC228ED7-6D71-7F47-A160-E07C5483A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6" name="Freeform 909">
              <a:extLst>
                <a:ext uri="{FF2B5EF4-FFF2-40B4-BE49-F238E27FC236}">
                  <a16:creationId xmlns:a16="http://schemas.microsoft.com/office/drawing/2014/main" id="{8B243AF6-502B-AA43-AD5E-4E8DC62E8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7" name="Freeform 910">
              <a:extLst>
                <a:ext uri="{FF2B5EF4-FFF2-40B4-BE49-F238E27FC236}">
                  <a16:creationId xmlns:a16="http://schemas.microsoft.com/office/drawing/2014/main" id="{F3F62FB9-5A91-194D-8CE8-618C42B68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8" name="Rectangle 911">
              <a:extLst>
                <a:ext uri="{FF2B5EF4-FFF2-40B4-BE49-F238E27FC236}">
                  <a16:creationId xmlns:a16="http://schemas.microsoft.com/office/drawing/2014/main" id="{F78C1223-9CFB-D24C-AA97-88B9175ED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69" name="Group 912">
              <a:extLst>
                <a:ext uri="{FF2B5EF4-FFF2-40B4-BE49-F238E27FC236}">
                  <a16:creationId xmlns:a16="http://schemas.microsoft.com/office/drawing/2014/main" id="{51A11393-1087-4140-8E4B-D4DE2AD02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4" name="AutoShape 913">
                <a:extLst>
                  <a:ext uri="{FF2B5EF4-FFF2-40B4-BE49-F238E27FC236}">
                    <a16:creationId xmlns:a16="http://schemas.microsoft.com/office/drawing/2014/main" id="{AE948E34-20DE-3445-8AB7-B98285286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5" name="AutoShape 914">
                <a:extLst>
                  <a:ext uri="{FF2B5EF4-FFF2-40B4-BE49-F238E27FC236}">
                    <a16:creationId xmlns:a16="http://schemas.microsoft.com/office/drawing/2014/main" id="{32D8B979-576F-EB40-95E2-FC106E574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0" name="Rectangle 915">
              <a:extLst>
                <a:ext uri="{FF2B5EF4-FFF2-40B4-BE49-F238E27FC236}">
                  <a16:creationId xmlns:a16="http://schemas.microsoft.com/office/drawing/2014/main" id="{E4CDC6BC-2DA6-BC44-B692-020A0D0AE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1" name="Group 916">
              <a:extLst>
                <a:ext uri="{FF2B5EF4-FFF2-40B4-BE49-F238E27FC236}">
                  <a16:creationId xmlns:a16="http://schemas.microsoft.com/office/drawing/2014/main" id="{AB60262A-3F98-094D-9256-31275D6FC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2" name="AutoShape 917">
                <a:extLst>
                  <a:ext uri="{FF2B5EF4-FFF2-40B4-BE49-F238E27FC236}">
                    <a16:creationId xmlns:a16="http://schemas.microsoft.com/office/drawing/2014/main" id="{9E66E9C4-39FB-E64B-9DA9-ADF436E35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3" name="AutoShape 918">
                <a:extLst>
                  <a:ext uri="{FF2B5EF4-FFF2-40B4-BE49-F238E27FC236}">
                    <a16:creationId xmlns:a16="http://schemas.microsoft.com/office/drawing/2014/main" id="{52ECBB6D-04FA-8C47-986B-FB1048973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2" name="Rectangle 919">
              <a:extLst>
                <a:ext uri="{FF2B5EF4-FFF2-40B4-BE49-F238E27FC236}">
                  <a16:creationId xmlns:a16="http://schemas.microsoft.com/office/drawing/2014/main" id="{1591C828-7F82-224C-9ABE-80DE0CAD5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3" name="Rectangle 920">
              <a:extLst>
                <a:ext uri="{FF2B5EF4-FFF2-40B4-BE49-F238E27FC236}">
                  <a16:creationId xmlns:a16="http://schemas.microsoft.com/office/drawing/2014/main" id="{BFDBC040-495C-AD4F-AB64-E9145C9E9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4" name="Group 921">
              <a:extLst>
                <a:ext uri="{FF2B5EF4-FFF2-40B4-BE49-F238E27FC236}">
                  <a16:creationId xmlns:a16="http://schemas.microsoft.com/office/drawing/2014/main" id="{62D76478-6E9A-C842-89A6-1182B0FFA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0" name="AutoShape 922">
                <a:extLst>
                  <a:ext uri="{FF2B5EF4-FFF2-40B4-BE49-F238E27FC236}">
                    <a16:creationId xmlns:a16="http://schemas.microsoft.com/office/drawing/2014/main" id="{61D556A4-CAE2-F345-B8DF-8C57B78D3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1" name="AutoShape 923">
                <a:extLst>
                  <a:ext uri="{FF2B5EF4-FFF2-40B4-BE49-F238E27FC236}">
                    <a16:creationId xmlns:a16="http://schemas.microsoft.com/office/drawing/2014/main" id="{971A650C-1984-6F4D-9C36-86CD5219E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5" name="Freeform 924">
              <a:extLst>
                <a:ext uri="{FF2B5EF4-FFF2-40B4-BE49-F238E27FC236}">
                  <a16:creationId xmlns:a16="http://schemas.microsoft.com/office/drawing/2014/main" id="{FE2F8C79-1F6D-4B42-B415-40743BCA7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6" name="Group 925">
              <a:extLst>
                <a:ext uri="{FF2B5EF4-FFF2-40B4-BE49-F238E27FC236}">
                  <a16:creationId xmlns:a16="http://schemas.microsoft.com/office/drawing/2014/main" id="{AFE70400-8965-7B4F-B1F6-374725D34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8" name="AutoShape 926">
                <a:extLst>
                  <a:ext uri="{FF2B5EF4-FFF2-40B4-BE49-F238E27FC236}">
                    <a16:creationId xmlns:a16="http://schemas.microsoft.com/office/drawing/2014/main" id="{CA78E25F-593A-884E-A212-DA0B2C6FD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9" name="AutoShape 927">
                <a:extLst>
                  <a:ext uri="{FF2B5EF4-FFF2-40B4-BE49-F238E27FC236}">
                    <a16:creationId xmlns:a16="http://schemas.microsoft.com/office/drawing/2014/main" id="{E60D41ED-2A41-484C-9046-2D97532FA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7" name="Rectangle 928">
              <a:extLst>
                <a:ext uri="{FF2B5EF4-FFF2-40B4-BE49-F238E27FC236}">
                  <a16:creationId xmlns:a16="http://schemas.microsoft.com/office/drawing/2014/main" id="{C45B91FB-758E-6949-9ACB-A99A22C4F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8" name="Freeform 929">
              <a:extLst>
                <a:ext uri="{FF2B5EF4-FFF2-40B4-BE49-F238E27FC236}">
                  <a16:creationId xmlns:a16="http://schemas.microsoft.com/office/drawing/2014/main" id="{8BB12A06-CEE5-274E-AFA2-79BC967C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9" name="Freeform 930">
              <a:extLst>
                <a:ext uri="{FF2B5EF4-FFF2-40B4-BE49-F238E27FC236}">
                  <a16:creationId xmlns:a16="http://schemas.microsoft.com/office/drawing/2014/main" id="{CAA3B770-95AA-7248-AEDB-C998E136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0" name="Oval 931">
              <a:extLst>
                <a:ext uri="{FF2B5EF4-FFF2-40B4-BE49-F238E27FC236}">
                  <a16:creationId xmlns:a16="http://schemas.microsoft.com/office/drawing/2014/main" id="{D7CAFE06-E7B1-2844-BEE0-541C2437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1" name="Freeform 932">
              <a:extLst>
                <a:ext uri="{FF2B5EF4-FFF2-40B4-BE49-F238E27FC236}">
                  <a16:creationId xmlns:a16="http://schemas.microsoft.com/office/drawing/2014/main" id="{045B3B81-794C-0147-82F5-95ABFD6C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2" name="AutoShape 933">
              <a:extLst>
                <a:ext uri="{FF2B5EF4-FFF2-40B4-BE49-F238E27FC236}">
                  <a16:creationId xmlns:a16="http://schemas.microsoft.com/office/drawing/2014/main" id="{5A5CB92D-83D1-2240-B332-466A5BB1A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3" name="AutoShape 934">
              <a:extLst>
                <a:ext uri="{FF2B5EF4-FFF2-40B4-BE49-F238E27FC236}">
                  <a16:creationId xmlns:a16="http://schemas.microsoft.com/office/drawing/2014/main" id="{71F487C8-272B-8C43-8DCA-63C8490FE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4" name="Oval 935">
              <a:extLst>
                <a:ext uri="{FF2B5EF4-FFF2-40B4-BE49-F238E27FC236}">
                  <a16:creationId xmlns:a16="http://schemas.microsoft.com/office/drawing/2014/main" id="{4A774DAE-0466-C84B-9E90-DAD1D7164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" name="Oval 936">
              <a:extLst>
                <a:ext uri="{FF2B5EF4-FFF2-40B4-BE49-F238E27FC236}">
                  <a16:creationId xmlns:a16="http://schemas.microsoft.com/office/drawing/2014/main" id="{A9B70292-A0C1-0F42-83FF-EEC215BDA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" name="Oval 937">
              <a:extLst>
                <a:ext uri="{FF2B5EF4-FFF2-40B4-BE49-F238E27FC236}">
                  <a16:creationId xmlns:a16="http://schemas.microsoft.com/office/drawing/2014/main" id="{82A148D7-01B9-754C-84E5-98B8C25D5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7" name="Rectangle 938">
              <a:extLst>
                <a:ext uri="{FF2B5EF4-FFF2-40B4-BE49-F238E27FC236}">
                  <a16:creationId xmlns:a16="http://schemas.microsoft.com/office/drawing/2014/main" id="{C3D5523A-363B-2642-9D85-3CF484B85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DA7A623-84FE-7649-BC09-AECF83B28AF4}"/>
              </a:ext>
            </a:extLst>
          </p:cNvPr>
          <p:cNvGrpSpPr/>
          <p:nvPr/>
        </p:nvGrpSpPr>
        <p:grpSpPr>
          <a:xfrm>
            <a:off x="1943156" y="2557294"/>
            <a:ext cx="612237" cy="328385"/>
            <a:chOff x="7493876" y="2774731"/>
            <a:chExt cx="1481958" cy="894622"/>
          </a:xfrm>
        </p:grpSpPr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75F1E651-4EC6-FF45-9D6F-E6473C1633E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B40BAB5-7BB3-FB40-A9ED-8673C88F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BA7B6A2-DA31-474B-91AC-4A6969C7429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3FB79240-8923-AA4A-BB9B-9ADA9BAB521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7BCE9AE-808F-194B-9274-E87B7C73ABB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70E4C6AF-15F4-8A42-8B1D-06100D31686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88654F13-D45C-2742-96FF-71FAC38C4EF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3FC4194-AA92-8446-96E4-D8F9BA52D04A}"/>
              </a:ext>
            </a:extLst>
          </p:cNvPr>
          <p:cNvGrpSpPr/>
          <p:nvPr/>
        </p:nvGrpSpPr>
        <p:grpSpPr>
          <a:xfrm>
            <a:off x="1853790" y="4620776"/>
            <a:ext cx="455726" cy="262502"/>
            <a:chOff x="3668110" y="2448910"/>
            <a:chExt cx="3794234" cy="216513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F9CC670-89DB-094A-82D0-6F719FCF6763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BC35570F-CC43-8D45-AEA4-B781C6FB84B3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E298724-015E-974F-8728-54948627504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7E8D59BF-37A3-C74C-AC4F-8A2FFB68F07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D8FAF41-F93B-E042-B916-EB277D0662E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B17F6B3B-10EC-BD49-9D86-2EF626AD0E6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71C1393-9ED2-A944-BDA1-DA3D53E6ACA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36CC37C-87FD-3D48-B7A2-809DD5C57BF5}"/>
              </a:ext>
            </a:extLst>
          </p:cNvPr>
          <p:cNvGrpSpPr/>
          <p:nvPr/>
        </p:nvGrpSpPr>
        <p:grpSpPr>
          <a:xfrm>
            <a:off x="2906147" y="4468033"/>
            <a:ext cx="455726" cy="262502"/>
            <a:chOff x="3668110" y="2448910"/>
            <a:chExt cx="3794234" cy="216513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356B931-44E5-3F44-8FDC-74A46B6E9021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8A52C57-520F-9747-8460-5AAF0FC0EAD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30157AC0-1E32-2A41-95FD-7F17E9D163A6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163011B3-F45A-5244-96F4-5F404828C5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029DC67C-10FD-3B4D-A055-98630FCF5D2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C3FE3A5B-7AE3-7A4C-9BD4-6DBB8A3AFB4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8FC26F94-08E9-0549-B31B-7DE42BFD5BE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172338A-93CF-9F4E-B72F-E32B90492E18}"/>
              </a:ext>
            </a:extLst>
          </p:cNvPr>
          <p:cNvGrpSpPr/>
          <p:nvPr/>
        </p:nvGrpSpPr>
        <p:grpSpPr>
          <a:xfrm>
            <a:off x="4226162" y="4486689"/>
            <a:ext cx="455726" cy="262502"/>
            <a:chOff x="3668110" y="2448910"/>
            <a:chExt cx="3794234" cy="216513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1D3CB39-88E8-BE41-953B-0BCD321784A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31F6FF40-E209-2C4F-998B-EACCEAD78C0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5C88B42-46C3-8448-9752-714A4EE68AA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E2B03237-BE67-DA40-8F8A-49F6F88491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3D16D500-6BE3-3A44-9006-1263D181342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DB5AADC8-D1D8-AE47-BC82-F8EAC740C732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636C4C0B-0A49-B540-B6B3-1F52B9A8C35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CF6F100-C0B5-0946-A36E-9908CD4367CD}"/>
              </a:ext>
            </a:extLst>
          </p:cNvPr>
          <p:cNvGrpSpPr/>
          <p:nvPr/>
        </p:nvGrpSpPr>
        <p:grpSpPr>
          <a:xfrm>
            <a:off x="1377841" y="4315992"/>
            <a:ext cx="446640" cy="251686"/>
            <a:chOff x="3668110" y="2448910"/>
            <a:chExt cx="3794234" cy="216513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7F4DC78-83E5-7949-9320-6981F29329D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E932A244-1BAB-8644-91E1-593ED071788C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2F9EF5FE-1297-5145-B5D0-8D643EB384B7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75748357-F2E0-0347-9E28-8D9DE791AA3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6A2C2A51-814C-4F4B-A106-A4EED8A80FA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3F63A96-A521-F345-9C39-8171CD8028B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BE7D02E0-85A2-4F4F-AF86-7CCE5B17349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1" name="Line 22">
            <a:extLst>
              <a:ext uri="{FF2B5EF4-FFF2-40B4-BE49-F238E27FC236}">
                <a16:creationId xmlns:a16="http://schemas.microsoft.com/office/drawing/2014/main" id="{6D4FCC87-F922-9A49-B4ED-F7B087654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7507" y="4700953"/>
            <a:ext cx="223945" cy="79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21" name="Group 44">
            <a:extLst>
              <a:ext uri="{FF2B5EF4-FFF2-40B4-BE49-F238E27FC236}">
                <a16:creationId xmlns:a16="http://schemas.microsoft.com/office/drawing/2014/main" id="{118AC0A1-C06E-7343-BF3B-4A24D190561B}"/>
              </a:ext>
            </a:extLst>
          </p:cNvPr>
          <p:cNvGrpSpPr>
            <a:grpSpLocks/>
          </p:cNvGrpSpPr>
          <p:nvPr/>
        </p:nvGrpSpPr>
        <p:grpSpPr bwMode="auto">
          <a:xfrm>
            <a:off x="4647799" y="4698334"/>
            <a:ext cx="388438" cy="356647"/>
            <a:chOff x="-44" y="1473"/>
            <a:chExt cx="980" cy="1104"/>
          </a:xfrm>
        </p:grpSpPr>
        <p:pic>
          <p:nvPicPr>
            <p:cNvPr id="222" name="Picture 45" descr="desktop_computer_stylized_medium">
              <a:extLst>
                <a:ext uri="{FF2B5EF4-FFF2-40B4-BE49-F238E27FC236}">
                  <a16:creationId xmlns:a16="http://schemas.microsoft.com/office/drawing/2014/main" id="{76A3E3D1-49D5-AB43-9DC3-BE2D809B1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46">
              <a:extLst>
                <a:ext uri="{FF2B5EF4-FFF2-40B4-BE49-F238E27FC236}">
                  <a16:creationId xmlns:a16="http://schemas.microsoft.com/office/drawing/2014/main" id="{7C5EED45-DAF8-4740-90CB-DA0A019416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4FA505-CE53-BFAC-1C89-E710B7353A7F}"/>
              </a:ext>
            </a:extLst>
          </p:cNvPr>
          <p:cNvSpPr txBox="1"/>
          <p:nvPr/>
        </p:nvSpPr>
        <p:spPr>
          <a:xfrm>
            <a:off x="2056924" y="5592557"/>
            <a:ext cx="3812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example institutional network.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B08275E2-D861-284C-8508-F089B5612D6A}"/>
              </a:ext>
            </a:extLst>
          </p:cNvPr>
          <p:cNvSpPr txBox="1"/>
          <p:nvPr/>
        </p:nvSpPr>
        <p:spPr>
          <a:xfrm>
            <a:off x="4638000" y="3977871"/>
            <a:ext cx="386644" cy="3034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CF2D4-28C0-8229-C09A-7235C9BE54FA}"/>
              </a:ext>
            </a:extLst>
          </p:cNvPr>
          <p:cNvSpPr/>
          <p:nvPr/>
        </p:nvSpPr>
        <p:spPr>
          <a:xfrm rot="21421216">
            <a:off x="1035484" y="3990278"/>
            <a:ext cx="709535" cy="1510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06BD4-1D3D-4844-8259-6DAD4A12C76B}"/>
              </a:ext>
            </a:extLst>
          </p:cNvPr>
          <p:cNvSpPr txBox="1"/>
          <p:nvPr/>
        </p:nvSpPr>
        <p:spPr>
          <a:xfrm>
            <a:off x="1038735" y="3647675"/>
            <a:ext cx="1068947" cy="512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</a:t>
            </a:r>
          </a:p>
        </p:txBody>
      </p:sp>
      <p:sp>
        <p:nvSpPr>
          <p:cNvPr id="75" name="Line 33">
            <a:extLst>
              <a:ext uri="{FF2B5EF4-FFF2-40B4-BE49-F238E27FC236}">
                <a16:creationId xmlns:a16="http://schemas.microsoft.com/office/drawing/2014/main" id="{45B1207E-09F6-844F-9C4A-274E0E8F19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4471" y="3455082"/>
            <a:ext cx="1147604" cy="8591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C7CD28E-F3B7-172A-B9B2-F2AA93F90E2D}"/>
              </a:ext>
            </a:extLst>
          </p:cNvPr>
          <p:cNvCxnSpPr>
            <a:cxnSpLocks/>
          </p:cNvCxnSpPr>
          <p:nvPr/>
        </p:nvCxnSpPr>
        <p:spPr>
          <a:xfrm flipV="1">
            <a:off x="4593856" y="4534526"/>
            <a:ext cx="2321274" cy="5123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4">
            <a:extLst>
              <a:ext uri="{FF2B5EF4-FFF2-40B4-BE49-F238E27FC236}">
                <a16:creationId xmlns:a16="http://schemas.microsoft.com/office/drawing/2014/main" id="{7658503F-F970-816F-CE3F-9698DFCEABCC}"/>
              </a:ext>
            </a:extLst>
          </p:cNvPr>
          <p:cNvGrpSpPr>
            <a:grpSpLocks/>
          </p:cNvGrpSpPr>
          <p:nvPr/>
        </p:nvGrpSpPr>
        <p:grpSpPr bwMode="auto">
          <a:xfrm>
            <a:off x="6488276" y="5044023"/>
            <a:ext cx="486196" cy="446353"/>
            <a:chOff x="-44" y="1473"/>
            <a:chExt cx="981" cy="1105"/>
          </a:xfrm>
        </p:grpSpPr>
        <p:pic>
          <p:nvPicPr>
            <p:cNvPr id="34" name="Picture 45" descr="desktop_computer_stylized_medium">
              <a:extLst>
                <a:ext uri="{FF2B5EF4-FFF2-40B4-BE49-F238E27FC236}">
                  <a16:creationId xmlns:a16="http://schemas.microsoft.com/office/drawing/2014/main" id="{CC0C3F7F-B219-CE87-48BD-CC9FC4C02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B730C98E-9C7C-871E-172C-F779722ADC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6" name="Group 44">
            <a:extLst>
              <a:ext uri="{FF2B5EF4-FFF2-40B4-BE49-F238E27FC236}">
                <a16:creationId xmlns:a16="http://schemas.microsoft.com/office/drawing/2014/main" id="{83C777D0-0E13-EA4B-118D-D999296BAA30}"/>
              </a:ext>
            </a:extLst>
          </p:cNvPr>
          <p:cNvGrpSpPr>
            <a:grpSpLocks/>
          </p:cNvGrpSpPr>
          <p:nvPr/>
        </p:nvGrpSpPr>
        <p:grpSpPr bwMode="auto">
          <a:xfrm>
            <a:off x="7034841" y="5845264"/>
            <a:ext cx="487553" cy="446352"/>
            <a:chOff x="-44" y="1473"/>
            <a:chExt cx="981" cy="1105"/>
          </a:xfrm>
        </p:grpSpPr>
        <p:pic>
          <p:nvPicPr>
            <p:cNvPr id="37" name="Picture 45" descr="desktop_computer_stylized_medium">
              <a:extLst>
                <a:ext uri="{FF2B5EF4-FFF2-40B4-BE49-F238E27FC236}">
                  <a16:creationId xmlns:a16="http://schemas.microsoft.com/office/drawing/2014/main" id="{4C8F1B96-DA35-1E31-6854-296731AC7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E71E7A3D-8301-73BA-B336-C68867D96E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9" name="Group 44">
            <a:extLst>
              <a:ext uri="{FF2B5EF4-FFF2-40B4-BE49-F238E27FC236}">
                <a16:creationId xmlns:a16="http://schemas.microsoft.com/office/drawing/2014/main" id="{425CE605-64C7-8880-D7AE-444DD714E3F2}"/>
              </a:ext>
            </a:extLst>
          </p:cNvPr>
          <p:cNvGrpSpPr>
            <a:grpSpLocks/>
          </p:cNvGrpSpPr>
          <p:nvPr/>
        </p:nvGrpSpPr>
        <p:grpSpPr bwMode="auto">
          <a:xfrm>
            <a:off x="7809617" y="5988518"/>
            <a:ext cx="486196" cy="447826"/>
            <a:chOff x="-44" y="1473"/>
            <a:chExt cx="981" cy="1105"/>
          </a:xfrm>
        </p:grpSpPr>
        <p:pic>
          <p:nvPicPr>
            <p:cNvPr id="40" name="Picture 45" descr="desktop_computer_stylized_medium">
              <a:extLst>
                <a:ext uri="{FF2B5EF4-FFF2-40B4-BE49-F238E27FC236}">
                  <a16:creationId xmlns:a16="http://schemas.microsoft.com/office/drawing/2014/main" id="{0380B27E-13E8-9FDC-0C86-C7E07D1C5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0E8FD7F4-737E-68A1-566E-F6F71560091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2" name="Group 44">
            <a:extLst>
              <a:ext uri="{FF2B5EF4-FFF2-40B4-BE49-F238E27FC236}">
                <a16:creationId xmlns:a16="http://schemas.microsoft.com/office/drawing/2014/main" id="{83C2E787-05B8-978B-262B-B9174BB51738}"/>
              </a:ext>
            </a:extLst>
          </p:cNvPr>
          <p:cNvGrpSpPr>
            <a:grpSpLocks/>
          </p:cNvGrpSpPr>
          <p:nvPr/>
        </p:nvGrpSpPr>
        <p:grpSpPr bwMode="auto">
          <a:xfrm>
            <a:off x="8696316" y="4914675"/>
            <a:ext cx="487553" cy="446352"/>
            <a:chOff x="-44" y="1487"/>
            <a:chExt cx="981" cy="1105"/>
          </a:xfrm>
        </p:grpSpPr>
        <p:pic>
          <p:nvPicPr>
            <p:cNvPr id="43" name="Picture 45" descr="desktop_computer_stylized_medium">
              <a:extLst>
                <a:ext uri="{FF2B5EF4-FFF2-40B4-BE49-F238E27FC236}">
                  <a16:creationId xmlns:a16="http://schemas.microsoft.com/office/drawing/2014/main" id="{75956FE5-2D60-6025-3B06-90C992FD0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87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66FA7D7B-08E9-0E70-BDAE-F33BE054AD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6B70F80-B541-350D-D17C-6E4B3C6DF374}"/>
              </a:ext>
            </a:extLst>
          </p:cNvPr>
          <p:cNvGrpSpPr/>
          <p:nvPr/>
        </p:nvGrpSpPr>
        <p:grpSpPr>
          <a:xfrm>
            <a:off x="7615698" y="5120580"/>
            <a:ext cx="569837" cy="328231"/>
            <a:chOff x="3668110" y="2448910"/>
            <a:chExt cx="3794234" cy="216513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AD59081-CDF0-291A-8D7F-5BD4C87B5E64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32259EC-7A77-63E9-88CC-B8F9EBDC764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6F240A4-F465-C067-E299-2FCDECE83FC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6B28292-BD93-C7E9-14D9-EE6E14B4E25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0DD32221-D310-81C3-2974-83B4A41FBE16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85AA299-7B49-8832-6B80-84C521FE4914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68DAC765-23E1-502F-9B9C-06D08C495F4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oup 44">
            <a:extLst>
              <a:ext uri="{FF2B5EF4-FFF2-40B4-BE49-F238E27FC236}">
                <a16:creationId xmlns:a16="http://schemas.microsoft.com/office/drawing/2014/main" id="{9BD528E6-167A-31DE-9637-21E3734B96BB}"/>
              </a:ext>
            </a:extLst>
          </p:cNvPr>
          <p:cNvGrpSpPr>
            <a:grpSpLocks/>
          </p:cNvGrpSpPr>
          <p:nvPr/>
        </p:nvGrpSpPr>
        <p:grpSpPr bwMode="auto">
          <a:xfrm>
            <a:off x="8542632" y="5646525"/>
            <a:ext cx="485700" cy="445949"/>
            <a:chOff x="-44" y="1473"/>
            <a:chExt cx="980" cy="1104"/>
          </a:xfrm>
        </p:grpSpPr>
        <p:pic>
          <p:nvPicPr>
            <p:cNvPr id="54" name="Picture 45" descr="desktop_computer_stylized_medium">
              <a:extLst>
                <a:ext uri="{FF2B5EF4-FFF2-40B4-BE49-F238E27FC236}">
                  <a16:creationId xmlns:a16="http://schemas.microsoft.com/office/drawing/2014/main" id="{0B6C10DB-B9DC-E662-7296-117288D55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66EBCCCE-38F5-0F30-FC56-C039477350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77FBE43-3AFC-3169-AD7C-233EC5D3C2EC}"/>
              </a:ext>
            </a:extLst>
          </p:cNvPr>
          <p:cNvCxnSpPr>
            <a:cxnSpLocks/>
          </p:cNvCxnSpPr>
          <p:nvPr/>
        </p:nvCxnSpPr>
        <p:spPr>
          <a:xfrm flipH="1">
            <a:off x="7034841" y="5287444"/>
            <a:ext cx="512252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9E6DDC6-E6C9-74CE-C888-A4B91DD87801}"/>
              </a:ext>
            </a:extLst>
          </p:cNvPr>
          <p:cNvCxnSpPr>
            <a:cxnSpLocks/>
          </p:cNvCxnSpPr>
          <p:nvPr/>
        </p:nvCxnSpPr>
        <p:spPr>
          <a:xfrm flipH="1">
            <a:off x="7463298" y="5495579"/>
            <a:ext cx="176553" cy="34968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0D479FA-4EB7-31FC-0DFD-384929DD2907}"/>
              </a:ext>
            </a:extLst>
          </p:cNvPr>
          <p:cNvCxnSpPr>
            <a:cxnSpLocks/>
          </p:cNvCxnSpPr>
          <p:nvPr/>
        </p:nvCxnSpPr>
        <p:spPr>
          <a:xfrm flipH="1" flipV="1">
            <a:off x="7933932" y="5520644"/>
            <a:ext cx="166892" cy="366399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F7AAC1-B456-E62F-B926-D98794E452FB}"/>
              </a:ext>
            </a:extLst>
          </p:cNvPr>
          <p:cNvCxnSpPr>
            <a:cxnSpLocks/>
          </p:cNvCxnSpPr>
          <p:nvPr/>
        </p:nvCxnSpPr>
        <p:spPr>
          <a:xfrm flipH="1" flipV="1">
            <a:off x="8209321" y="5472983"/>
            <a:ext cx="425344" cy="266583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1CA1F6D-3497-1F6B-28A8-9AD753D3A05C}"/>
              </a:ext>
            </a:extLst>
          </p:cNvPr>
          <p:cNvCxnSpPr>
            <a:cxnSpLocks/>
          </p:cNvCxnSpPr>
          <p:nvPr/>
        </p:nvCxnSpPr>
        <p:spPr>
          <a:xfrm flipH="1">
            <a:off x="8216194" y="5217332"/>
            <a:ext cx="480122" cy="6664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17E4FEB-5C08-D947-5787-89BB33FBC45C}"/>
              </a:ext>
            </a:extLst>
          </p:cNvPr>
          <p:cNvSpPr txBox="1"/>
          <p:nvPr/>
        </p:nvSpPr>
        <p:spPr>
          <a:xfrm>
            <a:off x="7261593" y="4919953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F47EA3-E5E3-233C-32B4-FBCB8C9EE309}"/>
              </a:ext>
            </a:extLst>
          </p:cNvPr>
          <p:cNvSpPr txBox="1"/>
          <p:nvPr/>
        </p:nvSpPr>
        <p:spPr>
          <a:xfrm>
            <a:off x="7331087" y="533543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957CA37-224B-9439-B9CC-4CCABD7B9C25}"/>
              </a:ext>
            </a:extLst>
          </p:cNvPr>
          <p:cNvSpPr txBox="1"/>
          <p:nvPr/>
        </p:nvSpPr>
        <p:spPr>
          <a:xfrm>
            <a:off x="7694628" y="5490435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27C30A1-45BC-70F3-5F17-BB03770B76DC}"/>
              </a:ext>
            </a:extLst>
          </p:cNvPr>
          <p:cNvSpPr txBox="1"/>
          <p:nvPr/>
        </p:nvSpPr>
        <p:spPr>
          <a:xfrm>
            <a:off x="8252422" y="5287444"/>
            <a:ext cx="62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C7221D0-7388-7403-5DCE-20F919E32BA9}"/>
              </a:ext>
            </a:extLst>
          </p:cNvPr>
          <p:cNvSpPr txBox="1"/>
          <p:nvPr/>
        </p:nvSpPr>
        <p:spPr>
          <a:xfrm>
            <a:off x="8178962" y="489570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E295342-D72D-B8B1-2AE5-02CACF1E8D30}"/>
              </a:ext>
            </a:extLst>
          </p:cNvPr>
          <p:cNvSpPr txBox="1"/>
          <p:nvPr/>
        </p:nvSpPr>
        <p:spPr>
          <a:xfrm>
            <a:off x="6939501" y="4106060"/>
            <a:ext cx="3641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Ports 1-8 belong to the EE VLAN</a:t>
            </a:r>
          </a:p>
          <a:p>
            <a:r>
              <a:rPr lang="en-US" sz="2000" dirty="0"/>
              <a:t>Ports 9-15 belong to the CS VLAN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DDE268-FC46-7D20-0DB4-78ECA04EE6E9}"/>
              </a:ext>
            </a:extLst>
          </p:cNvPr>
          <p:cNvSpPr txBox="1"/>
          <p:nvPr/>
        </p:nvSpPr>
        <p:spPr>
          <a:xfrm>
            <a:off x="8295813" y="6279273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1E47C2-0DD1-B555-2894-2E47EBDFB0B4}"/>
              </a:ext>
            </a:extLst>
          </p:cNvPr>
          <p:cNvSpPr txBox="1"/>
          <p:nvPr/>
        </p:nvSpPr>
        <p:spPr>
          <a:xfrm>
            <a:off x="9099526" y="5757685"/>
            <a:ext cx="37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B9D970-0545-849F-3079-1FEF6DAB8FDB}"/>
              </a:ext>
            </a:extLst>
          </p:cNvPr>
          <p:cNvSpPr txBox="1"/>
          <p:nvPr/>
        </p:nvSpPr>
        <p:spPr>
          <a:xfrm>
            <a:off x="762556" y="383135"/>
            <a:ext cx="7228555" cy="113877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400" dirty="0"/>
              <a:t>How do we forward traffic between A and C?</a:t>
            </a:r>
          </a:p>
          <a:p>
            <a:pPr marL="800100" lvl="1" indent="-342900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000" dirty="0"/>
              <a:t>Both belong to CS VLAN, not attached to the same switch</a:t>
            </a:r>
          </a:p>
          <a:p>
            <a:pPr marL="342900" indent="-342900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400" dirty="0"/>
              <a:t>How about between B and D?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B0A137D-653E-81C3-B9F4-D3DAA1EC6D84}"/>
              </a:ext>
            </a:extLst>
          </p:cNvPr>
          <p:cNvGrpSpPr/>
          <p:nvPr/>
        </p:nvGrpSpPr>
        <p:grpSpPr>
          <a:xfrm>
            <a:off x="2778135" y="3090622"/>
            <a:ext cx="625610" cy="355986"/>
            <a:chOff x="3668110" y="2448910"/>
            <a:chExt cx="3794234" cy="21651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8F67121-C707-9EF7-3A3D-838F34DB6E3E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275AE9D-E3A7-95A9-6093-E91B670C325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10B24FD-ED2E-75B4-CACE-0B0070F1764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53007374-D607-4141-03C5-5C6828CACA7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1A43C2EC-0DEB-21F9-3432-3B8C31509A6F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4A0ECBB-AFE9-2D4F-6A73-311787EAE05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2594563E-0F68-A9AB-7A11-F6AD448536EF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F897FFF-8A5C-C3F0-73E3-E6F6591A3EA4}"/>
              </a:ext>
            </a:extLst>
          </p:cNvPr>
          <p:cNvSpPr txBox="1"/>
          <p:nvPr/>
        </p:nvSpPr>
        <p:spPr>
          <a:xfrm>
            <a:off x="165643" y="5882219"/>
            <a:ext cx="173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ports belong to the CS VLAN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607E117-C684-2855-4907-682019193405}"/>
              </a:ext>
            </a:extLst>
          </p:cNvPr>
          <p:cNvCxnSpPr>
            <a:cxnSpLocks/>
            <a:stCxn id="144" idx="4"/>
          </p:cNvCxnSpPr>
          <p:nvPr/>
        </p:nvCxnSpPr>
        <p:spPr>
          <a:xfrm flipV="1">
            <a:off x="1824481" y="2082591"/>
            <a:ext cx="6305807" cy="23873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AACDCC78-DACC-5C1D-9CB4-2876DFF49502}"/>
              </a:ext>
            </a:extLst>
          </p:cNvPr>
          <p:cNvSpPr txBox="1"/>
          <p:nvPr/>
        </p:nvSpPr>
        <p:spPr>
          <a:xfrm>
            <a:off x="8178962" y="1415603"/>
            <a:ext cx="3650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Ports 4, 6, 7, 8 belong to CS VLAN</a:t>
            </a:r>
          </a:p>
          <a:p>
            <a:r>
              <a:rPr lang="en-US" sz="2000" dirty="0"/>
              <a:t>Ports 2, 3, 5 belong to EE VLAN</a:t>
            </a:r>
          </a:p>
        </p:txBody>
      </p:sp>
      <p:grpSp>
        <p:nvGrpSpPr>
          <p:cNvPr id="258" name="Group 44">
            <a:extLst>
              <a:ext uri="{FF2B5EF4-FFF2-40B4-BE49-F238E27FC236}">
                <a16:creationId xmlns:a16="http://schemas.microsoft.com/office/drawing/2014/main" id="{3FCEF4D9-45A5-745B-6936-F001C2EEEF10}"/>
              </a:ext>
            </a:extLst>
          </p:cNvPr>
          <p:cNvGrpSpPr>
            <a:grpSpLocks/>
          </p:cNvGrpSpPr>
          <p:nvPr/>
        </p:nvGrpSpPr>
        <p:grpSpPr bwMode="auto">
          <a:xfrm>
            <a:off x="8521120" y="2365100"/>
            <a:ext cx="494102" cy="453612"/>
            <a:chOff x="-44" y="1473"/>
            <a:chExt cx="981" cy="1105"/>
          </a:xfrm>
        </p:grpSpPr>
        <p:pic>
          <p:nvPicPr>
            <p:cNvPr id="259" name="Picture 45" descr="desktop_computer_stylized_medium">
              <a:extLst>
                <a:ext uri="{FF2B5EF4-FFF2-40B4-BE49-F238E27FC236}">
                  <a16:creationId xmlns:a16="http://schemas.microsoft.com/office/drawing/2014/main" id="{5479D80D-856D-5ADE-D6B0-0CA7CBD52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0" name="Freeform 46">
              <a:extLst>
                <a:ext uri="{FF2B5EF4-FFF2-40B4-BE49-F238E27FC236}">
                  <a16:creationId xmlns:a16="http://schemas.microsoft.com/office/drawing/2014/main" id="{598410F8-1D8D-6B42-F7EE-C5B3B242678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61" name="Group 44">
            <a:extLst>
              <a:ext uri="{FF2B5EF4-FFF2-40B4-BE49-F238E27FC236}">
                <a16:creationId xmlns:a16="http://schemas.microsoft.com/office/drawing/2014/main" id="{6C3D2625-7110-3309-E227-951C958534D1}"/>
              </a:ext>
            </a:extLst>
          </p:cNvPr>
          <p:cNvGrpSpPr>
            <a:grpSpLocks/>
          </p:cNvGrpSpPr>
          <p:nvPr/>
        </p:nvGrpSpPr>
        <p:grpSpPr bwMode="auto">
          <a:xfrm>
            <a:off x="8894737" y="2997372"/>
            <a:ext cx="494102" cy="453612"/>
            <a:chOff x="-44" y="1473"/>
            <a:chExt cx="981" cy="1105"/>
          </a:xfrm>
        </p:grpSpPr>
        <p:pic>
          <p:nvPicPr>
            <p:cNvPr id="262" name="Picture 45" descr="desktop_computer_stylized_medium">
              <a:extLst>
                <a:ext uri="{FF2B5EF4-FFF2-40B4-BE49-F238E27FC236}">
                  <a16:creationId xmlns:a16="http://schemas.microsoft.com/office/drawing/2014/main" id="{A3F6B40A-4851-1E23-139C-462A36527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" name="Freeform 46">
              <a:extLst>
                <a:ext uri="{FF2B5EF4-FFF2-40B4-BE49-F238E27FC236}">
                  <a16:creationId xmlns:a16="http://schemas.microsoft.com/office/drawing/2014/main" id="{FF77723A-C3E2-3D66-169F-B27092C8B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64" name="Group 44">
            <a:extLst>
              <a:ext uri="{FF2B5EF4-FFF2-40B4-BE49-F238E27FC236}">
                <a16:creationId xmlns:a16="http://schemas.microsoft.com/office/drawing/2014/main" id="{AB04A275-9ED8-9F39-AE76-D94DE2755CD6}"/>
              </a:ext>
            </a:extLst>
          </p:cNvPr>
          <p:cNvGrpSpPr>
            <a:grpSpLocks/>
          </p:cNvGrpSpPr>
          <p:nvPr/>
        </p:nvGrpSpPr>
        <p:grpSpPr bwMode="auto">
          <a:xfrm>
            <a:off x="9830933" y="3107514"/>
            <a:ext cx="494102" cy="453612"/>
            <a:chOff x="-44" y="1473"/>
            <a:chExt cx="981" cy="1105"/>
          </a:xfrm>
        </p:grpSpPr>
        <p:pic>
          <p:nvPicPr>
            <p:cNvPr id="265" name="Picture 45" descr="desktop_computer_stylized_medium">
              <a:extLst>
                <a:ext uri="{FF2B5EF4-FFF2-40B4-BE49-F238E27FC236}">
                  <a16:creationId xmlns:a16="http://schemas.microsoft.com/office/drawing/2014/main" id="{96D141E8-E334-F0DC-427F-58A2F5824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" name="Freeform 46">
              <a:extLst>
                <a:ext uri="{FF2B5EF4-FFF2-40B4-BE49-F238E27FC236}">
                  <a16:creationId xmlns:a16="http://schemas.microsoft.com/office/drawing/2014/main" id="{E292D8BB-538B-1496-83BD-CAF3C4D0B7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7D8F9915-D09C-7861-A030-F63A1B5B6B07}"/>
              </a:ext>
            </a:extLst>
          </p:cNvPr>
          <p:cNvGrpSpPr/>
          <p:nvPr/>
        </p:nvGrpSpPr>
        <p:grpSpPr>
          <a:xfrm>
            <a:off x="10641791" y="2690526"/>
            <a:ext cx="579104" cy="333569"/>
            <a:chOff x="3668110" y="2448910"/>
            <a:chExt cx="3794234" cy="2165130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F7BA8C2C-4E5E-1AF6-C580-BE0A10B2EE7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EFD76193-1451-C2FA-4E95-CC4A9065DD9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7510C9B1-8718-1695-F254-046BFCB1BBD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3480EBA9-3C9E-A2F0-9202-4D01B47EA075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E4930266-0C1E-2A15-FEC5-56036FBA611B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948C4849-E0C5-EBD1-5C3E-D780A74D57C6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9B9F217C-4A40-67C7-C9A5-61603F022461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3FA238B2-B3D7-59F5-A7AF-8623BE0B4A19}"/>
              </a:ext>
            </a:extLst>
          </p:cNvPr>
          <p:cNvGrpSpPr/>
          <p:nvPr/>
        </p:nvGrpSpPr>
        <p:grpSpPr>
          <a:xfrm>
            <a:off x="9627882" y="2421657"/>
            <a:ext cx="567558" cy="319824"/>
            <a:chOff x="3668110" y="2448910"/>
            <a:chExt cx="3794234" cy="2165130"/>
          </a:xfrm>
        </p:grpSpPr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34837C0C-BD1C-FFEB-408D-ECD448CDBF5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ED2B7168-0256-7158-FE57-E390D85F92C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32036714-0E27-966E-B51F-51664D034C8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2C687345-B747-BC5C-B75B-08A0919DA880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4A8F280F-493C-9D83-3A00-D868319180B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68A0ED52-3895-3953-6090-2A4C578CED22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:a16="http://schemas.microsoft.com/office/drawing/2014/main" id="{C6D79549-4E15-9A0C-A24E-E7703D75511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794F7DD1-1265-37BB-0655-CA49FC63F612}"/>
              </a:ext>
            </a:extLst>
          </p:cNvPr>
          <p:cNvCxnSpPr>
            <a:cxnSpLocks/>
          </p:cNvCxnSpPr>
          <p:nvPr/>
        </p:nvCxnSpPr>
        <p:spPr>
          <a:xfrm flipH="1">
            <a:off x="9029319" y="2626496"/>
            <a:ext cx="512252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1EC7A338-0EDA-5F7F-B89E-9F349010DAA1}"/>
              </a:ext>
            </a:extLst>
          </p:cNvPr>
          <p:cNvCxnSpPr>
            <a:cxnSpLocks/>
            <a:endCxn id="262" idx="1"/>
          </p:cNvCxnSpPr>
          <p:nvPr/>
        </p:nvCxnSpPr>
        <p:spPr>
          <a:xfrm flipH="1">
            <a:off x="9388839" y="2845994"/>
            <a:ext cx="265201" cy="378184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A64CB39D-532A-15CC-0C00-258D057BBDC4}"/>
              </a:ext>
            </a:extLst>
          </p:cNvPr>
          <p:cNvCxnSpPr>
            <a:cxnSpLocks/>
            <a:stCxn id="265" idx="0"/>
          </p:cNvCxnSpPr>
          <p:nvPr/>
        </p:nvCxnSpPr>
        <p:spPr>
          <a:xfrm flipH="1" flipV="1">
            <a:off x="9891611" y="2831590"/>
            <a:ext cx="186373" cy="275924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799EFF94-7110-DC02-BA0F-98EA5C423FEC}"/>
              </a:ext>
            </a:extLst>
          </p:cNvPr>
          <p:cNvCxnSpPr>
            <a:cxnSpLocks/>
            <a:stCxn id="269" idx="2"/>
          </p:cNvCxnSpPr>
          <p:nvPr/>
        </p:nvCxnSpPr>
        <p:spPr>
          <a:xfrm flipH="1" flipV="1">
            <a:off x="10241974" y="2580330"/>
            <a:ext cx="439921" cy="11019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42403578-1240-A885-A85F-619A5D44262E}"/>
              </a:ext>
            </a:extLst>
          </p:cNvPr>
          <p:cNvSpPr txBox="1"/>
          <p:nvPr/>
        </p:nvSpPr>
        <p:spPr>
          <a:xfrm>
            <a:off x="10239653" y="2296100"/>
            <a:ext cx="62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A1364B9A-3C08-DFFB-C7A4-D253D9BFA71B}"/>
              </a:ext>
            </a:extLst>
          </p:cNvPr>
          <p:cNvSpPr txBox="1"/>
          <p:nvPr/>
        </p:nvSpPr>
        <p:spPr>
          <a:xfrm>
            <a:off x="9327443" y="2296100"/>
            <a:ext cx="35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5B88ED8B-924E-0737-1E60-D40F772E7A83}"/>
              </a:ext>
            </a:extLst>
          </p:cNvPr>
          <p:cNvSpPr txBox="1"/>
          <p:nvPr/>
        </p:nvSpPr>
        <p:spPr>
          <a:xfrm>
            <a:off x="9382307" y="2680148"/>
            <a:ext cx="35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CDEE1907-2600-7EDA-7FC8-D0190CB0DB6E}"/>
              </a:ext>
            </a:extLst>
          </p:cNvPr>
          <p:cNvSpPr txBox="1"/>
          <p:nvPr/>
        </p:nvSpPr>
        <p:spPr>
          <a:xfrm>
            <a:off x="9967523" y="2692340"/>
            <a:ext cx="44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CDFAD9C7-9052-A8C1-3A18-80DE1692EC21}"/>
              </a:ext>
            </a:extLst>
          </p:cNvPr>
          <p:cNvSpPr txBox="1"/>
          <p:nvPr/>
        </p:nvSpPr>
        <p:spPr>
          <a:xfrm>
            <a:off x="8211355" y="2438731"/>
            <a:ext cx="37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7558975D-93D3-8EE0-9B65-D731AFA26E20}"/>
              </a:ext>
            </a:extLst>
          </p:cNvPr>
          <p:cNvSpPr txBox="1"/>
          <p:nvPr/>
        </p:nvSpPr>
        <p:spPr>
          <a:xfrm>
            <a:off x="10308030" y="3168801"/>
            <a:ext cx="635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6FE2C0B9-FFAD-C501-02F8-16C9DFC937E1}"/>
              </a:ext>
            </a:extLst>
          </p:cNvPr>
          <p:cNvCxnSpPr>
            <a:cxnSpLocks/>
            <a:stCxn id="136" idx="2"/>
          </p:cNvCxnSpPr>
          <p:nvPr/>
        </p:nvCxnSpPr>
        <p:spPr>
          <a:xfrm rot="5400000">
            <a:off x="1066124" y="4855890"/>
            <a:ext cx="987323" cy="1042099"/>
          </a:xfrm>
          <a:prstGeom prst="curvedConnector2">
            <a:avLst/>
          </a:prstGeom>
          <a:noFill/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0EE93D-B5E9-7DC4-901F-4FF7E61DDF51}"/>
              </a:ext>
            </a:extLst>
          </p:cNvPr>
          <p:cNvGrpSpPr/>
          <p:nvPr/>
        </p:nvGrpSpPr>
        <p:grpSpPr>
          <a:xfrm>
            <a:off x="1596410" y="1595738"/>
            <a:ext cx="5378062" cy="3002770"/>
            <a:chOff x="1596410" y="1595738"/>
            <a:chExt cx="5378062" cy="300277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6B73F6-DC1F-1DD1-C172-CE434D83CDCB}"/>
                </a:ext>
              </a:extLst>
            </p:cNvPr>
            <p:cNvSpPr/>
            <p:nvPr/>
          </p:nvSpPr>
          <p:spPr>
            <a:xfrm>
              <a:off x="1596410" y="4171343"/>
              <a:ext cx="249041" cy="2362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8722CF4-7F1A-0B09-1DB8-360AE6AAAA9E}"/>
                </a:ext>
              </a:extLst>
            </p:cNvPr>
            <p:cNvSpPr/>
            <p:nvPr/>
          </p:nvSpPr>
          <p:spPr>
            <a:xfrm>
              <a:off x="4226162" y="4362212"/>
              <a:ext cx="249041" cy="2362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FC9EBC9-87D8-B0DD-EB92-63B2275AF9AD}"/>
                </a:ext>
              </a:extLst>
            </p:cNvPr>
            <p:cNvGrpSpPr/>
            <p:nvPr/>
          </p:nvGrpSpPr>
          <p:grpSpPr>
            <a:xfrm>
              <a:off x="1720932" y="1595738"/>
              <a:ext cx="5253540" cy="2744601"/>
              <a:chOff x="1720932" y="1595738"/>
              <a:chExt cx="5253540" cy="274460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F49602-C890-9BBD-2355-20A86D86C0BD}"/>
                  </a:ext>
                </a:extLst>
              </p:cNvPr>
              <p:cNvSpPr txBox="1"/>
              <p:nvPr/>
            </p:nvSpPr>
            <p:spPr>
              <a:xfrm>
                <a:off x="4312857" y="1595738"/>
                <a:ext cx="2661615" cy="646331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defTabSz="914400" rtl="1" eaLnBrk="1" latinLnBrk="0" hangingPunct="1"/>
                <a:r>
                  <a:rPr lang="en-US" dirty="0"/>
                  <a:t>Traffic on these ports can be from multiple VLANs</a:t>
                </a:r>
              </a:p>
            </p:txBody>
          </p:sp>
          <p:cxnSp>
            <p:nvCxnSpPr>
              <p:cNvPr id="17" name="Connector: Curved 16">
                <a:extLst>
                  <a:ext uri="{FF2B5EF4-FFF2-40B4-BE49-F238E27FC236}">
                    <a16:creationId xmlns:a16="http://schemas.microsoft.com/office/drawing/2014/main" id="{28C23567-1B06-8E65-2386-184A2B9019C6}"/>
                  </a:ext>
                </a:extLst>
              </p:cNvPr>
              <p:cNvCxnSpPr>
                <a:cxnSpLocks/>
                <a:stCxn id="3" idx="0"/>
                <a:endCxn id="11" idx="1"/>
              </p:cNvCxnSpPr>
              <p:nvPr/>
            </p:nvCxnSpPr>
            <p:spPr>
              <a:xfrm rot="5400000" flipH="1" flipV="1">
                <a:off x="1890675" y="1749161"/>
                <a:ext cx="2252439" cy="2591926"/>
              </a:xfrm>
              <a:prstGeom prst="curvedConnector2">
                <a:avLst/>
              </a:prstGeom>
              <a:noFill/>
              <a:ln w="19050">
                <a:solidFill>
                  <a:srgbClr val="0000A8"/>
                </a:solidFill>
                <a:tailEnd type="triangl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" name="Connector: Curved 19">
                <a:extLst>
                  <a:ext uri="{FF2B5EF4-FFF2-40B4-BE49-F238E27FC236}">
                    <a16:creationId xmlns:a16="http://schemas.microsoft.com/office/drawing/2014/main" id="{F73A074D-BEA3-CE6F-EEC5-3669AEDD18CF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>
              <a:xfrm rot="5400000" flipH="1" flipV="1">
                <a:off x="3951272" y="2647946"/>
                <a:ext cx="2098270" cy="1286516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rgbClr val="0000A8"/>
                </a:solidFill>
                <a:tailEnd type="triangl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658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76">
            <a:extLst>
              <a:ext uri="{FF2B5EF4-FFF2-40B4-BE49-F238E27FC236}">
                <a16:creationId xmlns:a16="http://schemas.microsoft.com/office/drawing/2014/main" id="{D8A950A5-D349-3A4C-9452-45729A4F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748" y="2279650"/>
            <a:ext cx="294061" cy="2223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0" name="Rectangle 75">
            <a:extLst>
              <a:ext uri="{FF2B5EF4-FFF2-40B4-BE49-F238E27FC236}">
                <a16:creationId xmlns:a16="http://schemas.microsoft.com/office/drawing/2014/main" id="{8C0C85CC-E6A5-CF4D-B365-08A5FFBFE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200" y="2519374"/>
            <a:ext cx="302725" cy="252401"/>
          </a:xfrm>
          <a:prstGeom prst="rect">
            <a:avLst/>
          </a:prstGeom>
          <a:solidFill>
            <a:srgbClr val="F56F6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5" name="Rectangle 76">
            <a:extLst>
              <a:ext uri="{FF2B5EF4-FFF2-40B4-BE49-F238E27FC236}">
                <a16:creationId xmlns:a16="http://schemas.microsoft.com/office/drawing/2014/main" id="{E36252AE-1FDF-844C-B0A3-9623FCA29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323" y="2308273"/>
            <a:ext cx="294061" cy="2476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56" name="Rectangle 75">
            <a:extLst>
              <a:ext uri="{FF2B5EF4-FFF2-40B4-BE49-F238E27FC236}">
                <a16:creationId xmlns:a16="http://schemas.microsoft.com/office/drawing/2014/main" id="{86D84E7B-7F94-CF43-97CD-E40F099FC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905" y="2276804"/>
            <a:ext cx="1188897" cy="471997"/>
          </a:xfrm>
          <a:prstGeom prst="rect">
            <a:avLst/>
          </a:prstGeom>
          <a:solidFill>
            <a:srgbClr val="F56F6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57" name="Rectangle 2">
            <a:extLst>
              <a:ext uri="{FF2B5EF4-FFF2-40B4-BE49-F238E27FC236}">
                <a16:creationId xmlns:a16="http://schemas.microsoft.com/office/drawing/2014/main" id="{75001E46-9EFA-6F46-BF58-DE475A33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590" y="2277305"/>
            <a:ext cx="1181609" cy="468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58" name="Line 3">
            <a:extLst>
              <a:ext uri="{FF2B5EF4-FFF2-40B4-BE49-F238E27FC236}">
                <a16:creationId xmlns:a16="http://schemas.microsoft.com/office/drawing/2014/main" id="{58FD3C8D-D13C-DD42-85DC-F3FC758279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6177" y="2491790"/>
            <a:ext cx="1179110" cy="14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59" name="Text Box 6">
            <a:extLst>
              <a:ext uri="{FF2B5EF4-FFF2-40B4-BE49-F238E27FC236}">
                <a16:creationId xmlns:a16="http://schemas.microsoft.com/office/drawing/2014/main" id="{06310D8E-E39C-8749-8C4D-6762E12A6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88" y="225657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562" name="Line 18">
            <a:extLst>
              <a:ext uri="{FF2B5EF4-FFF2-40B4-BE49-F238E27FC236}">
                <a16:creationId xmlns:a16="http://schemas.microsoft.com/office/drawing/2014/main" id="{674927D0-7AF4-FB45-A199-0AA4F2F4D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5615" y="2282068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63" name="Line 21">
            <a:extLst>
              <a:ext uri="{FF2B5EF4-FFF2-40B4-BE49-F238E27FC236}">
                <a16:creationId xmlns:a16="http://schemas.microsoft.com/office/drawing/2014/main" id="{ED992B3F-F06B-D64B-B214-C09006060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102" y="2278893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65" name="Line 23">
            <a:extLst>
              <a:ext uri="{FF2B5EF4-FFF2-40B4-BE49-F238E27FC236}">
                <a16:creationId xmlns:a16="http://schemas.microsoft.com/office/drawing/2014/main" id="{0E55E53C-5364-9444-98BF-DF258E8EB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6602" y="2286830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68" name="Text Box 26">
            <a:extLst>
              <a:ext uri="{FF2B5EF4-FFF2-40B4-BE49-F238E27FC236}">
                <a16:creationId xmlns:a16="http://schemas.microsoft.com/office/drawing/2014/main" id="{2BB93CA1-198F-BD45-B13D-35FA7DC8E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102" y="244558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572" name="Text Box 30">
            <a:extLst>
              <a:ext uri="{FF2B5EF4-FFF2-40B4-BE49-F238E27FC236}">
                <a16:creationId xmlns:a16="http://schemas.microsoft.com/office/drawing/2014/main" id="{B28826E1-E494-BE45-847D-47836FFF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264" y="2449753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573" name="Text Box 57">
            <a:extLst>
              <a:ext uri="{FF2B5EF4-FFF2-40B4-BE49-F238E27FC236}">
                <a16:creationId xmlns:a16="http://schemas.microsoft.com/office/drawing/2014/main" id="{0E14A6FA-A1FE-3F46-A4F2-105D9B7A7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340" y="223126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584" name="Oval 81">
            <a:extLst>
              <a:ext uri="{FF2B5EF4-FFF2-40B4-BE49-F238E27FC236}">
                <a16:creationId xmlns:a16="http://schemas.microsoft.com/office/drawing/2014/main" id="{9FE56524-10FB-6042-A1CC-7979BFD9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477" y="2591630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85" name="Oval 82">
            <a:extLst>
              <a:ext uri="{FF2B5EF4-FFF2-40B4-BE49-F238E27FC236}">
                <a16:creationId xmlns:a16="http://schemas.microsoft.com/office/drawing/2014/main" id="{32B7ED54-8A66-9C40-90E0-AB788CBB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577" y="2588455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86" name="Oval 83">
            <a:extLst>
              <a:ext uri="{FF2B5EF4-FFF2-40B4-BE49-F238E27FC236}">
                <a16:creationId xmlns:a16="http://schemas.microsoft.com/office/drawing/2014/main" id="{ACECF9A3-7435-ED4E-A83D-328DB3D23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952" y="2593218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9" name="Rectangle 75">
            <a:extLst>
              <a:ext uri="{FF2B5EF4-FFF2-40B4-BE49-F238E27FC236}">
                <a16:creationId xmlns:a16="http://schemas.microsoft.com/office/drawing/2014/main" id="{16DFA114-075D-F847-ADE2-EB0DB4279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650" y="2300299"/>
            <a:ext cx="582125" cy="471997"/>
          </a:xfrm>
          <a:prstGeom prst="rect">
            <a:avLst/>
          </a:prstGeom>
          <a:solidFill>
            <a:srgbClr val="F56F6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43345-4697-A84D-B271-4440D2A31971}"/>
              </a:ext>
            </a:extLst>
          </p:cNvPr>
          <p:cNvGrpSpPr/>
          <p:nvPr/>
        </p:nvGrpSpPr>
        <p:grpSpPr>
          <a:xfrm>
            <a:off x="3441456" y="2226513"/>
            <a:ext cx="1259780" cy="523875"/>
            <a:chOff x="10932220" y="4822113"/>
            <a:chExt cx="1259780" cy="523875"/>
          </a:xfrm>
        </p:grpSpPr>
        <p:sp>
          <p:nvSpPr>
            <p:cNvPr id="620" name="Rectangle 76">
              <a:extLst>
                <a:ext uri="{FF2B5EF4-FFF2-40B4-BE49-F238E27FC236}">
                  <a16:creationId xmlns:a16="http://schemas.microsoft.com/office/drawing/2014/main" id="{5443F9B0-0F91-A14D-9E8E-E2DFA236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071" y="4880851"/>
              <a:ext cx="896593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2" name="Rectangle 2">
              <a:extLst>
                <a:ext uri="{FF2B5EF4-FFF2-40B4-BE49-F238E27FC236}">
                  <a16:creationId xmlns:a16="http://schemas.microsoft.com/office/drawing/2014/main" id="{5E7248A8-6B10-0841-AE53-D0ABC4CE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0391" y="4872913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3" name="Line 3">
              <a:extLst>
                <a:ext uri="{FF2B5EF4-FFF2-40B4-BE49-F238E27FC236}">
                  <a16:creationId xmlns:a16="http://schemas.microsoft.com/office/drawing/2014/main" id="{DD3A74DB-9E59-9348-8893-A2232C822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9376" y="5090714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651AA383-259C-DC4C-B417-34535BEC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1146" y="48824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1" name="Line 24">
              <a:extLst>
                <a:ext uri="{FF2B5EF4-FFF2-40B4-BE49-F238E27FC236}">
                  <a16:creationId xmlns:a16="http://schemas.microsoft.com/office/drawing/2014/main" id="{A9A98EAD-050F-EF41-8FA1-A4524796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5871" y="4877676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2" name="Line 25">
              <a:extLst>
                <a:ext uri="{FF2B5EF4-FFF2-40B4-BE49-F238E27FC236}">
                  <a16:creationId xmlns:a16="http://schemas.microsoft.com/office/drawing/2014/main" id="{A2531D0B-9E46-0941-94A0-96006DBA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6421" y="487291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4" name="Text Box 27">
              <a:extLst>
                <a:ext uri="{FF2B5EF4-FFF2-40B4-BE49-F238E27FC236}">
                  <a16:creationId xmlns:a16="http://schemas.microsoft.com/office/drawing/2014/main" id="{7649D600-6D49-3044-A4AB-61B599FF2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7845" y="4840575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9</a:t>
              </a:r>
            </a:p>
          </p:txBody>
        </p:sp>
        <p:sp>
          <p:nvSpPr>
            <p:cNvPr id="635" name="Text Box 28">
              <a:extLst>
                <a:ext uri="{FF2B5EF4-FFF2-40B4-BE49-F238E27FC236}">
                  <a16:creationId xmlns:a16="http://schemas.microsoft.com/office/drawing/2014/main" id="{5BAA2670-D55C-C142-827F-9CE7DB75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3871" y="5045951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16</a:t>
              </a:r>
            </a:p>
          </p:txBody>
        </p:sp>
        <p:sp>
          <p:nvSpPr>
            <p:cNvPr id="636" name="Text Box 29">
              <a:extLst>
                <a:ext uri="{FF2B5EF4-FFF2-40B4-BE49-F238E27FC236}">
                  <a16:creationId xmlns:a16="http://schemas.microsoft.com/office/drawing/2014/main" id="{D7F356E9-BF66-D145-915D-38A53F2F1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2220" y="5049376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10</a:t>
              </a:r>
            </a:p>
          </p:txBody>
        </p:sp>
        <p:sp>
          <p:nvSpPr>
            <p:cNvPr id="639" name="Text Box 74">
              <a:extLst>
                <a:ext uri="{FF2B5EF4-FFF2-40B4-BE49-F238E27FC236}">
                  <a16:creationId xmlns:a16="http://schemas.microsoft.com/office/drawing/2014/main" id="{C33FAB3F-C18D-F04F-AFF6-CD5E1444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9108" y="4822113"/>
              <a:ext cx="2984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15</a:t>
              </a:r>
            </a:p>
          </p:txBody>
        </p:sp>
        <p:sp>
          <p:nvSpPr>
            <p:cNvPr id="643" name="Oval 84">
              <a:extLst>
                <a:ext uri="{FF2B5EF4-FFF2-40B4-BE49-F238E27FC236}">
                  <a16:creationId xmlns:a16="http://schemas.microsoft.com/office/drawing/2014/main" id="{86949CB4-4A39-0346-AFF6-9F5A2A7D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4" name="Oval 85">
              <a:extLst>
                <a:ext uri="{FF2B5EF4-FFF2-40B4-BE49-F238E27FC236}">
                  <a16:creationId xmlns:a16="http://schemas.microsoft.com/office/drawing/2014/main" id="{E4D51E21-8C17-E743-8B81-06236413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" name="Oval 86">
              <a:extLst>
                <a:ext uri="{FF2B5EF4-FFF2-40B4-BE49-F238E27FC236}">
                  <a16:creationId xmlns:a16="http://schemas.microsoft.com/office/drawing/2014/main" id="{520890CD-F328-1643-8FAD-D429622A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VLANS spanning multiple switches</a:t>
            </a:r>
            <a:endParaRPr lang="en-US" sz="4800" b="0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BEEB3-46FD-EA41-8074-A5BDD9C11183}"/>
              </a:ext>
            </a:extLst>
          </p:cNvPr>
          <p:cNvGrpSpPr/>
          <p:nvPr/>
        </p:nvGrpSpPr>
        <p:grpSpPr>
          <a:xfrm>
            <a:off x="2316560" y="1851720"/>
            <a:ext cx="2388836" cy="410624"/>
            <a:chOff x="7399107" y="1365161"/>
            <a:chExt cx="2388836" cy="732595"/>
          </a:xfrm>
        </p:grpSpPr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20E2C253-E31D-DA4E-8C57-56EFE4A095ED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596EEC3-C1AA-2E4B-BA66-1B555E77FCC5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AB2941FE-E212-F347-B495-140D5C7ED03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91A112E4-81D0-F44B-9985-65B5C629D0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1585E8CB-B8A8-844A-9962-714F597BBE4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EC524C8C-F983-3A44-9FDA-7715110964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0" name="Line 61">
            <a:extLst>
              <a:ext uri="{FF2B5EF4-FFF2-40B4-BE49-F238E27FC236}">
                <a16:creationId xmlns:a16="http://schemas.microsoft.com/office/drawing/2014/main" id="{504ED2E3-D101-424C-8AE9-5C34917B5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64338" y="2582038"/>
            <a:ext cx="90170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1" name="Line 62">
            <a:extLst>
              <a:ext uri="{FF2B5EF4-FFF2-40B4-BE49-F238E27FC236}">
                <a16:creationId xmlns:a16="http://schemas.microsoft.com/office/drawing/2014/main" id="{2122A03F-B45C-EC49-8D54-8D3B7DB4D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0101" y="2582038"/>
            <a:ext cx="80645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2" name="Line 63">
            <a:extLst>
              <a:ext uri="{FF2B5EF4-FFF2-40B4-BE49-F238E27FC236}">
                <a16:creationId xmlns:a16="http://schemas.microsoft.com/office/drawing/2014/main" id="{F985FD06-D0A5-3048-AF98-111FE4DF7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9236" y="2619375"/>
            <a:ext cx="683563" cy="33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3" name="Text Box 64">
            <a:extLst>
              <a:ext uri="{FF2B5EF4-FFF2-40B4-BE49-F238E27FC236}">
                <a16:creationId xmlns:a16="http://schemas.microsoft.com/office/drawing/2014/main" id="{299DB3CE-7B62-0F41-8A17-414B51C9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759" y="2797223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sp>
        <p:nvSpPr>
          <p:cNvPr id="434" name="Line 69">
            <a:extLst>
              <a:ext uri="{FF2B5EF4-FFF2-40B4-BE49-F238E27FC236}">
                <a16:creationId xmlns:a16="http://schemas.microsoft.com/office/drawing/2014/main" id="{131CBCB7-EC04-C34D-8089-DF6962A05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9825" y="2613025"/>
            <a:ext cx="99076" cy="35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5" name="Line 70">
            <a:extLst>
              <a:ext uri="{FF2B5EF4-FFF2-40B4-BE49-F238E27FC236}">
                <a16:creationId xmlns:a16="http://schemas.microsoft.com/office/drawing/2014/main" id="{3E75F251-D967-EA4E-9C97-EB6B5246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6" y="2406650"/>
            <a:ext cx="480076" cy="58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6" name="Line 71">
            <a:extLst>
              <a:ext uri="{FF2B5EF4-FFF2-40B4-BE49-F238E27FC236}">
                <a16:creationId xmlns:a16="http://schemas.microsoft.com/office/drawing/2014/main" id="{00AB0795-DB89-1B41-A48F-217D5BED1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7074" y="2397125"/>
            <a:ext cx="500713" cy="41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7" name="Text Box 72">
            <a:extLst>
              <a:ext uri="{FF2B5EF4-FFF2-40B4-BE49-F238E27FC236}">
                <a16:creationId xmlns:a16="http://schemas.microsoft.com/office/drawing/2014/main" id="{377DDBF1-C221-7B40-952F-70C5D671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665" y="3288788"/>
            <a:ext cx="173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EE (VLAN ports 1-8)</a:t>
            </a:r>
          </a:p>
        </p:txBody>
      </p:sp>
      <p:sp>
        <p:nvSpPr>
          <p:cNvPr id="438" name="Text Box 73">
            <a:extLst>
              <a:ext uri="{FF2B5EF4-FFF2-40B4-BE49-F238E27FC236}">
                <a16:creationId xmlns:a16="http://schemas.microsoft.com/office/drawing/2014/main" id="{FDE3B945-5B46-E04D-BFCA-4A7A699A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560" y="3288788"/>
            <a:ext cx="2572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CS (VLAN ports 9-15)</a:t>
            </a:r>
          </a:p>
        </p:txBody>
      </p:sp>
      <p:sp>
        <p:nvSpPr>
          <p:cNvPr id="447" name="Text Box 45">
            <a:extLst>
              <a:ext uri="{FF2B5EF4-FFF2-40B4-BE49-F238E27FC236}">
                <a16:creationId xmlns:a16="http://schemas.microsoft.com/office/drawing/2014/main" id="{2D1CE1C0-31D9-844E-8F50-70F2806C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15" y="2760270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grpSp>
        <p:nvGrpSpPr>
          <p:cNvPr id="448" name="Group 44">
            <a:extLst>
              <a:ext uri="{FF2B5EF4-FFF2-40B4-BE49-F238E27FC236}">
                <a16:creationId xmlns:a16="http://schemas.microsoft.com/office/drawing/2014/main" id="{700B7029-39F6-C74E-AC0E-38210F4099EF}"/>
              </a:ext>
            </a:extLst>
          </p:cNvPr>
          <p:cNvGrpSpPr>
            <a:grpSpLocks/>
          </p:cNvGrpSpPr>
          <p:nvPr/>
        </p:nvGrpSpPr>
        <p:grpSpPr bwMode="auto">
          <a:xfrm>
            <a:off x="1027763" y="2767775"/>
            <a:ext cx="609600" cy="558800"/>
            <a:chOff x="-44" y="1473"/>
            <a:chExt cx="981" cy="1105"/>
          </a:xfrm>
        </p:grpSpPr>
        <p:pic>
          <p:nvPicPr>
            <p:cNvPr id="449" name="Picture 45" descr="desktop_computer_stylized_medium">
              <a:extLst>
                <a:ext uri="{FF2B5EF4-FFF2-40B4-BE49-F238E27FC236}">
                  <a16:creationId xmlns:a16="http://schemas.microsoft.com/office/drawing/2014/main" id="{DBD01A03-81B8-534F-93E0-1D4C45D29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46">
              <a:extLst>
                <a:ext uri="{FF2B5EF4-FFF2-40B4-BE49-F238E27FC236}">
                  <a16:creationId xmlns:a16="http://schemas.microsoft.com/office/drawing/2014/main" id="{635026BE-6129-3740-BA64-8136F70D6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1" name="Group 44">
            <a:extLst>
              <a:ext uri="{FF2B5EF4-FFF2-40B4-BE49-F238E27FC236}">
                <a16:creationId xmlns:a16="http://schemas.microsoft.com/office/drawing/2014/main" id="{5180A7F4-6359-C649-AEDF-B175B94960B4}"/>
              </a:ext>
            </a:extLst>
          </p:cNvPr>
          <p:cNvGrpSpPr>
            <a:grpSpLocks/>
          </p:cNvGrpSpPr>
          <p:nvPr/>
        </p:nvGrpSpPr>
        <p:grpSpPr bwMode="auto">
          <a:xfrm>
            <a:off x="1592544" y="2773109"/>
            <a:ext cx="609600" cy="558800"/>
            <a:chOff x="-44" y="1473"/>
            <a:chExt cx="981" cy="1105"/>
          </a:xfrm>
        </p:grpSpPr>
        <p:pic>
          <p:nvPicPr>
            <p:cNvPr id="452" name="Picture 45" descr="desktop_computer_stylized_medium">
              <a:extLst>
                <a:ext uri="{FF2B5EF4-FFF2-40B4-BE49-F238E27FC236}">
                  <a16:creationId xmlns:a16="http://schemas.microsoft.com/office/drawing/2014/main" id="{14B1FE25-A4BF-9D47-8AD2-68F17E2D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" name="Freeform 46">
              <a:extLst>
                <a:ext uri="{FF2B5EF4-FFF2-40B4-BE49-F238E27FC236}">
                  <a16:creationId xmlns:a16="http://schemas.microsoft.com/office/drawing/2014/main" id="{BBF7941F-1FF1-1849-803E-B825A4F414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4" name="Group 44">
            <a:extLst>
              <a:ext uri="{FF2B5EF4-FFF2-40B4-BE49-F238E27FC236}">
                <a16:creationId xmlns:a16="http://schemas.microsoft.com/office/drawing/2014/main" id="{3B53FC44-EDA2-6143-AAE9-F7F4B007F065}"/>
              </a:ext>
            </a:extLst>
          </p:cNvPr>
          <p:cNvGrpSpPr>
            <a:grpSpLocks/>
          </p:cNvGrpSpPr>
          <p:nvPr/>
        </p:nvGrpSpPr>
        <p:grpSpPr bwMode="auto">
          <a:xfrm>
            <a:off x="2349411" y="2768447"/>
            <a:ext cx="609600" cy="558800"/>
            <a:chOff x="-44" y="1473"/>
            <a:chExt cx="981" cy="1105"/>
          </a:xfrm>
        </p:grpSpPr>
        <p:pic>
          <p:nvPicPr>
            <p:cNvPr id="455" name="Picture 45" descr="desktop_computer_stylized_medium">
              <a:extLst>
                <a:ext uri="{FF2B5EF4-FFF2-40B4-BE49-F238E27FC236}">
                  <a16:creationId xmlns:a16="http://schemas.microsoft.com/office/drawing/2014/main" id="{27DADEDF-8827-4347-B67A-F3A822699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" name="Freeform 46">
              <a:extLst>
                <a:ext uri="{FF2B5EF4-FFF2-40B4-BE49-F238E27FC236}">
                  <a16:creationId xmlns:a16="http://schemas.microsoft.com/office/drawing/2014/main" id="{6A110340-235C-2846-A908-0380A764EB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7" name="Group 44">
            <a:extLst>
              <a:ext uri="{FF2B5EF4-FFF2-40B4-BE49-F238E27FC236}">
                <a16:creationId xmlns:a16="http://schemas.microsoft.com/office/drawing/2014/main" id="{799E5DB2-77CF-E344-82DA-E1C53B1B1556}"/>
              </a:ext>
            </a:extLst>
          </p:cNvPr>
          <p:cNvGrpSpPr>
            <a:grpSpLocks/>
          </p:cNvGrpSpPr>
          <p:nvPr/>
        </p:nvGrpSpPr>
        <p:grpSpPr bwMode="auto">
          <a:xfrm>
            <a:off x="3314812" y="2763785"/>
            <a:ext cx="609600" cy="558800"/>
            <a:chOff x="-44" y="1473"/>
            <a:chExt cx="981" cy="1105"/>
          </a:xfrm>
        </p:grpSpPr>
        <p:pic>
          <p:nvPicPr>
            <p:cNvPr id="458" name="Picture 45" descr="desktop_computer_stylized_medium">
              <a:extLst>
                <a:ext uri="{FF2B5EF4-FFF2-40B4-BE49-F238E27FC236}">
                  <a16:creationId xmlns:a16="http://schemas.microsoft.com/office/drawing/2014/main" id="{D37910D3-8AA7-C24C-818C-2F605830F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B4F17700-4146-9C4E-A002-23A5A8126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0" name="Group 44">
            <a:extLst>
              <a:ext uri="{FF2B5EF4-FFF2-40B4-BE49-F238E27FC236}">
                <a16:creationId xmlns:a16="http://schemas.microsoft.com/office/drawing/2014/main" id="{BC32569F-4860-C044-8345-620D3C44BE94}"/>
              </a:ext>
            </a:extLst>
          </p:cNvPr>
          <p:cNvGrpSpPr>
            <a:grpSpLocks/>
          </p:cNvGrpSpPr>
          <p:nvPr/>
        </p:nvGrpSpPr>
        <p:grpSpPr bwMode="auto">
          <a:xfrm>
            <a:off x="3830039" y="2769695"/>
            <a:ext cx="609600" cy="558800"/>
            <a:chOff x="-44" y="1473"/>
            <a:chExt cx="981" cy="1105"/>
          </a:xfrm>
        </p:grpSpPr>
        <p:pic>
          <p:nvPicPr>
            <p:cNvPr id="461" name="Picture 45" descr="desktop_computer_stylized_medium">
              <a:extLst>
                <a:ext uri="{FF2B5EF4-FFF2-40B4-BE49-F238E27FC236}">
                  <a16:creationId xmlns:a16="http://schemas.microsoft.com/office/drawing/2014/main" id="{D412AD3B-D014-6047-80EA-4735BF4B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46">
              <a:extLst>
                <a:ext uri="{FF2B5EF4-FFF2-40B4-BE49-F238E27FC236}">
                  <a16:creationId xmlns:a16="http://schemas.microsoft.com/office/drawing/2014/main" id="{353A741B-0D62-3446-9077-1E43F71BA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3" name="Group 44">
            <a:extLst>
              <a:ext uri="{FF2B5EF4-FFF2-40B4-BE49-F238E27FC236}">
                <a16:creationId xmlns:a16="http://schemas.microsoft.com/office/drawing/2014/main" id="{D42CBE99-C058-0F44-B1D9-2439ABF13462}"/>
              </a:ext>
            </a:extLst>
          </p:cNvPr>
          <p:cNvGrpSpPr>
            <a:grpSpLocks/>
          </p:cNvGrpSpPr>
          <p:nvPr/>
        </p:nvGrpSpPr>
        <p:grpSpPr bwMode="auto">
          <a:xfrm>
            <a:off x="4693640" y="2778687"/>
            <a:ext cx="609600" cy="558800"/>
            <a:chOff x="-44" y="1473"/>
            <a:chExt cx="981" cy="1105"/>
          </a:xfrm>
        </p:grpSpPr>
        <p:pic>
          <p:nvPicPr>
            <p:cNvPr id="464" name="Picture 45" descr="desktop_computer_stylized_medium">
              <a:extLst>
                <a:ext uri="{FF2B5EF4-FFF2-40B4-BE49-F238E27FC236}">
                  <a16:creationId xmlns:a16="http://schemas.microsoft.com/office/drawing/2014/main" id="{12D4DF7A-D18D-7A44-B2AA-BED58DFA4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" name="Freeform 46">
              <a:extLst>
                <a:ext uri="{FF2B5EF4-FFF2-40B4-BE49-F238E27FC236}">
                  <a16:creationId xmlns:a16="http://schemas.microsoft.com/office/drawing/2014/main" id="{1BBC825C-81B6-FE42-9537-7ECC063686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8" name="Rectangle 76">
            <a:extLst>
              <a:ext uri="{FF2B5EF4-FFF2-40B4-BE49-F238E27FC236}">
                <a16:creationId xmlns:a16="http://schemas.microsoft.com/office/drawing/2014/main" id="{DF769E42-15DD-F647-8345-8EC3377A3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446" y="2518116"/>
            <a:ext cx="887249" cy="2476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DDFD3528-6EFA-5F4E-9976-3E7D020C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086" y="2300638"/>
            <a:ext cx="1181609" cy="468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0" name="Line 3">
            <a:extLst>
              <a:ext uri="{FF2B5EF4-FFF2-40B4-BE49-F238E27FC236}">
                <a16:creationId xmlns:a16="http://schemas.microsoft.com/office/drawing/2014/main" id="{3A16DF6F-694F-9142-B056-22ED2386A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071" y="2518439"/>
            <a:ext cx="1163270" cy="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1" name="Line 17">
            <a:extLst>
              <a:ext uri="{FF2B5EF4-FFF2-40B4-BE49-F238E27FC236}">
                <a16:creationId xmlns:a16="http://schemas.microsoft.com/office/drawing/2014/main" id="{2484887D-A2EE-734F-B491-51AB52AD1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8841" y="2310163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2" name="Line 24">
            <a:extLst>
              <a:ext uri="{FF2B5EF4-FFF2-40B4-BE49-F238E27FC236}">
                <a16:creationId xmlns:a16="http://schemas.microsoft.com/office/drawing/2014/main" id="{BCB59FC5-4BEA-F743-AC28-5080DC982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3566" y="2305401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3" name="Line 25">
            <a:extLst>
              <a:ext uri="{FF2B5EF4-FFF2-40B4-BE49-F238E27FC236}">
                <a16:creationId xmlns:a16="http://schemas.microsoft.com/office/drawing/2014/main" id="{7401A3B1-D2E0-5741-895F-85128721E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4116" y="2300638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4" name="Text Box 27">
            <a:extLst>
              <a:ext uri="{FF2B5EF4-FFF2-40B4-BE49-F238E27FC236}">
                <a16:creationId xmlns:a16="http://schemas.microsoft.com/office/drawing/2014/main" id="{5E773376-0561-9849-B623-65C4935F7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716" y="225450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115" name="Text Box 28">
            <a:extLst>
              <a:ext uri="{FF2B5EF4-FFF2-40B4-BE49-F238E27FC236}">
                <a16:creationId xmlns:a16="http://schemas.microsoft.com/office/drawing/2014/main" id="{CD7F9F23-1992-A64D-A194-FC1E2B1C8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634" y="2478093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116" name="Text Box 29">
            <a:extLst>
              <a:ext uri="{FF2B5EF4-FFF2-40B4-BE49-F238E27FC236}">
                <a16:creationId xmlns:a16="http://schemas.microsoft.com/office/drawing/2014/main" id="{DF09F4FB-6C6C-8243-ADFF-89107739C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339" y="2473676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17" name="Text Box 74">
            <a:extLst>
              <a:ext uri="{FF2B5EF4-FFF2-40B4-BE49-F238E27FC236}">
                <a16:creationId xmlns:a16="http://schemas.microsoft.com/office/drawing/2014/main" id="{C65CC3C6-270D-CC4B-9027-9D06A78B2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706" y="2258673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18" name="Oval 84">
            <a:extLst>
              <a:ext uri="{FF2B5EF4-FFF2-40B4-BE49-F238E27FC236}">
                <a16:creationId xmlns:a16="http://schemas.microsoft.com/office/drawing/2014/main" id="{094D34F4-B4E1-AF40-8C9D-661E27F57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816" y="2613376"/>
            <a:ext cx="42862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9" name="Oval 85">
            <a:extLst>
              <a:ext uri="{FF2B5EF4-FFF2-40B4-BE49-F238E27FC236}">
                <a16:creationId xmlns:a16="http://schemas.microsoft.com/office/drawing/2014/main" id="{ABA8AC99-BF96-784C-9799-50384ACE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116" y="2399063"/>
            <a:ext cx="42862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0" name="Oval 86">
            <a:extLst>
              <a:ext uri="{FF2B5EF4-FFF2-40B4-BE49-F238E27FC236}">
                <a16:creationId xmlns:a16="http://schemas.microsoft.com/office/drawing/2014/main" id="{5B8FA7F1-1A20-4A40-BAFA-E19D09F9B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1245" y="2607922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7" name="Text Box 64">
            <a:extLst>
              <a:ext uri="{FF2B5EF4-FFF2-40B4-BE49-F238E27FC236}">
                <a16:creationId xmlns:a16="http://schemas.microsoft.com/office/drawing/2014/main" id="{B19E9EFE-53A3-DE4A-BE77-4CC7AA81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454" y="2836289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sp>
        <p:nvSpPr>
          <p:cNvPr id="88" name="Line 69">
            <a:extLst>
              <a:ext uri="{FF2B5EF4-FFF2-40B4-BE49-F238E27FC236}">
                <a16:creationId xmlns:a16="http://schemas.microsoft.com/office/drawing/2014/main" id="{9689948A-F753-EA4C-A4D1-BD513EA05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6996" y="2624279"/>
            <a:ext cx="101600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9" name="Line 70">
            <a:extLst>
              <a:ext uri="{FF2B5EF4-FFF2-40B4-BE49-F238E27FC236}">
                <a16:creationId xmlns:a16="http://schemas.microsoft.com/office/drawing/2014/main" id="{4FE0AC14-8ACA-3B40-9E0B-E5A914DC7C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6896" y="2641600"/>
            <a:ext cx="117034" cy="3843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1" name="Group 44">
            <a:extLst>
              <a:ext uri="{FF2B5EF4-FFF2-40B4-BE49-F238E27FC236}">
                <a16:creationId xmlns:a16="http://schemas.microsoft.com/office/drawing/2014/main" id="{3F4FD38A-71B2-BD46-B644-F748B4A95D76}"/>
              </a:ext>
            </a:extLst>
          </p:cNvPr>
          <p:cNvGrpSpPr>
            <a:grpSpLocks/>
          </p:cNvGrpSpPr>
          <p:nvPr/>
        </p:nvGrpSpPr>
        <p:grpSpPr bwMode="auto">
          <a:xfrm>
            <a:off x="6754507" y="2802851"/>
            <a:ext cx="609600" cy="558800"/>
            <a:chOff x="-44" y="1473"/>
            <a:chExt cx="981" cy="1105"/>
          </a:xfrm>
        </p:grpSpPr>
        <p:pic>
          <p:nvPicPr>
            <p:cNvPr id="106" name="Picture 45" descr="desktop_computer_stylized_medium">
              <a:extLst>
                <a:ext uri="{FF2B5EF4-FFF2-40B4-BE49-F238E27FC236}">
                  <a16:creationId xmlns:a16="http://schemas.microsoft.com/office/drawing/2014/main" id="{27C36CF3-2AC9-4547-A2C2-132F4C799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46">
              <a:extLst>
                <a:ext uri="{FF2B5EF4-FFF2-40B4-BE49-F238E27FC236}">
                  <a16:creationId xmlns:a16="http://schemas.microsoft.com/office/drawing/2014/main" id="{CD8ED0DE-6479-5141-BE8A-06075D2B1C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2" name="Group 44">
            <a:extLst>
              <a:ext uri="{FF2B5EF4-FFF2-40B4-BE49-F238E27FC236}">
                <a16:creationId xmlns:a16="http://schemas.microsoft.com/office/drawing/2014/main" id="{15B0B6B3-C2F3-4B44-82A3-C71C9F43FE8F}"/>
              </a:ext>
            </a:extLst>
          </p:cNvPr>
          <p:cNvGrpSpPr>
            <a:grpSpLocks/>
          </p:cNvGrpSpPr>
          <p:nvPr/>
        </p:nvGrpSpPr>
        <p:grpSpPr bwMode="auto">
          <a:xfrm>
            <a:off x="7269734" y="2808761"/>
            <a:ext cx="609600" cy="558800"/>
            <a:chOff x="-44" y="1473"/>
            <a:chExt cx="981" cy="1105"/>
          </a:xfrm>
        </p:grpSpPr>
        <p:pic>
          <p:nvPicPr>
            <p:cNvPr id="104" name="Picture 45" descr="desktop_computer_stylized_medium">
              <a:extLst>
                <a:ext uri="{FF2B5EF4-FFF2-40B4-BE49-F238E27FC236}">
                  <a16:creationId xmlns:a16="http://schemas.microsoft.com/office/drawing/2014/main" id="{7B05CA4A-9316-F144-9CA1-C1D965B25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Freeform 46">
              <a:extLst>
                <a:ext uri="{FF2B5EF4-FFF2-40B4-BE49-F238E27FC236}">
                  <a16:creationId xmlns:a16="http://schemas.microsoft.com/office/drawing/2014/main" id="{772156A5-F08F-4742-BC92-5E267E6C3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3FB81D-F848-6A4E-8DB2-7790BB58F883}"/>
              </a:ext>
            </a:extLst>
          </p:cNvPr>
          <p:cNvGrpSpPr/>
          <p:nvPr/>
        </p:nvGrpSpPr>
        <p:grpSpPr>
          <a:xfrm>
            <a:off x="6951920" y="1887445"/>
            <a:ext cx="1206122" cy="410624"/>
            <a:chOff x="7399107" y="1365161"/>
            <a:chExt cx="2388836" cy="732595"/>
          </a:xfrm>
        </p:grpSpPr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06D9177-3534-0A4D-8375-1AECE2DE81B9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C1CF51F-E140-A549-8FD5-911E3A1F808C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D923E587-3908-7343-B943-9148CFD38C8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6F6E3936-5704-904B-A965-E09D74248E28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14553340-E893-8947-A4ED-728819D8D696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9762F9A8-9309-FE47-99EA-B36182CCD1EC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Line 70">
            <a:extLst>
              <a:ext uri="{FF2B5EF4-FFF2-40B4-BE49-F238E27FC236}">
                <a16:creationId xmlns:a16="http://schemas.microsoft.com/office/drawing/2014/main" id="{675B8C8A-36A4-194C-B4CD-244C11639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1061" y="2628348"/>
            <a:ext cx="474942" cy="395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5" name="Group 44">
            <a:extLst>
              <a:ext uri="{FF2B5EF4-FFF2-40B4-BE49-F238E27FC236}">
                <a16:creationId xmlns:a16="http://schemas.microsoft.com/office/drawing/2014/main" id="{367E973A-BC2E-E449-A069-AD008F96ECC7}"/>
              </a:ext>
            </a:extLst>
          </p:cNvPr>
          <p:cNvGrpSpPr>
            <a:grpSpLocks/>
          </p:cNvGrpSpPr>
          <p:nvPr/>
        </p:nvGrpSpPr>
        <p:grpSpPr bwMode="auto">
          <a:xfrm>
            <a:off x="8133335" y="2817753"/>
            <a:ext cx="609600" cy="558800"/>
            <a:chOff x="-44" y="1473"/>
            <a:chExt cx="981" cy="1105"/>
          </a:xfrm>
        </p:grpSpPr>
        <p:pic>
          <p:nvPicPr>
            <p:cNvPr id="96" name="Picture 45" descr="desktop_computer_stylized_medium">
              <a:extLst>
                <a:ext uri="{FF2B5EF4-FFF2-40B4-BE49-F238E27FC236}">
                  <a16:creationId xmlns:a16="http://schemas.microsoft.com/office/drawing/2014/main" id="{8B2D4FE3-520C-1A49-998C-A6EC8D46D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Freeform 46">
              <a:extLst>
                <a:ext uri="{FF2B5EF4-FFF2-40B4-BE49-F238E27FC236}">
                  <a16:creationId xmlns:a16="http://schemas.microsoft.com/office/drawing/2014/main" id="{17B4CA66-EC57-AD47-92EC-F041CAD18D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68" name="Group 170">
            <a:extLst>
              <a:ext uri="{FF2B5EF4-FFF2-40B4-BE49-F238E27FC236}">
                <a16:creationId xmlns:a16="http://schemas.microsoft.com/office/drawing/2014/main" id="{3B0B6F17-4816-0044-BD4C-089B84297346}"/>
              </a:ext>
            </a:extLst>
          </p:cNvPr>
          <p:cNvGrpSpPr>
            <a:grpSpLocks/>
          </p:cNvGrpSpPr>
          <p:nvPr/>
        </p:nvGrpSpPr>
        <p:grpSpPr bwMode="auto">
          <a:xfrm>
            <a:off x="4317661" y="2251388"/>
            <a:ext cx="2835275" cy="430213"/>
            <a:chOff x="2096" y="1154"/>
            <a:chExt cx="1786" cy="271"/>
          </a:xfrm>
        </p:grpSpPr>
        <p:sp>
          <p:nvSpPr>
            <p:cNvPr id="169" name="Oval 85">
              <a:extLst>
                <a:ext uri="{FF2B5EF4-FFF2-40B4-BE49-F238E27FC236}">
                  <a16:creationId xmlns:a16="http://schemas.microsoft.com/office/drawing/2014/main" id="{01BE6D7A-823D-B14C-B094-4AB33BF42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D18077DD-CD88-FD49-913C-BC4DB320E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6" y="1154"/>
              <a:ext cx="1786" cy="271"/>
              <a:chOff x="2096" y="1154"/>
              <a:chExt cx="1786" cy="271"/>
            </a:xfrm>
          </p:grpSpPr>
          <p:sp>
            <p:nvSpPr>
              <p:cNvPr id="171" name="Text Box 28">
                <a:extLst>
                  <a:ext uri="{FF2B5EF4-FFF2-40B4-BE49-F238E27FC236}">
                    <a16:creationId xmlns:a16="http://schemas.microsoft.com/office/drawing/2014/main" id="{32F920CB-14C3-394B-A24F-423C9D30D0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16</a:t>
                </a:r>
              </a:p>
            </p:txBody>
          </p:sp>
          <p:sp>
            <p:nvSpPr>
              <p:cNvPr id="172" name="Text Box 27">
                <a:extLst>
                  <a:ext uri="{FF2B5EF4-FFF2-40B4-BE49-F238E27FC236}">
                    <a16:creationId xmlns:a16="http://schemas.microsoft.com/office/drawing/2014/main" id="{182C898F-65A5-CB46-BF24-5CBF637E6D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9" y="115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</a:t>
                </a:r>
              </a:p>
            </p:txBody>
          </p:sp>
          <p:sp>
            <p:nvSpPr>
              <p:cNvPr id="173" name="Oval 85">
                <a:extLst>
                  <a:ext uri="{FF2B5EF4-FFF2-40B4-BE49-F238E27FC236}">
                    <a16:creationId xmlns:a16="http://schemas.microsoft.com/office/drawing/2014/main" id="{CAA56E02-AE12-6E41-89AE-D35521E51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 168">
                <a:extLst>
                  <a:ext uri="{FF2B5EF4-FFF2-40B4-BE49-F238E27FC236}">
                    <a16:creationId xmlns:a16="http://schemas.microsoft.com/office/drawing/2014/main" id="{037DB8CD-0DCC-3E43-A5FF-5526E5FA6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" name="Text Box 27">
            <a:extLst>
              <a:ext uri="{FF2B5EF4-FFF2-40B4-BE49-F238E27FC236}">
                <a16:creationId xmlns:a16="http://schemas.microsoft.com/office/drawing/2014/main" id="{385E4030-D5C3-924A-84F2-F800333F6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889" y="2475447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</a:t>
            </a:r>
          </a:p>
        </p:txBody>
      </p:sp>
      <p:sp>
        <p:nvSpPr>
          <p:cNvPr id="177" name="Text Box 29">
            <a:extLst>
              <a:ext uri="{FF2B5EF4-FFF2-40B4-BE49-F238E27FC236}">
                <a16:creationId xmlns:a16="http://schemas.microsoft.com/office/drawing/2014/main" id="{9EE3102F-C6C5-DB49-8DB2-681B0FA06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068" y="2256799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78" name="Text Box 29">
            <a:extLst>
              <a:ext uri="{FF2B5EF4-FFF2-40B4-BE49-F238E27FC236}">
                <a16:creationId xmlns:a16="http://schemas.microsoft.com/office/drawing/2014/main" id="{BDE5B39E-100B-6147-986B-E3965A4E9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854" y="2474305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81" name="Oval 86">
            <a:extLst>
              <a:ext uri="{FF2B5EF4-FFF2-40B4-BE49-F238E27FC236}">
                <a16:creationId xmlns:a16="http://schemas.microsoft.com/office/drawing/2014/main" id="{B8FC3FE4-76F6-A34B-A1F3-AE510F7A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2457" y="2619380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4" name="Text Box 73">
            <a:extLst>
              <a:ext uri="{FF2B5EF4-FFF2-40B4-BE49-F238E27FC236}">
                <a16:creationId xmlns:a16="http://schemas.microsoft.com/office/drawing/2014/main" id="{1D88346D-98A9-0549-9F22-97A6E9BF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701" y="3325906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Ports 2,3,5 belong to EE VLAN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Ports 4,6,7,8 belong to CS VLAN</a:t>
            </a:r>
          </a:p>
        </p:txBody>
      </p:sp>
      <p:sp>
        <p:nvSpPr>
          <p:cNvPr id="185" name="Rectangle 3">
            <a:extLst>
              <a:ext uri="{FF2B5EF4-FFF2-40B4-BE49-F238E27FC236}">
                <a16:creationId xmlns:a16="http://schemas.microsoft.com/office/drawing/2014/main" id="{725460D0-8BC5-A14B-872E-FA5833756D4D}"/>
              </a:ext>
            </a:extLst>
          </p:cNvPr>
          <p:cNvSpPr txBox="1">
            <a:spLocks noChangeArrowheads="1"/>
          </p:cNvSpPr>
          <p:nvPr/>
        </p:nvSpPr>
        <p:spPr>
          <a:xfrm>
            <a:off x="1379351" y="4052608"/>
            <a:ext cx="9983414" cy="268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trunk port: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carries frames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from multiple VLANs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66725" lvl="1" indent="-227013">
              <a:buFont typeface="Wingdings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</a:rPr>
              <a:t>So, it can help carry frames between users of a VLAN defined over multiple physical switches.</a:t>
            </a:r>
          </a:p>
          <a:p>
            <a:pPr marL="46672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we know which frame belongs to which VLAN?</a:t>
            </a:r>
          </a:p>
          <a:p>
            <a:pPr marL="914400" lvl="2" indent="-227013"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need extra information in the link layer header.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1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CEA7-37C1-F427-084F-640DE35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the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8C03-0047-C923-1960-8CF20F761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0864"/>
            <a:ext cx="5181600" cy="894622"/>
          </a:xfrm>
        </p:spPr>
        <p:txBody>
          <a:bodyPr/>
          <a:lstStyle/>
          <a:p>
            <a:pPr marL="130175" indent="0">
              <a:buNone/>
            </a:pPr>
            <a:r>
              <a:rPr lang="en-US" dirty="0"/>
              <a:t>Adapted from the slides that accompany this book.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38DD7-7231-CD30-6036-3E76182B3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719" y="4239526"/>
            <a:ext cx="3981504" cy="192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7" name="Picture 6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99FDFA5F-7FE6-BDE0-9734-5047AE07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348" y="899132"/>
            <a:ext cx="2722178" cy="34027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207271-C5F3-4986-FF3F-2038913E037D}"/>
              </a:ext>
            </a:extLst>
          </p:cNvPr>
          <p:cNvSpPr txBox="1"/>
          <p:nvPr/>
        </p:nvSpPr>
        <p:spPr>
          <a:xfrm>
            <a:off x="958580" y="3429000"/>
            <a:ext cx="5754494" cy="670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200" dirty="0">
                <a:latin typeface="+mn-lt"/>
              </a:rPr>
              <a:t>All material copyright 1996-2023</a:t>
            </a:r>
          </a:p>
          <a:p>
            <a:pPr>
              <a:lnSpc>
                <a:spcPct val="85000"/>
              </a:lnSpc>
            </a:pPr>
            <a:r>
              <a:rPr lang="en-US" altLang="en-US" sz="2200" dirty="0">
                <a:latin typeface="+mn-lt"/>
              </a:rPr>
              <a:t>J.F Kurose and K.W. Ross, All Rights Reserved</a:t>
            </a:r>
            <a:endParaRPr lang="en-US" sz="2200" dirty="0"/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FB51EAF9-AC71-AF3F-2442-6ABD5D772DDC}"/>
              </a:ext>
            </a:extLst>
          </p:cNvPr>
          <p:cNvCxnSpPr>
            <a:cxnSpLocks/>
          </p:cNvCxnSpPr>
          <p:nvPr/>
        </p:nvCxnSpPr>
        <p:spPr>
          <a:xfrm flipV="1">
            <a:off x="4488873" y="2050473"/>
            <a:ext cx="2753846" cy="969818"/>
          </a:xfrm>
          <a:prstGeom prst="bent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5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802.1Q VLAN frame format</a:t>
            </a:r>
          </a:p>
        </p:txBody>
      </p:sp>
      <p:sp>
        <p:nvSpPr>
          <p:cNvPr id="192" name="Text Box 28">
            <a:extLst>
              <a:ext uri="{FF2B5EF4-FFF2-40B4-BE49-F238E27FC236}">
                <a16:creationId xmlns:a16="http://schemas.microsoft.com/office/drawing/2014/main" id="{5863B091-D854-6543-B179-4AF1AB17C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266" y="1963177"/>
            <a:ext cx="31306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Original Ethernet frame</a:t>
            </a:r>
          </a:p>
        </p:txBody>
      </p:sp>
      <p:grpSp>
        <p:nvGrpSpPr>
          <p:cNvPr id="222" name="Group 51">
            <a:extLst>
              <a:ext uri="{FF2B5EF4-FFF2-40B4-BE49-F238E27FC236}">
                <a16:creationId xmlns:a16="http://schemas.microsoft.com/office/drawing/2014/main" id="{71FD1940-1110-264F-922B-7062D175FA16}"/>
              </a:ext>
            </a:extLst>
          </p:cNvPr>
          <p:cNvGrpSpPr>
            <a:grpSpLocks/>
          </p:cNvGrpSpPr>
          <p:nvPr/>
        </p:nvGrpSpPr>
        <p:grpSpPr bwMode="auto">
          <a:xfrm>
            <a:off x="970245" y="1413943"/>
            <a:ext cx="7867779" cy="1104405"/>
            <a:chOff x="940711" y="4902593"/>
            <a:chExt cx="6291001" cy="992895"/>
          </a:xfrm>
        </p:grpSpPr>
        <p:sp>
          <p:nvSpPr>
            <p:cNvPr id="223" name="Line 10">
              <a:extLst>
                <a:ext uri="{FF2B5EF4-FFF2-40B4-BE49-F238E27FC236}">
                  <a16:creationId xmlns:a16="http://schemas.microsoft.com/office/drawing/2014/main" id="{24204A1D-8F26-9C44-BFD5-CEAEA363D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Rectangle 1">
              <a:extLst>
                <a:ext uri="{FF2B5EF4-FFF2-40B4-BE49-F238E27FC236}">
                  <a16:creationId xmlns:a16="http://schemas.microsoft.com/office/drawing/2014/main" id="{7F607B5C-7039-5E48-A472-4DDBFE013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5" name="Straight Connector 3">
              <a:extLst>
                <a:ext uri="{FF2B5EF4-FFF2-40B4-BE49-F238E27FC236}">
                  <a16:creationId xmlns:a16="http://schemas.microsoft.com/office/drawing/2014/main" id="{496EAB23-A12E-1B42-87E7-089C0E862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6" name="Straight Connector 32">
              <a:extLst>
                <a:ext uri="{FF2B5EF4-FFF2-40B4-BE49-F238E27FC236}">
                  <a16:creationId xmlns:a16="http://schemas.microsoft.com/office/drawing/2014/main" id="{F650668C-7461-3B46-82C5-99887F8184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7" name="Straight Connector 33">
              <a:extLst>
                <a:ext uri="{FF2B5EF4-FFF2-40B4-BE49-F238E27FC236}">
                  <a16:creationId xmlns:a16="http://schemas.microsoft.com/office/drawing/2014/main" id="{680A4570-82D8-AD4F-9986-E779522F5D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8" name="Straight Connector 34">
              <a:extLst>
                <a:ext uri="{FF2B5EF4-FFF2-40B4-BE49-F238E27FC236}">
                  <a16:creationId xmlns:a16="http://schemas.microsoft.com/office/drawing/2014/main" id="{C862820D-E1AD-5544-A2BD-5164630AC1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" name="Straight Connector 35">
              <a:extLst>
                <a:ext uri="{FF2B5EF4-FFF2-40B4-BE49-F238E27FC236}">
                  <a16:creationId xmlns:a16="http://schemas.microsoft.com/office/drawing/2014/main" id="{9F5DC5A1-94AD-274E-B8C5-61F7122E1D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0" name="TextBox 5">
              <a:extLst>
                <a:ext uri="{FF2B5EF4-FFF2-40B4-BE49-F238E27FC236}">
                  <a16:creationId xmlns:a16="http://schemas.microsoft.com/office/drawing/2014/main" id="{92868CAA-8B64-6448-ABB8-AEE060516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355" y="5375236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dest.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231" name="TextBox 37">
              <a:extLst>
                <a:ext uri="{FF2B5EF4-FFF2-40B4-BE49-F238E27FC236}">
                  <a16:creationId xmlns:a16="http://schemas.microsoft.com/office/drawing/2014/main" id="{9C53AC9A-436A-C048-AF41-591815DAA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391" y="5379038"/>
              <a:ext cx="844810" cy="32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source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232" name="TextBox 38">
              <a:extLst>
                <a:ext uri="{FF2B5EF4-FFF2-40B4-BE49-F238E27FC236}">
                  <a16:creationId xmlns:a16="http://schemas.microsoft.com/office/drawing/2014/main" id="{11BA3E7E-54F5-7245-819A-3F612B971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632" y="5447787"/>
              <a:ext cx="1377407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data (payload)</a:t>
              </a:r>
            </a:p>
          </p:txBody>
        </p:sp>
        <p:sp>
          <p:nvSpPr>
            <p:cNvPr id="233" name="TextBox 39">
              <a:extLst>
                <a:ext uri="{FF2B5EF4-FFF2-40B4-BE49-F238E27FC236}">
                  <a16:creationId xmlns:a16="http://schemas.microsoft.com/office/drawing/2014/main" id="{18D90B14-B841-4247-A2B9-8FC55526A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CRC</a:t>
              </a:r>
            </a:p>
          </p:txBody>
        </p:sp>
        <p:sp>
          <p:nvSpPr>
            <p:cNvPr id="234" name="TextBox 40">
              <a:extLst>
                <a:ext uri="{FF2B5EF4-FFF2-40B4-BE49-F238E27FC236}">
                  <a16:creationId xmlns:a16="http://schemas.microsoft.com/office/drawing/2014/main" id="{74F0F720-3C22-0540-A6DD-2C7FEBBA2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11" y="5468237"/>
              <a:ext cx="1070128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preamble</a:t>
              </a:r>
            </a:p>
          </p:txBody>
        </p:sp>
        <p:sp>
          <p:nvSpPr>
            <p:cNvPr id="235" name="Text Box 9">
              <a:extLst>
                <a:ext uri="{FF2B5EF4-FFF2-40B4-BE49-F238E27FC236}">
                  <a16:creationId xmlns:a16="http://schemas.microsoft.com/office/drawing/2014/main" id="{3006592F-6A37-1843-886D-1EFCB34DC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29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type</a:t>
              </a:r>
            </a:p>
          </p:txBody>
        </p:sp>
      </p:grpSp>
      <p:sp>
        <p:nvSpPr>
          <p:cNvPr id="182" name="Line 40">
            <a:extLst>
              <a:ext uri="{FF2B5EF4-FFF2-40B4-BE49-F238E27FC236}">
                <a16:creationId xmlns:a16="http://schemas.microsoft.com/office/drawing/2014/main" id="{12F6564B-9905-C34C-8A5B-AAB2DCBFA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6933" y="3946525"/>
            <a:ext cx="0" cy="857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6" name="Rectangle 41">
            <a:extLst>
              <a:ext uri="{FF2B5EF4-FFF2-40B4-BE49-F238E27FC236}">
                <a16:creationId xmlns:a16="http://schemas.microsoft.com/office/drawing/2014/main" id="{E294B2D1-E297-1747-8E2E-6D71E4162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863" y="4770209"/>
            <a:ext cx="34174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Gulim" charset="0"/>
                <a:cs typeface="Gulim" charset="0"/>
              </a:rPr>
              <a:t>2-byte Tag Protocol Identifier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Gulim" charset="0"/>
                <a:cs typeface="Gulim" charset="0"/>
              </a:rPr>
              <a:t>                        (value in</a:t>
            </a:r>
            <a:r>
              <a:rPr kumimoji="0" lang="en-US" altLang="ko-KR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Gulim" charset="0"/>
                <a:cs typeface="Gulim" charset="0"/>
              </a:rPr>
              <a:t> hex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Gulim" charset="0"/>
                <a:cs typeface="Gulim" charset="0"/>
              </a:rPr>
              <a:t>: 81-00) </a:t>
            </a:r>
          </a:p>
        </p:txBody>
      </p:sp>
      <p:sp>
        <p:nvSpPr>
          <p:cNvPr id="187" name="Rectangle 42">
            <a:extLst>
              <a:ext uri="{FF2B5EF4-FFF2-40B4-BE49-F238E27FC236}">
                <a16:creationId xmlns:a16="http://schemas.microsoft.com/office/drawing/2014/main" id="{4FDDD519-8245-B24C-A434-B129D7498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269" y="5148138"/>
            <a:ext cx="48182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Gulim" charset="0"/>
                <a:cs typeface="Gulim" charset="0"/>
              </a:rPr>
              <a:t>Tag Control Information (2 bytes)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Gulim" charset="0"/>
                <a:cs typeface="Gulim" charset="0"/>
              </a:rPr>
              <a:t>(12 bit VLAN ID field, 3 bit priority field like IP TOS)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9" name="Line 44">
            <a:extLst>
              <a:ext uri="{FF2B5EF4-FFF2-40B4-BE49-F238E27FC236}">
                <a16:creationId xmlns:a16="http://schemas.microsoft.com/office/drawing/2014/main" id="{CA2F6B01-A8AB-9E42-9EB2-7E134E2AC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2855" y="4032157"/>
            <a:ext cx="0" cy="857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91" name="Rectangle 48">
            <a:extLst>
              <a:ext uri="{FF2B5EF4-FFF2-40B4-BE49-F238E27FC236}">
                <a16:creationId xmlns:a16="http://schemas.microsoft.com/office/drawing/2014/main" id="{6994D61A-2E6F-3C4C-8024-C641BA65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655" y="4887819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ulim" charset="0"/>
                <a:cs typeface="Gulim" charset="0"/>
              </a:rPr>
              <a:t>CRC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99AA00-69FB-8C4B-B9D8-1454D9BA6EAA}"/>
              </a:ext>
            </a:extLst>
          </p:cNvPr>
          <p:cNvGrpSpPr/>
          <p:nvPr/>
        </p:nvGrpSpPr>
        <p:grpSpPr>
          <a:xfrm>
            <a:off x="974727" y="2418509"/>
            <a:ext cx="10895172" cy="1664180"/>
            <a:chOff x="974727" y="2418509"/>
            <a:chExt cx="10895172" cy="1664180"/>
          </a:xfrm>
        </p:grpSpPr>
        <p:sp>
          <p:nvSpPr>
            <p:cNvPr id="166" name="Line 36">
              <a:extLst>
                <a:ext uri="{FF2B5EF4-FFF2-40B4-BE49-F238E27FC236}">
                  <a16:creationId xmlns:a16="http://schemas.microsoft.com/office/drawing/2014/main" id="{87594C58-F1ED-E148-BCCA-74CE2EEF3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9588" y="2418509"/>
              <a:ext cx="979954" cy="956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7" name="Line 37">
              <a:extLst>
                <a:ext uri="{FF2B5EF4-FFF2-40B4-BE49-F238E27FC236}">
                  <a16:creationId xmlns:a16="http://schemas.microsoft.com/office/drawing/2014/main" id="{EFFFBEDE-4066-F34F-AA6E-E86BFDB68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3063" y="2441481"/>
              <a:ext cx="905714" cy="947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3" name="Text Box 29">
              <a:extLst>
                <a:ext uri="{FF2B5EF4-FFF2-40B4-BE49-F238E27FC236}">
                  <a16:creationId xmlns:a16="http://schemas.microsoft.com/office/drawing/2014/main" id="{4981A6AC-846C-C94C-8F75-3D52D146D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8288" y="3478025"/>
              <a:ext cx="190161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802.1Q frame</a:t>
              </a:r>
            </a:p>
          </p:txBody>
        </p:sp>
        <p:sp>
          <p:nvSpPr>
            <p:cNvPr id="237" name="Line 10">
              <a:extLst>
                <a:ext uri="{FF2B5EF4-FFF2-40B4-BE49-F238E27FC236}">
                  <a16:creationId xmlns:a16="http://schemas.microsoft.com/office/drawing/2014/main" id="{30F90D85-C5B8-E846-A9E7-5BD55C252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2715" y="3308495"/>
              <a:ext cx="0" cy="227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Rectangle 1">
              <a:extLst>
                <a:ext uri="{FF2B5EF4-FFF2-40B4-BE49-F238E27FC236}">
                  <a16:creationId xmlns:a16="http://schemas.microsoft.com/office/drawing/2014/main" id="{CDC56025-C3C8-3144-8431-3ECCF2706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060" y="3389722"/>
              <a:ext cx="8796294" cy="60937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39" name="Straight Connector 3">
              <a:extLst>
                <a:ext uri="{FF2B5EF4-FFF2-40B4-BE49-F238E27FC236}">
                  <a16:creationId xmlns:a16="http://schemas.microsoft.com/office/drawing/2014/main" id="{764958CB-85C4-4D40-8B70-78F74524FC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63192" y="3378763"/>
              <a:ext cx="0" cy="61218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0" name="Straight Connector 32">
              <a:extLst>
                <a:ext uri="{FF2B5EF4-FFF2-40B4-BE49-F238E27FC236}">
                  <a16:creationId xmlns:a16="http://schemas.microsoft.com/office/drawing/2014/main" id="{FF4AE762-9C5F-BC44-B002-47DCB50AED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76434" y="3382291"/>
              <a:ext cx="0" cy="64923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" name="Straight Connector 33">
              <a:extLst>
                <a:ext uri="{FF2B5EF4-FFF2-40B4-BE49-F238E27FC236}">
                  <a16:creationId xmlns:a16="http://schemas.microsoft.com/office/drawing/2014/main" id="{6EDAE1EA-083B-CB47-99FA-23861C82B9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96217" y="3387584"/>
              <a:ext cx="0" cy="6104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2" name="Straight Connector 34">
              <a:extLst>
                <a:ext uri="{FF2B5EF4-FFF2-40B4-BE49-F238E27FC236}">
                  <a16:creationId xmlns:a16="http://schemas.microsoft.com/office/drawing/2014/main" id="{86963B64-AF82-944E-AB57-8BF7FAA160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3866" y="3382291"/>
              <a:ext cx="0" cy="64570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" name="Straight Connector 35">
              <a:extLst>
                <a:ext uri="{FF2B5EF4-FFF2-40B4-BE49-F238E27FC236}">
                  <a16:creationId xmlns:a16="http://schemas.microsoft.com/office/drawing/2014/main" id="{E9CD8FE5-0690-0143-924A-0537DE301C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73664" y="3389347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4" name="TextBox 5">
              <a:extLst>
                <a:ext uri="{FF2B5EF4-FFF2-40B4-BE49-F238E27FC236}">
                  <a16:creationId xmlns:a16="http://schemas.microsoft.com/office/drawing/2014/main" id="{62721451-260B-5B42-B446-4A08A5449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664" y="3504009"/>
              <a:ext cx="1056553" cy="36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dest.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245" name="TextBox 37">
              <a:extLst>
                <a:ext uri="{FF2B5EF4-FFF2-40B4-BE49-F238E27FC236}">
                  <a16:creationId xmlns:a16="http://schemas.microsoft.com/office/drawing/2014/main" id="{3D0AD47F-C570-7447-8C6E-17BFA75B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5423" y="3508238"/>
              <a:ext cx="1056553" cy="36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source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address</a:t>
              </a:r>
            </a:p>
          </p:txBody>
        </p:sp>
        <p:sp>
          <p:nvSpPr>
            <p:cNvPr id="246" name="TextBox 38">
              <a:extLst>
                <a:ext uri="{FF2B5EF4-FFF2-40B4-BE49-F238E27FC236}">
                  <a16:creationId xmlns:a16="http://schemas.microsoft.com/office/drawing/2014/main" id="{7CDA1998-E9C5-B148-8045-9A713C300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1342" y="3584708"/>
              <a:ext cx="1722641" cy="23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data (payload)</a:t>
              </a:r>
            </a:p>
          </p:txBody>
        </p:sp>
        <p:sp>
          <p:nvSpPr>
            <p:cNvPr id="247" name="TextBox 39">
              <a:extLst>
                <a:ext uri="{FF2B5EF4-FFF2-40B4-BE49-F238E27FC236}">
                  <a16:creationId xmlns:a16="http://schemas.microsoft.com/office/drawing/2014/main" id="{B8ABE0A2-CE51-F940-9862-68F41351F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6896" y="3566359"/>
              <a:ext cx="1070013" cy="23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CRC</a:t>
              </a:r>
            </a:p>
          </p:txBody>
        </p:sp>
        <p:sp>
          <p:nvSpPr>
            <p:cNvPr id="248" name="TextBox 40">
              <a:extLst>
                <a:ext uri="{FF2B5EF4-FFF2-40B4-BE49-F238E27FC236}">
                  <a16:creationId xmlns:a16="http://schemas.microsoft.com/office/drawing/2014/main" id="{CDFE46FD-3720-754A-A23C-C253EC320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727" y="3607454"/>
              <a:ext cx="1338345" cy="23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preamble</a:t>
              </a:r>
            </a:p>
          </p:txBody>
        </p:sp>
        <p:sp>
          <p:nvSpPr>
            <p:cNvPr id="249" name="Text Box 9">
              <a:extLst>
                <a:ext uri="{FF2B5EF4-FFF2-40B4-BE49-F238E27FC236}">
                  <a16:creationId xmlns:a16="http://schemas.microsoft.com/office/drawing/2014/main" id="{DCF83EB4-2232-D345-A1F3-6C8A3CB5C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768" y="2978284"/>
              <a:ext cx="963318" cy="32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type</a:t>
              </a:r>
            </a:p>
          </p:txBody>
        </p:sp>
        <p:cxnSp>
          <p:nvCxnSpPr>
            <p:cNvPr id="250" name="Straight Connector 33">
              <a:extLst>
                <a:ext uri="{FF2B5EF4-FFF2-40B4-BE49-F238E27FC236}">
                  <a16:creationId xmlns:a16="http://schemas.microsoft.com/office/drawing/2014/main" id="{3EEE3482-CDF4-DE40-84C8-2E05C8BFC7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92170" y="3405513"/>
              <a:ext cx="0" cy="6104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1" name="Straight Connector 33">
              <a:extLst>
                <a:ext uri="{FF2B5EF4-FFF2-40B4-BE49-F238E27FC236}">
                  <a16:creationId xmlns:a16="http://schemas.microsoft.com/office/drawing/2014/main" id="{C3ABE881-0CBB-EB49-A630-BF0139917E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94194" y="3383101"/>
              <a:ext cx="0" cy="6104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2" name="Line 36">
              <a:extLst>
                <a:ext uri="{FF2B5EF4-FFF2-40B4-BE49-F238E27FC236}">
                  <a16:creationId xmlns:a16="http://schemas.microsoft.com/office/drawing/2014/main" id="{B875FAF9-1532-C14B-8D2A-571C5529C2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5424" y="2436437"/>
              <a:ext cx="19611" cy="9656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3" name="Line 36">
              <a:extLst>
                <a:ext uri="{FF2B5EF4-FFF2-40B4-BE49-F238E27FC236}">
                  <a16:creationId xmlns:a16="http://schemas.microsoft.com/office/drawing/2014/main" id="{8378302D-C70D-6949-ABC1-317AA474B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5495" y="2440920"/>
              <a:ext cx="19611" cy="9656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856316-3977-AE43-89A4-247038665FF9}"/>
              </a:ext>
            </a:extLst>
          </p:cNvPr>
          <p:cNvCxnSpPr>
            <a:cxnSpLocks/>
          </p:cNvCxnSpPr>
          <p:nvPr/>
        </p:nvCxnSpPr>
        <p:spPr>
          <a:xfrm>
            <a:off x="4827494" y="4034118"/>
            <a:ext cx="0" cy="11564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A4005C6-D998-EF4E-BB11-9F85F385687A}"/>
              </a:ext>
            </a:extLst>
          </p:cNvPr>
          <p:cNvSpPr/>
          <p:nvPr/>
        </p:nvSpPr>
        <p:spPr>
          <a:xfrm>
            <a:off x="4101353" y="3334872"/>
            <a:ext cx="1008529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5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6" grpId="0"/>
      <p:bldP spid="187" grpId="0"/>
      <p:bldP spid="189" grpId="0" animBg="1"/>
      <p:bldP spid="191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76">
            <a:extLst>
              <a:ext uri="{FF2B5EF4-FFF2-40B4-BE49-F238E27FC236}">
                <a16:creationId xmlns:a16="http://schemas.microsoft.com/office/drawing/2014/main" id="{D8A950A5-D349-3A4C-9452-45729A4F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748" y="2279650"/>
            <a:ext cx="294061" cy="2223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0" name="Rectangle 75">
            <a:extLst>
              <a:ext uri="{FF2B5EF4-FFF2-40B4-BE49-F238E27FC236}">
                <a16:creationId xmlns:a16="http://schemas.microsoft.com/office/drawing/2014/main" id="{8C0C85CC-E6A5-CF4D-B365-08A5FFBFE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200" y="2519374"/>
            <a:ext cx="302725" cy="252401"/>
          </a:xfrm>
          <a:prstGeom prst="rect">
            <a:avLst/>
          </a:prstGeom>
          <a:solidFill>
            <a:srgbClr val="F56F6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5" name="Rectangle 76">
            <a:extLst>
              <a:ext uri="{FF2B5EF4-FFF2-40B4-BE49-F238E27FC236}">
                <a16:creationId xmlns:a16="http://schemas.microsoft.com/office/drawing/2014/main" id="{E36252AE-1FDF-844C-B0A3-9623FCA29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323" y="2308273"/>
            <a:ext cx="294061" cy="2476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56" name="Rectangle 75">
            <a:extLst>
              <a:ext uri="{FF2B5EF4-FFF2-40B4-BE49-F238E27FC236}">
                <a16:creationId xmlns:a16="http://schemas.microsoft.com/office/drawing/2014/main" id="{86D84E7B-7F94-CF43-97CD-E40F099FC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905" y="2276804"/>
            <a:ext cx="1188897" cy="471997"/>
          </a:xfrm>
          <a:prstGeom prst="rect">
            <a:avLst/>
          </a:prstGeom>
          <a:solidFill>
            <a:srgbClr val="F56F6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57" name="Rectangle 2">
            <a:extLst>
              <a:ext uri="{FF2B5EF4-FFF2-40B4-BE49-F238E27FC236}">
                <a16:creationId xmlns:a16="http://schemas.microsoft.com/office/drawing/2014/main" id="{75001E46-9EFA-6F46-BF58-DE475A33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590" y="2277305"/>
            <a:ext cx="1181609" cy="468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58" name="Line 3">
            <a:extLst>
              <a:ext uri="{FF2B5EF4-FFF2-40B4-BE49-F238E27FC236}">
                <a16:creationId xmlns:a16="http://schemas.microsoft.com/office/drawing/2014/main" id="{58FD3C8D-D13C-DD42-85DC-F3FC758279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6177" y="2491790"/>
            <a:ext cx="1179110" cy="14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59" name="Text Box 6">
            <a:extLst>
              <a:ext uri="{FF2B5EF4-FFF2-40B4-BE49-F238E27FC236}">
                <a16:creationId xmlns:a16="http://schemas.microsoft.com/office/drawing/2014/main" id="{06310D8E-E39C-8749-8C4D-6762E12A6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88" y="225657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562" name="Line 18">
            <a:extLst>
              <a:ext uri="{FF2B5EF4-FFF2-40B4-BE49-F238E27FC236}">
                <a16:creationId xmlns:a16="http://schemas.microsoft.com/office/drawing/2014/main" id="{674927D0-7AF4-FB45-A199-0AA4F2F4D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5615" y="2282068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63" name="Line 21">
            <a:extLst>
              <a:ext uri="{FF2B5EF4-FFF2-40B4-BE49-F238E27FC236}">
                <a16:creationId xmlns:a16="http://schemas.microsoft.com/office/drawing/2014/main" id="{ED992B3F-F06B-D64B-B214-C09006060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102" y="2278893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65" name="Line 23">
            <a:extLst>
              <a:ext uri="{FF2B5EF4-FFF2-40B4-BE49-F238E27FC236}">
                <a16:creationId xmlns:a16="http://schemas.microsoft.com/office/drawing/2014/main" id="{0E55E53C-5364-9444-98BF-DF258E8EB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6602" y="2286830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68" name="Text Box 26">
            <a:extLst>
              <a:ext uri="{FF2B5EF4-FFF2-40B4-BE49-F238E27FC236}">
                <a16:creationId xmlns:a16="http://schemas.microsoft.com/office/drawing/2014/main" id="{2BB93CA1-198F-BD45-B13D-35FA7DC8E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102" y="244558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572" name="Text Box 30">
            <a:extLst>
              <a:ext uri="{FF2B5EF4-FFF2-40B4-BE49-F238E27FC236}">
                <a16:creationId xmlns:a16="http://schemas.microsoft.com/office/drawing/2014/main" id="{B28826E1-E494-BE45-847D-47836FFF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264" y="2449753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573" name="Text Box 57">
            <a:extLst>
              <a:ext uri="{FF2B5EF4-FFF2-40B4-BE49-F238E27FC236}">
                <a16:creationId xmlns:a16="http://schemas.microsoft.com/office/drawing/2014/main" id="{0E14A6FA-A1FE-3F46-A4F2-105D9B7A7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340" y="223126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584" name="Oval 81">
            <a:extLst>
              <a:ext uri="{FF2B5EF4-FFF2-40B4-BE49-F238E27FC236}">
                <a16:creationId xmlns:a16="http://schemas.microsoft.com/office/drawing/2014/main" id="{9FE56524-10FB-6042-A1CC-7979BFD9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477" y="2591630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85" name="Oval 82">
            <a:extLst>
              <a:ext uri="{FF2B5EF4-FFF2-40B4-BE49-F238E27FC236}">
                <a16:creationId xmlns:a16="http://schemas.microsoft.com/office/drawing/2014/main" id="{32B7ED54-8A66-9C40-90E0-AB788CBB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577" y="2588455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86" name="Oval 83">
            <a:extLst>
              <a:ext uri="{FF2B5EF4-FFF2-40B4-BE49-F238E27FC236}">
                <a16:creationId xmlns:a16="http://schemas.microsoft.com/office/drawing/2014/main" id="{ACECF9A3-7435-ED4E-A83D-328DB3D23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952" y="2593218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9" name="Rectangle 75">
            <a:extLst>
              <a:ext uri="{FF2B5EF4-FFF2-40B4-BE49-F238E27FC236}">
                <a16:creationId xmlns:a16="http://schemas.microsoft.com/office/drawing/2014/main" id="{16DFA114-075D-F847-ADE2-EB0DB4279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650" y="2300299"/>
            <a:ext cx="582125" cy="471997"/>
          </a:xfrm>
          <a:prstGeom prst="rect">
            <a:avLst/>
          </a:prstGeom>
          <a:solidFill>
            <a:srgbClr val="F56F6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43345-4697-A84D-B271-4440D2A31971}"/>
              </a:ext>
            </a:extLst>
          </p:cNvPr>
          <p:cNvGrpSpPr/>
          <p:nvPr/>
        </p:nvGrpSpPr>
        <p:grpSpPr>
          <a:xfrm>
            <a:off x="3441456" y="2226513"/>
            <a:ext cx="1259780" cy="523875"/>
            <a:chOff x="10932220" y="4822113"/>
            <a:chExt cx="1259780" cy="523875"/>
          </a:xfrm>
        </p:grpSpPr>
        <p:sp>
          <p:nvSpPr>
            <p:cNvPr id="620" name="Rectangle 76">
              <a:extLst>
                <a:ext uri="{FF2B5EF4-FFF2-40B4-BE49-F238E27FC236}">
                  <a16:creationId xmlns:a16="http://schemas.microsoft.com/office/drawing/2014/main" id="{5443F9B0-0F91-A14D-9E8E-E2DFA236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071" y="4880851"/>
              <a:ext cx="896593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2" name="Rectangle 2">
              <a:extLst>
                <a:ext uri="{FF2B5EF4-FFF2-40B4-BE49-F238E27FC236}">
                  <a16:creationId xmlns:a16="http://schemas.microsoft.com/office/drawing/2014/main" id="{5E7248A8-6B10-0841-AE53-D0ABC4CE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0391" y="4872913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3" name="Line 3">
              <a:extLst>
                <a:ext uri="{FF2B5EF4-FFF2-40B4-BE49-F238E27FC236}">
                  <a16:creationId xmlns:a16="http://schemas.microsoft.com/office/drawing/2014/main" id="{DD3A74DB-9E59-9348-8893-A2232C822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9376" y="5090714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651AA383-259C-DC4C-B417-34535BEC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1146" y="48824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1" name="Line 24">
              <a:extLst>
                <a:ext uri="{FF2B5EF4-FFF2-40B4-BE49-F238E27FC236}">
                  <a16:creationId xmlns:a16="http://schemas.microsoft.com/office/drawing/2014/main" id="{A9A98EAD-050F-EF41-8FA1-A4524796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5871" y="4877676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2" name="Line 25">
              <a:extLst>
                <a:ext uri="{FF2B5EF4-FFF2-40B4-BE49-F238E27FC236}">
                  <a16:creationId xmlns:a16="http://schemas.microsoft.com/office/drawing/2014/main" id="{A2531D0B-9E46-0941-94A0-96006DBA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6421" y="487291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4" name="Text Box 27">
              <a:extLst>
                <a:ext uri="{FF2B5EF4-FFF2-40B4-BE49-F238E27FC236}">
                  <a16:creationId xmlns:a16="http://schemas.microsoft.com/office/drawing/2014/main" id="{7649D600-6D49-3044-A4AB-61B599FF2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7845" y="4840575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9</a:t>
              </a:r>
            </a:p>
          </p:txBody>
        </p:sp>
        <p:sp>
          <p:nvSpPr>
            <p:cNvPr id="635" name="Text Box 28">
              <a:extLst>
                <a:ext uri="{FF2B5EF4-FFF2-40B4-BE49-F238E27FC236}">
                  <a16:creationId xmlns:a16="http://schemas.microsoft.com/office/drawing/2014/main" id="{5BAA2670-D55C-C142-827F-9CE7DB75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3871" y="5045951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16</a:t>
              </a:r>
            </a:p>
          </p:txBody>
        </p:sp>
        <p:sp>
          <p:nvSpPr>
            <p:cNvPr id="636" name="Text Box 29">
              <a:extLst>
                <a:ext uri="{FF2B5EF4-FFF2-40B4-BE49-F238E27FC236}">
                  <a16:creationId xmlns:a16="http://schemas.microsoft.com/office/drawing/2014/main" id="{D7F356E9-BF66-D145-915D-38A53F2F1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2220" y="5049376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10</a:t>
              </a:r>
            </a:p>
          </p:txBody>
        </p:sp>
        <p:sp>
          <p:nvSpPr>
            <p:cNvPr id="639" name="Text Box 74">
              <a:extLst>
                <a:ext uri="{FF2B5EF4-FFF2-40B4-BE49-F238E27FC236}">
                  <a16:creationId xmlns:a16="http://schemas.microsoft.com/office/drawing/2014/main" id="{C33FAB3F-C18D-F04F-AFF6-CD5E1444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9108" y="4822113"/>
              <a:ext cx="2984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15</a:t>
              </a:r>
            </a:p>
          </p:txBody>
        </p:sp>
        <p:sp>
          <p:nvSpPr>
            <p:cNvPr id="643" name="Oval 84">
              <a:extLst>
                <a:ext uri="{FF2B5EF4-FFF2-40B4-BE49-F238E27FC236}">
                  <a16:creationId xmlns:a16="http://schemas.microsoft.com/office/drawing/2014/main" id="{86949CB4-4A39-0346-AFF6-9F5A2A7D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4" name="Oval 85">
              <a:extLst>
                <a:ext uri="{FF2B5EF4-FFF2-40B4-BE49-F238E27FC236}">
                  <a16:creationId xmlns:a16="http://schemas.microsoft.com/office/drawing/2014/main" id="{E4D51E21-8C17-E743-8B81-06236413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" name="Oval 86">
              <a:extLst>
                <a:ext uri="{FF2B5EF4-FFF2-40B4-BE49-F238E27FC236}">
                  <a16:creationId xmlns:a16="http://schemas.microsoft.com/office/drawing/2014/main" id="{520890CD-F328-1643-8FAD-D429622A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VLANS spanning multiple switches</a:t>
            </a:r>
            <a:endParaRPr lang="en-US" sz="4800" b="0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BEEB3-46FD-EA41-8074-A5BDD9C11183}"/>
              </a:ext>
            </a:extLst>
          </p:cNvPr>
          <p:cNvGrpSpPr/>
          <p:nvPr/>
        </p:nvGrpSpPr>
        <p:grpSpPr>
          <a:xfrm>
            <a:off x="2316560" y="1851720"/>
            <a:ext cx="2388836" cy="410624"/>
            <a:chOff x="7399107" y="1365161"/>
            <a:chExt cx="2388836" cy="732595"/>
          </a:xfrm>
        </p:grpSpPr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20E2C253-E31D-DA4E-8C57-56EFE4A095ED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596EEC3-C1AA-2E4B-BA66-1B555E77FCC5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AB2941FE-E212-F347-B495-140D5C7ED03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91A112E4-81D0-F44B-9985-65B5C629D0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1585E8CB-B8A8-844A-9962-714F597BBE4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EC524C8C-F983-3A44-9FDA-7715110964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0" name="Line 61">
            <a:extLst>
              <a:ext uri="{FF2B5EF4-FFF2-40B4-BE49-F238E27FC236}">
                <a16:creationId xmlns:a16="http://schemas.microsoft.com/office/drawing/2014/main" id="{504ED2E3-D101-424C-8AE9-5C34917B5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64338" y="2582038"/>
            <a:ext cx="90170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1" name="Line 62">
            <a:extLst>
              <a:ext uri="{FF2B5EF4-FFF2-40B4-BE49-F238E27FC236}">
                <a16:creationId xmlns:a16="http://schemas.microsoft.com/office/drawing/2014/main" id="{2122A03F-B45C-EC49-8D54-8D3B7DB4D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0101" y="2582038"/>
            <a:ext cx="80645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2" name="Line 63">
            <a:extLst>
              <a:ext uri="{FF2B5EF4-FFF2-40B4-BE49-F238E27FC236}">
                <a16:creationId xmlns:a16="http://schemas.microsoft.com/office/drawing/2014/main" id="{F985FD06-D0A5-3048-AF98-111FE4DF7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9236" y="2619375"/>
            <a:ext cx="683563" cy="33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3" name="Text Box 64">
            <a:extLst>
              <a:ext uri="{FF2B5EF4-FFF2-40B4-BE49-F238E27FC236}">
                <a16:creationId xmlns:a16="http://schemas.microsoft.com/office/drawing/2014/main" id="{299DB3CE-7B62-0F41-8A17-414B51C9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759" y="2797223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sp>
        <p:nvSpPr>
          <p:cNvPr id="434" name="Line 69">
            <a:extLst>
              <a:ext uri="{FF2B5EF4-FFF2-40B4-BE49-F238E27FC236}">
                <a16:creationId xmlns:a16="http://schemas.microsoft.com/office/drawing/2014/main" id="{131CBCB7-EC04-C34D-8089-DF6962A05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9825" y="2613025"/>
            <a:ext cx="99076" cy="35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5" name="Line 70">
            <a:extLst>
              <a:ext uri="{FF2B5EF4-FFF2-40B4-BE49-F238E27FC236}">
                <a16:creationId xmlns:a16="http://schemas.microsoft.com/office/drawing/2014/main" id="{3E75F251-D967-EA4E-9C97-EB6B5246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6" y="2406650"/>
            <a:ext cx="480076" cy="58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6" name="Line 71">
            <a:extLst>
              <a:ext uri="{FF2B5EF4-FFF2-40B4-BE49-F238E27FC236}">
                <a16:creationId xmlns:a16="http://schemas.microsoft.com/office/drawing/2014/main" id="{00AB0795-DB89-1B41-A48F-217D5BED1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7074" y="2397125"/>
            <a:ext cx="500713" cy="41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7" name="Text Box 72">
            <a:extLst>
              <a:ext uri="{FF2B5EF4-FFF2-40B4-BE49-F238E27FC236}">
                <a16:creationId xmlns:a16="http://schemas.microsoft.com/office/drawing/2014/main" id="{377DDBF1-C221-7B40-952F-70C5D671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665" y="3288788"/>
            <a:ext cx="173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EE (VLAN ports 1-8)</a:t>
            </a:r>
          </a:p>
        </p:txBody>
      </p:sp>
      <p:sp>
        <p:nvSpPr>
          <p:cNvPr id="438" name="Text Box 73">
            <a:extLst>
              <a:ext uri="{FF2B5EF4-FFF2-40B4-BE49-F238E27FC236}">
                <a16:creationId xmlns:a16="http://schemas.microsoft.com/office/drawing/2014/main" id="{FDE3B945-5B46-E04D-BFCA-4A7A699A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560" y="3288788"/>
            <a:ext cx="2572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CS (VLAN ports 9-15)</a:t>
            </a:r>
          </a:p>
        </p:txBody>
      </p:sp>
      <p:sp>
        <p:nvSpPr>
          <p:cNvPr id="447" name="Text Box 45">
            <a:extLst>
              <a:ext uri="{FF2B5EF4-FFF2-40B4-BE49-F238E27FC236}">
                <a16:creationId xmlns:a16="http://schemas.microsoft.com/office/drawing/2014/main" id="{2D1CE1C0-31D9-844E-8F50-70F2806C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15" y="2760270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grpSp>
        <p:nvGrpSpPr>
          <p:cNvPr id="448" name="Group 44">
            <a:extLst>
              <a:ext uri="{FF2B5EF4-FFF2-40B4-BE49-F238E27FC236}">
                <a16:creationId xmlns:a16="http://schemas.microsoft.com/office/drawing/2014/main" id="{700B7029-39F6-C74E-AC0E-38210F4099EF}"/>
              </a:ext>
            </a:extLst>
          </p:cNvPr>
          <p:cNvGrpSpPr>
            <a:grpSpLocks/>
          </p:cNvGrpSpPr>
          <p:nvPr/>
        </p:nvGrpSpPr>
        <p:grpSpPr bwMode="auto">
          <a:xfrm>
            <a:off x="1027763" y="2767775"/>
            <a:ext cx="609600" cy="558800"/>
            <a:chOff x="-44" y="1473"/>
            <a:chExt cx="981" cy="1105"/>
          </a:xfrm>
        </p:grpSpPr>
        <p:pic>
          <p:nvPicPr>
            <p:cNvPr id="449" name="Picture 45" descr="desktop_computer_stylized_medium">
              <a:extLst>
                <a:ext uri="{FF2B5EF4-FFF2-40B4-BE49-F238E27FC236}">
                  <a16:creationId xmlns:a16="http://schemas.microsoft.com/office/drawing/2014/main" id="{DBD01A03-81B8-534F-93E0-1D4C45D29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46">
              <a:extLst>
                <a:ext uri="{FF2B5EF4-FFF2-40B4-BE49-F238E27FC236}">
                  <a16:creationId xmlns:a16="http://schemas.microsoft.com/office/drawing/2014/main" id="{635026BE-6129-3740-BA64-8136F70D6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1" name="Group 44">
            <a:extLst>
              <a:ext uri="{FF2B5EF4-FFF2-40B4-BE49-F238E27FC236}">
                <a16:creationId xmlns:a16="http://schemas.microsoft.com/office/drawing/2014/main" id="{5180A7F4-6359-C649-AEDF-B175B94960B4}"/>
              </a:ext>
            </a:extLst>
          </p:cNvPr>
          <p:cNvGrpSpPr>
            <a:grpSpLocks/>
          </p:cNvGrpSpPr>
          <p:nvPr/>
        </p:nvGrpSpPr>
        <p:grpSpPr bwMode="auto">
          <a:xfrm>
            <a:off x="1592544" y="2773109"/>
            <a:ext cx="609600" cy="558800"/>
            <a:chOff x="-44" y="1473"/>
            <a:chExt cx="981" cy="1105"/>
          </a:xfrm>
        </p:grpSpPr>
        <p:pic>
          <p:nvPicPr>
            <p:cNvPr id="452" name="Picture 45" descr="desktop_computer_stylized_medium">
              <a:extLst>
                <a:ext uri="{FF2B5EF4-FFF2-40B4-BE49-F238E27FC236}">
                  <a16:creationId xmlns:a16="http://schemas.microsoft.com/office/drawing/2014/main" id="{14B1FE25-A4BF-9D47-8AD2-68F17E2D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" name="Freeform 46">
              <a:extLst>
                <a:ext uri="{FF2B5EF4-FFF2-40B4-BE49-F238E27FC236}">
                  <a16:creationId xmlns:a16="http://schemas.microsoft.com/office/drawing/2014/main" id="{BBF7941F-1FF1-1849-803E-B825A4F414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4" name="Group 44">
            <a:extLst>
              <a:ext uri="{FF2B5EF4-FFF2-40B4-BE49-F238E27FC236}">
                <a16:creationId xmlns:a16="http://schemas.microsoft.com/office/drawing/2014/main" id="{3B53FC44-EDA2-6143-AAE9-F7F4B007F065}"/>
              </a:ext>
            </a:extLst>
          </p:cNvPr>
          <p:cNvGrpSpPr>
            <a:grpSpLocks/>
          </p:cNvGrpSpPr>
          <p:nvPr/>
        </p:nvGrpSpPr>
        <p:grpSpPr bwMode="auto">
          <a:xfrm>
            <a:off x="2349411" y="2768447"/>
            <a:ext cx="609600" cy="558800"/>
            <a:chOff x="-44" y="1473"/>
            <a:chExt cx="981" cy="1105"/>
          </a:xfrm>
        </p:grpSpPr>
        <p:pic>
          <p:nvPicPr>
            <p:cNvPr id="455" name="Picture 45" descr="desktop_computer_stylized_medium">
              <a:extLst>
                <a:ext uri="{FF2B5EF4-FFF2-40B4-BE49-F238E27FC236}">
                  <a16:creationId xmlns:a16="http://schemas.microsoft.com/office/drawing/2014/main" id="{27DADEDF-8827-4347-B67A-F3A822699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" name="Freeform 46">
              <a:extLst>
                <a:ext uri="{FF2B5EF4-FFF2-40B4-BE49-F238E27FC236}">
                  <a16:creationId xmlns:a16="http://schemas.microsoft.com/office/drawing/2014/main" id="{6A110340-235C-2846-A908-0380A764EB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7" name="Group 44">
            <a:extLst>
              <a:ext uri="{FF2B5EF4-FFF2-40B4-BE49-F238E27FC236}">
                <a16:creationId xmlns:a16="http://schemas.microsoft.com/office/drawing/2014/main" id="{799E5DB2-77CF-E344-82DA-E1C53B1B1556}"/>
              </a:ext>
            </a:extLst>
          </p:cNvPr>
          <p:cNvGrpSpPr>
            <a:grpSpLocks/>
          </p:cNvGrpSpPr>
          <p:nvPr/>
        </p:nvGrpSpPr>
        <p:grpSpPr bwMode="auto">
          <a:xfrm>
            <a:off x="3314812" y="2763785"/>
            <a:ext cx="609600" cy="558800"/>
            <a:chOff x="-44" y="1473"/>
            <a:chExt cx="981" cy="1105"/>
          </a:xfrm>
        </p:grpSpPr>
        <p:pic>
          <p:nvPicPr>
            <p:cNvPr id="458" name="Picture 45" descr="desktop_computer_stylized_medium">
              <a:extLst>
                <a:ext uri="{FF2B5EF4-FFF2-40B4-BE49-F238E27FC236}">
                  <a16:creationId xmlns:a16="http://schemas.microsoft.com/office/drawing/2014/main" id="{D37910D3-8AA7-C24C-818C-2F605830F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B4F17700-4146-9C4E-A002-23A5A8126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0" name="Group 44">
            <a:extLst>
              <a:ext uri="{FF2B5EF4-FFF2-40B4-BE49-F238E27FC236}">
                <a16:creationId xmlns:a16="http://schemas.microsoft.com/office/drawing/2014/main" id="{BC32569F-4860-C044-8345-620D3C44BE94}"/>
              </a:ext>
            </a:extLst>
          </p:cNvPr>
          <p:cNvGrpSpPr>
            <a:grpSpLocks/>
          </p:cNvGrpSpPr>
          <p:nvPr/>
        </p:nvGrpSpPr>
        <p:grpSpPr bwMode="auto">
          <a:xfrm>
            <a:off x="3830039" y="2769695"/>
            <a:ext cx="609600" cy="558800"/>
            <a:chOff x="-44" y="1473"/>
            <a:chExt cx="981" cy="1105"/>
          </a:xfrm>
        </p:grpSpPr>
        <p:pic>
          <p:nvPicPr>
            <p:cNvPr id="461" name="Picture 45" descr="desktop_computer_stylized_medium">
              <a:extLst>
                <a:ext uri="{FF2B5EF4-FFF2-40B4-BE49-F238E27FC236}">
                  <a16:creationId xmlns:a16="http://schemas.microsoft.com/office/drawing/2014/main" id="{D412AD3B-D014-6047-80EA-4735BF4B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46">
              <a:extLst>
                <a:ext uri="{FF2B5EF4-FFF2-40B4-BE49-F238E27FC236}">
                  <a16:creationId xmlns:a16="http://schemas.microsoft.com/office/drawing/2014/main" id="{353A741B-0D62-3446-9077-1E43F71BA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63" name="Group 44">
            <a:extLst>
              <a:ext uri="{FF2B5EF4-FFF2-40B4-BE49-F238E27FC236}">
                <a16:creationId xmlns:a16="http://schemas.microsoft.com/office/drawing/2014/main" id="{D42CBE99-C058-0F44-B1D9-2439ABF13462}"/>
              </a:ext>
            </a:extLst>
          </p:cNvPr>
          <p:cNvGrpSpPr>
            <a:grpSpLocks/>
          </p:cNvGrpSpPr>
          <p:nvPr/>
        </p:nvGrpSpPr>
        <p:grpSpPr bwMode="auto">
          <a:xfrm>
            <a:off x="4693640" y="2778687"/>
            <a:ext cx="609600" cy="558800"/>
            <a:chOff x="-44" y="1473"/>
            <a:chExt cx="981" cy="1105"/>
          </a:xfrm>
        </p:grpSpPr>
        <p:pic>
          <p:nvPicPr>
            <p:cNvPr id="464" name="Picture 45" descr="desktop_computer_stylized_medium">
              <a:extLst>
                <a:ext uri="{FF2B5EF4-FFF2-40B4-BE49-F238E27FC236}">
                  <a16:creationId xmlns:a16="http://schemas.microsoft.com/office/drawing/2014/main" id="{12D4DF7A-D18D-7A44-B2AA-BED58DFA4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" name="Freeform 46">
              <a:extLst>
                <a:ext uri="{FF2B5EF4-FFF2-40B4-BE49-F238E27FC236}">
                  <a16:creationId xmlns:a16="http://schemas.microsoft.com/office/drawing/2014/main" id="{1BBC825C-81B6-FE42-9537-7ECC063686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8" name="Rectangle 76">
            <a:extLst>
              <a:ext uri="{FF2B5EF4-FFF2-40B4-BE49-F238E27FC236}">
                <a16:creationId xmlns:a16="http://schemas.microsoft.com/office/drawing/2014/main" id="{DF769E42-15DD-F647-8345-8EC3377A3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446" y="2518116"/>
            <a:ext cx="887249" cy="2476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DDFD3528-6EFA-5F4E-9976-3E7D020C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086" y="2300638"/>
            <a:ext cx="1181609" cy="468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0" name="Line 3">
            <a:extLst>
              <a:ext uri="{FF2B5EF4-FFF2-40B4-BE49-F238E27FC236}">
                <a16:creationId xmlns:a16="http://schemas.microsoft.com/office/drawing/2014/main" id="{3A16DF6F-694F-9142-B056-22ED2386A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071" y="2518439"/>
            <a:ext cx="1163270" cy="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1" name="Line 17">
            <a:extLst>
              <a:ext uri="{FF2B5EF4-FFF2-40B4-BE49-F238E27FC236}">
                <a16:creationId xmlns:a16="http://schemas.microsoft.com/office/drawing/2014/main" id="{2484887D-A2EE-734F-B491-51AB52AD1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8841" y="2310163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2" name="Line 24">
            <a:extLst>
              <a:ext uri="{FF2B5EF4-FFF2-40B4-BE49-F238E27FC236}">
                <a16:creationId xmlns:a16="http://schemas.microsoft.com/office/drawing/2014/main" id="{BCB59FC5-4BEA-F743-AC28-5080DC982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3566" y="2305401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3" name="Line 25">
            <a:extLst>
              <a:ext uri="{FF2B5EF4-FFF2-40B4-BE49-F238E27FC236}">
                <a16:creationId xmlns:a16="http://schemas.microsoft.com/office/drawing/2014/main" id="{7401A3B1-D2E0-5741-895F-85128721E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4116" y="2300638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4" name="Text Box 27">
            <a:extLst>
              <a:ext uri="{FF2B5EF4-FFF2-40B4-BE49-F238E27FC236}">
                <a16:creationId xmlns:a16="http://schemas.microsoft.com/office/drawing/2014/main" id="{5E773376-0561-9849-B623-65C4935F7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716" y="225450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115" name="Text Box 28">
            <a:extLst>
              <a:ext uri="{FF2B5EF4-FFF2-40B4-BE49-F238E27FC236}">
                <a16:creationId xmlns:a16="http://schemas.microsoft.com/office/drawing/2014/main" id="{CD7F9F23-1992-A64D-A194-FC1E2B1C8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634" y="2478093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</a:t>
            </a:r>
          </a:p>
        </p:txBody>
      </p:sp>
      <p:sp>
        <p:nvSpPr>
          <p:cNvPr id="116" name="Text Box 29">
            <a:extLst>
              <a:ext uri="{FF2B5EF4-FFF2-40B4-BE49-F238E27FC236}">
                <a16:creationId xmlns:a16="http://schemas.microsoft.com/office/drawing/2014/main" id="{DF09F4FB-6C6C-8243-ADFF-89107739C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339" y="2473676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17" name="Text Box 74">
            <a:extLst>
              <a:ext uri="{FF2B5EF4-FFF2-40B4-BE49-F238E27FC236}">
                <a16:creationId xmlns:a16="http://schemas.microsoft.com/office/drawing/2014/main" id="{C65CC3C6-270D-CC4B-9027-9D06A78B2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706" y="2258673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118" name="Oval 84">
            <a:extLst>
              <a:ext uri="{FF2B5EF4-FFF2-40B4-BE49-F238E27FC236}">
                <a16:creationId xmlns:a16="http://schemas.microsoft.com/office/drawing/2014/main" id="{094D34F4-B4E1-AF40-8C9D-661E27F57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816" y="2613376"/>
            <a:ext cx="42862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9" name="Oval 85">
            <a:extLst>
              <a:ext uri="{FF2B5EF4-FFF2-40B4-BE49-F238E27FC236}">
                <a16:creationId xmlns:a16="http://schemas.microsoft.com/office/drawing/2014/main" id="{ABA8AC99-BF96-784C-9799-50384ACE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116" y="2399063"/>
            <a:ext cx="42862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0" name="Oval 86">
            <a:extLst>
              <a:ext uri="{FF2B5EF4-FFF2-40B4-BE49-F238E27FC236}">
                <a16:creationId xmlns:a16="http://schemas.microsoft.com/office/drawing/2014/main" id="{5B8FA7F1-1A20-4A40-BAFA-E19D09F9B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1245" y="2607922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7" name="Text Box 64">
            <a:extLst>
              <a:ext uri="{FF2B5EF4-FFF2-40B4-BE49-F238E27FC236}">
                <a16:creationId xmlns:a16="http://schemas.microsoft.com/office/drawing/2014/main" id="{B19E9EFE-53A3-DE4A-BE77-4CC7AA81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454" y="2836289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</a:t>
            </a:r>
          </a:p>
        </p:txBody>
      </p:sp>
      <p:sp>
        <p:nvSpPr>
          <p:cNvPr id="88" name="Line 69">
            <a:extLst>
              <a:ext uri="{FF2B5EF4-FFF2-40B4-BE49-F238E27FC236}">
                <a16:creationId xmlns:a16="http://schemas.microsoft.com/office/drawing/2014/main" id="{9689948A-F753-EA4C-A4D1-BD513EA05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6996" y="2624279"/>
            <a:ext cx="101600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9" name="Line 70">
            <a:extLst>
              <a:ext uri="{FF2B5EF4-FFF2-40B4-BE49-F238E27FC236}">
                <a16:creationId xmlns:a16="http://schemas.microsoft.com/office/drawing/2014/main" id="{4FE0AC14-8ACA-3B40-9E0B-E5A914DC7C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6896" y="2641600"/>
            <a:ext cx="117034" cy="3843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1" name="Group 44">
            <a:extLst>
              <a:ext uri="{FF2B5EF4-FFF2-40B4-BE49-F238E27FC236}">
                <a16:creationId xmlns:a16="http://schemas.microsoft.com/office/drawing/2014/main" id="{3F4FD38A-71B2-BD46-B644-F748B4A95D76}"/>
              </a:ext>
            </a:extLst>
          </p:cNvPr>
          <p:cNvGrpSpPr>
            <a:grpSpLocks/>
          </p:cNvGrpSpPr>
          <p:nvPr/>
        </p:nvGrpSpPr>
        <p:grpSpPr bwMode="auto">
          <a:xfrm>
            <a:off x="6754507" y="2802851"/>
            <a:ext cx="609600" cy="558800"/>
            <a:chOff x="-44" y="1473"/>
            <a:chExt cx="981" cy="1105"/>
          </a:xfrm>
        </p:grpSpPr>
        <p:pic>
          <p:nvPicPr>
            <p:cNvPr id="106" name="Picture 45" descr="desktop_computer_stylized_medium">
              <a:extLst>
                <a:ext uri="{FF2B5EF4-FFF2-40B4-BE49-F238E27FC236}">
                  <a16:creationId xmlns:a16="http://schemas.microsoft.com/office/drawing/2014/main" id="{27C36CF3-2AC9-4547-A2C2-132F4C799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46">
              <a:extLst>
                <a:ext uri="{FF2B5EF4-FFF2-40B4-BE49-F238E27FC236}">
                  <a16:creationId xmlns:a16="http://schemas.microsoft.com/office/drawing/2014/main" id="{CD8ED0DE-6479-5141-BE8A-06075D2B1C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2" name="Group 44">
            <a:extLst>
              <a:ext uri="{FF2B5EF4-FFF2-40B4-BE49-F238E27FC236}">
                <a16:creationId xmlns:a16="http://schemas.microsoft.com/office/drawing/2014/main" id="{15B0B6B3-C2F3-4B44-82A3-C71C9F43FE8F}"/>
              </a:ext>
            </a:extLst>
          </p:cNvPr>
          <p:cNvGrpSpPr>
            <a:grpSpLocks/>
          </p:cNvGrpSpPr>
          <p:nvPr/>
        </p:nvGrpSpPr>
        <p:grpSpPr bwMode="auto">
          <a:xfrm>
            <a:off x="7269734" y="2808761"/>
            <a:ext cx="609600" cy="558800"/>
            <a:chOff x="-44" y="1473"/>
            <a:chExt cx="981" cy="1105"/>
          </a:xfrm>
        </p:grpSpPr>
        <p:pic>
          <p:nvPicPr>
            <p:cNvPr id="104" name="Picture 45" descr="desktop_computer_stylized_medium">
              <a:extLst>
                <a:ext uri="{FF2B5EF4-FFF2-40B4-BE49-F238E27FC236}">
                  <a16:creationId xmlns:a16="http://schemas.microsoft.com/office/drawing/2014/main" id="{7B05CA4A-9316-F144-9CA1-C1D965B25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Freeform 46">
              <a:extLst>
                <a:ext uri="{FF2B5EF4-FFF2-40B4-BE49-F238E27FC236}">
                  <a16:creationId xmlns:a16="http://schemas.microsoft.com/office/drawing/2014/main" id="{772156A5-F08F-4742-BC92-5E267E6C3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3FB81D-F848-6A4E-8DB2-7790BB58F883}"/>
              </a:ext>
            </a:extLst>
          </p:cNvPr>
          <p:cNvGrpSpPr/>
          <p:nvPr/>
        </p:nvGrpSpPr>
        <p:grpSpPr>
          <a:xfrm>
            <a:off x="6951920" y="1887445"/>
            <a:ext cx="1206122" cy="410624"/>
            <a:chOff x="7399107" y="1365161"/>
            <a:chExt cx="2388836" cy="732595"/>
          </a:xfrm>
        </p:grpSpPr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06D9177-3534-0A4D-8375-1AECE2DE81B9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C1CF51F-E140-A549-8FD5-911E3A1F808C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D923E587-3908-7343-B943-9148CFD38C8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6F6E3936-5704-904B-A965-E09D74248E28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14553340-E893-8947-A4ED-728819D8D696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9762F9A8-9309-FE47-99EA-B36182CCD1EC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Line 70">
            <a:extLst>
              <a:ext uri="{FF2B5EF4-FFF2-40B4-BE49-F238E27FC236}">
                <a16:creationId xmlns:a16="http://schemas.microsoft.com/office/drawing/2014/main" id="{675B8C8A-36A4-194C-B4CD-244C11639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1061" y="2628348"/>
            <a:ext cx="474942" cy="395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5" name="Group 44">
            <a:extLst>
              <a:ext uri="{FF2B5EF4-FFF2-40B4-BE49-F238E27FC236}">
                <a16:creationId xmlns:a16="http://schemas.microsoft.com/office/drawing/2014/main" id="{367E973A-BC2E-E449-A069-AD008F96ECC7}"/>
              </a:ext>
            </a:extLst>
          </p:cNvPr>
          <p:cNvGrpSpPr>
            <a:grpSpLocks/>
          </p:cNvGrpSpPr>
          <p:nvPr/>
        </p:nvGrpSpPr>
        <p:grpSpPr bwMode="auto">
          <a:xfrm>
            <a:off x="8133335" y="2817753"/>
            <a:ext cx="609600" cy="558800"/>
            <a:chOff x="-44" y="1473"/>
            <a:chExt cx="981" cy="1105"/>
          </a:xfrm>
        </p:grpSpPr>
        <p:pic>
          <p:nvPicPr>
            <p:cNvPr id="96" name="Picture 45" descr="desktop_computer_stylized_medium">
              <a:extLst>
                <a:ext uri="{FF2B5EF4-FFF2-40B4-BE49-F238E27FC236}">
                  <a16:creationId xmlns:a16="http://schemas.microsoft.com/office/drawing/2014/main" id="{8B2D4FE3-520C-1A49-998C-A6EC8D46D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Freeform 46">
              <a:extLst>
                <a:ext uri="{FF2B5EF4-FFF2-40B4-BE49-F238E27FC236}">
                  <a16:creationId xmlns:a16="http://schemas.microsoft.com/office/drawing/2014/main" id="{17B4CA66-EC57-AD47-92EC-F041CAD18D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68" name="Group 170">
            <a:extLst>
              <a:ext uri="{FF2B5EF4-FFF2-40B4-BE49-F238E27FC236}">
                <a16:creationId xmlns:a16="http://schemas.microsoft.com/office/drawing/2014/main" id="{3B0B6F17-4816-0044-BD4C-089B84297346}"/>
              </a:ext>
            </a:extLst>
          </p:cNvPr>
          <p:cNvGrpSpPr>
            <a:grpSpLocks/>
          </p:cNvGrpSpPr>
          <p:nvPr/>
        </p:nvGrpSpPr>
        <p:grpSpPr bwMode="auto">
          <a:xfrm>
            <a:off x="4317661" y="2251388"/>
            <a:ext cx="2835275" cy="430213"/>
            <a:chOff x="2096" y="1154"/>
            <a:chExt cx="1786" cy="271"/>
          </a:xfrm>
        </p:grpSpPr>
        <p:sp>
          <p:nvSpPr>
            <p:cNvPr id="169" name="Oval 85">
              <a:extLst>
                <a:ext uri="{FF2B5EF4-FFF2-40B4-BE49-F238E27FC236}">
                  <a16:creationId xmlns:a16="http://schemas.microsoft.com/office/drawing/2014/main" id="{01BE6D7A-823D-B14C-B094-4AB33BF42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D18077DD-CD88-FD49-913C-BC4DB320E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6" y="1154"/>
              <a:ext cx="1786" cy="271"/>
              <a:chOff x="2096" y="1154"/>
              <a:chExt cx="1786" cy="271"/>
            </a:xfrm>
          </p:grpSpPr>
          <p:sp>
            <p:nvSpPr>
              <p:cNvPr id="171" name="Text Box 28">
                <a:extLst>
                  <a:ext uri="{FF2B5EF4-FFF2-40B4-BE49-F238E27FC236}">
                    <a16:creationId xmlns:a16="http://schemas.microsoft.com/office/drawing/2014/main" id="{32F920CB-14C3-394B-A24F-423C9D30D0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16</a:t>
                </a:r>
              </a:p>
            </p:txBody>
          </p:sp>
          <p:sp>
            <p:nvSpPr>
              <p:cNvPr id="172" name="Text Box 27">
                <a:extLst>
                  <a:ext uri="{FF2B5EF4-FFF2-40B4-BE49-F238E27FC236}">
                    <a16:creationId xmlns:a16="http://schemas.microsoft.com/office/drawing/2014/main" id="{182C898F-65A5-CB46-BF24-5CBF637E6D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9" y="115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</a:t>
                </a:r>
              </a:p>
            </p:txBody>
          </p:sp>
          <p:sp>
            <p:nvSpPr>
              <p:cNvPr id="173" name="Oval 85">
                <a:extLst>
                  <a:ext uri="{FF2B5EF4-FFF2-40B4-BE49-F238E27FC236}">
                    <a16:creationId xmlns:a16="http://schemas.microsoft.com/office/drawing/2014/main" id="{CAA56E02-AE12-6E41-89AE-D35521E51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 168">
                <a:extLst>
                  <a:ext uri="{FF2B5EF4-FFF2-40B4-BE49-F238E27FC236}">
                    <a16:creationId xmlns:a16="http://schemas.microsoft.com/office/drawing/2014/main" id="{037DB8CD-0DCC-3E43-A5FF-5526E5FA6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" name="Text Box 27">
            <a:extLst>
              <a:ext uri="{FF2B5EF4-FFF2-40B4-BE49-F238E27FC236}">
                <a16:creationId xmlns:a16="http://schemas.microsoft.com/office/drawing/2014/main" id="{385E4030-D5C3-924A-84F2-F800333F6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889" y="2475447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</a:t>
            </a:r>
          </a:p>
        </p:txBody>
      </p:sp>
      <p:sp>
        <p:nvSpPr>
          <p:cNvPr id="177" name="Text Box 29">
            <a:extLst>
              <a:ext uri="{FF2B5EF4-FFF2-40B4-BE49-F238E27FC236}">
                <a16:creationId xmlns:a16="http://schemas.microsoft.com/office/drawing/2014/main" id="{9EE3102F-C6C5-DB49-8DB2-681B0FA06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068" y="2256799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78" name="Text Box 29">
            <a:extLst>
              <a:ext uri="{FF2B5EF4-FFF2-40B4-BE49-F238E27FC236}">
                <a16:creationId xmlns:a16="http://schemas.microsoft.com/office/drawing/2014/main" id="{BDE5B39E-100B-6147-986B-E3965A4E9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854" y="2474305"/>
            <a:ext cx="2423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81" name="Oval 86">
            <a:extLst>
              <a:ext uri="{FF2B5EF4-FFF2-40B4-BE49-F238E27FC236}">
                <a16:creationId xmlns:a16="http://schemas.microsoft.com/office/drawing/2014/main" id="{B8FC3FE4-76F6-A34B-A1F3-AE510F7A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2457" y="2619380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4" name="Text Box 73">
            <a:extLst>
              <a:ext uri="{FF2B5EF4-FFF2-40B4-BE49-F238E27FC236}">
                <a16:creationId xmlns:a16="http://schemas.microsoft.com/office/drawing/2014/main" id="{1D88346D-98A9-0549-9F22-97A6E9BF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701" y="3325906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Ports 2,3,5 belong to EE VLAN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Ports 4,6,7,8 belong to CS VLAN</a:t>
            </a:r>
          </a:p>
        </p:txBody>
      </p:sp>
      <p:sp>
        <p:nvSpPr>
          <p:cNvPr id="185" name="Rectangle 3">
            <a:extLst>
              <a:ext uri="{FF2B5EF4-FFF2-40B4-BE49-F238E27FC236}">
                <a16:creationId xmlns:a16="http://schemas.microsoft.com/office/drawing/2014/main" id="{725460D0-8BC5-A14B-872E-FA5833756D4D}"/>
              </a:ext>
            </a:extLst>
          </p:cNvPr>
          <p:cNvSpPr txBox="1">
            <a:spLocks noChangeArrowheads="1"/>
          </p:cNvSpPr>
          <p:nvPr/>
        </p:nvSpPr>
        <p:spPr>
          <a:xfrm>
            <a:off x="1379351" y="4052608"/>
            <a:ext cx="9983414" cy="268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trunk port: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carries frames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from multiple VLANs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6672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802.1q protocol adds/removed additional header fields (i.e., the VLAN tag) for frames forwarded between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trunk ports.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6672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The sending switch will add the tag when sending frames on the trunk port (e.g., switch on the left when sending out of port 16).</a:t>
            </a:r>
          </a:p>
          <a:p>
            <a:pPr marL="46672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receiving switch will read (parse) the information and then remove it from the frame (e.g., switch on the right when receiving on port 1).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3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51BA-85B7-CB0C-9F4F-6F8138A6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21151-E5D7-D7D8-6219-7A2963ED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566564" cy="4351338"/>
          </a:xfrm>
        </p:spPr>
        <p:txBody>
          <a:bodyPr/>
          <a:lstStyle/>
          <a:p>
            <a:r>
              <a:rPr lang="en-US" dirty="0"/>
              <a:t>How traffic is forwarded between endpoints in different VLANs</a:t>
            </a:r>
          </a:p>
          <a:p>
            <a:r>
              <a:rPr lang="en-US" dirty="0"/>
              <a:t>How traffic is forwarded between endpoints in the same VLAN</a:t>
            </a:r>
          </a:p>
          <a:p>
            <a:pPr lvl="1"/>
            <a:r>
              <a:rPr lang="en-US" dirty="0"/>
              <a:t>When they are attached to the same switch</a:t>
            </a:r>
          </a:p>
          <a:p>
            <a:pPr lvl="1"/>
            <a:r>
              <a:rPr lang="en-US" dirty="0"/>
              <a:t>When they are attached to different switches</a:t>
            </a:r>
          </a:p>
        </p:txBody>
      </p:sp>
    </p:spTree>
    <p:extLst>
      <p:ext uri="{BB962C8B-B14F-4D97-AF65-F5344CB8AC3E}">
        <p14:creationId xmlns:p14="http://schemas.microsoft.com/office/powerpoint/2010/main" val="10229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7C71-FBEB-56FC-362C-84B3EAA0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VLAN Exercise</a:t>
            </a:r>
          </a:p>
        </p:txBody>
      </p:sp>
      <p:grpSp>
        <p:nvGrpSpPr>
          <p:cNvPr id="6" name="Group 44">
            <a:extLst>
              <a:ext uri="{FF2B5EF4-FFF2-40B4-BE49-F238E27FC236}">
                <a16:creationId xmlns:a16="http://schemas.microsoft.com/office/drawing/2014/main" id="{742B5A19-F65B-05D9-4E99-BB03B9AA2AB8}"/>
              </a:ext>
            </a:extLst>
          </p:cNvPr>
          <p:cNvGrpSpPr>
            <a:grpSpLocks/>
          </p:cNvGrpSpPr>
          <p:nvPr/>
        </p:nvGrpSpPr>
        <p:grpSpPr bwMode="auto">
          <a:xfrm>
            <a:off x="1366321" y="1690767"/>
            <a:ext cx="753610" cy="691854"/>
            <a:chOff x="-44" y="1473"/>
            <a:chExt cx="981" cy="1105"/>
          </a:xfrm>
        </p:grpSpPr>
        <p:pic>
          <p:nvPicPr>
            <p:cNvPr id="7" name="Picture 45" descr="desktop_computer_stylized_medium">
              <a:extLst>
                <a:ext uri="{FF2B5EF4-FFF2-40B4-BE49-F238E27FC236}">
                  <a16:creationId xmlns:a16="http://schemas.microsoft.com/office/drawing/2014/main" id="{953B61FB-22D2-A385-69C3-CC73E7360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46">
              <a:extLst>
                <a:ext uri="{FF2B5EF4-FFF2-40B4-BE49-F238E27FC236}">
                  <a16:creationId xmlns:a16="http://schemas.microsoft.com/office/drawing/2014/main" id="{19455EC6-FDDB-9CB3-0FAD-51718782C6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EC6C4C2-D4BA-DA71-A327-5ADC53A288EF}"/>
              </a:ext>
            </a:extLst>
          </p:cNvPr>
          <p:cNvGrpSpPr/>
          <p:nvPr/>
        </p:nvGrpSpPr>
        <p:grpSpPr>
          <a:xfrm>
            <a:off x="3089745" y="1820169"/>
            <a:ext cx="865646" cy="487799"/>
            <a:chOff x="3668110" y="2448910"/>
            <a:chExt cx="3794234" cy="21651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DABB8A-461B-BB37-A493-3E7AD460556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4977061-5E86-8C76-A3F2-61EE866BC1A1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DDAF71-388E-ABB4-EA83-A1CB18A4E1C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2981FA24-9AB7-0113-8DE8-E732B4B44B92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02E96D8B-AEEE-02FA-3BD9-BDD506BF37AF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400FE09B-4C38-2A4A-ED91-2AB1E981869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910B3D56-5E6C-8AD1-F388-C67D3A32142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A3CE40D4-079E-6506-BD9F-1A5C2D928EC2}"/>
              </a:ext>
            </a:extLst>
          </p:cNvPr>
          <p:cNvGrpSpPr>
            <a:grpSpLocks/>
          </p:cNvGrpSpPr>
          <p:nvPr/>
        </p:nvGrpSpPr>
        <p:grpSpPr bwMode="auto">
          <a:xfrm>
            <a:off x="2271229" y="2640164"/>
            <a:ext cx="753610" cy="691854"/>
            <a:chOff x="-44" y="1473"/>
            <a:chExt cx="981" cy="1105"/>
          </a:xfrm>
        </p:grpSpPr>
        <p:pic>
          <p:nvPicPr>
            <p:cNvPr id="18" name="Picture 45" descr="desktop_computer_stylized_medium">
              <a:extLst>
                <a:ext uri="{FF2B5EF4-FFF2-40B4-BE49-F238E27FC236}">
                  <a16:creationId xmlns:a16="http://schemas.microsoft.com/office/drawing/2014/main" id="{124613AF-CB9F-9395-3188-05607D1A5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4E433426-D94B-736D-B3F7-49A71EB1BF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D20F7C-AEDF-6BD0-7CB1-3EFC3B085BC1}"/>
              </a:ext>
            </a:extLst>
          </p:cNvPr>
          <p:cNvGrpSpPr/>
          <p:nvPr/>
        </p:nvGrpSpPr>
        <p:grpSpPr>
          <a:xfrm>
            <a:off x="5578928" y="1823890"/>
            <a:ext cx="865646" cy="487799"/>
            <a:chOff x="3668110" y="2448910"/>
            <a:chExt cx="3794234" cy="216513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1AA3CA-E3ED-99FD-51EB-03D2A1E2DF23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BA3FFFE-2877-6BA8-9B5A-3D47AA11271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A96C92B-5B25-9139-DDC1-D0142A33906B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C1901F5-DF80-9691-069A-241F421C9561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1E42F9C-CFD1-F4F4-9888-2683A68B6848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80FDFA50-7A01-41D0-EB69-308CEF0AD3A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06CF191-6AB2-1B30-BC40-8549E7A7786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44">
            <a:extLst>
              <a:ext uri="{FF2B5EF4-FFF2-40B4-BE49-F238E27FC236}">
                <a16:creationId xmlns:a16="http://schemas.microsoft.com/office/drawing/2014/main" id="{CE42EB20-4E02-2A70-B8F3-47BD5BBE1BA6}"/>
              </a:ext>
            </a:extLst>
          </p:cNvPr>
          <p:cNvGrpSpPr>
            <a:grpSpLocks/>
          </p:cNvGrpSpPr>
          <p:nvPr/>
        </p:nvGrpSpPr>
        <p:grpSpPr bwMode="auto">
          <a:xfrm>
            <a:off x="8866632" y="2640164"/>
            <a:ext cx="753610" cy="691854"/>
            <a:chOff x="-44" y="1473"/>
            <a:chExt cx="981" cy="1105"/>
          </a:xfrm>
        </p:grpSpPr>
        <p:pic>
          <p:nvPicPr>
            <p:cNvPr id="29" name="Picture 45" descr="desktop_computer_stylized_medium">
              <a:extLst>
                <a:ext uri="{FF2B5EF4-FFF2-40B4-BE49-F238E27FC236}">
                  <a16:creationId xmlns:a16="http://schemas.microsoft.com/office/drawing/2014/main" id="{77C30C09-4657-03DF-2362-D8451C6A8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868B904E-ABD7-359C-D75F-4C31B48106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FFF904-7E25-B75C-9C00-C21A580ACD61}"/>
              </a:ext>
            </a:extLst>
          </p:cNvPr>
          <p:cNvGrpSpPr/>
          <p:nvPr/>
        </p:nvGrpSpPr>
        <p:grpSpPr>
          <a:xfrm>
            <a:off x="8432610" y="1745497"/>
            <a:ext cx="865646" cy="487799"/>
            <a:chOff x="3668110" y="2448910"/>
            <a:chExt cx="3794234" cy="21651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9402375-E46A-3DB2-2A7E-EA1644AFFA25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6B8D3E7-A9B1-096F-1A6C-6528BD0F3643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05E3142-3A91-7DC0-3975-F7F31A5B24A9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C717A70-64DF-47CF-E454-C1CF021B53F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7DA2B87F-4CBE-0521-C158-9B22CDBE14D4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35CC335C-1965-E67B-D6B6-BCD0E5A83B8B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F8CD15-D13A-3340-0CBD-F365062D5853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" name="Group 44">
            <a:extLst>
              <a:ext uri="{FF2B5EF4-FFF2-40B4-BE49-F238E27FC236}">
                <a16:creationId xmlns:a16="http://schemas.microsoft.com/office/drawing/2014/main" id="{AC317E23-773D-A77D-4977-D79E98E164AB}"/>
              </a:ext>
            </a:extLst>
          </p:cNvPr>
          <p:cNvGrpSpPr>
            <a:grpSpLocks/>
          </p:cNvGrpSpPr>
          <p:nvPr/>
        </p:nvGrpSpPr>
        <p:grpSpPr bwMode="auto">
          <a:xfrm>
            <a:off x="9837606" y="1616114"/>
            <a:ext cx="753610" cy="691854"/>
            <a:chOff x="-44" y="1473"/>
            <a:chExt cx="981" cy="1105"/>
          </a:xfrm>
        </p:grpSpPr>
        <p:pic>
          <p:nvPicPr>
            <p:cNvPr id="40" name="Picture 45" descr="desktop_computer_stylized_medium">
              <a:extLst>
                <a:ext uri="{FF2B5EF4-FFF2-40B4-BE49-F238E27FC236}">
                  <a16:creationId xmlns:a16="http://schemas.microsoft.com/office/drawing/2014/main" id="{6E12B672-1182-9699-1768-B282E625A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F53266D9-B945-2CE8-B9B4-93C67D399B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D5A892E-931E-9864-3DA6-F10A8E3C4BE0}"/>
              </a:ext>
            </a:extLst>
          </p:cNvPr>
          <p:cNvCxnSpPr>
            <a:cxnSpLocks/>
          </p:cNvCxnSpPr>
          <p:nvPr/>
        </p:nvCxnSpPr>
        <p:spPr>
          <a:xfrm flipH="1">
            <a:off x="2271229" y="2036694"/>
            <a:ext cx="745758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F5F0F9C-B94E-E0D7-4379-78008346359A}"/>
              </a:ext>
            </a:extLst>
          </p:cNvPr>
          <p:cNvCxnSpPr>
            <a:cxnSpLocks/>
          </p:cNvCxnSpPr>
          <p:nvPr/>
        </p:nvCxnSpPr>
        <p:spPr>
          <a:xfrm flipH="1">
            <a:off x="3089745" y="2396552"/>
            <a:ext cx="534866" cy="468386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AFE2D07-48CF-4674-58AD-9F808A51125F}"/>
              </a:ext>
            </a:extLst>
          </p:cNvPr>
          <p:cNvCxnSpPr>
            <a:cxnSpLocks/>
          </p:cNvCxnSpPr>
          <p:nvPr/>
        </p:nvCxnSpPr>
        <p:spPr>
          <a:xfrm flipH="1">
            <a:off x="4041901" y="1999295"/>
            <a:ext cx="1434906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74D18B0-1F74-BB66-D682-DE1D2129B4C5}"/>
              </a:ext>
            </a:extLst>
          </p:cNvPr>
          <p:cNvCxnSpPr>
            <a:cxnSpLocks/>
          </p:cNvCxnSpPr>
          <p:nvPr/>
        </p:nvCxnSpPr>
        <p:spPr>
          <a:xfrm flipH="1">
            <a:off x="6618840" y="2011037"/>
            <a:ext cx="1651702" cy="16119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9B898C9-E1F7-E46C-5012-D43DD7F63AC8}"/>
              </a:ext>
            </a:extLst>
          </p:cNvPr>
          <p:cNvCxnSpPr>
            <a:cxnSpLocks/>
          </p:cNvCxnSpPr>
          <p:nvPr/>
        </p:nvCxnSpPr>
        <p:spPr>
          <a:xfrm flipH="1" flipV="1">
            <a:off x="8742092" y="2346463"/>
            <a:ext cx="354395" cy="39507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5B2F30D-495C-090A-93E2-D1F254B7A968}"/>
              </a:ext>
            </a:extLst>
          </p:cNvPr>
          <p:cNvCxnSpPr>
            <a:cxnSpLocks/>
          </p:cNvCxnSpPr>
          <p:nvPr/>
        </p:nvCxnSpPr>
        <p:spPr>
          <a:xfrm flipH="1">
            <a:off x="9378410" y="1929603"/>
            <a:ext cx="618637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1BBF15C-0B39-F19E-6149-F2A96154975C}"/>
              </a:ext>
            </a:extLst>
          </p:cNvPr>
          <p:cNvSpPr txBox="1"/>
          <p:nvPr/>
        </p:nvSpPr>
        <p:spPr>
          <a:xfrm>
            <a:off x="2806428" y="16673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6BEB5A1-D304-7FA5-0C36-7A4605B57F0A}"/>
              </a:ext>
            </a:extLst>
          </p:cNvPr>
          <p:cNvSpPr txBox="1"/>
          <p:nvPr/>
        </p:nvSpPr>
        <p:spPr>
          <a:xfrm>
            <a:off x="3538674" y="23336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6D2575D-153E-25E3-1335-3D56B2E31D14}"/>
              </a:ext>
            </a:extLst>
          </p:cNvPr>
          <p:cNvSpPr txBox="1"/>
          <p:nvPr/>
        </p:nvSpPr>
        <p:spPr>
          <a:xfrm>
            <a:off x="4038273" y="1690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E243C1C-72FE-A764-8BA2-3B3546831443}"/>
              </a:ext>
            </a:extLst>
          </p:cNvPr>
          <p:cNvSpPr txBox="1"/>
          <p:nvPr/>
        </p:nvSpPr>
        <p:spPr>
          <a:xfrm>
            <a:off x="5299168" y="16809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9DFA9D1-80E7-2FA6-0806-65A1BDE76CAE}"/>
              </a:ext>
            </a:extLst>
          </p:cNvPr>
          <p:cNvSpPr txBox="1"/>
          <p:nvPr/>
        </p:nvSpPr>
        <p:spPr>
          <a:xfrm>
            <a:off x="6571722" y="17100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842B980-179E-E624-2A8D-E15155C22B8C}"/>
              </a:ext>
            </a:extLst>
          </p:cNvPr>
          <p:cNvSpPr txBox="1"/>
          <p:nvPr/>
        </p:nvSpPr>
        <p:spPr>
          <a:xfrm>
            <a:off x="8111667" y="16959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F3A6E0-B8CB-D0A8-C875-4FFEAEBD569B}"/>
              </a:ext>
            </a:extLst>
          </p:cNvPr>
          <p:cNvSpPr txBox="1"/>
          <p:nvPr/>
        </p:nvSpPr>
        <p:spPr>
          <a:xfrm>
            <a:off x="8470791" y="22993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5D78373-54EE-1D10-7B62-6CE54D651B67}"/>
              </a:ext>
            </a:extLst>
          </p:cNvPr>
          <p:cNvSpPr txBox="1"/>
          <p:nvPr/>
        </p:nvSpPr>
        <p:spPr>
          <a:xfrm>
            <a:off x="9274561" y="16343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grpSp>
        <p:nvGrpSpPr>
          <p:cNvPr id="64" name="Group 44">
            <a:extLst>
              <a:ext uri="{FF2B5EF4-FFF2-40B4-BE49-F238E27FC236}">
                <a16:creationId xmlns:a16="http://schemas.microsoft.com/office/drawing/2014/main" id="{4AC13DA8-2FA6-FF3C-3F2B-6ECF0BF75F2E}"/>
              </a:ext>
            </a:extLst>
          </p:cNvPr>
          <p:cNvGrpSpPr>
            <a:grpSpLocks/>
          </p:cNvGrpSpPr>
          <p:nvPr/>
        </p:nvGrpSpPr>
        <p:grpSpPr bwMode="auto">
          <a:xfrm>
            <a:off x="5352421" y="2849008"/>
            <a:ext cx="753610" cy="691854"/>
            <a:chOff x="-44" y="1473"/>
            <a:chExt cx="981" cy="1105"/>
          </a:xfrm>
        </p:grpSpPr>
        <p:pic>
          <p:nvPicPr>
            <p:cNvPr id="65" name="Picture 45" descr="desktop_computer_stylized_medium">
              <a:extLst>
                <a:ext uri="{FF2B5EF4-FFF2-40B4-BE49-F238E27FC236}">
                  <a16:creationId xmlns:a16="http://schemas.microsoft.com/office/drawing/2014/main" id="{050AA7AF-47B8-7645-3045-18F494022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37EC6865-6C9E-AE4E-FDB6-D113C293AE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CF286D9-F5BE-8FCF-9A7E-7C0B9813F329}"/>
              </a:ext>
            </a:extLst>
          </p:cNvPr>
          <p:cNvCxnSpPr>
            <a:cxnSpLocks/>
          </p:cNvCxnSpPr>
          <p:nvPr/>
        </p:nvCxnSpPr>
        <p:spPr>
          <a:xfrm flipV="1">
            <a:off x="5873458" y="2376637"/>
            <a:ext cx="0" cy="4883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D8CA94C-374E-F44D-832D-677D0ED82D52}"/>
              </a:ext>
            </a:extLst>
          </p:cNvPr>
          <p:cNvSpPr txBox="1"/>
          <p:nvPr/>
        </p:nvSpPr>
        <p:spPr>
          <a:xfrm>
            <a:off x="5948265" y="22919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C3156A8-9249-A2CB-6D34-1D04EE38640B}"/>
              </a:ext>
            </a:extLst>
          </p:cNvPr>
          <p:cNvSpPr txBox="1"/>
          <p:nvPr/>
        </p:nvSpPr>
        <p:spPr>
          <a:xfrm>
            <a:off x="951457" y="1862486"/>
            <a:ext cx="56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331E34-19E2-BA41-3FBE-05AE1A824CC8}"/>
              </a:ext>
            </a:extLst>
          </p:cNvPr>
          <p:cNvSpPr txBox="1"/>
          <p:nvPr/>
        </p:nvSpPr>
        <p:spPr>
          <a:xfrm>
            <a:off x="2053865" y="2904029"/>
            <a:ext cx="56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FB44F7E-42D8-9C5B-3E85-029FE2D2F808}"/>
              </a:ext>
            </a:extLst>
          </p:cNvPr>
          <p:cNvSpPr txBox="1"/>
          <p:nvPr/>
        </p:nvSpPr>
        <p:spPr>
          <a:xfrm>
            <a:off x="3390272" y="1390363"/>
            <a:ext cx="56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5432C2-F04B-744D-45AA-CD91E50AF113}"/>
              </a:ext>
            </a:extLst>
          </p:cNvPr>
          <p:cNvSpPr txBox="1"/>
          <p:nvPr/>
        </p:nvSpPr>
        <p:spPr>
          <a:xfrm>
            <a:off x="5758815" y="1417723"/>
            <a:ext cx="56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54996CC-EE50-A985-CCCC-E7A6807815BB}"/>
              </a:ext>
            </a:extLst>
          </p:cNvPr>
          <p:cNvSpPr txBox="1"/>
          <p:nvPr/>
        </p:nvSpPr>
        <p:spPr>
          <a:xfrm>
            <a:off x="8644521" y="1350078"/>
            <a:ext cx="56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C92322F-9F6F-1D2B-F023-BF9B93BD297F}"/>
              </a:ext>
            </a:extLst>
          </p:cNvPr>
          <p:cNvSpPr txBox="1"/>
          <p:nvPr/>
        </p:nvSpPr>
        <p:spPr>
          <a:xfrm>
            <a:off x="5169668" y="2958295"/>
            <a:ext cx="56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DE6E16-A132-DFD5-E45A-A8F4AC63CB30}"/>
              </a:ext>
            </a:extLst>
          </p:cNvPr>
          <p:cNvSpPr txBox="1"/>
          <p:nvPr/>
        </p:nvSpPr>
        <p:spPr>
          <a:xfrm>
            <a:off x="9554176" y="2903116"/>
            <a:ext cx="56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6C894B-BDCA-3A45-911C-45FE7B5CF57D}"/>
              </a:ext>
            </a:extLst>
          </p:cNvPr>
          <p:cNvSpPr txBox="1"/>
          <p:nvPr/>
        </p:nvSpPr>
        <p:spPr>
          <a:xfrm>
            <a:off x="10618693" y="1557431"/>
            <a:ext cx="56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4A8DC1B-8448-D029-756D-C83305539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853425"/>
            <a:ext cx="9566564" cy="287853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A, C, and D are in VLAN 1, B and E are in VLAN 2.</a:t>
            </a:r>
          </a:p>
          <a:p>
            <a:r>
              <a:rPr lang="en-US" sz="2000" dirty="0"/>
              <a:t>For S1, port 1 belong to VLAN 1, port 2 belongs to VLAN 2, port 3 is a trunk port. </a:t>
            </a:r>
          </a:p>
          <a:p>
            <a:r>
              <a:rPr lang="en-US" sz="2000" dirty="0"/>
              <a:t>For S2, port 1 is a trunk port, port 2 is a trunk port, port 3 belongs to VLAN 1.</a:t>
            </a:r>
          </a:p>
          <a:p>
            <a:r>
              <a:rPr lang="en-US" sz="2000" dirty="0"/>
              <a:t>For S3, port 3 is a trunk port, port 1 belongs to VLAN 1, port 2 belongs to VLAN 2.</a:t>
            </a:r>
          </a:p>
          <a:p>
            <a:r>
              <a:rPr lang="en-US" sz="2000" dirty="0"/>
              <a:t>A sends an ARP request to find the MAC address for a certain IP address. For every switch port, find out if the ARP request will be sent out of that port or not, and if yes, does it include a VLAN tag. If yes, include which VLAN the tag represents.</a:t>
            </a:r>
          </a:p>
          <a:p>
            <a:r>
              <a:rPr lang="en-US" sz="2000" dirty="0"/>
              <a:t>Do the same exercise for the scenario in which B sends out an ARP request. </a:t>
            </a:r>
          </a:p>
        </p:txBody>
      </p:sp>
    </p:spTree>
    <p:extLst>
      <p:ext uri="{BB962C8B-B14F-4D97-AF65-F5344CB8AC3E}">
        <p14:creationId xmlns:p14="http://schemas.microsoft.com/office/powerpoint/2010/main" val="296089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3DDA-C41D-8503-1F9A-E23EE4A8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(for 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8BB2-3F32-4C3B-8EB7-49EE2CC9C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A’s ARP request is a broadcast frame. It will enter S1 from port 1.</a:t>
            </a:r>
          </a:p>
          <a:p>
            <a:r>
              <a:rPr lang="en-US" dirty="0"/>
              <a:t>S1 will send it only out of port 3</a:t>
            </a:r>
          </a:p>
          <a:p>
            <a:pPr lvl="1"/>
            <a:r>
              <a:rPr lang="en-US" dirty="0"/>
              <a:t>Port 2 belongs to a different VLAN. Broadcast frames are not sent to their incoming port. </a:t>
            </a:r>
          </a:p>
          <a:p>
            <a:pPr lvl="1"/>
            <a:r>
              <a:rPr lang="en-US" dirty="0"/>
              <a:t>Port 3 is a trunk port, so there will be a VLAN tag for VLAN 1 on the frame. </a:t>
            </a:r>
          </a:p>
          <a:p>
            <a:r>
              <a:rPr lang="en-US" dirty="0"/>
              <a:t>S2 receives the ARP request and removes the VLAN tag. </a:t>
            </a:r>
          </a:p>
          <a:p>
            <a:pPr lvl="1"/>
            <a:r>
              <a:rPr lang="en-US" dirty="0"/>
              <a:t>It will send it on port 3 as it belongs to VLAN 1. There will be no tag (it is not a trunk port).</a:t>
            </a:r>
          </a:p>
          <a:p>
            <a:pPr lvl="1"/>
            <a:r>
              <a:rPr lang="en-US" dirty="0"/>
              <a:t>It will also send it on port 2, with a tag for VLAN 1.</a:t>
            </a:r>
          </a:p>
          <a:p>
            <a:r>
              <a:rPr lang="en-US" dirty="0"/>
              <a:t>S3 receives the ARP request and removes the VLAN tag.</a:t>
            </a:r>
          </a:p>
          <a:p>
            <a:pPr lvl="1"/>
            <a:r>
              <a:rPr lang="en-US" dirty="0"/>
              <a:t>It will send it on port 1, without a tag.</a:t>
            </a:r>
          </a:p>
        </p:txBody>
      </p:sp>
    </p:spTree>
    <p:extLst>
      <p:ext uri="{BB962C8B-B14F-4D97-AF65-F5344CB8AC3E}">
        <p14:creationId xmlns:p14="http://schemas.microsoft.com/office/powerpoint/2010/main" val="65962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3DDA-C41D-8503-1F9A-E23EE4A8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(for 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8BB2-3F32-4C3B-8EB7-49EE2CC9C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US" dirty="0"/>
              <a:t>B’s ARP request is a broadcast frame. It will enter S1 from port 2.</a:t>
            </a:r>
          </a:p>
          <a:p>
            <a:r>
              <a:rPr lang="en-US" dirty="0"/>
              <a:t>S1 will send it only out of port 3</a:t>
            </a:r>
          </a:p>
          <a:p>
            <a:pPr lvl="1"/>
            <a:r>
              <a:rPr lang="en-US" dirty="0"/>
              <a:t>Port 1 belongs to a different VLAN. </a:t>
            </a:r>
          </a:p>
          <a:p>
            <a:pPr lvl="1"/>
            <a:r>
              <a:rPr lang="en-US" dirty="0"/>
              <a:t>Broadcast frames are not sent to their incoming port. </a:t>
            </a:r>
          </a:p>
          <a:p>
            <a:pPr lvl="1"/>
            <a:r>
              <a:rPr lang="en-US" dirty="0"/>
              <a:t>Port 3 is a trunk port, so there will be a VLAN tag for VLAN 2 on the frame. </a:t>
            </a:r>
          </a:p>
          <a:p>
            <a:r>
              <a:rPr lang="en-US" dirty="0"/>
              <a:t>S2 receives the ARP request and removes the VLAN tag. </a:t>
            </a:r>
          </a:p>
          <a:p>
            <a:pPr lvl="1"/>
            <a:r>
              <a:rPr lang="en-US" dirty="0"/>
              <a:t>It will only send it on port 2, with a tag for VLAN 2.</a:t>
            </a:r>
          </a:p>
          <a:p>
            <a:r>
              <a:rPr lang="en-US" dirty="0"/>
              <a:t>S3 receives the ARP request and removes the VLAN tag.</a:t>
            </a:r>
          </a:p>
          <a:p>
            <a:pPr lvl="1"/>
            <a:r>
              <a:rPr lang="en-US" dirty="0"/>
              <a:t>It will send it on port 2, without a tag.</a:t>
            </a:r>
          </a:p>
        </p:txBody>
      </p:sp>
    </p:spTree>
    <p:extLst>
      <p:ext uri="{BB962C8B-B14F-4D97-AF65-F5344CB8AC3E}">
        <p14:creationId xmlns:p14="http://schemas.microsoft.com/office/powerpoint/2010/main" val="16855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D9B2-BFA2-311C-CFE2-0DE35C9E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EVPN: Ethernet VPNs </a:t>
            </a:r>
            <a:r>
              <a:rPr lang="en-US" sz="3200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(aka VXLANs)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C111D-E8C8-9B10-44F4-2CB7242CF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02636" cy="4351338"/>
          </a:xfrm>
        </p:spPr>
        <p:txBody>
          <a:bodyPr/>
          <a:lstStyle/>
          <a:p>
            <a:r>
              <a:rPr lang="en-US" dirty="0"/>
              <a:t>In our example institutional network, a CS user could move to a different buildings </a:t>
            </a:r>
            <a:r>
              <a:rPr lang="en-US" i="1" dirty="0"/>
              <a:t>inside</a:t>
            </a:r>
            <a:r>
              <a:rPr lang="en-US" dirty="0"/>
              <a:t> the campus and, using VLANs, still have the “illusion” of being part of the CS L2 network. </a:t>
            </a:r>
          </a:p>
          <a:p>
            <a:r>
              <a:rPr lang="en-US" dirty="0"/>
              <a:t> What if the user goes home and still wants to be part of the CS L2 network?</a:t>
            </a:r>
          </a:p>
          <a:p>
            <a:pPr lvl="1"/>
            <a:r>
              <a:rPr lang="en-US" dirty="0"/>
              <a:t>Why? E.g., if you want to access some server on campus, you need to be “inside” the campus network.</a:t>
            </a:r>
          </a:p>
        </p:txBody>
      </p:sp>
    </p:spTree>
    <p:extLst>
      <p:ext uri="{BB962C8B-B14F-4D97-AF65-F5344CB8AC3E}">
        <p14:creationId xmlns:p14="http://schemas.microsoft.com/office/powerpoint/2010/main" val="6458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81">
            <a:extLst>
              <a:ext uri="{FF2B5EF4-FFF2-40B4-BE49-F238E27FC236}">
                <a16:creationId xmlns:a16="http://schemas.microsoft.com/office/drawing/2014/main" id="{D73CC493-6CCB-D94F-BDAD-1B31F8914D75}"/>
              </a:ext>
            </a:extLst>
          </p:cNvPr>
          <p:cNvSpPr>
            <a:spLocks/>
          </p:cNvSpPr>
          <p:nvPr/>
        </p:nvSpPr>
        <p:spPr bwMode="auto">
          <a:xfrm rot="5400000">
            <a:off x="5414070" y="1578038"/>
            <a:ext cx="757503" cy="5177589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connsiteX0" fmla="*/ 3018 w 10166"/>
              <a:gd name="connsiteY0" fmla="*/ 121 h 10000"/>
              <a:gd name="connsiteX1" fmla="*/ 545 w 10166"/>
              <a:gd name="connsiteY1" fmla="*/ 527 h 10000"/>
              <a:gd name="connsiteX2" fmla="*/ 8 w 10166"/>
              <a:gd name="connsiteY2" fmla="*/ 3524 h 10000"/>
              <a:gd name="connsiteX3" fmla="*/ 354 w 10166"/>
              <a:gd name="connsiteY3" fmla="*/ 6305 h 10000"/>
              <a:gd name="connsiteX4" fmla="*/ 1947 w 10166"/>
              <a:gd name="connsiteY4" fmla="*/ 6681 h 10000"/>
              <a:gd name="connsiteX5" fmla="*/ 5285 w 10166"/>
              <a:gd name="connsiteY5" fmla="*/ 9001 h 10000"/>
              <a:gd name="connsiteX6" fmla="*/ 8172 w 10166"/>
              <a:gd name="connsiteY6" fmla="*/ 9974 h 10000"/>
              <a:gd name="connsiteX7" fmla="*/ 9864 w 10166"/>
              <a:gd name="connsiteY7" fmla="*/ 8031 h 10000"/>
              <a:gd name="connsiteX8" fmla="*/ 9830 w 10166"/>
              <a:gd name="connsiteY8" fmla="*/ 3652 h 10000"/>
              <a:gd name="connsiteX9" fmla="*/ 9852 w 10166"/>
              <a:gd name="connsiteY9" fmla="*/ 791 h 10000"/>
              <a:gd name="connsiteX10" fmla="*/ 5984 w 10166"/>
              <a:gd name="connsiteY10" fmla="*/ 50 h 10000"/>
              <a:gd name="connsiteX11" fmla="*/ 3018 w 10166"/>
              <a:gd name="connsiteY11" fmla="*/ 121 h 10000"/>
              <a:gd name="connsiteX0" fmla="*/ 3018 w 10281"/>
              <a:gd name="connsiteY0" fmla="*/ 121 h 10000"/>
              <a:gd name="connsiteX1" fmla="*/ 545 w 10281"/>
              <a:gd name="connsiteY1" fmla="*/ 527 h 10000"/>
              <a:gd name="connsiteX2" fmla="*/ 8 w 10281"/>
              <a:gd name="connsiteY2" fmla="*/ 3524 h 10000"/>
              <a:gd name="connsiteX3" fmla="*/ 354 w 10281"/>
              <a:gd name="connsiteY3" fmla="*/ 6305 h 10000"/>
              <a:gd name="connsiteX4" fmla="*/ 1947 w 10281"/>
              <a:gd name="connsiteY4" fmla="*/ 6681 h 10000"/>
              <a:gd name="connsiteX5" fmla="*/ 5285 w 10281"/>
              <a:gd name="connsiteY5" fmla="*/ 9001 h 10000"/>
              <a:gd name="connsiteX6" fmla="*/ 8172 w 10281"/>
              <a:gd name="connsiteY6" fmla="*/ 9974 h 10000"/>
              <a:gd name="connsiteX7" fmla="*/ 9864 w 10281"/>
              <a:gd name="connsiteY7" fmla="*/ 8031 h 10000"/>
              <a:gd name="connsiteX8" fmla="*/ 10169 w 10281"/>
              <a:gd name="connsiteY8" fmla="*/ 3708 h 10000"/>
              <a:gd name="connsiteX9" fmla="*/ 9852 w 10281"/>
              <a:gd name="connsiteY9" fmla="*/ 791 h 10000"/>
              <a:gd name="connsiteX10" fmla="*/ 5984 w 10281"/>
              <a:gd name="connsiteY10" fmla="*/ 50 h 10000"/>
              <a:gd name="connsiteX11" fmla="*/ 3018 w 10281"/>
              <a:gd name="connsiteY11" fmla="*/ 121 h 10000"/>
              <a:gd name="connsiteX0" fmla="*/ 3020 w 10283"/>
              <a:gd name="connsiteY0" fmla="*/ 121 h 9993"/>
              <a:gd name="connsiteX1" fmla="*/ 547 w 10283"/>
              <a:gd name="connsiteY1" fmla="*/ 527 h 9993"/>
              <a:gd name="connsiteX2" fmla="*/ 10 w 10283"/>
              <a:gd name="connsiteY2" fmla="*/ 3524 h 9993"/>
              <a:gd name="connsiteX3" fmla="*/ 356 w 10283"/>
              <a:gd name="connsiteY3" fmla="*/ 6305 h 9993"/>
              <a:gd name="connsiteX4" fmla="*/ 2143 w 10283"/>
              <a:gd name="connsiteY4" fmla="*/ 8529 h 9993"/>
              <a:gd name="connsiteX5" fmla="*/ 5287 w 10283"/>
              <a:gd name="connsiteY5" fmla="*/ 9001 h 9993"/>
              <a:gd name="connsiteX6" fmla="*/ 8174 w 10283"/>
              <a:gd name="connsiteY6" fmla="*/ 9974 h 9993"/>
              <a:gd name="connsiteX7" fmla="*/ 9866 w 10283"/>
              <a:gd name="connsiteY7" fmla="*/ 8031 h 9993"/>
              <a:gd name="connsiteX8" fmla="*/ 10171 w 10283"/>
              <a:gd name="connsiteY8" fmla="*/ 3708 h 9993"/>
              <a:gd name="connsiteX9" fmla="*/ 9854 w 10283"/>
              <a:gd name="connsiteY9" fmla="*/ 791 h 9993"/>
              <a:gd name="connsiteX10" fmla="*/ 5986 w 10283"/>
              <a:gd name="connsiteY10" fmla="*/ 50 h 9993"/>
              <a:gd name="connsiteX11" fmla="*/ 3020 w 10283"/>
              <a:gd name="connsiteY11" fmla="*/ 121 h 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83" h="9993">
                <a:moveTo>
                  <a:pt x="3020" y="121"/>
                </a:moveTo>
                <a:cubicBezTo>
                  <a:pt x="2113" y="201"/>
                  <a:pt x="1049" y="-40"/>
                  <a:pt x="547" y="527"/>
                </a:cubicBezTo>
                <a:cubicBezTo>
                  <a:pt x="45" y="1094"/>
                  <a:pt x="42" y="2561"/>
                  <a:pt x="10" y="3524"/>
                </a:cubicBezTo>
                <a:cubicBezTo>
                  <a:pt x="-22" y="4487"/>
                  <a:pt x="0" y="5471"/>
                  <a:pt x="356" y="6305"/>
                </a:cubicBezTo>
                <a:cubicBezTo>
                  <a:pt x="712" y="7139"/>
                  <a:pt x="1323" y="8079"/>
                  <a:pt x="2143" y="8529"/>
                </a:cubicBezTo>
                <a:cubicBezTo>
                  <a:pt x="2965" y="8979"/>
                  <a:pt x="4282" y="8760"/>
                  <a:pt x="5287" y="9001"/>
                </a:cubicBezTo>
                <a:cubicBezTo>
                  <a:pt x="6292" y="9242"/>
                  <a:pt x="7410" y="10134"/>
                  <a:pt x="8174" y="9974"/>
                </a:cubicBezTo>
                <a:cubicBezTo>
                  <a:pt x="8936" y="9811"/>
                  <a:pt x="9533" y="9075"/>
                  <a:pt x="9866" y="8031"/>
                </a:cubicBezTo>
                <a:cubicBezTo>
                  <a:pt x="10199" y="6987"/>
                  <a:pt x="10173" y="4915"/>
                  <a:pt x="10171" y="3708"/>
                </a:cubicBezTo>
                <a:cubicBezTo>
                  <a:pt x="10169" y="2501"/>
                  <a:pt x="10576" y="1287"/>
                  <a:pt x="9854" y="791"/>
                </a:cubicBezTo>
                <a:cubicBezTo>
                  <a:pt x="9133" y="296"/>
                  <a:pt x="7125" y="162"/>
                  <a:pt x="5986" y="50"/>
                </a:cubicBezTo>
                <a:cubicBezTo>
                  <a:pt x="4847" y="-62"/>
                  <a:pt x="3926" y="42"/>
                  <a:pt x="3020" y="12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3" name="Rectangle 76">
            <a:extLst>
              <a:ext uri="{FF2B5EF4-FFF2-40B4-BE49-F238E27FC236}">
                <a16:creationId xmlns:a16="http://schemas.microsoft.com/office/drawing/2014/main" id="{D8A950A5-D349-3A4C-9452-45729A4F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748" y="2279650"/>
            <a:ext cx="294061" cy="2223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56" name="Rectangle 75">
            <a:extLst>
              <a:ext uri="{FF2B5EF4-FFF2-40B4-BE49-F238E27FC236}">
                <a16:creationId xmlns:a16="http://schemas.microsoft.com/office/drawing/2014/main" id="{86D84E7B-7F94-CF43-97CD-E40F099FC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905" y="2276804"/>
            <a:ext cx="1188897" cy="471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7" name="Rectangle 2">
            <a:extLst>
              <a:ext uri="{FF2B5EF4-FFF2-40B4-BE49-F238E27FC236}">
                <a16:creationId xmlns:a16="http://schemas.microsoft.com/office/drawing/2014/main" id="{75001E46-9EFA-6F46-BF58-DE475A33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590" y="2277305"/>
            <a:ext cx="1181609" cy="468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8" name="Line 3">
            <a:extLst>
              <a:ext uri="{FF2B5EF4-FFF2-40B4-BE49-F238E27FC236}">
                <a16:creationId xmlns:a16="http://schemas.microsoft.com/office/drawing/2014/main" id="{58FD3C8D-D13C-DD42-85DC-F3FC758279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6177" y="2491790"/>
            <a:ext cx="1179110" cy="14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9" name="Text Box 6">
            <a:extLst>
              <a:ext uri="{FF2B5EF4-FFF2-40B4-BE49-F238E27FC236}">
                <a16:creationId xmlns:a16="http://schemas.microsoft.com/office/drawing/2014/main" id="{06310D8E-E39C-8749-8C4D-6762E12A6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88" y="225657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562" name="Line 18">
            <a:extLst>
              <a:ext uri="{FF2B5EF4-FFF2-40B4-BE49-F238E27FC236}">
                <a16:creationId xmlns:a16="http://schemas.microsoft.com/office/drawing/2014/main" id="{674927D0-7AF4-FB45-A199-0AA4F2F4D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5615" y="2282068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3" name="Line 21">
            <a:extLst>
              <a:ext uri="{FF2B5EF4-FFF2-40B4-BE49-F238E27FC236}">
                <a16:creationId xmlns:a16="http://schemas.microsoft.com/office/drawing/2014/main" id="{ED992B3F-F06B-D64B-B214-C09006060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102" y="2278893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5" name="Line 23">
            <a:extLst>
              <a:ext uri="{FF2B5EF4-FFF2-40B4-BE49-F238E27FC236}">
                <a16:creationId xmlns:a16="http://schemas.microsoft.com/office/drawing/2014/main" id="{0E55E53C-5364-9444-98BF-DF258E8EB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6602" y="2286830"/>
            <a:ext cx="0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8" name="Text Box 26">
            <a:extLst>
              <a:ext uri="{FF2B5EF4-FFF2-40B4-BE49-F238E27FC236}">
                <a16:creationId xmlns:a16="http://schemas.microsoft.com/office/drawing/2014/main" id="{2BB93CA1-198F-BD45-B13D-35FA7DC8E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102" y="244558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572" name="Text Box 30">
            <a:extLst>
              <a:ext uri="{FF2B5EF4-FFF2-40B4-BE49-F238E27FC236}">
                <a16:creationId xmlns:a16="http://schemas.microsoft.com/office/drawing/2014/main" id="{B28826E1-E494-BE45-847D-47836FFF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264" y="2449753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573" name="Text Box 57">
            <a:extLst>
              <a:ext uri="{FF2B5EF4-FFF2-40B4-BE49-F238E27FC236}">
                <a16:creationId xmlns:a16="http://schemas.microsoft.com/office/drawing/2014/main" id="{0E14A6FA-A1FE-3F46-A4F2-105D9B7A7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340" y="223126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0" dirty="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584" name="Oval 81">
            <a:extLst>
              <a:ext uri="{FF2B5EF4-FFF2-40B4-BE49-F238E27FC236}">
                <a16:creationId xmlns:a16="http://schemas.microsoft.com/office/drawing/2014/main" id="{9FE56524-10FB-6042-A1CC-7979BFD9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477" y="2591630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85" name="Oval 82">
            <a:extLst>
              <a:ext uri="{FF2B5EF4-FFF2-40B4-BE49-F238E27FC236}">
                <a16:creationId xmlns:a16="http://schemas.microsoft.com/office/drawing/2014/main" id="{32B7ED54-8A66-9C40-90E0-AB788CBB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577" y="2588455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86" name="Oval 83">
            <a:extLst>
              <a:ext uri="{FF2B5EF4-FFF2-40B4-BE49-F238E27FC236}">
                <a16:creationId xmlns:a16="http://schemas.microsoft.com/office/drawing/2014/main" id="{ACECF9A3-7435-ED4E-A83D-328DB3D23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952" y="2593218"/>
            <a:ext cx="42863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43345-4697-A84D-B271-4440D2A31971}"/>
              </a:ext>
            </a:extLst>
          </p:cNvPr>
          <p:cNvGrpSpPr/>
          <p:nvPr/>
        </p:nvGrpSpPr>
        <p:grpSpPr>
          <a:xfrm>
            <a:off x="3441456" y="2226513"/>
            <a:ext cx="1259780" cy="523875"/>
            <a:chOff x="10932220" y="4822113"/>
            <a:chExt cx="1259780" cy="523875"/>
          </a:xfrm>
        </p:grpSpPr>
        <p:sp>
          <p:nvSpPr>
            <p:cNvPr id="620" name="Rectangle 76">
              <a:extLst>
                <a:ext uri="{FF2B5EF4-FFF2-40B4-BE49-F238E27FC236}">
                  <a16:creationId xmlns:a16="http://schemas.microsoft.com/office/drawing/2014/main" id="{5443F9B0-0F91-A14D-9E8E-E2DFA236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071" y="4880851"/>
              <a:ext cx="896593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2" name="Rectangle 2">
              <a:extLst>
                <a:ext uri="{FF2B5EF4-FFF2-40B4-BE49-F238E27FC236}">
                  <a16:creationId xmlns:a16="http://schemas.microsoft.com/office/drawing/2014/main" id="{5E7248A8-6B10-0841-AE53-D0ABC4CE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0391" y="4872913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3" name="Line 3">
              <a:extLst>
                <a:ext uri="{FF2B5EF4-FFF2-40B4-BE49-F238E27FC236}">
                  <a16:creationId xmlns:a16="http://schemas.microsoft.com/office/drawing/2014/main" id="{DD3A74DB-9E59-9348-8893-A2232C822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9376" y="5090714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651AA383-259C-DC4C-B417-34535BEC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1146" y="48824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Line 24">
              <a:extLst>
                <a:ext uri="{FF2B5EF4-FFF2-40B4-BE49-F238E27FC236}">
                  <a16:creationId xmlns:a16="http://schemas.microsoft.com/office/drawing/2014/main" id="{A9A98EAD-050F-EF41-8FA1-A4524796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5871" y="4877676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2" name="Line 25">
              <a:extLst>
                <a:ext uri="{FF2B5EF4-FFF2-40B4-BE49-F238E27FC236}">
                  <a16:creationId xmlns:a16="http://schemas.microsoft.com/office/drawing/2014/main" id="{A2531D0B-9E46-0941-94A0-96006DBA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6421" y="487291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4" name="Text Box 27">
              <a:extLst>
                <a:ext uri="{FF2B5EF4-FFF2-40B4-BE49-F238E27FC236}">
                  <a16:creationId xmlns:a16="http://schemas.microsoft.com/office/drawing/2014/main" id="{7649D600-6D49-3044-A4AB-61B599FF2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7845" y="4840575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635" name="Text Box 28">
              <a:extLst>
                <a:ext uri="{FF2B5EF4-FFF2-40B4-BE49-F238E27FC236}">
                  <a16:creationId xmlns:a16="http://schemas.microsoft.com/office/drawing/2014/main" id="{5BAA2670-D55C-C142-827F-9CE7DB759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3871" y="5045951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16</a:t>
              </a:r>
            </a:p>
          </p:txBody>
        </p:sp>
        <p:sp>
          <p:nvSpPr>
            <p:cNvPr id="636" name="Text Box 29">
              <a:extLst>
                <a:ext uri="{FF2B5EF4-FFF2-40B4-BE49-F238E27FC236}">
                  <a16:creationId xmlns:a16="http://schemas.microsoft.com/office/drawing/2014/main" id="{D7F356E9-BF66-D145-915D-38A53F2F1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2220" y="5049376"/>
              <a:ext cx="2984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639" name="Text Box 74">
              <a:extLst>
                <a:ext uri="{FF2B5EF4-FFF2-40B4-BE49-F238E27FC236}">
                  <a16:creationId xmlns:a16="http://schemas.microsoft.com/office/drawing/2014/main" id="{C33FAB3F-C18D-F04F-AFF6-CD5E1444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9108" y="4822113"/>
              <a:ext cx="2984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solidFill>
                    <a:schemeClr val="bg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643" name="Oval 84">
              <a:extLst>
                <a:ext uri="{FF2B5EF4-FFF2-40B4-BE49-F238E27FC236}">
                  <a16:creationId xmlns:a16="http://schemas.microsoft.com/office/drawing/2014/main" id="{86949CB4-4A39-0346-AFF6-9F5A2A7D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7121" y="5185651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4" name="Oval 85">
              <a:extLst>
                <a:ext uri="{FF2B5EF4-FFF2-40B4-BE49-F238E27FC236}">
                  <a16:creationId xmlns:a16="http://schemas.microsoft.com/office/drawing/2014/main" id="{E4D51E21-8C17-E743-8B81-06236413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421" y="4971338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5" name="Oval 86">
              <a:extLst>
                <a:ext uri="{FF2B5EF4-FFF2-40B4-BE49-F238E27FC236}">
                  <a16:creationId xmlns:a16="http://schemas.microsoft.com/office/drawing/2014/main" id="{520890CD-F328-1643-8FAD-D429622A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9133" y="4968163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267783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EVPN: Ethernet VPNs </a:t>
            </a:r>
            <a:r>
              <a:rPr lang="en-US" sz="3200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(aka VXLANs)</a:t>
            </a:r>
            <a:endParaRPr lang="en-US" sz="4800" b="0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BEEB3-46FD-EA41-8074-A5BDD9C11183}"/>
              </a:ext>
            </a:extLst>
          </p:cNvPr>
          <p:cNvGrpSpPr/>
          <p:nvPr/>
        </p:nvGrpSpPr>
        <p:grpSpPr>
          <a:xfrm>
            <a:off x="2316560" y="1851720"/>
            <a:ext cx="2388836" cy="410624"/>
            <a:chOff x="7399107" y="1365161"/>
            <a:chExt cx="2388836" cy="732595"/>
          </a:xfrm>
        </p:grpSpPr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20E2C253-E31D-DA4E-8C57-56EFE4A095ED}"/>
                </a:ext>
              </a:extLst>
            </p:cNvPr>
            <p:cNvSpPr/>
            <p:nvPr/>
          </p:nvSpPr>
          <p:spPr>
            <a:xfrm>
              <a:off x="7399107" y="1365161"/>
              <a:ext cx="2388836" cy="732595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596EEC3-C1AA-2E4B-BA66-1B555E77FCC5}"/>
                </a:ext>
              </a:extLst>
            </p:cNvPr>
            <p:cNvGrpSpPr/>
            <p:nvPr/>
          </p:nvGrpSpPr>
          <p:grpSpPr>
            <a:xfrm>
              <a:off x="7564998" y="1450537"/>
              <a:ext cx="2021605" cy="589765"/>
              <a:chOff x="7939341" y="3037317"/>
              <a:chExt cx="897649" cy="353919"/>
            </a:xfrm>
          </p:grpSpPr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AB2941FE-E212-F347-B495-140D5C7ED03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91A112E4-81D0-F44B-9985-65B5C629D0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1585E8CB-B8A8-844A-9962-714F597BBE4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EC524C8C-F983-3A44-9FDA-7715110964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0" name="Line 61">
            <a:extLst>
              <a:ext uri="{FF2B5EF4-FFF2-40B4-BE49-F238E27FC236}">
                <a16:creationId xmlns:a16="http://schemas.microsoft.com/office/drawing/2014/main" id="{504ED2E3-D101-424C-8AE9-5C34917B5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64338" y="2582038"/>
            <a:ext cx="90170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1" name="Line 62">
            <a:extLst>
              <a:ext uri="{FF2B5EF4-FFF2-40B4-BE49-F238E27FC236}">
                <a16:creationId xmlns:a16="http://schemas.microsoft.com/office/drawing/2014/main" id="{2122A03F-B45C-EC49-8D54-8D3B7DB4D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0101" y="2582038"/>
            <a:ext cx="80645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2" name="Line 63">
            <a:extLst>
              <a:ext uri="{FF2B5EF4-FFF2-40B4-BE49-F238E27FC236}">
                <a16:creationId xmlns:a16="http://schemas.microsoft.com/office/drawing/2014/main" id="{F985FD06-D0A5-3048-AF98-111FE4DF7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9236" y="2619375"/>
            <a:ext cx="683563" cy="33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3" name="Text Box 64">
            <a:extLst>
              <a:ext uri="{FF2B5EF4-FFF2-40B4-BE49-F238E27FC236}">
                <a16:creationId xmlns:a16="http://schemas.microsoft.com/office/drawing/2014/main" id="{299DB3CE-7B62-0F41-8A17-414B51C9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759" y="2797223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sp>
        <p:nvSpPr>
          <p:cNvPr id="434" name="Line 69">
            <a:extLst>
              <a:ext uri="{FF2B5EF4-FFF2-40B4-BE49-F238E27FC236}">
                <a16:creationId xmlns:a16="http://schemas.microsoft.com/office/drawing/2014/main" id="{131CBCB7-EC04-C34D-8089-DF6962A05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9825" y="2613025"/>
            <a:ext cx="99076" cy="35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5" name="Line 70">
            <a:extLst>
              <a:ext uri="{FF2B5EF4-FFF2-40B4-BE49-F238E27FC236}">
                <a16:creationId xmlns:a16="http://schemas.microsoft.com/office/drawing/2014/main" id="{3E75F251-D967-EA4E-9C97-EB6B5246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6" y="2406650"/>
            <a:ext cx="480076" cy="58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6" name="Line 71">
            <a:extLst>
              <a:ext uri="{FF2B5EF4-FFF2-40B4-BE49-F238E27FC236}">
                <a16:creationId xmlns:a16="http://schemas.microsoft.com/office/drawing/2014/main" id="{00AB0795-DB89-1B41-A48F-217D5BED1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7074" y="2397125"/>
            <a:ext cx="500713" cy="41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7" name="Text Box 45">
            <a:extLst>
              <a:ext uri="{FF2B5EF4-FFF2-40B4-BE49-F238E27FC236}">
                <a16:creationId xmlns:a16="http://schemas.microsoft.com/office/drawing/2014/main" id="{2D1CE1C0-31D9-844E-8F50-70F2806C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15" y="2760270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grpSp>
        <p:nvGrpSpPr>
          <p:cNvPr id="448" name="Group 44">
            <a:extLst>
              <a:ext uri="{FF2B5EF4-FFF2-40B4-BE49-F238E27FC236}">
                <a16:creationId xmlns:a16="http://schemas.microsoft.com/office/drawing/2014/main" id="{700B7029-39F6-C74E-AC0E-38210F4099EF}"/>
              </a:ext>
            </a:extLst>
          </p:cNvPr>
          <p:cNvGrpSpPr>
            <a:grpSpLocks/>
          </p:cNvGrpSpPr>
          <p:nvPr/>
        </p:nvGrpSpPr>
        <p:grpSpPr bwMode="auto">
          <a:xfrm>
            <a:off x="1027763" y="2767775"/>
            <a:ext cx="609600" cy="558800"/>
            <a:chOff x="-44" y="1473"/>
            <a:chExt cx="981" cy="1105"/>
          </a:xfrm>
        </p:grpSpPr>
        <p:pic>
          <p:nvPicPr>
            <p:cNvPr id="449" name="Picture 45" descr="desktop_computer_stylized_medium">
              <a:extLst>
                <a:ext uri="{FF2B5EF4-FFF2-40B4-BE49-F238E27FC236}">
                  <a16:creationId xmlns:a16="http://schemas.microsoft.com/office/drawing/2014/main" id="{DBD01A03-81B8-534F-93E0-1D4C45D29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46">
              <a:extLst>
                <a:ext uri="{FF2B5EF4-FFF2-40B4-BE49-F238E27FC236}">
                  <a16:creationId xmlns:a16="http://schemas.microsoft.com/office/drawing/2014/main" id="{635026BE-6129-3740-BA64-8136F70D67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1" name="Group 44">
            <a:extLst>
              <a:ext uri="{FF2B5EF4-FFF2-40B4-BE49-F238E27FC236}">
                <a16:creationId xmlns:a16="http://schemas.microsoft.com/office/drawing/2014/main" id="{5180A7F4-6359-C649-AEDF-B175B94960B4}"/>
              </a:ext>
            </a:extLst>
          </p:cNvPr>
          <p:cNvGrpSpPr>
            <a:grpSpLocks/>
          </p:cNvGrpSpPr>
          <p:nvPr/>
        </p:nvGrpSpPr>
        <p:grpSpPr bwMode="auto">
          <a:xfrm>
            <a:off x="1592544" y="2773109"/>
            <a:ext cx="609600" cy="558800"/>
            <a:chOff x="-44" y="1473"/>
            <a:chExt cx="981" cy="1105"/>
          </a:xfrm>
        </p:grpSpPr>
        <p:pic>
          <p:nvPicPr>
            <p:cNvPr id="452" name="Picture 45" descr="desktop_computer_stylized_medium">
              <a:extLst>
                <a:ext uri="{FF2B5EF4-FFF2-40B4-BE49-F238E27FC236}">
                  <a16:creationId xmlns:a16="http://schemas.microsoft.com/office/drawing/2014/main" id="{14B1FE25-A4BF-9D47-8AD2-68F17E2D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" name="Freeform 46">
              <a:extLst>
                <a:ext uri="{FF2B5EF4-FFF2-40B4-BE49-F238E27FC236}">
                  <a16:creationId xmlns:a16="http://schemas.microsoft.com/office/drawing/2014/main" id="{BBF7941F-1FF1-1849-803E-B825A4F414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4" name="Group 44">
            <a:extLst>
              <a:ext uri="{FF2B5EF4-FFF2-40B4-BE49-F238E27FC236}">
                <a16:creationId xmlns:a16="http://schemas.microsoft.com/office/drawing/2014/main" id="{3B53FC44-EDA2-6143-AAE9-F7F4B007F065}"/>
              </a:ext>
            </a:extLst>
          </p:cNvPr>
          <p:cNvGrpSpPr>
            <a:grpSpLocks/>
          </p:cNvGrpSpPr>
          <p:nvPr/>
        </p:nvGrpSpPr>
        <p:grpSpPr bwMode="auto">
          <a:xfrm>
            <a:off x="2349411" y="2768447"/>
            <a:ext cx="609600" cy="558800"/>
            <a:chOff x="-44" y="1473"/>
            <a:chExt cx="981" cy="1105"/>
          </a:xfrm>
        </p:grpSpPr>
        <p:pic>
          <p:nvPicPr>
            <p:cNvPr id="455" name="Picture 45" descr="desktop_computer_stylized_medium">
              <a:extLst>
                <a:ext uri="{FF2B5EF4-FFF2-40B4-BE49-F238E27FC236}">
                  <a16:creationId xmlns:a16="http://schemas.microsoft.com/office/drawing/2014/main" id="{27DADEDF-8827-4347-B67A-F3A822699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" name="Freeform 46">
              <a:extLst>
                <a:ext uri="{FF2B5EF4-FFF2-40B4-BE49-F238E27FC236}">
                  <a16:creationId xmlns:a16="http://schemas.microsoft.com/office/drawing/2014/main" id="{6A110340-235C-2846-A908-0380A764EB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7" name="Group 44">
            <a:extLst>
              <a:ext uri="{FF2B5EF4-FFF2-40B4-BE49-F238E27FC236}">
                <a16:creationId xmlns:a16="http://schemas.microsoft.com/office/drawing/2014/main" id="{799E5DB2-77CF-E344-82DA-E1C53B1B1556}"/>
              </a:ext>
            </a:extLst>
          </p:cNvPr>
          <p:cNvGrpSpPr>
            <a:grpSpLocks/>
          </p:cNvGrpSpPr>
          <p:nvPr/>
        </p:nvGrpSpPr>
        <p:grpSpPr bwMode="auto">
          <a:xfrm>
            <a:off x="3314812" y="2763785"/>
            <a:ext cx="609600" cy="558800"/>
            <a:chOff x="-44" y="1473"/>
            <a:chExt cx="981" cy="1105"/>
          </a:xfrm>
        </p:grpSpPr>
        <p:pic>
          <p:nvPicPr>
            <p:cNvPr id="458" name="Picture 45" descr="desktop_computer_stylized_medium">
              <a:extLst>
                <a:ext uri="{FF2B5EF4-FFF2-40B4-BE49-F238E27FC236}">
                  <a16:creationId xmlns:a16="http://schemas.microsoft.com/office/drawing/2014/main" id="{D37910D3-8AA7-C24C-818C-2F605830F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46">
              <a:extLst>
                <a:ext uri="{FF2B5EF4-FFF2-40B4-BE49-F238E27FC236}">
                  <a16:creationId xmlns:a16="http://schemas.microsoft.com/office/drawing/2014/main" id="{B4F17700-4146-9C4E-A002-23A5A8126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0" name="Group 44">
            <a:extLst>
              <a:ext uri="{FF2B5EF4-FFF2-40B4-BE49-F238E27FC236}">
                <a16:creationId xmlns:a16="http://schemas.microsoft.com/office/drawing/2014/main" id="{BC32569F-4860-C044-8345-620D3C44BE94}"/>
              </a:ext>
            </a:extLst>
          </p:cNvPr>
          <p:cNvGrpSpPr>
            <a:grpSpLocks/>
          </p:cNvGrpSpPr>
          <p:nvPr/>
        </p:nvGrpSpPr>
        <p:grpSpPr bwMode="auto">
          <a:xfrm>
            <a:off x="3830039" y="2769695"/>
            <a:ext cx="609600" cy="558800"/>
            <a:chOff x="-44" y="1473"/>
            <a:chExt cx="981" cy="1105"/>
          </a:xfrm>
        </p:grpSpPr>
        <p:pic>
          <p:nvPicPr>
            <p:cNvPr id="461" name="Picture 45" descr="desktop_computer_stylized_medium">
              <a:extLst>
                <a:ext uri="{FF2B5EF4-FFF2-40B4-BE49-F238E27FC236}">
                  <a16:creationId xmlns:a16="http://schemas.microsoft.com/office/drawing/2014/main" id="{D412AD3B-D014-6047-80EA-4735BF4B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46">
              <a:extLst>
                <a:ext uri="{FF2B5EF4-FFF2-40B4-BE49-F238E27FC236}">
                  <a16:creationId xmlns:a16="http://schemas.microsoft.com/office/drawing/2014/main" id="{353A741B-0D62-3446-9077-1E43F71BA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3" name="Group 44">
            <a:extLst>
              <a:ext uri="{FF2B5EF4-FFF2-40B4-BE49-F238E27FC236}">
                <a16:creationId xmlns:a16="http://schemas.microsoft.com/office/drawing/2014/main" id="{D42CBE99-C058-0F44-B1D9-2439ABF13462}"/>
              </a:ext>
            </a:extLst>
          </p:cNvPr>
          <p:cNvGrpSpPr>
            <a:grpSpLocks/>
          </p:cNvGrpSpPr>
          <p:nvPr/>
        </p:nvGrpSpPr>
        <p:grpSpPr bwMode="auto">
          <a:xfrm>
            <a:off x="4693640" y="2778687"/>
            <a:ext cx="609600" cy="558800"/>
            <a:chOff x="-44" y="1473"/>
            <a:chExt cx="981" cy="1105"/>
          </a:xfrm>
        </p:grpSpPr>
        <p:pic>
          <p:nvPicPr>
            <p:cNvPr id="464" name="Picture 45" descr="desktop_computer_stylized_medium">
              <a:extLst>
                <a:ext uri="{FF2B5EF4-FFF2-40B4-BE49-F238E27FC236}">
                  <a16:creationId xmlns:a16="http://schemas.microsoft.com/office/drawing/2014/main" id="{12D4DF7A-D18D-7A44-B2AA-BED58DFA4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" name="Freeform 46">
              <a:extLst>
                <a:ext uri="{FF2B5EF4-FFF2-40B4-BE49-F238E27FC236}">
                  <a16:creationId xmlns:a16="http://schemas.microsoft.com/office/drawing/2014/main" id="{1BBC825C-81B6-FE42-9537-7ECC063686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5" name="Rectangle 3">
            <a:extLst>
              <a:ext uri="{FF2B5EF4-FFF2-40B4-BE49-F238E27FC236}">
                <a16:creationId xmlns:a16="http://schemas.microsoft.com/office/drawing/2014/main" id="{725460D0-8BC5-A14B-872E-FA5833756D4D}"/>
              </a:ext>
            </a:extLst>
          </p:cNvPr>
          <p:cNvSpPr txBox="1">
            <a:spLocks noChangeArrowheads="1"/>
          </p:cNvSpPr>
          <p:nvPr/>
        </p:nvSpPr>
        <p:spPr>
          <a:xfrm>
            <a:off x="1077297" y="4747675"/>
            <a:ext cx="10859330" cy="193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Layer-2 Ethernet switches </a:t>
            </a:r>
            <a:r>
              <a:rPr lang="en-US" i="1" dirty="0"/>
              <a:t>logically</a:t>
            </a:r>
            <a:r>
              <a:rPr lang="en-US" dirty="0"/>
              <a:t> connected to each other (e.g., using IP as an </a:t>
            </a:r>
            <a:r>
              <a:rPr lang="en-US" i="1" dirty="0">
                <a:solidFill>
                  <a:srgbClr val="C00000"/>
                </a:solidFill>
              </a:rPr>
              <a:t>underlay</a:t>
            </a:r>
            <a:r>
              <a:rPr lang="en-US" dirty="0"/>
              <a:t>)</a:t>
            </a:r>
          </a:p>
          <a:p>
            <a:pPr marL="466725" lvl="1" indent="-227013">
              <a:buFont typeface="Wingdings" pitchFamily="2" charset="2"/>
              <a:buChar char="§"/>
              <a:defRPr/>
            </a:pPr>
            <a:r>
              <a:rPr lang="en-US" dirty="0"/>
              <a:t>Ethernet frames carried </a:t>
            </a:r>
            <a:r>
              <a:rPr lang="en-US" i="1" dirty="0"/>
              <a:t>within</a:t>
            </a:r>
            <a:r>
              <a:rPr lang="en-US" dirty="0"/>
              <a:t> IP datagrams between sites</a:t>
            </a:r>
          </a:p>
          <a:p>
            <a:pPr marL="466725" lvl="1" indent="-227013">
              <a:buFont typeface="Wingdings" pitchFamily="2" charset="2"/>
              <a:buChar char="§"/>
              <a:defRPr/>
            </a:pPr>
            <a:r>
              <a:rPr lang="en-US" dirty="0"/>
              <a:t>“</a:t>
            </a:r>
            <a:r>
              <a:rPr lang="en-US" i="1" dirty="0">
                <a:solidFill>
                  <a:srgbClr val="C00000"/>
                </a:solidFill>
              </a:rPr>
              <a:t>tunneling </a:t>
            </a:r>
            <a:r>
              <a:rPr lang="en-US" dirty="0"/>
              <a:t>scheme to </a:t>
            </a:r>
            <a:r>
              <a:rPr lang="en-US" i="1" dirty="0">
                <a:solidFill>
                  <a:srgbClr val="C00000"/>
                </a:solidFill>
              </a:rPr>
              <a:t>overlay Layer 2 networks on top of Layer 3 networks </a:t>
            </a:r>
            <a:r>
              <a:rPr lang="en-US" dirty="0"/>
              <a:t>... runs over the existing networking infrastructure and provides a means to "stretch" a Layer 2 network.” [RFC 7348]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9176C7-F73F-8241-8F4B-B5F7C8D1795C}"/>
              </a:ext>
            </a:extLst>
          </p:cNvPr>
          <p:cNvGrpSpPr/>
          <p:nvPr/>
        </p:nvGrpSpPr>
        <p:grpSpPr>
          <a:xfrm>
            <a:off x="8893549" y="1887445"/>
            <a:ext cx="1988428" cy="1489108"/>
            <a:chOff x="6754507" y="1887445"/>
            <a:chExt cx="1988428" cy="1489108"/>
          </a:xfrm>
        </p:grpSpPr>
        <p:sp>
          <p:nvSpPr>
            <p:cNvPr id="180" name="Rectangle 75">
              <a:extLst>
                <a:ext uri="{FF2B5EF4-FFF2-40B4-BE49-F238E27FC236}">
                  <a16:creationId xmlns:a16="http://schemas.microsoft.com/office/drawing/2014/main" id="{8C0C85CC-E6A5-CF4D-B365-08A5FFBFE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1200" y="2519374"/>
              <a:ext cx="302725" cy="2524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5" name="Rectangle 76">
              <a:extLst>
                <a:ext uri="{FF2B5EF4-FFF2-40B4-BE49-F238E27FC236}">
                  <a16:creationId xmlns:a16="http://schemas.microsoft.com/office/drawing/2014/main" id="{E36252AE-1FDF-844C-B0A3-9623FCA29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0323" y="2308273"/>
              <a:ext cx="294061" cy="2476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Rectangle 75">
              <a:extLst>
                <a:ext uri="{FF2B5EF4-FFF2-40B4-BE49-F238E27FC236}">
                  <a16:creationId xmlns:a16="http://schemas.microsoft.com/office/drawing/2014/main" id="{16DFA114-075D-F847-ADE2-EB0DB4279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9650" y="2300299"/>
              <a:ext cx="582125" cy="471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8" name="Rectangle 76">
              <a:extLst>
                <a:ext uri="{FF2B5EF4-FFF2-40B4-BE49-F238E27FC236}">
                  <a16:creationId xmlns:a16="http://schemas.microsoft.com/office/drawing/2014/main" id="{DF769E42-15DD-F647-8345-8EC3377A3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2446" y="2518116"/>
              <a:ext cx="887249" cy="2476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" name="Rectangle 2">
              <a:extLst>
                <a:ext uri="{FF2B5EF4-FFF2-40B4-BE49-F238E27FC236}">
                  <a16:creationId xmlns:a16="http://schemas.microsoft.com/office/drawing/2014/main" id="{DDFD3528-6EFA-5F4E-9976-3E7D020C1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8086" y="2300638"/>
              <a:ext cx="1181609" cy="4683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0" name="Line 3">
              <a:extLst>
                <a:ext uri="{FF2B5EF4-FFF2-40B4-BE49-F238E27FC236}">
                  <a16:creationId xmlns:a16="http://schemas.microsoft.com/office/drawing/2014/main" id="{3A16DF6F-694F-9142-B056-22ED2386A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7071" y="2518439"/>
              <a:ext cx="1163270" cy="2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Line 17">
              <a:extLst>
                <a:ext uri="{FF2B5EF4-FFF2-40B4-BE49-F238E27FC236}">
                  <a16:creationId xmlns:a16="http://schemas.microsoft.com/office/drawing/2014/main" id="{2484887D-A2EE-734F-B491-51AB52AD1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8841" y="2310163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2" name="Line 24">
              <a:extLst>
                <a:ext uri="{FF2B5EF4-FFF2-40B4-BE49-F238E27FC236}">
                  <a16:creationId xmlns:a16="http://schemas.microsoft.com/office/drawing/2014/main" id="{BCB59FC5-4BEA-F743-AC28-5080DC982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3566" y="2305401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3" name="Line 25">
              <a:extLst>
                <a:ext uri="{FF2B5EF4-FFF2-40B4-BE49-F238E27FC236}">
                  <a16:creationId xmlns:a16="http://schemas.microsoft.com/office/drawing/2014/main" id="{7401A3B1-D2E0-5741-895F-85128721E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4116" y="2300638"/>
              <a:ext cx="0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Text Box 27">
              <a:extLst>
                <a:ext uri="{FF2B5EF4-FFF2-40B4-BE49-F238E27FC236}">
                  <a16:creationId xmlns:a16="http://schemas.microsoft.com/office/drawing/2014/main" id="{5E773376-0561-9849-B623-65C4935F7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3150" y="2117874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5</a:t>
              </a:r>
            </a:p>
          </p:txBody>
        </p:sp>
        <p:sp>
          <p:nvSpPr>
            <p:cNvPr id="115" name="Text Box 28">
              <a:extLst>
                <a:ext uri="{FF2B5EF4-FFF2-40B4-BE49-F238E27FC236}">
                  <a16:creationId xmlns:a16="http://schemas.microsoft.com/office/drawing/2014/main" id="{CD7F9F23-1992-A64D-A194-FC1E2B1C8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634" y="2478093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8</a:t>
              </a:r>
            </a:p>
          </p:txBody>
        </p:sp>
        <p:sp>
          <p:nvSpPr>
            <p:cNvPr id="116" name="Text Box 29">
              <a:extLst>
                <a:ext uri="{FF2B5EF4-FFF2-40B4-BE49-F238E27FC236}">
                  <a16:creationId xmlns:a16="http://schemas.microsoft.com/office/drawing/2014/main" id="{DF09F4FB-6C6C-8243-ADFF-89107739C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3339" y="2473676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2</a:t>
              </a:r>
            </a:p>
          </p:txBody>
        </p:sp>
        <p:sp>
          <p:nvSpPr>
            <p:cNvPr id="117" name="Text Box 74">
              <a:extLst>
                <a:ext uri="{FF2B5EF4-FFF2-40B4-BE49-F238E27FC236}">
                  <a16:creationId xmlns:a16="http://schemas.microsoft.com/office/drawing/2014/main" id="{C65CC3C6-270D-CC4B-9027-9D06A78B2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9706" y="2258673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7</a:t>
              </a:r>
            </a:p>
          </p:txBody>
        </p:sp>
        <p:sp>
          <p:nvSpPr>
            <p:cNvPr id="118" name="Oval 84">
              <a:extLst>
                <a:ext uri="{FF2B5EF4-FFF2-40B4-BE49-F238E27FC236}">
                  <a16:creationId xmlns:a16="http://schemas.microsoft.com/office/drawing/2014/main" id="{094D34F4-B4E1-AF40-8C9D-661E27F57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816" y="2613376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9" name="Oval 85">
              <a:extLst>
                <a:ext uri="{FF2B5EF4-FFF2-40B4-BE49-F238E27FC236}">
                  <a16:creationId xmlns:a16="http://schemas.microsoft.com/office/drawing/2014/main" id="{ABA8AC99-BF96-784C-9799-50384ACEE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116" y="2399063"/>
              <a:ext cx="42862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Oval 86">
              <a:extLst>
                <a:ext uri="{FF2B5EF4-FFF2-40B4-BE49-F238E27FC236}">
                  <a16:creationId xmlns:a16="http://schemas.microsoft.com/office/drawing/2014/main" id="{5B8FA7F1-1A20-4A40-BAFA-E19D09F9B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1245" y="2607922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7" name="Text Box 64">
              <a:extLst>
                <a:ext uri="{FF2B5EF4-FFF2-40B4-BE49-F238E27FC236}">
                  <a16:creationId xmlns:a16="http://schemas.microsoft.com/office/drawing/2014/main" id="{B19E9EFE-53A3-DE4A-BE77-4CC7AA815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8454" y="2836289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0" dirty="0">
                  <a:solidFill>
                    <a:srgbClr val="000000"/>
                  </a:solidFill>
                  <a:latin typeface="+mn-lt"/>
                </a:rPr>
                <a:t>…</a:t>
              </a:r>
            </a:p>
          </p:txBody>
        </p:sp>
        <p:sp>
          <p:nvSpPr>
            <p:cNvPr id="88" name="Line 69">
              <a:extLst>
                <a:ext uri="{FF2B5EF4-FFF2-40B4-BE49-F238E27FC236}">
                  <a16:creationId xmlns:a16="http://schemas.microsoft.com/office/drawing/2014/main" id="{9689948A-F753-EA4C-A4D1-BD513EA05F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6996" y="2624279"/>
              <a:ext cx="101600" cy="377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9" name="Line 70">
              <a:extLst>
                <a:ext uri="{FF2B5EF4-FFF2-40B4-BE49-F238E27FC236}">
                  <a16:creationId xmlns:a16="http://schemas.microsoft.com/office/drawing/2014/main" id="{4FE0AC14-8ACA-3B40-9E0B-E5A914DC7C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86896" y="2641600"/>
              <a:ext cx="117034" cy="3843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" name="Group 44">
              <a:extLst>
                <a:ext uri="{FF2B5EF4-FFF2-40B4-BE49-F238E27FC236}">
                  <a16:creationId xmlns:a16="http://schemas.microsoft.com/office/drawing/2014/main" id="{3F4FD38A-71B2-BD46-B644-F748B4A95D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54507" y="2802851"/>
              <a:ext cx="609600" cy="558800"/>
              <a:chOff x="-44" y="1473"/>
              <a:chExt cx="981" cy="1105"/>
            </a:xfrm>
          </p:grpSpPr>
          <p:pic>
            <p:nvPicPr>
              <p:cNvPr id="106" name="Picture 45" descr="desktop_computer_stylized_medium">
                <a:extLst>
                  <a:ext uri="{FF2B5EF4-FFF2-40B4-BE49-F238E27FC236}">
                    <a16:creationId xmlns:a16="http://schemas.microsoft.com/office/drawing/2014/main" id="{27C36CF3-2AC9-4547-A2C2-132F4C799F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46">
                <a:extLst>
                  <a:ext uri="{FF2B5EF4-FFF2-40B4-BE49-F238E27FC236}">
                    <a16:creationId xmlns:a16="http://schemas.microsoft.com/office/drawing/2014/main" id="{CD8ED0DE-6479-5141-BE8A-06075D2B1C2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2" name="Group 44">
              <a:extLst>
                <a:ext uri="{FF2B5EF4-FFF2-40B4-BE49-F238E27FC236}">
                  <a16:creationId xmlns:a16="http://schemas.microsoft.com/office/drawing/2014/main" id="{15B0B6B3-C2F3-4B44-82A3-C71C9F43F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9734" y="2808761"/>
              <a:ext cx="609600" cy="558800"/>
              <a:chOff x="-44" y="1473"/>
              <a:chExt cx="981" cy="1105"/>
            </a:xfrm>
          </p:grpSpPr>
          <p:pic>
            <p:nvPicPr>
              <p:cNvPr id="104" name="Picture 45" descr="desktop_computer_stylized_medium">
                <a:extLst>
                  <a:ext uri="{FF2B5EF4-FFF2-40B4-BE49-F238E27FC236}">
                    <a16:creationId xmlns:a16="http://schemas.microsoft.com/office/drawing/2014/main" id="{7B05CA4A-9316-F144-9CA1-C1D965B25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" name="Freeform 46">
                <a:extLst>
                  <a:ext uri="{FF2B5EF4-FFF2-40B4-BE49-F238E27FC236}">
                    <a16:creationId xmlns:a16="http://schemas.microsoft.com/office/drawing/2014/main" id="{772156A5-F08F-4742-BC92-5E267E6C3DE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13FB81D-F848-6A4E-8DB2-7790BB58F883}"/>
                </a:ext>
              </a:extLst>
            </p:cNvPr>
            <p:cNvGrpSpPr/>
            <p:nvPr/>
          </p:nvGrpSpPr>
          <p:grpSpPr>
            <a:xfrm>
              <a:off x="6951920" y="1887445"/>
              <a:ext cx="1206122" cy="410624"/>
              <a:chOff x="7399107" y="1365161"/>
              <a:chExt cx="2388836" cy="732595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006D9177-3534-0A4D-8375-1AECE2DE81B9}"/>
                  </a:ext>
                </a:extLst>
              </p:cNvPr>
              <p:cNvSpPr/>
              <p:nvPr/>
            </p:nvSpPr>
            <p:spPr>
              <a:xfrm>
                <a:off x="7399107" y="1365161"/>
                <a:ext cx="2388836" cy="732595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4C1CF51F-E140-A549-8FD5-911E3A1F808C}"/>
                  </a:ext>
                </a:extLst>
              </p:cNvPr>
              <p:cNvGrpSpPr/>
              <p:nvPr/>
            </p:nvGrpSpPr>
            <p:grpSpPr>
              <a:xfrm>
                <a:off x="7564998" y="1450537"/>
                <a:ext cx="2021605" cy="589765"/>
                <a:chOff x="7939341" y="3037317"/>
                <a:chExt cx="897649" cy="353919"/>
              </a:xfrm>
            </p:grpSpPr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D923E587-3908-7343-B943-9148CFD38C8F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6F6E3936-5704-904B-A965-E09D74248E28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14553340-E893-8947-A4ED-728819D8D696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9762F9A8-9309-FE47-99EA-B36182CCD1EC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4" name="Line 70">
              <a:extLst>
                <a:ext uri="{FF2B5EF4-FFF2-40B4-BE49-F238E27FC236}">
                  <a16:creationId xmlns:a16="http://schemas.microsoft.com/office/drawing/2014/main" id="{675B8C8A-36A4-194C-B4CD-244C11639A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1061" y="2628348"/>
              <a:ext cx="474942" cy="3959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id="{367E973A-BC2E-E449-A069-AD008F96E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3335" y="2817753"/>
              <a:ext cx="609600" cy="558800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id="{8B2D4FE3-520C-1A49-998C-A6EC8D46D8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17B4CA66-EC57-AD47-92EC-F041CAD18DF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76" name="Text Box 27">
              <a:extLst>
                <a:ext uri="{FF2B5EF4-FFF2-40B4-BE49-F238E27FC236}">
                  <a16:creationId xmlns:a16="http://schemas.microsoft.com/office/drawing/2014/main" id="{385E4030-D5C3-924A-84F2-F800333F6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889" y="2475447"/>
              <a:ext cx="2413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6</a:t>
              </a:r>
            </a:p>
          </p:txBody>
        </p:sp>
        <p:sp>
          <p:nvSpPr>
            <p:cNvPr id="177" name="Text Box 29">
              <a:extLst>
                <a:ext uri="{FF2B5EF4-FFF2-40B4-BE49-F238E27FC236}">
                  <a16:creationId xmlns:a16="http://schemas.microsoft.com/office/drawing/2014/main" id="{9EE3102F-C6C5-DB49-8DB2-681B0FA0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8068" y="2256799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3</a:t>
              </a:r>
            </a:p>
          </p:txBody>
        </p:sp>
        <p:sp>
          <p:nvSpPr>
            <p:cNvPr id="178" name="Text Box 29">
              <a:extLst>
                <a:ext uri="{FF2B5EF4-FFF2-40B4-BE49-F238E27FC236}">
                  <a16:creationId xmlns:a16="http://schemas.microsoft.com/office/drawing/2014/main" id="{BDE5B39E-100B-6147-986B-E3965A4E9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9854" y="2474305"/>
              <a:ext cx="2423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0" dirty="0">
                  <a:latin typeface="Arial" charset="0"/>
                </a:rPr>
                <a:t>4</a:t>
              </a:r>
            </a:p>
          </p:txBody>
        </p:sp>
        <p:sp>
          <p:nvSpPr>
            <p:cNvPr id="181" name="Oval 86">
              <a:extLst>
                <a:ext uri="{FF2B5EF4-FFF2-40B4-BE49-F238E27FC236}">
                  <a16:creationId xmlns:a16="http://schemas.microsoft.com/office/drawing/2014/main" id="{B8FC3FE4-76F6-A34B-A1F3-AE510F7AC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457" y="2619380"/>
              <a:ext cx="4286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Rectangle 75">
              <a:extLst>
                <a:ext uri="{FF2B5EF4-FFF2-40B4-BE49-F238E27FC236}">
                  <a16:creationId xmlns:a16="http://schemas.microsoft.com/office/drawing/2014/main" id="{576034C9-2979-5C43-9A4E-AF327E5E8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868" y="2308772"/>
              <a:ext cx="283779" cy="2019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23" name="Rectangle 75">
            <a:extLst>
              <a:ext uri="{FF2B5EF4-FFF2-40B4-BE49-F238E27FC236}">
                <a16:creationId xmlns:a16="http://schemas.microsoft.com/office/drawing/2014/main" id="{049B68D6-7748-1347-956D-916B1B0E3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833" y="2506701"/>
            <a:ext cx="278787" cy="221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9" name="Oval 85">
            <a:extLst>
              <a:ext uri="{FF2B5EF4-FFF2-40B4-BE49-F238E27FC236}">
                <a16:creationId xmlns:a16="http://schemas.microsoft.com/office/drawing/2014/main" id="{01BE6D7A-823D-B14C-B094-4AB33BF42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574" y="2611751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1" name="Text Box 28">
            <a:extLst>
              <a:ext uri="{FF2B5EF4-FFF2-40B4-BE49-F238E27FC236}">
                <a16:creationId xmlns:a16="http://schemas.microsoft.com/office/drawing/2014/main" id="{32F920CB-14C3-394B-A24F-423C9D30D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661" y="2467288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FF0000"/>
                </a:solidFill>
                <a:latin typeface="Arial" charset="0"/>
              </a:rPr>
              <a:t>16</a:t>
            </a:r>
          </a:p>
        </p:txBody>
      </p:sp>
      <p:sp>
        <p:nvSpPr>
          <p:cNvPr id="172" name="Text Box 27">
            <a:extLst>
              <a:ext uri="{FF2B5EF4-FFF2-40B4-BE49-F238E27FC236}">
                <a16:creationId xmlns:a16="http://schemas.microsoft.com/office/drawing/2014/main" id="{182C898F-65A5-CB46-BF24-5CBF637E6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356" y="2251388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73" name="Oval 85">
            <a:extLst>
              <a:ext uri="{FF2B5EF4-FFF2-40B4-BE49-F238E27FC236}">
                <a16:creationId xmlns:a16="http://schemas.microsoft.com/office/drawing/2014/main" id="{CAA56E02-AE12-6E41-89AE-D35521E5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4381" y="2399026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971F4B-6AC0-544F-82C9-19FEA7E8BE29}"/>
              </a:ext>
            </a:extLst>
          </p:cNvPr>
          <p:cNvCxnSpPr>
            <a:cxnSpLocks/>
          </p:cNvCxnSpPr>
          <p:nvPr/>
        </p:nvCxnSpPr>
        <p:spPr>
          <a:xfrm flipV="1">
            <a:off x="4529138" y="2628900"/>
            <a:ext cx="0" cy="14573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7D4515E-BE64-DE40-9921-9DEBA7E217A7}"/>
              </a:ext>
            </a:extLst>
          </p:cNvPr>
          <p:cNvCxnSpPr>
            <a:cxnSpLocks/>
            <a:endCxn id="173" idx="0"/>
          </p:cNvCxnSpPr>
          <p:nvPr/>
        </p:nvCxnSpPr>
        <p:spPr>
          <a:xfrm flipV="1">
            <a:off x="7692173" y="2399026"/>
            <a:ext cx="1563640" cy="1633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453581F-F68B-754D-8186-D432D6A5069C}"/>
              </a:ext>
            </a:extLst>
          </p:cNvPr>
          <p:cNvCxnSpPr>
            <a:cxnSpLocks/>
          </p:cNvCxnSpPr>
          <p:nvPr/>
        </p:nvCxnSpPr>
        <p:spPr>
          <a:xfrm>
            <a:off x="4529138" y="4021138"/>
            <a:ext cx="3191948" cy="165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DEB0563-DC98-804E-AE75-4C43453F692A}"/>
              </a:ext>
            </a:extLst>
          </p:cNvPr>
          <p:cNvGrpSpPr/>
          <p:nvPr/>
        </p:nvGrpSpPr>
        <p:grpSpPr>
          <a:xfrm>
            <a:off x="7467430" y="3887846"/>
            <a:ext cx="612237" cy="328385"/>
            <a:chOff x="7493876" y="2774731"/>
            <a:chExt cx="1481958" cy="894622"/>
          </a:xfrm>
        </p:grpSpPr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C2D31559-556A-C441-A6AA-88C70DF14BB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710018C-FA1B-4B48-AAA5-2E7865BDD53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0ED7B7F-75B5-F34A-8CBD-B113F89FF50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83B5999A-5753-8A41-AEB0-C7602C9751E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8E301332-5978-2C44-86D8-D758A951AB4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037E9B40-AEA8-0B4E-999A-0E38C5547B2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AFFC41F8-A590-E248-84C7-2350FA3E88E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115B6FF-A7E5-A24E-B04D-C18AC6FB7012}"/>
              </a:ext>
            </a:extLst>
          </p:cNvPr>
          <p:cNvGrpSpPr/>
          <p:nvPr/>
        </p:nvGrpSpPr>
        <p:grpSpPr>
          <a:xfrm>
            <a:off x="4263854" y="3904402"/>
            <a:ext cx="612237" cy="328385"/>
            <a:chOff x="7493876" y="2774731"/>
            <a:chExt cx="1481958" cy="894622"/>
          </a:xfrm>
        </p:grpSpPr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D8207E03-7D67-9B42-99AC-883A1545189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C36099F-C89E-A847-B5D3-CB38D64B98A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F1EA8B74-74E7-3844-B490-FCF36CA66FA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1AA5088E-BD53-D24C-A074-32457F91314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09197A1B-60E6-C348-BE6E-D0FD1592702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E61976B1-F546-654B-A481-786F02F6B8C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8AFCEACD-1EFD-BF42-A839-E2772928952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446573-43D7-934C-B151-1FC76F8279C5}"/>
              </a:ext>
            </a:extLst>
          </p:cNvPr>
          <p:cNvGrpSpPr/>
          <p:nvPr/>
        </p:nvGrpSpPr>
        <p:grpSpPr>
          <a:xfrm>
            <a:off x="2527300" y="3282950"/>
            <a:ext cx="7729562" cy="727294"/>
            <a:chOff x="2857500" y="3371850"/>
            <a:chExt cx="7729562" cy="72729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A3ABF0-638B-564A-BC03-10F5895600E3}"/>
                </a:ext>
              </a:extLst>
            </p:cNvPr>
            <p:cNvSpPr txBox="1"/>
            <p:nvPr/>
          </p:nvSpPr>
          <p:spPr>
            <a:xfrm>
              <a:off x="2857500" y="3371850"/>
              <a:ext cx="12763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Sunnyvale</a:t>
              </a:r>
            </a:p>
            <a:p>
              <a:r>
                <a:rPr lang="en-US" dirty="0"/>
                <a:t>data center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FA4B72F-8E91-7E40-B39A-702333C25A43}"/>
                </a:ext>
              </a:extLst>
            </p:cNvPr>
            <p:cNvSpPr txBox="1"/>
            <p:nvPr/>
          </p:nvSpPr>
          <p:spPr>
            <a:xfrm>
              <a:off x="9310687" y="3452813"/>
              <a:ext cx="12763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Bangalore</a:t>
              </a:r>
            </a:p>
            <a:p>
              <a:r>
                <a:rPr lang="en-US" dirty="0"/>
                <a:t>data center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6FCF883-102D-B04A-B99F-DD57DF15CEB6}"/>
              </a:ext>
            </a:extLst>
          </p:cNvPr>
          <p:cNvSpPr/>
          <p:nvPr/>
        </p:nvSpPr>
        <p:spPr>
          <a:xfrm>
            <a:off x="5411189" y="3720935"/>
            <a:ext cx="1508166" cy="277091"/>
          </a:xfrm>
          <a:prstGeom prst="rect">
            <a:avLst/>
          </a:prstGeom>
          <a:solidFill>
            <a:srgbClr val="000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AA229-24B9-6641-AD5B-61F6EEB6F48C}"/>
              </a:ext>
            </a:extLst>
          </p:cNvPr>
          <p:cNvSpPr/>
          <p:nvPr/>
        </p:nvSpPr>
        <p:spPr>
          <a:xfrm>
            <a:off x="5862451" y="3740728"/>
            <a:ext cx="1029195" cy="233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98FAA7-C5EC-D843-B386-CE879BF3B659}"/>
              </a:ext>
            </a:extLst>
          </p:cNvPr>
          <p:cNvSpPr/>
          <p:nvPr/>
        </p:nvSpPr>
        <p:spPr>
          <a:xfrm>
            <a:off x="5886202" y="3764477"/>
            <a:ext cx="102920" cy="1860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D5F83B-78C0-5A43-B4C2-32066F7F2CF3}"/>
              </a:ext>
            </a:extLst>
          </p:cNvPr>
          <p:cNvGrpSpPr/>
          <p:nvPr/>
        </p:nvGrpSpPr>
        <p:grpSpPr>
          <a:xfrm>
            <a:off x="6086973" y="3716977"/>
            <a:ext cx="740678" cy="276999"/>
            <a:chOff x="6012422" y="3451761"/>
            <a:chExt cx="740678" cy="2769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8F71EE-7712-AE43-88AD-A28E94C74DDB}"/>
                </a:ext>
              </a:extLst>
            </p:cNvPr>
            <p:cNvSpPr/>
            <p:nvPr/>
          </p:nvSpPr>
          <p:spPr>
            <a:xfrm>
              <a:off x="6012422" y="3504385"/>
              <a:ext cx="740678" cy="1812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8657AD-0748-CF4D-9A55-169797E6585D}"/>
                </a:ext>
              </a:extLst>
            </p:cNvPr>
            <p:cNvSpPr txBox="1"/>
            <p:nvPr/>
          </p:nvSpPr>
          <p:spPr>
            <a:xfrm>
              <a:off x="6024748" y="3451761"/>
              <a:ext cx="7270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Ethernet</a:t>
              </a:r>
              <a:endParaRPr lang="en-US" dirty="0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2A91BF-D4A4-164F-9863-DB11B5B8D97B}"/>
              </a:ext>
            </a:extLst>
          </p:cNvPr>
          <p:cNvCxnSpPr>
            <a:cxnSpLocks/>
          </p:cNvCxnSpPr>
          <p:nvPr/>
        </p:nvCxnSpPr>
        <p:spPr>
          <a:xfrm flipV="1">
            <a:off x="4915725" y="3629891"/>
            <a:ext cx="2549236" cy="1"/>
          </a:xfrm>
          <a:prstGeom prst="straightConnector1">
            <a:avLst/>
          </a:prstGeom>
          <a:ln w="19050">
            <a:solidFill>
              <a:srgbClr val="0000A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A5D974-3FBA-5640-B9C2-7409FD017228}"/>
              </a:ext>
            </a:extLst>
          </p:cNvPr>
          <p:cNvGrpSpPr/>
          <p:nvPr/>
        </p:nvGrpSpPr>
        <p:grpSpPr>
          <a:xfrm>
            <a:off x="6426200" y="2425700"/>
            <a:ext cx="962909" cy="1346200"/>
            <a:chOff x="6616700" y="2451100"/>
            <a:chExt cx="962909" cy="13462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B9644F-5286-BC40-B128-55259A0AA6FA}"/>
                </a:ext>
              </a:extLst>
            </p:cNvPr>
            <p:cNvSpPr txBox="1"/>
            <p:nvPr/>
          </p:nvSpPr>
          <p:spPr>
            <a:xfrm>
              <a:off x="6667500" y="2451100"/>
              <a:ext cx="912109" cy="491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/>
                <a:t>Ethernet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/>
                <a:t>frame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54AC840-D865-424D-8CB6-BB882EFEDBA5}"/>
                </a:ext>
              </a:extLst>
            </p:cNvPr>
            <p:cNvCxnSpPr/>
            <p:nvPr/>
          </p:nvCxnSpPr>
          <p:spPr>
            <a:xfrm flipH="1">
              <a:off x="6616700" y="2870200"/>
              <a:ext cx="165100" cy="927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4E430C3-F17C-1543-9972-517F5F55D8E6}"/>
              </a:ext>
            </a:extLst>
          </p:cNvPr>
          <p:cNvGrpSpPr/>
          <p:nvPr/>
        </p:nvGrpSpPr>
        <p:grpSpPr>
          <a:xfrm>
            <a:off x="5588000" y="2400300"/>
            <a:ext cx="1028312" cy="1346200"/>
            <a:chOff x="6616700" y="2451100"/>
            <a:chExt cx="1028312" cy="1346200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F379793-C095-8549-8803-8CF41FB9E4E3}"/>
                </a:ext>
              </a:extLst>
            </p:cNvPr>
            <p:cNvSpPr txBox="1"/>
            <p:nvPr/>
          </p:nvSpPr>
          <p:spPr>
            <a:xfrm>
              <a:off x="6667500" y="2451100"/>
              <a:ext cx="977512" cy="491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/>
                <a:t>IP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/>
                <a:t>datagram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F3BAD2E-51E9-F240-85BE-DA0D57B55A83}"/>
                </a:ext>
              </a:extLst>
            </p:cNvPr>
            <p:cNvCxnSpPr/>
            <p:nvPr/>
          </p:nvCxnSpPr>
          <p:spPr>
            <a:xfrm flipH="1">
              <a:off x="6616700" y="2870200"/>
              <a:ext cx="165100" cy="927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23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9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51BA-85B7-CB0C-9F4F-6F8138A6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 about EVPNs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21151-E5D7-D7D8-6219-7A2963ED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566564" cy="4351338"/>
          </a:xfrm>
        </p:spPr>
        <p:txBody>
          <a:bodyPr/>
          <a:lstStyle/>
          <a:p>
            <a:r>
              <a:rPr lang="en-US" dirty="0"/>
              <a:t>Nothing for exam purposes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31F55-C5CB-DE18-6244-EA4B43BA0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44EE-80FE-444A-633C-0454E46E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Link layer: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6FCBE85-5658-F475-BF0D-8B9764EE08F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1" y="1371323"/>
            <a:ext cx="5534015" cy="3142312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layer overview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Local Area Networks (LANs)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Switched LANs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Ethernet and Addressing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 Resolution Protocol (ARP) 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Virtual LANs (VLANs)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Shared LANs and multiple access protocols</a:t>
            </a:r>
          </a:p>
        </p:txBody>
      </p:sp>
    </p:spTree>
    <p:extLst>
      <p:ext uri="{BB962C8B-B14F-4D97-AF65-F5344CB8AC3E}">
        <p14:creationId xmlns:p14="http://schemas.microsoft.com/office/powerpoint/2010/main" val="26981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81">
            <a:extLst>
              <a:ext uri="{FF2B5EF4-FFF2-40B4-BE49-F238E27FC236}">
                <a16:creationId xmlns:a16="http://schemas.microsoft.com/office/drawing/2014/main" id="{3CF5428C-C859-4945-93EE-5F32714125AB}"/>
              </a:ext>
            </a:extLst>
          </p:cNvPr>
          <p:cNvSpPr>
            <a:spLocks/>
          </p:cNvSpPr>
          <p:nvPr/>
        </p:nvSpPr>
        <p:spPr bwMode="auto">
          <a:xfrm rot="5400000">
            <a:off x="1384209" y="1352734"/>
            <a:ext cx="3296953" cy="511349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connsiteX0" fmla="*/ 3018 w 10166"/>
              <a:gd name="connsiteY0" fmla="*/ 121 h 10000"/>
              <a:gd name="connsiteX1" fmla="*/ 545 w 10166"/>
              <a:gd name="connsiteY1" fmla="*/ 527 h 10000"/>
              <a:gd name="connsiteX2" fmla="*/ 8 w 10166"/>
              <a:gd name="connsiteY2" fmla="*/ 3524 h 10000"/>
              <a:gd name="connsiteX3" fmla="*/ 354 w 10166"/>
              <a:gd name="connsiteY3" fmla="*/ 6305 h 10000"/>
              <a:gd name="connsiteX4" fmla="*/ 1947 w 10166"/>
              <a:gd name="connsiteY4" fmla="*/ 6681 h 10000"/>
              <a:gd name="connsiteX5" fmla="*/ 5285 w 10166"/>
              <a:gd name="connsiteY5" fmla="*/ 9001 h 10000"/>
              <a:gd name="connsiteX6" fmla="*/ 8172 w 10166"/>
              <a:gd name="connsiteY6" fmla="*/ 9974 h 10000"/>
              <a:gd name="connsiteX7" fmla="*/ 9864 w 10166"/>
              <a:gd name="connsiteY7" fmla="*/ 8031 h 10000"/>
              <a:gd name="connsiteX8" fmla="*/ 9830 w 10166"/>
              <a:gd name="connsiteY8" fmla="*/ 3652 h 10000"/>
              <a:gd name="connsiteX9" fmla="*/ 9852 w 10166"/>
              <a:gd name="connsiteY9" fmla="*/ 791 h 10000"/>
              <a:gd name="connsiteX10" fmla="*/ 5984 w 10166"/>
              <a:gd name="connsiteY10" fmla="*/ 50 h 10000"/>
              <a:gd name="connsiteX11" fmla="*/ 3018 w 10166"/>
              <a:gd name="connsiteY11" fmla="*/ 121 h 10000"/>
              <a:gd name="connsiteX0" fmla="*/ 3018 w 10281"/>
              <a:gd name="connsiteY0" fmla="*/ 121 h 10000"/>
              <a:gd name="connsiteX1" fmla="*/ 545 w 10281"/>
              <a:gd name="connsiteY1" fmla="*/ 527 h 10000"/>
              <a:gd name="connsiteX2" fmla="*/ 8 w 10281"/>
              <a:gd name="connsiteY2" fmla="*/ 3524 h 10000"/>
              <a:gd name="connsiteX3" fmla="*/ 354 w 10281"/>
              <a:gd name="connsiteY3" fmla="*/ 6305 h 10000"/>
              <a:gd name="connsiteX4" fmla="*/ 1947 w 10281"/>
              <a:gd name="connsiteY4" fmla="*/ 6681 h 10000"/>
              <a:gd name="connsiteX5" fmla="*/ 5285 w 10281"/>
              <a:gd name="connsiteY5" fmla="*/ 9001 h 10000"/>
              <a:gd name="connsiteX6" fmla="*/ 8172 w 10281"/>
              <a:gd name="connsiteY6" fmla="*/ 9974 h 10000"/>
              <a:gd name="connsiteX7" fmla="*/ 9864 w 10281"/>
              <a:gd name="connsiteY7" fmla="*/ 8031 h 10000"/>
              <a:gd name="connsiteX8" fmla="*/ 10169 w 10281"/>
              <a:gd name="connsiteY8" fmla="*/ 3708 h 10000"/>
              <a:gd name="connsiteX9" fmla="*/ 9852 w 10281"/>
              <a:gd name="connsiteY9" fmla="*/ 791 h 10000"/>
              <a:gd name="connsiteX10" fmla="*/ 5984 w 10281"/>
              <a:gd name="connsiteY10" fmla="*/ 50 h 10000"/>
              <a:gd name="connsiteX11" fmla="*/ 3018 w 10281"/>
              <a:gd name="connsiteY11" fmla="*/ 1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81" h="10000">
                <a:moveTo>
                  <a:pt x="3018" y="121"/>
                </a:moveTo>
                <a:cubicBezTo>
                  <a:pt x="2111" y="201"/>
                  <a:pt x="1047" y="-40"/>
                  <a:pt x="545" y="527"/>
                </a:cubicBezTo>
                <a:cubicBezTo>
                  <a:pt x="43" y="1094"/>
                  <a:pt x="40" y="2561"/>
                  <a:pt x="8" y="3524"/>
                </a:cubicBezTo>
                <a:cubicBezTo>
                  <a:pt x="-24" y="4487"/>
                  <a:pt x="32" y="5779"/>
                  <a:pt x="354" y="6305"/>
                </a:cubicBezTo>
                <a:cubicBezTo>
                  <a:pt x="677" y="6830"/>
                  <a:pt x="1127" y="6231"/>
                  <a:pt x="1947" y="6681"/>
                </a:cubicBezTo>
                <a:cubicBezTo>
                  <a:pt x="2769" y="7131"/>
                  <a:pt x="4247" y="8453"/>
                  <a:pt x="5285" y="9001"/>
                </a:cubicBezTo>
                <a:cubicBezTo>
                  <a:pt x="6321" y="9549"/>
                  <a:pt x="7408" y="10134"/>
                  <a:pt x="8172" y="9974"/>
                </a:cubicBezTo>
                <a:cubicBezTo>
                  <a:pt x="8934" y="9811"/>
                  <a:pt x="9531" y="9075"/>
                  <a:pt x="9864" y="8031"/>
                </a:cubicBezTo>
                <a:cubicBezTo>
                  <a:pt x="10197" y="6987"/>
                  <a:pt x="10171" y="4915"/>
                  <a:pt x="10169" y="3708"/>
                </a:cubicBezTo>
                <a:cubicBezTo>
                  <a:pt x="10167" y="2501"/>
                  <a:pt x="10574" y="1287"/>
                  <a:pt x="9852" y="791"/>
                </a:cubicBezTo>
                <a:cubicBezTo>
                  <a:pt x="9131" y="296"/>
                  <a:pt x="7123" y="162"/>
                  <a:pt x="5984" y="50"/>
                </a:cubicBezTo>
                <a:cubicBezTo>
                  <a:pt x="4845" y="-62"/>
                  <a:pt x="3924" y="42"/>
                  <a:pt x="3018" y="12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6" name="Line 34">
            <a:extLst>
              <a:ext uri="{FF2B5EF4-FFF2-40B4-BE49-F238E27FC236}">
                <a16:creationId xmlns:a16="http://schemas.microsoft.com/office/drawing/2014/main" id="{3FAE4693-385C-C645-A79E-01917C373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7442" y="3407180"/>
            <a:ext cx="0" cy="10885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7" name="Line 35">
            <a:extLst>
              <a:ext uri="{FF2B5EF4-FFF2-40B4-BE49-F238E27FC236}">
                <a16:creationId xmlns:a16="http://schemas.microsoft.com/office/drawing/2014/main" id="{C7800FAD-0DFE-0747-8452-8246D97377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9950" y="3358878"/>
            <a:ext cx="1259908" cy="1204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8" name="Line 59">
            <a:extLst>
              <a:ext uri="{FF2B5EF4-FFF2-40B4-BE49-F238E27FC236}">
                <a16:creationId xmlns:a16="http://schemas.microsoft.com/office/drawing/2014/main" id="{7A32F744-D9E7-0240-9B4D-E442496A0F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0548" y="2900589"/>
            <a:ext cx="837404" cy="3145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9" name="Line 60">
            <a:extLst>
              <a:ext uri="{FF2B5EF4-FFF2-40B4-BE49-F238E27FC236}">
                <a16:creationId xmlns:a16="http://schemas.microsoft.com/office/drawing/2014/main" id="{93B92453-CB87-1F46-A93B-CFB12C1916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9352" y="2661431"/>
            <a:ext cx="458346" cy="5631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0" name="Line 77">
            <a:extLst>
              <a:ext uri="{FF2B5EF4-FFF2-40B4-BE49-F238E27FC236}">
                <a16:creationId xmlns:a16="http://schemas.microsoft.com/office/drawing/2014/main" id="{D1626994-7351-9B45-9889-69F780B40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009" y="2775708"/>
            <a:ext cx="589768" cy="478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B460DB4-2E41-9844-826F-488395C6C560}"/>
              </a:ext>
            </a:extLst>
          </p:cNvPr>
          <p:cNvGrpSpPr/>
          <p:nvPr/>
        </p:nvGrpSpPr>
        <p:grpSpPr>
          <a:xfrm>
            <a:off x="2778135" y="3090622"/>
            <a:ext cx="625610" cy="355986"/>
            <a:chOff x="3668110" y="2448910"/>
            <a:chExt cx="3794234" cy="2165130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2C4E5F4-2A2C-9E42-A028-6DEA491E3C11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F1FDA34C-BC22-6549-ABE6-7CA9EDA7B96F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48E45613-CBE7-1648-828B-CAEFD720C47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D57886AC-E8C4-3246-BD89-10FDFDE40AE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22105952-B3F3-094E-9618-25D0F352CF2B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ABB6A2FC-66F1-2B48-B42F-38FFB2C0130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2ABB5AB9-B4B7-0646-954A-85D6C76964C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Virtual LANs (VLANs): motivation</a:t>
            </a:r>
            <a:endParaRPr lang="en-US" sz="4400" b="0" dirty="0">
              <a:latin typeface="+mn-lt"/>
            </a:endParaRPr>
          </a:p>
        </p:txBody>
      </p:sp>
      <p:sp>
        <p:nvSpPr>
          <p:cNvPr id="87" name="Line 20">
            <a:extLst>
              <a:ext uri="{FF2B5EF4-FFF2-40B4-BE49-F238E27FC236}">
                <a16:creationId xmlns:a16="http://schemas.microsoft.com/office/drawing/2014/main" id="{0CDE3168-01B1-EE42-8C39-FEB1CAD83B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709" y="4430966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8" name="Line 21">
            <a:extLst>
              <a:ext uri="{FF2B5EF4-FFF2-40B4-BE49-F238E27FC236}">
                <a16:creationId xmlns:a16="http://schemas.microsoft.com/office/drawing/2014/main" id="{8AB651B2-C11B-B942-A8D2-E4EDDA623F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0724" y="4466310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9" name="Line 22">
            <a:extLst>
              <a:ext uri="{FF2B5EF4-FFF2-40B4-BE49-F238E27FC236}">
                <a16:creationId xmlns:a16="http://schemas.microsoft.com/office/drawing/2014/main" id="{A373D023-A80D-704D-A234-B35564896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7462" y="4487516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0" name="Group 44">
            <a:extLst>
              <a:ext uri="{FF2B5EF4-FFF2-40B4-BE49-F238E27FC236}">
                <a16:creationId xmlns:a16="http://schemas.microsoft.com/office/drawing/2014/main" id="{062DB456-7F54-B541-B0A1-4F52AC653C02}"/>
              </a:ext>
            </a:extLst>
          </p:cNvPr>
          <p:cNvGrpSpPr>
            <a:grpSpLocks/>
          </p:cNvGrpSpPr>
          <p:nvPr/>
        </p:nvGrpSpPr>
        <p:grpSpPr bwMode="auto">
          <a:xfrm>
            <a:off x="753990" y="4284879"/>
            <a:ext cx="388834" cy="356970"/>
            <a:chOff x="-44" y="1473"/>
            <a:chExt cx="981" cy="1105"/>
          </a:xfrm>
        </p:grpSpPr>
        <p:pic>
          <p:nvPicPr>
            <p:cNvPr id="319" name="Picture 45" descr="desktop_computer_stylized_medium">
              <a:extLst>
                <a:ext uri="{FF2B5EF4-FFF2-40B4-BE49-F238E27FC236}">
                  <a16:creationId xmlns:a16="http://schemas.microsoft.com/office/drawing/2014/main" id="{FBBFE943-E7EE-6E4C-84A2-B341CD99C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Freeform 46">
              <a:extLst>
                <a:ext uri="{FF2B5EF4-FFF2-40B4-BE49-F238E27FC236}">
                  <a16:creationId xmlns:a16="http://schemas.microsoft.com/office/drawing/2014/main" id="{4E4FAEDF-7FB2-F942-96EA-6730EBB03D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1" name="Group 44">
            <a:extLst>
              <a:ext uri="{FF2B5EF4-FFF2-40B4-BE49-F238E27FC236}">
                <a16:creationId xmlns:a16="http://schemas.microsoft.com/office/drawing/2014/main" id="{D137E246-ED3E-B845-9CC9-2900432AA969}"/>
              </a:ext>
            </a:extLst>
          </p:cNvPr>
          <p:cNvGrpSpPr>
            <a:grpSpLocks/>
          </p:cNvGrpSpPr>
          <p:nvPr/>
        </p:nvGrpSpPr>
        <p:grpSpPr bwMode="auto">
          <a:xfrm>
            <a:off x="1032038" y="4624177"/>
            <a:ext cx="388834" cy="356970"/>
            <a:chOff x="-44" y="1473"/>
            <a:chExt cx="981" cy="1105"/>
          </a:xfrm>
        </p:grpSpPr>
        <p:pic>
          <p:nvPicPr>
            <p:cNvPr id="317" name="Picture 45" descr="desktop_computer_stylized_medium">
              <a:extLst>
                <a:ext uri="{FF2B5EF4-FFF2-40B4-BE49-F238E27FC236}">
                  <a16:creationId xmlns:a16="http://schemas.microsoft.com/office/drawing/2014/main" id="{3C868569-640D-CA43-92A7-19EF7AD76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Freeform 46">
              <a:extLst>
                <a:ext uri="{FF2B5EF4-FFF2-40B4-BE49-F238E27FC236}">
                  <a16:creationId xmlns:a16="http://schemas.microsoft.com/office/drawing/2014/main" id="{9C533B8D-0789-EB48-8A16-C03F8C0F7B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2" name="Group 44">
            <a:extLst>
              <a:ext uri="{FF2B5EF4-FFF2-40B4-BE49-F238E27FC236}">
                <a16:creationId xmlns:a16="http://schemas.microsoft.com/office/drawing/2014/main" id="{908989A4-EAB1-4A4C-B0F2-A538AF7FDE6F}"/>
              </a:ext>
            </a:extLst>
          </p:cNvPr>
          <p:cNvGrpSpPr>
            <a:grpSpLocks/>
          </p:cNvGrpSpPr>
          <p:nvPr/>
        </p:nvGrpSpPr>
        <p:grpSpPr bwMode="auto">
          <a:xfrm>
            <a:off x="1393719" y="4647740"/>
            <a:ext cx="388834" cy="356970"/>
            <a:chOff x="-44" y="1473"/>
            <a:chExt cx="981" cy="1105"/>
          </a:xfrm>
        </p:grpSpPr>
        <p:pic>
          <p:nvPicPr>
            <p:cNvPr id="315" name="Picture 45" descr="desktop_computer_stylized_medium">
              <a:extLst>
                <a:ext uri="{FF2B5EF4-FFF2-40B4-BE49-F238E27FC236}">
                  <a16:creationId xmlns:a16="http://schemas.microsoft.com/office/drawing/2014/main" id="{CCD0177E-391C-F747-BA11-BB808B86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Freeform 46">
              <a:extLst>
                <a:ext uri="{FF2B5EF4-FFF2-40B4-BE49-F238E27FC236}">
                  <a16:creationId xmlns:a16="http://schemas.microsoft.com/office/drawing/2014/main" id="{D8A8D920-7459-3A40-A28D-C812FF777E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3" name="Line 21">
            <a:extLst>
              <a:ext uri="{FF2B5EF4-FFF2-40B4-BE49-F238E27FC236}">
                <a16:creationId xmlns:a16="http://schemas.microsoft.com/office/drawing/2014/main" id="{D596EE02-2877-8D4E-8822-704DFBF4F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7347" y="4435678"/>
            <a:ext cx="258498" cy="2261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4" name="Line 22">
            <a:extLst>
              <a:ext uri="{FF2B5EF4-FFF2-40B4-BE49-F238E27FC236}">
                <a16:creationId xmlns:a16="http://schemas.microsoft.com/office/drawing/2014/main" id="{FD159478-5B10-D943-B9A3-4C2D6629A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5922" y="4803252"/>
            <a:ext cx="82546" cy="2179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6" name="Line 20">
            <a:extLst>
              <a:ext uri="{FF2B5EF4-FFF2-40B4-BE49-F238E27FC236}">
                <a16:creationId xmlns:a16="http://schemas.microsoft.com/office/drawing/2014/main" id="{9D0AD87B-6229-6A4A-834B-821DA9BE2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1694" y="4497705"/>
            <a:ext cx="1677" cy="2254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7" name="Group 44">
            <a:extLst>
              <a:ext uri="{FF2B5EF4-FFF2-40B4-BE49-F238E27FC236}">
                <a16:creationId xmlns:a16="http://schemas.microsoft.com/office/drawing/2014/main" id="{EC9C29B6-C80C-DC4F-8570-A458EB0898A9}"/>
              </a:ext>
            </a:extLst>
          </p:cNvPr>
          <p:cNvGrpSpPr>
            <a:grpSpLocks/>
          </p:cNvGrpSpPr>
          <p:nvPr/>
        </p:nvGrpSpPr>
        <p:grpSpPr bwMode="auto">
          <a:xfrm>
            <a:off x="1670682" y="4924597"/>
            <a:ext cx="388834" cy="356970"/>
            <a:chOff x="-44" y="1473"/>
            <a:chExt cx="981" cy="1105"/>
          </a:xfrm>
        </p:grpSpPr>
        <p:pic>
          <p:nvPicPr>
            <p:cNvPr id="313" name="Picture 45" descr="desktop_computer_stylized_medium">
              <a:extLst>
                <a:ext uri="{FF2B5EF4-FFF2-40B4-BE49-F238E27FC236}">
                  <a16:creationId xmlns:a16="http://schemas.microsoft.com/office/drawing/2014/main" id="{D3D44C8E-D7AD-4148-82BB-3B8347CA3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" name="Freeform 46">
              <a:extLst>
                <a:ext uri="{FF2B5EF4-FFF2-40B4-BE49-F238E27FC236}">
                  <a16:creationId xmlns:a16="http://schemas.microsoft.com/office/drawing/2014/main" id="{45365469-B389-E948-9840-869BF64C25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9" name="Group 44">
            <a:extLst>
              <a:ext uri="{FF2B5EF4-FFF2-40B4-BE49-F238E27FC236}">
                <a16:creationId xmlns:a16="http://schemas.microsoft.com/office/drawing/2014/main" id="{C66F5582-6E73-2E48-A106-7D6A75C61460}"/>
              </a:ext>
            </a:extLst>
          </p:cNvPr>
          <p:cNvGrpSpPr>
            <a:grpSpLocks/>
          </p:cNvGrpSpPr>
          <p:nvPr/>
        </p:nvGrpSpPr>
        <p:grpSpPr bwMode="auto">
          <a:xfrm>
            <a:off x="1920239" y="4247763"/>
            <a:ext cx="388834" cy="356970"/>
            <a:chOff x="-44" y="1473"/>
            <a:chExt cx="981" cy="1105"/>
          </a:xfrm>
        </p:grpSpPr>
        <p:pic>
          <p:nvPicPr>
            <p:cNvPr id="309" name="Picture 45" descr="desktop_computer_stylized_medium">
              <a:extLst>
                <a:ext uri="{FF2B5EF4-FFF2-40B4-BE49-F238E27FC236}">
                  <a16:creationId xmlns:a16="http://schemas.microsoft.com/office/drawing/2014/main" id="{C5C8A56E-0ADB-C943-8E67-1CA348C0E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" name="Freeform 46">
              <a:extLst>
                <a:ext uri="{FF2B5EF4-FFF2-40B4-BE49-F238E27FC236}">
                  <a16:creationId xmlns:a16="http://schemas.microsoft.com/office/drawing/2014/main" id="{3E25873E-5BBD-DD43-AF60-AFD0A04192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0" name="Line 20">
            <a:extLst>
              <a:ext uri="{FF2B5EF4-FFF2-40B4-BE49-F238E27FC236}">
                <a16:creationId xmlns:a16="http://schemas.microsoft.com/office/drawing/2014/main" id="{3DF9520D-BDD4-2D48-BDD8-4BFB1C04FC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2637" y="4630068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1" name="Line 21">
            <a:extLst>
              <a:ext uri="{FF2B5EF4-FFF2-40B4-BE49-F238E27FC236}">
                <a16:creationId xmlns:a16="http://schemas.microsoft.com/office/drawing/2014/main" id="{85567736-CFFB-0D4E-98EE-48E63887F7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7652" y="4665411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2" name="Line 22">
            <a:extLst>
              <a:ext uri="{FF2B5EF4-FFF2-40B4-BE49-F238E27FC236}">
                <a16:creationId xmlns:a16="http://schemas.microsoft.com/office/drawing/2014/main" id="{D36168AE-5EE7-4549-A9BB-591263055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4390" y="4686617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3" name="Group 44">
            <a:extLst>
              <a:ext uri="{FF2B5EF4-FFF2-40B4-BE49-F238E27FC236}">
                <a16:creationId xmlns:a16="http://schemas.microsoft.com/office/drawing/2014/main" id="{47BAFA9D-19B3-F841-B575-C70FF5C28A86}"/>
              </a:ext>
            </a:extLst>
          </p:cNvPr>
          <p:cNvGrpSpPr>
            <a:grpSpLocks/>
          </p:cNvGrpSpPr>
          <p:nvPr/>
        </p:nvGrpSpPr>
        <p:grpSpPr bwMode="auto">
          <a:xfrm>
            <a:off x="3741928" y="4492228"/>
            <a:ext cx="388834" cy="356970"/>
            <a:chOff x="-44" y="1473"/>
            <a:chExt cx="981" cy="1105"/>
          </a:xfrm>
        </p:grpSpPr>
        <p:pic>
          <p:nvPicPr>
            <p:cNvPr id="307" name="Picture 45" descr="desktop_computer_stylized_medium">
              <a:extLst>
                <a:ext uri="{FF2B5EF4-FFF2-40B4-BE49-F238E27FC236}">
                  <a16:creationId xmlns:a16="http://schemas.microsoft.com/office/drawing/2014/main" id="{D8C266D1-D841-2545-825E-2D471F91D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" name="Freeform 46">
              <a:extLst>
                <a:ext uri="{FF2B5EF4-FFF2-40B4-BE49-F238E27FC236}">
                  <a16:creationId xmlns:a16="http://schemas.microsoft.com/office/drawing/2014/main" id="{60CBC35B-BBD7-9248-BB3E-2BCDE99AAA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4" name="Group 44">
            <a:extLst>
              <a:ext uri="{FF2B5EF4-FFF2-40B4-BE49-F238E27FC236}">
                <a16:creationId xmlns:a16="http://schemas.microsoft.com/office/drawing/2014/main" id="{989E2B4B-CD31-2B4B-9063-00A145A1908B}"/>
              </a:ext>
            </a:extLst>
          </p:cNvPr>
          <p:cNvGrpSpPr>
            <a:grpSpLocks/>
          </p:cNvGrpSpPr>
          <p:nvPr/>
        </p:nvGrpSpPr>
        <p:grpSpPr bwMode="auto">
          <a:xfrm>
            <a:off x="3918966" y="4823279"/>
            <a:ext cx="389920" cy="356970"/>
            <a:chOff x="-44" y="1473"/>
            <a:chExt cx="981" cy="1105"/>
          </a:xfrm>
        </p:grpSpPr>
        <p:pic>
          <p:nvPicPr>
            <p:cNvPr id="305" name="Picture 45" descr="desktop_computer_stylized_medium">
              <a:extLst>
                <a:ext uri="{FF2B5EF4-FFF2-40B4-BE49-F238E27FC236}">
                  <a16:creationId xmlns:a16="http://schemas.microsoft.com/office/drawing/2014/main" id="{F8491C03-B6AD-434A-A94D-11678F955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46">
              <a:extLst>
                <a:ext uri="{FF2B5EF4-FFF2-40B4-BE49-F238E27FC236}">
                  <a16:creationId xmlns:a16="http://schemas.microsoft.com/office/drawing/2014/main" id="{EF6749DA-70B4-664A-8344-66F95F0182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5" name="Group 44">
            <a:extLst>
              <a:ext uri="{FF2B5EF4-FFF2-40B4-BE49-F238E27FC236}">
                <a16:creationId xmlns:a16="http://schemas.microsoft.com/office/drawing/2014/main" id="{C1CD0C74-CCC0-7B48-9B81-44E23F480EBB}"/>
              </a:ext>
            </a:extLst>
          </p:cNvPr>
          <p:cNvGrpSpPr>
            <a:grpSpLocks/>
          </p:cNvGrpSpPr>
          <p:nvPr/>
        </p:nvGrpSpPr>
        <p:grpSpPr bwMode="auto">
          <a:xfrm>
            <a:off x="4280647" y="4845664"/>
            <a:ext cx="388834" cy="358148"/>
            <a:chOff x="-44" y="1473"/>
            <a:chExt cx="981" cy="1105"/>
          </a:xfrm>
        </p:grpSpPr>
        <p:pic>
          <p:nvPicPr>
            <p:cNvPr id="285" name="Picture 45" descr="desktop_computer_stylized_medium">
              <a:extLst>
                <a:ext uri="{FF2B5EF4-FFF2-40B4-BE49-F238E27FC236}">
                  <a16:creationId xmlns:a16="http://schemas.microsoft.com/office/drawing/2014/main" id="{1EA956C0-544D-EE47-99BB-98E5B1557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68A5FE84-A454-224F-8F26-AAA740A1F8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6" name="Line 20">
            <a:extLst>
              <a:ext uri="{FF2B5EF4-FFF2-40B4-BE49-F238E27FC236}">
                <a16:creationId xmlns:a16="http://schemas.microsoft.com/office/drawing/2014/main" id="{71C69516-BE34-544D-9D86-AE7D021BFC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0998" y="4664234"/>
            <a:ext cx="414901" cy="2320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7" name="Line 21">
            <a:extLst>
              <a:ext uri="{FF2B5EF4-FFF2-40B4-BE49-F238E27FC236}">
                <a16:creationId xmlns:a16="http://schemas.microsoft.com/office/drawing/2014/main" id="{72589EAC-902C-C84A-A47C-676F4D8B2E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3849" y="4630068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8" name="Line 22">
            <a:extLst>
              <a:ext uri="{FF2B5EF4-FFF2-40B4-BE49-F238E27FC236}">
                <a16:creationId xmlns:a16="http://schemas.microsoft.com/office/drawing/2014/main" id="{45CEB9D6-4700-D34C-9D76-9497144AE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0586" y="4651274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9" name="Group 44">
            <a:extLst>
              <a:ext uri="{FF2B5EF4-FFF2-40B4-BE49-F238E27FC236}">
                <a16:creationId xmlns:a16="http://schemas.microsoft.com/office/drawing/2014/main" id="{5AD1CA38-67D2-314D-A511-4BB18E1E3F29}"/>
              </a:ext>
            </a:extLst>
          </p:cNvPr>
          <p:cNvGrpSpPr>
            <a:grpSpLocks/>
          </p:cNvGrpSpPr>
          <p:nvPr/>
        </p:nvGrpSpPr>
        <p:grpSpPr bwMode="auto">
          <a:xfrm>
            <a:off x="3349835" y="4784402"/>
            <a:ext cx="389920" cy="356970"/>
            <a:chOff x="-44" y="1473"/>
            <a:chExt cx="981" cy="1105"/>
          </a:xfrm>
        </p:grpSpPr>
        <p:pic>
          <p:nvPicPr>
            <p:cNvPr id="283" name="Picture 45" descr="desktop_computer_stylized_medium">
              <a:extLst>
                <a:ext uri="{FF2B5EF4-FFF2-40B4-BE49-F238E27FC236}">
                  <a16:creationId xmlns:a16="http://schemas.microsoft.com/office/drawing/2014/main" id="{1EC31B05-3B53-2B46-A849-22C41D018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Freeform 46">
              <a:extLst>
                <a:ext uri="{FF2B5EF4-FFF2-40B4-BE49-F238E27FC236}">
                  <a16:creationId xmlns:a16="http://schemas.microsoft.com/office/drawing/2014/main" id="{7E5B98EC-AAEE-1141-BE38-5AD7301963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0" name="Group 44">
            <a:extLst>
              <a:ext uri="{FF2B5EF4-FFF2-40B4-BE49-F238E27FC236}">
                <a16:creationId xmlns:a16="http://schemas.microsoft.com/office/drawing/2014/main" id="{5EB4704A-F04D-1A43-B828-8F811AB8DEFE}"/>
              </a:ext>
            </a:extLst>
          </p:cNvPr>
          <p:cNvGrpSpPr>
            <a:grpSpLocks/>
          </p:cNvGrpSpPr>
          <p:nvPr/>
        </p:nvGrpSpPr>
        <p:grpSpPr bwMode="auto">
          <a:xfrm>
            <a:off x="2635163" y="4787936"/>
            <a:ext cx="389920" cy="358148"/>
            <a:chOff x="-44" y="1473"/>
            <a:chExt cx="981" cy="1105"/>
          </a:xfrm>
        </p:grpSpPr>
        <p:pic>
          <p:nvPicPr>
            <p:cNvPr id="281" name="Picture 45" descr="desktop_computer_stylized_medium">
              <a:extLst>
                <a:ext uri="{FF2B5EF4-FFF2-40B4-BE49-F238E27FC236}">
                  <a16:creationId xmlns:a16="http://schemas.microsoft.com/office/drawing/2014/main" id="{7F68CBF0-5E7F-5E4D-AFC7-2591CE5A8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Freeform 46">
              <a:extLst>
                <a:ext uri="{FF2B5EF4-FFF2-40B4-BE49-F238E27FC236}">
                  <a16:creationId xmlns:a16="http://schemas.microsoft.com/office/drawing/2014/main" id="{53A859B2-9F45-1D47-82B4-DD9CAF60C7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1" name="Group 44">
            <a:extLst>
              <a:ext uri="{FF2B5EF4-FFF2-40B4-BE49-F238E27FC236}">
                <a16:creationId xmlns:a16="http://schemas.microsoft.com/office/drawing/2014/main" id="{EC8C99E4-04C0-EE47-847D-251EC7D924B5}"/>
              </a:ext>
            </a:extLst>
          </p:cNvPr>
          <p:cNvGrpSpPr>
            <a:grpSpLocks/>
          </p:cNvGrpSpPr>
          <p:nvPr/>
        </p:nvGrpSpPr>
        <p:grpSpPr bwMode="auto">
          <a:xfrm>
            <a:off x="2996844" y="4811498"/>
            <a:ext cx="389920" cy="356970"/>
            <a:chOff x="-44" y="1473"/>
            <a:chExt cx="981" cy="1105"/>
          </a:xfrm>
        </p:grpSpPr>
        <p:pic>
          <p:nvPicPr>
            <p:cNvPr id="279" name="Picture 45" descr="desktop_computer_stylized_medium">
              <a:extLst>
                <a:ext uri="{FF2B5EF4-FFF2-40B4-BE49-F238E27FC236}">
                  <a16:creationId xmlns:a16="http://schemas.microsoft.com/office/drawing/2014/main" id="{3F1EC54D-3426-DF48-9AC8-C2D0EAA25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0" name="Freeform 46">
              <a:extLst>
                <a:ext uri="{FF2B5EF4-FFF2-40B4-BE49-F238E27FC236}">
                  <a16:creationId xmlns:a16="http://schemas.microsoft.com/office/drawing/2014/main" id="{142EE49F-C2B9-8F46-A874-3B22BFA08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12" name="Line 20">
            <a:extLst>
              <a:ext uri="{FF2B5EF4-FFF2-40B4-BE49-F238E27FC236}">
                <a16:creationId xmlns:a16="http://schemas.microsoft.com/office/drawing/2014/main" id="{A6DB65A5-822E-1A43-A860-A608522794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0426" y="4534645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13" name="Group 44">
            <a:extLst>
              <a:ext uri="{FF2B5EF4-FFF2-40B4-BE49-F238E27FC236}">
                <a16:creationId xmlns:a16="http://schemas.microsoft.com/office/drawing/2014/main" id="{89187718-AEA8-4A41-BC2F-C194AB67A45C}"/>
              </a:ext>
            </a:extLst>
          </p:cNvPr>
          <p:cNvGrpSpPr>
            <a:grpSpLocks/>
          </p:cNvGrpSpPr>
          <p:nvPr/>
        </p:nvGrpSpPr>
        <p:grpSpPr bwMode="auto">
          <a:xfrm>
            <a:off x="4622370" y="4306005"/>
            <a:ext cx="389920" cy="356970"/>
            <a:chOff x="-44" y="1487"/>
            <a:chExt cx="981" cy="1105"/>
          </a:xfrm>
        </p:grpSpPr>
        <p:pic>
          <p:nvPicPr>
            <p:cNvPr id="277" name="Picture 45" descr="desktop_computer_stylized_medium">
              <a:extLst>
                <a:ext uri="{FF2B5EF4-FFF2-40B4-BE49-F238E27FC236}">
                  <a16:creationId xmlns:a16="http://schemas.microsoft.com/office/drawing/2014/main" id="{E8BD9E7E-7663-4241-9E78-26508E323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87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8" name="Freeform 46">
              <a:extLst>
                <a:ext uri="{FF2B5EF4-FFF2-40B4-BE49-F238E27FC236}">
                  <a16:creationId xmlns:a16="http://schemas.microsoft.com/office/drawing/2014/main" id="{6E19BF71-2151-204A-9F5C-47F998CB6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4" name="Group 906">
            <a:extLst>
              <a:ext uri="{FF2B5EF4-FFF2-40B4-BE49-F238E27FC236}">
                <a16:creationId xmlns:a16="http://schemas.microsoft.com/office/drawing/2014/main" id="{A7B9C5D0-D215-F947-9CBB-71832702EC11}"/>
              </a:ext>
            </a:extLst>
          </p:cNvPr>
          <p:cNvGrpSpPr>
            <a:grpSpLocks/>
          </p:cNvGrpSpPr>
          <p:nvPr/>
        </p:nvGrpSpPr>
        <p:grpSpPr bwMode="auto">
          <a:xfrm>
            <a:off x="3580094" y="2469397"/>
            <a:ext cx="250896" cy="430014"/>
            <a:chOff x="4140" y="429"/>
            <a:chExt cx="1425" cy="2396"/>
          </a:xfrm>
        </p:grpSpPr>
        <p:sp>
          <p:nvSpPr>
            <p:cNvPr id="196" name="Freeform 907">
              <a:extLst>
                <a:ext uri="{FF2B5EF4-FFF2-40B4-BE49-F238E27FC236}">
                  <a16:creationId xmlns:a16="http://schemas.microsoft.com/office/drawing/2014/main" id="{BED9862F-E126-B144-835B-6C18EF8B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7" name="Rectangle 908">
              <a:extLst>
                <a:ext uri="{FF2B5EF4-FFF2-40B4-BE49-F238E27FC236}">
                  <a16:creationId xmlns:a16="http://schemas.microsoft.com/office/drawing/2014/main" id="{BF960390-CAA4-C24E-B26D-4A7891B66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8" name="Freeform 909">
              <a:extLst>
                <a:ext uri="{FF2B5EF4-FFF2-40B4-BE49-F238E27FC236}">
                  <a16:creationId xmlns:a16="http://schemas.microsoft.com/office/drawing/2014/main" id="{3AB83BC1-35F4-5C43-8974-7DC04042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Freeform 910">
              <a:extLst>
                <a:ext uri="{FF2B5EF4-FFF2-40B4-BE49-F238E27FC236}">
                  <a16:creationId xmlns:a16="http://schemas.microsoft.com/office/drawing/2014/main" id="{1C9CBD09-0952-F44D-8063-C322604A5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911">
              <a:extLst>
                <a:ext uri="{FF2B5EF4-FFF2-40B4-BE49-F238E27FC236}">
                  <a16:creationId xmlns:a16="http://schemas.microsoft.com/office/drawing/2014/main" id="{2FE8E095-D255-4E40-B122-AD2E7E3A9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1" name="Group 912">
              <a:extLst>
                <a:ext uri="{FF2B5EF4-FFF2-40B4-BE49-F238E27FC236}">
                  <a16:creationId xmlns:a16="http://schemas.microsoft.com/office/drawing/2014/main" id="{8A2C93E3-6D9A-F441-9E5D-0C22A1EE6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5" name="AutoShape 913">
                <a:extLst>
                  <a:ext uri="{FF2B5EF4-FFF2-40B4-BE49-F238E27FC236}">
                    <a16:creationId xmlns:a16="http://schemas.microsoft.com/office/drawing/2014/main" id="{E998E10D-08F4-154D-AB53-28156DC51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6" name="AutoShape 914">
                <a:extLst>
                  <a:ext uri="{FF2B5EF4-FFF2-40B4-BE49-F238E27FC236}">
                    <a16:creationId xmlns:a16="http://schemas.microsoft.com/office/drawing/2014/main" id="{27E4F92A-5C0A-6843-A304-E9C2D225D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2" name="Rectangle 915">
              <a:extLst>
                <a:ext uri="{FF2B5EF4-FFF2-40B4-BE49-F238E27FC236}">
                  <a16:creationId xmlns:a16="http://schemas.microsoft.com/office/drawing/2014/main" id="{DF5BD884-C26A-5D43-B2D5-62FBAD1DD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3" name="Group 916">
              <a:extLst>
                <a:ext uri="{FF2B5EF4-FFF2-40B4-BE49-F238E27FC236}">
                  <a16:creationId xmlns:a16="http://schemas.microsoft.com/office/drawing/2014/main" id="{206F7EE4-7EE5-2D48-9725-406B9ED97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5" name="AutoShape 917">
                <a:extLst>
                  <a:ext uri="{FF2B5EF4-FFF2-40B4-BE49-F238E27FC236}">
                    <a16:creationId xmlns:a16="http://schemas.microsoft.com/office/drawing/2014/main" id="{CB506089-40FF-C04F-9FBC-46F1D325B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" name="AutoShape 918">
                <a:extLst>
                  <a:ext uri="{FF2B5EF4-FFF2-40B4-BE49-F238E27FC236}">
                    <a16:creationId xmlns:a16="http://schemas.microsoft.com/office/drawing/2014/main" id="{9F16DCF6-C2AC-F543-93EE-ED364F1EA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4" name="Rectangle 919">
              <a:extLst>
                <a:ext uri="{FF2B5EF4-FFF2-40B4-BE49-F238E27FC236}">
                  <a16:creationId xmlns:a16="http://schemas.microsoft.com/office/drawing/2014/main" id="{3B0364FC-659F-3945-8E0B-D71B0CC3A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5" name="Rectangle 920">
              <a:extLst>
                <a:ext uri="{FF2B5EF4-FFF2-40B4-BE49-F238E27FC236}">
                  <a16:creationId xmlns:a16="http://schemas.microsoft.com/office/drawing/2014/main" id="{0247F8A1-06CD-AF46-89A9-F0F6E4CE1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6" name="Group 921">
              <a:extLst>
                <a:ext uri="{FF2B5EF4-FFF2-40B4-BE49-F238E27FC236}">
                  <a16:creationId xmlns:a16="http://schemas.microsoft.com/office/drawing/2014/main" id="{9DF8DE74-ED14-FC47-BDC9-C42018BAB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1" name="AutoShape 922">
                <a:extLst>
                  <a:ext uri="{FF2B5EF4-FFF2-40B4-BE49-F238E27FC236}">
                    <a16:creationId xmlns:a16="http://schemas.microsoft.com/office/drawing/2014/main" id="{0EF07A51-AD25-9144-825F-0B2C2B668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7" name="AutoShape 923">
                <a:extLst>
                  <a:ext uri="{FF2B5EF4-FFF2-40B4-BE49-F238E27FC236}">
                    <a16:creationId xmlns:a16="http://schemas.microsoft.com/office/drawing/2014/main" id="{A702F468-48AE-234D-9379-C73A13006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7" name="Freeform 924">
              <a:extLst>
                <a:ext uri="{FF2B5EF4-FFF2-40B4-BE49-F238E27FC236}">
                  <a16:creationId xmlns:a16="http://schemas.microsoft.com/office/drawing/2014/main" id="{5237487A-AE0F-4949-8801-1E4C4F72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8" name="Group 925">
              <a:extLst>
                <a:ext uri="{FF2B5EF4-FFF2-40B4-BE49-F238E27FC236}">
                  <a16:creationId xmlns:a16="http://schemas.microsoft.com/office/drawing/2014/main" id="{068E1C56-AB36-4F41-98F9-19705232D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0" name="AutoShape 926">
                <a:extLst>
                  <a:ext uri="{FF2B5EF4-FFF2-40B4-BE49-F238E27FC236}">
                    <a16:creationId xmlns:a16="http://schemas.microsoft.com/office/drawing/2014/main" id="{71D6A333-3FF6-B04C-AF15-F69818E44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" name="AutoShape 927">
                <a:extLst>
                  <a:ext uri="{FF2B5EF4-FFF2-40B4-BE49-F238E27FC236}">
                    <a16:creationId xmlns:a16="http://schemas.microsoft.com/office/drawing/2014/main" id="{1ABCF5F0-CD9D-1746-A808-67AD07AB4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9" name="Rectangle 928">
              <a:extLst>
                <a:ext uri="{FF2B5EF4-FFF2-40B4-BE49-F238E27FC236}">
                  <a16:creationId xmlns:a16="http://schemas.microsoft.com/office/drawing/2014/main" id="{9C6F879A-C8A9-594A-9188-5391582EB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0" name="Freeform 929">
              <a:extLst>
                <a:ext uri="{FF2B5EF4-FFF2-40B4-BE49-F238E27FC236}">
                  <a16:creationId xmlns:a16="http://schemas.microsoft.com/office/drawing/2014/main" id="{7EC604D7-A689-C84C-8581-3313FC7E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1" name="Freeform 930">
              <a:extLst>
                <a:ext uri="{FF2B5EF4-FFF2-40B4-BE49-F238E27FC236}">
                  <a16:creationId xmlns:a16="http://schemas.microsoft.com/office/drawing/2014/main" id="{DACB8CB7-9A88-D642-99BF-B6AAE6675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2" name="Oval 931">
              <a:extLst>
                <a:ext uri="{FF2B5EF4-FFF2-40B4-BE49-F238E27FC236}">
                  <a16:creationId xmlns:a16="http://schemas.microsoft.com/office/drawing/2014/main" id="{4D458CCD-2596-7D4D-903A-273DDEC0F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3" name="Freeform 932">
              <a:extLst>
                <a:ext uri="{FF2B5EF4-FFF2-40B4-BE49-F238E27FC236}">
                  <a16:creationId xmlns:a16="http://schemas.microsoft.com/office/drawing/2014/main" id="{36023226-4276-2849-8FE5-E4027191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4" name="AutoShape 933">
              <a:extLst>
                <a:ext uri="{FF2B5EF4-FFF2-40B4-BE49-F238E27FC236}">
                  <a16:creationId xmlns:a16="http://schemas.microsoft.com/office/drawing/2014/main" id="{11525C9D-9FA2-A943-81A5-DF14755CA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5" name="AutoShape 934">
              <a:extLst>
                <a:ext uri="{FF2B5EF4-FFF2-40B4-BE49-F238E27FC236}">
                  <a16:creationId xmlns:a16="http://schemas.microsoft.com/office/drawing/2014/main" id="{FFDA69C3-A2EC-BF49-A41C-21CAD6186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" name="Oval 935">
              <a:extLst>
                <a:ext uri="{FF2B5EF4-FFF2-40B4-BE49-F238E27FC236}">
                  <a16:creationId xmlns:a16="http://schemas.microsoft.com/office/drawing/2014/main" id="{32A1C75A-951D-8C44-975C-B558D8777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" name="Oval 936">
              <a:extLst>
                <a:ext uri="{FF2B5EF4-FFF2-40B4-BE49-F238E27FC236}">
                  <a16:creationId xmlns:a16="http://schemas.microsoft.com/office/drawing/2014/main" id="{1F74D6CF-0B39-DE4E-9FDF-40332212D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8" name="Oval 937">
              <a:extLst>
                <a:ext uri="{FF2B5EF4-FFF2-40B4-BE49-F238E27FC236}">
                  <a16:creationId xmlns:a16="http://schemas.microsoft.com/office/drawing/2014/main" id="{A310EE74-874D-424D-ADB0-C3B8B1F8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9" name="Rectangle 938">
              <a:extLst>
                <a:ext uri="{FF2B5EF4-FFF2-40B4-BE49-F238E27FC236}">
                  <a16:creationId xmlns:a16="http://schemas.microsoft.com/office/drawing/2014/main" id="{6CEE3458-9541-804C-BABB-1D5D0A626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5" name="Group 906">
            <a:extLst>
              <a:ext uri="{FF2B5EF4-FFF2-40B4-BE49-F238E27FC236}">
                <a16:creationId xmlns:a16="http://schemas.microsoft.com/office/drawing/2014/main" id="{E3A67C06-B879-D64F-928D-B0C2F32A9249}"/>
              </a:ext>
            </a:extLst>
          </p:cNvPr>
          <p:cNvGrpSpPr>
            <a:grpSpLocks/>
          </p:cNvGrpSpPr>
          <p:nvPr/>
        </p:nvGrpSpPr>
        <p:grpSpPr bwMode="auto">
          <a:xfrm>
            <a:off x="3993910" y="2847574"/>
            <a:ext cx="250895" cy="430013"/>
            <a:chOff x="4140" y="429"/>
            <a:chExt cx="1425" cy="2396"/>
          </a:xfrm>
        </p:grpSpPr>
        <p:sp>
          <p:nvSpPr>
            <p:cNvPr id="164" name="Freeform 907">
              <a:extLst>
                <a:ext uri="{FF2B5EF4-FFF2-40B4-BE49-F238E27FC236}">
                  <a16:creationId xmlns:a16="http://schemas.microsoft.com/office/drawing/2014/main" id="{282A8192-3A77-134C-807E-91EC9EAEE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5" name="Rectangle 908">
              <a:extLst>
                <a:ext uri="{FF2B5EF4-FFF2-40B4-BE49-F238E27FC236}">
                  <a16:creationId xmlns:a16="http://schemas.microsoft.com/office/drawing/2014/main" id="{AC228ED7-6D71-7F47-A160-E07C5483A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6" name="Freeform 909">
              <a:extLst>
                <a:ext uri="{FF2B5EF4-FFF2-40B4-BE49-F238E27FC236}">
                  <a16:creationId xmlns:a16="http://schemas.microsoft.com/office/drawing/2014/main" id="{8B243AF6-502B-AA43-AD5E-4E8DC62E8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7" name="Freeform 910">
              <a:extLst>
                <a:ext uri="{FF2B5EF4-FFF2-40B4-BE49-F238E27FC236}">
                  <a16:creationId xmlns:a16="http://schemas.microsoft.com/office/drawing/2014/main" id="{F3F62FB9-5A91-194D-8CE8-618C42B68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8" name="Rectangle 911">
              <a:extLst>
                <a:ext uri="{FF2B5EF4-FFF2-40B4-BE49-F238E27FC236}">
                  <a16:creationId xmlns:a16="http://schemas.microsoft.com/office/drawing/2014/main" id="{F78C1223-9CFB-D24C-AA97-88B9175ED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69" name="Group 912">
              <a:extLst>
                <a:ext uri="{FF2B5EF4-FFF2-40B4-BE49-F238E27FC236}">
                  <a16:creationId xmlns:a16="http://schemas.microsoft.com/office/drawing/2014/main" id="{51A11393-1087-4140-8E4B-D4DE2AD02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4" name="AutoShape 913">
                <a:extLst>
                  <a:ext uri="{FF2B5EF4-FFF2-40B4-BE49-F238E27FC236}">
                    <a16:creationId xmlns:a16="http://schemas.microsoft.com/office/drawing/2014/main" id="{AE948E34-20DE-3445-8AB7-B98285286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5" name="AutoShape 914">
                <a:extLst>
                  <a:ext uri="{FF2B5EF4-FFF2-40B4-BE49-F238E27FC236}">
                    <a16:creationId xmlns:a16="http://schemas.microsoft.com/office/drawing/2014/main" id="{32D8B979-576F-EB40-95E2-FC106E574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0" name="Rectangle 915">
              <a:extLst>
                <a:ext uri="{FF2B5EF4-FFF2-40B4-BE49-F238E27FC236}">
                  <a16:creationId xmlns:a16="http://schemas.microsoft.com/office/drawing/2014/main" id="{E4CDC6BC-2DA6-BC44-B692-020A0D0AE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1" name="Group 916">
              <a:extLst>
                <a:ext uri="{FF2B5EF4-FFF2-40B4-BE49-F238E27FC236}">
                  <a16:creationId xmlns:a16="http://schemas.microsoft.com/office/drawing/2014/main" id="{AB60262A-3F98-094D-9256-31275D6FC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2" name="AutoShape 917">
                <a:extLst>
                  <a:ext uri="{FF2B5EF4-FFF2-40B4-BE49-F238E27FC236}">
                    <a16:creationId xmlns:a16="http://schemas.microsoft.com/office/drawing/2014/main" id="{9E66E9C4-39FB-E64B-9DA9-ADF436E35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3" name="AutoShape 918">
                <a:extLst>
                  <a:ext uri="{FF2B5EF4-FFF2-40B4-BE49-F238E27FC236}">
                    <a16:creationId xmlns:a16="http://schemas.microsoft.com/office/drawing/2014/main" id="{52ECBB6D-04FA-8C47-986B-FB1048973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2" name="Rectangle 919">
              <a:extLst>
                <a:ext uri="{FF2B5EF4-FFF2-40B4-BE49-F238E27FC236}">
                  <a16:creationId xmlns:a16="http://schemas.microsoft.com/office/drawing/2014/main" id="{1591C828-7F82-224C-9ABE-80DE0CAD5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3" name="Rectangle 920">
              <a:extLst>
                <a:ext uri="{FF2B5EF4-FFF2-40B4-BE49-F238E27FC236}">
                  <a16:creationId xmlns:a16="http://schemas.microsoft.com/office/drawing/2014/main" id="{BFDBC040-495C-AD4F-AB64-E9145C9E9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4" name="Group 921">
              <a:extLst>
                <a:ext uri="{FF2B5EF4-FFF2-40B4-BE49-F238E27FC236}">
                  <a16:creationId xmlns:a16="http://schemas.microsoft.com/office/drawing/2014/main" id="{62D76478-6E9A-C842-89A6-1182B0FFA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0" name="AutoShape 922">
                <a:extLst>
                  <a:ext uri="{FF2B5EF4-FFF2-40B4-BE49-F238E27FC236}">
                    <a16:creationId xmlns:a16="http://schemas.microsoft.com/office/drawing/2014/main" id="{61D556A4-CAE2-F345-B8DF-8C57B78D3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1" name="AutoShape 923">
                <a:extLst>
                  <a:ext uri="{FF2B5EF4-FFF2-40B4-BE49-F238E27FC236}">
                    <a16:creationId xmlns:a16="http://schemas.microsoft.com/office/drawing/2014/main" id="{971A650C-1984-6F4D-9C36-86CD5219E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5" name="Freeform 924">
              <a:extLst>
                <a:ext uri="{FF2B5EF4-FFF2-40B4-BE49-F238E27FC236}">
                  <a16:creationId xmlns:a16="http://schemas.microsoft.com/office/drawing/2014/main" id="{FE2F8C79-1F6D-4B42-B415-40743BCA7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6" name="Group 925">
              <a:extLst>
                <a:ext uri="{FF2B5EF4-FFF2-40B4-BE49-F238E27FC236}">
                  <a16:creationId xmlns:a16="http://schemas.microsoft.com/office/drawing/2014/main" id="{AFE70400-8965-7B4F-B1F6-374725D34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8" name="AutoShape 926">
                <a:extLst>
                  <a:ext uri="{FF2B5EF4-FFF2-40B4-BE49-F238E27FC236}">
                    <a16:creationId xmlns:a16="http://schemas.microsoft.com/office/drawing/2014/main" id="{CA78E25F-593A-884E-A212-DA0B2C6FD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9" name="AutoShape 927">
                <a:extLst>
                  <a:ext uri="{FF2B5EF4-FFF2-40B4-BE49-F238E27FC236}">
                    <a16:creationId xmlns:a16="http://schemas.microsoft.com/office/drawing/2014/main" id="{E60D41ED-2A41-484C-9046-2D97532FA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7" name="Rectangle 928">
              <a:extLst>
                <a:ext uri="{FF2B5EF4-FFF2-40B4-BE49-F238E27FC236}">
                  <a16:creationId xmlns:a16="http://schemas.microsoft.com/office/drawing/2014/main" id="{C45B91FB-758E-6949-9ACB-A99A22C4F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8" name="Freeform 929">
              <a:extLst>
                <a:ext uri="{FF2B5EF4-FFF2-40B4-BE49-F238E27FC236}">
                  <a16:creationId xmlns:a16="http://schemas.microsoft.com/office/drawing/2014/main" id="{8BB12A06-CEE5-274E-AFA2-79BC967C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9" name="Freeform 930">
              <a:extLst>
                <a:ext uri="{FF2B5EF4-FFF2-40B4-BE49-F238E27FC236}">
                  <a16:creationId xmlns:a16="http://schemas.microsoft.com/office/drawing/2014/main" id="{CAA3B770-95AA-7248-AEDB-C998E136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0" name="Oval 931">
              <a:extLst>
                <a:ext uri="{FF2B5EF4-FFF2-40B4-BE49-F238E27FC236}">
                  <a16:creationId xmlns:a16="http://schemas.microsoft.com/office/drawing/2014/main" id="{D7CAFE06-E7B1-2844-BEE0-541C2437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1" name="Freeform 932">
              <a:extLst>
                <a:ext uri="{FF2B5EF4-FFF2-40B4-BE49-F238E27FC236}">
                  <a16:creationId xmlns:a16="http://schemas.microsoft.com/office/drawing/2014/main" id="{045B3B81-794C-0147-82F5-95ABFD6C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2" name="AutoShape 933">
              <a:extLst>
                <a:ext uri="{FF2B5EF4-FFF2-40B4-BE49-F238E27FC236}">
                  <a16:creationId xmlns:a16="http://schemas.microsoft.com/office/drawing/2014/main" id="{5A5CB92D-83D1-2240-B332-466A5BB1A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3" name="AutoShape 934">
              <a:extLst>
                <a:ext uri="{FF2B5EF4-FFF2-40B4-BE49-F238E27FC236}">
                  <a16:creationId xmlns:a16="http://schemas.microsoft.com/office/drawing/2014/main" id="{71F487C8-272B-8C43-8DCA-63C8490FE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4" name="Oval 935">
              <a:extLst>
                <a:ext uri="{FF2B5EF4-FFF2-40B4-BE49-F238E27FC236}">
                  <a16:creationId xmlns:a16="http://schemas.microsoft.com/office/drawing/2014/main" id="{4A774DAE-0466-C84B-9E90-DAD1D7164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" name="Oval 936">
              <a:extLst>
                <a:ext uri="{FF2B5EF4-FFF2-40B4-BE49-F238E27FC236}">
                  <a16:creationId xmlns:a16="http://schemas.microsoft.com/office/drawing/2014/main" id="{A9B70292-A0C1-0F42-83FF-EEC215BDA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" name="Oval 937">
              <a:extLst>
                <a:ext uri="{FF2B5EF4-FFF2-40B4-BE49-F238E27FC236}">
                  <a16:creationId xmlns:a16="http://schemas.microsoft.com/office/drawing/2014/main" id="{82A148D7-01B9-754C-84E5-98B8C25D5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7" name="Rectangle 938">
              <a:extLst>
                <a:ext uri="{FF2B5EF4-FFF2-40B4-BE49-F238E27FC236}">
                  <a16:creationId xmlns:a16="http://schemas.microsoft.com/office/drawing/2014/main" id="{C3D5523A-363B-2642-9D85-3CF484B85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DA7A623-84FE-7649-BC09-AECF83B28AF4}"/>
              </a:ext>
            </a:extLst>
          </p:cNvPr>
          <p:cNvGrpSpPr/>
          <p:nvPr/>
        </p:nvGrpSpPr>
        <p:grpSpPr>
          <a:xfrm>
            <a:off x="1943156" y="2557294"/>
            <a:ext cx="612237" cy="328385"/>
            <a:chOff x="7493876" y="2774731"/>
            <a:chExt cx="1481958" cy="894622"/>
          </a:xfrm>
        </p:grpSpPr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75F1E651-4EC6-FF45-9D6F-E6473C1633E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B40BAB5-7BB3-FB40-A9ED-8673C88F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BA7B6A2-DA31-474B-91AC-4A6969C7429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3FB79240-8923-AA4A-BB9B-9ADA9BAB521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7BCE9AE-808F-194B-9274-E87B7C73ABB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70E4C6AF-15F4-8A42-8B1D-06100D31686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88654F13-D45C-2742-96FF-71FAC38C4EF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3FC4194-AA92-8446-96E4-D8F9BA52D04A}"/>
              </a:ext>
            </a:extLst>
          </p:cNvPr>
          <p:cNvGrpSpPr/>
          <p:nvPr/>
        </p:nvGrpSpPr>
        <p:grpSpPr>
          <a:xfrm>
            <a:off x="1853790" y="4620776"/>
            <a:ext cx="455726" cy="262502"/>
            <a:chOff x="3668110" y="2448910"/>
            <a:chExt cx="3794234" cy="216513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F9CC670-89DB-094A-82D0-6F719FCF6763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BC35570F-CC43-8D45-AEA4-B781C6FB84B3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E298724-015E-974F-8728-54948627504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7E8D59BF-37A3-C74C-AC4F-8A2FFB68F07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D8FAF41-F93B-E042-B916-EB277D0662E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B17F6B3B-10EC-BD49-9D86-2EF626AD0E6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71C1393-9ED2-A944-BDA1-DA3D53E6ACA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36CC37C-87FD-3D48-B7A2-809DD5C57BF5}"/>
              </a:ext>
            </a:extLst>
          </p:cNvPr>
          <p:cNvGrpSpPr/>
          <p:nvPr/>
        </p:nvGrpSpPr>
        <p:grpSpPr>
          <a:xfrm>
            <a:off x="2906147" y="4468033"/>
            <a:ext cx="455726" cy="262502"/>
            <a:chOff x="3668110" y="2448910"/>
            <a:chExt cx="3794234" cy="216513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356B931-44E5-3F44-8FDC-74A46B6E9021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8A52C57-520F-9747-8460-5AAF0FC0EAD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30157AC0-1E32-2A41-95FD-7F17E9D163A6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163011B3-F45A-5244-96F4-5F404828C5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029DC67C-10FD-3B4D-A055-98630FCF5D2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C3FE3A5B-7AE3-7A4C-9BD4-6DBB8A3AFB4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8FC26F94-08E9-0549-B31B-7DE42BFD5BE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C906BD4-1D3D-4844-8259-6DAD4A12C76B}"/>
              </a:ext>
            </a:extLst>
          </p:cNvPr>
          <p:cNvSpPr txBox="1"/>
          <p:nvPr/>
        </p:nvSpPr>
        <p:spPr>
          <a:xfrm>
            <a:off x="971757" y="3776682"/>
            <a:ext cx="1068947" cy="512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B08275E2-D861-284C-8508-F089B5612D6A}"/>
              </a:ext>
            </a:extLst>
          </p:cNvPr>
          <p:cNvSpPr txBox="1"/>
          <p:nvPr/>
        </p:nvSpPr>
        <p:spPr>
          <a:xfrm>
            <a:off x="4638000" y="3977871"/>
            <a:ext cx="386644" cy="303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172338A-93CF-9F4E-B72F-E32B90492E18}"/>
              </a:ext>
            </a:extLst>
          </p:cNvPr>
          <p:cNvGrpSpPr/>
          <p:nvPr/>
        </p:nvGrpSpPr>
        <p:grpSpPr>
          <a:xfrm>
            <a:off x="4226162" y="4486689"/>
            <a:ext cx="455726" cy="262502"/>
            <a:chOff x="3668110" y="2448910"/>
            <a:chExt cx="3794234" cy="216513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1D3CB39-88E8-BE41-953B-0BCD321784A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31F6FF40-E209-2C4F-998B-EACCEAD78C0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5C88B42-46C3-8448-9752-714A4EE68AA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E2B03237-BE67-DA40-8F8A-49F6F88491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3D16D500-6BE3-3A44-9006-1263D181342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DB5AADC8-D1D8-AE47-BC82-F8EAC740C732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636C4C0B-0A49-B540-B6B3-1F52B9A8C35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CF6F100-C0B5-0946-A36E-9908CD4367CD}"/>
              </a:ext>
            </a:extLst>
          </p:cNvPr>
          <p:cNvGrpSpPr/>
          <p:nvPr/>
        </p:nvGrpSpPr>
        <p:grpSpPr>
          <a:xfrm>
            <a:off x="1377841" y="4315992"/>
            <a:ext cx="446640" cy="251686"/>
            <a:chOff x="3668110" y="2448910"/>
            <a:chExt cx="3794234" cy="216513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7F4DC78-83E5-7949-9320-6981F29329D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E932A244-1BAB-8644-91E1-593ED071788C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2F9EF5FE-1297-5145-B5D0-8D643EB384B7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75748357-F2E0-0347-9E28-8D9DE791AA3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6A2C2A51-814C-4F4B-A106-A4EED8A80FA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3F63A96-A521-F345-9C39-8171CD8028B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BE7D02E0-85A2-4F4F-AF86-7CCE5B17349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5" name="Line 33">
            <a:extLst>
              <a:ext uri="{FF2B5EF4-FFF2-40B4-BE49-F238E27FC236}">
                <a16:creationId xmlns:a16="http://schemas.microsoft.com/office/drawing/2014/main" id="{45B1207E-09F6-844F-9C4A-274E0E8F19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4471" y="3455082"/>
            <a:ext cx="1147604" cy="8591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1" name="Line 22">
            <a:extLst>
              <a:ext uri="{FF2B5EF4-FFF2-40B4-BE49-F238E27FC236}">
                <a16:creationId xmlns:a16="http://schemas.microsoft.com/office/drawing/2014/main" id="{6D4FCC87-F922-9A49-B4ED-F7B087654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7507" y="4700953"/>
            <a:ext cx="223945" cy="79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21" name="Group 44">
            <a:extLst>
              <a:ext uri="{FF2B5EF4-FFF2-40B4-BE49-F238E27FC236}">
                <a16:creationId xmlns:a16="http://schemas.microsoft.com/office/drawing/2014/main" id="{118AC0A1-C06E-7343-BF3B-4A24D190561B}"/>
              </a:ext>
            </a:extLst>
          </p:cNvPr>
          <p:cNvGrpSpPr>
            <a:grpSpLocks/>
          </p:cNvGrpSpPr>
          <p:nvPr/>
        </p:nvGrpSpPr>
        <p:grpSpPr bwMode="auto">
          <a:xfrm>
            <a:off x="4647799" y="4698334"/>
            <a:ext cx="388834" cy="356970"/>
            <a:chOff x="-44" y="1473"/>
            <a:chExt cx="981" cy="1105"/>
          </a:xfrm>
        </p:grpSpPr>
        <p:pic>
          <p:nvPicPr>
            <p:cNvPr id="222" name="Picture 45" descr="desktop_computer_stylized_medium">
              <a:extLst>
                <a:ext uri="{FF2B5EF4-FFF2-40B4-BE49-F238E27FC236}">
                  <a16:creationId xmlns:a16="http://schemas.microsoft.com/office/drawing/2014/main" id="{76A3E3D1-49D5-AB43-9DC3-BE2D809B1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46">
              <a:extLst>
                <a:ext uri="{FF2B5EF4-FFF2-40B4-BE49-F238E27FC236}">
                  <a16:creationId xmlns:a16="http://schemas.microsoft.com/office/drawing/2014/main" id="{7C5EED45-DAF8-4740-90CB-DA0A019416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25" name="Rectangle 3">
            <a:extLst>
              <a:ext uri="{FF2B5EF4-FFF2-40B4-BE49-F238E27FC236}">
                <a16:creationId xmlns:a16="http://schemas.microsoft.com/office/drawing/2014/main" id="{C74D79B8-BA81-D94D-AF07-7D15F971D3CB}"/>
              </a:ext>
            </a:extLst>
          </p:cNvPr>
          <p:cNvSpPr txBox="1">
            <a:spLocks noChangeArrowheads="1"/>
          </p:cNvSpPr>
          <p:nvPr/>
        </p:nvSpPr>
        <p:spPr>
          <a:xfrm>
            <a:off x="6130344" y="1365249"/>
            <a:ext cx="5589431" cy="5048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98900-434E-1D40-BAB0-BA6898679488}"/>
              </a:ext>
            </a:extLst>
          </p:cNvPr>
          <p:cNvSpPr txBox="1"/>
          <p:nvPr/>
        </p:nvSpPr>
        <p:spPr>
          <a:xfrm>
            <a:off x="509081" y="5592638"/>
            <a:ext cx="511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example institutional network.</a:t>
            </a:r>
          </a:p>
        </p:txBody>
      </p:sp>
      <p:sp>
        <p:nvSpPr>
          <p:cNvPr id="226" name="Rectangle 3">
            <a:extLst>
              <a:ext uri="{FF2B5EF4-FFF2-40B4-BE49-F238E27FC236}">
                <a16:creationId xmlns:a16="http://schemas.microsoft.com/office/drawing/2014/main" id="{B5E87D09-B4E1-9944-B1E2-83C4CDFFD608}"/>
              </a:ext>
            </a:extLst>
          </p:cNvPr>
          <p:cNvSpPr txBox="1">
            <a:spLocks noChangeArrowheads="1"/>
          </p:cNvSpPr>
          <p:nvPr/>
        </p:nvSpPr>
        <p:spPr>
          <a:xfrm>
            <a:off x="6001554" y="1957589"/>
            <a:ext cx="5961845" cy="214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263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layer-2 broadcast traffic (ARP, unknown MAC) crosses the entire LAN </a:t>
            </a:r>
          </a:p>
          <a:p>
            <a:pPr marL="576263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What issues can this cause as the LAN size grows?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5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81">
            <a:extLst>
              <a:ext uri="{FF2B5EF4-FFF2-40B4-BE49-F238E27FC236}">
                <a16:creationId xmlns:a16="http://schemas.microsoft.com/office/drawing/2014/main" id="{3CF5428C-C859-4945-93EE-5F32714125AB}"/>
              </a:ext>
            </a:extLst>
          </p:cNvPr>
          <p:cNvSpPr>
            <a:spLocks/>
          </p:cNvSpPr>
          <p:nvPr/>
        </p:nvSpPr>
        <p:spPr bwMode="auto">
          <a:xfrm rot="5400000">
            <a:off x="1384209" y="1352734"/>
            <a:ext cx="3296953" cy="511349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connsiteX0" fmla="*/ 3018 w 10166"/>
              <a:gd name="connsiteY0" fmla="*/ 121 h 10000"/>
              <a:gd name="connsiteX1" fmla="*/ 545 w 10166"/>
              <a:gd name="connsiteY1" fmla="*/ 527 h 10000"/>
              <a:gd name="connsiteX2" fmla="*/ 8 w 10166"/>
              <a:gd name="connsiteY2" fmla="*/ 3524 h 10000"/>
              <a:gd name="connsiteX3" fmla="*/ 354 w 10166"/>
              <a:gd name="connsiteY3" fmla="*/ 6305 h 10000"/>
              <a:gd name="connsiteX4" fmla="*/ 1947 w 10166"/>
              <a:gd name="connsiteY4" fmla="*/ 6681 h 10000"/>
              <a:gd name="connsiteX5" fmla="*/ 5285 w 10166"/>
              <a:gd name="connsiteY5" fmla="*/ 9001 h 10000"/>
              <a:gd name="connsiteX6" fmla="*/ 8172 w 10166"/>
              <a:gd name="connsiteY6" fmla="*/ 9974 h 10000"/>
              <a:gd name="connsiteX7" fmla="*/ 9864 w 10166"/>
              <a:gd name="connsiteY7" fmla="*/ 8031 h 10000"/>
              <a:gd name="connsiteX8" fmla="*/ 9830 w 10166"/>
              <a:gd name="connsiteY8" fmla="*/ 3652 h 10000"/>
              <a:gd name="connsiteX9" fmla="*/ 9852 w 10166"/>
              <a:gd name="connsiteY9" fmla="*/ 791 h 10000"/>
              <a:gd name="connsiteX10" fmla="*/ 5984 w 10166"/>
              <a:gd name="connsiteY10" fmla="*/ 50 h 10000"/>
              <a:gd name="connsiteX11" fmla="*/ 3018 w 10166"/>
              <a:gd name="connsiteY11" fmla="*/ 121 h 10000"/>
              <a:gd name="connsiteX0" fmla="*/ 3018 w 10281"/>
              <a:gd name="connsiteY0" fmla="*/ 121 h 10000"/>
              <a:gd name="connsiteX1" fmla="*/ 545 w 10281"/>
              <a:gd name="connsiteY1" fmla="*/ 527 h 10000"/>
              <a:gd name="connsiteX2" fmla="*/ 8 w 10281"/>
              <a:gd name="connsiteY2" fmla="*/ 3524 h 10000"/>
              <a:gd name="connsiteX3" fmla="*/ 354 w 10281"/>
              <a:gd name="connsiteY3" fmla="*/ 6305 h 10000"/>
              <a:gd name="connsiteX4" fmla="*/ 1947 w 10281"/>
              <a:gd name="connsiteY4" fmla="*/ 6681 h 10000"/>
              <a:gd name="connsiteX5" fmla="*/ 5285 w 10281"/>
              <a:gd name="connsiteY5" fmla="*/ 9001 h 10000"/>
              <a:gd name="connsiteX6" fmla="*/ 8172 w 10281"/>
              <a:gd name="connsiteY6" fmla="*/ 9974 h 10000"/>
              <a:gd name="connsiteX7" fmla="*/ 9864 w 10281"/>
              <a:gd name="connsiteY7" fmla="*/ 8031 h 10000"/>
              <a:gd name="connsiteX8" fmla="*/ 10169 w 10281"/>
              <a:gd name="connsiteY8" fmla="*/ 3708 h 10000"/>
              <a:gd name="connsiteX9" fmla="*/ 9852 w 10281"/>
              <a:gd name="connsiteY9" fmla="*/ 791 h 10000"/>
              <a:gd name="connsiteX10" fmla="*/ 5984 w 10281"/>
              <a:gd name="connsiteY10" fmla="*/ 50 h 10000"/>
              <a:gd name="connsiteX11" fmla="*/ 3018 w 10281"/>
              <a:gd name="connsiteY11" fmla="*/ 1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81" h="10000">
                <a:moveTo>
                  <a:pt x="3018" y="121"/>
                </a:moveTo>
                <a:cubicBezTo>
                  <a:pt x="2111" y="201"/>
                  <a:pt x="1047" y="-40"/>
                  <a:pt x="545" y="527"/>
                </a:cubicBezTo>
                <a:cubicBezTo>
                  <a:pt x="43" y="1094"/>
                  <a:pt x="40" y="2561"/>
                  <a:pt x="8" y="3524"/>
                </a:cubicBezTo>
                <a:cubicBezTo>
                  <a:pt x="-24" y="4487"/>
                  <a:pt x="32" y="5779"/>
                  <a:pt x="354" y="6305"/>
                </a:cubicBezTo>
                <a:cubicBezTo>
                  <a:pt x="677" y="6830"/>
                  <a:pt x="1127" y="6231"/>
                  <a:pt x="1947" y="6681"/>
                </a:cubicBezTo>
                <a:cubicBezTo>
                  <a:pt x="2769" y="7131"/>
                  <a:pt x="4247" y="8453"/>
                  <a:pt x="5285" y="9001"/>
                </a:cubicBezTo>
                <a:cubicBezTo>
                  <a:pt x="6321" y="9549"/>
                  <a:pt x="7408" y="10134"/>
                  <a:pt x="8172" y="9974"/>
                </a:cubicBezTo>
                <a:cubicBezTo>
                  <a:pt x="8934" y="9811"/>
                  <a:pt x="9531" y="9075"/>
                  <a:pt x="9864" y="8031"/>
                </a:cubicBezTo>
                <a:cubicBezTo>
                  <a:pt x="10197" y="6987"/>
                  <a:pt x="10171" y="4915"/>
                  <a:pt x="10169" y="3708"/>
                </a:cubicBezTo>
                <a:cubicBezTo>
                  <a:pt x="10167" y="2501"/>
                  <a:pt x="10574" y="1287"/>
                  <a:pt x="9852" y="791"/>
                </a:cubicBezTo>
                <a:cubicBezTo>
                  <a:pt x="9131" y="296"/>
                  <a:pt x="7123" y="162"/>
                  <a:pt x="5984" y="50"/>
                </a:cubicBezTo>
                <a:cubicBezTo>
                  <a:pt x="4845" y="-62"/>
                  <a:pt x="3924" y="42"/>
                  <a:pt x="3018" y="12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6" name="Line 34">
            <a:extLst>
              <a:ext uri="{FF2B5EF4-FFF2-40B4-BE49-F238E27FC236}">
                <a16:creationId xmlns:a16="http://schemas.microsoft.com/office/drawing/2014/main" id="{3FAE4693-385C-C645-A79E-01917C373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7442" y="3407180"/>
            <a:ext cx="0" cy="10885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7" name="Line 35">
            <a:extLst>
              <a:ext uri="{FF2B5EF4-FFF2-40B4-BE49-F238E27FC236}">
                <a16:creationId xmlns:a16="http://schemas.microsoft.com/office/drawing/2014/main" id="{C7800FAD-0DFE-0747-8452-8246D97377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9950" y="3358878"/>
            <a:ext cx="1259908" cy="1204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8" name="Line 59">
            <a:extLst>
              <a:ext uri="{FF2B5EF4-FFF2-40B4-BE49-F238E27FC236}">
                <a16:creationId xmlns:a16="http://schemas.microsoft.com/office/drawing/2014/main" id="{7A32F744-D9E7-0240-9B4D-E442496A0F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0548" y="2900589"/>
            <a:ext cx="837404" cy="3145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9" name="Line 60">
            <a:extLst>
              <a:ext uri="{FF2B5EF4-FFF2-40B4-BE49-F238E27FC236}">
                <a16:creationId xmlns:a16="http://schemas.microsoft.com/office/drawing/2014/main" id="{93B92453-CB87-1F46-A93B-CFB12C1916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9352" y="2661431"/>
            <a:ext cx="458346" cy="5631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0" name="Line 77">
            <a:extLst>
              <a:ext uri="{FF2B5EF4-FFF2-40B4-BE49-F238E27FC236}">
                <a16:creationId xmlns:a16="http://schemas.microsoft.com/office/drawing/2014/main" id="{D1626994-7351-9B45-9889-69F780B40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009" y="2775708"/>
            <a:ext cx="589768" cy="478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B460DB4-2E41-9844-826F-488395C6C560}"/>
              </a:ext>
            </a:extLst>
          </p:cNvPr>
          <p:cNvGrpSpPr/>
          <p:nvPr/>
        </p:nvGrpSpPr>
        <p:grpSpPr>
          <a:xfrm>
            <a:off x="2778135" y="3090622"/>
            <a:ext cx="625610" cy="355986"/>
            <a:chOff x="3668110" y="2448910"/>
            <a:chExt cx="3794234" cy="2165130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2C4E5F4-2A2C-9E42-A028-6DEA491E3C11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F1FDA34C-BC22-6549-ABE6-7CA9EDA7B96F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48E45613-CBE7-1648-828B-CAEFD720C47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D57886AC-E8C4-3246-BD89-10FDFDE40AE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22105952-B3F3-094E-9618-25D0F352CF2B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ABB6A2FC-66F1-2B48-B42F-38FFB2C0130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2ABB5AB9-B4B7-0646-954A-85D6C76964C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Virtual LANs (VLANs): motivation</a:t>
            </a:r>
            <a:endParaRPr lang="en-US" sz="4400" b="0" dirty="0">
              <a:latin typeface="+mn-lt"/>
            </a:endParaRPr>
          </a:p>
        </p:txBody>
      </p:sp>
      <p:sp>
        <p:nvSpPr>
          <p:cNvPr id="87" name="Line 20">
            <a:extLst>
              <a:ext uri="{FF2B5EF4-FFF2-40B4-BE49-F238E27FC236}">
                <a16:creationId xmlns:a16="http://schemas.microsoft.com/office/drawing/2014/main" id="{0CDE3168-01B1-EE42-8C39-FEB1CAD83B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709" y="4430966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8" name="Line 21">
            <a:extLst>
              <a:ext uri="{FF2B5EF4-FFF2-40B4-BE49-F238E27FC236}">
                <a16:creationId xmlns:a16="http://schemas.microsoft.com/office/drawing/2014/main" id="{8AB651B2-C11B-B942-A8D2-E4EDDA623F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0724" y="4466310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9" name="Line 22">
            <a:extLst>
              <a:ext uri="{FF2B5EF4-FFF2-40B4-BE49-F238E27FC236}">
                <a16:creationId xmlns:a16="http://schemas.microsoft.com/office/drawing/2014/main" id="{A373D023-A80D-704D-A234-B35564896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7462" y="4487516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0" name="Group 44">
            <a:extLst>
              <a:ext uri="{FF2B5EF4-FFF2-40B4-BE49-F238E27FC236}">
                <a16:creationId xmlns:a16="http://schemas.microsoft.com/office/drawing/2014/main" id="{062DB456-7F54-B541-B0A1-4F52AC653C02}"/>
              </a:ext>
            </a:extLst>
          </p:cNvPr>
          <p:cNvGrpSpPr>
            <a:grpSpLocks/>
          </p:cNvGrpSpPr>
          <p:nvPr/>
        </p:nvGrpSpPr>
        <p:grpSpPr bwMode="auto">
          <a:xfrm>
            <a:off x="753990" y="4284879"/>
            <a:ext cx="388834" cy="356970"/>
            <a:chOff x="-44" y="1473"/>
            <a:chExt cx="981" cy="1105"/>
          </a:xfrm>
        </p:grpSpPr>
        <p:pic>
          <p:nvPicPr>
            <p:cNvPr id="319" name="Picture 45" descr="desktop_computer_stylized_medium">
              <a:extLst>
                <a:ext uri="{FF2B5EF4-FFF2-40B4-BE49-F238E27FC236}">
                  <a16:creationId xmlns:a16="http://schemas.microsoft.com/office/drawing/2014/main" id="{FBBFE943-E7EE-6E4C-84A2-B341CD99C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Freeform 46">
              <a:extLst>
                <a:ext uri="{FF2B5EF4-FFF2-40B4-BE49-F238E27FC236}">
                  <a16:creationId xmlns:a16="http://schemas.microsoft.com/office/drawing/2014/main" id="{4E4FAEDF-7FB2-F942-96EA-6730EBB03D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1" name="Group 44">
            <a:extLst>
              <a:ext uri="{FF2B5EF4-FFF2-40B4-BE49-F238E27FC236}">
                <a16:creationId xmlns:a16="http://schemas.microsoft.com/office/drawing/2014/main" id="{D137E246-ED3E-B845-9CC9-2900432AA969}"/>
              </a:ext>
            </a:extLst>
          </p:cNvPr>
          <p:cNvGrpSpPr>
            <a:grpSpLocks/>
          </p:cNvGrpSpPr>
          <p:nvPr/>
        </p:nvGrpSpPr>
        <p:grpSpPr bwMode="auto">
          <a:xfrm>
            <a:off x="1032038" y="4624177"/>
            <a:ext cx="388834" cy="356970"/>
            <a:chOff x="-44" y="1473"/>
            <a:chExt cx="981" cy="1105"/>
          </a:xfrm>
        </p:grpSpPr>
        <p:pic>
          <p:nvPicPr>
            <p:cNvPr id="317" name="Picture 45" descr="desktop_computer_stylized_medium">
              <a:extLst>
                <a:ext uri="{FF2B5EF4-FFF2-40B4-BE49-F238E27FC236}">
                  <a16:creationId xmlns:a16="http://schemas.microsoft.com/office/drawing/2014/main" id="{3C868569-640D-CA43-92A7-19EF7AD76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Freeform 46">
              <a:extLst>
                <a:ext uri="{FF2B5EF4-FFF2-40B4-BE49-F238E27FC236}">
                  <a16:creationId xmlns:a16="http://schemas.microsoft.com/office/drawing/2014/main" id="{9C533B8D-0789-EB48-8A16-C03F8C0F7B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2" name="Group 44">
            <a:extLst>
              <a:ext uri="{FF2B5EF4-FFF2-40B4-BE49-F238E27FC236}">
                <a16:creationId xmlns:a16="http://schemas.microsoft.com/office/drawing/2014/main" id="{908989A4-EAB1-4A4C-B0F2-A538AF7FDE6F}"/>
              </a:ext>
            </a:extLst>
          </p:cNvPr>
          <p:cNvGrpSpPr>
            <a:grpSpLocks/>
          </p:cNvGrpSpPr>
          <p:nvPr/>
        </p:nvGrpSpPr>
        <p:grpSpPr bwMode="auto">
          <a:xfrm>
            <a:off x="1393719" y="4647740"/>
            <a:ext cx="388834" cy="356970"/>
            <a:chOff x="-44" y="1473"/>
            <a:chExt cx="981" cy="1105"/>
          </a:xfrm>
        </p:grpSpPr>
        <p:pic>
          <p:nvPicPr>
            <p:cNvPr id="315" name="Picture 45" descr="desktop_computer_stylized_medium">
              <a:extLst>
                <a:ext uri="{FF2B5EF4-FFF2-40B4-BE49-F238E27FC236}">
                  <a16:creationId xmlns:a16="http://schemas.microsoft.com/office/drawing/2014/main" id="{CCD0177E-391C-F747-BA11-BB808B86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Freeform 46">
              <a:extLst>
                <a:ext uri="{FF2B5EF4-FFF2-40B4-BE49-F238E27FC236}">
                  <a16:creationId xmlns:a16="http://schemas.microsoft.com/office/drawing/2014/main" id="{D8A8D920-7459-3A40-A28D-C812FF777E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3" name="Line 21">
            <a:extLst>
              <a:ext uri="{FF2B5EF4-FFF2-40B4-BE49-F238E27FC236}">
                <a16:creationId xmlns:a16="http://schemas.microsoft.com/office/drawing/2014/main" id="{D596EE02-2877-8D4E-8822-704DFBF4F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7347" y="4435678"/>
            <a:ext cx="258498" cy="2261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4" name="Line 22">
            <a:extLst>
              <a:ext uri="{FF2B5EF4-FFF2-40B4-BE49-F238E27FC236}">
                <a16:creationId xmlns:a16="http://schemas.microsoft.com/office/drawing/2014/main" id="{FD159478-5B10-D943-B9A3-4C2D6629A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5922" y="4803252"/>
            <a:ext cx="82546" cy="2179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6" name="Line 20">
            <a:extLst>
              <a:ext uri="{FF2B5EF4-FFF2-40B4-BE49-F238E27FC236}">
                <a16:creationId xmlns:a16="http://schemas.microsoft.com/office/drawing/2014/main" id="{9D0AD87B-6229-6A4A-834B-821DA9BE2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1694" y="4497705"/>
            <a:ext cx="1677" cy="2254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7" name="Group 44">
            <a:extLst>
              <a:ext uri="{FF2B5EF4-FFF2-40B4-BE49-F238E27FC236}">
                <a16:creationId xmlns:a16="http://schemas.microsoft.com/office/drawing/2014/main" id="{EC9C29B6-C80C-DC4F-8570-A458EB0898A9}"/>
              </a:ext>
            </a:extLst>
          </p:cNvPr>
          <p:cNvGrpSpPr>
            <a:grpSpLocks/>
          </p:cNvGrpSpPr>
          <p:nvPr/>
        </p:nvGrpSpPr>
        <p:grpSpPr bwMode="auto">
          <a:xfrm>
            <a:off x="1670682" y="4924597"/>
            <a:ext cx="388834" cy="356970"/>
            <a:chOff x="-44" y="1473"/>
            <a:chExt cx="981" cy="1105"/>
          </a:xfrm>
        </p:grpSpPr>
        <p:pic>
          <p:nvPicPr>
            <p:cNvPr id="313" name="Picture 45" descr="desktop_computer_stylized_medium">
              <a:extLst>
                <a:ext uri="{FF2B5EF4-FFF2-40B4-BE49-F238E27FC236}">
                  <a16:creationId xmlns:a16="http://schemas.microsoft.com/office/drawing/2014/main" id="{D3D44C8E-D7AD-4148-82BB-3B8347CA3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" name="Freeform 46">
              <a:extLst>
                <a:ext uri="{FF2B5EF4-FFF2-40B4-BE49-F238E27FC236}">
                  <a16:creationId xmlns:a16="http://schemas.microsoft.com/office/drawing/2014/main" id="{45365469-B389-E948-9840-869BF64C25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9" name="Group 44">
            <a:extLst>
              <a:ext uri="{FF2B5EF4-FFF2-40B4-BE49-F238E27FC236}">
                <a16:creationId xmlns:a16="http://schemas.microsoft.com/office/drawing/2014/main" id="{C66F5582-6E73-2E48-A106-7D6A75C61460}"/>
              </a:ext>
            </a:extLst>
          </p:cNvPr>
          <p:cNvGrpSpPr>
            <a:grpSpLocks/>
          </p:cNvGrpSpPr>
          <p:nvPr/>
        </p:nvGrpSpPr>
        <p:grpSpPr bwMode="auto">
          <a:xfrm>
            <a:off x="1920239" y="4247763"/>
            <a:ext cx="388834" cy="356970"/>
            <a:chOff x="-44" y="1473"/>
            <a:chExt cx="981" cy="1105"/>
          </a:xfrm>
        </p:grpSpPr>
        <p:pic>
          <p:nvPicPr>
            <p:cNvPr id="309" name="Picture 45" descr="desktop_computer_stylized_medium">
              <a:extLst>
                <a:ext uri="{FF2B5EF4-FFF2-40B4-BE49-F238E27FC236}">
                  <a16:creationId xmlns:a16="http://schemas.microsoft.com/office/drawing/2014/main" id="{C5C8A56E-0ADB-C943-8E67-1CA348C0E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" name="Freeform 46">
              <a:extLst>
                <a:ext uri="{FF2B5EF4-FFF2-40B4-BE49-F238E27FC236}">
                  <a16:creationId xmlns:a16="http://schemas.microsoft.com/office/drawing/2014/main" id="{3E25873E-5BBD-DD43-AF60-AFD0A04192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0" name="Line 20">
            <a:extLst>
              <a:ext uri="{FF2B5EF4-FFF2-40B4-BE49-F238E27FC236}">
                <a16:creationId xmlns:a16="http://schemas.microsoft.com/office/drawing/2014/main" id="{3DF9520D-BDD4-2D48-BDD8-4BFB1C04FC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2637" y="4630068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1" name="Line 21">
            <a:extLst>
              <a:ext uri="{FF2B5EF4-FFF2-40B4-BE49-F238E27FC236}">
                <a16:creationId xmlns:a16="http://schemas.microsoft.com/office/drawing/2014/main" id="{85567736-CFFB-0D4E-98EE-48E63887F7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7652" y="4665411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2" name="Line 22">
            <a:extLst>
              <a:ext uri="{FF2B5EF4-FFF2-40B4-BE49-F238E27FC236}">
                <a16:creationId xmlns:a16="http://schemas.microsoft.com/office/drawing/2014/main" id="{D36168AE-5EE7-4549-A9BB-591263055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4390" y="4686617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3" name="Group 44">
            <a:extLst>
              <a:ext uri="{FF2B5EF4-FFF2-40B4-BE49-F238E27FC236}">
                <a16:creationId xmlns:a16="http://schemas.microsoft.com/office/drawing/2014/main" id="{47BAFA9D-19B3-F841-B575-C70FF5C28A86}"/>
              </a:ext>
            </a:extLst>
          </p:cNvPr>
          <p:cNvGrpSpPr>
            <a:grpSpLocks/>
          </p:cNvGrpSpPr>
          <p:nvPr/>
        </p:nvGrpSpPr>
        <p:grpSpPr bwMode="auto">
          <a:xfrm>
            <a:off x="3741928" y="4492228"/>
            <a:ext cx="388834" cy="356970"/>
            <a:chOff x="-44" y="1473"/>
            <a:chExt cx="981" cy="1105"/>
          </a:xfrm>
        </p:grpSpPr>
        <p:pic>
          <p:nvPicPr>
            <p:cNvPr id="307" name="Picture 45" descr="desktop_computer_stylized_medium">
              <a:extLst>
                <a:ext uri="{FF2B5EF4-FFF2-40B4-BE49-F238E27FC236}">
                  <a16:creationId xmlns:a16="http://schemas.microsoft.com/office/drawing/2014/main" id="{D8C266D1-D841-2545-825E-2D471F91D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" name="Freeform 46">
              <a:extLst>
                <a:ext uri="{FF2B5EF4-FFF2-40B4-BE49-F238E27FC236}">
                  <a16:creationId xmlns:a16="http://schemas.microsoft.com/office/drawing/2014/main" id="{60CBC35B-BBD7-9248-BB3E-2BCDE99AAA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4" name="Group 44">
            <a:extLst>
              <a:ext uri="{FF2B5EF4-FFF2-40B4-BE49-F238E27FC236}">
                <a16:creationId xmlns:a16="http://schemas.microsoft.com/office/drawing/2014/main" id="{989E2B4B-CD31-2B4B-9063-00A145A1908B}"/>
              </a:ext>
            </a:extLst>
          </p:cNvPr>
          <p:cNvGrpSpPr>
            <a:grpSpLocks/>
          </p:cNvGrpSpPr>
          <p:nvPr/>
        </p:nvGrpSpPr>
        <p:grpSpPr bwMode="auto">
          <a:xfrm>
            <a:off x="3918966" y="4823279"/>
            <a:ext cx="389920" cy="356970"/>
            <a:chOff x="-44" y="1473"/>
            <a:chExt cx="981" cy="1105"/>
          </a:xfrm>
        </p:grpSpPr>
        <p:pic>
          <p:nvPicPr>
            <p:cNvPr id="305" name="Picture 45" descr="desktop_computer_stylized_medium">
              <a:extLst>
                <a:ext uri="{FF2B5EF4-FFF2-40B4-BE49-F238E27FC236}">
                  <a16:creationId xmlns:a16="http://schemas.microsoft.com/office/drawing/2014/main" id="{F8491C03-B6AD-434A-A94D-11678F955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46">
              <a:extLst>
                <a:ext uri="{FF2B5EF4-FFF2-40B4-BE49-F238E27FC236}">
                  <a16:creationId xmlns:a16="http://schemas.microsoft.com/office/drawing/2014/main" id="{EF6749DA-70B4-664A-8344-66F95F0182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5" name="Group 44">
            <a:extLst>
              <a:ext uri="{FF2B5EF4-FFF2-40B4-BE49-F238E27FC236}">
                <a16:creationId xmlns:a16="http://schemas.microsoft.com/office/drawing/2014/main" id="{C1CD0C74-CCC0-7B48-9B81-44E23F480EBB}"/>
              </a:ext>
            </a:extLst>
          </p:cNvPr>
          <p:cNvGrpSpPr>
            <a:grpSpLocks/>
          </p:cNvGrpSpPr>
          <p:nvPr/>
        </p:nvGrpSpPr>
        <p:grpSpPr bwMode="auto">
          <a:xfrm>
            <a:off x="4280647" y="4845664"/>
            <a:ext cx="388834" cy="358148"/>
            <a:chOff x="-44" y="1473"/>
            <a:chExt cx="981" cy="1105"/>
          </a:xfrm>
        </p:grpSpPr>
        <p:pic>
          <p:nvPicPr>
            <p:cNvPr id="285" name="Picture 45" descr="desktop_computer_stylized_medium">
              <a:extLst>
                <a:ext uri="{FF2B5EF4-FFF2-40B4-BE49-F238E27FC236}">
                  <a16:creationId xmlns:a16="http://schemas.microsoft.com/office/drawing/2014/main" id="{1EA956C0-544D-EE47-99BB-98E5B1557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68A5FE84-A454-224F-8F26-AAA740A1F8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6" name="Line 20">
            <a:extLst>
              <a:ext uri="{FF2B5EF4-FFF2-40B4-BE49-F238E27FC236}">
                <a16:creationId xmlns:a16="http://schemas.microsoft.com/office/drawing/2014/main" id="{71C69516-BE34-544D-9D86-AE7D021BFC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0998" y="4664234"/>
            <a:ext cx="414901" cy="2320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7" name="Line 21">
            <a:extLst>
              <a:ext uri="{FF2B5EF4-FFF2-40B4-BE49-F238E27FC236}">
                <a16:creationId xmlns:a16="http://schemas.microsoft.com/office/drawing/2014/main" id="{72589EAC-902C-C84A-A47C-676F4D8B2E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3849" y="4630068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8" name="Line 22">
            <a:extLst>
              <a:ext uri="{FF2B5EF4-FFF2-40B4-BE49-F238E27FC236}">
                <a16:creationId xmlns:a16="http://schemas.microsoft.com/office/drawing/2014/main" id="{45CEB9D6-4700-D34C-9D76-9497144AE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0586" y="4651274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9" name="Group 44">
            <a:extLst>
              <a:ext uri="{FF2B5EF4-FFF2-40B4-BE49-F238E27FC236}">
                <a16:creationId xmlns:a16="http://schemas.microsoft.com/office/drawing/2014/main" id="{5AD1CA38-67D2-314D-A511-4BB18E1E3F29}"/>
              </a:ext>
            </a:extLst>
          </p:cNvPr>
          <p:cNvGrpSpPr>
            <a:grpSpLocks/>
          </p:cNvGrpSpPr>
          <p:nvPr/>
        </p:nvGrpSpPr>
        <p:grpSpPr bwMode="auto">
          <a:xfrm>
            <a:off x="3349835" y="4784402"/>
            <a:ext cx="389920" cy="356970"/>
            <a:chOff x="-44" y="1473"/>
            <a:chExt cx="981" cy="1105"/>
          </a:xfrm>
        </p:grpSpPr>
        <p:pic>
          <p:nvPicPr>
            <p:cNvPr id="283" name="Picture 45" descr="desktop_computer_stylized_medium">
              <a:extLst>
                <a:ext uri="{FF2B5EF4-FFF2-40B4-BE49-F238E27FC236}">
                  <a16:creationId xmlns:a16="http://schemas.microsoft.com/office/drawing/2014/main" id="{1EC31B05-3B53-2B46-A849-22C41D018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Freeform 46">
              <a:extLst>
                <a:ext uri="{FF2B5EF4-FFF2-40B4-BE49-F238E27FC236}">
                  <a16:creationId xmlns:a16="http://schemas.microsoft.com/office/drawing/2014/main" id="{7E5B98EC-AAEE-1141-BE38-5AD7301963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0" name="Group 44">
            <a:extLst>
              <a:ext uri="{FF2B5EF4-FFF2-40B4-BE49-F238E27FC236}">
                <a16:creationId xmlns:a16="http://schemas.microsoft.com/office/drawing/2014/main" id="{5EB4704A-F04D-1A43-B828-8F811AB8DEFE}"/>
              </a:ext>
            </a:extLst>
          </p:cNvPr>
          <p:cNvGrpSpPr>
            <a:grpSpLocks/>
          </p:cNvGrpSpPr>
          <p:nvPr/>
        </p:nvGrpSpPr>
        <p:grpSpPr bwMode="auto">
          <a:xfrm>
            <a:off x="2635163" y="4787936"/>
            <a:ext cx="389920" cy="358148"/>
            <a:chOff x="-44" y="1473"/>
            <a:chExt cx="981" cy="1105"/>
          </a:xfrm>
        </p:grpSpPr>
        <p:pic>
          <p:nvPicPr>
            <p:cNvPr id="281" name="Picture 45" descr="desktop_computer_stylized_medium">
              <a:extLst>
                <a:ext uri="{FF2B5EF4-FFF2-40B4-BE49-F238E27FC236}">
                  <a16:creationId xmlns:a16="http://schemas.microsoft.com/office/drawing/2014/main" id="{7F68CBF0-5E7F-5E4D-AFC7-2591CE5A8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Freeform 46">
              <a:extLst>
                <a:ext uri="{FF2B5EF4-FFF2-40B4-BE49-F238E27FC236}">
                  <a16:creationId xmlns:a16="http://schemas.microsoft.com/office/drawing/2014/main" id="{53A859B2-9F45-1D47-82B4-DD9CAF60C7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1" name="Group 44">
            <a:extLst>
              <a:ext uri="{FF2B5EF4-FFF2-40B4-BE49-F238E27FC236}">
                <a16:creationId xmlns:a16="http://schemas.microsoft.com/office/drawing/2014/main" id="{EC8C99E4-04C0-EE47-847D-251EC7D924B5}"/>
              </a:ext>
            </a:extLst>
          </p:cNvPr>
          <p:cNvGrpSpPr>
            <a:grpSpLocks/>
          </p:cNvGrpSpPr>
          <p:nvPr/>
        </p:nvGrpSpPr>
        <p:grpSpPr bwMode="auto">
          <a:xfrm>
            <a:off x="2996844" y="4811498"/>
            <a:ext cx="389920" cy="356970"/>
            <a:chOff x="-44" y="1473"/>
            <a:chExt cx="981" cy="1105"/>
          </a:xfrm>
        </p:grpSpPr>
        <p:pic>
          <p:nvPicPr>
            <p:cNvPr id="279" name="Picture 45" descr="desktop_computer_stylized_medium">
              <a:extLst>
                <a:ext uri="{FF2B5EF4-FFF2-40B4-BE49-F238E27FC236}">
                  <a16:creationId xmlns:a16="http://schemas.microsoft.com/office/drawing/2014/main" id="{3F1EC54D-3426-DF48-9AC8-C2D0EAA25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0" name="Freeform 46">
              <a:extLst>
                <a:ext uri="{FF2B5EF4-FFF2-40B4-BE49-F238E27FC236}">
                  <a16:creationId xmlns:a16="http://schemas.microsoft.com/office/drawing/2014/main" id="{142EE49F-C2B9-8F46-A874-3B22BFA08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12" name="Line 20">
            <a:extLst>
              <a:ext uri="{FF2B5EF4-FFF2-40B4-BE49-F238E27FC236}">
                <a16:creationId xmlns:a16="http://schemas.microsoft.com/office/drawing/2014/main" id="{A6DB65A5-822E-1A43-A860-A608522794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0426" y="4534645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13" name="Group 44">
            <a:extLst>
              <a:ext uri="{FF2B5EF4-FFF2-40B4-BE49-F238E27FC236}">
                <a16:creationId xmlns:a16="http://schemas.microsoft.com/office/drawing/2014/main" id="{89187718-AEA8-4A41-BC2F-C194AB67A45C}"/>
              </a:ext>
            </a:extLst>
          </p:cNvPr>
          <p:cNvGrpSpPr>
            <a:grpSpLocks/>
          </p:cNvGrpSpPr>
          <p:nvPr/>
        </p:nvGrpSpPr>
        <p:grpSpPr bwMode="auto">
          <a:xfrm>
            <a:off x="4622370" y="4306005"/>
            <a:ext cx="389920" cy="356970"/>
            <a:chOff x="-44" y="1487"/>
            <a:chExt cx="981" cy="1105"/>
          </a:xfrm>
        </p:grpSpPr>
        <p:pic>
          <p:nvPicPr>
            <p:cNvPr id="277" name="Picture 45" descr="desktop_computer_stylized_medium">
              <a:extLst>
                <a:ext uri="{FF2B5EF4-FFF2-40B4-BE49-F238E27FC236}">
                  <a16:creationId xmlns:a16="http://schemas.microsoft.com/office/drawing/2014/main" id="{E8BD9E7E-7663-4241-9E78-26508E323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87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8" name="Freeform 46">
              <a:extLst>
                <a:ext uri="{FF2B5EF4-FFF2-40B4-BE49-F238E27FC236}">
                  <a16:creationId xmlns:a16="http://schemas.microsoft.com/office/drawing/2014/main" id="{6E19BF71-2151-204A-9F5C-47F998CB6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4" name="Group 906">
            <a:extLst>
              <a:ext uri="{FF2B5EF4-FFF2-40B4-BE49-F238E27FC236}">
                <a16:creationId xmlns:a16="http://schemas.microsoft.com/office/drawing/2014/main" id="{A7B9C5D0-D215-F947-9CBB-71832702EC11}"/>
              </a:ext>
            </a:extLst>
          </p:cNvPr>
          <p:cNvGrpSpPr>
            <a:grpSpLocks/>
          </p:cNvGrpSpPr>
          <p:nvPr/>
        </p:nvGrpSpPr>
        <p:grpSpPr bwMode="auto">
          <a:xfrm>
            <a:off x="3580094" y="2469397"/>
            <a:ext cx="250896" cy="430014"/>
            <a:chOff x="4140" y="429"/>
            <a:chExt cx="1425" cy="2396"/>
          </a:xfrm>
        </p:grpSpPr>
        <p:sp>
          <p:nvSpPr>
            <p:cNvPr id="196" name="Freeform 907">
              <a:extLst>
                <a:ext uri="{FF2B5EF4-FFF2-40B4-BE49-F238E27FC236}">
                  <a16:creationId xmlns:a16="http://schemas.microsoft.com/office/drawing/2014/main" id="{BED9862F-E126-B144-835B-6C18EF8B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7" name="Rectangle 908">
              <a:extLst>
                <a:ext uri="{FF2B5EF4-FFF2-40B4-BE49-F238E27FC236}">
                  <a16:creationId xmlns:a16="http://schemas.microsoft.com/office/drawing/2014/main" id="{BF960390-CAA4-C24E-B26D-4A7891B66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8" name="Freeform 909">
              <a:extLst>
                <a:ext uri="{FF2B5EF4-FFF2-40B4-BE49-F238E27FC236}">
                  <a16:creationId xmlns:a16="http://schemas.microsoft.com/office/drawing/2014/main" id="{3AB83BC1-35F4-5C43-8974-7DC04042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Freeform 910">
              <a:extLst>
                <a:ext uri="{FF2B5EF4-FFF2-40B4-BE49-F238E27FC236}">
                  <a16:creationId xmlns:a16="http://schemas.microsoft.com/office/drawing/2014/main" id="{1C9CBD09-0952-F44D-8063-C322604A5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911">
              <a:extLst>
                <a:ext uri="{FF2B5EF4-FFF2-40B4-BE49-F238E27FC236}">
                  <a16:creationId xmlns:a16="http://schemas.microsoft.com/office/drawing/2014/main" id="{2FE8E095-D255-4E40-B122-AD2E7E3A9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1" name="Group 912">
              <a:extLst>
                <a:ext uri="{FF2B5EF4-FFF2-40B4-BE49-F238E27FC236}">
                  <a16:creationId xmlns:a16="http://schemas.microsoft.com/office/drawing/2014/main" id="{8A2C93E3-6D9A-F441-9E5D-0C22A1EE6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5" name="AutoShape 913">
                <a:extLst>
                  <a:ext uri="{FF2B5EF4-FFF2-40B4-BE49-F238E27FC236}">
                    <a16:creationId xmlns:a16="http://schemas.microsoft.com/office/drawing/2014/main" id="{E998E10D-08F4-154D-AB53-28156DC51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6" name="AutoShape 914">
                <a:extLst>
                  <a:ext uri="{FF2B5EF4-FFF2-40B4-BE49-F238E27FC236}">
                    <a16:creationId xmlns:a16="http://schemas.microsoft.com/office/drawing/2014/main" id="{27E4F92A-5C0A-6843-A304-E9C2D225D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2" name="Rectangle 915">
              <a:extLst>
                <a:ext uri="{FF2B5EF4-FFF2-40B4-BE49-F238E27FC236}">
                  <a16:creationId xmlns:a16="http://schemas.microsoft.com/office/drawing/2014/main" id="{DF5BD884-C26A-5D43-B2D5-62FBAD1DD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3" name="Group 916">
              <a:extLst>
                <a:ext uri="{FF2B5EF4-FFF2-40B4-BE49-F238E27FC236}">
                  <a16:creationId xmlns:a16="http://schemas.microsoft.com/office/drawing/2014/main" id="{206F7EE4-7EE5-2D48-9725-406B9ED97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5" name="AutoShape 917">
                <a:extLst>
                  <a:ext uri="{FF2B5EF4-FFF2-40B4-BE49-F238E27FC236}">
                    <a16:creationId xmlns:a16="http://schemas.microsoft.com/office/drawing/2014/main" id="{CB506089-40FF-C04F-9FBC-46F1D325B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" name="AutoShape 918">
                <a:extLst>
                  <a:ext uri="{FF2B5EF4-FFF2-40B4-BE49-F238E27FC236}">
                    <a16:creationId xmlns:a16="http://schemas.microsoft.com/office/drawing/2014/main" id="{9F16DCF6-C2AC-F543-93EE-ED364F1EA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4" name="Rectangle 919">
              <a:extLst>
                <a:ext uri="{FF2B5EF4-FFF2-40B4-BE49-F238E27FC236}">
                  <a16:creationId xmlns:a16="http://schemas.microsoft.com/office/drawing/2014/main" id="{3B0364FC-659F-3945-8E0B-D71B0CC3A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5" name="Rectangle 920">
              <a:extLst>
                <a:ext uri="{FF2B5EF4-FFF2-40B4-BE49-F238E27FC236}">
                  <a16:creationId xmlns:a16="http://schemas.microsoft.com/office/drawing/2014/main" id="{0247F8A1-06CD-AF46-89A9-F0F6E4CE1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6" name="Group 921">
              <a:extLst>
                <a:ext uri="{FF2B5EF4-FFF2-40B4-BE49-F238E27FC236}">
                  <a16:creationId xmlns:a16="http://schemas.microsoft.com/office/drawing/2014/main" id="{9DF8DE74-ED14-FC47-BDC9-C42018BAB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1" name="AutoShape 922">
                <a:extLst>
                  <a:ext uri="{FF2B5EF4-FFF2-40B4-BE49-F238E27FC236}">
                    <a16:creationId xmlns:a16="http://schemas.microsoft.com/office/drawing/2014/main" id="{0EF07A51-AD25-9144-825F-0B2C2B668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7" name="AutoShape 923">
                <a:extLst>
                  <a:ext uri="{FF2B5EF4-FFF2-40B4-BE49-F238E27FC236}">
                    <a16:creationId xmlns:a16="http://schemas.microsoft.com/office/drawing/2014/main" id="{A702F468-48AE-234D-9379-C73A13006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7" name="Freeform 924">
              <a:extLst>
                <a:ext uri="{FF2B5EF4-FFF2-40B4-BE49-F238E27FC236}">
                  <a16:creationId xmlns:a16="http://schemas.microsoft.com/office/drawing/2014/main" id="{5237487A-AE0F-4949-8801-1E4C4F72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8" name="Group 925">
              <a:extLst>
                <a:ext uri="{FF2B5EF4-FFF2-40B4-BE49-F238E27FC236}">
                  <a16:creationId xmlns:a16="http://schemas.microsoft.com/office/drawing/2014/main" id="{068E1C56-AB36-4F41-98F9-19705232D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0" name="AutoShape 926">
                <a:extLst>
                  <a:ext uri="{FF2B5EF4-FFF2-40B4-BE49-F238E27FC236}">
                    <a16:creationId xmlns:a16="http://schemas.microsoft.com/office/drawing/2014/main" id="{71D6A333-3FF6-B04C-AF15-F69818E44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" name="AutoShape 927">
                <a:extLst>
                  <a:ext uri="{FF2B5EF4-FFF2-40B4-BE49-F238E27FC236}">
                    <a16:creationId xmlns:a16="http://schemas.microsoft.com/office/drawing/2014/main" id="{1ABCF5F0-CD9D-1746-A808-67AD07AB4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9" name="Rectangle 928">
              <a:extLst>
                <a:ext uri="{FF2B5EF4-FFF2-40B4-BE49-F238E27FC236}">
                  <a16:creationId xmlns:a16="http://schemas.microsoft.com/office/drawing/2014/main" id="{9C6F879A-C8A9-594A-9188-5391582EB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0" name="Freeform 929">
              <a:extLst>
                <a:ext uri="{FF2B5EF4-FFF2-40B4-BE49-F238E27FC236}">
                  <a16:creationId xmlns:a16="http://schemas.microsoft.com/office/drawing/2014/main" id="{7EC604D7-A689-C84C-8581-3313FC7E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1" name="Freeform 930">
              <a:extLst>
                <a:ext uri="{FF2B5EF4-FFF2-40B4-BE49-F238E27FC236}">
                  <a16:creationId xmlns:a16="http://schemas.microsoft.com/office/drawing/2014/main" id="{DACB8CB7-9A88-D642-99BF-B6AAE6675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2" name="Oval 931">
              <a:extLst>
                <a:ext uri="{FF2B5EF4-FFF2-40B4-BE49-F238E27FC236}">
                  <a16:creationId xmlns:a16="http://schemas.microsoft.com/office/drawing/2014/main" id="{4D458CCD-2596-7D4D-903A-273DDEC0F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3" name="Freeform 932">
              <a:extLst>
                <a:ext uri="{FF2B5EF4-FFF2-40B4-BE49-F238E27FC236}">
                  <a16:creationId xmlns:a16="http://schemas.microsoft.com/office/drawing/2014/main" id="{36023226-4276-2849-8FE5-E4027191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4" name="AutoShape 933">
              <a:extLst>
                <a:ext uri="{FF2B5EF4-FFF2-40B4-BE49-F238E27FC236}">
                  <a16:creationId xmlns:a16="http://schemas.microsoft.com/office/drawing/2014/main" id="{11525C9D-9FA2-A943-81A5-DF14755CA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5" name="AutoShape 934">
              <a:extLst>
                <a:ext uri="{FF2B5EF4-FFF2-40B4-BE49-F238E27FC236}">
                  <a16:creationId xmlns:a16="http://schemas.microsoft.com/office/drawing/2014/main" id="{FFDA69C3-A2EC-BF49-A41C-21CAD6186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" name="Oval 935">
              <a:extLst>
                <a:ext uri="{FF2B5EF4-FFF2-40B4-BE49-F238E27FC236}">
                  <a16:creationId xmlns:a16="http://schemas.microsoft.com/office/drawing/2014/main" id="{32A1C75A-951D-8C44-975C-B558D8777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" name="Oval 936">
              <a:extLst>
                <a:ext uri="{FF2B5EF4-FFF2-40B4-BE49-F238E27FC236}">
                  <a16:creationId xmlns:a16="http://schemas.microsoft.com/office/drawing/2014/main" id="{1F74D6CF-0B39-DE4E-9FDF-40332212D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8" name="Oval 937">
              <a:extLst>
                <a:ext uri="{FF2B5EF4-FFF2-40B4-BE49-F238E27FC236}">
                  <a16:creationId xmlns:a16="http://schemas.microsoft.com/office/drawing/2014/main" id="{A310EE74-874D-424D-ADB0-C3B8B1F8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9" name="Rectangle 938">
              <a:extLst>
                <a:ext uri="{FF2B5EF4-FFF2-40B4-BE49-F238E27FC236}">
                  <a16:creationId xmlns:a16="http://schemas.microsoft.com/office/drawing/2014/main" id="{6CEE3458-9541-804C-BABB-1D5D0A626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5" name="Group 906">
            <a:extLst>
              <a:ext uri="{FF2B5EF4-FFF2-40B4-BE49-F238E27FC236}">
                <a16:creationId xmlns:a16="http://schemas.microsoft.com/office/drawing/2014/main" id="{E3A67C06-B879-D64F-928D-B0C2F32A9249}"/>
              </a:ext>
            </a:extLst>
          </p:cNvPr>
          <p:cNvGrpSpPr>
            <a:grpSpLocks/>
          </p:cNvGrpSpPr>
          <p:nvPr/>
        </p:nvGrpSpPr>
        <p:grpSpPr bwMode="auto">
          <a:xfrm>
            <a:off x="3993910" y="2847574"/>
            <a:ext cx="250895" cy="430013"/>
            <a:chOff x="4140" y="429"/>
            <a:chExt cx="1425" cy="2396"/>
          </a:xfrm>
        </p:grpSpPr>
        <p:sp>
          <p:nvSpPr>
            <p:cNvPr id="164" name="Freeform 907">
              <a:extLst>
                <a:ext uri="{FF2B5EF4-FFF2-40B4-BE49-F238E27FC236}">
                  <a16:creationId xmlns:a16="http://schemas.microsoft.com/office/drawing/2014/main" id="{282A8192-3A77-134C-807E-91EC9EAEE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5" name="Rectangle 908">
              <a:extLst>
                <a:ext uri="{FF2B5EF4-FFF2-40B4-BE49-F238E27FC236}">
                  <a16:creationId xmlns:a16="http://schemas.microsoft.com/office/drawing/2014/main" id="{AC228ED7-6D71-7F47-A160-E07C5483A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6" name="Freeform 909">
              <a:extLst>
                <a:ext uri="{FF2B5EF4-FFF2-40B4-BE49-F238E27FC236}">
                  <a16:creationId xmlns:a16="http://schemas.microsoft.com/office/drawing/2014/main" id="{8B243AF6-502B-AA43-AD5E-4E8DC62E8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7" name="Freeform 910">
              <a:extLst>
                <a:ext uri="{FF2B5EF4-FFF2-40B4-BE49-F238E27FC236}">
                  <a16:creationId xmlns:a16="http://schemas.microsoft.com/office/drawing/2014/main" id="{F3F62FB9-5A91-194D-8CE8-618C42B68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8" name="Rectangle 911">
              <a:extLst>
                <a:ext uri="{FF2B5EF4-FFF2-40B4-BE49-F238E27FC236}">
                  <a16:creationId xmlns:a16="http://schemas.microsoft.com/office/drawing/2014/main" id="{F78C1223-9CFB-D24C-AA97-88B9175ED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69" name="Group 912">
              <a:extLst>
                <a:ext uri="{FF2B5EF4-FFF2-40B4-BE49-F238E27FC236}">
                  <a16:creationId xmlns:a16="http://schemas.microsoft.com/office/drawing/2014/main" id="{51A11393-1087-4140-8E4B-D4DE2AD02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4" name="AutoShape 913">
                <a:extLst>
                  <a:ext uri="{FF2B5EF4-FFF2-40B4-BE49-F238E27FC236}">
                    <a16:creationId xmlns:a16="http://schemas.microsoft.com/office/drawing/2014/main" id="{AE948E34-20DE-3445-8AB7-B98285286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5" name="AutoShape 914">
                <a:extLst>
                  <a:ext uri="{FF2B5EF4-FFF2-40B4-BE49-F238E27FC236}">
                    <a16:creationId xmlns:a16="http://schemas.microsoft.com/office/drawing/2014/main" id="{32D8B979-576F-EB40-95E2-FC106E574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0" name="Rectangle 915">
              <a:extLst>
                <a:ext uri="{FF2B5EF4-FFF2-40B4-BE49-F238E27FC236}">
                  <a16:creationId xmlns:a16="http://schemas.microsoft.com/office/drawing/2014/main" id="{E4CDC6BC-2DA6-BC44-B692-020A0D0AE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1" name="Group 916">
              <a:extLst>
                <a:ext uri="{FF2B5EF4-FFF2-40B4-BE49-F238E27FC236}">
                  <a16:creationId xmlns:a16="http://schemas.microsoft.com/office/drawing/2014/main" id="{AB60262A-3F98-094D-9256-31275D6FC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2" name="AutoShape 917">
                <a:extLst>
                  <a:ext uri="{FF2B5EF4-FFF2-40B4-BE49-F238E27FC236}">
                    <a16:creationId xmlns:a16="http://schemas.microsoft.com/office/drawing/2014/main" id="{9E66E9C4-39FB-E64B-9DA9-ADF436E35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3" name="AutoShape 918">
                <a:extLst>
                  <a:ext uri="{FF2B5EF4-FFF2-40B4-BE49-F238E27FC236}">
                    <a16:creationId xmlns:a16="http://schemas.microsoft.com/office/drawing/2014/main" id="{52ECBB6D-04FA-8C47-986B-FB1048973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2" name="Rectangle 919">
              <a:extLst>
                <a:ext uri="{FF2B5EF4-FFF2-40B4-BE49-F238E27FC236}">
                  <a16:creationId xmlns:a16="http://schemas.microsoft.com/office/drawing/2014/main" id="{1591C828-7F82-224C-9ABE-80DE0CAD5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3" name="Rectangle 920">
              <a:extLst>
                <a:ext uri="{FF2B5EF4-FFF2-40B4-BE49-F238E27FC236}">
                  <a16:creationId xmlns:a16="http://schemas.microsoft.com/office/drawing/2014/main" id="{BFDBC040-495C-AD4F-AB64-E9145C9E9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4" name="Group 921">
              <a:extLst>
                <a:ext uri="{FF2B5EF4-FFF2-40B4-BE49-F238E27FC236}">
                  <a16:creationId xmlns:a16="http://schemas.microsoft.com/office/drawing/2014/main" id="{62D76478-6E9A-C842-89A6-1182B0FFA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0" name="AutoShape 922">
                <a:extLst>
                  <a:ext uri="{FF2B5EF4-FFF2-40B4-BE49-F238E27FC236}">
                    <a16:creationId xmlns:a16="http://schemas.microsoft.com/office/drawing/2014/main" id="{61D556A4-CAE2-F345-B8DF-8C57B78D3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1" name="AutoShape 923">
                <a:extLst>
                  <a:ext uri="{FF2B5EF4-FFF2-40B4-BE49-F238E27FC236}">
                    <a16:creationId xmlns:a16="http://schemas.microsoft.com/office/drawing/2014/main" id="{971A650C-1984-6F4D-9C36-86CD5219E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5" name="Freeform 924">
              <a:extLst>
                <a:ext uri="{FF2B5EF4-FFF2-40B4-BE49-F238E27FC236}">
                  <a16:creationId xmlns:a16="http://schemas.microsoft.com/office/drawing/2014/main" id="{FE2F8C79-1F6D-4B42-B415-40743BCA7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6" name="Group 925">
              <a:extLst>
                <a:ext uri="{FF2B5EF4-FFF2-40B4-BE49-F238E27FC236}">
                  <a16:creationId xmlns:a16="http://schemas.microsoft.com/office/drawing/2014/main" id="{AFE70400-8965-7B4F-B1F6-374725D34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8" name="AutoShape 926">
                <a:extLst>
                  <a:ext uri="{FF2B5EF4-FFF2-40B4-BE49-F238E27FC236}">
                    <a16:creationId xmlns:a16="http://schemas.microsoft.com/office/drawing/2014/main" id="{CA78E25F-593A-884E-A212-DA0B2C6FD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9" name="AutoShape 927">
                <a:extLst>
                  <a:ext uri="{FF2B5EF4-FFF2-40B4-BE49-F238E27FC236}">
                    <a16:creationId xmlns:a16="http://schemas.microsoft.com/office/drawing/2014/main" id="{E60D41ED-2A41-484C-9046-2D97532FA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7" name="Rectangle 928">
              <a:extLst>
                <a:ext uri="{FF2B5EF4-FFF2-40B4-BE49-F238E27FC236}">
                  <a16:creationId xmlns:a16="http://schemas.microsoft.com/office/drawing/2014/main" id="{C45B91FB-758E-6949-9ACB-A99A22C4F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8" name="Freeform 929">
              <a:extLst>
                <a:ext uri="{FF2B5EF4-FFF2-40B4-BE49-F238E27FC236}">
                  <a16:creationId xmlns:a16="http://schemas.microsoft.com/office/drawing/2014/main" id="{8BB12A06-CEE5-274E-AFA2-79BC967C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9" name="Freeform 930">
              <a:extLst>
                <a:ext uri="{FF2B5EF4-FFF2-40B4-BE49-F238E27FC236}">
                  <a16:creationId xmlns:a16="http://schemas.microsoft.com/office/drawing/2014/main" id="{CAA3B770-95AA-7248-AEDB-C998E136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0" name="Oval 931">
              <a:extLst>
                <a:ext uri="{FF2B5EF4-FFF2-40B4-BE49-F238E27FC236}">
                  <a16:creationId xmlns:a16="http://schemas.microsoft.com/office/drawing/2014/main" id="{D7CAFE06-E7B1-2844-BEE0-541C2437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1" name="Freeform 932">
              <a:extLst>
                <a:ext uri="{FF2B5EF4-FFF2-40B4-BE49-F238E27FC236}">
                  <a16:creationId xmlns:a16="http://schemas.microsoft.com/office/drawing/2014/main" id="{045B3B81-794C-0147-82F5-95ABFD6C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2" name="AutoShape 933">
              <a:extLst>
                <a:ext uri="{FF2B5EF4-FFF2-40B4-BE49-F238E27FC236}">
                  <a16:creationId xmlns:a16="http://schemas.microsoft.com/office/drawing/2014/main" id="{5A5CB92D-83D1-2240-B332-466A5BB1A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3" name="AutoShape 934">
              <a:extLst>
                <a:ext uri="{FF2B5EF4-FFF2-40B4-BE49-F238E27FC236}">
                  <a16:creationId xmlns:a16="http://schemas.microsoft.com/office/drawing/2014/main" id="{71F487C8-272B-8C43-8DCA-63C8490FE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4" name="Oval 935">
              <a:extLst>
                <a:ext uri="{FF2B5EF4-FFF2-40B4-BE49-F238E27FC236}">
                  <a16:creationId xmlns:a16="http://schemas.microsoft.com/office/drawing/2014/main" id="{4A774DAE-0466-C84B-9E90-DAD1D7164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" name="Oval 936">
              <a:extLst>
                <a:ext uri="{FF2B5EF4-FFF2-40B4-BE49-F238E27FC236}">
                  <a16:creationId xmlns:a16="http://schemas.microsoft.com/office/drawing/2014/main" id="{A9B70292-A0C1-0F42-83FF-EEC215BDA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" name="Oval 937">
              <a:extLst>
                <a:ext uri="{FF2B5EF4-FFF2-40B4-BE49-F238E27FC236}">
                  <a16:creationId xmlns:a16="http://schemas.microsoft.com/office/drawing/2014/main" id="{82A148D7-01B9-754C-84E5-98B8C25D5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7" name="Rectangle 938">
              <a:extLst>
                <a:ext uri="{FF2B5EF4-FFF2-40B4-BE49-F238E27FC236}">
                  <a16:creationId xmlns:a16="http://schemas.microsoft.com/office/drawing/2014/main" id="{C3D5523A-363B-2642-9D85-3CF484B85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DA7A623-84FE-7649-BC09-AECF83B28AF4}"/>
              </a:ext>
            </a:extLst>
          </p:cNvPr>
          <p:cNvGrpSpPr/>
          <p:nvPr/>
        </p:nvGrpSpPr>
        <p:grpSpPr>
          <a:xfrm>
            <a:off x="1943156" y="2557294"/>
            <a:ext cx="612237" cy="328385"/>
            <a:chOff x="7493876" y="2774731"/>
            <a:chExt cx="1481958" cy="894622"/>
          </a:xfrm>
        </p:grpSpPr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75F1E651-4EC6-FF45-9D6F-E6473C1633E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B40BAB5-7BB3-FB40-A9ED-8673C88F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BA7B6A2-DA31-474B-91AC-4A6969C7429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3FB79240-8923-AA4A-BB9B-9ADA9BAB521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7BCE9AE-808F-194B-9274-E87B7C73ABB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70E4C6AF-15F4-8A42-8B1D-06100D31686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88654F13-D45C-2742-96FF-71FAC38C4EF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3FC4194-AA92-8446-96E4-D8F9BA52D04A}"/>
              </a:ext>
            </a:extLst>
          </p:cNvPr>
          <p:cNvGrpSpPr/>
          <p:nvPr/>
        </p:nvGrpSpPr>
        <p:grpSpPr>
          <a:xfrm>
            <a:off x="1853790" y="4620776"/>
            <a:ext cx="455726" cy="262502"/>
            <a:chOff x="3668110" y="2448910"/>
            <a:chExt cx="3794234" cy="216513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F9CC670-89DB-094A-82D0-6F719FCF6763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BC35570F-CC43-8D45-AEA4-B781C6FB84B3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E298724-015E-974F-8728-54948627504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7E8D59BF-37A3-C74C-AC4F-8A2FFB68F07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D8FAF41-F93B-E042-B916-EB277D0662E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B17F6B3B-10EC-BD49-9D86-2EF626AD0E6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71C1393-9ED2-A944-BDA1-DA3D53E6ACA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36CC37C-87FD-3D48-B7A2-809DD5C57BF5}"/>
              </a:ext>
            </a:extLst>
          </p:cNvPr>
          <p:cNvGrpSpPr/>
          <p:nvPr/>
        </p:nvGrpSpPr>
        <p:grpSpPr>
          <a:xfrm>
            <a:off x="2906147" y="4468033"/>
            <a:ext cx="455726" cy="262502"/>
            <a:chOff x="3668110" y="2448910"/>
            <a:chExt cx="3794234" cy="216513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356B931-44E5-3F44-8FDC-74A46B6E9021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8A52C57-520F-9747-8460-5AAF0FC0EAD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30157AC0-1E32-2A41-95FD-7F17E9D163A6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163011B3-F45A-5244-96F4-5F404828C5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029DC67C-10FD-3B4D-A055-98630FCF5D2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C3FE3A5B-7AE3-7A4C-9BD4-6DBB8A3AFB4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8FC26F94-08E9-0549-B31B-7DE42BFD5BE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C906BD4-1D3D-4844-8259-6DAD4A12C76B}"/>
              </a:ext>
            </a:extLst>
          </p:cNvPr>
          <p:cNvSpPr txBox="1"/>
          <p:nvPr/>
        </p:nvSpPr>
        <p:spPr>
          <a:xfrm>
            <a:off x="971757" y="3776682"/>
            <a:ext cx="1068947" cy="512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B08275E2-D861-284C-8508-F089B5612D6A}"/>
              </a:ext>
            </a:extLst>
          </p:cNvPr>
          <p:cNvSpPr txBox="1"/>
          <p:nvPr/>
        </p:nvSpPr>
        <p:spPr>
          <a:xfrm>
            <a:off x="4638000" y="3977871"/>
            <a:ext cx="386644" cy="303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172338A-93CF-9F4E-B72F-E32B90492E18}"/>
              </a:ext>
            </a:extLst>
          </p:cNvPr>
          <p:cNvGrpSpPr/>
          <p:nvPr/>
        </p:nvGrpSpPr>
        <p:grpSpPr>
          <a:xfrm>
            <a:off x="4226162" y="4486689"/>
            <a:ext cx="455726" cy="262502"/>
            <a:chOff x="3668110" y="2448910"/>
            <a:chExt cx="3794234" cy="216513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1D3CB39-88E8-BE41-953B-0BCD321784A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31F6FF40-E209-2C4F-998B-EACCEAD78C0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5C88B42-46C3-8448-9752-714A4EE68AA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E2B03237-BE67-DA40-8F8A-49F6F88491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3D16D500-6BE3-3A44-9006-1263D181342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DB5AADC8-D1D8-AE47-BC82-F8EAC740C732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636C4C0B-0A49-B540-B6B3-1F52B9A8C35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CF6F100-C0B5-0946-A36E-9908CD4367CD}"/>
              </a:ext>
            </a:extLst>
          </p:cNvPr>
          <p:cNvGrpSpPr/>
          <p:nvPr/>
        </p:nvGrpSpPr>
        <p:grpSpPr>
          <a:xfrm>
            <a:off x="1377841" y="4315992"/>
            <a:ext cx="446640" cy="251686"/>
            <a:chOff x="3668110" y="2448910"/>
            <a:chExt cx="3794234" cy="216513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7F4DC78-83E5-7949-9320-6981F29329D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E932A244-1BAB-8644-91E1-593ED071788C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2F9EF5FE-1297-5145-B5D0-8D643EB384B7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75748357-F2E0-0347-9E28-8D9DE791AA3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6A2C2A51-814C-4F4B-A106-A4EED8A80FA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3F63A96-A521-F345-9C39-8171CD8028B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BE7D02E0-85A2-4F4F-AF86-7CCE5B17349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5" name="Line 33">
            <a:extLst>
              <a:ext uri="{FF2B5EF4-FFF2-40B4-BE49-F238E27FC236}">
                <a16:creationId xmlns:a16="http://schemas.microsoft.com/office/drawing/2014/main" id="{45B1207E-09F6-844F-9C4A-274E0E8F19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4471" y="3455082"/>
            <a:ext cx="1147604" cy="8591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1" name="Line 22">
            <a:extLst>
              <a:ext uri="{FF2B5EF4-FFF2-40B4-BE49-F238E27FC236}">
                <a16:creationId xmlns:a16="http://schemas.microsoft.com/office/drawing/2014/main" id="{6D4FCC87-F922-9A49-B4ED-F7B087654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7507" y="4700953"/>
            <a:ext cx="223945" cy="79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21" name="Group 44">
            <a:extLst>
              <a:ext uri="{FF2B5EF4-FFF2-40B4-BE49-F238E27FC236}">
                <a16:creationId xmlns:a16="http://schemas.microsoft.com/office/drawing/2014/main" id="{118AC0A1-C06E-7343-BF3B-4A24D190561B}"/>
              </a:ext>
            </a:extLst>
          </p:cNvPr>
          <p:cNvGrpSpPr>
            <a:grpSpLocks/>
          </p:cNvGrpSpPr>
          <p:nvPr/>
        </p:nvGrpSpPr>
        <p:grpSpPr bwMode="auto">
          <a:xfrm>
            <a:off x="4647799" y="4698334"/>
            <a:ext cx="388834" cy="356970"/>
            <a:chOff x="-44" y="1473"/>
            <a:chExt cx="981" cy="1105"/>
          </a:xfrm>
        </p:grpSpPr>
        <p:pic>
          <p:nvPicPr>
            <p:cNvPr id="222" name="Picture 45" descr="desktop_computer_stylized_medium">
              <a:extLst>
                <a:ext uri="{FF2B5EF4-FFF2-40B4-BE49-F238E27FC236}">
                  <a16:creationId xmlns:a16="http://schemas.microsoft.com/office/drawing/2014/main" id="{76A3E3D1-49D5-AB43-9DC3-BE2D809B1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46">
              <a:extLst>
                <a:ext uri="{FF2B5EF4-FFF2-40B4-BE49-F238E27FC236}">
                  <a16:creationId xmlns:a16="http://schemas.microsoft.com/office/drawing/2014/main" id="{7C5EED45-DAF8-4740-90CB-DA0A019416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25" name="Rectangle 3">
            <a:extLst>
              <a:ext uri="{FF2B5EF4-FFF2-40B4-BE49-F238E27FC236}">
                <a16:creationId xmlns:a16="http://schemas.microsoft.com/office/drawing/2014/main" id="{C74D79B8-BA81-D94D-AF07-7D15F971D3CB}"/>
              </a:ext>
            </a:extLst>
          </p:cNvPr>
          <p:cNvSpPr txBox="1">
            <a:spLocks noChangeArrowheads="1"/>
          </p:cNvSpPr>
          <p:nvPr/>
        </p:nvSpPr>
        <p:spPr>
          <a:xfrm>
            <a:off x="6130344" y="1365249"/>
            <a:ext cx="5589431" cy="5048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sp>
        <p:nvSpPr>
          <p:cNvPr id="226" name="Rectangle 3">
            <a:extLst>
              <a:ext uri="{FF2B5EF4-FFF2-40B4-BE49-F238E27FC236}">
                <a16:creationId xmlns:a16="http://schemas.microsoft.com/office/drawing/2014/main" id="{B5E87D09-B4E1-9944-B1E2-83C4CDFFD608}"/>
              </a:ext>
            </a:extLst>
          </p:cNvPr>
          <p:cNvSpPr txBox="1">
            <a:spLocks noChangeArrowheads="1"/>
          </p:cNvSpPr>
          <p:nvPr/>
        </p:nvSpPr>
        <p:spPr>
          <a:xfrm>
            <a:off x="6001555" y="1957588"/>
            <a:ext cx="5782614" cy="445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6263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Scalability/efficiency issues </a:t>
            </a:r>
          </a:p>
          <a:p>
            <a:pPr marL="1023938" lvl="2" indent="-230188"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Non-trivial overhead from broadcast for larger LANs</a:t>
            </a:r>
          </a:p>
          <a:p>
            <a:pPr marL="576263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Security/privacy/admin issues</a:t>
            </a:r>
          </a:p>
          <a:p>
            <a:pPr marL="1023938" lvl="2" indent="-230188"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Diverse groups of users</a:t>
            </a:r>
          </a:p>
          <a:p>
            <a:pPr marL="1023938" lvl="2" indent="-230188"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It may not be ok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ay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 for different groups to see each other’s traffic.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23938" lvl="2" indent="-230188">
              <a:buClr>
                <a:srgbClr val="0000A8"/>
              </a:buClr>
              <a:buFont typeface="Wingdings" pitchFamily="2" charset="2"/>
              <a:buChar char="§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53F4F-3065-AFEC-95A4-27B85BEF332D}"/>
              </a:ext>
            </a:extLst>
          </p:cNvPr>
          <p:cNvSpPr txBox="1"/>
          <p:nvPr/>
        </p:nvSpPr>
        <p:spPr>
          <a:xfrm>
            <a:off x="509081" y="5592638"/>
            <a:ext cx="511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example institutional network.</a:t>
            </a:r>
          </a:p>
        </p:txBody>
      </p:sp>
    </p:spTree>
    <p:extLst>
      <p:ext uri="{BB962C8B-B14F-4D97-AF65-F5344CB8AC3E}">
        <p14:creationId xmlns:p14="http://schemas.microsoft.com/office/powerpoint/2010/main" val="378588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81">
            <a:extLst>
              <a:ext uri="{FF2B5EF4-FFF2-40B4-BE49-F238E27FC236}">
                <a16:creationId xmlns:a16="http://schemas.microsoft.com/office/drawing/2014/main" id="{3CF5428C-C859-4945-93EE-5F32714125AB}"/>
              </a:ext>
            </a:extLst>
          </p:cNvPr>
          <p:cNvSpPr>
            <a:spLocks/>
          </p:cNvSpPr>
          <p:nvPr/>
        </p:nvSpPr>
        <p:spPr bwMode="auto">
          <a:xfrm rot="5400000">
            <a:off x="1384209" y="1352734"/>
            <a:ext cx="3296953" cy="511349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connsiteX0" fmla="*/ 3018 w 10166"/>
              <a:gd name="connsiteY0" fmla="*/ 121 h 10000"/>
              <a:gd name="connsiteX1" fmla="*/ 545 w 10166"/>
              <a:gd name="connsiteY1" fmla="*/ 527 h 10000"/>
              <a:gd name="connsiteX2" fmla="*/ 8 w 10166"/>
              <a:gd name="connsiteY2" fmla="*/ 3524 h 10000"/>
              <a:gd name="connsiteX3" fmla="*/ 354 w 10166"/>
              <a:gd name="connsiteY3" fmla="*/ 6305 h 10000"/>
              <a:gd name="connsiteX4" fmla="*/ 1947 w 10166"/>
              <a:gd name="connsiteY4" fmla="*/ 6681 h 10000"/>
              <a:gd name="connsiteX5" fmla="*/ 5285 w 10166"/>
              <a:gd name="connsiteY5" fmla="*/ 9001 h 10000"/>
              <a:gd name="connsiteX6" fmla="*/ 8172 w 10166"/>
              <a:gd name="connsiteY6" fmla="*/ 9974 h 10000"/>
              <a:gd name="connsiteX7" fmla="*/ 9864 w 10166"/>
              <a:gd name="connsiteY7" fmla="*/ 8031 h 10000"/>
              <a:gd name="connsiteX8" fmla="*/ 9830 w 10166"/>
              <a:gd name="connsiteY8" fmla="*/ 3652 h 10000"/>
              <a:gd name="connsiteX9" fmla="*/ 9852 w 10166"/>
              <a:gd name="connsiteY9" fmla="*/ 791 h 10000"/>
              <a:gd name="connsiteX10" fmla="*/ 5984 w 10166"/>
              <a:gd name="connsiteY10" fmla="*/ 50 h 10000"/>
              <a:gd name="connsiteX11" fmla="*/ 3018 w 10166"/>
              <a:gd name="connsiteY11" fmla="*/ 121 h 10000"/>
              <a:gd name="connsiteX0" fmla="*/ 3018 w 10281"/>
              <a:gd name="connsiteY0" fmla="*/ 121 h 10000"/>
              <a:gd name="connsiteX1" fmla="*/ 545 w 10281"/>
              <a:gd name="connsiteY1" fmla="*/ 527 h 10000"/>
              <a:gd name="connsiteX2" fmla="*/ 8 w 10281"/>
              <a:gd name="connsiteY2" fmla="*/ 3524 h 10000"/>
              <a:gd name="connsiteX3" fmla="*/ 354 w 10281"/>
              <a:gd name="connsiteY3" fmla="*/ 6305 h 10000"/>
              <a:gd name="connsiteX4" fmla="*/ 1947 w 10281"/>
              <a:gd name="connsiteY4" fmla="*/ 6681 h 10000"/>
              <a:gd name="connsiteX5" fmla="*/ 5285 w 10281"/>
              <a:gd name="connsiteY5" fmla="*/ 9001 h 10000"/>
              <a:gd name="connsiteX6" fmla="*/ 8172 w 10281"/>
              <a:gd name="connsiteY6" fmla="*/ 9974 h 10000"/>
              <a:gd name="connsiteX7" fmla="*/ 9864 w 10281"/>
              <a:gd name="connsiteY7" fmla="*/ 8031 h 10000"/>
              <a:gd name="connsiteX8" fmla="*/ 10169 w 10281"/>
              <a:gd name="connsiteY8" fmla="*/ 3708 h 10000"/>
              <a:gd name="connsiteX9" fmla="*/ 9852 w 10281"/>
              <a:gd name="connsiteY9" fmla="*/ 791 h 10000"/>
              <a:gd name="connsiteX10" fmla="*/ 5984 w 10281"/>
              <a:gd name="connsiteY10" fmla="*/ 50 h 10000"/>
              <a:gd name="connsiteX11" fmla="*/ 3018 w 10281"/>
              <a:gd name="connsiteY11" fmla="*/ 1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81" h="10000">
                <a:moveTo>
                  <a:pt x="3018" y="121"/>
                </a:moveTo>
                <a:cubicBezTo>
                  <a:pt x="2111" y="201"/>
                  <a:pt x="1047" y="-40"/>
                  <a:pt x="545" y="527"/>
                </a:cubicBezTo>
                <a:cubicBezTo>
                  <a:pt x="43" y="1094"/>
                  <a:pt x="40" y="2561"/>
                  <a:pt x="8" y="3524"/>
                </a:cubicBezTo>
                <a:cubicBezTo>
                  <a:pt x="-24" y="4487"/>
                  <a:pt x="32" y="5779"/>
                  <a:pt x="354" y="6305"/>
                </a:cubicBezTo>
                <a:cubicBezTo>
                  <a:pt x="677" y="6830"/>
                  <a:pt x="1127" y="6231"/>
                  <a:pt x="1947" y="6681"/>
                </a:cubicBezTo>
                <a:cubicBezTo>
                  <a:pt x="2769" y="7131"/>
                  <a:pt x="4247" y="8453"/>
                  <a:pt x="5285" y="9001"/>
                </a:cubicBezTo>
                <a:cubicBezTo>
                  <a:pt x="6321" y="9549"/>
                  <a:pt x="7408" y="10134"/>
                  <a:pt x="8172" y="9974"/>
                </a:cubicBezTo>
                <a:cubicBezTo>
                  <a:pt x="8934" y="9811"/>
                  <a:pt x="9531" y="9075"/>
                  <a:pt x="9864" y="8031"/>
                </a:cubicBezTo>
                <a:cubicBezTo>
                  <a:pt x="10197" y="6987"/>
                  <a:pt x="10171" y="4915"/>
                  <a:pt x="10169" y="3708"/>
                </a:cubicBezTo>
                <a:cubicBezTo>
                  <a:pt x="10167" y="2501"/>
                  <a:pt x="10574" y="1287"/>
                  <a:pt x="9852" y="791"/>
                </a:cubicBezTo>
                <a:cubicBezTo>
                  <a:pt x="9131" y="296"/>
                  <a:pt x="7123" y="162"/>
                  <a:pt x="5984" y="50"/>
                </a:cubicBezTo>
                <a:cubicBezTo>
                  <a:pt x="4845" y="-62"/>
                  <a:pt x="3924" y="42"/>
                  <a:pt x="3018" y="12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6" name="Line 34">
            <a:extLst>
              <a:ext uri="{FF2B5EF4-FFF2-40B4-BE49-F238E27FC236}">
                <a16:creationId xmlns:a16="http://schemas.microsoft.com/office/drawing/2014/main" id="{3FAE4693-385C-C645-A79E-01917C373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7442" y="3407180"/>
            <a:ext cx="0" cy="10885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7" name="Line 35">
            <a:extLst>
              <a:ext uri="{FF2B5EF4-FFF2-40B4-BE49-F238E27FC236}">
                <a16:creationId xmlns:a16="http://schemas.microsoft.com/office/drawing/2014/main" id="{C7800FAD-0DFE-0747-8452-8246D97377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9950" y="3358878"/>
            <a:ext cx="1259908" cy="1204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8" name="Line 59">
            <a:extLst>
              <a:ext uri="{FF2B5EF4-FFF2-40B4-BE49-F238E27FC236}">
                <a16:creationId xmlns:a16="http://schemas.microsoft.com/office/drawing/2014/main" id="{7A32F744-D9E7-0240-9B4D-E442496A0F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0548" y="2900589"/>
            <a:ext cx="837404" cy="3145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9" name="Line 60">
            <a:extLst>
              <a:ext uri="{FF2B5EF4-FFF2-40B4-BE49-F238E27FC236}">
                <a16:creationId xmlns:a16="http://schemas.microsoft.com/office/drawing/2014/main" id="{93B92453-CB87-1F46-A93B-CFB12C1916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9352" y="2661431"/>
            <a:ext cx="458346" cy="5631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0" name="Line 77">
            <a:extLst>
              <a:ext uri="{FF2B5EF4-FFF2-40B4-BE49-F238E27FC236}">
                <a16:creationId xmlns:a16="http://schemas.microsoft.com/office/drawing/2014/main" id="{D1626994-7351-9B45-9889-69F780B40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009" y="2775708"/>
            <a:ext cx="589768" cy="478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B460DB4-2E41-9844-826F-488395C6C560}"/>
              </a:ext>
            </a:extLst>
          </p:cNvPr>
          <p:cNvGrpSpPr/>
          <p:nvPr/>
        </p:nvGrpSpPr>
        <p:grpSpPr>
          <a:xfrm>
            <a:off x="2778135" y="3090622"/>
            <a:ext cx="625610" cy="355986"/>
            <a:chOff x="3668110" y="2448910"/>
            <a:chExt cx="3794234" cy="2165130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2C4E5F4-2A2C-9E42-A028-6DEA491E3C11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F1FDA34C-BC22-6549-ABE6-7CA9EDA7B96F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48E45613-CBE7-1648-828B-CAEFD720C47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D57886AC-E8C4-3246-BD89-10FDFDE40AE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22105952-B3F3-094E-9618-25D0F352CF2B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ABB6A2FC-66F1-2B48-B42F-38FFB2C0130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2ABB5AB9-B4B7-0646-954A-85D6C76964C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Virtual LANs (VLANs): motivation</a:t>
            </a:r>
            <a:endParaRPr lang="en-US" sz="4400" b="0" dirty="0">
              <a:latin typeface="+mn-lt"/>
            </a:endParaRPr>
          </a:p>
        </p:txBody>
      </p:sp>
      <p:sp>
        <p:nvSpPr>
          <p:cNvPr id="87" name="Line 20">
            <a:extLst>
              <a:ext uri="{FF2B5EF4-FFF2-40B4-BE49-F238E27FC236}">
                <a16:creationId xmlns:a16="http://schemas.microsoft.com/office/drawing/2014/main" id="{0CDE3168-01B1-EE42-8C39-FEB1CAD83B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709" y="4430966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8" name="Line 21">
            <a:extLst>
              <a:ext uri="{FF2B5EF4-FFF2-40B4-BE49-F238E27FC236}">
                <a16:creationId xmlns:a16="http://schemas.microsoft.com/office/drawing/2014/main" id="{8AB651B2-C11B-B942-A8D2-E4EDDA623F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0724" y="4466310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9" name="Line 22">
            <a:extLst>
              <a:ext uri="{FF2B5EF4-FFF2-40B4-BE49-F238E27FC236}">
                <a16:creationId xmlns:a16="http://schemas.microsoft.com/office/drawing/2014/main" id="{A373D023-A80D-704D-A234-B35564896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7462" y="4487516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0" name="Group 44">
            <a:extLst>
              <a:ext uri="{FF2B5EF4-FFF2-40B4-BE49-F238E27FC236}">
                <a16:creationId xmlns:a16="http://schemas.microsoft.com/office/drawing/2014/main" id="{062DB456-7F54-B541-B0A1-4F52AC653C02}"/>
              </a:ext>
            </a:extLst>
          </p:cNvPr>
          <p:cNvGrpSpPr>
            <a:grpSpLocks/>
          </p:cNvGrpSpPr>
          <p:nvPr/>
        </p:nvGrpSpPr>
        <p:grpSpPr bwMode="auto">
          <a:xfrm>
            <a:off x="753990" y="4284879"/>
            <a:ext cx="388834" cy="356970"/>
            <a:chOff x="-44" y="1473"/>
            <a:chExt cx="981" cy="1105"/>
          </a:xfrm>
        </p:grpSpPr>
        <p:pic>
          <p:nvPicPr>
            <p:cNvPr id="319" name="Picture 45" descr="desktop_computer_stylized_medium">
              <a:extLst>
                <a:ext uri="{FF2B5EF4-FFF2-40B4-BE49-F238E27FC236}">
                  <a16:creationId xmlns:a16="http://schemas.microsoft.com/office/drawing/2014/main" id="{FBBFE943-E7EE-6E4C-84A2-B341CD99C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Freeform 46">
              <a:extLst>
                <a:ext uri="{FF2B5EF4-FFF2-40B4-BE49-F238E27FC236}">
                  <a16:creationId xmlns:a16="http://schemas.microsoft.com/office/drawing/2014/main" id="{4E4FAEDF-7FB2-F942-96EA-6730EBB03D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1" name="Group 44">
            <a:extLst>
              <a:ext uri="{FF2B5EF4-FFF2-40B4-BE49-F238E27FC236}">
                <a16:creationId xmlns:a16="http://schemas.microsoft.com/office/drawing/2014/main" id="{D137E246-ED3E-B845-9CC9-2900432AA969}"/>
              </a:ext>
            </a:extLst>
          </p:cNvPr>
          <p:cNvGrpSpPr>
            <a:grpSpLocks/>
          </p:cNvGrpSpPr>
          <p:nvPr/>
        </p:nvGrpSpPr>
        <p:grpSpPr bwMode="auto">
          <a:xfrm>
            <a:off x="1032038" y="4624177"/>
            <a:ext cx="388834" cy="356970"/>
            <a:chOff x="-44" y="1473"/>
            <a:chExt cx="981" cy="1105"/>
          </a:xfrm>
        </p:grpSpPr>
        <p:pic>
          <p:nvPicPr>
            <p:cNvPr id="317" name="Picture 45" descr="desktop_computer_stylized_medium">
              <a:extLst>
                <a:ext uri="{FF2B5EF4-FFF2-40B4-BE49-F238E27FC236}">
                  <a16:creationId xmlns:a16="http://schemas.microsoft.com/office/drawing/2014/main" id="{3C868569-640D-CA43-92A7-19EF7AD76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Freeform 46">
              <a:extLst>
                <a:ext uri="{FF2B5EF4-FFF2-40B4-BE49-F238E27FC236}">
                  <a16:creationId xmlns:a16="http://schemas.microsoft.com/office/drawing/2014/main" id="{9C533B8D-0789-EB48-8A16-C03F8C0F7B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2" name="Group 44">
            <a:extLst>
              <a:ext uri="{FF2B5EF4-FFF2-40B4-BE49-F238E27FC236}">
                <a16:creationId xmlns:a16="http://schemas.microsoft.com/office/drawing/2014/main" id="{908989A4-EAB1-4A4C-B0F2-A538AF7FDE6F}"/>
              </a:ext>
            </a:extLst>
          </p:cNvPr>
          <p:cNvGrpSpPr>
            <a:grpSpLocks/>
          </p:cNvGrpSpPr>
          <p:nvPr/>
        </p:nvGrpSpPr>
        <p:grpSpPr bwMode="auto">
          <a:xfrm>
            <a:off x="1393719" y="4647740"/>
            <a:ext cx="388834" cy="356970"/>
            <a:chOff x="-44" y="1473"/>
            <a:chExt cx="981" cy="1105"/>
          </a:xfrm>
        </p:grpSpPr>
        <p:pic>
          <p:nvPicPr>
            <p:cNvPr id="315" name="Picture 45" descr="desktop_computer_stylized_medium">
              <a:extLst>
                <a:ext uri="{FF2B5EF4-FFF2-40B4-BE49-F238E27FC236}">
                  <a16:creationId xmlns:a16="http://schemas.microsoft.com/office/drawing/2014/main" id="{CCD0177E-391C-F747-BA11-BB808B86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Freeform 46">
              <a:extLst>
                <a:ext uri="{FF2B5EF4-FFF2-40B4-BE49-F238E27FC236}">
                  <a16:creationId xmlns:a16="http://schemas.microsoft.com/office/drawing/2014/main" id="{D8A8D920-7459-3A40-A28D-C812FF777E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3" name="Line 21">
            <a:extLst>
              <a:ext uri="{FF2B5EF4-FFF2-40B4-BE49-F238E27FC236}">
                <a16:creationId xmlns:a16="http://schemas.microsoft.com/office/drawing/2014/main" id="{D596EE02-2877-8D4E-8822-704DFBF4F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7347" y="4435678"/>
            <a:ext cx="258498" cy="2261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4" name="Line 22">
            <a:extLst>
              <a:ext uri="{FF2B5EF4-FFF2-40B4-BE49-F238E27FC236}">
                <a16:creationId xmlns:a16="http://schemas.microsoft.com/office/drawing/2014/main" id="{FD159478-5B10-D943-B9A3-4C2D6629A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5922" y="4803252"/>
            <a:ext cx="82546" cy="2179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6" name="Line 20">
            <a:extLst>
              <a:ext uri="{FF2B5EF4-FFF2-40B4-BE49-F238E27FC236}">
                <a16:creationId xmlns:a16="http://schemas.microsoft.com/office/drawing/2014/main" id="{9D0AD87B-6229-6A4A-834B-821DA9BE2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1694" y="4497705"/>
            <a:ext cx="1677" cy="2254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7" name="Group 44">
            <a:extLst>
              <a:ext uri="{FF2B5EF4-FFF2-40B4-BE49-F238E27FC236}">
                <a16:creationId xmlns:a16="http://schemas.microsoft.com/office/drawing/2014/main" id="{EC9C29B6-C80C-DC4F-8570-A458EB0898A9}"/>
              </a:ext>
            </a:extLst>
          </p:cNvPr>
          <p:cNvGrpSpPr>
            <a:grpSpLocks/>
          </p:cNvGrpSpPr>
          <p:nvPr/>
        </p:nvGrpSpPr>
        <p:grpSpPr bwMode="auto">
          <a:xfrm>
            <a:off x="1670682" y="4924597"/>
            <a:ext cx="388834" cy="356970"/>
            <a:chOff x="-44" y="1473"/>
            <a:chExt cx="981" cy="1105"/>
          </a:xfrm>
        </p:grpSpPr>
        <p:pic>
          <p:nvPicPr>
            <p:cNvPr id="313" name="Picture 45" descr="desktop_computer_stylized_medium">
              <a:extLst>
                <a:ext uri="{FF2B5EF4-FFF2-40B4-BE49-F238E27FC236}">
                  <a16:creationId xmlns:a16="http://schemas.microsoft.com/office/drawing/2014/main" id="{D3D44C8E-D7AD-4148-82BB-3B8347CA3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" name="Freeform 46">
              <a:extLst>
                <a:ext uri="{FF2B5EF4-FFF2-40B4-BE49-F238E27FC236}">
                  <a16:creationId xmlns:a16="http://schemas.microsoft.com/office/drawing/2014/main" id="{45365469-B389-E948-9840-869BF64C25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9" name="Group 44">
            <a:extLst>
              <a:ext uri="{FF2B5EF4-FFF2-40B4-BE49-F238E27FC236}">
                <a16:creationId xmlns:a16="http://schemas.microsoft.com/office/drawing/2014/main" id="{C66F5582-6E73-2E48-A106-7D6A75C61460}"/>
              </a:ext>
            </a:extLst>
          </p:cNvPr>
          <p:cNvGrpSpPr>
            <a:grpSpLocks/>
          </p:cNvGrpSpPr>
          <p:nvPr/>
        </p:nvGrpSpPr>
        <p:grpSpPr bwMode="auto">
          <a:xfrm>
            <a:off x="1920239" y="4247763"/>
            <a:ext cx="388834" cy="356970"/>
            <a:chOff x="-44" y="1473"/>
            <a:chExt cx="981" cy="1105"/>
          </a:xfrm>
        </p:grpSpPr>
        <p:pic>
          <p:nvPicPr>
            <p:cNvPr id="309" name="Picture 45" descr="desktop_computer_stylized_medium">
              <a:extLst>
                <a:ext uri="{FF2B5EF4-FFF2-40B4-BE49-F238E27FC236}">
                  <a16:creationId xmlns:a16="http://schemas.microsoft.com/office/drawing/2014/main" id="{C5C8A56E-0ADB-C943-8E67-1CA348C0E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" name="Freeform 46">
              <a:extLst>
                <a:ext uri="{FF2B5EF4-FFF2-40B4-BE49-F238E27FC236}">
                  <a16:creationId xmlns:a16="http://schemas.microsoft.com/office/drawing/2014/main" id="{3E25873E-5BBD-DD43-AF60-AFD0A04192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0" name="Line 20">
            <a:extLst>
              <a:ext uri="{FF2B5EF4-FFF2-40B4-BE49-F238E27FC236}">
                <a16:creationId xmlns:a16="http://schemas.microsoft.com/office/drawing/2014/main" id="{3DF9520D-BDD4-2D48-BDD8-4BFB1C04FC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2637" y="4630068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1" name="Line 21">
            <a:extLst>
              <a:ext uri="{FF2B5EF4-FFF2-40B4-BE49-F238E27FC236}">
                <a16:creationId xmlns:a16="http://schemas.microsoft.com/office/drawing/2014/main" id="{85567736-CFFB-0D4E-98EE-48E63887F7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7652" y="4665411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2" name="Line 22">
            <a:extLst>
              <a:ext uri="{FF2B5EF4-FFF2-40B4-BE49-F238E27FC236}">
                <a16:creationId xmlns:a16="http://schemas.microsoft.com/office/drawing/2014/main" id="{D36168AE-5EE7-4549-A9BB-591263055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4390" y="4686617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3" name="Group 44">
            <a:extLst>
              <a:ext uri="{FF2B5EF4-FFF2-40B4-BE49-F238E27FC236}">
                <a16:creationId xmlns:a16="http://schemas.microsoft.com/office/drawing/2014/main" id="{47BAFA9D-19B3-F841-B575-C70FF5C28A86}"/>
              </a:ext>
            </a:extLst>
          </p:cNvPr>
          <p:cNvGrpSpPr>
            <a:grpSpLocks/>
          </p:cNvGrpSpPr>
          <p:nvPr/>
        </p:nvGrpSpPr>
        <p:grpSpPr bwMode="auto">
          <a:xfrm>
            <a:off x="3741928" y="4492228"/>
            <a:ext cx="388834" cy="356970"/>
            <a:chOff x="-44" y="1473"/>
            <a:chExt cx="981" cy="1105"/>
          </a:xfrm>
        </p:grpSpPr>
        <p:pic>
          <p:nvPicPr>
            <p:cNvPr id="307" name="Picture 45" descr="desktop_computer_stylized_medium">
              <a:extLst>
                <a:ext uri="{FF2B5EF4-FFF2-40B4-BE49-F238E27FC236}">
                  <a16:creationId xmlns:a16="http://schemas.microsoft.com/office/drawing/2014/main" id="{D8C266D1-D841-2545-825E-2D471F91D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" name="Freeform 46">
              <a:extLst>
                <a:ext uri="{FF2B5EF4-FFF2-40B4-BE49-F238E27FC236}">
                  <a16:creationId xmlns:a16="http://schemas.microsoft.com/office/drawing/2014/main" id="{60CBC35B-BBD7-9248-BB3E-2BCDE99AAA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4" name="Group 44">
            <a:extLst>
              <a:ext uri="{FF2B5EF4-FFF2-40B4-BE49-F238E27FC236}">
                <a16:creationId xmlns:a16="http://schemas.microsoft.com/office/drawing/2014/main" id="{989E2B4B-CD31-2B4B-9063-00A145A1908B}"/>
              </a:ext>
            </a:extLst>
          </p:cNvPr>
          <p:cNvGrpSpPr>
            <a:grpSpLocks/>
          </p:cNvGrpSpPr>
          <p:nvPr/>
        </p:nvGrpSpPr>
        <p:grpSpPr bwMode="auto">
          <a:xfrm>
            <a:off x="3918966" y="4823279"/>
            <a:ext cx="389920" cy="356970"/>
            <a:chOff x="-44" y="1473"/>
            <a:chExt cx="981" cy="1105"/>
          </a:xfrm>
        </p:grpSpPr>
        <p:pic>
          <p:nvPicPr>
            <p:cNvPr id="305" name="Picture 45" descr="desktop_computer_stylized_medium">
              <a:extLst>
                <a:ext uri="{FF2B5EF4-FFF2-40B4-BE49-F238E27FC236}">
                  <a16:creationId xmlns:a16="http://schemas.microsoft.com/office/drawing/2014/main" id="{F8491C03-B6AD-434A-A94D-11678F955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46">
              <a:extLst>
                <a:ext uri="{FF2B5EF4-FFF2-40B4-BE49-F238E27FC236}">
                  <a16:creationId xmlns:a16="http://schemas.microsoft.com/office/drawing/2014/main" id="{EF6749DA-70B4-664A-8344-66F95F0182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5" name="Group 44">
            <a:extLst>
              <a:ext uri="{FF2B5EF4-FFF2-40B4-BE49-F238E27FC236}">
                <a16:creationId xmlns:a16="http://schemas.microsoft.com/office/drawing/2014/main" id="{C1CD0C74-CCC0-7B48-9B81-44E23F480EBB}"/>
              </a:ext>
            </a:extLst>
          </p:cNvPr>
          <p:cNvGrpSpPr>
            <a:grpSpLocks/>
          </p:cNvGrpSpPr>
          <p:nvPr/>
        </p:nvGrpSpPr>
        <p:grpSpPr bwMode="auto">
          <a:xfrm>
            <a:off x="4280647" y="4845664"/>
            <a:ext cx="388834" cy="358148"/>
            <a:chOff x="-44" y="1473"/>
            <a:chExt cx="981" cy="1105"/>
          </a:xfrm>
        </p:grpSpPr>
        <p:pic>
          <p:nvPicPr>
            <p:cNvPr id="285" name="Picture 45" descr="desktop_computer_stylized_medium">
              <a:extLst>
                <a:ext uri="{FF2B5EF4-FFF2-40B4-BE49-F238E27FC236}">
                  <a16:creationId xmlns:a16="http://schemas.microsoft.com/office/drawing/2014/main" id="{1EA956C0-544D-EE47-99BB-98E5B1557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68A5FE84-A454-224F-8F26-AAA740A1F8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6" name="Line 20">
            <a:extLst>
              <a:ext uri="{FF2B5EF4-FFF2-40B4-BE49-F238E27FC236}">
                <a16:creationId xmlns:a16="http://schemas.microsoft.com/office/drawing/2014/main" id="{71C69516-BE34-544D-9D86-AE7D021BFC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0998" y="4664234"/>
            <a:ext cx="414901" cy="2320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7" name="Line 21">
            <a:extLst>
              <a:ext uri="{FF2B5EF4-FFF2-40B4-BE49-F238E27FC236}">
                <a16:creationId xmlns:a16="http://schemas.microsoft.com/office/drawing/2014/main" id="{72589EAC-902C-C84A-A47C-676F4D8B2E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3849" y="4630068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8" name="Line 22">
            <a:extLst>
              <a:ext uri="{FF2B5EF4-FFF2-40B4-BE49-F238E27FC236}">
                <a16:creationId xmlns:a16="http://schemas.microsoft.com/office/drawing/2014/main" id="{45CEB9D6-4700-D34C-9D76-9497144AE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0586" y="4651274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9" name="Group 44">
            <a:extLst>
              <a:ext uri="{FF2B5EF4-FFF2-40B4-BE49-F238E27FC236}">
                <a16:creationId xmlns:a16="http://schemas.microsoft.com/office/drawing/2014/main" id="{5AD1CA38-67D2-314D-A511-4BB18E1E3F29}"/>
              </a:ext>
            </a:extLst>
          </p:cNvPr>
          <p:cNvGrpSpPr>
            <a:grpSpLocks/>
          </p:cNvGrpSpPr>
          <p:nvPr/>
        </p:nvGrpSpPr>
        <p:grpSpPr bwMode="auto">
          <a:xfrm>
            <a:off x="3349835" y="4784402"/>
            <a:ext cx="389920" cy="356970"/>
            <a:chOff x="-44" y="1473"/>
            <a:chExt cx="981" cy="1105"/>
          </a:xfrm>
        </p:grpSpPr>
        <p:pic>
          <p:nvPicPr>
            <p:cNvPr id="283" name="Picture 45" descr="desktop_computer_stylized_medium">
              <a:extLst>
                <a:ext uri="{FF2B5EF4-FFF2-40B4-BE49-F238E27FC236}">
                  <a16:creationId xmlns:a16="http://schemas.microsoft.com/office/drawing/2014/main" id="{1EC31B05-3B53-2B46-A849-22C41D018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Freeform 46">
              <a:extLst>
                <a:ext uri="{FF2B5EF4-FFF2-40B4-BE49-F238E27FC236}">
                  <a16:creationId xmlns:a16="http://schemas.microsoft.com/office/drawing/2014/main" id="{7E5B98EC-AAEE-1141-BE38-5AD7301963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0" name="Group 44">
            <a:extLst>
              <a:ext uri="{FF2B5EF4-FFF2-40B4-BE49-F238E27FC236}">
                <a16:creationId xmlns:a16="http://schemas.microsoft.com/office/drawing/2014/main" id="{5EB4704A-F04D-1A43-B828-8F811AB8DEFE}"/>
              </a:ext>
            </a:extLst>
          </p:cNvPr>
          <p:cNvGrpSpPr>
            <a:grpSpLocks/>
          </p:cNvGrpSpPr>
          <p:nvPr/>
        </p:nvGrpSpPr>
        <p:grpSpPr bwMode="auto">
          <a:xfrm>
            <a:off x="2635163" y="4787936"/>
            <a:ext cx="389920" cy="358148"/>
            <a:chOff x="-44" y="1473"/>
            <a:chExt cx="981" cy="1105"/>
          </a:xfrm>
        </p:grpSpPr>
        <p:pic>
          <p:nvPicPr>
            <p:cNvPr id="281" name="Picture 45" descr="desktop_computer_stylized_medium">
              <a:extLst>
                <a:ext uri="{FF2B5EF4-FFF2-40B4-BE49-F238E27FC236}">
                  <a16:creationId xmlns:a16="http://schemas.microsoft.com/office/drawing/2014/main" id="{7F68CBF0-5E7F-5E4D-AFC7-2591CE5A8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Freeform 46">
              <a:extLst>
                <a:ext uri="{FF2B5EF4-FFF2-40B4-BE49-F238E27FC236}">
                  <a16:creationId xmlns:a16="http://schemas.microsoft.com/office/drawing/2014/main" id="{53A859B2-9F45-1D47-82B4-DD9CAF60C7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1" name="Group 44">
            <a:extLst>
              <a:ext uri="{FF2B5EF4-FFF2-40B4-BE49-F238E27FC236}">
                <a16:creationId xmlns:a16="http://schemas.microsoft.com/office/drawing/2014/main" id="{EC8C99E4-04C0-EE47-847D-251EC7D924B5}"/>
              </a:ext>
            </a:extLst>
          </p:cNvPr>
          <p:cNvGrpSpPr>
            <a:grpSpLocks/>
          </p:cNvGrpSpPr>
          <p:nvPr/>
        </p:nvGrpSpPr>
        <p:grpSpPr bwMode="auto">
          <a:xfrm>
            <a:off x="2996844" y="4811498"/>
            <a:ext cx="389920" cy="356970"/>
            <a:chOff x="-44" y="1473"/>
            <a:chExt cx="981" cy="1105"/>
          </a:xfrm>
        </p:grpSpPr>
        <p:pic>
          <p:nvPicPr>
            <p:cNvPr id="279" name="Picture 45" descr="desktop_computer_stylized_medium">
              <a:extLst>
                <a:ext uri="{FF2B5EF4-FFF2-40B4-BE49-F238E27FC236}">
                  <a16:creationId xmlns:a16="http://schemas.microsoft.com/office/drawing/2014/main" id="{3F1EC54D-3426-DF48-9AC8-C2D0EAA25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0" name="Freeform 46">
              <a:extLst>
                <a:ext uri="{FF2B5EF4-FFF2-40B4-BE49-F238E27FC236}">
                  <a16:creationId xmlns:a16="http://schemas.microsoft.com/office/drawing/2014/main" id="{142EE49F-C2B9-8F46-A874-3B22BFA08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12" name="Line 20">
            <a:extLst>
              <a:ext uri="{FF2B5EF4-FFF2-40B4-BE49-F238E27FC236}">
                <a16:creationId xmlns:a16="http://schemas.microsoft.com/office/drawing/2014/main" id="{A6DB65A5-822E-1A43-A860-A608522794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0426" y="4534645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13" name="Group 44">
            <a:extLst>
              <a:ext uri="{FF2B5EF4-FFF2-40B4-BE49-F238E27FC236}">
                <a16:creationId xmlns:a16="http://schemas.microsoft.com/office/drawing/2014/main" id="{89187718-AEA8-4A41-BC2F-C194AB67A45C}"/>
              </a:ext>
            </a:extLst>
          </p:cNvPr>
          <p:cNvGrpSpPr>
            <a:grpSpLocks/>
          </p:cNvGrpSpPr>
          <p:nvPr/>
        </p:nvGrpSpPr>
        <p:grpSpPr bwMode="auto">
          <a:xfrm>
            <a:off x="4622370" y="4306005"/>
            <a:ext cx="389920" cy="356970"/>
            <a:chOff x="-44" y="1487"/>
            <a:chExt cx="981" cy="1105"/>
          </a:xfrm>
        </p:grpSpPr>
        <p:pic>
          <p:nvPicPr>
            <p:cNvPr id="277" name="Picture 45" descr="desktop_computer_stylized_medium">
              <a:extLst>
                <a:ext uri="{FF2B5EF4-FFF2-40B4-BE49-F238E27FC236}">
                  <a16:creationId xmlns:a16="http://schemas.microsoft.com/office/drawing/2014/main" id="{E8BD9E7E-7663-4241-9E78-26508E323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87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8" name="Freeform 46">
              <a:extLst>
                <a:ext uri="{FF2B5EF4-FFF2-40B4-BE49-F238E27FC236}">
                  <a16:creationId xmlns:a16="http://schemas.microsoft.com/office/drawing/2014/main" id="{6E19BF71-2151-204A-9F5C-47F998CB6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4" name="Group 906">
            <a:extLst>
              <a:ext uri="{FF2B5EF4-FFF2-40B4-BE49-F238E27FC236}">
                <a16:creationId xmlns:a16="http://schemas.microsoft.com/office/drawing/2014/main" id="{A7B9C5D0-D215-F947-9CBB-71832702EC11}"/>
              </a:ext>
            </a:extLst>
          </p:cNvPr>
          <p:cNvGrpSpPr>
            <a:grpSpLocks/>
          </p:cNvGrpSpPr>
          <p:nvPr/>
        </p:nvGrpSpPr>
        <p:grpSpPr bwMode="auto">
          <a:xfrm>
            <a:off x="3580094" y="2469397"/>
            <a:ext cx="250896" cy="430014"/>
            <a:chOff x="4140" y="429"/>
            <a:chExt cx="1425" cy="2396"/>
          </a:xfrm>
        </p:grpSpPr>
        <p:sp>
          <p:nvSpPr>
            <p:cNvPr id="196" name="Freeform 907">
              <a:extLst>
                <a:ext uri="{FF2B5EF4-FFF2-40B4-BE49-F238E27FC236}">
                  <a16:creationId xmlns:a16="http://schemas.microsoft.com/office/drawing/2014/main" id="{BED9862F-E126-B144-835B-6C18EF8B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7" name="Rectangle 908">
              <a:extLst>
                <a:ext uri="{FF2B5EF4-FFF2-40B4-BE49-F238E27FC236}">
                  <a16:creationId xmlns:a16="http://schemas.microsoft.com/office/drawing/2014/main" id="{BF960390-CAA4-C24E-B26D-4A7891B66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8" name="Freeform 909">
              <a:extLst>
                <a:ext uri="{FF2B5EF4-FFF2-40B4-BE49-F238E27FC236}">
                  <a16:creationId xmlns:a16="http://schemas.microsoft.com/office/drawing/2014/main" id="{3AB83BC1-35F4-5C43-8974-7DC04042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Freeform 910">
              <a:extLst>
                <a:ext uri="{FF2B5EF4-FFF2-40B4-BE49-F238E27FC236}">
                  <a16:creationId xmlns:a16="http://schemas.microsoft.com/office/drawing/2014/main" id="{1C9CBD09-0952-F44D-8063-C322604A5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911">
              <a:extLst>
                <a:ext uri="{FF2B5EF4-FFF2-40B4-BE49-F238E27FC236}">
                  <a16:creationId xmlns:a16="http://schemas.microsoft.com/office/drawing/2014/main" id="{2FE8E095-D255-4E40-B122-AD2E7E3A9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1" name="Group 912">
              <a:extLst>
                <a:ext uri="{FF2B5EF4-FFF2-40B4-BE49-F238E27FC236}">
                  <a16:creationId xmlns:a16="http://schemas.microsoft.com/office/drawing/2014/main" id="{8A2C93E3-6D9A-F441-9E5D-0C22A1EE6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5" name="AutoShape 913">
                <a:extLst>
                  <a:ext uri="{FF2B5EF4-FFF2-40B4-BE49-F238E27FC236}">
                    <a16:creationId xmlns:a16="http://schemas.microsoft.com/office/drawing/2014/main" id="{E998E10D-08F4-154D-AB53-28156DC51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6" name="AutoShape 914">
                <a:extLst>
                  <a:ext uri="{FF2B5EF4-FFF2-40B4-BE49-F238E27FC236}">
                    <a16:creationId xmlns:a16="http://schemas.microsoft.com/office/drawing/2014/main" id="{27E4F92A-5C0A-6843-A304-E9C2D225D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2" name="Rectangle 915">
              <a:extLst>
                <a:ext uri="{FF2B5EF4-FFF2-40B4-BE49-F238E27FC236}">
                  <a16:creationId xmlns:a16="http://schemas.microsoft.com/office/drawing/2014/main" id="{DF5BD884-C26A-5D43-B2D5-62FBAD1DD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3" name="Group 916">
              <a:extLst>
                <a:ext uri="{FF2B5EF4-FFF2-40B4-BE49-F238E27FC236}">
                  <a16:creationId xmlns:a16="http://schemas.microsoft.com/office/drawing/2014/main" id="{206F7EE4-7EE5-2D48-9725-406B9ED97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5" name="AutoShape 917">
                <a:extLst>
                  <a:ext uri="{FF2B5EF4-FFF2-40B4-BE49-F238E27FC236}">
                    <a16:creationId xmlns:a16="http://schemas.microsoft.com/office/drawing/2014/main" id="{CB506089-40FF-C04F-9FBC-46F1D325B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" name="AutoShape 918">
                <a:extLst>
                  <a:ext uri="{FF2B5EF4-FFF2-40B4-BE49-F238E27FC236}">
                    <a16:creationId xmlns:a16="http://schemas.microsoft.com/office/drawing/2014/main" id="{9F16DCF6-C2AC-F543-93EE-ED364F1EA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4" name="Rectangle 919">
              <a:extLst>
                <a:ext uri="{FF2B5EF4-FFF2-40B4-BE49-F238E27FC236}">
                  <a16:creationId xmlns:a16="http://schemas.microsoft.com/office/drawing/2014/main" id="{3B0364FC-659F-3945-8E0B-D71B0CC3A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5" name="Rectangle 920">
              <a:extLst>
                <a:ext uri="{FF2B5EF4-FFF2-40B4-BE49-F238E27FC236}">
                  <a16:creationId xmlns:a16="http://schemas.microsoft.com/office/drawing/2014/main" id="{0247F8A1-06CD-AF46-89A9-F0F6E4CE1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6" name="Group 921">
              <a:extLst>
                <a:ext uri="{FF2B5EF4-FFF2-40B4-BE49-F238E27FC236}">
                  <a16:creationId xmlns:a16="http://schemas.microsoft.com/office/drawing/2014/main" id="{9DF8DE74-ED14-FC47-BDC9-C42018BAB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1" name="AutoShape 922">
                <a:extLst>
                  <a:ext uri="{FF2B5EF4-FFF2-40B4-BE49-F238E27FC236}">
                    <a16:creationId xmlns:a16="http://schemas.microsoft.com/office/drawing/2014/main" id="{0EF07A51-AD25-9144-825F-0B2C2B668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7" name="AutoShape 923">
                <a:extLst>
                  <a:ext uri="{FF2B5EF4-FFF2-40B4-BE49-F238E27FC236}">
                    <a16:creationId xmlns:a16="http://schemas.microsoft.com/office/drawing/2014/main" id="{A702F468-48AE-234D-9379-C73A13006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7" name="Freeform 924">
              <a:extLst>
                <a:ext uri="{FF2B5EF4-FFF2-40B4-BE49-F238E27FC236}">
                  <a16:creationId xmlns:a16="http://schemas.microsoft.com/office/drawing/2014/main" id="{5237487A-AE0F-4949-8801-1E4C4F72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8" name="Group 925">
              <a:extLst>
                <a:ext uri="{FF2B5EF4-FFF2-40B4-BE49-F238E27FC236}">
                  <a16:creationId xmlns:a16="http://schemas.microsoft.com/office/drawing/2014/main" id="{068E1C56-AB36-4F41-98F9-19705232D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0" name="AutoShape 926">
                <a:extLst>
                  <a:ext uri="{FF2B5EF4-FFF2-40B4-BE49-F238E27FC236}">
                    <a16:creationId xmlns:a16="http://schemas.microsoft.com/office/drawing/2014/main" id="{71D6A333-3FF6-B04C-AF15-F69818E44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" name="AutoShape 927">
                <a:extLst>
                  <a:ext uri="{FF2B5EF4-FFF2-40B4-BE49-F238E27FC236}">
                    <a16:creationId xmlns:a16="http://schemas.microsoft.com/office/drawing/2014/main" id="{1ABCF5F0-CD9D-1746-A808-67AD07AB4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9" name="Rectangle 928">
              <a:extLst>
                <a:ext uri="{FF2B5EF4-FFF2-40B4-BE49-F238E27FC236}">
                  <a16:creationId xmlns:a16="http://schemas.microsoft.com/office/drawing/2014/main" id="{9C6F879A-C8A9-594A-9188-5391582EB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0" name="Freeform 929">
              <a:extLst>
                <a:ext uri="{FF2B5EF4-FFF2-40B4-BE49-F238E27FC236}">
                  <a16:creationId xmlns:a16="http://schemas.microsoft.com/office/drawing/2014/main" id="{7EC604D7-A689-C84C-8581-3313FC7E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1" name="Freeform 930">
              <a:extLst>
                <a:ext uri="{FF2B5EF4-FFF2-40B4-BE49-F238E27FC236}">
                  <a16:creationId xmlns:a16="http://schemas.microsoft.com/office/drawing/2014/main" id="{DACB8CB7-9A88-D642-99BF-B6AAE6675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2" name="Oval 931">
              <a:extLst>
                <a:ext uri="{FF2B5EF4-FFF2-40B4-BE49-F238E27FC236}">
                  <a16:creationId xmlns:a16="http://schemas.microsoft.com/office/drawing/2014/main" id="{4D458CCD-2596-7D4D-903A-273DDEC0F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3" name="Freeform 932">
              <a:extLst>
                <a:ext uri="{FF2B5EF4-FFF2-40B4-BE49-F238E27FC236}">
                  <a16:creationId xmlns:a16="http://schemas.microsoft.com/office/drawing/2014/main" id="{36023226-4276-2849-8FE5-E4027191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4" name="AutoShape 933">
              <a:extLst>
                <a:ext uri="{FF2B5EF4-FFF2-40B4-BE49-F238E27FC236}">
                  <a16:creationId xmlns:a16="http://schemas.microsoft.com/office/drawing/2014/main" id="{11525C9D-9FA2-A943-81A5-DF14755CA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5" name="AutoShape 934">
              <a:extLst>
                <a:ext uri="{FF2B5EF4-FFF2-40B4-BE49-F238E27FC236}">
                  <a16:creationId xmlns:a16="http://schemas.microsoft.com/office/drawing/2014/main" id="{FFDA69C3-A2EC-BF49-A41C-21CAD6186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" name="Oval 935">
              <a:extLst>
                <a:ext uri="{FF2B5EF4-FFF2-40B4-BE49-F238E27FC236}">
                  <a16:creationId xmlns:a16="http://schemas.microsoft.com/office/drawing/2014/main" id="{32A1C75A-951D-8C44-975C-B558D8777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" name="Oval 936">
              <a:extLst>
                <a:ext uri="{FF2B5EF4-FFF2-40B4-BE49-F238E27FC236}">
                  <a16:creationId xmlns:a16="http://schemas.microsoft.com/office/drawing/2014/main" id="{1F74D6CF-0B39-DE4E-9FDF-40332212D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8" name="Oval 937">
              <a:extLst>
                <a:ext uri="{FF2B5EF4-FFF2-40B4-BE49-F238E27FC236}">
                  <a16:creationId xmlns:a16="http://schemas.microsoft.com/office/drawing/2014/main" id="{A310EE74-874D-424D-ADB0-C3B8B1F8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9" name="Rectangle 938">
              <a:extLst>
                <a:ext uri="{FF2B5EF4-FFF2-40B4-BE49-F238E27FC236}">
                  <a16:creationId xmlns:a16="http://schemas.microsoft.com/office/drawing/2014/main" id="{6CEE3458-9541-804C-BABB-1D5D0A626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5" name="Group 906">
            <a:extLst>
              <a:ext uri="{FF2B5EF4-FFF2-40B4-BE49-F238E27FC236}">
                <a16:creationId xmlns:a16="http://schemas.microsoft.com/office/drawing/2014/main" id="{E3A67C06-B879-D64F-928D-B0C2F32A9249}"/>
              </a:ext>
            </a:extLst>
          </p:cNvPr>
          <p:cNvGrpSpPr>
            <a:grpSpLocks/>
          </p:cNvGrpSpPr>
          <p:nvPr/>
        </p:nvGrpSpPr>
        <p:grpSpPr bwMode="auto">
          <a:xfrm>
            <a:off x="3993910" y="2847574"/>
            <a:ext cx="250895" cy="430013"/>
            <a:chOff x="4140" y="429"/>
            <a:chExt cx="1425" cy="2396"/>
          </a:xfrm>
        </p:grpSpPr>
        <p:sp>
          <p:nvSpPr>
            <p:cNvPr id="164" name="Freeform 907">
              <a:extLst>
                <a:ext uri="{FF2B5EF4-FFF2-40B4-BE49-F238E27FC236}">
                  <a16:creationId xmlns:a16="http://schemas.microsoft.com/office/drawing/2014/main" id="{282A8192-3A77-134C-807E-91EC9EAEE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5" name="Rectangle 908">
              <a:extLst>
                <a:ext uri="{FF2B5EF4-FFF2-40B4-BE49-F238E27FC236}">
                  <a16:creationId xmlns:a16="http://schemas.microsoft.com/office/drawing/2014/main" id="{AC228ED7-6D71-7F47-A160-E07C5483A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6" name="Freeform 909">
              <a:extLst>
                <a:ext uri="{FF2B5EF4-FFF2-40B4-BE49-F238E27FC236}">
                  <a16:creationId xmlns:a16="http://schemas.microsoft.com/office/drawing/2014/main" id="{8B243AF6-502B-AA43-AD5E-4E8DC62E8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7" name="Freeform 910">
              <a:extLst>
                <a:ext uri="{FF2B5EF4-FFF2-40B4-BE49-F238E27FC236}">
                  <a16:creationId xmlns:a16="http://schemas.microsoft.com/office/drawing/2014/main" id="{F3F62FB9-5A91-194D-8CE8-618C42B68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8" name="Rectangle 911">
              <a:extLst>
                <a:ext uri="{FF2B5EF4-FFF2-40B4-BE49-F238E27FC236}">
                  <a16:creationId xmlns:a16="http://schemas.microsoft.com/office/drawing/2014/main" id="{F78C1223-9CFB-D24C-AA97-88B9175ED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69" name="Group 912">
              <a:extLst>
                <a:ext uri="{FF2B5EF4-FFF2-40B4-BE49-F238E27FC236}">
                  <a16:creationId xmlns:a16="http://schemas.microsoft.com/office/drawing/2014/main" id="{51A11393-1087-4140-8E4B-D4DE2AD02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4" name="AutoShape 913">
                <a:extLst>
                  <a:ext uri="{FF2B5EF4-FFF2-40B4-BE49-F238E27FC236}">
                    <a16:creationId xmlns:a16="http://schemas.microsoft.com/office/drawing/2014/main" id="{AE948E34-20DE-3445-8AB7-B98285286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5" name="AutoShape 914">
                <a:extLst>
                  <a:ext uri="{FF2B5EF4-FFF2-40B4-BE49-F238E27FC236}">
                    <a16:creationId xmlns:a16="http://schemas.microsoft.com/office/drawing/2014/main" id="{32D8B979-576F-EB40-95E2-FC106E574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0" name="Rectangle 915">
              <a:extLst>
                <a:ext uri="{FF2B5EF4-FFF2-40B4-BE49-F238E27FC236}">
                  <a16:creationId xmlns:a16="http://schemas.microsoft.com/office/drawing/2014/main" id="{E4CDC6BC-2DA6-BC44-B692-020A0D0AE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1" name="Group 916">
              <a:extLst>
                <a:ext uri="{FF2B5EF4-FFF2-40B4-BE49-F238E27FC236}">
                  <a16:creationId xmlns:a16="http://schemas.microsoft.com/office/drawing/2014/main" id="{AB60262A-3F98-094D-9256-31275D6FC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2" name="AutoShape 917">
                <a:extLst>
                  <a:ext uri="{FF2B5EF4-FFF2-40B4-BE49-F238E27FC236}">
                    <a16:creationId xmlns:a16="http://schemas.microsoft.com/office/drawing/2014/main" id="{9E66E9C4-39FB-E64B-9DA9-ADF436E35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3" name="AutoShape 918">
                <a:extLst>
                  <a:ext uri="{FF2B5EF4-FFF2-40B4-BE49-F238E27FC236}">
                    <a16:creationId xmlns:a16="http://schemas.microsoft.com/office/drawing/2014/main" id="{52ECBB6D-04FA-8C47-986B-FB1048973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2" name="Rectangle 919">
              <a:extLst>
                <a:ext uri="{FF2B5EF4-FFF2-40B4-BE49-F238E27FC236}">
                  <a16:creationId xmlns:a16="http://schemas.microsoft.com/office/drawing/2014/main" id="{1591C828-7F82-224C-9ABE-80DE0CAD5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3" name="Rectangle 920">
              <a:extLst>
                <a:ext uri="{FF2B5EF4-FFF2-40B4-BE49-F238E27FC236}">
                  <a16:creationId xmlns:a16="http://schemas.microsoft.com/office/drawing/2014/main" id="{BFDBC040-495C-AD4F-AB64-E9145C9E9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4" name="Group 921">
              <a:extLst>
                <a:ext uri="{FF2B5EF4-FFF2-40B4-BE49-F238E27FC236}">
                  <a16:creationId xmlns:a16="http://schemas.microsoft.com/office/drawing/2014/main" id="{62D76478-6E9A-C842-89A6-1182B0FFA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0" name="AutoShape 922">
                <a:extLst>
                  <a:ext uri="{FF2B5EF4-FFF2-40B4-BE49-F238E27FC236}">
                    <a16:creationId xmlns:a16="http://schemas.microsoft.com/office/drawing/2014/main" id="{61D556A4-CAE2-F345-B8DF-8C57B78D3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1" name="AutoShape 923">
                <a:extLst>
                  <a:ext uri="{FF2B5EF4-FFF2-40B4-BE49-F238E27FC236}">
                    <a16:creationId xmlns:a16="http://schemas.microsoft.com/office/drawing/2014/main" id="{971A650C-1984-6F4D-9C36-86CD5219E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5" name="Freeform 924">
              <a:extLst>
                <a:ext uri="{FF2B5EF4-FFF2-40B4-BE49-F238E27FC236}">
                  <a16:creationId xmlns:a16="http://schemas.microsoft.com/office/drawing/2014/main" id="{FE2F8C79-1F6D-4B42-B415-40743BCA7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6" name="Group 925">
              <a:extLst>
                <a:ext uri="{FF2B5EF4-FFF2-40B4-BE49-F238E27FC236}">
                  <a16:creationId xmlns:a16="http://schemas.microsoft.com/office/drawing/2014/main" id="{AFE70400-8965-7B4F-B1F6-374725D34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8" name="AutoShape 926">
                <a:extLst>
                  <a:ext uri="{FF2B5EF4-FFF2-40B4-BE49-F238E27FC236}">
                    <a16:creationId xmlns:a16="http://schemas.microsoft.com/office/drawing/2014/main" id="{CA78E25F-593A-884E-A212-DA0B2C6FD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9" name="AutoShape 927">
                <a:extLst>
                  <a:ext uri="{FF2B5EF4-FFF2-40B4-BE49-F238E27FC236}">
                    <a16:creationId xmlns:a16="http://schemas.microsoft.com/office/drawing/2014/main" id="{E60D41ED-2A41-484C-9046-2D97532FA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7" name="Rectangle 928">
              <a:extLst>
                <a:ext uri="{FF2B5EF4-FFF2-40B4-BE49-F238E27FC236}">
                  <a16:creationId xmlns:a16="http://schemas.microsoft.com/office/drawing/2014/main" id="{C45B91FB-758E-6949-9ACB-A99A22C4F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8" name="Freeform 929">
              <a:extLst>
                <a:ext uri="{FF2B5EF4-FFF2-40B4-BE49-F238E27FC236}">
                  <a16:creationId xmlns:a16="http://schemas.microsoft.com/office/drawing/2014/main" id="{8BB12A06-CEE5-274E-AFA2-79BC967C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9" name="Freeform 930">
              <a:extLst>
                <a:ext uri="{FF2B5EF4-FFF2-40B4-BE49-F238E27FC236}">
                  <a16:creationId xmlns:a16="http://schemas.microsoft.com/office/drawing/2014/main" id="{CAA3B770-95AA-7248-AEDB-C998E136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0" name="Oval 931">
              <a:extLst>
                <a:ext uri="{FF2B5EF4-FFF2-40B4-BE49-F238E27FC236}">
                  <a16:creationId xmlns:a16="http://schemas.microsoft.com/office/drawing/2014/main" id="{D7CAFE06-E7B1-2844-BEE0-541C2437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1" name="Freeform 932">
              <a:extLst>
                <a:ext uri="{FF2B5EF4-FFF2-40B4-BE49-F238E27FC236}">
                  <a16:creationId xmlns:a16="http://schemas.microsoft.com/office/drawing/2014/main" id="{045B3B81-794C-0147-82F5-95ABFD6C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2" name="AutoShape 933">
              <a:extLst>
                <a:ext uri="{FF2B5EF4-FFF2-40B4-BE49-F238E27FC236}">
                  <a16:creationId xmlns:a16="http://schemas.microsoft.com/office/drawing/2014/main" id="{5A5CB92D-83D1-2240-B332-466A5BB1A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3" name="AutoShape 934">
              <a:extLst>
                <a:ext uri="{FF2B5EF4-FFF2-40B4-BE49-F238E27FC236}">
                  <a16:creationId xmlns:a16="http://schemas.microsoft.com/office/drawing/2014/main" id="{71F487C8-272B-8C43-8DCA-63C8490FE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4" name="Oval 935">
              <a:extLst>
                <a:ext uri="{FF2B5EF4-FFF2-40B4-BE49-F238E27FC236}">
                  <a16:creationId xmlns:a16="http://schemas.microsoft.com/office/drawing/2014/main" id="{4A774DAE-0466-C84B-9E90-DAD1D7164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" name="Oval 936">
              <a:extLst>
                <a:ext uri="{FF2B5EF4-FFF2-40B4-BE49-F238E27FC236}">
                  <a16:creationId xmlns:a16="http://schemas.microsoft.com/office/drawing/2014/main" id="{A9B70292-A0C1-0F42-83FF-EEC215BDA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" name="Oval 937">
              <a:extLst>
                <a:ext uri="{FF2B5EF4-FFF2-40B4-BE49-F238E27FC236}">
                  <a16:creationId xmlns:a16="http://schemas.microsoft.com/office/drawing/2014/main" id="{82A148D7-01B9-754C-84E5-98B8C25D5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7" name="Rectangle 938">
              <a:extLst>
                <a:ext uri="{FF2B5EF4-FFF2-40B4-BE49-F238E27FC236}">
                  <a16:creationId xmlns:a16="http://schemas.microsoft.com/office/drawing/2014/main" id="{C3D5523A-363B-2642-9D85-3CF484B85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DA7A623-84FE-7649-BC09-AECF83B28AF4}"/>
              </a:ext>
            </a:extLst>
          </p:cNvPr>
          <p:cNvGrpSpPr/>
          <p:nvPr/>
        </p:nvGrpSpPr>
        <p:grpSpPr>
          <a:xfrm>
            <a:off x="1943156" y="2557294"/>
            <a:ext cx="612237" cy="328385"/>
            <a:chOff x="7493876" y="2774731"/>
            <a:chExt cx="1481958" cy="894622"/>
          </a:xfrm>
        </p:grpSpPr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75F1E651-4EC6-FF45-9D6F-E6473C1633E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B40BAB5-7BB3-FB40-A9ED-8673C88F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BA7B6A2-DA31-474B-91AC-4A6969C7429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3FB79240-8923-AA4A-BB9B-9ADA9BAB521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7BCE9AE-808F-194B-9274-E87B7C73ABB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70E4C6AF-15F4-8A42-8B1D-06100D31686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88654F13-D45C-2742-96FF-71FAC38C4EF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3FC4194-AA92-8446-96E4-D8F9BA52D04A}"/>
              </a:ext>
            </a:extLst>
          </p:cNvPr>
          <p:cNvGrpSpPr/>
          <p:nvPr/>
        </p:nvGrpSpPr>
        <p:grpSpPr>
          <a:xfrm>
            <a:off x="1853790" y="4620776"/>
            <a:ext cx="455726" cy="262502"/>
            <a:chOff x="3668110" y="2448910"/>
            <a:chExt cx="3794234" cy="216513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F9CC670-89DB-094A-82D0-6F719FCF6763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BC35570F-CC43-8D45-AEA4-B781C6FB84B3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E298724-015E-974F-8728-54948627504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7E8D59BF-37A3-C74C-AC4F-8A2FFB68F07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D8FAF41-F93B-E042-B916-EB277D0662E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B17F6B3B-10EC-BD49-9D86-2EF626AD0E6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71C1393-9ED2-A944-BDA1-DA3D53E6ACA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36CC37C-87FD-3D48-B7A2-809DD5C57BF5}"/>
              </a:ext>
            </a:extLst>
          </p:cNvPr>
          <p:cNvGrpSpPr/>
          <p:nvPr/>
        </p:nvGrpSpPr>
        <p:grpSpPr>
          <a:xfrm>
            <a:off x="2906147" y="4468033"/>
            <a:ext cx="455726" cy="262502"/>
            <a:chOff x="3668110" y="2448910"/>
            <a:chExt cx="3794234" cy="216513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356B931-44E5-3F44-8FDC-74A46B6E9021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8A52C57-520F-9747-8460-5AAF0FC0EAD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30157AC0-1E32-2A41-95FD-7F17E9D163A6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163011B3-F45A-5244-96F4-5F404828C5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029DC67C-10FD-3B4D-A055-98630FCF5D2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C3FE3A5B-7AE3-7A4C-9BD4-6DBB8A3AFB4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8FC26F94-08E9-0549-B31B-7DE42BFD5BE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C906BD4-1D3D-4844-8259-6DAD4A12C76B}"/>
              </a:ext>
            </a:extLst>
          </p:cNvPr>
          <p:cNvSpPr txBox="1"/>
          <p:nvPr/>
        </p:nvSpPr>
        <p:spPr>
          <a:xfrm>
            <a:off x="971757" y="3776682"/>
            <a:ext cx="1068947" cy="512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B08275E2-D861-284C-8508-F089B5612D6A}"/>
              </a:ext>
            </a:extLst>
          </p:cNvPr>
          <p:cNvSpPr txBox="1"/>
          <p:nvPr/>
        </p:nvSpPr>
        <p:spPr>
          <a:xfrm>
            <a:off x="4638000" y="3977871"/>
            <a:ext cx="386644" cy="303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172338A-93CF-9F4E-B72F-E32B90492E18}"/>
              </a:ext>
            </a:extLst>
          </p:cNvPr>
          <p:cNvGrpSpPr/>
          <p:nvPr/>
        </p:nvGrpSpPr>
        <p:grpSpPr>
          <a:xfrm>
            <a:off x="4226162" y="4486689"/>
            <a:ext cx="455726" cy="262502"/>
            <a:chOff x="3668110" y="2448910"/>
            <a:chExt cx="3794234" cy="216513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1D3CB39-88E8-BE41-953B-0BCD321784A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31F6FF40-E209-2C4F-998B-EACCEAD78C0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5C88B42-46C3-8448-9752-714A4EE68AA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E2B03237-BE67-DA40-8F8A-49F6F88491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3D16D500-6BE3-3A44-9006-1263D181342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DB5AADC8-D1D8-AE47-BC82-F8EAC740C732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636C4C0B-0A49-B540-B6B3-1F52B9A8C35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CF6F100-C0B5-0946-A36E-9908CD4367CD}"/>
              </a:ext>
            </a:extLst>
          </p:cNvPr>
          <p:cNvGrpSpPr/>
          <p:nvPr/>
        </p:nvGrpSpPr>
        <p:grpSpPr>
          <a:xfrm>
            <a:off x="1377841" y="4315992"/>
            <a:ext cx="446640" cy="251686"/>
            <a:chOff x="3668110" y="2448910"/>
            <a:chExt cx="3794234" cy="216513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7F4DC78-83E5-7949-9320-6981F29329D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E932A244-1BAB-8644-91E1-593ED071788C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2F9EF5FE-1297-5145-B5D0-8D643EB384B7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75748357-F2E0-0347-9E28-8D9DE791AA3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6A2C2A51-814C-4F4B-A106-A4EED8A80FA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3F63A96-A521-F345-9C39-8171CD8028B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BE7D02E0-85A2-4F4F-AF86-7CCE5B17349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5" name="Line 33">
            <a:extLst>
              <a:ext uri="{FF2B5EF4-FFF2-40B4-BE49-F238E27FC236}">
                <a16:creationId xmlns:a16="http://schemas.microsoft.com/office/drawing/2014/main" id="{45B1207E-09F6-844F-9C4A-274E0E8F19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4471" y="3455082"/>
            <a:ext cx="1147604" cy="8591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1" name="Line 22">
            <a:extLst>
              <a:ext uri="{FF2B5EF4-FFF2-40B4-BE49-F238E27FC236}">
                <a16:creationId xmlns:a16="http://schemas.microsoft.com/office/drawing/2014/main" id="{6D4FCC87-F922-9A49-B4ED-F7B087654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7507" y="4700953"/>
            <a:ext cx="223945" cy="79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21" name="Group 44">
            <a:extLst>
              <a:ext uri="{FF2B5EF4-FFF2-40B4-BE49-F238E27FC236}">
                <a16:creationId xmlns:a16="http://schemas.microsoft.com/office/drawing/2014/main" id="{118AC0A1-C06E-7343-BF3B-4A24D190561B}"/>
              </a:ext>
            </a:extLst>
          </p:cNvPr>
          <p:cNvGrpSpPr>
            <a:grpSpLocks/>
          </p:cNvGrpSpPr>
          <p:nvPr/>
        </p:nvGrpSpPr>
        <p:grpSpPr bwMode="auto">
          <a:xfrm>
            <a:off x="4647799" y="4698334"/>
            <a:ext cx="388834" cy="356970"/>
            <a:chOff x="-44" y="1473"/>
            <a:chExt cx="981" cy="1105"/>
          </a:xfrm>
        </p:grpSpPr>
        <p:pic>
          <p:nvPicPr>
            <p:cNvPr id="222" name="Picture 45" descr="desktop_computer_stylized_medium">
              <a:extLst>
                <a:ext uri="{FF2B5EF4-FFF2-40B4-BE49-F238E27FC236}">
                  <a16:creationId xmlns:a16="http://schemas.microsoft.com/office/drawing/2014/main" id="{76A3E3D1-49D5-AB43-9DC3-BE2D809B1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46">
              <a:extLst>
                <a:ext uri="{FF2B5EF4-FFF2-40B4-BE49-F238E27FC236}">
                  <a16:creationId xmlns:a16="http://schemas.microsoft.com/office/drawing/2014/main" id="{7C5EED45-DAF8-4740-90CB-DA0A019416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25" name="Rectangle 3">
            <a:extLst>
              <a:ext uri="{FF2B5EF4-FFF2-40B4-BE49-F238E27FC236}">
                <a16:creationId xmlns:a16="http://schemas.microsoft.com/office/drawing/2014/main" id="{C74D79B8-BA81-D94D-AF07-7D15F971D3CB}"/>
              </a:ext>
            </a:extLst>
          </p:cNvPr>
          <p:cNvSpPr txBox="1">
            <a:spLocks noChangeArrowheads="1"/>
          </p:cNvSpPr>
          <p:nvPr/>
        </p:nvSpPr>
        <p:spPr>
          <a:xfrm>
            <a:off x="6130344" y="1365249"/>
            <a:ext cx="5589431" cy="5048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sp>
        <p:nvSpPr>
          <p:cNvPr id="226" name="Rectangle 3">
            <a:extLst>
              <a:ext uri="{FF2B5EF4-FFF2-40B4-BE49-F238E27FC236}">
                <a16:creationId xmlns:a16="http://schemas.microsoft.com/office/drawing/2014/main" id="{B5E87D09-B4E1-9944-B1E2-83C4CDFFD608}"/>
              </a:ext>
            </a:extLst>
          </p:cNvPr>
          <p:cNvSpPr txBox="1">
            <a:spLocks noChangeArrowheads="1"/>
          </p:cNvSpPr>
          <p:nvPr/>
        </p:nvSpPr>
        <p:spPr>
          <a:xfrm>
            <a:off x="5967402" y="1398159"/>
            <a:ext cx="5782614" cy="445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6263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not use routers instead?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23938" lvl="2" indent="-230188">
              <a:buClr>
                <a:srgbClr val="0000A8"/>
              </a:buClr>
              <a:buFont typeface="Wingdings" pitchFamily="2" charset="2"/>
              <a:buChar char="§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FA505-CE53-BFAC-1C89-E710B7353A7F}"/>
              </a:ext>
            </a:extLst>
          </p:cNvPr>
          <p:cNvSpPr txBox="1"/>
          <p:nvPr/>
        </p:nvSpPr>
        <p:spPr>
          <a:xfrm>
            <a:off x="509081" y="5592638"/>
            <a:ext cx="511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example institutional network.</a:t>
            </a:r>
          </a:p>
        </p:txBody>
      </p:sp>
    </p:spTree>
    <p:extLst>
      <p:ext uri="{BB962C8B-B14F-4D97-AF65-F5344CB8AC3E}">
        <p14:creationId xmlns:p14="http://schemas.microsoft.com/office/powerpoint/2010/main" val="21965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81">
            <a:extLst>
              <a:ext uri="{FF2B5EF4-FFF2-40B4-BE49-F238E27FC236}">
                <a16:creationId xmlns:a16="http://schemas.microsoft.com/office/drawing/2014/main" id="{3CF5428C-C859-4945-93EE-5F32714125AB}"/>
              </a:ext>
            </a:extLst>
          </p:cNvPr>
          <p:cNvSpPr>
            <a:spLocks/>
          </p:cNvSpPr>
          <p:nvPr/>
        </p:nvSpPr>
        <p:spPr bwMode="auto">
          <a:xfrm rot="5400000">
            <a:off x="1384209" y="1352734"/>
            <a:ext cx="3296953" cy="511349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connsiteX0" fmla="*/ 3018 w 10166"/>
              <a:gd name="connsiteY0" fmla="*/ 121 h 10000"/>
              <a:gd name="connsiteX1" fmla="*/ 545 w 10166"/>
              <a:gd name="connsiteY1" fmla="*/ 527 h 10000"/>
              <a:gd name="connsiteX2" fmla="*/ 8 w 10166"/>
              <a:gd name="connsiteY2" fmla="*/ 3524 h 10000"/>
              <a:gd name="connsiteX3" fmla="*/ 354 w 10166"/>
              <a:gd name="connsiteY3" fmla="*/ 6305 h 10000"/>
              <a:gd name="connsiteX4" fmla="*/ 1947 w 10166"/>
              <a:gd name="connsiteY4" fmla="*/ 6681 h 10000"/>
              <a:gd name="connsiteX5" fmla="*/ 5285 w 10166"/>
              <a:gd name="connsiteY5" fmla="*/ 9001 h 10000"/>
              <a:gd name="connsiteX6" fmla="*/ 8172 w 10166"/>
              <a:gd name="connsiteY6" fmla="*/ 9974 h 10000"/>
              <a:gd name="connsiteX7" fmla="*/ 9864 w 10166"/>
              <a:gd name="connsiteY7" fmla="*/ 8031 h 10000"/>
              <a:gd name="connsiteX8" fmla="*/ 9830 w 10166"/>
              <a:gd name="connsiteY8" fmla="*/ 3652 h 10000"/>
              <a:gd name="connsiteX9" fmla="*/ 9852 w 10166"/>
              <a:gd name="connsiteY9" fmla="*/ 791 h 10000"/>
              <a:gd name="connsiteX10" fmla="*/ 5984 w 10166"/>
              <a:gd name="connsiteY10" fmla="*/ 50 h 10000"/>
              <a:gd name="connsiteX11" fmla="*/ 3018 w 10166"/>
              <a:gd name="connsiteY11" fmla="*/ 121 h 10000"/>
              <a:gd name="connsiteX0" fmla="*/ 3018 w 10281"/>
              <a:gd name="connsiteY0" fmla="*/ 121 h 10000"/>
              <a:gd name="connsiteX1" fmla="*/ 545 w 10281"/>
              <a:gd name="connsiteY1" fmla="*/ 527 h 10000"/>
              <a:gd name="connsiteX2" fmla="*/ 8 w 10281"/>
              <a:gd name="connsiteY2" fmla="*/ 3524 h 10000"/>
              <a:gd name="connsiteX3" fmla="*/ 354 w 10281"/>
              <a:gd name="connsiteY3" fmla="*/ 6305 h 10000"/>
              <a:gd name="connsiteX4" fmla="*/ 1947 w 10281"/>
              <a:gd name="connsiteY4" fmla="*/ 6681 h 10000"/>
              <a:gd name="connsiteX5" fmla="*/ 5285 w 10281"/>
              <a:gd name="connsiteY5" fmla="*/ 9001 h 10000"/>
              <a:gd name="connsiteX6" fmla="*/ 8172 w 10281"/>
              <a:gd name="connsiteY6" fmla="*/ 9974 h 10000"/>
              <a:gd name="connsiteX7" fmla="*/ 9864 w 10281"/>
              <a:gd name="connsiteY7" fmla="*/ 8031 h 10000"/>
              <a:gd name="connsiteX8" fmla="*/ 10169 w 10281"/>
              <a:gd name="connsiteY8" fmla="*/ 3708 h 10000"/>
              <a:gd name="connsiteX9" fmla="*/ 9852 w 10281"/>
              <a:gd name="connsiteY9" fmla="*/ 791 h 10000"/>
              <a:gd name="connsiteX10" fmla="*/ 5984 w 10281"/>
              <a:gd name="connsiteY10" fmla="*/ 50 h 10000"/>
              <a:gd name="connsiteX11" fmla="*/ 3018 w 10281"/>
              <a:gd name="connsiteY11" fmla="*/ 1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81" h="10000">
                <a:moveTo>
                  <a:pt x="3018" y="121"/>
                </a:moveTo>
                <a:cubicBezTo>
                  <a:pt x="2111" y="201"/>
                  <a:pt x="1047" y="-40"/>
                  <a:pt x="545" y="527"/>
                </a:cubicBezTo>
                <a:cubicBezTo>
                  <a:pt x="43" y="1094"/>
                  <a:pt x="40" y="2561"/>
                  <a:pt x="8" y="3524"/>
                </a:cubicBezTo>
                <a:cubicBezTo>
                  <a:pt x="-24" y="4487"/>
                  <a:pt x="32" y="5779"/>
                  <a:pt x="354" y="6305"/>
                </a:cubicBezTo>
                <a:cubicBezTo>
                  <a:pt x="677" y="6830"/>
                  <a:pt x="1127" y="6231"/>
                  <a:pt x="1947" y="6681"/>
                </a:cubicBezTo>
                <a:cubicBezTo>
                  <a:pt x="2769" y="7131"/>
                  <a:pt x="4247" y="8453"/>
                  <a:pt x="5285" y="9001"/>
                </a:cubicBezTo>
                <a:cubicBezTo>
                  <a:pt x="6321" y="9549"/>
                  <a:pt x="7408" y="10134"/>
                  <a:pt x="8172" y="9974"/>
                </a:cubicBezTo>
                <a:cubicBezTo>
                  <a:pt x="8934" y="9811"/>
                  <a:pt x="9531" y="9075"/>
                  <a:pt x="9864" y="8031"/>
                </a:cubicBezTo>
                <a:cubicBezTo>
                  <a:pt x="10197" y="6987"/>
                  <a:pt x="10171" y="4915"/>
                  <a:pt x="10169" y="3708"/>
                </a:cubicBezTo>
                <a:cubicBezTo>
                  <a:pt x="10167" y="2501"/>
                  <a:pt x="10574" y="1287"/>
                  <a:pt x="9852" y="791"/>
                </a:cubicBezTo>
                <a:cubicBezTo>
                  <a:pt x="9131" y="296"/>
                  <a:pt x="7123" y="162"/>
                  <a:pt x="5984" y="50"/>
                </a:cubicBezTo>
                <a:cubicBezTo>
                  <a:pt x="4845" y="-62"/>
                  <a:pt x="3924" y="42"/>
                  <a:pt x="3018" y="12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6" name="Line 34">
            <a:extLst>
              <a:ext uri="{FF2B5EF4-FFF2-40B4-BE49-F238E27FC236}">
                <a16:creationId xmlns:a16="http://schemas.microsoft.com/office/drawing/2014/main" id="{3FAE4693-385C-C645-A79E-01917C373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7442" y="3407180"/>
            <a:ext cx="0" cy="10885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7" name="Line 35">
            <a:extLst>
              <a:ext uri="{FF2B5EF4-FFF2-40B4-BE49-F238E27FC236}">
                <a16:creationId xmlns:a16="http://schemas.microsoft.com/office/drawing/2014/main" id="{C7800FAD-0DFE-0747-8452-8246D97377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9950" y="3358878"/>
            <a:ext cx="1259908" cy="1204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8" name="Line 59">
            <a:extLst>
              <a:ext uri="{FF2B5EF4-FFF2-40B4-BE49-F238E27FC236}">
                <a16:creationId xmlns:a16="http://schemas.microsoft.com/office/drawing/2014/main" id="{7A32F744-D9E7-0240-9B4D-E442496A0F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0548" y="2900589"/>
            <a:ext cx="837404" cy="3145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9" name="Line 60">
            <a:extLst>
              <a:ext uri="{FF2B5EF4-FFF2-40B4-BE49-F238E27FC236}">
                <a16:creationId xmlns:a16="http://schemas.microsoft.com/office/drawing/2014/main" id="{93B92453-CB87-1F46-A93B-CFB12C1916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9352" y="2661431"/>
            <a:ext cx="458346" cy="5631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0" name="Line 77">
            <a:extLst>
              <a:ext uri="{FF2B5EF4-FFF2-40B4-BE49-F238E27FC236}">
                <a16:creationId xmlns:a16="http://schemas.microsoft.com/office/drawing/2014/main" id="{D1626994-7351-9B45-9889-69F780B40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009" y="2775708"/>
            <a:ext cx="589768" cy="478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Virtual LANs (VLANs): motivation</a:t>
            </a:r>
            <a:endParaRPr lang="en-US" sz="4400" b="0" dirty="0">
              <a:latin typeface="+mn-lt"/>
            </a:endParaRPr>
          </a:p>
        </p:txBody>
      </p:sp>
      <p:sp>
        <p:nvSpPr>
          <p:cNvPr id="87" name="Line 20">
            <a:extLst>
              <a:ext uri="{FF2B5EF4-FFF2-40B4-BE49-F238E27FC236}">
                <a16:creationId xmlns:a16="http://schemas.microsoft.com/office/drawing/2014/main" id="{0CDE3168-01B1-EE42-8C39-FEB1CAD83B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709" y="4430966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8" name="Line 21">
            <a:extLst>
              <a:ext uri="{FF2B5EF4-FFF2-40B4-BE49-F238E27FC236}">
                <a16:creationId xmlns:a16="http://schemas.microsoft.com/office/drawing/2014/main" id="{8AB651B2-C11B-B942-A8D2-E4EDDA623F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0724" y="4466310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9" name="Line 22">
            <a:extLst>
              <a:ext uri="{FF2B5EF4-FFF2-40B4-BE49-F238E27FC236}">
                <a16:creationId xmlns:a16="http://schemas.microsoft.com/office/drawing/2014/main" id="{A373D023-A80D-704D-A234-B35564896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7462" y="4487516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0" name="Group 44">
            <a:extLst>
              <a:ext uri="{FF2B5EF4-FFF2-40B4-BE49-F238E27FC236}">
                <a16:creationId xmlns:a16="http://schemas.microsoft.com/office/drawing/2014/main" id="{062DB456-7F54-B541-B0A1-4F52AC653C02}"/>
              </a:ext>
            </a:extLst>
          </p:cNvPr>
          <p:cNvGrpSpPr>
            <a:grpSpLocks/>
          </p:cNvGrpSpPr>
          <p:nvPr/>
        </p:nvGrpSpPr>
        <p:grpSpPr bwMode="auto">
          <a:xfrm>
            <a:off x="753990" y="4284879"/>
            <a:ext cx="388834" cy="356970"/>
            <a:chOff x="-44" y="1473"/>
            <a:chExt cx="981" cy="1105"/>
          </a:xfrm>
        </p:grpSpPr>
        <p:pic>
          <p:nvPicPr>
            <p:cNvPr id="319" name="Picture 45" descr="desktop_computer_stylized_medium">
              <a:extLst>
                <a:ext uri="{FF2B5EF4-FFF2-40B4-BE49-F238E27FC236}">
                  <a16:creationId xmlns:a16="http://schemas.microsoft.com/office/drawing/2014/main" id="{FBBFE943-E7EE-6E4C-84A2-B341CD99C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Freeform 46">
              <a:extLst>
                <a:ext uri="{FF2B5EF4-FFF2-40B4-BE49-F238E27FC236}">
                  <a16:creationId xmlns:a16="http://schemas.microsoft.com/office/drawing/2014/main" id="{4E4FAEDF-7FB2-F942-96EA-6730EBB03D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1" name="Group 44">
            <a:extLst>
              <a:ext uri="{FF2B5EF4-FFF2-40B4-BE49-F238E27FC236}">
                <a16:creationId xmlns:a16="http://schemas.microsoft.com/office/drawing/2014/main" id="{D137E246-ED3E-B845-9CC9-2900432AA969}"/>
              </a:ext>
            </a:extLst>
          </p:cNvPr>
          <p:cNvGrpSpPr>
            <a:grpSpLocks/>
          </p:cNvGrpSpPr>
          <p:nvPr/>
        </p:nvGrpSpPr>
        <p:grpSpPr bwMode="auto">
          <a:xfrm>
            <a:off x="1032038" y="4624177"/>
            <a:ext cx="388834" cy="356970"/>
            <a:chOff x="-44" y="1473"/>
            <a:chExt cx="981" cy="1105"/>
          </a:xfrm>
        </p:grpSpPr>
        <p:pic>
          <p:nvPicPr>
            <p:cNvPr id="317" name="Picture 45" descr="desktop_computer_stylized_medium">
              <a:extLst>
                <a:ext uri="{FF2B5EF4-FFF2-40B4-BE49-F238E27FC236}">
                  <a16:creationId xmlns:a16="http://schemas.microsoft.com/office/drawing/2014/main" id="{3C868569-640D-CA43-92A7-19EF7AD76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Freeform 46">
              <a:extLst>
                <a:ext uri="{FF2B5EF4-FFF2-40B4-BE49-F238E27FC236}">
                  <a16:creationId xmlns:a16="http://schemas.microsoft.com/office/drawing/2014/main" id="{9C533B8D-0789-EB48-8A16-C03F8C0F7B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2" name="Group 44">
            <a:extLst>
              <a:ext uri="{FF2B5EF4-FFF2-40B4-BE49-F238E27FC236}">
                <a16:creationId xmlns:a16="http://schemas.microsoft.com/office/drawing/2014/main" id="{908989A4-EAB1-4A4C-B0F2-A538AF7FDE6F}"/>
              </a:ext>
            </a:extLst>
          </p:cNvPr>
          <p:cNvGrpSpPr>
            <a:grpSpLocks/>
          </p:cNvGrpSpPr>
          <p:nvPr/>
        </p:nvGrpSpPr>
        <p:grpSpPr bwMode="auto">
          <a:xfrm>
            <a:off x="1393719" y="4647740"/>
            <a:ext cx="388834" cy="356970"/>
            <a:chOff x="-44" y="1473"/>
            <a:chExt cx="981" cy="1105"/>
          </a:xfrm>
        </p:grpSpPr>
        <p:pic>
          <p:nvPicPr>
            <p:cNvPr id="315" name="Picture 45" descr="desktop_computer_stylized_medium">
              <a:extLst>
                <a:ext uri="{FF2B5EF4-FFF2-40B4-BE49-F238E27FC236}">
                  <a16:creationId xmlns:a16="http://schemas.microsoft.com/office/drawing/2014/main" id="{CCD0177E-391C-F747-BA11-BB808B86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Freeform 46">
              <a:extLst>
                <a:ext uri="{FF2B5EF4-FFF2-40B4-BE49-F238E27FC236}">
                  <a16:creationId xmlns:a16="http://schemas.microsoft.com/office/drawing/2014/main" id="{D8A8D920-7459-3A40-A28D-C812FF777E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3" name="Line 21">
            <a:extLst>
              <a:ext uri="{FF2B5EF4-FFF2-40B4-BE49-F238E27FC236}">
                <a16:creationId xmlns:a16="http://schemas.microsoft.com/office/drawing/2014/main" id="{D596EE02-2877-8D4E-8822-704DFBF4F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7347" y="4435678"/>
            <a:ext cx="258498" cy="2261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4" name="Line 22">
            <a:extLst>
              <a:ext uri="{FF2B5EF4-FFF2-40B4-BE49-F238E27FC236}">
                <a16:creationId xmlns:a16="http://schemas.microsoft.com/office/drawing/2014/main" id="{FD159478-5B10-D943-B9A3-4C2D6629A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5922" y="4803252"/>
            <a:ext cx="82546" cy="2179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6" name="Line 20">
            <a:extLst>
              <a:ext uri="{FF2B5EF4-FFF2-40B4-BE49-F238E27FC236}">
                <a16:creationId xmlns:a16="http://schemas.microsoft.com/office/drawing/2014/main" id="{9D0AD87B-6229-6A4A-834B-821DA9BE2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1694" y="4497705"/>
            <a:ext cx="1677" cy="2254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7" name="Group 44">
            <a:extLst>
              <a:ext uri="{FF2B5EF4-FFF2-40B4-BE49-F238E27FC236}">
                <a16:creationId xmlns:a16="http://schemas.microsoft.com/office/drawing/2014/main" id="{EC9C29B6-C80C-DC4F-8570-A458EB0898A9}"/>
              </a:ext>
            </a:extLst>
          </p:cNvPr>
          <p:cNvGrpSpPr>
            <a:grpSpLocks/>
          </p:cNvGrpSpPr>
          <p:nvPr/>
        </p:nvGrpSpPr>
        <p:grpSpPr bwMode="auto">
          <a:xfrm>
            <a:off x="1670682" y="4924597"/>
            <a:ext cx="388834" cy="356970"/>
            <a:chOff x="-44" y="1473"/>
            <a:chExt cx="981" cy="1105"/>
          </a:xfrm>
        </p:grpSpPr>
        <p:pic>
          <p:nvPicPr>
            <p:cNvPr id="313" name="Picture 45" descr="desktop_computer_stylized_medium">
              <a:extLst>
                <a:ext uri="{FF2B5EF4-FFF2-40B4-BE49-F238E27FC236}">
                  <a16:creationId xmlns:a16="http://schemas.microsoft.com/office/drawing/2014/main" id="{D3D44C8E-D7AD-4148-82BB-3B8347CA3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" name="Freeform 46">
              <a:extLst>
                <a:ext uri="{FF2B5EF4-FFF2-40B4-BE49-F238E27FC236}">
                  <a16:creationId xmlns:a16="http://schemas.microsoft.com/office/drawing/2014/main" id="{45365469-B389-E948-9840-869BF64C25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9" name="Group 44">
            <a:extLst>
              <a:ext uri="{FF2B5EF4-FFF2-40B4-BE49-F238E27FC236}">
                <a16:creationId xmlns:a16="http://schemas.microsoft.com/office/drawing/2014/main" id="{C66F5582-6E73-2E48-A106-7D6A75C61460}"/>
              </a:ext>
            </a:extLst>
          </p:cNvPr>
          <p:cNvGrpSpPr>
            <a:grpSpLocks/>
          </p:cNvGrpSpPr>
          <p:nvPr/>
        </p:nvGrpSpPr>
        <p:grpSpPr bwMode="auto">
          <a:xfrm>
            <a:off x="1920239" y="4247763"/>
            <a:ext cx="388834" cy="356970"/>
            <a:chOff x="-44" y="1473"/>
            <a:chExt cx="981" cy="1105"/>
          </a:xfrm>
        </p:grpSpPr>
        <p:pic>
          <p:nvPicPr>
            <p:cNvPr id="309" name="Picture 45" descr="desktop_computer_stylized_medium">
              <a:extLst>
                <a:ext uri="{FF2B5EF4-FFF2-40B4-BE49-F238E27FC236}">
                  <a16:creationId xmlns:a16="http://schemas.microsoft.com/office/drawing/2014/main" id="{C5C8A56E-0ADB-C943-8E67-1CA348C0E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" name="Freeform 46">
              <a:extLst>
                <a:ext uri="{FF2B5EF4-FFF2-40B4-BE49-F238E27FC236}">
                  <a16:creationId xmlns:a16="http://schemas.microsoft.com/office/drawing/2014/main" id="{3E25873E-5BBD-DD43-AF60-AFD0A04192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0" name="Line 20">
            <a:extLst>
              <a:ext uri="{FF2B5EF4-FFF2-40B4-BE49-F238E27FC236}">
                <a16:creationId xmlns:a16="http://schemas.microsoft.com/office/drawing/2014/main" id="{3DF9520D-BDD4-2D48-BDD8-4BFB1C04FC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2637" y="4630068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1" name="Line 21">
            <a:extLst>
              <a:ext uri="{FF2B5EF4-FFF2-40B4-BE49-F238E27FC236}">
                <a16:creationId xmlns:a16="http://schemas.microsoft.com/office/drawing/2014/main" id="{85567736-CFFB-0D4E-98EE-48E63887F7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7652" y="4665411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2" name="Line 22">
            <a:extLst>
              <a:ext uri="{FF2B5EF4-FFF2-40B4-BE49-F238E27FC236}">
                <a16:creationId xmlns:a16="http://schemas.microsoft.com/office/drawing/2014/main" id="{D36168AE-5EE7-4549-A9BB-591263055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4390" y="4686617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3" name="Group 44">
            <a:extLst>
              <a:ext uri="{FF2B5EF4-FFF2-40B4-BE49-F238E27FC236}">
                <a16:creationId xmlns:a16="http://schemas.microsoft.com/office/drawing/2014/main" id="{47BAFA9D-19B3-F841-B575-C70FF5C28A86}"/>
              </a:ext>
            </a:extLst>
          </p:cNvPr>
          <p:cNvGrpSpPr>
            <a:grpSpLocks/>
          </p:cNvGrpSpPr>
          <p:nvPr/>
        </p:nvGrpSpPr>
        <p:grpSpPr bwMode="auto">
          <a:xfrm>
            <a:off x="3741928" y="4492228"/>
            <a:ext cx="388834" cy="356970"/>
            <a:chOff x="-44" y="1473"/>
            <a:chExt cx="981" cy="1105"/>
          </a:xfrm>
        </p:grpSpPr>
        <p:pic>
          <p:nvPicPr>
            <p:cNvPr id="307" name="Picture 45" descr="desktop_computer_stylized_medium">
              <a:extLst>
                <a:ext uri="{FF2B5EF4-FFF2-40B4-BE49-F238E27FC236}">
                  <a16:creationId xmlns:a16="http://schemas.microsoft.com/office/drawing/2014/main" id="{D8C266D1-D841-2545-825E-2D471F91D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" name="Freeform 46">
              <a:extLst>
                <a:ext uri="{FF2B5EF4-FFF2-40B4-BE49-F238E27FC236}">
                  <a16:creationId xmlns:a16="http://schemas.microsoft.com/office/drawing/2014/main" id="{60CBC35B-BBD7-9248-BB3E-2BCDE99AAA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4" name="Group 44">
            <a:extLst>
              <a:ext uri="{FF2B5EF4-FFF2-40B4-BE49-F238E27FC236}">
                <a16:creationId xmlns:a16="http://schemas.microsoft.com/office/drawing/2014/main" id="{989E2B4B-CD31-2B4B-9063-00A145A1908B}"/>
              </a:ext>
            </a:extLst>
          </p:cNvPr>
          <p:cNvGrpSpPr>
            <a:grpSpLocks/>
          </p:cNvGrpSpPr>
          <p:nvPr/>
        </p:nvGrpSpPr>
        <p:grpSpPr bwMode="auto">
          <a:xfrm>
            <a:off x="3918966" y="4823279"/>
            <a:ext cx="389920" cy="356970"/>
            <a:chOff x="-44" y="1473"/>
            <a:chExt cx="981" cy="1105"/>
          </a:xfrm>
        </p:grpSpPr>
        <p:pic>
          <p:nvPicPr>
            <p:cNvPr id="305" name="Picture 45" descr="desktop_computer_stylized_medium">
              <a:extLst>
                <a:ext uri="{FF2B5EF4-FFF2-40B4-BE49-F238E27FC236}">
                  <a16:creationId xmlns:a16="http://schemas.microsoft.com/office/drawing/2014/main" id="{F8491C03-B6AD-434A-A94D-11678F955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46">
              <a:extLst>
                <a:ext uri="{FF2B5EF4-FFF2-40B4-BE49-F238E27FC236}">
                  <a16:creationId xmlns:a16="http://schemas.microsoft.com/office/drawing/2014/main" id="{EF6749DA-70B4-664A-8344-66F95F0182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5" name="Group 44">
            <a:extLst>
              <a:ext uri="{FF2B5EF4-FFF2-40B4-BE49-F238E27FC236}">
                <a16:creationId xmlns:a16="http://schemas.microsoft.com/office/drawing/2014/main" id="{C1CD0C74-CCC0-7B48-9B81-44E23F480EBB}"/>
              </a:ext>
            </a:extLst>
          </p:cNvPr>
          <p:cNvGrpSpPr>
            <a:grpSpLocks/>
          </p:cNvGrpSpPr>
          <p:nvPr/>
        </p:nvGrpSpPr>
        <p:grpSpPr bwMode="auto">
          <a:xfrm>
            <a:off x="4280647" y="4845664"/>
            <a:ext cx="388834" cy="358148"/>
            <a:chOff x="-44" y="1473"/>
            <a:chExt cx="981" cy="1105"/>
          </a:xfrm>
        </p:grpSpPr>
        <p:pic>
          <p:nvPicPr>
            <p:cNvPr id="285" name="Picture 45" descr="desktop_computer_stylized_medium">
              <a:extLst>
                <a:ext uri="{FF2B5EF4-FFF2-40B4-BE49-F238E27FC236}">
                  <a16:creationId xmlns:a16="http://schemas.microsoft.com/office/drawing/2014/main" id="{1EA956C0-544D-EE47-99BB-98E5B1557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68A5FE84-A454-224F-8F26-AAA740A1F8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6" name="Line 20">
            <a:extLst>
              <a:ext uri="{FF2B5EF4-FFF2-40B4-BE49-F238E27FC236}">
                <a16:creationId xmlns:a16="http://schemas.microsoft.com/office/drawing/2014/main" id="{71C69516-BE34-544D-9D86-AE7D021BFC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0998" y="4664234"/>
            <a:ext cx="414901" cy="2320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7" name="Line 21">
            <a:extLst>
              <a:ext uri="{FF2B5EF4-FFF2-40B4-BE49-F238E27FC236}">
                <a16:creationId xmlns:a16="http://schemas.microsoft.com/office/drawing/2014/main" id="{72589EAC-902C-C84A-A47C-676F4D8B2E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3849" y="4630068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8" name="Line 22">
            <a:extLst>
              <a:ext uri="{FF2B5EF4-FFF2-40B4-BE49-F238E27FC236}">
                <a16:creationId xmlns:a16="http://schemas.microsoft.com/office/drawing/2014/main" id="{45CEB9D6-4700-D34C-9D76-9497144AE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0586" y="4651274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9" name="Group 44">
            <a:extLst>
              <a:ext uri="{FF2B5EF4-FFF2-40B4-BE49-F238E27FC236}">
                <a16:creationId xmlns:a16="http://schemas.microsoft.com/office/drawing/2014/main" id="{5AD1CA38-67D2-314D-A511-4BB18E1E3F29}"/>
              </a:ext>
            </a:extLst>
          </p:cNvPr>
          <p:cNvGrpSpPr>
            <a:grpSpLocks/>
          </p:cNvGrpSpPr>
          <p:nvPr/>
        </p:nvGrpSpPr>
        <p:grpSpPr bwMode="auto">
          <a:xfrm>
            <a:off x="3349835" y="4784402"/>
            <a:ext cx="389920" cy="356970"/>
            <a:chOff x="-44" y="1473"/>
            <a:chExt cx="981" cy="1105"/>
          </a:xfrm>
        </p:grpSpPr>
        <p:pic>
          <p:nvPicPr>
            <p:cNvPr id="283" name="Picture 45" descr="desktop_computer_stylized_medium">
              <a:extLst>
                <a:ext uri="{FF2B5EF4-FFF2-40B4-BE49-F238E27FC236}">
                  <a16:creationId xmlns:a16="http://schemas.microsoft.com/office/drawing/2014/main" id="{1EC31B05-3B53-2B46-A849-22C41D018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Freeform 46">
              <a:extLst>
                <a:ext uri="{FF2B5EF4-FFF2-40B4-BE49-F238E27FC236}">
                  <a16:creationId xmlns:a16="http://schemas.microsoft.com/office/drawing/2014/main" id="{7E5B98EC-AAEE-1141-BE38-5AD7301963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0" name="Group 44">
            <a:extLst>
              <a:ext uri="{FF2B5EF4-FFF2-40B4-BE49-F238E27FC236}">
                <a16:creationId xmlns:a16="http://schemas.microsoft.com/office/drawing/2014/main" id="{5EB4704A-F04D-1A43-B828-8F811AB8DEFE}"/>
              </a:ext>
            </a:extLst>
          </p:cNvPr>
          <p:cNvGrpSpPr>
            <a:grpSpLocks/>
          </p:cNvGrpSpPr>
          <p:nvPr/>
        </p:nvGrpSpPr>
        <p:grpSpPr bwMode="auto">
          <a:xfrm>
            <a:off x="2635163" y="4787936"/>
            <a:ext cx="389920" cy="358148"/>
            <a:chOff x="-44" y="1473"/>
            <a:chExt cx="981" cy="1105"/>
          </a:xfrm>
        </p:grpSpPr>
        <p:pic>
          <p:nvPicPr>
            <p:cNvPr id="281" name="Picture 45" descr="desktop_computer_stylized_medium">
              <a:extLst>
                <a:ext uri="{FF2B5EF4-FFF2-40B4-BE49-F238E27FC236}">
                  <a16:creationId xmlns:a16="http://schemas.microsoft.com/office/drawing/2014/main" id="{7F68CBF0-5E7F-5E4D-AFC7-2591CE5A8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Freeform 46">
              <a:extLst>
                <a:ext uri="{FF2B5EF4-FFF2-40B4-BE49-F238E27FC236}">
                  <a16:creationId xmlns:a16="http://schemas.microsoft.com/office/drawing/2014/main" id="{53A859B2-9F45-1D47-82B4-DD9CAF60C7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1" name="Group 44">
            <a:extLst>
              <a:ext uri="{FF2B5EF4-FFF2-40B4-BE49-F238E27FC236}">
                <a16:creationId xmlns:a16="http://schemas.microsoft.com/office/drawing/2014/main" id="{EC8C99E4-04C0-EE47-847D-251EC7D924B5}"/>
              </a:ext>
            </a:extLst>
          </p:cNvPr>
          <p:cNvGrpSpPr>
            <a:grpSpLocks/>
          </p:cNvGrpSpPr>
          <p:nvPr/>
        </p:nvGrpSpPr>
        <p:grpSpPr bwMode="auto">
          <a:xfrm>
            <a:off x="2996844" y="4811498"/>
            <a:ext cx="389920" cy="356970"/>
            <a:chOff x="-44" y="1473"/>
            <a:chExt cx="981" cy="1105"/>
          </a:xfrm>
        </p:grpSpPr>
        <p:pic>
          <p:nvPicPr>
            <p:cNvPr id="279" name="Picture 45" descr="desktop_computer_stylized_medium">
              <a:extLst>
                <a:ext uri="{FF2B5EF4-FFF2-40B4-BE49-F238E27FC236}">
                  <a16:creationId xmlns:a16="http://schemas.microsoft.com/office/drawing/2014/main" id="{3F1EC54D-3426-DF48-9AC8-C2D0EAA25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0" name="Freeform 46">
              <a:extLst>
                <a:ext uri="{FF2B5EF4-FFF2-40B4-BE49-F238E27FC236}">
                  <a16:creationId xmlns:a16="http://schemas.microsoft.com/office/drawing/2014/main" id="{142EE49F-C2B9-8F46-A874-3B22BFA08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12" name="Line 20">
            <a:extLst>
              <a:ext uri="{FF2B5EF4-FFF2-40B4-BE49-F238E27FC236}">
                <a16:creationId xmlns:a16="http://schemas.microsoft.com/office/drawing/2014/main" id="{A6DB65A5-822E-1A43-A860-A608522794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0426" y="4534645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13" name="Group 44">
            <a:extLst>
              <a:ext uri="{FF2B5EF4-FFF2-40B4-BE49-F238E27FC236}">
                <a16:creationId xmlns:a16="http://schemas.microsoft.com/office/drawing/2014/main" id="{89187718-AEA8-4A41-BC2F-C194AB67A45C}"/>
              </a:ext>
            </a:extLst>
          </p:cNvPr>
          <p:cNvGrpSpPr>
            <a:grpSpLocks/>
          </p:cNvGrpSpPr>
          <p:nvPr/>
        </p:nvGrpSpPr>
        <p:grpSpPr bwMode="auto">
          <a:xfrm>
            <a:off x="4622370" y="4306005"/>
            <a:ext cx="389920" cy="356970"/>
            <a:chOff x="-44" y="1487"/>
            <a:chExt cx="981" cy="1105"/>
          </a:xfrm>
        </p:grpSpPr>
        <p:pic>
          <p:nvPicPr>
            <p:cNvPr id="277" name="Picture 45" descr="desktop_computer_stylized_medium">
              <a:extLst>
                <a:ext uri="{FF2B5EF4-FFF2-40B4-BE49-F238E27FC236}">
                  <a16:creationId xmlns:a16="http://schemas.microsoft.com/office/drawing/2014/main" id="{E8BD9E7E-7663-4241-9E78-26508E323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87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8" name="Freeform 46">
              <a:extLst>
                <a:ext uri="{FF2B5EF4-FFF2-40B4-BE49-F238E27FC236}">
                  <a16:creationId xmlns:a16="http://schemas.microsoft.com/office/drawing/2014/main" id="{6E19BF71-2151-204A-9F5C-47F998CB6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4" name="Group 906">
            <a:extLst>
              <a:ext uri="{FF2B5EF4-FFF2-40B4-BE49-F238E27FC236}">
                <a16:creationId xmlns:a16="http://schemas.microsoft.com/office/drawing/2014/main" id="{A7B9C5D0-D215-F947-9CBB-71832702EC11}"/>
              </a:ext>
            </a:extLst>
          </p:cNvPr>
          <p:cNvGrpSpPr>
            <a:grpSpLocks/>
          </p:cNvGrpSpPr>
          <p:nvPr/>
        </p:nvGrpSpPr>
        <p:grpSpPr bwMode="auto">
          <a:xfrm>
            <a:off x="3580094" y="2469397"/>
            <a:ext cx="250896" cy="430014"/>
            <a:chOff x="4140" y="429"/>
            <a:chExt cx="1425" cy="2396"/>
          </a:xfrm>
        </p:grpSpPr>
        <p:sp>
          <p:nvSpPr>
            <p:cNvPr id="196" name="Freeform 907">
              <a:extLst>
                <a:ext uri="{FF2B5EF4-FFF2-40B4-BE49-F238E27FC236}">
                  <a16:creationId xmlns:a16="http://schemas.microsoft.com/office/drawing/2014/main" id="{BED9862F-E126-B144-835B-6C18EF8B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7" name="Rectangle 908">
              <a:extLst>
                <a:ext uri="{FF2B5EF4-FFF2-40B4-BE49-F238E27FC236}">
                  <a16:creationId xmlns:a16="http://schemas.microsoft.com/office/drawing/2014/main" id="{BF960390-CAA4-C24E-B26D-4A7891B66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8" name="Freeform 909">
              <a:extLst>
                <a:ext uri="{FF2B5EF4-FFF2-40B4-BE49-F238E27FC236}">
                  <a16:creationId xmlns:a16="http://schemas.microsoft.com/office/drawing/2014/main" id="{3AB83BC1-35F4-5C43-8974-7DC04042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Freeform 910">
              <a:extLst>
                <a:ext uri="{FF2B5EF4-FFF2-40B4-BE49-F238E27FC236}">
                  <a16:creationId xmlns:a16="http://schemas.microsoft.com/office/drawing/2014/main" id="{1C9CBD09-0952-F44D-8063-C322604A5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911">
              <a:extLst>
                <a:ext uri="{FF2B5EF4-FFF2-40B4-BE49-F238E27FC236}">
                  <a16:creationId xmlns:a16="http://schemas.microsoft.com/office/drawing/2014/main" id="{2FE8E095-D255-4E40-B122-AD2E7E3A9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1" name="Group 912">
              <a:extLst>
                <a:ext uri="{FF2B5EF4-FFF2-40B4-BE49-F238E27FC236}">
                  <a16:creationId xmlns:a16="http://schemas.microsoft.com/office/drawing/2014/main" id="{8A2C93E3-6D9A-F441-9E5D-0C22A1EE6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5" name="AutoShape 913">
                <a:extLst>
                  <a:ext uri="{FF2B5EF4-FFF2-40B4-BE49-F238E27FC236}">
                    <a16:creationId xmlns:a16="http://schemas.microsoft.com/office/drawing/2014/main" id="{E998E10D-08F4-154D-AB53-28156DC51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6" name="AutoShape 914">
                <a:extLst>
                  <a:ext uri="{FF2B5EF4-FFF2-40B4-BE49-F238E27FC236}">
                    <a16:creationId xmlns:a16="http://schemas.microsoft.com/office/drawing/2014/main" id="{27E4F92A-5C0A-6843-A304-E9C2D225D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2" name="Rectangle 915">
              <a:extLst>
                <a:ext uri="{FF2B5EF4-FFF2-40B4-BE49-F238E27FC236}">
                  <a16:creationId xmlns:a16="http://schemas.microsoft.com/office/drawing/2014/main" id="{DF5BD884-C26A-5D43-B2D5-62FBAD1DD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3" name="Group 916">
              <a:extLst>
                <a:ext uri="{FF2B5EF4-FFF2-40B4-BE49-F238E27FC236}">
                  <a16:creationId xmlns:a16="http://schemas.microsoft.com/office/drawing/2014/main" id="{206F7EE4-7EE5-2D48-9725-406B9ED97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5" name="AutoShape 917">
                <a:extLst>
                  <a:ext uri="{FF2B5EF4-FFF2-40B4-BE49-F238E27FC236}">
                    <a16:creationId xmlns:a16="http://schemas.microsoft.com/office/drawing/2014/main" id="{CB506089-40FF-C04F-9FBC-46F1D325B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" name="AutoShape 918">
                <a:extLst>
                  <a:ext uri="{FF2B5EF4-FFF2-40B4-BE49-F238E27FC236}">
                    <a16:creationId xmlns:a16="http://schemas.microsoft.com/office/drawing/2014/main" id="{9F16DCF6-C2AC-F543-93EE-ED364F1EA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4" name="Rectangle 919">
              <a:extLst>
                <a:ext uri="{FF2B5EF4-FFF2-40B4-BE49-F238E27FC236}">
                  <a16:creationId xmlns:a16="http://schemas.microsoft.com/office/drawing/2014/main" id="{3B0364FC-659F-3945-8E0B-D71B0CC3A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5" name="Rectangle 920">
              <a:extLst>
                <a:ext uri="{FF2B5EF4-FFF2-40B4-BE49-F238E27FC236}">
                  <a16:creationId xmlns:a16="http://schemas.microsoft.com/office/drawing/2014/main" id="{0247F8A1-06CD-AF46-89A9-F0F6E4CE1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6" name="Group 921">
              <a:extLst>
                <a:ext uri="{FF2B5EF4-FFF2-40B4-BE49-F238E27FC236}">
                  <a16:creationId xmlns:a16="http://schemas.microsoft.com/office/drawing/2014/main" id="{9DF8DE74-ED14-FC47-BDC9-C42018BAB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1" name="AutoShape 922">
                <a:extLst>
                  <a:ext uri="{FF2B5EF4-FFF2-40B4-BE49-F238E27FC236}">
                    <a16:creationId xmlns:a16="http://schemas.microsoft.com/office/drawing/2014/main" id="{0EF07A51-AD25-9144-825F-0B2C2B668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7" name="AutoShape 923">
                <a:extLst>
                  <a:ext uri="{FF2B5EF4-FFF2-40B4-BE49-F238E27FC236}">
                    <a16:creationId xmlns:a16="http://schemas.microsoft.com/office/drawing/2014/main" id="{A702F468-48AE-234D-9379-C73A13006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7" name="Freeform 924">
              <a:extLst>
                <a:ext uri="{FF2B5EF4-FFF2-40B4-BE49-F238E27FC236}">
                  <a16:creationId xmlns:a16="http://schemas.microsoft.com/office/drawing/2014/main" id="{5237487A-AE0F-4949-8801-1E4C4F72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8" name="Group 925">
              <a:extLst>
                <a:ext uri="{FF2B5EF4-FFF2-40B4-BE49-F238E27FC236}">
                  <a16:creationId xmlns:a16="http://schemas.microsoft.com/office/drawing/2014/main" id="{068E1C56-AB36-4F41-98F9-19705232D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0" name="AutoShape 926">
                <a:extLst>
                  <a:ext uri="{FF2B5EF4-FFF2-40B4-BE49-F238E27FC236}">
                    <a16:creationId xmlns:a16="http://schemas.microsoft.com/office/drawing/2014/main" id="{71D6A333-3FF6-B04C-AF15-F69818E44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" name="AutoShape 927">
                <a:extLst>
                  <a:ext uri="{FF2B5EF4-FFF2-40B4-BE49-F238E27FC236}">
                    <a16:creationId xmlns:a16="http://schemas.microsoft.com/office/drawing/2014/main" id="{1ABCF5F0-CD9D-1746-A808-67AD07AB4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9" name="Rectangle 928">
              <a:extLst>
                <a:ext uri="{FF2B5EF4-FFF2-40B4-BE49-F238E27FC236}">
                  <a16:creationId xmlns:a16="http://schemas.microsoft.com/office/drawing/2014/main" id="{9C6F879A-C8A9-594A-9188-5391582EB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0" name="Freeform 929">
              <a:extLst>
                <a:ext uri="{FF2B5EF4-FFF2-40B4-BE49-F238E27FC236}">
                  <a16:creationId xmlns:a16="http://schemas.microsoft.com/office/drawing/2014/main" id="{7EC604D7-A689-C84C-8581-3313FC7E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1" name="Freeform 930">
              <a:extLst>
                <a:ext uri="{FF2B5EF4-FFF2-40B4-BE49-F238E27FC236}">
                  <a16:creationId xmlns:a16="http://schemas.microsoft.com/office/drawing/2014/main" id="{DACB8CB7-9A88-D642-99BF-B6AAE6675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2" name="Oval 931">
              <a:extLst>
                <a:ext uri="{FF2B5EF4-FFF2-40B4-BE49-F238E27FC236}">
                  <a16:creationId xmlns:a16="http://schemas.microsoft.com/office/drawing/2014/main" id="{4D458CCD-2596-7D4D-903A-273DDEC0F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3" name="Freeform 932">
              <a:extLst>
                <a:ext uri="{FF2B5EF4-FFF2-40B4-BE49-F238E27FC236}">
                  <a16:creationId xmlns:a16="http://schemas.microsoft.com/office/drawing/2014/main" id="{36023226-4276-2849-8FE5-E4027191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4" name="AutoShape 933">
              <a:extLst>
                <a:ext uri="{FF2B5EF4-FFF2-40B4-BE49-F238E27FC236}">
                  <a16:creationId xmlns:a16="http://schemas.microsoft.com/office/drawing/2014/main" id="{11525C9D-9FA2-A943-81A5-DF14755CA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5" name="AutoShape 934">
              <a:extLst>
                <a:ext uri="{FF2B5EF4-FFF2-40B4-BE49-F238E27FC236}">
                  <a16:creationId xmlns:a16="http://schemas.microsoft.com/office/drawing/2014/main" id="{FFDA69C3-A2EC-BF49-A41C-21CAD6186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" name="Oval 935">
              <a:extLst>
                <a:ext uri="{FF2B5EF4-FFF2-40B4-BE49-F238E27FC236}">
                  <a16:creationId xmlns:a16="http://schemas.microsoft.com/office/drawing/2014/main" id="{32A1C75A-951D-8C44-975C-B558D8777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" name="Oval 936">
              <a:extLst>
                <a:ext uri="{FF2B5EF4-FFF2-40B4-BE49-F238E27FC236}">
                  <a16:creationId xmlns:a16="http://schemas.microsoft.com/office/drawing/2014/main" id="{1F74D6CF-0B39-DE4E-9FDF-40332212D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8" name="Oval 937">
              <a:extLst>
                <a:ext uri="{FF2B5EF4-FFF2-40B4-BE49-F238E27FC236}">
                  <a16:creationId xmlns:a16="http://schemas.microsoft.com/office/drawing/2014/main" id="{A310EE74-874D-424D-ADB0-C3B8B1F8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9" name="Rectangle 938">
              <a:extLst>
                <a:ext uri="{FF2B5EF4-FFF2-40B4-BE49-F238E27FC236}">
                  <a16:creationId xmlns:a16="http://schemas.microsoft.com/office/drawing/2014/main" id="{6CEE3458-9541-804C-BABB-1D5D0A626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5" name="Group 906">
            <a:extLst>
              <a:ext uri="{FF2B5EF4-FFF2-40B4-BE49-F238E27FC236}">
                <a16:creationId xmlns:a16="http://schemas.microsoft.com/office/drawing/2014/main" id="{E3A67C06-B879-D64F-928D-B0C2F32A9249}"/>
              </a:ext>
            </a:extLst>
          </p:cNvPr>
          <p:cNvGrpSpPr>
            <a:grpSpLocks/>
          </p:cNvGrpSpPr>
          <p:nvPr/>
        </p:nvGrpSpPr>
        <p:grpSpPr bwMode="auto">
          <a:xfrm>
            <a:off x="3993910" y="2847574"/>
            <a:ext cx="250895" cy="430013"/>
            <a:chOff x="4140" y="429"/>
            <a:chExt cx="1425" cy="2396"/>
          </a:xfrm>
        </p:grpSpPr>
        <p:sp>
          <p:nvSpPr>
            <p:cNvPr id="164" name="Freeform 907">
              <a:extLst>
                <a:ext uri="{FF2B5EF4-FFF2-40B4-BE49-F238E27FC236}">
                  <a16:creationId xmlns:a16="http://schemas.microsoft.com/office/drawing/2014/main" id="{282A8192-3A77-134C-807E-91EC9EAEE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5" name="Rectangle 908">
              <a:extLst>
                <a:ext uri="{FF2B5EF4-FFF2-40B4-BE49-F238E27FC236}">
                  <a16:creationId xmlns:a16="http://schemas.microsoft.com/office/drawing/2014/main" id="{AC228ED7-6D71-7F47-A160-E07C5483A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6" name="Freeform 909">
              <a:extLst>
                <a:ext uri="{FF2B5EF4-FFF2-40B4-BE49-F238E27FC236}">
                  <a16:creationId xmlns:a16="http://schemas.microsoft.com/office/drawing/2014/main" id="{8B243AF6-502B-AA43-AD5E-4E8DC62E8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7" name="Freeform 910">
              <a:extLst>
                <a:ext uri="{FF2B5EF4-FFF2-40B4-BE49-F238E27FC236}">
                  <a16:creationId xmlns:a16="http://schemas.microsoft.com/office/drawing/2014/main" id="{F3F62FB9-5A91-194D-8CE8-618C42B68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8" name="Rectangle 911">
              <a:extLst>
                <a:ext uri="{FF2B5EF4-FFF2-40B4-BE49-F238E27FC236}">
                  <a16:creationId xmlns:a16="http://schemas.microsoft.com/office/drawing/2014/main" id="{F78C1223-9CFB-D24C-AA97-88B9175ED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69" name="Group 912">
              <a:extLst>
                <a:ext uri="{FF2B5EF4-FFF2-40B4-BE49-F238E27FC236}">
                  <a16:creationId xmlns:a16="http://schemas.microsoft.com/office/drawing/2014/main" id="{51A11393-1087-4140-8E4B-D4DE2AD02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4" name="AutoShape 913">
                <a:extLst>
                  <a:ext uri="{FF2B5EF4-FFF2-40B4-BE49-F238E27FC236}">
                    <a16:creationId xmlns:a16="http://schemas.microsoft.com/office/drawing/2014/main" id="{AE948E34-20DE-3445-8AB7-B98285286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5" name="AutoShape 914">
                <a:extLst>
                  <a:ext uri="{FF2B5EF4-FFF2-40B4-BE49-F238E27FC236}">
                    <a16:creationId xmlns:a16="http://schemas.microsoft.com/office/drawing/2014/main" id="{32D8B979-576F-EB40-95E2-FC106E574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0" name="Rectangle 915">
              <a:extLst>
                <a:ext uri="{FF2B5EF4-FFF2-40B4-BE49-F238E27FC236}">
                  <a16:creationId xmlns:a16="http://schemas.microsoft.com/office/drawing/2014/main" id="{E4CDC6BC-2DA6-BC44-B692-020A0D0AE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1" name="Group 916">
              <a:extLst>
                <a:ext uri="{FF2B5EF4-FFF2-40B4-BE49-F238E27FC236}">
                  <a16:creationId xmlns:a16="http://schemas.microsoft.com/office/drawing/2014/main" id="{AB60262A-3F98-094D-9256-31275D6FC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2" name="AutoShape 917">
                <a:extLst>
                  <a:ext uri="{FF2B5EF4-FFF2-40B4-BE49-F238E27FC236}">
                    <a16:creationId xmlns:a16="http://schemas.microsoft.com/office/drawing/2014/main" id="{9E66E9C4-39FB-E64B-9DA9-ADF436E35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3" name="AutoShape 918">
                <a:extLst>
                  <a:ext uri="{FF2B5EF4-FFF2-40B4-BE49-F238E27FC236}">
                    <a16:creationId xmlns:a16="http://schemas.microsoft.com/office/drawing/2014/main" id="{52ECBB6D-04FA-8C47-986B-FB1048973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2" name="Rectangle 919">
              <a:extLst>
                <a:ext uri="{FF2B5EF4-FFF2-40B4-BE49-F238E27FC236}">
                  <a16:creationId xmlns:a16="http://schemas.microsoft.com/office/drawing/2014/main" id="{1591C828-7F82-224C-9ABE-80DE0CAD5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3" name="Rectangle 920">
              <a:extLst>
                <a:ext uri="{FF2B5EF4-FFF2-40B4-BE49-F238E27FC236}">
                  <a16:creationId xmlns:a16="http://schemas.microsoft.com/office/drawing/2014/main" id="{BFDBC040-495C-AD4F-AB64-E9145C9E9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4" name="Group 921">
              <a:extLst>
                <a:ext uri="{FF2B5EF4-FFF2-40B4-BE49-F238E27FC236}">
                  <a16:creationId xmlns:a16="http://schemas.microsoft.com/office/drawing/2014/main" id="{62D76478-6E9A-C842-89A6-1182B0FFA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0" name="AutoShape 922">
                <a:extLst>
                  <a:ext uri="{FF2B5EF4-FFF2-40B4-BE49-F238E27FC236}">
                    <a16:creationId xmlns:a16="http://schemas.microsoft.com/office/drawing/2014/main" id="{61D556A4-CAE2-F345-B8DF-8C57B78D3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1" name="AutoShape 923">
                <a:extLst>
                  <a:ext uri="{FF2B5EF4-FFF2-40B4-BE49-F238E27FC236}">
                    <a16:creationId xmlns:a16="http://schemas.microsoft.com/office/drawing/2014/main" id="{971A650C-1984-6F4D-9C36-86CD5219E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5" name="Freeform 924">
              <a:extLst>
                <a:ext uri="{FF2B5EF4-FFF2-40B4-BE49-F238E27FC236}">
                  <a16:creationId xmlns:a16="http://schemas.microsoft.com/office/drawing/2014/main" id="{FE2F8C79-1F6D-4B42-B415-40743BCA7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6" name="Group 925">
              <a:extLst>
                <a:ext uri="{FF2B5EF4-FFF2-40B4-BE49-F238E27FC236}">
                  <a16:creationId xmlns:a16="http://schemas.microsoft.com/office/drawing/2014/main" id="{AFE70400-8965-7B4F-B1F6-374725D34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8" name="AutoShape 926">
                <a:extLst>
                  <a:ext uri="{FF2B5EF4-FFF2-40B4-BE49-F238E27FC236}">
                    <a16:creationId xmlns:a16="http://schemas.microsoft.com/office/drawing/2014/main" id="{CA78E25F-593A-884E-A212-DA0B2C6FD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9" name="AutoShape 927">
                <a:extLst>
                  <a:ext uri="{FF2B5EF4-FFF2-40B4-BE49-F238E27FC236}">
                    <a16:creationId xmlns:a16="http://schemas.microsoft.com/office/drawing/2014/main" id="{E60D41ED-2A41-484C-9046-2D97532FA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7" name="Rectangle 928">
              <a:extLst>
                <a:ext uri="{FF2B5EF4-FFF2-40B4-BE49-F238E27FC236}">
                  <a16:creationId xmlns:a16="http://schemas.microsoft.com/office/drawing/2014/main" id="{C45B91FB-758E-6949-9ACB-A99A22C4F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8" name="Freeform 929">
              <a:extLst>
                <a:ext uri="{FF2B5EF4-FFF2-40B4-BE49-F238E27FC236}">
                  <a16:creationId xmlns:a16="http://schemas.microsoft.com/office/drawing/2014/main" id="{8BB12A06-CEE5-274E-AFA2-79BC967C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9" name="Freeform 930">
              <a:extLst>
                <a:ext uri="{FF2B5EF4-FFF2-40B4-BE49-F238E27FC236}">
                  <a16:creationId xmlns:a16="http://schemas.microsoft.com/office/drawing/2014/main" id="{CAA3B770-95AA-7248-AEDB-C998E136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0" name="Oval 931">
              <a:extLst>
                <a:ext uri="{FF2B5EF4-FFF2-40B4-BE49-F238E27FC236}">
                  <a16:creationId xmlns:a16="http://schemas.microsoft.com/office/drawing/2014/main" id="{D7CAFE06-E7B1-2844-BEE0-541C2437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1" name="Freeform 932">
              <a:extLst>
                <a:ext uri="{FF2B5EF4-FFF2-40B4-BE49-F238E27FC236}">
                  <a16:creationId xmlns:a16="http://schemas.microsoft.com/office/drawing/2014/main" id="{045B3B81-794C-0147-82F5-95ABFD6C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2" name="AutoShape 933">
              <a:extLst>
                <a:ext uri="{FF2B5EF4-FFF2-40B4-BE49-F238E27FC236}">
                  <a16:creationId xmlns:a16="http://schemas.microsoft.com/office/drawing/2014/main" id="{5A5CB92D-83D1-2240-B332-466A5BB1A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3" name="AutoShape 934">
              <a:extLst>
                <a:ext uri="{FF2B5EF4-FFF2-40B4-BE49-F238E27FC236}">
                  <a16:creationId xmlns:a16="http://schemas.microsoft.com/office/drawing/2014/main" id="{71F487C8-272B-8C43-8DCA-63C8490FE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4" name="Oval 935">
              <a:extLst>
                <a:ext uri="{FF2B5EF4-FFF2-40B4-BE49-F238E27FC236}">
                  <a16:creationId xmlns:a16="http://schemas.microsoft.com/office/drawing/2014/main" id="{4A774DAE-0466-C84B-9E90-DAD1D7164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" name="Oval 936">
              <a:extLst>
                <a:ext uri="{FF2B5EF4-FFF2-40B4-BE49-F238E27FC236}">
                  <a16:creationId xmlns:a16="http://schemas.microsoft.com/office/drawing/2014/main" id="{A9B70292-A0C1-0F42-83FF-EEC215BDA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" name="Oval 937">
              <a:extLst>
                <a:ext uri="{FF2B5EF4-FFF2-40B4-BE49-F238E27FC236}">
                  <a16:creationId xmlns:a16="http://schemas.microsoft.com/office/drawing/2014/main" id="{82A148D7-01B9-754C-84E5-98B8C25D5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7" name="Rectangle 938">
              <a:extLst>
                <a:ext uri="{FF2B5EF4-FFF2-40B4-BE49-F238E27FC236}">
                  <a16:creationId xmlns:a16="http://schemas.microsoft.com/office/drawing/2014/main" id="{C3D5523A-363B-2642-9D85-3CF484B85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DA7A623-84FE-7649-BC09-AECF83B28AF4}"/>
              </a:ext>
            </a:extLst>
          </p:cNvPr>
          <p:cNvGrpSpPr/>
          <p:nvPr/>
        </p:nvGrpSpPr>
        <p:grpSpPr>
          <a:xfrm>
            <a:off x="1943156" y="2557294"/>
            <a:ext cx="612237" cy="328385"/>
            <a:chOff x="7493876" y="2774731"/>
            <a:chExt cx="1481958" cy="894622"/>
          </a:xfrm>
        </p:grpSpPr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75F1E651-4EC6-FF45-9D6F-E6473C1633E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B40BAB5-7BB3-FB40-A9ED-8673C88F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BA7B6A2-DA31-474B-91AC-4A6969C7429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3FB79240-8923-AA4A-BB9B-9ADA9BAB521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7BCE9AE-808F-194B-9274-E87B7C73ABB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70E4C6AF-15F4-8A42-8B1D-06100D31686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88654F13-D45C-2742-96FF-71FAC38C4EF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3FC4194-AA92-8446-96E4-D8F9BA52D04A}"/>
              </a:ext>
            </a:extLst>
          </p:cNvPr>
          <p:cNvGrpSpPr/>
          <p:nvPr/>
        </p:nvGrpSpPr>
        <p:grpSpPr>
          <a:xfrm>
            <a:off x="1853790" y="4620776"/>
            <a:ext cx="455726" cy="262502"/>
            <a:chOff x="3668110" y="2448910"/>
            <a:chExt cx="3794234" cy="216513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F9CC670-89DB-094A-82D0-6F719FCF6763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BC35570F-CC43-8D45-AEA4-B781C6FB84B3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E298724-015E-974F-8728-54948627504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7E8D59BF-37A3-C74C-AC4F-8A2FFB68F07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D8FAF41-F93B-E042-B916-EB277D0662E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B17F6B3B-10EC-BD49-9D86-2EF626AD0E6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71C1393-9ED2-A944-BDA1-DA3D53E6ACA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36CC37C-87FD-3D48-B7A2-809DD5C57BF5}"/>
              </a:ext>
            </a:extLst>
          </p:cNvPr>
          <p:cNvGrpSpPr/>
          <p:nvPr/>
        </p:nvGrpSpPr>
        <p:grpSpPr>
          <a:xfrm>
            <a:off x="2906147" y="4468033"/>
            <a:ext cx="455726" cy="262502"/>
            <a:chOff x="3668110" y="2448910"/>
            <a:chExt cx="3794234" cy="216513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356B931-44E5-3F44-8FDC-74A46B6E9021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8A52C57-520F-9747-8460-5AAF0FC0EAD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30157AC0-1E32-2A41-95FD-7F17E9D163A6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163011B3-F45A-5244-96F4-5F404828C5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029DC67C-10FD-3B4D-A055-98630FCF5D2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C3FE3A5B-7AE3-7A4C-9BD4-6DBB8A3AFB4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8FC26F94-08E9-0549-B31B-7DE42BFD5BE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C906BD4-1D3D-4844-8259-6DAD4A12C76B}"/>
              </a:ext>
            </a:extLst>
          </p:cNvPr>
          <p:cNvSpPr txBox="1"/>
          <p:nvPr/>
        </p:nvSpPr>
        <p:spPr>
          <a:xfrm>
            <a:off x="971757" y="3776682"/>
            <a:ext cx="1068947" cy="512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B08275E2-D861-284C-8508-F089B5612D6A}"/>
              </a:ext>
            </a:extLst>
          </p:cNvPr>
          <p:cNvSpPr txBox="1"/>
          <p:nvPr/>
        </p:nvSpPr>
        <p:spPr>
          <a:xfrm>
            <a:off x="4638000" y="3977871"/>
            <a:ext cx="386644" cy="303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172338A-93CF-9F4E-B72F-E32B90492E18}"/>
              </a:ext>
            </a:extLst>
          </p:cNvPr>
          <p:cNvGrpSpPr/>
          <p:nvPr/>
        </p:nvGrpSpPr>
        <p:grpSpPr>
          <a:xfrm>
            <a:off x="4226162" y="4486689"/>
            <a:ext cx="455726" cy="262502"/>
            <a:chOff x="3668110" y="2448910"/>
            <a:chExt cx="3794234" cy="216513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1D3CB39-88E8-BE41-953B-0BCD321784A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31F6FF40-E209-2C4F-998B-EACCEAD78C0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5C88B42-46C3-8448-9752-714A4EE68AA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E2B03237-BE67-DA40-8F8A-49F6F88491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3D16D500-6BE3-3A44-9006-1263D181342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DB5AADC8-D1D8-AE47-BC82-F8EAC740C732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636C4C0B-0A49-B540-B6B3-1F52B9A8C35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CF6F100-C0B5-0946-A36E-9908CD4367CD}"/>
              </a:ext>
            </a:extLst>
          </p:cNvPr>
          <p:cNvGrpSpPr/>
          <p:nvPr/>
        </p:nvGrpSpPr>
        <p:grpSpPr>
          <a:xfrm>
            <a:off x="1377841" y="4315992"/>
            <a:ext cx="446640" cy="251686"/>
            <a:chOff x="3668110" y="2448910"/>
            <a:chExt cx="3794234" cy="216513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7F4DC78-83E5-7949-9320-6981F29329D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E932A244-1BAB-8644-91E1-593ED071788C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2F9EF5FE-1297-5145-B5D0-8D643EB384B7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75748357-F2E0-0347-9E28-8D9DE791AA3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6A2C2A51-814C-4F4B-A106-A4EED8A80FA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3F63A96-A521-F345-9C39-8171CD8028B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BE7D02E0-85A2-4F4F-AF86-7CCE5B17349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5" name="Line 33">
            <a:extLst>
              <a:ext uri="{FF2B5EF4-FFF2-40B4-BE49-F238E27FC236}">
                <a16:creationId xmlns:a16="http://schemas.microsoft.com/office/drawing/2014/main" id="{45B1207E-09F6-844F-9C4A-274E0E8F19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4471" y="3455082"/>
            <a:ext cx="1147604" cy="8591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1" name="Line 22">
            <a:extLst>
              <a:ext uri="{FF2B5EF4-FFF2-40B4-BE49-F238E27FC236}">
                <a16:creationId xmlns:a16="http://schemas.microsoft.com/office/drawing/2014/main" id="{6D4FCC87-F922-9A49-B4ED-F7B087654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7507" y="4700953"/>
            <a:ext cx="223945" cy="79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21" name="Group 44">
            <a:extLst>
              <a:ext uri="{FF2B5EF4-FFF2-40B4-BE49-F238E27FC236}">
                <a16:creationId xmlns:a16="http://schemas.microsoft.com/office/drawing/2014/main" id="{118AC0A1-C06E-7343-BF3B-4A24D190561B}"/>
              </a:ext>
            </a:extLst>
          </p:cNvPr>
          <p:cNvGrpSpPr>
            <a:grpSpLocks/>
          </p:cNvGrpSpPr>
          <p:nvPr/>
        </p:nvGrpSpPr>
        <p:grpSpPr bwMode="auto">
          <a:xfrm>
            <a:off x="4647799" y="4698334"/>
            <a:ext cx="388834" cy="356970"/>
            <a:chOff x="-44" y="1473"/>
            <a:chExt cx="981" cy="1105"/>
          </a:xfrm>
        </p:grpSpPr>
        <p:pic>
          <p:nvPicPr>
            <p:cNvPr id="222" name="Picture 45" descr="desktop_computer_stylized_medium">
              <a:extLst>
                <a:ext uri="{FF2B5EF4-FFF2-40B4-BE49-F238E27FC236}">
                  <a16:creationId xmlns:a16="http://schemas.microsoft.com/office/drawing/2014/main" id="{76A3E3D1-49D5-AB43-9DC3-BE2D809B1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46">
              <a:extLst>
                <a:ext uri="{FF2B5EF4-FFF2-40B4-BE49-F238E27FC236}">
                  <a16:creationId xmlns:a16="http://schemas.microsoft.com/office/drawing/2014/main" id="{7C5EED45-DAF8-4740-90CB-DA0A019416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25" name="Rectangle 3">
            <a:extLst>
              <a:ext uri="{FF2B5EF4-FFF2-40B4-BE49-F238E27FC236}">
                <a16:creationId xmlns:a16="http://schemas.microsoft.com/office/drawing/2014/main" id="{C74D79B8-BA81-D94D-AF07-7D15F971D3CB}"/>
              </a:ext>
            </a:extLst>
          </p:cNvPr>
          <p:cNvSpPr txBox="1">
            <a:spLocks noChangeArrowheads="1"/>
          </p:cNvSpPr>
          <p:nvPr/>
        </p:nvSpPr>
        <p:spPr>
          <a:xfrm>
            <a:off x="6130344" y="1365249"/>
            <a:ext cx="5589431" cy="5048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sp>
        <p:nvSpPr>
          <p:cNvPr id="226" name="Rectangle 3">
            <a:extLst>
              <a:ext uri="{FF2B5EF4-FFF2-40B4-BE49-F238E27FC236}">
                <a16:creationId xmlns:a16="http://schemas.microsoft.com/office/drawing/2014/main" id="{B5E87D09-B4E1-9944-B1E2-83C4CDFFD608}"/>
              </a:ext>
            </a:extLst>
          </p:cNvPr>
          <p:cNvSpPr txBox="1">
            <a:spLocks noChangeArrowheads="1"/>
          </p:cNvSpPr>
          <p:nvPr/>
        </p:nvSpPr>
        <p:spPr>
          <a:xfrm>
            <a:off x="5967402" y="1398159"/>
            <a:ext cx="5782614" cy="445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6263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not use routers instead?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23938" lvl="2" indent="-230188">
              <a:buClr>
                <a:srgbClr val="0000A8"/>
              </a:buClr>
              <a:buFont typeface="Wingdings" pitchFamily="2" charset="2"/>
              <a:buChar char="§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FA505-CE53-BFAC-1C89-E710B7353A7F}"/>
              </a:ext>
            </a:extLst>
          </p:cNvPr>
          <p:cNvSpPr txBox="1"/>
          <p:nvPr/>
        </p:nvSpPr>
        <p:spPr>
          <a:xfrm>
            <a:off x="509081" y="5592638"/>
            <a:ext cx="511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example institutional network.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4D8A7F-D905-189F-3387-13A44717E960}"/>
              </a:ext>
            </a:extLst>
          </p:cNvPr>
          <p:cNvGrpSpPr/>
          <p:nvPr/>
        </p:nvGrpSpPr>
        <p:grpSpPr>
          <a:xfrm>
            <a:off x="2768889" y="3119809"/>
            <a:ext cx="612237" cy="328385"/>
            <a:chOff x="7493876" y="2774731"/>
            <a:chExt cx="1481958" cy="8946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B2DAEEC-07CA-083C-2D98-5219DE094BC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2F6C9C6-0818-0C16-2436-865317EE31C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A54BF03-4374-DF87-A280-BD6D187551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935CE113-2595-0E41-B111-D901753958D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10441F3-4D07-C3F8-63C2-5354AA1B4BB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2871D438-9249-C64D-8DC4-8662955AFB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5F36E2A-016E-CBCD-0163-A0E48AA701F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2C0FC7-9F52-C0F2-292B-8615BA9DC033}"/>
              </a:ext>
            </a:extLst>
          </p:cNvPr>
          <p:cNvCxnSpPr>
            <a:cxnSpLocks/>
          </p:cNvCxnSpPr>
          <p:nvPr/>
        </p:nvCxnSpPr>
        <p:spPr>
          <a:xfrm>
            <a:off x="3067442" y="1701586"/>
            <a:ext cx="6402" cy="131738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3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81">
            <a:extLst>
              <a:ext uri="{FF2B5EF4-FFF2-40B4-BE49-F238E27FC236}">
                <a16:creationId xmlns:a16="http://schemas.microsoft.com/office/drawing/2014/main" id="{3CF5428C-C859-4945-93EE-5F32714125AB}"/>
              </a:ext>
            </a:extLst>
          </p:cNvPr>
          <p:cNvSpPr>
            <a:spLocks/>
          </p:cNvSpPr>
          <p:nvPr/>
        </p:nvSpPr>
        <p:spPr bwMode="auto">
          <a:xfrm rot="5400000">
            <a:off x="1384209" y="1352734"/>
            <a:ext cx="3296953" cy="511349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connsiteX0" fmla="*/ 3018 w 10166"/>
              <a:gd name="connsiteY0" fmla="*/ 121 h 10000"/>
              <a:gd name="connsiteX1" fmla="*/ 545 w 10166"/>
              <a:gd name="connsiteY1" fmla="*/ 527 h 10000"/>
              <a:gd name="connsiteX2" fmla="*/ 8 w 10166"/>
              <a:gd name="connsiteY2" fmla="*/ 3524 h 10000"/>
              <a:gd name="connsiteX3" fmla="*/ 354 w 10166"/>
              <a:gd name="connsiteY3" fmla="*/ 6305 h 10000"/>
              <a:gd name="connsiteX4" fmla="*/ 1947 w 10166"/>
              <a:gd name="connsiteY4" fmla="*/ 6681 h 10000"/>
              <a:gd name="connsiteX5" fmla="*/ 5285 w 10166"/>
              <a:gd name="connsiteY5" fmla="*/ 9001 h 10000"/>
              <a:gd name="connsiteX6" fmla="*/ 8172 w 10166"/>
              <a:gd name="connsiteY6" fmla="*/ 9974 h 10000"/>
              <a:gd name="connsiteX7" fmla="*/ 9864 w 10166"/>
              <a:gd name="connsiteY7" fmla="*/ 8031 h 10000"/>
              <a:gd name="connsiteX8" fmla="*/ 9830 w 10166"/>
              <a:gd name="connsiteY8" fmla="*/ 3652 h 10000"/>
              <a:gd name="connsiteX9" fmla="*/ 9852 w 10166"/>
              <a:gd name="connsiteY9" fmla="*/ 791 h 10000"/>
              <a:gd name="connsiteX10" fmla="*/ 5984 w 10166"/>
              <a:gd name="connsiteY10" fmla="*/ 50 h 10000"/>
              <a:gd name="connsiteX11" fmla="*/ 3018 w 10166"/>
              <a:gd name="connsiteY11" fmla="*/ 121 h 10000"/>
              <a:gd name="connsiteX0" fmla="*/ 3018 w 10281"/>
              <a:gd name="connsiteY0" fmla="*/ 121 h 10000"/>
              <a:gd name="connsiteX1" fmla="*/ 545 w 10281"/>
              <a:gd name="connsiteY1" fmla="*/ 527 h 10000"/>
              <a:gd name="connsiteX2" fmla="*/ 8 w 10281"/>
              <a:gd name="connsiteY2" fmla="*/ 3524 h 10000"/>
              <a:gd name="connsiteX3" fmla="*/ 354 w 10281"/>
              <a:gd name="connsiteY3" fmla="*/ 6305 h 10000"/>
              <a:gd name="connsiteX4" fmla="*/ 1947 w 10281"/>
              <a:gd name="connsiteY4" fmla="*/ 6681 h 10000"/>
              <a:gd name="connsiteX5" fmla="*/ 5285 w 10281"/>
              <a:gd name="connsiteY5" fmla="*/ 9001 h 10000"/>
              <a:gd name="connsiteX6" fmla="*/ 8172 w 10281"/>
              <a:gd name="connsiteY6" fmla="*/ 9974 h 10000"/>
              <a:gd name="connsiteX7" fmla="*/ 9864 w 10281"/>
              <a:gd name="connsiteY7" fmla="*/ 8031 h 10000"/>
              <a:gd name="connsiteX8" fmla="*/ 10169 w 10281"/>
              <a:gd name="connsiteY8" fmla="*/ 3708 h 10000"/>
              <a:gd name="connsiteX9" fmla="*/ 9852 w 10281"/>
              <a:gd name="connsiteY9" fmla="*/ 791 h 10000"/>
              <a:gd name="connsiteX10" fmla="*/ 5984 w 10281"/>
              <a:gd name="connsiteY10" fmla="*/ 50 h 10000"/>
              <a:gd name="connsiteX11" fmla="*/ 3018 w 10281"/>
              <a:gd name="connsiteY11" fmla="*/ 1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81" h="10000">
                <a:moveTo>
                  <a:pt x="3018" y="121"/>
                </a:moveTo>
                <a:cubicBezTo>
                  <a:pt x="2111" y="201"/>
                  <a:pt x="1047" y="-40"/>
                  <a:pt x="545" y="527"/>
                </a:cubicBezTo>
                <a:cubicBezTo>
                  <a:pt x="43" y="1094"/>
                  <a:pt x="40" y="2561"/>
                  <a:pt x="8" y="3524"/>
                </a:cubicBezTo>
                <a:cubicBezTo>
                  <a:pt x="-24" y="4487"/>
                  <a:pt x="32" y="5779"/>
                  <a:pt x="354" y="6305"/>
                </a:cubicBezTo>
                <a:cubicBezTo>
                  <a:pt x="677" y="6830"/>
                  <a:pt x="1127" y="6231"/>
                  <a:pt x="1947" y="6681"/>
                </a:cubicBezTo>
                <a:cubicBezTo>
                  <a:pt x="2769" y="7131"/>
                  <a:pt x="4247" y="8453"/>
                  <a:pt x="5285" y="9001"/>
                </a:cubicBezTo>
                <a:cubicBezTo>
                  <a:pt x="6321" y="9549"/>
                  <a:pt x="7408" y="10134"/>
                  <a:pt x="8172" y="9974"/>
                </a:cubicBezTo>
                <a:cubicBezTo>
                  <a:pt x="8934" y="9811"/>
                  <a:pt x="9531" y="9075"/>
                  <a:pt x="9864" y="8031"/>
                </a:cubicBezTo>
                <a:cubicBezTo>
                  <a:pt x="10197" y="6987"/>
                  <a:pt x="10171" y="4915"/>
                  <a:pt x="10169" y="3708"/>
                </a:cubicBezTo>
                <a:cubicBezTo>
                  <a:pt x="10167" y="2501"/>
                  <a:pt x="10574" y="1287"/>
                  <a:pt x="9852" y="791"/>
                </a:cubicBezTo>
                <a:cubicBezTo>
                  <a:pt x="9131" y="296"/>
                  <a:pt x="7123" y="162"/>
                  <a:pt x="5984" y="50"/>
                </a:cubicBezTo>
                <a:cubicBezTo>
                  <a:pt x="4845" y="-62"/>
                  <a:pt x="3924" y="42"/>
                  <a:pt x="3018" y="12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6" name="Line 34">
            <a:extLst>
              <a:ext uri="{FF2B5EF4-FFF2-40B4-BE49-F238E27FC236}">
                <a16:creationId xmlns:a16="http://schemas.microsoft.com/office/drawing/2014/main" id="{3FAE4693-385C-C645-A79E-01917C373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7442" y="3407180"/>
            <a:ext cx="0" cy="10885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7" name="Line 35">
            <a:extLst>
              <a:ext uri="{FF2B5EF4-FFF2-40B4-BE49-F238E27FC236}">
                <a16:creationId xmlns:a16="http://schemas.microsoft.com/office/drawing/2014/main" id="{C7800FAD-0DFE-0747-8452-8246D97377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9950" y="3358878"/>
            <a:ext cx="1259908" cy="1204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8" name="Line 59">
            <a:extLst>
              <a:ext uri="{FF2B5EF4-FFF2-40B4-BE49-F238E27FC236}">
                <a16:creationId xmlns:a16="http://schemas.microsoft.com/office/drawing/2014/main" id="{7A32F744-D9E7-0240-9B4D-E442496A0F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0548" y="2900589"/>
            <a:ext cx="837404" cy="3145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9" name="Line 60">
            <a:extLst>
              <a:ext uri="{FF2B5EF4-FFF2-40B4-BE49-F238E27FC236}">
                <a16:creationId xmlns:a16="http://schemas.microsoft.com/office/drawing/2014/main" id="{93B92453-CB87-1F46-A93B-CFB12C1916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9352" y="2661431"/>
            <a:ext cx="458346" cy="5631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0" name="Line 77">
            <a:extLst>
              <a:ext uri="{FF2B5EF4-FFF2-40B4-BE49-F238E27FC236}">
                <a16:creationId xmlns:a16="http://schemas.microsoft.com/office/drawing/2014/main" id="{D1626994-7351-9B45-9889-69F780B40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009" y="2775708"/>
            <a:ext cx="589768" cy="478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Virtual LANs (VLANs): motivation</a:t>
            </a:r>
            <a:endParaRPr lang="en-US" sz="4400" b="0" dirty="0">
              <a:latin typeface="+mn-lt"/>
            </a:endParaRPr>
          </a:p>
        </p:txBody>
      </p:sp>
      <p:sp>
        <p:nvSpPr>
          <p:cNvPr id="87" name="Line 20">
            <a:extLst>
              <a:ext uri="{FF2B5EF4-FFF2-40B4-BE49-F238E27FC236}">
                <a16:creationId xmlns:a16="http://schemas.microsoft.com/office/drawing/2014/main" id="{0CDE3168-01B1-EE42-8C39-FEB1CAD83B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709" y="4430966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8" name="Line 21">
            <a:extLst>
              <a:ext uri="{FF2B5EF4-FFF2-40B4-BE49-F238E27FC236}">
                <a16:creationId xmlns:a16="http://schemas.microsoft.com/office/drawing/2014/main" id="{8AB651B2-C11B-B942-A8D2-E4EDDA623F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0724" y="4466310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9" name="Line 22">
            <a:extLst>
              <a:ext uri="{FF2B5EF4-FFF2-40B4-BE49-F238E27FC236}">
                <a16:creationId xmlns:a16="http://schemas.microsoft.com/office/drawing/2014/main" id="{A373D023-A80D-704D-A234-B35564896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7462" y="4487516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0" name="Group 44">
            <a:extLst>
              <a:ext uri="{FF2B5EF4-FFF2-40B4-BE49-F238E27FC236}">
                <a16:creationId xmlns:a16="http://schemas.microsoft.com/office/drawing/2014/main" id="{062DB456-7F54-B541-B0A1-4F52AC653C02}"/>
              </a:ext>
            </a:extLst>
          </p:cNvPr>
          <p:cNvGrpSpPr>
            <a:grpSpLocks/>
          </p:cNvGrpSpPr>
          <p:nvPr/>
        </p:nvGrpSpPr>
        <p:grpSpPr bwMode="auto">
          <a:xfrm>
            <a:off x="753990" y="4284879"/>
            <a:ext cx="388834" cy="356970"/>
            <a:chOff x="-44" y="1473"/>
            <a:chExt cx="981" cy="1105"/>
          </a:xfrm>
        </p:grpSpPr>
        <p:pic>
          <p:nvPicPr>
            <p:cNvPr id="319" name="Picture 45" descr="desktop_computer_stylized_medium">
              <a:extLst>
                <a:ext uri="{FF2B5EF4-FFF2-40B4-BE49-F238E27FC236}">
                  <a16:creationId xmlns:a16="http://schemas.microsoft.com/office/drawing/2014/main" id="{FBBFE943-E7EE-6E4C-84A2-B341CD99C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Freeform 46">
              <a:extLst>
                <a:ext uri="{FF2B5EF4-FFF2-40B4-BE49-F238E27FC236}">
                  <a16:creationId xmlns:a16="http://schemas.microsoft.com/office/drawing/2014/main" id="{4E4FAEDF-7FB2-F942-96EA-6730EBB03D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1" name="Group 44">
            <a:extLst>
              <a:ext uri="{FF2B5EF4-FFF2-40B4-BE49-F238E27FC236}">
                <a16:creationId xmlns:a16="http://schemas.microsoft.com/office/drawing/2014/main" id="{D137E246-ED3E-B845-9CC9-2900432AA969}"/>
              </a:ext>
            </a:extLst>
          </p:cNvPr>
          <p:cNvGrpSpPr>
            <a:grpSpLocks/>
          </p:cNvGrpSpPr>
          <p:nvPr/>
        </p:nvGrpSpPr>
        <p:grpSpPr bwMode="auto">
          <a:xfrm>
            <a:off x="1032038" y="4624177"/>
            <a:ext cx="388834" cy="356970"/>
            <a:chOff x="-44" y="1473"/>
            <a:chExt cx="981" cy="1105"/>
          </a:xfrm>
        </p:grpSpPr>
        <p:pic>
          <p:nvPicPr>
            <p:cNvPr id="317" name="Picture 45" descr="desktop_computer_stylized_medium">
              <a:extLst>
                <a:ext uri="{FF2B5EF4-FFF2-40B4-BE49-F238E27FC236}">
                  <a16:creationId xmlns:a16="http://schemas.microsoft.com/office/drawing/2014/main" id="{3C868569-640D-CA43-92A7-19EF7AD76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Freeform 46">
              <a:extLst>
                <a:ext uri="{FF2B5EF4-FFF2-40B4-BE49-F238E27FC236}">
                  <a16:creationId xmlns:a16="http://schemas.microsoft.com/office/drawing/2014/main" id="{9C533B8D-0789-EB48-8A16-C03F8C0F7B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2" name="Group 44">
            <a:extLst>
              <a:ext uri="{FF2B5EF4-FFF2-40B4-BE49-F238E27FC236}">
                <a16:creationId xmlns:a16="http://schemas.microsoft.com/office/drawing/2014/main" id="{908989A4-EAB1-4A4C-B0F2-A538AF7FDE6F}"/>
              </a:ext>
            </a:extLst>
          </p:cNvPr>
          <p:cNvGrpSpPr>
            <a:grpSpLocks/>
          </p:cNvGrpSpPr>
          <p:nvPr/>
        </p:nvGrpSpPr>
        <p:grpSpPr bwMode="auto">
          <a:xfrm>
            <a:off x="1393719" y="4647740"/>
            <a:ext cx="388834" cy="356970"/>
            <a:chOff x="-44" y="1473"/>
            <a:chExt cx="981" cy="1105"/>
          </a:xfrm>
        </p:grpSpPr>
        <p:pic>
          <p:nvPicPr>
            <p:cNvPr id="315" name="Picture 45" descr="desktop_computer_stylized_medium">
              <a:extLst>
                <a:ext uri="{FF2B5EF4-FFF2-40B4-BE49-F238E27FC236}">
                  <a16:creationId xmlns:a16="http://schemas.microsoft.com/office/drawing/2014/main" id="{CCD0177E-391C-F747-BA11-BB808B86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Freeform 46">
              <a:extLst>
                <a:ext uri="{FF2B5EF4-FFF2-40B4-BE49-F238E27FC236}">
                  <a16:creationId xmlns:a16="http://schemas.microsoft.com/office/drawing/2014/main" id="{D8A8D920-7459-3A40-A28D-C812FF777E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3" name="Line 21">
            <a:extLst>
              <a:ext uri="{FF2B5EF4-FFF2-40B4-BE49-F238E27FC236}">
                <a16:creationId xmlns:a16="http://schemas.microsoft.com/office/drawing/2014/main" id="{D596EE02-2877-8D4E-8822-704DFBF4F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7347" y="4435678"/>
            <a:ext cx="258498" cy="2261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4" name="Line 22">
            <a:extLst>
              <a:ext uri="{FF2B5EF4-FFF2-40B4-BE49-F238E27FC236}">
                <a16:creationId xmlns:a16="http://schemas.microsoft.com/office/drawing/2014/main" id="{FD159478-5B10-D943-B9A3-4C2D6629A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5922" y="4803252"/>
            <a:ext cx="82546" cy="2179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6" name="Line 20">
            <a:extLst>
              <a:ext uri="{FF2B5EF4-FFF2-40B4-BE49-F238E27FC236}">
                <a16:creationId xmlns:a16="http://schemas.microsoft.com/office/drawing/2014/main" id="{9D0AD87B-6229-6A4A-834B-821DA9BE2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1694" y="4497705"/>
            <a:ext cx="1677" cy="2254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97" name="Group 44">
            <a:extLst>
              <a:ext uri="{FF2B5EF4-FFF2-40B4-BE49-F238E27FC236}">
                <a16:creationId xmlns:a16="http://schemas.microsoft.com/office/drawing/2014/main" id="{EC9C29B6-C80C-DC4F-8570-A458EB0898A9}"/>
              </a:ext>
            </a:extLst>
          </p:cNvPr>
          <p:cNvGrpSpPr>
            <a:grpSpLocks/>
          </p:cNvGrpSpPr>
          <p:nvPr/>
        </p:nvGrpSpPr>
        <p:grpSpPr bwMode="auto">
          <a:xfrm>
            <a:off x="1670682" y="4924597"/>
            <a:ext cx="388834" cy="356970"/>
            <a:chOff x="-44" y="1473"/>
            <a:chExt cx="981" cy="1105"/>
          </a:xfrm>
        </p:grpSpPr>
        <p:pic>
          <p:nvPicPr>
            <p:cNvPr id="313" name="Picture 45" descr="desktop_computer_stylized_medium">
              <a:extLst>
                <a:ext uri="{FF2B5EF4-FFF2-40B4-BE49-F238E27FC236}">
                  <a16:creationId xmlns:a16="http://schemas.microsoft.com/office/drawing/2014/main" id="{D3D44C8E-D7AD-4148-82BB-3B8347CA3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" name="Freeform 46">
              <a:extLst>
                <a:ext uri="{FF2B5EF4-FFF2-40B4-BE49-F238E27FC236}">
                  <a16:creationId xmlns:a16="http://schemas.microsoft.com/office/drawing/2014/main" id="{45365469-B389-E948-9840-869BF64C25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9" name="Group 44">
            <a:extLst>
              <a:ext uri="{FF2B5EF4-FFF2-40B4-BE49-F238E27FC236}">
                <a16:creationId xmlns:a16="http://schemas.microsoft.com/office/drawing/2014/main" id="{C66F5582-6E73-2E48-A106-7D6A75C61460}"/>
              </a:ext>
            </a:extLst>
          </p:cNvPr>
          <p:cNvGrpSpPr>
            <a:grpSpLocks/>
          </p:cNvGrpSpPr>
          <p:nvPr/>
        </p:nvGrpSpPr>
        <p:grpSpPr bwMode="auto">
          <a:xfrm>
            <a:off x="1920239" y="4247763"/>
            <a:ext cx="388834" cy="356970"/>
            <a:chOff x="-44" y="1473"/>
            <a:chExt cx="981" cy="1105"/>
          </a:xfrm>
        </p:grpSpPr>
        <p:pic>
          <p:nvPicPr>
            <p:cNvPr id="309" name="Picture 45" descr="desktop_computer_stylized_medium">
              <a:extLst>
                <a:ext uri="{FF2B5EF4-FFF2-40B4-BE49-F238E27FC236}">
                  <a16:creationId xmlns:a16="http://schemas.microsoft.com/office/drawing/2014/main" id="{C5C8A56E-0ADB-C943-8E67-1CA348C0E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" name="Freeform 46">
              <a:extLst>
                <a:ext uri="{FF2B5EF4-FFF2-40B4-BE49-F238E27FC236}">
                  <a16:creationId xmlns:a16="http://schemas.microsoft.com/office/drawing/2014/main" id="{3E25873E-5BBD-DD43-AF60-AFD0A04192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0" name="Line 20">
            <a:extLst>
              <a:ext uri="{FF2B5EF4-FFF2-40B4-BE49-F238E27FC236}">
                <a16:creationId xmlns:a16="http://schemas.microsoft.com/office/drawing/2014/main" id="{3DF9520D-BDD4-2D48-BDD8-4BFB1C04FC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2637" y="4630068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1" name="Line 21">
            <a:extLst>
              <a:ext uri="{FF2B5EF4-FFF2-40B4-BE49-F238E27FC236}">
                <a16:creationId xmlns:a16="http://schemas.microsoft.com/office/drawing/2014/main" id="{85567736-CFFB-0D4E-98EE-48E63887F7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7652" y="4665411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2" name="Line 22">
            <a:extLst>
              <a:ext uri="{FF2B5EF4-FFF2-40B4-BE49-F238E27FC236}">
                <a16:creationId xmlns:a16="http://schemas.microsoft.com/office/drawing/2014/main" id="{D36168AE-5EE7-4549-A9BB-591263055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4390" y="4686617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3" name="Group 44">
            <a:extLst>
              <a:ext uri="{FF2B5EF4-FFF2-40B4-BE49-F238E27FC236}">
                <a16:creationId xmlns:a16="http://schemas.microsoft.com/office/drawing/2014/main" id="{47BAFA9D-19B3-F841-B575-C70FF5C28A86}"/>
              </a:ext>
            </a:extLst>
          </p:cNvPr>
          <p:cNvGrpSpPr>
            <a:grpSpLocks/>
          </p:cNvGrpSpPr>
          <p:nvPr/>
        </p:nvGrpSpPr>
        <p:grpSpPr bwMode="auto">
          <a:xfrm>
            <a:off x="3741928" y="4492228"/>
            <a:ext cx="388834" cy="356970"/>
            <a:chOff x="-44" y="1473"/>
            <a:chExt cx="981" cy="1105"/>
          </a:xfrm>
        </p:grpSpPr>
        <p:pic>
          <p:nvPicPr>
            <p:cNvPr id="307" name="Picture 45" descr="desktop_computer_stylized_medium">
              <a:extLst>
                <a:ext uri="{FF2B5EF4-FFF2-40B4-BE49-F238E27FC236}">
                  <a16:creationId xmlns:a16="http://schemas.microsoft.com/office/drawing/2014/main" id="{D8C266D1-D841-2545-825E-2D471F91D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" name="Freeform 46">
              <a:extLst>
                <a:ext uri="{FF2B5EF4-FFF2-40B4-BE49-F238E27FC236}">
                  <a16:creationId xmlns:a16="http://schemas.microsoft.com/office/drawing/2014/main" id="{60CBC35B-BBD7-9248-BB3E-2BCDE99AAA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4" name="Group 44">
            <a:extLst>
              <a:ext uri="{FF2B5EF4-FFF2-40B4-BE49-F238E27FC236}">
                <a16:creationId xmlns:a16="http://schemas.microsoft.com/office/drawing/2014/main" id="{989E2B4B-CD31-2B4B-9063-00A145A1908B}"/>
              </a:ext>
            </a:extLst>
          </p:cNvPr>
          <p:cNvGrpSpPr>
            <a:grpSpLocks/>
          </p:cNvGrpSpPr>
          <p:nvPr/>
        </p:nvGrpSpPr>
        <p:grpSpPr bwMode="auto">
          <a:xfrm>
            <a:off x="3918966" y="4823279"/>
            <a:ext cx="389920" cy="356970"/>
            <a:chOff x="-44" y="1473"/>
            <a:chExt cx="981" cy="1105"/>
          </a:xfrm>
        </p:grpSpPr>
        <p:pic>
          <p:nvPicPr>
            <p:cNvPr id="305" name="Picture 45" descr="desktop_computer_stylized_medium">
              <a:extLst>
                <a:ext uri="{FF2B5EF4-FFF2-40B4-BE49-F238E27FC236}">
                  <a16:creationId xmlns:a16="http://schemas.microsoft.com/office/drawing/2014/main" id="{F8491C03-B6AD-434A-A94D-11678F955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46">
              <a:extLst>
                <a:ext uri="{FF2B5EF4-FFF2-40B4-BE49-F238E27FC236}">
                  <a16:creationId xmlns:a16="http://schemas.microsoft.com/office/drawing/2014/main" id="{EF6749DA-70B4-664A-8344-66F95F0182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5" name="Group 44">
            <a:extLst>
              <a:ext uri="{FF2B5EF4-FFF2-40B4-BE49-F238E27FC236}">
                <a16:creationId xmlns:a16="http://schemas.microsoft.com/office/drawing/2014/main" id="{C1CD0C74-CCC0-7B48-9B81-44E23F480EBB}"/>
              </a:ext>
            </a:extLst>
          </p:cNvPr>
          <p:cNvGrpSpPr>
            <a:grpSpLocks/>
          </p:cNvGrpSpPr>
          <p:nvPr/>
        </p:nvGrpSpPr>
        <p:grpSpPr bwMode="auto">
          <a:xfrm>
            <a:off x="4280647" y="4845664"/>
            <a:ext cx="388834" cy="358148"/>
            <a:chOff x="-44" y="1473"/>
            <a:chExt cx="981" cy="1105"/>
          </a:xfrm>
        </p:grpSpPr>
        <p:pic>
          <p:nvPicPr>
            <p:cNvPr id="285" name="Picture 45" descr="desktop_computer_stylized_medium">
              <a:extLst>
                <a:ext uri="{FF2B5EF4-FFF2-40B4-BE49-F238E27FC236}">
                  <a16:creationId xmlns:a16="http://schemas.microsoft.com/office/drawing/2014/main" id="{1EA956C0-544D-EE47-99BB-98E5B1557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4" name="Freeform 46">
              <a:extLst>
                <a:ext uri="{FF2B5EF4-FFF2-40B4-BE49-F238E27FC236}">
                  <a16:creationId xmlns:a16="http://schemas.microsoft.com/office/drawing/2014/main" id="{68A5FE84-A454-224F-8F26-AAA740A1F8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6" name="Line 20">
            <a:extLst>
              <a:ext uri="{FF2B5EF4-FFF2-40B4-BE49-F238E27FC236}">
                <a16:creationId xmlns:a16="http://schemas.microsoft.com/office/drawing/2014/main" id="{71C69516-BE34-544D-9D86-AE7D021BFC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0998" y="4664234"/>
            <a:ext cx="414901" cy="2320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7" name="Line 21">
            <a:extLst>
              <a:ext uri="{FF2B5EF4-FFF2-40B4-BE49-F238E27FC236}">
                <a16:creationId xmlns:a16="http://schemas.microsoft.com/office/drawing/2014/main" id="{72589EAC-902C-C84A-A47C-676F4D8B2E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3849" y="4630068"/>
            <a:ext cx="185728" cy="2332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8" name="Line 22">
            <a:extLst>
              <a:ext uri="{FF2B5EF4-FFF2-40B4-BE49-F238E27FC236}">
                <a16:creationId xmlns:a16="http://schemas.microsoft.com/office/drawing/2014/main" id="{45CEB9D6-4700-D34C-9D76-9497144AE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0586" y="4651274"/>
            <a:ext cx="49962" cy="219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09" name="Group 44">
            <a:extLst>
              <a:ext uri="{FF2B5EF4-FFF2-40B4-BE49-F238E27FC236}">
                <a16:creationId xmlns:a16="http://schemas.microsoft.com/office/drawing/2014/main" id="{5AD1CA38-67D2-314D-A511-4BB18E1E3F29}"/>
              </a:ext>
            </a:extLst>
          </p:cNvPr>
          <p:cNvGrpSpPr>
            <a:grpSpLocks/>
          </p:cNvGrpSpPr>
          <p:nvPr/>
        </p:nvGrpSpPr>
        <p:grpSpPr bwMode="auto">
          <a:xfrm>
            <a:off x="3349835" y="4784402"/>
            <a:ext cx="389920" cy="356970"/>
            <a:chOff x="-44" y="1473"/>
            <a:chExt cx="981" cy="1105"/>
          </a:xfrm>
        </p:grpSpPr>
        <p:pic>
          <p:nvPicPr>
            <p:cNvPr id="283" name="Picture 45" descr="desktop_computer_stylized_medium">
              <a:extLst>
                <a:ext uri="{FF2B5EF4-FFF2-40B4-BE49-F238E27FC236}">
                  <a16:creationId xmlns:a16="http://schemas.microsoft.com/office/drawing/2014/main" id="{1EC31B05-3B53-2B46-A849-22C41D018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Freeform 46">
              <a:extLst>
                <a:ext uri="{FF2B5EF4-FFF2-40B4-BE49-F238E27FC236}">
                  <a16:creationId xmlns:a16="http://schemas.microsoft.com/office/drawing/2014/main" id="{7E5B98EC-AAEE-1141-BE38-5AD7301963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0" name="Group 44">
            <a:extLst>
              <a:ext uri="{FF2B5EF4-FFF2-40B4-BE49-F238E27FC236}">
                <a16:creationId xmlns:a16="http://schemas.microsoft.com/office/drawing/2014/main" id="{5EB4704A-F04D-1A43-B828-8F811AB8DEFE}"/>
              </a:ext>
            </a:extLst>
          </p:cNvPr>
          <p:cNvGrpSpPr>
            <a:grpSpLocks/>
          </p:cNvGrpSpPr>
          <p:nvPr/>
        </p:nvGrpSpPr>
        <p:grpSpPr bwMode="auto">
          <a:xfrm>
            <a:off x="2635163" y="4787936"/>
            <a:ext cx="389920" cy="358148"/>
            <a:chOff x="-44" y="1473"/>
            <a:chExt cx="981" cy="1105"/>
          </a:xfrm>
        </p:grpSpPr>
        <p:pic>
          <p:nvPicPr>
            <p:cNvPr id="281" name="Picture 45" descr="desktop_computer_stylized_medium">
              <a:extLst>
                <a:ext uri="{FF2B5EF4-FFF2-40B4-BE49-F238E27FC236}">
                  <a16:creationId xmlns:a16="http://schemas.microsoft.com/office/drawing/2014/main" id="{7F68CBF0-5E7F-5E4D-AFC7-2591CE5A8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Freeform 46">
              <a:extLst>
                <a:ext uri="{FF2B5EF4-FFF2-40B4-BE49-F238E27FC236}">
                  <a16:creationId xmlns:a16="http://schemas.microsoft.com/office/drawing/2014/main" id="{53A859B2-9F45-1D47-82B4-DD9CAF60C7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1" name="Group 44">
            <a:extLst>
              <a:ext uri="{FF2B5EF4-FFF2-40B4-BE49-F238E27FC236}">
                <a16:creationId xmlns:a16="http://schemas.microsoft.com/office/drawing/2014/main" id="{EC8C99E4-04C0-EE47-847D-251EC7D924B5}"/>
              </a:ext>
            </a:extLst>
          </p:cNvPr>
          <p:cNvGrpSpPr>
            <a:grpSpLocks/>
          </p:cNvGrpSpPr>
          <p:nvPr/>
        </p:nvGrpSpPr>
        <p:grpSpPr bwMode="auto">
          <a:xfrm>
            <a:off x="2996844" y="4811498"/>
            <a:ext cx="389920" cy="356970"/>
            <a:chOff x="-44" y="1473"/>
            <a:chExt cx="981" cy="1105"/>
          </a:xfrm>
        </p:grpSpPr>
        <p:pic>
          <p:nvPicPr>
            <p:cNvPr id="279" name="Picture 45" descr="desktop_computer_stylized_medium">
              <a:extLst>
                <a:ext uri="{FF2B5EF4-FFF2-40B4-BE49-F238E27FC236}">
                  <a16:creationId xmlns:a16="http://schemas.microsoft.com/office/drawing/2014/main" id="{3F1EC54D-3426-DF48-9AC8-C2D0EAA25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0" name="Freeform 46">
              <a:extLst>
                <a:ext uri="{FF2B5EF4-FFF2-40B4-BE49-F238E27FC236}">
                  <a16:creationId xmlns:a16="http://schemas.microsoft.com/office/drawing/2014/main" id="{142EE49F-C2B9-8F46-A874-3B22BFA08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12" name="Line 20">
            <a:extLst>
              <a:ext uri="{FF2B5EF4-FFF2-40B4-BE49-F238E27FC236}">
                <a16:creationId xmlns:a16="http://schemas.microsoft.com/office/drawing/2014/main" id="{A6DB65A5-822E-1A43-A860-A608522794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0426" y="4534645"/>
            <a:ext cx="3801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13" name="Group 44">
            <a:extLst>
              <a:ext uri="{FF2B5EF4-FFF2-40B4-BE49-F238E27FC236}">
                <a16:creationId xmlns:a16="http://schemas.microsoft.com/office/drawing/2014/main" id="{89187718-AEA8-4A41-BC2F-C194AB67A45C}"/>
              </a:ext>
            </a:extLst>
          </p:cNvPr>
          <p:cNvGrpSpPr>
            <a:grpSpLocks/>
          </p:cNvGrpSpPr>
          <p:nvPr/>
        </p:nvGrpSpPr>
        <p:grpSpPr bwMode="auto">
          <a:xfrm>
            <a:off x="4622370" y="4306005"/>
            <a:ext cx="389920" cy="356970"/>
            <a:chOff x="-44" y="1487"/>
            <a:chExt cx="981" cy="1105"/>
          </a:xfrm>
        </p:grpSpPr>
        <p:pic>
          <p:nvPicPr>
            <p:cNvPr id="277" name="Picture 45" descr="desktop_computer_stylized_medium">
              <a:extLst>
                <a:ext uri="{FF2B5EF4-FFF2-40B4-BE49-F238E27FC236}">
                  <a16:creationId xmlns:a16="http://schemas.microsoft.com/office/drawing/2014/main" id="{E8BD9E7E-7663-4241-9E78-26508E323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87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8" name="Freeform 46">
              <a:extLst>
                <a:ext uri="{FF2B5EF4-FFF2-40B4-BE49-F238E27FC236}">
                  <a16:creationId xmlns:a16="http://schemas.microsoft.com/office/drawing/2014/main" id="{6E19BF71-2151-204A-9F5C-47F998CB6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14" name="Group 906">
            <a:extLst>
              <a:ext uri="{FF2B5EF4-FFF2-40B4-BE49-F238E27FC236}">
                <a16:creationId xmlns:a16="http://schemas.microsoft.com/office/drawing/2014/main" id="{A7B9C5D0-D215-F947-9CBB-71832702EC11}"/>
              </a:ext>
            </a:extLst>
          </p:cNvPr>
          <p:cNvGrpSpPr>
            <a:grpSpLocks/>
          </p:cNvGrpSpPr>
          <p:nvPr/>
        </p:nvGrpSpPr>
        <p:grpSpPr bwMode="auto">
          <a:xfrm>
            <a:off x="3580094" y="2469397"/>
            <a:ext cx="250896" cy="430014"/>
            <a:chOff x="4140" y="429"/>
            <a:chExt cx="1425" cy="2396"/>
          </a:xfrm>
        </p:grpSpPr>
        <p:sp>
          <p:nvSpPr>
            <p:cNvPr id="196" name="Freeform 907">
              <a:extLst>
                <a:ext uri="{FF2B5EF4-FFF2-40B4-BE49-F238E27FC236}">
                  <a16:creationId xmlns:a16="http://schemas.microsoft.com/office/drawing/2014/main" id="{BED9862F-E126-B144-835B-6C18EF8B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7" name="Rectangle 908">
              <a:extLst>
                <a:ext uri="{FF2B5EF4-FFF2-40B4-BE49-F238E27FC236}">
                  <a16:creationId xmlns:a16="http://schemas.microsoft.com/office/drawing/2014/main" id="{BF960390-CAA4-C24E-B26D-4A7891B66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8" name="Freeform 909">
              <a:extLst>
                <a:ext uri="{FF2B5EF4-FFF2-40B4-BE49-F238E27FC236}">
                  <a16:creationId xmlns:a16="http://schemas.microsoft.com/office/drawing/2014/main" id="{3AB83BC1-35F4-5C43-8974-7DC04042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Freeform 910">
              <a:extLst>
                <a:ext uri="{FF2B5EF4-FFF2-40B4-BE49-F238E27FC236}">
                  <a16:creationId xmlns:a16="http://schemas.microsoft.com/office/drawing/2014/main" id="{1C9CBD09-0952-F44D-8063-C322604A5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911">
              <a:extLst>
                <a:ext uri="{FF2B5EF4-FFF2-40B4-BE49-F238E27FC236}">
                  <a16:creationId xmlns:a16="http://schemas.microsoft.com/office/drawing/2014/main" id="{2FE8E095-D255-4E40-B122-AD2E7E3A9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1" name="Group 912">
              <a:extLst>
                <a:ext uri="{FF2B5EF4-FFF2-40B4-BE49-F238E27FC236}">
                  <a16:creationId xmlns:a16="http://schemas.microsoft.com/office/drawing/2014/main" id="{8A2C93E3-6D9A-F441-9E5D-0C22A1EE6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5" name="AutoShape 913">
                <a:extLst>
                  <a:ext uri="{FF2B5EF4-FFF2-40B4-BE49-F238E27FC236}">
                    <a16:creationId xmlns:a16="http://schemas.microsoft.com/office/drawing/2014/main" id="{E998E10D-08F4-154D-AB53-28156DC51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6" name="AutoShape 914">
                <a:extLst>
                  <a:ext uri="{FF2B5EF4-FFF2-40B4-BE49-F238E27FC236}">
                    <a16:creationId xmlns:a16="http://schemas.microsoft.com/office/drawing/2014/main" id="{27E4F92A-5C0A-6843-A304-E9C2D225D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2" name="Rectangle 915">
              <a:extLst>
                <a:ext uri="{FF2B5EF4-FFF2-40B4-BE49-F238E27FC236}">
                  <a16:creationId xmlns:a16="http://schemas.microsoft.com/office/drawing/2014/main" id="{DF5BD884-C26A-5D43-B2D5-62FBAD1DD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3" name="Group 916">
              <a:extLst>
                <a:ext uri="{FF2B5EF4-FFF2-40B4-BE49-F238E27FC236}">
                  <a16:creationId xmlns:a16="http://schemas.microsoft.com/office/drawing/2014/main" id="{206F7EE4-7EE5-2D48-9725-406B9ED97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5" name="AutoShape 917">
                <a:extLst>
                  <a:ext uri="{FF2B5EF4-FFF2-40B4-BE49-F238E27FC236}">
                    <a16:creationId xmlns:a16="http://schemas.microsoft.com/office/drawing/2014/main" id="{CB506089-40FF-C04F-9FBC-46F1D325B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" name="AutoShape 918">
                <a:extLst>
                  <a:ext uri="{FF2B5EF4-FFF2-40B4-BE49-F238E27FC236}">
                    <a16:creationId xmlns:a16="http://schemas.microsoft.com/office/drawing/2014/main" id="{9F16DCF6-C2AC-F543-93EE-ED364F1EA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4" name="Rectangle 919">
              <a:extLst>
                <a:ext uri="{FF2B5EF4-FFF2-40B4-BE49-F238E27FC236}">
                  <a16:creationId xmlns:a16="http://schemas.microsoft.com/office/drawing/2014/main" id="{3B0364FC-659F-3945-8E0B-D71B0CC3A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5" name="Rectangle 920">
              <a:extLst>
                <a:ext uri="{FF2B5EF4-FFF2-40B4-BE49-F238E27FC236}">
                  <a16:creationId xmlns:a16="http://schemas.microsoft.com/office/drawing/2014/main" id="{0247F8A1-06CD-AF46-89A9-F0F6E4CE1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06" name="Group 921">
              <a:extLst>
                <a:ext uri="{FF2B5EF4-FFF2-40B4-BE49-F238E27FC236}">
                  <a16:creationId xmlns:a16="http://schemas.microsoft.com/office/drawing/2014/main" id="{9DF8DE74-ED14-FC47-BDC9-C42018BAB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1" name="AutoShape 922">
                <a:extLst>
                  <a:ext uri="{FF2B5EF4-FFF2-40B4-BE49-F238E27FC236}">
                    <a16:creationId xmlns:a16="http://schemas.microsoft.com/office/drawing/2014/main" id="{0EF07A51-AD25-9144-825F-0B2C2B668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7" name="AutoShape 923">
                <a:extLst>
                  <a:ext uri="{FF2B5EF4-FFF2-40B4-BE49-F238E27FC236}">
                    <a16:creationId xmlns:a16="http://schemas.microsoft.com/office/drawing/2014/main" id="{A702F468-48AE-234D-9379-C73A13006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7" name="Freeform 924">
              <a:extLst>
                <a:ext uri="{FF2B5EF4-FFF2-40B4-BE49-F238E27FC236}">
                  <a16:creationId xmlns:a16="http://schemas.microsoft.com/office/drawing/2014/main" id="{5237487A-AE0F-4949-8801-1E4C4F72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8" name="Group 925">
              <a:extLst>
                <a:ext uri="{FF2B5EF4-FFF2-40B4-BE49-F238E27FC236}">
                  <a16:creationId xmlns:a16="http://schemas.microsoft.com/office/drawing/2014/main" id="{068E1C56-AB36-4F41-98F9-19705232D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0" name="AutoShape 926">
                <a:extLst>
                  <a:ext uri="{FF2B5EF4-FFF2-40B4-BE49-F238E27FC236}">
                    <a16:creationId xmlns:a16="http://schemas.microsoft.com/office/drawing/2014/main" id="{71D6A333-3FF6-B04C-AF15-F69818E44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" name="AutoShape 927">
                <a:extLst>
                  <a:ext uri="{FF2B5EF4-FFF2-40B4-BE49-F238E27FC236}">
                    <a16:creationId xmlns:a16="http://schemas.microsoft.com/office/drawing/2014/main" id="{1ABCF5F0-CD9D-1746-A808-67AD07AB4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9" name="Rectangle 928">
              <a:extLst>
                <a:ext uri="{FF2B5EF4-FFF2-40B4-BE49-F238E27FC236}">
                  <a16:creationId xmlns:a16="http://schemas.microsoft.com/office/drawing/2014/main" id="{9C6F879A-C8A9-594A-9188-5391582EB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0" name="Freeform 929">
              <a:extLst>
                <a:ext uri="{FF2B5EF4-FFF2-40B4-BE49-F238E27FC236}">
                  <a16:creationId xmlns:a16="http://schemas.microsoft.com/office/drawing/2014/main" id="{7EC604D7-A689-C84C-8581-3313FC7E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1" name="Freeform 930">
              <a:extLst>
                <a:ext uri="{FF2B5EF4-FFF2-40B4-BE49-F238E27FC236}">
                  <a16:creationId xmlns:a16="http://schemas.microsoft.com/office/drawing/2014/main" id="{DACB8CB7-9A88-D642-99BF-B6AAE6675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2" name="Oval 931">
              <a:extLst>
                <a:ext uri="{FF2B5EF4-FFF2-40B4-BE49-F238E27FC236}">
                  <a16:creationId xmlns:a16="http://schemas.microsoft.com/office/drawing/2014/main" id="{4D458CCD-2596-7D4D-903A-273DDEC0F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3" name="Freeform 932">
              <a:extLst>
                <a:ext uri="{FF2B5EF4-FFF2-40B4-BE49-F238E27FC236}">
                  <a16:creationId xmlns:a16="http://schemas.microsoft.com/office/drawing/2014/main" id="{36023226-4276-2849-8FE5-E4027191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4" name="AutoShape 933">
              <a:extLst>
                <a:ext uri="{FF2B5EF4-FFF2-40B4-BE49-F238E27FC236}">
                  <a16:creationId xmlns:a16="http://schemas.microsoft.com/office/drawing/2014/main" id="{11525C9D-9FA2-A943-81A5-DF14755CA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5" name="AutoShape 934">
              <a:extLst>
                <a:ext uri="{FF2B5EF4-FFF2-40B4-BE49-F238E27FC236}">
                  <a16:creationId xmlns:a16="http://schemas.microsoft.com/office/drawing/2014/main" id="{FFDA69C3-A2EC-BF49-A41C-21CAD6186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" name="Oval 935">
              <a:extLst>
                <a:ext uri="{FF2B5EF4-FFF2-40B4-BE49-F238E27FC236}">
                  <a16:creationId xmlns:a16="http://schemas.microsoft.com/office/drawing/2014/main" id="{32A1C75A-951D-8C44-975C-B558D8777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" name="Oval 936">
              <a:extLst>
                <a:ext uri="{FF2B5EF4-FFF2-40B4-BE49-F238E27FC236}">
                  <a16:creationId xmlns:a16="http://schemas.microsoft.com/office/drawing/2014/main" id="{1F74D6CF-0B39-DE4E-9FDF-40332212D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8" name="Oval 937">
              <a:extLst>
                <a:ext uri="{FF2B5EF4-FFF2-40B4-BE49-F238E27FC236}">
                  <a16:creationId xmlns:a16="http://schemas.microsoft.com/office/drawing/2014/main" id="{A310EE74-874D-424D-ADB0-C3B8B1F8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9" name="Rectangle 938">
              <a:extLst>
                <a:ext uri="{FF2B5EF4-FFF2-40B4-BE49-F238E27FC236}">
                  <a16:creationId xmlns:a16="http://schemas.microsoft.com/office/drawing/2014/main" id="{6CEE3458-9541-804C-BABB-1D5D0A626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5" name="Group 906">
            <a:extLst>
              <a:ext uri="{FF2B5EF4-FFF2-40B4-BE49-F238E27FC236}">
                <a16:creationId xmlns:a16="http://schemas.microsoft.com/office/drawing/2014/main" id="{E3A67C06-B879-D64F-928D-B0C2F32A9249}"/>
              </a:ext>
            </a:extLst>
          </p:cNvPr>
          <p:cNvGrpSpPr>
            <a:grpSpLocks/>
          </p:cNvGrpSpPr>
          <p:nvPr/>
        </p:nvGrpSpPr>
        <p:grpSpPr bwMode="auto">
          <a:xfrm>
            <a:off x="3993910" y="2847574"/>
            <a:ext cx="250895" cy="430013"/>
            <a:chOff x="4140" y="429"/>
            <a:chExt cx="1425" cy="2396"/>
          </a:xfrm>
        </p:grpSpPr>
        <p:sp>
          <p:nvSpPr>
            <p:cNvPr id="164" name="Freeform 907">
              <a:extLst>
                <a:ext uri="{FF2B5EF4-FFF2-40B4-BE49-F238E27FC236}">
                  <a16:creationId xmlns:a16="http://schemas.microsoft.com/office/drawing/2014/main" id="{282A8192-3A77-134C-807E-91EC9EAEE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5" name="Rectangle 908">
              <a:extLst>
                <a:ext uri="{FF2B5EF4-FFF2-40B4-BE49-F238E27FC236}">
                  <a16:creationId xmlns:a16="http://schemas.microsoft.com/office/drawing/2014/main" id="{AC228ED7-6D71-7F47-A160-E07C5483A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6" name="Freeform 909">
              <a:extLst>
                <a:ext uri="{FF2B5EF4-FFF2-40B4-BE49-F238E27FC236}">
                  <a16:creationId xmlns:a16="http://schemas.microsoft.com/office/drawing/2014/main" id="{8B243AF6-502B-AA43-AD5E-4E8DC62E8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7" name="Freeform 910">
              <a:extLst>
                <a:ext uri="{FF2B5EF4-FFF2-40B4-BE49-F238E27FC236}">
                  <a16:creationId xmlns:a16="http://schemas.microsoft.com/office/drawing/2014/main" id="{F3F62FB9-5A91-194D-8CE8-618C42B68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8" name="Rectangle 911">
              <a:extLst>
                <a:ext uri="{FF2B5EF4-FFF2-40B4-BE49-F238E27FC236}">
                  <a16:creationId xmlns:a16="http://schemas.microsoft.com/office/drawing/2014/main" id="{F78C1223-9CFB-D24C-AA97-88B9175ED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69" name="Group 912">
              <a:extLst>
                <a:ext uri="{FF2B5EF4-FFF2-40B4-BE49-F238E27FC236}">
                  <a16:creationId xmlns:a16="http://schemas.microsoft.com/office/drawing/2014/main" id="{51A11393-1087-4140-8E4B-D4DE2AD02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4" name="AutoShape 913">
                <a:extLst>
                  <a:ext uri="{FF2B5EF4-FFF2-40B4-BE49-F238E27FC236}">
                    <a16:creationId xmlns:a16="http://schemas.microsoft.com/office/drawing/2014/main" id="{AE948E34-20DE-3445-8AB7-B98285286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5" name="AutoShape 914">
                <a:extLst>
                  <a:ext uri="{FF2B5EF4-FFF2-40B4-BE49-F238E27FC236}">
                    <a16:creationId xmlns:a16="http://schemas.microsoft.com/office/drawing/2014/main" id="{32D8B979-576F-EB40-95E2-FC106E574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0" name="Rectangle 915">
              <a:extLst>
                <a:ext uri="{FF2B5EF4-FFF2-40B4-BE49-F238E27FC236}">
                  <a16:creationId xmlns:a16="http://schemas.microsoft.com/office/drawing/2014/main" id="{E4CDC6BC-2DA6-BC44-B692-020A0D0AE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1" name="Group 916">
              <a:extLst>
                <a:ext uri="{FF2B5EF4-FFF2-40B4-BE49-F238E27FC236}">
                  <a16:creationId xmlns:a16="http://schemas.microsoft.com/office/drawing/2014/main" id="{AB60262A-3F98-094D-9256-31275D6FC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2" name="AutoShape 917">
                <a:extLst>
                  <a:ext uri="{FF2B5EF4-FFF2-40B4-BE49-F238E27FC236}">
                    <a16:creationId xmlns:a16="http://schemas.microsoft.com/office/drawing/2014/main" id="{9E66E9C4-39FB-E64B-9DA9-ADF436E35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3" name="AutoShape 918">
                <a:extLst>
                  <a:ext uri="{FF2B5EF4-FFF2-40B4-BE49-F238E27FC236}">
                    <a16:creationId xmlns:a16="http://schemas.microsoft.com/office/drawing/2014/main" id="{52ECBB6D-04FA-8C47-986B-FB1048973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2" name="Rectangle 919">
              <a:extLst>
                <a:ext uri="{FF2B5EF4-FFF2-40B4-BE49-F238E27FC236}">
                  <a16:creationId xmlns:a16="http://schemas.microsoft.com/office/drawing/2014/main" id="{1591C828-7F82-224C-9ABE-80DE0CAD5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3" name="Rectangle 920">
              <a:extLst>
                <a:ext uri="{FF2B5EF4-FFF2-40B4-BE49-F238E27FC236}">
                  <a16:creationId xmlns:a16="http://schemas.microsoft.com/office/drawing/2014/main" id="{BFDBC040-495C-AD4F-AB64-E9145C9E9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4" name="Group 921">
              <a:extLst>
                <a:ext uri="{FF2B5EF4-FFF2-40B4-BE49-F238E27FC236}">
                  <a16:creationId xmlns:a16="http://schemas.microsoft.com/office/drawing/2014/main" id="{62D76478-6E9A-C842-89A6-1182B0FFA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0" name="AutoShape 922">
                <a:extLst>
                  <a:ext uri="{FF2B5EF4-FFF2-40B4-BE49-F238E27FC236}">
                    <a16:creationId xmlns:a16="http://schemas.microsoft.com/office/drawing/2014/main" id="{61D556A4-CAE2-F345-B8DF-8C57B78D3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1" name="AutoShape 923">
                <a:extLst>
                  <a:ext uri="{FF2B5EF4-FFF2-40B4-BE49-F238E27FC236}">
                    <a16:creationId xmlns:a16="http://schemas.microsoft.com/office/drawing/2014/main" id="{971A650C-1984-6F4D-9C36-86CD5219E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5" name="Freeform 924">
              <a:extLst>
                <a:ext uri="{FF2B5EF4-FFF2-40B4-BE49-F238E27FC236}">
                  <a16:creationId xmlns:a16="http://schemas.microsoft.com/office/drawing/2014/main" id="{FE2F8C79-1F6D-4B42-B415-40743BCA7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6" name="Group 925">
              <a:extLst>
                <a:ext uri="{FF2B5EF4-FFF2-40B4-BE49-F238E27FC236}">
                  <a16:creationId xmlns:a16="http://schemas.microsoft.com/office/drawing/2014/main" id="{AFE70400-8965-7B4F-B1F6-374725D34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8" name="AutoShape 926">
                <a:extLst>
                  <a:ext uri="{FF2B5EF4-FFF2-40B4-BE49-F238E27FC236}">
                    <a16:creationId xmlns:a16="http://schemas.microsoft.com/office/drawing/2014/main" id="{CA78E25F-593A-884E-A212-DA0B2C6FD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9" name="AutoShape 927">
                <a:extLst>
                  <a:ext uri="{FF2B5EF4-FFF2-40B4-BE49-F238E27FC236}">
                    <a16:creationId xmlns:a16="http://schemas.microsoft.com/office/drawing/2014/main" id="{E60D41ED-2A41-484C-9046-2D97532FA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7" name="Rectangle 928">
              <a:extLst>
                <a:ext uri="{FF2B5EF4-FFF2-40B4-BE49-F238E27FC236}">
                  <a16:creationId xmlns:a16="http://schemas.microsoft.com/office/drawing/2014/main" id="{C45B91FB-758E-6949-9ACB-A99A22C4F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8" name="Freeform 929">
              <a:extLst>
                <a:ext uri="{FF2B5EF4-FFF2-40B4-BE49-F238E27FC236}">
                  <a16:creationId xmlns:a16="http://schemas.microsoft.com/office/drawing/2014/main" id="{8BB12A06-CEE5-274E-AFA2-79BC967C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9" name="Freeform 930">
              <a:extLst>
                <a:ext uri="{FF2B5EF4-FFF2-40B4-BE49-F238E27FC236}">
                  <a16:creationId xmlns:a16="http://schemas.microsoft.com/office/drawing/2014/main" id="{CAA3B770-95AA-7248-AEDB-C998E136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0" name="Oval 931">
              <a:extLst>
                <a:ext uri="{FF2B5EF4-FFF2-40B4-BE49-F238E27FC236}">
                  <a16:creationId xmlns:a16="http://schemas.microsoft.com/office/drawing/2014/main" id="{D7CAFE06-E7B1-2844-BEE0-541C2437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1" name="Freeform 932">
              <a:extLst>
                <a:ext uri="{FF2B5EF4-FFF2-40B4-BE49-F238E27FC236}">
                  <a16:creationId xmlns:a16="http://schemas.microsoft.com/office/drawing/2014/main" id="{045B3B81-794C-0147-82F5-95ABFD6C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2" name="AutoShape 933">
              <a:extLst>
                <a:ext uri="{FF2B5EF4-FFF2-40B4-BE49-F238E27FC236}">
                  <a16:creationId xmlns:a16="http://schemas.microsoft.com/office/drawing/2014/main" id="{5A5CB92D-83D1-2240-B332-466A5BB1A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3" name="AutoShape 934">
              <a:extLst>
                <a:ext uri="{FF2B5EF4-FFF2-40B4-BE49-F238E27FC236}">
                  <a16:creationId xmlns:a16="http://schemas.microsoft.com/office/drawing/2014/main" id="{71F487C8-272B-8C43-8DCA-63C8490FE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4" name="Oval 935">
              <a:extLst>
                <a:ext uri="{FF2B5EF4-FFF2-40B4-BE49-F238E27FC236}">
                  <a16:creationId xmlns:a16="http://schemas.microsoft.com/office/drawing/2014/main" id="{4A774DAE-0466-C84B-9E90-DAD1D7164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" name="Oval 936">
              <a:extLst>
                <a:ext uri="{FF2B5EF4-FFF2-40B4-BE49-F238E27FC236}">
                  <a16:creationId xmlns:a16="http://schemas.microsoft.com/office/drawing/2014/main" id="{A9B70292-A0C1-0F42-83FF-EEC215BDA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" name="Oval 937">
              <a:extLst>
                <a:ext uri="{FF2B5EF4-FFF2-40B4-BE49-F238E27FC236}">
                  <a16:creationId xmlns:a16="http://schemas.microsoft.com/office/drawing/2014/main" id="{82A148D7-01B9-754C-84E5-98B8C25D5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7" name="Rectangle 938">
              <a:extLst>
                <a:ext uri="{FF2B5EF4-FFF2-40B4-BE49-F238E27FC236}">
                  <a16:creationId xmlns:a16="http://schemas.microsoft.com/office/drawing/2014/main" id="{C3D5523A-363B-2642-9D85-3CF484B85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DA7A623-84FE-7649-BC09-AECF83B28AF4}"/>
              </a:ext>
            </a:extLst>
          </p:cNvPr>
          <p:cNvGrpSpPr/>
          <p:nvPr/>
        </p:nvGrpSpPr>
        <p:grpSpPr>
          <a:xfrm>
            <a:off x="1943156" y="2557294"/>
            <a:ext cx="612237" cy="328385"/>
            <a:chOff x="7493876" y="2774731"/>
            <a:chExt cx="1481958" cy="894622"/>
          </a:xfrm>
        </p:grpSpPr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75F1E651-4EC6-FF45-9D6F-E6473C1633E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B40BAB5-7BB3-FB40-A9ED-8673C88F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BA7B6A2-DA31-474B-91AC-4A6969C7429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3FB79240-8923-AA4A-BB9B-9ADA9BAB521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7BCE9AE-808F-194B-9274-E87B7C73ABB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70E4C6AF-15F4-8A42-8B1D-06100D31686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88654F13-D45C-2742-96FF-71FAC38C4EF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3FC4194-AA92-8446-96E4-D8F9BA52D04A}"/>
              </a:ext>
            </a:extLst>
          </p:cNvPr>
          <p:cNvGrpSpPr/>
          <p:nvPr/>
        </p:nvGrpSpPr>
        <p:grpSpPr>
          <a:xfrm>
            <a:off x="1853790" y="4620776"/>
            <a:ext cx="455726" cy="262502"/>
            <a:chOff x="3668110" y="2448910"/>
            <a:chExt cx="3794234" cy="216513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F9CC670-89DB-094A-82D0-6F719FCF6763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BC35570F-CC43-8D45-AEA4-B781C6FB84B3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E298724-015E-974F-8728-54948627504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7E8D59BF-37A3-C74C-AC4F-8A2FFB68F07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D8FAF41-F93B-E042-B916-EB277D0662E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B17F6B3B-10EC-BD49-9D86-2EF626AD0E6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71C1393-9ED2-A944-BDA1-DA3D53E6ACA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36CC37C-87FD-3D48-B7A2-809DD5C57BF5}"/>
              </a:ext>
            </a:extLst>
          </p:cNvPr>
          <p:cNvGrpSpPr/>
          <p:nvPr/>
        </p:nvGrpSpPr>
        <p:grpSpPr>
          <a:xfrm>
            <a:off x="2906147" y="4468033"/>
            <a:ext cx="455726" cy="262502"/>
            <a:chOff x="3668110" y="2448910"/>
            <a:chExt cx="3794234" cy="216513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356B931-44E5-3F44-8FDC-74A46B6E9021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8A52C57-520F-9747-8460-5AAF0FC0EAD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30157AC0-1E32-2A41-95FD-7F17E9D163A6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163011B3-F45A-5244-96F4-5F404828C5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029DC67C-10FD-3B4D-A055-98630FCF5D2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C3FE3A5B-7AE3-7A4C-9BD4-6DBB8A3AFB4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8FC26F94-08E9-0549-B31B-7DE42BFD5BE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172338A-93CF-9F4E-B72F-E32B90492E18}"/>
              </a:ext>
            </a:extLst>
          </p:cNvPr>
          <p:cNvGrpSpPr/>
          <p:nvPr/>
        </p:nvGrpSpPr>
        <p:grpSpPr>
          <a:xfrm>
            <a:off x="4226162" y="4486689"/>
            <a:ext cx="455726" cy="262502"/>
            <a:chOff x="3668110" y="2448910"/>
            <a:chExt cx="3794234" cy="216513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1D3CB39-88E8-BE41-953B-0BCD321784A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31F6FF40-E209-2C4F-998B-EACCEAD78C0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5C88B42-46C3-8448-9752-714A4EE68AA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E2B03237-BE67-DA40-8F8A-49F6F884919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3D16D500-6BE3-3A44-9006-1263D181342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DB5AADC8-D1D8-AE47-BC82-F8EAC740C732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636C4C0B-0A49-B540-B6B3-1F52B9A8C35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CF6F100-C0B5-0946-A36E-9908CD4367CD}"/>
              </a:ext>
            </a:extLst>
          </p:cNvPr>
          <p:cNvGrpSpPr/>
          <p:nvPr/>
        </p:nvGrpSpPr>
        <p:grpSpPr>
          <a:xfrm>
            <a:off x="1377841" y="4315992"/>
            <a:ext cx="446640" cy="251686"/>
            <a:chOff x="3668110" y="2448910"/>
            <a:chExt cx="3794234" cy="216513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7F4DC78-83E5-7949-9320-6981F29329D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E932A244-1BAB-8644-91E1-593ED071788C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2F9EF5FE-1297-5145-B5D0-8D643EB384B7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75748357-F2E0-0347-9E28-8D9DE791AA3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6A2C2A51-814C-4F4B-A106-A4EED8A80FA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3F63A96-A521-F345-9C39-8171CD8028B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BE7D02E0-85A2-4F4F-AF86-7CCE5B17349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1" name="Line 22">
            <a:extLst>
              <a:ext uri="{FF2B5EF4-FFF2-40B4-BE49-F238E27FC236}">
                <a16:creationId xmlns:a16="http://schemas.microsoft.com/office/drawing/2014/main" id="{6D4FCC87-F922-9A49-B4ED-F7B087654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7507" y="4700953"/>
            <a:ext cx="223945" cy="79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21" name="Group 44">
            <a:extLst>
              <a:ext uri="{FF2B5EF4-FFF2-40B4-BE49-F238E27FC236}">
                <a16:creationId xmlns:a16="http://schemas.microsoft.com/office/drawing/2014/main" id="{118AC0A1-C06E-7343-BF3B-4A24D190561B}"/>
              </a:ext>
            </a:extLst>
          </p:cNvPr>
          <p:cNvGrpSpPr>
            <a:grpSpLocks/>
          </p:cNvGrpSpPr>
          <p:nvPr/>
        </p:nvGrpSpPr>
        <p:grpSpPr bwMode="auto">
          <a:xfrm>
            <a:off x="4647799" y="4698334"/>
            <a:ext cx="388438" cy="356647"/>
            <a:chOff x="-44" y="1473"/>
            <a:chExt cx="980" cy="1104"/>
          </a:xfrm>
        </p:grpSpPr>
        <p:pic>
          <p:nvPicPr>
            <p:cNvPr id="222" name="Picture 45" descr="desktop_computer_stylized_medium">
              <a:extLst>
                <a:ext uri="{FF2B5EF4-FFF2-40B4-BE49-F238E27FC236}">
                  <a16:creationId xmlns:a16="http://schemas.microsoft.com/office/drawing/2014/main" id="{76A3E3D1-49D5-AB43-9DC3-BE2D809B1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46">
              <a:extLst>
                <a:ext uri="{FF2B5EF4-FFF2-40B4-BE49-F238E27FC236}">
                  <a16:creationId xmlns:a16="http://schemas.microsoft.com/office/drawing/2014/main" id="{7C5EED45-DAF8-4740-90CB-DA0A019416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25" name="Rectangle 3">
            <a:extLst>
              <a:ext uri="{FF2B5EF4-FFF2-40B4-BE49-F238E27FC236}">
                <a16:creationId xmlns:a16="http://schemas.microsoft.com/office/drawing/2014/main" id="{C74D79B8-BA81-D94D-AF07-7D15F971D3CB}"/>
              </a:ext>
            </a:extLst>
          </p:cNvPr>
          <p:cNvSpPr txBox="1">
            <a:spLocks noChangeArrowheads="1"/>
          </p:cNvSpPr>
          <p:nvPr/>
        </p:nvSpPr>
        <p:spPr>
          <a:xfrm>
            <a:off x="6130344" y="1365249"/>
            <a:ext cx="5589431" cy="5048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sp>
        <p:nvSpPr>
          <p:cNvPr id="226" name="Rectangle 3">
            <a:extLst>
              <a:ext uri="{FF2B5EF4-FFF2-40B4-BE49-F238E27FC236}">
                <a16:creationId xmlns:a16="http://schemas.microsoft.com/office/drawing/2014/main" id="{B5E87D09-B4E1-9944-B1E2-83C4CDFFD608}"/>
              </a:ext>
            </a:extLst>
          </p:cNvPr>
          <p:cNvSpPr txBox="1">
            <a:spLocks noChangeArrowheads="1"/>
          </p:cNvSpPr>
          <p:nvPr/>
        </p:nvSpPr>
        <p:spPr>
          <a:xfrm>
            <a:off x="5967402" y="1398159"/>
            <a:ext cx="5782614" cy="445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6263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not use routers instead?</a:t>
            </a:r>
          </a:p>
          <a:p>
            <a:pPr marL="576263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Makes mobility difficult.</a:t>
            </a:r>
          </a:p>
          <a:p>
            <a:pPr marL="576263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E.g., a CS user moves office to EE, but still belongs to the CS “group” in terms of the properties of its network connectivity.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23938" lvl="2" indent="-230188">
              <a:buClr>
                <a:srgbClr val="0000A8"/>
              </a:buClr>
              <a:buFont typeface="Wingdings" pitchFamily="2" charset="2"/>
              <a:buChar char="§"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FA505-CE53-BFAC-1C89-E710B7353A7F}"/>
              </a:ext>
            </a:extLst>
          </p:cNvPr>
          <p:cNvSpPr txBox="1"/>
          <p:nvPr/>
        </p:nvSpPr>
        <p:spPr>
          <a:xfrm>
            <a:off x="509081" y="5592638"/>
            <a:ext cx="511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example institutional network.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4D8A7F-D905-189F-3387-13A44717E960}"/>
              </a:ext>
            </a:extLst>
          </p:cNvPr>
          <p:cNvGrpSpPr/>
          <p:nvPr/>
        </p:nvGrpSpPr>
        <p:grpSpPr>
          <a:xfrm>
            <a:off x="2768889" y="3119809"/>
            <a:ext cx="612237" cy="328385"/>
            <a:chOff x="7493876" y="2774731"/>
            <a:chExt cx="1481958" cy="8946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B2DAEEC-07CA-083C-2D98-5219DE094BC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2F6C9C6-0818-0C16-2436-865317EE31C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A54BF03-4374-DF87-A280-BD6D187551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935CE113-2595-0E41-B111-D901753958D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10441F3-4D07-C3F8-63C2-5354AA1B4BB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2871D438-9249-C64D-8DC4-8662955AFB6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5F36E2A-016E-CBCD-0163-A0E48AA701F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2C0FC7-9F52-C0F2-292B-8615BA9DC033}"/>
              </a:ext>
            </a:extLst>
          </p:cNvPr>
          <p:cNvCxnSpPr>
            <a:cxnSpLocks/>
          </p:cNvCxnSpPr>
          <p:nvPr/>
        </p:nvCxnSpPr>
        <p:spPr>
          <a:xfrm>
            <a:off x="3067442" y="1701586"/>
            <a:ext cx="6402" cy="131738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117776-0E3D-0EA7-9F8C-4751E9066A61}"/>
              </a:ext>
            </a:extLst>
          </p:cNvPr>
          <p:cNvGrpSpPr/>
          <p:nvPr/>
        </p:nvGrpSpPr>
        <p:grpSpPr>
          <a:xfrm>
            <a:off x="4692650" y="4630977"/>
            <a:ext cx="431800" cy="442673"/>
            <a:chOff x="4692650" y="4630977"/>
            <a:chExt cx="431800" cy="44267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A985BB-F9D7-DDFE-07EC-BE202F5D7EF9}"/>
                </a:ext>
              </a:extLst>
            </p:cNvPr>
            <p:cNvSpPr/>
            <p:nvPr/>
          </p:nvSpPr>
          <p:spPr>
            <a:xfrm>
              <a:off x="4692650" y="4654550"/>
              <a:ext cx="431800" cy="4191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CCC658-5A75-9DD3-E7ED-CC3790FC2E17}"/>
                </a:ext>
              </a:extLst>
            </p:cNvPr>
            <p:cNvSpPr/>
            <p:nvPr/>
          </p:nvSpPr>
          <p:spPr>
            <a:xfrm rot="1672634">
              <a:off x="4708332" y="4630977"/>
              <a:ext cx="100405" cy="2753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7CABF6FB-FFBA-90E4-B712-067712E37476}"/>
              </a:ext>
            </a:extLst>
          </p:cNvPr>
          <p:cNvSpPr/>
          <p:nvPr/>
        </p:nvSpPr>
        <p:spPr>
          <a:xfrm>
            <a:off x="2277117" y="3425460"/>
            <a:ext cx="2420012" cy="1483426"/>
          </a:xfrm>
          <a:custGeom>
            <a:avLst/>
            <a:gdLst>
              <a:gd name="connsiteX0" fmla="*/ 2579570 w 2579570"/>
              <a:gd name="connsiteY0" fmla="*/ 1087655 h 1087655"/>
              <a:gd name="connsiteX1" fmla="*/ 2314876 w 2579570"/>
              <a:gd name="connsiteY1" fmla="*/ 774834 h 1087655"/>
              <a:gd name="connsiteX2" fmla="*/ 1525604 w 2579570"/>
              <a:gd name="connsiteY2" fmla="*/ 28876 h 1087655"/>
              <a:gd name="connsiteX3" fmla="*/ 322446 w 2579570"/>
              <a:gd name="connsiteY3" fmla="*/ 0 h 1087655"/>
              <a:gd name="connsiteX4" fmla="*/ 0 w 2579570"/>
              <a:gd name="connsiteY4" fmla="*/ 250257 h 1087655"/>
              <a:gd name="connsiteX5" fmla="*/ 158817 w 2579570"/>
              <a:gd name="connsiteY5" fmla="*/ 409074 h 1087655"/>
              <a:gd name="connsiteX0" fmla="*/ 2579570 w 2579570"/>
              <a:gd name="connsiteY0" fmla="*/ 1136124 h 1136124"/>
              <a:gd name="connsiteX1" fmla="*/ 2314876 w 2579570"/>
              <a:gd name="connsiteY1" fmla="*/ 823303 h 1136124"/>
              <a:gd name="connsiteX2" fmla="*/ 1525604 w 2579570"/>
              <a:gd name="connsiteY2" fmla="*/ 77345 h 1136124"/>
              <a:gd name="connsiteX3" fmla="*/ 322446 w 2579570"/>
              <a:gd name="connsiteY3" fmla="*/ 48469 h 1136124"/>
              <a:gd name="connsiteX4" fmla="*/ 0 w 2579570"/>
              <a:gd name="connsiteY4" fmla="*/ 298726 h 1136124"/>
              <a:gd name="connsiteX5" fmla="*/ 158817 w 2579570"/>
              <a:gd name="connsiteY5" fmla="*/ 457543 h 1136124"/>
              <a:gd name="connsiteX0" fmla="*/ 2579570 w 2579570"/>
              <a:gd name="connsiteY0" fmla="*/ 1152990 h 1152990"/>
              <a:gd name="connsiteX1" fmla="*/ 2314876 w 2579570"/>
              <a:gd name="connsiteY1" fmla="*/ 840169 h 1152990"/>
              <a:gd name="connsiteX2" fmla="*/ 1525604 w 2579570"/>
              <a:gd name="connsiteY2" fmla="*/ 94211 h 1152990"/>
              <a:gd name="connsiteX3" fmla="*/ 322446 w 2579570"/>
              <a:gd name="connsiteY3" fmla="*/ 65335 h 1152990"/>
              <a:gd name="connsiteX4" fmla="*/ 0 w 2579570"/>
              <a:gd name="connsiteY4" fmla="*/ 315592 h 1152990"/>
              <a:gd name="connsiteX5" fmla="*/ 158817 w 2579570"/>
              <a:gd name="connsiteY5" fmla="*/ 474409 h 1152990"/>
              <a:gd name="connsiteX0" fmla="*/ 2609416 w 2609416"/>
              <a:gd name="connsiteY0" fmla="*/ 1152990 h 1152990"/>
              <a:gd name="connsiteX1" fmla="*/ 2344722 w 2609416"/>
              <a:gd name="connsiteY1" fmla="*/ 840169 h 1152990"/>
              <a:gd name="connsiteX2" fmla="*/ 1555450 w 2609416"/>
              <a:gd name="connsiteY2" fmla="*/ 94211 h 1152990"/>
              <a:gd name="connsiteX3" fmla="*/ 352292 w 2609416"/>
              <a:gd name="connsiteY3" fmla="*/ 65335 h 1152990"/>
              <a:gd name="connsiteX4" fmla="*/ 29846 w 2609416"/>
              <a:gd name="connsiteY4" fmla="*/ 315592 h 1152990"/>
              <a:gd name="connsiteX5" fmla="*/ 188663 w 2609416"/>
              <a:gd name="connsiteY5" fmla="*/ 474409 h 1152990"/>
              <a:gd name="connsiteX0" fmla="*/ 2580324 w 2580324"/>
              <a:gd name="connsiteY0" fmla="*/ 1152990 h 1152990"/>
              <a:gd name="connsiteX1" fmla="*/ 2315630 w 2580324"/>
              <a:gd name="connsiteY1" fmla="*/ 840169 h 1152990"/>
              <a:gd name="connsiteX2" fmla="*/ 1526358 w 2580324"/>
              <a:gd name="connsiteY2" fmla="*/ 94211 h 1152990"/>
              <a:gd name="connsiteX3" fmla="*/ 323200 w 2580324"/>
              <a:gd name="connsiteY3" fmla="*/ 65335 h 1152990"/>
              <a:gd name="connsiteX4" fmla="*/ 754 w 2580324"/>
              <a:gd name="connsiteY4" fmla="*/ 315592 h 1152990"/>
              <a:gd name="connsiteX5" fmla="*/ 159571 w 2580324"/>
              <a:gd name="connsiteY5" fmla="*/ 474409 h 1152990"/>
              <a:gd name="connsiteX0" fmla="*/ 2542152 w 2542152"/>
              <a:gd name="connsiteY0" fmla="*/ 1136935 h 1136935"/>
              <a:gd name="connsiteX1" fmla="*/ 2277458 w 2542152"/>
              <a:gd name="connsiteY1" fmla="*/ 824114 h 1136935"/>
              <a:gd name="connsiteX2" fmla="*/ 1488186 w 2542152"/>
              <a:gd name="connsiteY2" fmla="*/ 78156 h 1136935"/>
              <a:gd name="connsiteX3" fmla="*/ 285028 w 2542152"/>
              <a:gd name="connsiteY3" fmla="*/ 49280 h 1136935"/>
              <a:gd name="connsiteX4" fmla="*/ 1083 w 2542152"/>
              <a:gd name="connsiteY4" fmla="*/ 313975 h 1136935"/>
              <a:gd name="connsiteX5" fmla="*/ 121399 w 2542152"/>
              <a:gd name="connsiteY5" fmla="*/ 458354 h 1136935"/>
              <a:gd name="connsiteX0" fmla="*/ 2542152 w 2542152"/>
              <a:gd name="connsiteY0" fmla="*/ 1136935 h 1136935"/>
              <a:gd name="connsiteX1" fmla="*/ 2277458 w 2542152"/>
              <a:gd name="connsiteY1" fmla="*/ 824114 h 1136935"/>
              <a:gd name="connsiteX2" fmla="*/ 1488186 w 2542152"/>
              <a:gd name="connsiteY2" fmla="*/ 78156 h 1136935"/>
              <a:gd name="connsiteX3" fmla="*/ 285028 w 2542152"/>
              <a:gd name="connsiteY3" fmla="*/ 49280 h 1136935"/>
              <a:gd name="connsiteX4" fmla="*/ 1083 w 2542152"/>
              <a:gd name="connsiteY4" fmla="*/ 313975 h 1136935"/>
              <a:gd name="connsiteX5" fmla="*/ 121399 w 2542152"/>
              <a:gd name="connsiteY5" fmla="*/ 458354 h 1136935"/>
              <a:gd name="connsiteX0" fmla="*/ 2542152 w 2542152"/>
              <a:gd name="connsiteY0" fmla="*/ 1136935 h 1136935"/>
              <a:gd name="connsiteX1" fmla="*/ 2277458 w 2542152"/>
              <a:gd name="connsiteY1" fmla="*/ 824114 h 1136935"/>
              <a:gd name="connsiteX2" fmla="*/ 1488186 w 2542152"/>
              <a:gd name="connsiteY2" fmla="*/ 78156 h 1136935"/>
              <a:gd name="connsiteX3" fmla="*/ 285028 w 2542152"/>
              <a:gd name="connsiteY3" fmla="*/ 49280 h 1136935"/>
              <a:gd name="connsiteX4" fmla="*/ 1083 w 2542152"/>
              <a:gd name="connsiteY4" fmla="*/ 313975 h 1136935"/>
              <a:gd name="connsiteX5" fmla="*/ 121399 w 2542152"/>
              <a:gd name="connsiteY5" fmla="*/ 458354 h 1136935"/>
              <a:gd name="connsiteX0" fmla="*/ 2542152 w 2542152"/>
              <a:gd name="connsiteY0" fmla="*/ 1136935 h 1136935"/>
              <a:gd name="connsiteX1" fmla="*/ 2277458 w 2542152"/>
              <a:gd name="connsiteY1" fmla="*/ 824114 h 1136935"/>
              <a:gd name="connsiteX2" fmla="*/ 1488186 w 2542152"/>
              <a:gd name="connsiteY2" fmla="*/ 78156 h 1136935"/>
              <a:gd name="connsiteX3" fmla="*/ 285028 w 2542152"/>
              <a:gd name="connsiteY3" fmla="*/ 49280 h 1136935"/>
              <a:gd name="connsiteX4" fmla="*/ 1083 w 2542152"/>
              <a:gd name="connsiteY4" fmla="*/ 313975 h 1136935"/>
              <a:gd name="connsiteX5" fmla="*/ 121399 w 2542152"/>
              <a:gd name="connsiteY5" fmla="*/ 458354 h 1136935"/>
              <a:gd name="connsiteX0" fmla="*/ 2542152 w 2542152"/>
              <a:gd name="connsiteY0" fmla="*/ 1136935 h 1136935"/>
              <a:gd name="connsiteX1" fmla="*/ 2277458 w 2542152"/>
              <a:gd name="connsiteY1" fmla="*/ 824114 h 1136935"/>
              <a:gd name="connsiteX2" fmla="*/ 1488186 w 2542152"/>
              <a:gd name="connsiteY2" fmla="*/ 78156 h 1136935"/>
              <a:gd name="connsiteX3" fmla="*/ 285028 w 2542152"/>
              <a:gd name="connsiteY3" fmla="*/ 49280 h 1136935"/>
              <a:gd name="connsiteX4" fmla="*/ 1083 w 2542152"/>
              <a:gd name="connsiteY4" fmla="*/ 313975 h 1136935"/>
              <a:gd name="connsiteX5" fmla="*/ 121399 w 2542152"/>
              <a:gd name="connsiteY5" fmla="*/ 458354 h 1136935"/>
              <a:gd name="connsiteX0" fmla="*/ 2542152 w 2542152"/>
              <a:gd name="connsiteY0" fmla="*/ 1123846 h 1123846"/>
              <a:gd name="connsiteX1" fmla="*/ 2277458 w 2542152"/>
              <a:gd name="connsiteY1" fmla="*/ 811025 h 1123846"/>
              <a:gd name="connsiteX2" fmla="*/ 1488186 w 2542152"/>
              <a:gd name="connsiteY2" fmla="*/ 65067 h 1123846"/>
              <a:gd name="connsiteX3" fmla="*/ 309091 w 2542152"/>
              <a:gd name="connsiteY3" fmla="*/ 65067 h 1123846"/>
              <a:gd name="connsiteX4" fmla="*/ 1083 w 2542152"/>
              <a:gd name="connsiteY4" fmla="*/ 300886 h 1123846"/>
              <a:gd name="connsiteX5" fmla="*/ 121399 w 2542152"/>
              <a:gd name="connsiteY5" fmla="*/ 445265 h 1123846"/>
              <a:gd name="connsiteX0" fmla="*/ 2542152 w 2542152"/>
              <a:gd name="connsiteY0" fmla="*/ 1128000 h 1128000"/>
              <a:gd name="connsiteX1" fmla="*/ 2277458 w 2542152"/>
              <a:gd name="connsiteY1" fmla="*/ 815179 h 1128000"/>
              <a:gd name="connsiteX2" fmla="*/ 1488186 w 2542152"/>
              <a:gd name="connsiteY2" fmla="*/ 69221 h 1128000"/>
              <a:gd name="connsiteX3" fmla="*/ 309091 w 2542152"/>
              <a:gd name="connsiteY3" fmla="*/ 69221 h 1128000"/>
              <a:gd name="connsiteX4" fmla="*/ 1083 w 2542152"/>
              <a:gd name="connsiteY4" fmla="*/ 305040 h 1128000"/>
              <a:gd name="connsiteX5" fmla="*/ 121399 w 2542152"/>
              <a:gd name="connsiteY5" fmla="*/ 449419 h 1128000"/>
              <a:gd name="connsiteX0" fmla="*/ 2542152 w 2542152"/>
              <a:gd name="connsiteY0" fmla="*/ 1128000 h 1128000"/>
              <a:gd name="connsiteX1" fmla="*/ 2277458 w 2542152"/>
              <a:gd name="connsiteY1" fmla="*/ 815179 h 1128000"/>
              <a:gd name="connsiteX2" fmla="*/ 1488186 w 2542152"/>
              <a:gd name="connsiteY2" fmla="*/ 69221 h 1128000"/>
              <a:gd name="connsiteX3" fmla="*/ 309091 w 2542152"/>
              <a:gd name="connsiteY3" fmla="*/ 69221 h 1128000"/>
              <a:gd name="connsiteX4" fmla="*/ 1083 w 2542152"/>
              <a:gd name="connsiteY4" fmla="*/ 305040 h 1128000"/>
              <a:gd name="connsiteX5" fmla="*/ 121399 w 2542152"/>
              <a:gd name="connsiteY5" fmla="*/ 449419 h 1128000"/>
              <a:gd name="connsiteX0" fmla="*/ 2542152 w 2542152"/>
              <a:gd name="connsiteY0" fmla="*/ 1120089 h 1120089"/>
              <a:gd name="connsiteX1" fmla="*/ 2277458 w 2542152"/>
              <a:gd name="connsiteY1" fmla="*/ 807268 h 1120089"/>
              <a:gd name="connsiteX2" fmla="*/ 1488186 w 2542152"/>
              <a:gd name="connsiteY2" fmla="*/ 61310 h 1120089"/>
              <a:gd name="connsiteX3" fmla="*/ 328342 w 2542152"/>
              <a:gd name="connsiteY3" fmla="*/ 80560 h 1120089"/>
              <a:gd name="connsiteX4" fmla="*/ 1083 w 2542152"/>
              <a:gd name="connsiteY4" fmla="*/ 297129 h 1120089"/>
              <a:gd name="connsiteX5" fmla="*/ 121399 w 2542152"/>
              <a:gd name="connsiteY5" fmla="*/ 441508 h 1120089"/>
              <a:gd name="connsiteX0" fmla="*/ 2542152 w 2542152"/>
              <a:gd name="connsiteY0" fmla="*/ 1121356 h 1121356"/>
              <a:gd name="connsiteX1" fmla="*/ 2277458 w 2542152"/>
              <a:gd name="connsiteY1" fmla="*/ 808535 h 1121356"/>
              <a:gd name="connsiteX2" fmla="*/ 1488186 w 2542152"/>
              <a:gd name="connsiteY2" fmla="*/ 62577 h 1121356"/>
              <a:gd name="connsiteX3" fmla="*/ 328342 w 2542152"/>
              <a:gd name="connsiteY3" fmla="*/ 81827 h 1121356"/>
              <a:gd name="connsiteX4" fmla="*/ 1083 w 2542152"/>
              <a:gd name="connsiteY4" fmla="*/ 298396 h 1121356"/>
              <a:gd name="connsiteX5" fmla="*/ 121399 w 2542152"/>
              <a:gd name="connsiteY5" fmla="*/ 442775 h 1121356"/>
              <a:gd name="connsiteX0" fmla="*/ 2542152 w 2542152"/>
              <a:gd name="connsiteY0" fmla="*/ 1121356 h 1121356"/>
              <a:gd name="connsiteX1" fmla="*/ 2277458 w 2542152"/>
              <a:gd name="connsiteY1" fmla="*/ 808535 h 1121356"/>
              <a:gd name="connsiteX2" fmla="*/ 1488186 w 2542152"/>
              <a:gd name="connsiteY2" fmla="*/ 62577 h 1121356"/>
              <a:gd name="connsiteX3" fmla="*/ 328342 w 2542152"/>
              <a:gd name="connsiteY3" fmla="*/ 81827 h 1121356"/>
              <a:gd name="connsiteX4" fmla="*/ 1083 w 2542152"/>
              <a:gd name="connsiteY4" fmla="*/ 298396 h 1121356"/>
              <a:gd name="connsiteX5" fmla="*/ 121399 w 2542152"/>
              <a:gd name="connsiteY5" fmla="*/ 442775 h 1121356"/>
              <a:gd name="connsiteX0" fmla="*/ 2542152 w 2542152"/>
              <a:gd name="connsiteY0" fmla="*/ 1121356 h 1121356"/>
              <a:gd name="connsiteX1" fmla="*/ 2277458 w 2542152"/>
              <a:gd name="connsiteY1" fmla="*/ 808535 h 1121356"/>
              <a:gd name="connsiteX2" fmla="*/ 1488186 w 2542152"/>
              <a:gd name="connsiteY2" fmla="*/ 62577 h 1121356"/>
              <a:gd name="connsiteX3" fmla="*/ 328342 w 2542152"/>
              <a:gd name="connsiteY3" fmla="*/ 81827 h 1121356"/>
              <a:gd name="connsiteX4" fmla="*/ 1083 w 2542152"/>
              <a:gd name="connsiteY4" fmla="*/ 298396 h 1121356"/>
              <a:gd name="connsiteX5" fmla="*/ 121399 w 2542152"/>
              <a:gd name="connsiteY5" fmla="*/ 442775 h 1121356"/>
              <a:gd name="connsiteX0" fmla="*/ 2542152 w 2542152"/>
              <a:gd name="connsiteY0" fmla="*/ 1090184 h 1090184"/>
              <a:gd name="connsiteX1" fmla="*/ 2277458 w 2542152"/>
              <a:gd name="connsiteY1" fmla="*/ 777363 h 1090184"/>
              <a:gd name="connsiteX2" fmla="*/ 1488186 w 2542152"/>
              <a:gd name="connsiteY2" fmla="*/ 31405 h 1090184"/>
              <a:gd name="connsiteX3" fmla="*/ 328342 w 2542152"/>
              <a:gd name="connsiteY3" fmla="*/ 50655 h 1090184"/>
              <a:gd name="connsiteX4" fmla="*/ 1083 w 2542152"/>
              <a:gd name="connsiteY4" fmla="*/ 267224 h 1090184"/>
              <a:gd name="connsiteX5" fmla="*/ 121399 w 2542152"/>
              <a:gd name="connsiteY5" fmla="*/ 411603 h 1090184"/>
              <a:gd name="connsiteX0" fmla="*/ 2542152 w 2542152"/>
              <a:gd name="connsiteY0" fmla="*/ 1090184 h 1090184"/>
              <a:gd name="connsiteX1" fmla="*/ 2277458 w 2542152"/>
              <a:gd name="connsiteY1" fmla="*/ 777363 h 1090184"/>
              <a:gd name="connsiteX2" fmla="*/ 1488186 w 2542152"/>
              <a:gd name="connsiteY2" fmla="*/ 31405 h 1090184"/>
              <a:gd name="connsiteX3" fmla="*/ 328342 w 2542152"/>
              <a:gd name="connsiteY3" fmla="*/ 50655 h 1090184"/>
              <a:gd name="connsiteX4" fmla="*/ 1083 w 2542152"/>
              <a:gd name="connsiteY4" fmla="*/ 267224 h 1090184"/>
              <a:gd name="connsiteX5" fmla="*/ 121399 w 2542152"/>
              <a:gd name="connsiteY5" fmla="*/ 411603 h 1090184"/>
              <a:gd name="connsiteX0" fmla="*/ 2542152 w 2542152"/>
              <a:gd name="connsiteY0" fmla="*/ 1096253 h 1096253"/>
              <a:gd name="connsiteX1" fmla="*/ 2277458 w 2542152"/>
              <a:gd name="connsiteY1" fmla="*/ 783432 h 1096253"/>
              <a:gd name="connsiteX2" fmla="*/ 1353432 w 2542152"/>
              <a:gd name="connsiteY2" fmla="*/ 27849 h 1096253"/>
              <a:gd name="connsiteX3" fmla="*/ 328342 w 2542152"/>
              <a:gd name="connsiteY3" fmla="*/ 56724 h 1096253"/>
              <a:gd name="connsiteX4" fmla="*/ 1083 w 2542152"/>
              <a:gd name="connsiteY4" fmla="*/ 273293 h 1096253"/>
              <a:gd name="connsiteX5" fmla="*/ 121399 w 2542152"/>
              <a:gd name="connsiteY5" fmla="*/ 417672 h 1096253"/>
              <a:gd name="connsiteX0" fmla="*/ 2542152 w 2542152"/>
              <a:gd name="connsiteY0" fmla="*/ 1110529 h 1110529"/>
              <a:gd name="connsiteX1" fmla="*/ 2277458 w 2542152"/>
              <a:gd name="connsiteY1" fmla="*/ 797708 h 1110529"/>
              <a:gd name="connsiteX2" fmla="*/ 1353432 w 2542152"/>
              <a:gd name="connsiteY2" fmla="*/ 42125 h 1110529"/>
              <a:gd name="connsiteX3" fmla="*/ 328342 w 2542152"/>
              <a:gd name="connsiteY3" fmla="*/ 71000 h 1110529"/>
              <a:gd name="connsiteX4" fmla="*/ 1083 w 2542152"/>
              <a:gd name="connsiteY4" fmla="*/ 287569 h 1110529"/>
              <a:gd name="connsiteX5" fmla="*/ 121399 w 2542152"/>
              <a:gd name="connsiteY5" fmla="*/ 431948 h 1110529"/>
              <a:gd name="connsiteX0" fmla="*/ 2542152 w 2542152"/>
              <a:gd name="connsiteY0" fmla="*/ 1144442 h 1144442"/>
              <a:gd name="connsiteX1" fmla="*/ 2277458 w 2542152"/>
              <a:gd name="connsiteY1" fmla="*/ 831621 h 1144442"/>
              <a:gd name="connsiteX2" fmla="*/ 1353432 w 2542152"/>
              <a:gd name="connsiteY2" fmla="*/ 76038 h 1144442"/>
              <a:gd name="connsiteX3" fmla="*/ 309091 w 2542152"/>
              <a:gd name="connsiteY3" fmla="*/ 95288 h 1144442"/>
              <a:gd name="connsiteX4" fmla="*/ 1083 w 2542152"/>
              <a:gd name="connsiteY4" fmla="*/ 321482 h 1144442"/>
              <a:gd name="connsiteX5" fmla="*/ 121399 w 2542152"/>
              <a:gd name="connsiteY5" fmla="*/ 465861 h 1144442"/>
              <a:gd name="connsiteX0" fmla="*/ 2541959 w 2541959"/>
              <a:gd name="connsiteY0" fmla="*/ 1144442 h 1144442"/>
              <a:gd name="connsiteX1" fmla="*/ 2277265 w 2541959"/>
              <a:gd name="connsiteY1" fmla="*/ 831621 h 1144442"/>
              <a:gd name="connsiteX2" fmla="*/ 1353239 w 2541959"/>
              <a:gd name="connsiteY2" fmla="*/ 76038 h 1144442"/>
              <a:gd name="connsiteX3" fmla="*/ 308898 w 2541959"/>
              <a:gd name="connsiteY3" fmla="*/ 95288 h 1144442"/>
              <a:gd name="connsiteX4" fmla="*/ 890 w 2541959"/>
              <a:gd name="connsiteY4" fmla="*/ 321482 h 1144442"/>
              <a:gd name="connsiteX5" fmla="*/ 140456 w 2541959"/>
              <a:gd name="connsiteY5" fmla="*/ 470674 h 1144442"/>
              <a:gd name="connsiteX0" fmla="*/ 2541959 w 2541959"/>
              <a:gd name="connsiteY0" fmla="*/ 1144442 h 1144442"/>
              <a:gd name="connsiteX1" fmla="*/ 2277265 w 2541959"/>
              <a:gd name="connsiteY1" fmla="*/ 831621 h 1144442"/>
              <a:gd name="connsiteX2" fmla="*/ 1353239 w 2541959"/>
              <a:gd name="connsiteY2" fmla="*/ 76038 h 1144442"/>
              <a:gd name="connsiteX3" fmla="*/ 308898 w 2541959"/>
              <a:gd name="connsiteY3" fmla="*/ 95288 h 1144442"/>
              <a:gd name="connsiteX4" fmla="*/ 890 w 2541959"/>
              <a:gd name="connsiteY4" fmla="*/ 321482 h 1144442"/>
              <a:gd name="connsiteX5" fmla="*/ 140456 w 2541959"/>
              <a:gd name="connsiteY5" fmla="*/ 470674 h 1144442"/>
              <a:gd name="connsiteX0" fmla="*/ 2549067 w 2549067"/>
              <a:gd name="connsiteY0" fmla="*/ 1144442 h 1144442"/>
              <a:gd name="connsiteX1" fmla="*/ 2284373 w 2549067"/>
              <a:gd name="connsiteY1" fmla="*/ 831621 h 1144442"/>
              <a:gd name="connsiteX2" fmla="*/ 1360347 w 2549067"/>
              <a:gd name="connsiteY2" fmla="*/ 76038 h 1144442"/>
              <a:gd name="connsiteX3" fmla="*/ 316006 w 2549067"/>
              <a:gd name="connsiteY3" fmla="*/ 95288 h 1144442"/>
              <a:gd name="connsiteX4" fmla="*/ 7998 w 2549067"/>
              <a:gd name="connsiteY4" fmla="*/ 321482 h 1144442"/>
              <a:gd name="connsiteX5" fmla="*/ 147564 w 2549067"/>
              <a:gd name="connsiteY5" fmla="*/ 470674 h 1144442"/>
              <a:gd name="connsiteX0" fmla="*/ 2530309 w 2530309"/>
              <a:gd name="connsiteY0" fmla="*/ 1126668 h 1126668"/>
              <a:gd name="connsiteX1" fmla="*/ 2265615 w 2530309"/>
              <a:gd name="connsiteY1" fmla="*/ 813847 h 1126668"/>
              <a:gd name="connsiteX2" fmla="*/ 1341589 w 2530309"/>
              <a:gd name="connsiteY2" fmla="*/ 58264 h 1126668"/>
              <a:gd name="connsiteX3" fmla="*/ 297248 w 2530309"/>
              <a:gd name="connsiteY3" fmla="*/ 77514 h 1126668"/>
              <a:gd name="connsiteX4" fmla="*/ 9118 w 2530309"/>
              <a:gd name="connsiteY4" fmla="*/ 290455 h 1126668"/>
              <a:gd name="connsiteX5" fmla="*/ 128806 w 2530309"/>
              <a:gd name="connsiteY5" fmla="*/ 452900 h 1126668"/>
              <a:gd name="connsiteX0" fmla="*/ 2536092 w 2536092"/>
              <a:gd name="connsiteY0" fmla="*/ 1126668 h 1126668"/>
              <a:gd name="connsiteX1" fmla="*/ 2271398 w 2536092"/>
              <a:gd name="connsiteY1" fmla="*/ 813847 h 1126668"/>
              <a:gd name="connsiteX2" fmla="*/ 1347372 w 2536092"/>
              <a:gd name="connsiteY2" fmla="*/ 58264 h 1126668"/>
              <a:gd name="connsiteX3" fmla="*/ 303031 w 2536092"/>
              <a:gd name="connsiteY3" fmla="*/ 77514 h 1126668"/>
              <a:gd name="connsiteX4" fmla="*/ 14901 w 2536092"/>
              <a:gd name="connsiteY4" fmla="*/ 290455 h 1126668"/>
              <a:gd name="connsiteX5" fmla="*/ 134589 w 2536092"/>
              <a:gd name="connsiteY5" fmla="*/ 452900 h 1126668"/>
              <a:gd name="connsiteX0" fmla="*/ 2529676 w 2529676"/>
              <a:gd name="connsiteY0" fmla="*/ 1119023 h 1119023"/>
              <a:gd name="connsiteX1" fmla="*/ 2264982 w 2529676"/>
              <a:gd name="connsiteY1" fmla="*/ 806202 h 1119023"/>
              <a:gd name="connsiteX2" fmla="*/ 1340956 w 2529676"/>
              <a:gd name="connsiteY2" fmla="*/ 50619 h 1119023"/>
              <a:gd name="connsiteX3" fmla="*/ 362875 w 2529676"/>
              <a:gd name="connsiteY3" fmla="*/ 93060 h 1119023"/>
              <a:gd name="connsiteX4" fmla="*/ 8485 w 2529676"/>
              <a:gd name="connsiteY4" fmla="*/ 282810 h 1119023"/>
              <a:gd name="connsiteX5" fmla="*/ 128173 w 2529676"/>
              <a:gd name="connsiteY5" fmla="*/ 445255 h 1119023"/>
              <a:gd name="connsiteX0" fmla="*/ 2529676 w 2529676"/>
              <a:gd name="connsiteY0" fmla="*/ 1126335 h 1126335"/>
              <a:gd name="connsiteX1" fmla="*/ 2264982 w 2529676"/>
              <a:gd name="connsiteY1" fmla="*/ 813514 h 1126335"/>
              <a:gd name="connsiteX2" fmla="*/ 1340956 w 2529676"/>
              <a:gd name="connsiteY2" fmla="*/ 57931 h 1126335"/>
              <a:gd name="connsiteX3" fmla="*/ 362875 w 2529676"/>
              <a:gd name="connsiteY3" fmla="*/ 100372 h 1126335"/>
              <a:gd name="connsiteX4" fmla="*/ 8485 w 2529676"/>
              <a:gd name="connsiteY4" fmla="*/ 290122 h 1126335"/>
              <a:gd name="connsiteX5" fmla="*/ 128173 w 2529676"/>
              <a:gd name="connsiteY5" fmla="*/ 452567 h 1126335"/>
              <a:gd name="connsiteX0" fmla="*/ 2529676 w 2529676"/>
              <a:gd name="connsiteY0" fmla="*/ 1126335 h 1126335"/>
              <a:gd name="connsiteX1" fmla="*/ 2264982 w 2529676"/>
              <a:gd name="connsiteY1" fmla="*/ 813514 h 1126335"/>
              <a:gd name="connsiteX2" fmla="*/ 1340956 w 2529676"/>
              <a:gd name="connsiteY2" fmla="*/ 57931 h 1126335"/>
              <a:gd name="connsiteX3" fmla="*/ 362875 w 2529676"/>
              <a:gd name="connsiteY3" fmla="*/ 100372 h 1126335"/>
              <a:gd name="connsiteX4" fmla="*/ 8485 w 2529676"/>
              <a:gd name="connsiteY4" fmla="*/ 290122 h 1126335"/>
              <a:gd name="connsiteX5" fmla="*/ 128173 w 2529676"/>
              <a:gd name="connsiteY5" fmla="*/ 452567 h 1126335"/>
              <a:gd name="connsiteX0" fmla="*/ 2529676 w 2529676"/>
              <a:gd name="connsiteY0" fmla="*/ 1126335 h 1126335"/>
              <a:gd name="connsiteX1" fmla="*/ 2264982 w 2529676"/>
              <a:gd name="connsiteY1" fmla="*/ 813514 h 1126335"/>
              <a:gd name="connsiteX2" fmla="*/ 1340956 w 2529676"/>
              <a:gd name="connsiteY2" fmla="*/ 57931 h 1126335"/>
              <a:gd name="connsiteX3" fmla="*/ 362875 w 2529676"/>
              <a:gd name="connsiteY3" fmla="*/ 100372 h 1126335"/>
              <a:gd name="connsiteX4" fmla="*/ 8485 w 2529676"/>
              <a:gd name="connsiteY4" fmla="*/ 290122 h 1126335"/>
              <a:gd name="connsiteX5" fmla="*/ 128173 w 2529676"/>
              <a:gd name="connsiteY5" fmla="*/ 452567 h 1126335"/>
              <a:gd name="connsiteX0" fmla="*/ 2529676 w 2529676"/>
              <a:gd name="connsiteY0" fmla="*/ 1126335 h 1126335"/>
              <a:gd name="connsiteX1" fmla="*/ 2264982 w 2529676"/>
              <a:gd name="connsiteY1" fmla="*/ 813514 h 1126335"/>
              <a:gd name="connsiteX2" fmla="*/ 1340956 w 2529676"/>
              <a:gd name="connsiteY2" fmla="*/ 57931 h 1126335"/>
              <a:gd name="connsiteX3" fmla="*/ 362875 w 2529676"/>
              <a:gd name="connsiteY3" fmla="*/ 100372 h 1126335"/>
              <a:gd name="connsiteX4" fmla="*/ 8485 w 2529676"/>
              <a:gd name="connsiteY4" fmla="*/ 290122 h 1126335"/>
              <a:gd name="connsiteX5" fmla="*/ 128173 w 2529676"/>
              <a:gd name="connsiteY5" fmla="*/ 452567 h 1126335"/>
              <a:gd name="connsiteX0" fmla="*/ 2529676 w 2529676"/>
              <a:gd name="connsiteY0" fmla="*/ 1119728 h 1119728"/>
              <a:gd name="connsiteX1" fmla="*/ 2158965 w 2529676"/>
              <a:gd name="connsiteY1" fmla="*/ 717455 h 1119728"/>
              <a:gd name="connsiteX2" fmla="*/ 1340956 w 2529676"/>
              <a:gd name="connsiteY2" fmla="*/ 51324 h 1119728"/>
              <a:gd name="connsiteX3" fmla="*/ 362875 w 2529676"/>
              <a:gd name="connsiteY3" fmla="*/ 93765 h 1119728"/>
              <a:gd name="connsiteX4" fmla="*/ 8485 w 2529676"/>
              <a:gd name="connsiteY4" fmla="*/ 283515 h 1119728"/>
              <a:gd name="connsiteX5" fmla="*/ 128173 w 2529676"/>
              <a:gd name="connsiteY5" fmla="*/ 445960 h 1119728"/>
              <a:gd name="connsiteX0" fmla="*/ 2529676 w 2529676"/>
              <a:gd name="connsiteY0" fmla="*/ 1119728 h 1119728"/>
              <a:gd name="connsiteX1" fmla="*/ 2158965 w 2529676"/>
              <a:gd name="connsiteY1" fmla="*/ 717455 h 1119728"/>
              <a:gd name="connsiteX2" fmla="*/ 1340956 w 2529676"/>
              <a:gd name="connsiteY2" fmla="*/ 51324 h 1119728"/>
              <a:gd name="connsiteX3" fmla="*/ 362875 w 2529676"/>
              <a:gd name="connsiteY3" fmla="*/ 93765 h 1119728"/>
              <a:gd name="connsiteX4" fmla="*/ 8485 w 2529676"/>
              <a:gd name="connsiteY4" fmla="*/ 283515 h 1119728"/>
              <a:gd name="connsiteX5" fmla="*/ 128173 w 2529676"/>
              <a:gd name="connsiteY5" fmla="*/ 445960 h 1119728"/>
              <a:gd name="connsiteX0" fmla="*/ 2493254 w 2493254"/>
              <a:gd name="connsiteY0" fmla="*/ 1113084 h 1113084"/>
              <a:gd name="connsiteX1" fmla="*/ 2122543 w 2493254"/>
              <a:gd name="connsiteY1" fmla="*/ 710811 h 1113084"/>
              <a:gd name="connsiteX2" fmla="*/ 1304534 w 2493254"/>
              <a:gd name="connsiteY2" fmla="*/ 44680 h 1113084"/>
              <a:gd name="connsiteX3" fmla="*/ 326453 w 2493254"/>
              <a:gd name="connsiteY3" fmla="*/ 87121 h 1113084"/>
              <a:gd name="connsiteX4" fmla="*/ 11819 w 2493254"/>
              <a:gd name="connsiteY4" fmla="*/ 296749 h 1113084"/>
              <a:gd name="connsiteX5" fmla="*/ 91751 w 2493254"/>
              <a:gd name="connsiteY5" fmla="*/ 439316 h 1113084"/>
              <a:gd name="connsiteX0" fmla="*/ 2460413 w 2460413"/>
              <a:gd name="connsiteY0" fmla="*/ 1111881 h 1111881"/>
              <a:gd name="connsiteX1" fmla="*/ 2089702 w 2460413"/>
              <a:gd name="connsiteY1" fmla="*/ 709608 h 1111881"/>
              <a:gd name="connsiteX2" fmla="*/ 1271693 w 2460413"/>
              <a:gd name="connsiteY2" fmla="*/ 43477 h 1111881"/>
              <a:gd name="connsiteX3" fmla="*/ 293612 w 2460413"/>
              <a:gd name="connsiteY3" fmla="*/ 85918 h 1111881"/>
              <a:gd name="connsiteX4" fmla="*/ 18735 w 2460413"/>
              <a:gd name="connsiteY4" fmla="*/ 259102 h 1111881"/>
              <a:gd name="connsiteX5" fmla="*/ 58910 w 2460413"/>
              <a:gd name="connsiteY5" fmla="*/ 438113 h 1111881"/>
              <a:gd name="connsiteX0" fmla="*/ 2453322 w 2453322"/>
              <a:gd name="connsiteY0" fmla="*/ 1112203 h 1112203"/>
              <a:gd name="connsiteX1" fmla="*/ 2082611 w 2453322"/>
              <a:gd name="connsiteY1" fmla="*/ 709930 h 1112203"/>
              <a:gd name="connsiteX2" fmla="*/ 1264602 w 2453322"/>
              <a:gd name="connsiteY2" fmla="*/ 43799 h 1112203"/>
              <a:gd name="connsiteX3" fmla="*/ 286521 w 2453322"/>
              <a:gd name="connsiteY3" fmla="*/ 86240 h 1112203"/>
              <a:gd name="connsiteX4" fmla="*/ 21583 w 2453322"/>
              <a:gd name="connsiteY4" fmla="*/ 269363 h 1112203"/>
              <a:gd name="connsiteX5" fmla="*/ 51819 w 2453322"/>
              <a:gd name="connsiteY5" fmla="*/ 438435 h 1112203"/>
              <a:gd name="connsiteX0" fmla="*/ 2457207 w 2457207"/>
              <a:gd name="connsiteY0" fmla="*/ 1113206 h 1113206"/>
              <a:gd name="connsiteX1" fmla="*/ 2086496 w 2457207"/>
              <a:gd name="connsiteY1" fmla="*/ 710933 h 1113206"/>
              <a:gd name="connsiteX2" fmla="*/ 1268487 w 2457207"/>
              <a:gd name="connsiteY2" fmla="*/ 44802 h 1113206"/>
              <a:gd name="connsiteX3" fmla="*/ 343415 w 2457207"/>
              <a:gd name="connsiteY3" fmla="*/ 83930 h 1113206"/>
              <a:gd name="connsiteX4" fmla="*/ 25468 w 2457207"/>
              <a:gd name="connsiteY4" fmla="*/ 270366 h 1113206"/>
              <a:gd name="connsiteX5" fmla="*/ 55704 w 2457207"/>
              <a:gd name="connsiteY5" fmla="*/ 439438 h 1113206"/>
              <a:gd name="connsiteX0" fmla="*/ 2457207 w 2457207"/>
              <a:gd name="connsiteY0" fmla="*/ 1113883 h 1113883"/>
              <a:gd name="connsiteX1" fmla="*/ 2086496 w 2457207"/>
              <a:gd name="connsiteY1" fmla="*/ 711610 h 1113883"/>
              <a:gd name="connsiteX2" fmla="*/ 1268487 w 2457207"/>
              <a:gd name="connsiteY2" fmla="*/ 45479 h 1113883"/>
              <a:gd name="connsiteX3" fmla="*/ 343415 w 2457207"/>
              <a:gd name="connsiteY3" fmla="*/ 84607 h 1113883"/>
              <a:gd name="connsiteX4" fmla="*/ 25468 w 2457207"/>
              <a:gd name="connsiteY4" fmla="*/ 271043 h 1113883"/>
              <a:gd name="connsiteX5" fmla="*/ 55704 w 2457207"/>
              <a:gd name="connsiteY5" fmla="*/ 440115 h 1113883"/>
              <a:gd name="connsiteX0" fmla="*/ 2457207 w 2457207"/>
              <a:gd name="connsiteY0" fmla="*/ 1117495 h 1117495"/>
              <a:gd name="connsiteX1" fmla="*/ 2086496 w 2457207"/>
              <a:gd name="connsiteY1" fmla="*/ 715222 h 1117495"/>
              <a:gd name="connsiteX2" fmla="*/ 1268487 w 2457207"/>
              <a:gd name="connsiteY2" fmla="*/ 49091 h 1117495"/>
              <a:gd name="connsiteX3" fmla="*/ 343415 w 2457207"/>
              <a:gd name="connsiteY3" fmla="*/ 88219 h 1117495"/>
              <a:gd name="connsiteX4" fmla="*/ 25468 w 2457207"/>
              <a:gd name="connsiteY4" fmla="*/ 274655 h 1117495"/>
              <a:gd name="connsiteX5" fmla="*/ 55704 w 2457207"/>
              <a:gd name="connsiteY5" fmla="*/ 443727 h 1117495"/>
              <a:gd name="connsiteX0" fmla="*/ 2457207 w 2457207"/>
              <a:gd name="connsiteY0" fmla="*/ 1489257 h 1489257"/>
              <a:gd name="connsiteX1" fmla="*/ 2086496 w 2457207"/>
              <a:gd name="connsiteY1" fmla="*/ 1086984 h 1489257"/>
              <a:gd name="connsiteX2" fmla="*/ 943231 w 2457207"/>
              <a:gd name="connsiteY2" fmla="*/ 15817 h 1489257"/>
              <a:gd name="connsiteX3" fmla="*/ 343415 w 2457207"/>
              <a:gd name="connsiteY3" fmla="*/ 459981 h 1489257"/>
              <a:gd name="connsiteX4" fmla="*/ 25468 w 2457207"/>
              <a:gd name="connsiteY4" fmla="*/ 646417 h 1489257"/>
              <a:gd name="connsiteX5" fmla="*/ 55704 w 2457207"/>
              <a:gd name="connsiteY5" fmla="*/ 815489 h 1489257"/>
              <a:gd name="connsiteX0" fmla="*/ 2478921 w 2478921"/>
              <a:gd name="connsiteY0" fmla="*/ 1566884 h 1566884"/>
              <a:gd name="connsiteX1" fmla="*/ 2108210 w 2478921"/>
              <a:gd name="connsiteY1" fmla="*/ 1164611 h 1566884"/>
              <a:gd name="connsiteX2" fmla="*/ 964945 w 2478921"/>
              <a:gd name="connsiteY2" fmla="*/ 93444 h 1566884"/>
              <a:gd name="connsiteX3" fmla="*/ 659701 w 2478921"/>
              <a:gd name="connsiteY3" fmla="*/ 126435 h 1566884"/>
              <a:gd name="connsiteX4" fmla="*/ 47182 w 2478921"/>
              <a:gd name="connsiteY4" fmla="*/ 724044 h 1566884"/>
              <a:gd name="connsiteX5" fmla="*/ 77418 w 2478921"/>
              <a:gd name="connsiteY5" fmla="*/ 893116 h 1566884"/>
              <a:gd name="connsiteX0" fmla="*/ 2478921 w 2478921"/>
              <a:gd name="connsiteY0" fmla="*/ 1547571 h 1547571"/>
              <a:gd name="connsiteX1" fmla="*/ 2108210 w 2478921"/>
              <a:gd name="connsiteY1" fmla="*/ 1145298 h 1547571"/>
              <a:gd name="connsiteX2" fmla="*/ 964945 w 2478921"/>
              <a:gd name="connsiteY2" fmla="*/ 74131 h 1547571"/>
              <a:gd name="connsiteX3" fmla="*/ 659701 w 2478921"/>
              <a:gd name="connsiteY3" fmla="*/ 107122 h 1547571"/>
              <a:gd name="connsiteX4" fmla="*/ 47182 w 2478921"/>
              <a:gd name="connsiteY4" fmla="*/ 704731 h 1547571"/>
              <a:gd name="connsiteX5" fmla="*/ 77418 w 2478921"/>
              <a:gd name="connsiteY5" fmla="*/ 873803 h 1547571"/>
              <a:gd name="connsiteX0" fmla="*/ 2478921 w 2478921"/>
              <a:gd name="connsiteY0" fmla="*/ 1475303 h 1475303"/>
              <a:gd name="connsiteX1" fmla="*/ 2108210 w 2478921"/>
              <a:gd name="connsiteY1" fmla="*/ 1073030 h 1475303"/>
              <a:gd name="connsiteX2" fmla="*/ 964945 w 2478921"/>
              <a:gd name="connsiteY2" fmla="*/ 1863 h 1475303"/>
              <a:gd name="connsiteX3" fmla="*/ 659701 w 2478921"/>
              <a:gd name="connsiteY3" fmla="*/ 34854 h 1475303"/>
              <a:gd name="connsiteX4" fmla="*/ 47182 w 2478921"/>
              <a:gd name="connsiteY4" fmla="*/ 632463 h 1475303"/>
              <a:gd name="connsiteX5" fmla="*/ 77418 w 2478921"/>
              <a:gd name="connsiteY5" fmla="*/ 801535 h 1475303"/>
              <a:gd name="connsiteX0" fmla="*/ 2478921 w 2478921"/>
              <a:gd name="connsiteY0" fmla="*/ 1477630 h 1477630"/>
              <a:gd name="connsiteX1" fmla="*/ 2108210 w 2478921"/>
              <a:gd name="connsiteY1" fmla="*/ 1075357 h 1477630"/>
              <a:gd name="connsiteX2" fmla="*/ 964945 w 2478921"/>
              <a:gd name="connsiteY2" fmla="*/ 4190 h 1477630"/>
              <a:gd name="connsiteX3" fmla="*/ 659701 w 2478921"/>
              <a:gd name="connsiteY3" fmla="*/ 37181 h 1477630"/>
              <a:gd name="connsiteX4" fmla="*/ 47182 w 2478921"/>
              <a:gd name="connsiteY4" fmla="*/ 634790 h 1477630"/>
              <a:gd name="connsiteX5" fmla="*/ 77418 w 2478921"/>
              <a:gd name="connsiteY5" fmla="*/ 803862 h 1477630"/>
              <a:gd name="connsiteX0" fmla="*/ 2478921 w 2478921"/>
              <a:gd name="connsiteY0" fmla="*/ 1440449 h 1440449"/>
              <a:gd name="connsiteX1" fmla="*/ 2108210 w 2478921"/>
              <a:gd name="connsiteY1" fmla="*/ 1038176 h 1440449"/>
              <a:gd name="connsiteX2" fmla="*/ 659701 w 2478921"/>
              <a:gd name="connsiteY2" fmla="*/ 0 h 1440449"/>
              <a:gd name="connsiteX3" fmla="*/ 47182 w 2478921"/>
              <a:gd name="connsiteY3" fmla="*/ 597609 h 1440449"/>
              <a:gd name="connsiteX4" fmla="*/ 77418 w 2478921"/>
              <a:gd name="connsiteY4" fmla="*/ 766681 h 1440449"/>
              <a:gd name="connsiteX0" fmla="*/ 2493438 w 2493438"/>
              <a:gd name="connsiteY0" fmla="*/ 1520229 h 1520229"/>
              <a:gd name="connsiteX1" fmla="*/ 2122727 w 2493438"/>
              <a:gd name="connsiteY1" fmla="*/ 1117956 h 1520229"/>
              <a:gd name="connsiteX2" fmla="*/ 870599 w 2493438"/>
              <a:gd name="connsiteY2" fmla="*/ 0 h 1520229"/>
              <a:gd name="connsiteX3" fmla="*/ 61699 w 2493438"/>
              <a:gd name="connsiteY3" fmla="*/ 677389 h 1520229"/>
              <a:gd name="connsiteX4" fmla="*/ 91935 w 2493438"/>
              <a:gd name="connsiteY4" fmla="*/ 846461 h 1520229"/>
              <a:gd name="connsiteX0" fmla="*/ 2493438 w 2493438"/>
              <a:gd name="connsiteY0" fmla="*/ 1520229 h 1520229"/>
              <a:gd name="connsiteX1" fmla="*/ 2122727 w 2493438"/>
              <a:gd name="connsiteY1" fmla="*/ 1117956 h 1520229"/>
              <a:gd name="connsiteX2" fmla="*/ 870599 w 2493438"/>
              <a:gd name="connsiteY2" fmla="*/ 0 h 1520229"/>
              <a:gd name="connsiteX3" fmla="*/ 61699 w 2493438"/>
              <a:gd name="connsiteY3" fmla="*/ 677389 h 1520229"/>
              <a:gd name="connsiteX4" fmla="*/ 91935 w 2493438"/>
              <a:gd name="connsiteY4" fmla="*/ 846461 h 1520229"/>
              <a:gd name="connsiteX0" fmla="*/ 2494800 w 2494800"/>
              <a:gd name="connsiteY0" fmla="*/ 1495683 h 1495683"/>
              <a:gd name="connsiteX1" fmla="*/ 2124089 w 2494800"/>
              <a:gd name="connsiteY1" fmla="*/ 1093410 h 1495683"/>
              <a:gd name="connsiteX2" fmla="*/ 890372 w 2494800"/>
              <a:gd name="connsiteY2" fmla="*/ 1 h 1495683"/>
              <a:gd name="connsiteX3" fmla="*/ 63061 w 2494800"/>
              <a:gd name="connsiteY3" fmla="*/ 652843 h 1495683"/>
              <a:gd name="connsiteX4" fmla="*/ 93297 w 2494800"/>
              <a:gd name="connsiteY4" fmla="*/ 821915 h 1495683"/>
              <a:gd name="connsiteX0" fmla="*/ 2494800 w 2494800"/>
              <a:gd name="connsiteY0" fmla="*/ 1499917 h 1499917"/>
              <a:gd name="connsiteX1" fmla="*/ 2124089 w 2494800"/>
              <a:gd name="connsiteY1" fmla="*/ 1097644 h 1499917"/>
              <a:gd name="connsiteX2" fmla="*/ 890372 w 2494800"/>
              <a:gd name="connsiteY2" fmla="*/ 4235 h 1499917"/>
              <a:gd name="connsiteX3" fmla="*/ 63061 w 2494800"/>
              <a:gd name="connsiteY3" fmla="*/ 657077 h 1499917"/>
              <a:gd name="connsiteX4" fmla="*/ 93297 w 2494800"/>
              <a:gd name="connsiteY4" fmla="*/ 826149 h 1499917"/>
              <a:gd name="connsiteX0" fmla="*/ 2494800 w 2494800"/>
              <a:gd name="connsiteY0" fmla="*/ 1499917 h 1499917"/>
              <a:gd name="connsiteX1" fmla="*/ 2124089 w 2494800"/>
              <a:gd name="connsiteY1" fmla="*/ 1097644 h 1499917"/>
              <a:gd name="connsiteX2" fmla="*/ 890372 w 2494800"/>
              <a:gd name="connsiteY2" fmla="*/ 4235 h 1499917"/>
              <a:gd name="connsiteX3" fmla="*/ 63061 w 2494800"/>
              <a:gd name="connsiteY3" fmla="*/ 657077 h 1499917"/>
              <a:gd name="connsiteX4" fmla="*/ 93297 w 2494800"/>
              <a:gd name="connsiteY4" fmla="*/ 826149 h 1499917"/>
              <a:gd name="connsiteX0" fmla="*/ 2494800 w 2494800"/>
              <a:gd name="connsiteY0" fmla="*/ 1495724 h 1495724"/>
              <a:gd name="connsiteX1" fmla="*/ 2124089 w 2494800"/>
              <a:gd name="connsiteY1" fmla="*/ 1093451 h 1495724"/>
              <a:gd name="connsiteX2" fmla="*/ 890372 w 2494800"/>
              <a:gd name="connsiteY2" fmla="*/ 42 h 1495724"/>
              <a:gd name="connsiteX3" fmla="*/ 63061 w 2494800"/>
              <a:gd name="connsiteY3" fmla="*/ 652884 h 1495724"/>
              <a:gd name="connsiteX4" fmla="*/ 93297 w 2494800"/>
              <a:gd name="connsiteY4" fmla="*/ 821956 h 1495724"/>
              <a:gd name="connsiteX0" fmla="*/ 2494800 w 2494800"/>
              <a:gd name="connsiteY0" fmla="*/ 1495724 h 1495724"/>
              <a:gd name="connsiteX1" fmla="*/ 2124089 w 2494800"/>
              <a:gd name="connsiteY1" fmla="*/ 1093451 h 1495724"/>
              <a:gd name="connsiteX2" fmla="*/ 890372 w 2494800"/>
              <a:gd name="connsiteY2" fmla="*/ 42 h 1495724"/>
              <a:gd name="connsiteX3" fmla="*/ 63061 w 2494800"/>
              <a:gd name="connsiteY3" fmla="*/ 652884 h 1495724"/>
              <a:gd name="connsiteX4" fmla="*/ 93297 w 2494800"/>
              <a:gd name="connsiteY4" fmla="*/ 821956 h 1495724"/>
              <a:gd name="connsiteX0" fmla="*/ 2494800 w 2494800"/>
              <a:gd name="connsiteY0" fmla="*/ 1532542 h 1532542"/>
              <a:gd name="connsiteX1" fmla="*/ 2124089 w 2494800"/>
              <a:gd name="connsiteY1" fmla="*/ 1130269 h 1532542"/>
              <a:gd name="connsiteX2" fmla="*/ 890372 w 2494800"/>
              <a:gd name="connsiteY2" fmla="*/ 38 h 1532542"/>
              <a:gd name="connsiteX3" fmla="*/ 63061 w 2494800"/>
              <a:gd name="connsiteY3" fmla="*/ 689702 h 1532542"/>
              <a:gd name="connsiteX4" fmla="*/ 93297 w 2494800"/>
              <a:gd name="connsiteY4" fmla="*/ 858774 h 1532542"/>
              <a:gd name="connsiteX0" fmla="*/ 2493439 w 2493439"/>
              <a:gd name="connsiteY0" fmla="*/ 1483451 h 1483451"/>
              <a:gd name="connsiteX1" fmla="*/ 2122728 w 2493439"/>
              <a:gd name="connsiteY1" fmla="*/ 1081178 h 1483451"/>
              <a:gd name="connsiteX2" fmla="*/ 870600 w 2493439"/>
              <a:gd name="connsiteY2" fmla="*/ 42 h 1483451"/>
              <a:gd name="connsiteX3" fmla="*/ 61700 w 2493439"/>
              <a:gd name="connsiteY3" fmla="*/ 640611 h 1483451"/>
              <a:gd name="connsiteX4" fmla="*/ 91936 w 2493439"/>
              <a:gd name="connsiteY4" fmla="*/ 809683 h 1483451"/>
              <a:gd name="connsiteX0" fmla="*/ 2420012 w 2420012"/>
              <a:gd name="connsiteY0" fmla="*/ 1497889 h 1497889"/>
              <a:gd name="connsiteX1" fmla="*/ 2049301 w 2420012"/>
              <a:gd name="connsiteY1" fmla="*/ 1095616 h 1497889"/>
              <a:gd name="connsiteX2" fmla="*/ 797173 w 2420012"/>
              <a:gd name="connsiteY2" fmla="*/ 14480 h 1497889"/>
              <a:gd name="connsiteX3" fmla="*/ 160106 w 2420012"/>
              <a:gd name="connsiteY3" fmla="*/ 495490 h 1497889"/>
              <a:gd name="connsiteX4" fmla="*/ 18509 w 2420012"/>
              <a:gd name="connsiteY4" fmla="*/ 824121 h 1497889"/>
              <a:gd name="connsiteX0" fmla="*/ 2420012 w 2420012"/>
              <a:gd name="connsiteY0" fmla="*/ 1483505 h 1483505"/>
              <a:gd name="connsiteX1" fmla="*/ 2049301 w 2420012"/>
              <a:gd name="connsiteY1" fmla="*/ 1081232 h 1483505"/>
              <a:gd name="connsiteX2" fmla="*/ 797173 w 2420012"/>
              <a:gd name="connsiteY2" fmla="*/ 96 h 1483505"/>
              <a:gd name="connsiteX3" fmla="*/ 160106 w 2420012"/>
              <a:gd name="connsiteY3" fmla="*/ 481106 h 1483505"/>
              <a:gd name="connsiteX4" fmla="*/ 18509 w 2420012"/>
              <a:gd name="connsiteY4" fmla="*/ 809737 h 1483505"/>
              <a:gd name="connsiteX0" fmla="*/ 2420012 w 2420012"/>
              <a:gd name="connsiteY0" fmla="*/ 1483505 h 1483505"/>
              <a:gd name="connsiteX1" fmla="*/ 2049301 w 2420012"/>
              <a:gd name="connsiteY1" fmla="*/ 1081232 h 1483505"/>
              <a:gd name="connsiteX2" fmla="*/ 797173 w 2420012"/>
              <a:gd name="connsiteY2" fmla="*/ 96 h 1483505"/>
              <a:gd name="connsiteX3" fmla="*/ 160106 w 2420012"/>
              <a:gd name="connsiteY3" fmla="*/ 481106 h 1483505"/>
              <a:gd name="connsiteX4" fmla="*/ 18509 w 2420012"/>
              <a:gd name="connsiteY4" fmla="*/ 809737 h 1483505"/>
              <a:gd name="connsiteX0" fmla="*/ 2420012 w 2420012"/>
              <a:gd name="connsiteY0" fmla="*/ 1483426 h 1483426"/>
              <a:gd name="connsiteX1" fmla="*/ 2049301 w 2420012"/>
              <a:gd name="connsiteY1" fmla="*/ 1081153 h 1483426"/>
              <a:gd name="connsiteX2" fmla="*/ 797173 w 2420012"/>
              <a:gd name="connsiteY2" fmla="*/ 17 h 1483426"/>
              <a:gd name="connsiteX3" fmla="*/ 160106 w 2420012"/>
              <a:gd name="connsiteY3" fmla="*/ 481027 h 1483426"/>
              <a:gd name="connsiteX4" fmla="*/ 18509 w 2420012"/>
              <a:gd name="connsiteY4" fmla="*/ 809658 h 148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0012" h="1483426">
                <a:moveTo>
                  <a:pt x="2420012" y="1483426"/>
                </a:moveTo>
                <a:cubicBezTo>
                  <a:pt x="2401354" y="1286387"/>
                  <a:pt x="2137532" y="1185427"/>
                  <a:pt x="2049301" y="1081153"/>
                </a:cubicBezTo>
                <a:cubicBezTo>
                  <a:pt x="1746098" y="841078"/>
                  <a:pt x="952480" y="-4290"/>
                  <a:pt x="797173" y="17"/>
                </a:cubicBezTo>
                <a:cubicBezTo>
                  <a:pt x="641866" y="4324"/>
                  <a:pt x="289883" y="346087"/>
                  <a:pt x="160106" y="481027"/>
                </a:cubicBezTo>
                <a:cubicBezTo>
                  <a:pt x="30329" y="615967"/>
                  <a:pt x="-34430" y="756719"/>
                  <a:pt x="18509" y="809658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17432F4-28E3-E04E-A6EF-6F434F5DCB3C}"/>
              </a:ext>
            </a:extLst>
          </p:cNvPr>
          <p:cNvSpPr/>
          <p:nvPr/>
        </p:nvSpPr>
        <p:spPr>
          <a:xfrm>
            <a:off x="3789045" y="4034790"/>
            <a:ext cx="1415415" cy="1343025"/>
          </a:xfrm>
          <a:prstGeom prst="ellipse">
            <a:avLst/>
          </a:prstGeom>
          <a:noFill/>
          <a:ln w="19050">
            <a:solidFill>
              <a:srgbClr val="000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B08275E2-D861-284C-8508-F089B5612D6A}"/>
              </a:ext>
            </a:extLst>
          </p:cNvPr>
          <p:cNvSpPr txBox="1"/>
          <p:nvPr/>
        </p:nvSpPr>
        <p:spPr>
          <a:xfrm>
            <a:off x="4638000" y="3977871"/>
            <a:ext cx="386644" cy="3034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02EDEF-3800-34FF-F272-B6034AFA4FD1}"/>
              </a:ext>
            </a:extLst>
          </p:cNvPr>
          <p:cNvSpPr/>
          <p:nvPr/>
        </p:nvSpPr>
        <p:spPr>
          <a:xfrm rot="1109789">
            <a:off x="775631" y="4032587"/>
            <a:ext cx="1945861" cy="133572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EE1C7D-6DC6-8044-63B5-706271549E27}"/>
              </a:ext>
            </a:extLst>
          </p:cNvPr>
          <p:cNvGrpSpPr/>
          <p:nvPr/>
        </p:nvGrpSpPr>
        <p:grpSpPr>
          <a:xfrm>
            <a:off x="1686209" y="3315547"/>
            <a:ext cx="3173259" cy="1350613"/>
            <a:chOff x="1686209" y="3315547"/>
            <a:chExt cx="3173259" cy="1350613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5039585-232C-0927-DD68-E99820075173}"/>
                </a:ext>
              </a:extLst>
            </p:cNvPr>
            <p:cNvSpPr/>
            <p:nvPr/>
          </p:nvSpPr>
          <p:spPr>
            <a:xfrm>
              <a:off x="1831800" y="3315547"/>
              <a:ext cx="3027668" cy="1350613"/>
            </a:xfrm>
            <a:custGeom>
              <a:avLst/>
              <a:gdLst>
                <a:gd name="connsiteX0" fmla="*/ 2579570 w 2579570"/>
                <a:gd name="connsiteY0" fmla="*/ 1087655 h 1087655"/>
                <a:gd name="connsiteX1" fmla="*/ 2314876 w 2579570"/>
                <a:gd name="connsiteY1" fmla="*/ 774834 h 1087655"/>
                <a:gd name="connsiteX2" fmla="*/ 1525604 w 2579570"/>
                <a:gd name="connsiteY2" fmla="*/ 28876 h 1087655"/>
                <a:gd name="connsiteX3" fmla="*/ 322446 w 2579570"/>
                <a:gd name="connsiteY3" fmla="*/ 0 h 1087655"/>
                <a:gd name="connsiteX4" fmla="*/ 0 w 2579570"/>
                <a:gd name="connsiteY4" fmla="*/ 250257 h 1087655"/>
                <a:gd name="connsiteX5" fmla="*/ 158817 w 2579570"/>
                <a:gd name="connsiteY5" fmla="*/ 409074 h 1087655"/>
                <a:gd name="connsiteX0" fmla="*/ 2579570 w 2579570"/>
                <a:gd name="connsiteY0" fmla="*/ 1136124 h 1136124"/>
                <a:gd name="connsiteX1" fmla="*/ 2314876 w 2579570"/>
                <a:gd name="connsiteY1" fmla="*/ 823303 h 1136124"/>
                <a:gd name="connsiteX2" fmla="*/ 1525604 w 2579570"/>
                <a:gd name="connsiteY2" fmla="*/ 77345 h 1136124"/>
                <a:gd name="connsiteX3" fmla="*/ 322446 w 2579570"/>
                <a:gd name="connsiteY3" fmla="*/ 48469 h 1136124"/>
                <a:gd name="connsiteX4" fmla="*/ 0 w 2579570"/>
                <a:gd name="connsiteY4" fmla="*/ 298726 h 1136124"/>
                <a:gd name="connsiteX5" fmla="*/ 158817 w 2579570"/>
                <a:gd name="connsiteY5" fmla="*/ 457543 h 1136124"/>
                <a:gd name="connsiteX0" fmla="*/ 2579570 w 2579570"/>
                <a:gd name="connsiteY0" fmla="*/ 1152990 h 1152990"/>
                <a:gd name="connsiteX1" fmla="*/ 2314876 w 2579570"/>
                <a:gd name="connsiteY1" fmla="*/ 840169 h 1152990"/>
                <a:gd name="connsiteX2" fmla="*/ 1525604 w 2579570"/>
                <a:gd name="connsiteY2" fmla="*/ 94211 h 1152990"/>
                <a:gd name="connsiteX3" fmla="*/ 322446 w 2579570"/>
                <a:gd name="connsiteY3" fmla="*/ 65335 h 1152990"/>
                <a:gd name="connsiteX4" fmla="*/ 0 w 2579570"/>
                <a:gd name="connsiteY4" fmla="*/ 315592 h 1152990"/>
                <a:gd name="connsiteX5" fmla="*/ 158817 w 2579570"/>
                <a:gd name="connsiteY5" fmla="*/ 474409 h 1152990"/>
                <a:gd name="connsiteX0" fmla="*/ 2609416 w 2609416"/>
                <a:gd name="connsiteY0" fmla="*/ 1152990 h 1152990"/>
                <a:gd name="connsiteX1" fmla="*/ 2344722 w 2609416"/>
                <a:gd name="connsiteY1" fmla="*/ 840169 h 1152990"/>
                <a:gd name="connsiteX2" fmla="*/ 1555450 w 2609416"/>
                <a:gd name="connsiteY2" fmla="*/ 94211 h 1152990"/>
                <a:gd name="connsiteX3" fmla="*/ 352292 w 2609416"/>
                <a:gd name="connsiteY3" fmla="*/ 65335 h 1152990"/>
                <a:gd name="connsiteX4" fmla="*/ 29846 w 2609416"/>
                <a:gd name="connsiteY4" fmla="*/ 315592 h 1152990"/>
                <a:gd name="connsiteX5" fmla="*/ 188663 w 2609416"/>
                <a:gd name="connsiteY5" fmla="*/ 474409 h 1152990"/>
                <a:gd name="connsiteX0" fmla="*/ 2580324 w 2580324"/>
                <a:gd name="connsiteY0" fmla="*/ 1152990 h 1152990"/>
                <a:gd name="connsiteX1" fmla="*/ 2315630 w 2580324"/>
                <a:gd name="connsiteY1" fmla="*/ 840169 h 1152990"/>
                <a:gd name="connsiteX2" fmla="*/ 1526358 w 2580324"/>
                <a:gd name="connsiteY2" fmla="*/ 94211 h 1152990"/>
                <a:gd name="connsiteX3" fmla="*/ 323200 w 2580324"/>
                <a:gd name="connsiteY3" fmla="*/ 65335 h 1152990"/>
                <a:gd name="connsiteX4" fmla="*/ 754 w 2580324"/>
                <a:gd name="connsiteY4" fmla="*/ 315592 h 1152990"/>
                <a:gd name="connsiteX5" fmla="*/ 159571 w 2580324"/>
                <a:gd name="connsiteY5" fmla="*/ 474409 h 1152990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36935 h 1136935"/>
                <a:gd name="connsiteX1" fmla="*/ 2277458 w 2542152"/>
                <a:gd name="connsiteY1" fmla="*/ 824114 h 1136935"/>
                <a:gd name="connsiteX2" fmla="*/ 1488186 w 2542152"/>
                <a:gd name="connsiteY2" fmla="*/ 78156 h 1136935"/>
                <a:gd name="connsiteX3" fmla="*/ 285028 w 2542152"/>
                <a:gd name="connsiteY3" fmla="*/ 49280 h 1136935"/>
                <a:gd name="connsiteX4" fmla="*/ 1083 w 2542152"/>
                <a:gd name="connsiteY4" fmla="*/ 313975 h 1136935"/>
                <a:gd name="connsiteX5" fmla="*/ 121399 w 2542152"/>
                <a:gd name="connsiteY5" fmla="*/ 458354 h 1136935"/>
                <a:gd name="connsiteX0" fmla="*/ 2542152 w 2542152"/>
                <a:gd name="connsiteY0" fmla="*/ 1123846 h 1123846"/>
                <a:gd name="connsiteX1" fmla="*/ 2277458 w 2542152"/>
                <a:gd name="connsiteY1" fmla="*/ 811025 h 1123846"/>
                <a:gd name="connsiteX2" fmla="*/ 1488186 w 2542152"/>
                <a:gd name="connsiteY2" fmla="*/ 65067 h 1123846"/>
                <a:gd name="connsiteX3" fmla="*/ 309091 w 2542152"/>
                <a:gd name="connsiteY3" fmla="*/ 65067 h 1123846"/>
                <a:gd name="connsiteX4" fmla="*/ 1083 w 2542152"/>
                <a:gd name="connsiteY4" fmla="*/ 300886 h 1123846"/>
                <a:gd name="connsiteX5" fmla="*/ 121399 w 2542152"/>
                <a:gd name="connsiteY5" fmla="*/ 445265 h 1123846"/>
                <a:gd name="connsiteX0" fmla="*/ 2542152 w 2542152"/>
                <a:gd name="connsiteY0" fmla="*/ 1128000 h 1128000"/>
                <a:gd name="connsiteX1" fmla="*/ 2277458 w 2542152"/>
                <a:gd name="connsiteY1" fmla="*/ 815179 h 1128000"/>
                <a:gd name="connsiteX2" fmla="*/ 1488186 w 2542152"/>
                <a:gd name="connsiteY2" fmla="*/ 69221 h 1128000"/>
                <a:gd name="connsiteX3" fmla="*/ 309091 w 2542152"/>
                <a:gd name="connsiteY3" fmla="*/ 69221 h 1128000"/>
                <a:gd name="connsiteX4" fmla="*/ 1083 w 2542152"/>
                <a:gd name="connsiteY4" fmla="*/ 305040 h 1128000"/>
                <a:gd name="connsiteX5" fmla="*/ 121399 w 2542152"/>
                <a:gd name="connsiteY5" fmla="*/ 449419 h 1128000"/>
                <a:gd name="connsiteX0" fmla="*/ 2542152 w 2542152"/>
                <a:gd name="connsiteY0" fmla="*/ 1128000 h 1128000"/>
                <a:gd name="connsiteX1" fmla="*/ 2277458 w 2542152"/>
                <a:gd name="connsiteY1" fmla="*/ 815179 h 1128000"/>
                <a:gd name="connsiteX2" fmla="*/ 1488186 w 2542152"/>
                <a:gd name="connsiteY2" fmla="*/ 69221 h 1128000"/>
                <a:gd name="connsiteX3" fmla="*/ 309091 w 2542152"/>
                <a:gd name="connsiteY3" fmla="*/ 69221 h 1128000"/>
                <a:gd name="connsiteX4" fmla="*/ 1083 w 2542152"/>
                <a:gd name="connsiteY4" fmla="*/ 305040 h 1128000"/>
                <a:gd name="connsiteX5" fmla="*/ 121399 w 2542152"/>
                <a:gd name="connsiteY5" fmla="*/ 449419 h 1128000"/>
                <a:gd name="connsiteX0" fmla="*/ 2542152 w 2542152"/>
                <a:gd name="connsiteY0" fmla="*/ 1120089 h 1120089"/>
                <a:gd name="connsiteX1" fmla="*/ 2277458 w 2542152"/>
                <a:gd name="connsiteY1" fmla="*/ 807268 h 1120089"/>
                <a:gd name="connsiteX2" fmla="*/ 1488186 w 2542152"/>
                <a:gd name="connsiteY2" fmla="*/ 61310 h 1120089"/>
                <a:gd name="connsiteX3" fmla="*/ 328342 w 2542152"/>
                <a:gd name="connsiteY3" fmla="*/ 80560 h 1120089"/>
                <a:gd name="connsiteX4" fmla="*/ 1083 w 2542152"/>
                <a:gd name="connsiteY4" fmla="*/ 297129 h 1120089"/>
                <a:gd name="connsiteX5" fmla="*/ 121399 w 2542152"/>
                <a:gd name="connsiteY5" fmla="*/ 441508 h 1120089"/>
                <a:gd name="connsiteX0" fmla="*/ 2542152 w 2542152"/>
                <a:gd name="connsiteY0" fmla="*/ 1121356 h 1121356"/>
                <a:gd name="connsiteX1" fmla="*/ 2277458 w 2542152"/>
                <a:gd name="connsiteY1" fmla="*/ 808535 h 1121356"/>
                <a:gd name="connsiteX2" fmla="*/ 1488186 w 2542152"/>
                <a:gd name="connsiteY2" fmla="*/ 62577 h 1121356"/>
                <a:gd name="connsiteX3" fmla="*/ 328342 w 2542152"/>
                <a:gd name="connsiteY3" fmla="*/ 81827 h 1121356"/>
                <a:gd name="connsiteX4" fmla="*/ 1083 w 2542152"/>
                <a:gd name="connsiteY4" fmla="*/ 298396 h 1121356"/>
                <a:gd name="connsiteX5" fmla="*/ 121399 w 2542152"/>
                <a:gd name="connsiteY5" fmla="*/ 442775 h 1121356"/>
                <a:gd name="connsiteX0" fmla="*/ 2542152 w 2542152"/>
                <a:gd name="connsiteY0" fmla="*/ 1121356 h 1121356"/>
                <a:gd name="connsiteX1" fmla="*/ 2277458 w 2542152"/>
                <a:gd name="connsiteY1" fmla="*/ 808535 h 1121356"/>
                <a:gd name="connsiteX2" fmla="*/ 1488186 w 2542152"/>
                <a:gd name="connsiteY2" fmla="*/ 62577 h 1121356"/>
                <a:gd name="connsiteX3" fmla="*/ 328342 w 2542152"/>
                <a:gd name="connsiteY3" fmla="*/ 81827 h 1121356"/>
                <a:gd name="connsiteX4" fmla="*/ 1083 w 2542152"/>
                <a:gd name="connsiteY4" fmla="*/ 298396 h 1121356"/>
                <a:gd name="connsiteX5" fmla="*/ 121399 w 2542152"/>
                <a:gd name="connsiteY5" fmla="*/ 442775 h 1121356"/>
                <a:gd name="connsiteX0" fmla="*/ 2542152 w 2542152"/>
                <a:gd name="connsiteY0" fmla="*/ 1121356 h 1121356"/>
                <a:gd name="connsiteX1" fmla="*/ 2277458 w 2542152"/>
                <a:gd name="connsiteY1" fmla="*/ 808535 h 1121356"/>
                <a:gd name="connsiteX2" fmla="*/ 1488186 w 2542152"/>
                <a:gd name="connsiteY2" fmla="*/ 62577 h 1121356"/>
                <a:gd name="connsiteX3" fmla="*/ 328342 w 2542152"/>
                <a:gd name="connsiteY3" fmla="*/ 81827 h 1121356"/>
                <a:gd name="connsiteX4" fmla="*/ 1083 w 2542152"/>
                <a:gd name="connsiteY4" fmla="*/ 298396 h 1121356"/>
                <a:gd name="connsiteX5" fmla="*/ 121399 w 2542152"/>
                <a:gd name="connsiteY5" fmla="*/ 442775 h 1121356"/>
                <a:gd name="connsiteX0" fmla="*/ 2542152 w 2542152"/>
                <a:gd name="connsiteY0" fmla="*/ 1090184 h 1090184"/>
                <a:gd name="connsiteX1" fmla="*/ 2277458 w 2542152"/>
                <a:gd name="connsiteY1" fmla="*/ 777363 h 1090184"/>
                <a:gd name="connsiteX2" fmla="*/ 1488186 w 2542152"/>
                <a:gd name="connsiteY2" fmla="*/ 31405 h 1090184"/>
                <a:gd name="connsiteX3" fmla="*/ 328342 w 2542152"/>
                <a:gd name="connsiteY3" fmla="*/ 50655 h 1090184"/>
                <a:gd name="connsiteX4" fmla="*/ 1083 w 2542152"/>
                <a:gd name="connsiteY4" fmla="*/ 267224 h 1090184"/>
                <a:gd name="connsiteX5" fmla="*/ 121399 w 2542152"/>
                <a:gd name="connsiteY5" fmla="*/ 411603 h 1090184"/>
                <a:gd name="connsiteX0" fmla="*/ 2542152 w 2542152"/>
                <a:gd name="connsiteY0" fmla="*/ 1090184 h 1090184"/>
                <a:gd name="connsiteX1" fmla="*/ 2277458 w 2542152"/>
                <a:gd name="connsiteY1" fmla="*/ 777363 h 1090184"/>
                <a:gd name="connsiteX2" fmla="*/ 1488186 w 2542152"/>
                <a:gd name="connsiteY2" fmla="*/ 31405 h 1090184"/>
                <a:gd name="connsiteX3" fmla="*/ 328342 w 2542152"/>
                <a:gd name="connsiteY3" fmla="*/ 50655 h 1090184"/>
                <a:gd name="connsiteX4" fmla="*/ 1083 w 2542152"/>
                <a:gd name="connsiteY4" fmla="*/ 267224 h 1090184"/>
                <a:gd name="connsiteX5" fmla="*/ 121399 w 2542152"/>
                <a:gd name="connsiteY5" fmla="*/ 411603 h 1090184"/>
                <a:gd name="connsiteX0" fmla="*/ 2542152 w 2542152"/>
                <a:gd name="connsiteY0" fmla="*/ 1096253 h 1096253"/>
                <a:gd name="connsiteX1" fmla="*/ 2277458 w 2542152"/>
                <a:gd name="connsiteY1" fmla="*/ 783432 h 1096253"/>
                <a:gd name="connsiteX2" fmla="*/ 1353432 w 2542152"/>
                <a:gd name="connsiteY2" fmla="*/ 27849 h 1096253"/>
                <a:gd name="connsiteX3" fmla="*/ 328342 w 2542152"/>
                <a:gd name="connsiteY3" fmla="*/ 56724 h 1096253"/>
                <a:gd name="connsiteX4" fmla="*/ 1083 w 2542152"/>
                <a:gd name="connsiteY4" fmla="*/ 273293 h 1096253"/>
                <a:gd name="connsiteX5" fmla="*/ 121399 w 2542152"/>
                <a:gd name="connsiteY5" fmla="*/ 417672 h 1096253"/>
                <a:gd name="connsiteX0" fmla="*/ 2542152 w 2542152"/>
                <a:gd name="connsiteY0" fmla="*/ 1110529 h 1110529"/>
                <a:gd name="connsiteX1" fmla="*/ 2277458 w 2542152"/>
                <a:gd name="connsiteY1" fmla="*/ 797708 h 1110529"/>
                <a:gd name="connsiteX2" fmla="*/ 1353432 w 2542152"/>
                <a:gd name="connsiteY2" fmla="*/ 42125 h 1110529"/>
                <a:gd name="connsiteX3" fmla="*/ 328342 w 2542152"/>
                <a:gd name="connsiteY3" fmla="*/ 71000 h 1110529"/>
                <a:gd name="connsiteX4" fmla="*/ 1083 w 2542152"/>
                <a:gd name="connsiteY4" fmla="*/ 287569 h 1110529"/>
                <a:gd name="connsiteX5" fmla="*/ 121399 w 2542152"/>
                <a:gd name="connsiteY5" fmla="*/ 431948 h 1110529"/>
                <a:gd name="connsiteX0" fmla="*/ 2542152 w 2542152"/>
                <a:gd name="connsiteY0" fmla="*/ 1144442 h 1144442"/>
                <a:gd name="connsiteX1" fmla="*/ 2277458 w 2542152"/>
                <a:gd name="connsiteY1" fmla="*/ 831621 h 1144442"/>
                <a:gd name="connsiteX2" fmla="*/ 1353432 w 2542152"/>
                <a:gd name="connsiteY2" fmla="*/ 76038 h 1144442"/>
                <a:gd name="connsiteX3" fmla="*/ 309091 w 2542152"/>
                <a:gd name="connsiteY3" fmla="*/ 95288 h 1144442"/>
                <a:gd name="connsiteX4" fmla="*/ 1083 w 2542152"/>
                <a:gd name="connsiteY4" fmla="*/ 321482 h 1144442"/>
                <a:gd name="connsiteX5" fmla="*/ 121399 w 2542152"/>
                <a:gd name="connsiteY5" fmla="*/ 465861 h 1144442"/>
                <a:gd name="connsiteX0" fmla="*/ 2541959 w 2541959"/>
                <a:gd name="connsiteY0" fmla="*/ 1144442 h 1144442"/>
                <a:gd name="connsiteX1" fmla="*/ 2277265 w 2541959"/>
                <a:gd name="connsiteY1" fmla="*/ 831621 h 1144442"/>
                <a:gd name="connsiteX2" fmla="*/ 1353239 w 2541959"/>
                <a:gd name="connsiteY2" fmla="*/ 76038 h 1144442"/>
                <a:gd name="connsiteX3" fmla="*/ 308898 w 2541959"/>
                <a:gd name="connsiteY3" fmla="*/ 95288 h 1144442"/>
                <a:gd name="connsiteX4" fmla="*/ 890 w 2541959"/>
                <a:gd name="connsiteY4" fmla="*/ 321482 h 1144442"/>
                <a:gd name="connsiteX5" fmla="*/ 140456 w 2541959"/>
                <a:gd name="connsiteY5" fmla="*/ 470674 h 1144442"/>
                <a:gd name="connsiteX0" fmla="*/ 2541959 w 2541959"/>
                <a:gd name="connsiteY0" fmla="*/ 1144442 h 1144442"/>
                <a:gd name="connsiteX1" fmla="*/ 2277265 w 2541959"/>
                <a:gd name="connsiteY1" fmla="*/ 831621 h 1144442"/>
                <a:gd name="connsiteX2" fmla="*/ 1353239 w 2541959"/>
                <a:gd name="connsiteY2" fmla="*/ 76038 h 1144442"/>
                <a:gd name="connsiteX3" fmla="*/ 308898 w 2541959"/>
                <a:gd name="connsiteY3" fmla="*/ 95288 h 1144442"/>
                <a:gd name="connsiteX4" fmla="*/ 890 w 2541959"/>
                <a:gd name="connsiteY4" fmla="*/ 321482 h 1144442"/>
                <a:gd name="connsiteX5" fmla="*/ 140456 w 2541959"/>
                <a:gd name="connsiteY5" fmla="*/ 470674 h 1144442"/>
                <a:gd name="connsiteX0" fmla="*/ 2549067 w 2549067"/>
                <a:gd name="connsiteY0" fmla="*/ 1144442 h 1144442"/>
                <a:gd name="connsiteX1" fmla="*/ 2284373 w 2549067"/>
                <a:gd name="connsiteY1" fmla="*/ 831621 h 1144442"/>
                <a:gd name="connsiteX2" fmla="*/ 1360347 w 2549067"/>
                <a:gd name="connsiteY2" fmla="*/ 76038 h 1144442"/>
                <a:gd name="connsiteX3" fmla="*/ 316006 w 2549067"/>
                <a:gd name="connsiteY3" fmla="*/ 95288 h 1144442"/>
                <a:gd name="connsiteX4" fmla="*/ 7998 w 2549067"/>
                <a:gd name="connsiteY4" fmla="*/ 321482 h 1144442"/>
                <a:gd name="connsiteX5" fmla="*/ 147564 w 2549067"/>
                <a:gd name="connsiteY5" fmla="*/ 470674 h 1144442"/>
                <a:gd name="connsiteX0" fmla="*/ 2530309 w 2530309"/>
                <a:gd name="connsiteY0" fmla="*/ 1126668 h 1126668"/>
                <a:gd name="connsiteX1" fmla="*/ 2265615 w 2530309"/>
                <a:gd name="connsiteY1" fmla="*/ 813847 h 1126668"/>
                <a:gd name="connsiteX2" fmla="*/ 1341589 w 2530309"/>
                <a:gd name="connsiteY2" fmla="*/ 58264 h 1126668"/>
                <a:gd name="connsiteX3" fmla="*/ 297248 w 2530309"/>
                <a:gd name="connsiteY3" fmla="*/ 77514 h 1126668"/>
                <a:gd name="connsiteX4" fmla="*/ 9118 w 2530309"/>
                <a:gd name="connsiteY4" fmla="*/ 290455 h 1126668"/>
                <a:gd name="connsiteX5" fmla="*/ 128806 w 2530309"/>
                <a:gd name="connsiteY5" fmla="*/ 452900 h 1126668"/>
                <a:gd name="connsiteX0" fmla="*/ 2536092 w 2536092"/>
                <a:gd name="connsiteY0" fmla="*/ 1126668 h 1126668"/>
                <a:gd name="connsiteX1" fmla="*/ 2271398 w 2536092"/>
                <a:gd name="connsiteY1" fmla="*/ 813847 h 1126668"/>
                <a:gd name="connsiteX2" fmla="*/ 1347372 w 2536092"/>
                <a:gd name="connsiteY2" fmla="*/ 58264 h 1126668"/>
                <a:gd name="connsiteX3" fmla="*/ 303031 w 2536092"/>
                <a:gd name="connsiteY3" fmla="*/ 77514 h 1126668"/>
                <a:gd name="connsiteX4" fmla="*/ 14901 w 2536092"/>
                <a:gd name="connsiteY4" fmla="*/ 290455 h 1126668"/>
                <a:gd name="connsiteX5" fmla="*/ 134589 w 2536092"/>
                <a:gd name="connsiteY5" fmla="*/ 452900 h 1126668"/>
                <a:gd name="connsiteX0" fmla="*/ 2529676 w 2529676"/>
                <a:gd name="connsiteY0" fmla="*/ 1119023 h 1119023"/>
                <a:gd name="connsiteX1" fmla="*/ 2264982 w 2529676"/>
                <a:gd name="connsiteY1" fmla="*/ 806202 h 1119023"/>
                <a:gd name="connsiteX2" fmla="*/ 1340956 w 2529676"/>
                <a:gd name="connsiteY2" fmla="*/ 50619 h 1119023"/>
                <a:gd name="connsiteX3" fmla="*/ 362875 w 2529676"/>
                <a:gd name="connsiteY3" fmla="*/ 93060 h 1119023"/>
                <a:gd name="connsiteX4" fmla="*/ 8485 w 2529676"/>
                <a:gd name="connsiteY4" fmla="*/ 282810 h 1119023"/>
                <a:gd name="connsiteX5" fmla="*/ 128173 w 2529676"/>
                <a:gd name="connsiteY5" fmla="*/ 445255 h 1119023"/>
                <a:gd name="connsiteX0" fmla="*/ 2529676 w 2529676"/>
                <a:gd name="connsiteY0" fmla="*/ 1126335 h 1126335"/>
                <a:gd name="connsiteX1" fmla="*/ 2264982 w 2529676"/>
                <a:gd name="connsiteY1" fmla="*/ 813514 h 1126335"/>
                <a:gd name="connsiteX2" fmla="*/ 1340956 w 2529676"/>
                <a:gd name="connsiteY2" fmla="*/ 57931 h 1126335"/>
                <a:gd name="connsiteX3" fmla="*/ 362875 w 2529676"/>
                <a:gd name="connsiteY3" fmla="*/ 100372 h 1126335"/>
                <a:gd name="connsiteX4" fmla="*/ 8485 w 2529676"/>
                <a:gd name="connsiteY4" fmla="*/ 290122 h 1126335"/>
                <a:gd name="connsiteX5" fmla="*/ 128173 w 2529676"/>
                <a:gd name="connsiteY5" fmla="*/ 452567 h 1126335"/>
                <a:gd name="connsiteX0" fmla="*/ 2529676 w 2529676"/>
                <a:gd name="connsiteY0" fmla="*/ 1126335 h 1126335"/>
                <a:gd name="connsiteX1" fmla="*/ 2264982 w 2529676"/>
                <a:gd name="connsiteY1" fmla="*/ 813514 h 1126335"/>
                <a:gd name="connsiteX2" fmla="*/ 1340956 w 2529676"/>
                <a:gd name="connsiteY2" fmla="*/ 57931 h 1126335"/>
                <a:gd name="connsiteX3" fmla="*/ 362875 w 2529676"/>
                <a:gd name="connsiteY3" fmla="*/ 100372 h 1126335"/>
                <a:gd name="connsiteX4" fmla="*/ 8485 w 2529676"/>
                <a:gd name="connsiteY4" fmla="*/ 290122 h 1126335"/>
                <a:gd name="connsiteX5" fmla="*/ 128173 w 2529676"/>
                <a:gd name="connsiteY5" fmla="*/ 452567 h 1126335"/>
                <a:gd name="connsiteX0" fmla="*/ 2529676 w 2529676"/>
                <a:gd name="connsiteY0" fmla="*/ 1126335 h 1126335"/>
                <a:gd name="connsiteX1" fmla="*/ 2264982 w 2529676"/>
                <a:gd name="connsiteY1" fmla="*/ 813514 h 1126335"/>
                <a:gd name="connsiteX2" fmla="*/ 1340956 w 2529676"/>
                <a:gd name="connsiteY2" fmla="*/ 57931 h 1126335"/>
                <a:gd name="connsiteX3" fmla="*/ 362875 w 2529676"/>
                <a:gd name="connsiteY3" fmla="*/ 100372 h 1126335"/>
                <a:gd name="connsiteX4" fmla="*/ 8485 w 2529676"/>
                <a:gd name="connsiteY4" fmla="*/ 290122 h 1126335"/>
                <a:gd name="connsiteX5" fmla="*/ 128173 w 2529676"/>
                <a:gd name="connsiteY5" fmla="*/ 452567 h 1126335"/>
                <a:gd name="connsiteX0" fmla="*/ 2529676 w 2529676"/>
                <a:gd name="connsiteY0" fmla="*/ 1126335 h 1126335"/>
                <a:gd name="connsiteX1" fmla="*/ 2264982 w 2529676"/>
                <a:gd name="connsiteY1" fmla="*/ 813514 h 1126335"/>
                <a:gd name="connsiteX2" fmla="*/ 1340956 w 2529676"/>
                <a:gd name="connsiteY2" fmla="*/ 57931 h 1126335"/>
                <a:gd name="connsiteX3" fmla="*/ 362875 w 2529676"/>
                <a:gd name="connsiteY3" fmla="*/ 100372 h 1126335"/>
                <a:gd name="connsiteX4" fmla="*/ 8485 w 2529676"/>
                <a:gd name="connsiteY4" fmla="*/ 290122 h 1126335"/>
                <a:gd name="connsiteX5" fmla="*/ 128173 w 2529676"/>
                <a:gd name="connsiteY5" fmla="*/ 452567 h 1126335"/>
                <a:gd name="connsiteX0" fmla="*/ 2529676 w 2529676"/>
                <a:gd name="connsiteY0" fmla="*/ 1119728 h 1119728"/>
                <a:gd name="connsiteX1" fmla="*/ 2158965 w 2529676"/>
                <a:gd name="connsiteY1" fmla="*/ 717455 h 1119728"/>
                <a:gd name="connsiteX2" fmla="*/ 1340956 w 2529676"/>
                <a:gd name="connsiteY2" fmla="*/ 51324 h 1119728"/>
                <a:gd name="connsiteX3" fmla="*/ 362875 w 2529676"/>
                <a:gd name="connsiteY3" fmla="*/ 93765 h 1119728"/>
                <a:gd name="connsiteX4" fmla="*/ 8485 w 2529676"/>
                <a:gd name="connsiteY4" fmla="*/ 283515 h 1119728"/>
                <a:gd name="connsiteX5" fmla="*/ 128173 w 2529676"/>
                <a:gd name="connsiteY5" fmla="*/ 445960 h 1119728"/>
                <a:gd name="connsiteX0" fmla="*/ 2725145 w 2725145"/>
                <a:gd name="connsiteY0" fmla="*/ 1030276 h 1030276"/>
                <a:gd name="connsiteX1" fmla="*/ 2158965 w 2725145"/>
                <a:gd name="connsiteY1" fmla="*/ 717455 h 1030276"/>
                <a:gd name="connsiteX2" fmla="*/ 1340956 w 2725145"/>
                <a:gd name="connsiteY2" fmla="*/ 51324 h 1030276"/>
                <a:gd name="connsiteX3" fmla="*/ 362875 w 2725145"/>
                <a:gd name="connsiteY3" fmla="*/ 93765 h 1030276"/>
                <a:gd name="connsiteX4" fmla="*/ 8485 w 2725145"/>
                <a:gd name="connsiteY4" fmla="*/ 283515 h 1030276"/>
                <a:gd name="connsiteX5" fmla="*/ 128173 w 2725145"/>
                <a:gd name="connsiteY5" fmla="*/ 445960 h 1030276"/>
                <a:gd name="connsiteX0" fmla="*/ 2725145 w 2725145"/>
                <a:gd name="connsiteY0" fmla="*/ 1030276 h 1036939"/>
                <a:gd name="connsiteX1" fmla="*/ 2158965 w 2725145"/>
                <a:gd name="connsiteY1" fmla="*/ 717455 h 1036939"/>
                <a:gd name="connsiteX2" fmla="*/ 1340956 w 2725145"/>
                <a:gd name="connsiteY2" fmla="*/ 51324 h 1036939"/>
                <a:gd name="connsiteX3" fmla="*/ 362875 w 2725145"/>
                <a:gd name="connsiteY3" fmla="*/ 93765 h 1036939"/>
                <a:gd name="connsiteX4" fmla="*/ 8485 w 2725145"/>
                <a:gd name="connsiteY4" fmla="*/ 283515 h 1036939"/>
                <a:gd name="connsiteX5" fmla="*/ 128173 w 2725145"/>
                <a:gd name="connsiteY5" fmla="*/ 445960 h 1036939"/>
                <a:gd name="connsiteX0" fmla="*/ 2705267 w 2705267"/>
                <a:gd name="connsiteY0" fmla="*/ 1026963 h 1033700"/>
                <a:gd name="connsiteX1" fmla="*/ 2158965 w 2705267"/>
                <a:gd name="connsiteY1" fmla="*/ 717455 h 1033700"/>
                <a:gd name="connsiteX2" fmla="*/ 1340956 w 2705267"/>
                <a:gd name="connsiteY2" fmla="*/ 51324 h 1033700"/>
                <a:gd name="connsiteX3" fmla="*/ 362875 w 2705267"/>
                <a:gd name="connsiteY3" fmla="*/ 93765 h 1033700"/>
                <a:gd name="connsiteX4" fmla="*/ 8485 w 2705267"/>
                <a:gd name="connsiteY4" fmla="*/ 283515 h 1033700"/>
                <a:gd name="connsiteX5" fmla="*/ 128173 w 2705267"/>
                <a:gd name="connsiteY5" fmla="*/ 445960 h 1033700"/>
                <a:gd name="connsiteX0" fmla="*/ 2705267 w 2705267"/>
                <a:gd name="connsiteY0" fmla="*/ 1026963 h 1036028"/>
                <a:gd name="connsiteX1" fmla="*/ 2158965 w 2705267"/>
                <a:gd name="connsiteY1" fmla="*/ 717455 h 1036028"/>
                <a:gd name="connsiteX2" fmla="*/ 1340956 w 2705267"/>
                <a:gd name="connsiteY2" fmla="*/ 51324 h 1036028"/>
                <a:gd name="connsiteX3" fmla="*/ 362875 w 2705267"/>
                <a:gd name="connsiteY3" fmla="*/ 93765 h 1036028"/>
                <a:gd name="connsiteX4" fmla="*/ 8485 w 2705267"/>
                <a:gd name="connsiteY4" fmla="*/ 283515 h 1036028"/>
                <a:gd name="connsiteX5" fmla="*/ 128173 w 2705267"/>
                <a:gd name="connsiteY5" fmla="*/ 445960 h 1036028"/>
                <a:gd name="connsiteX0" fmla="*/ 2899345 w 2899345"/>
                <a:gd name="connsiteY0" fmla="*/ 1026963 h 1036028"/>
                <a:gd name="connsiteX1" fmla="*/ 2353043 w 2899345"/>
                <a:gd name="connsiteY1" fmla="*/ 717455 h 1036028"/>
                <a:gd name="connsiteX2" fmla="*/ 1535034 w 2899345"/>
                <a:gd name="connsiteY2" fmla="*/ 51324 h 1036028"/>
                <a:gd name="connsiteX3" fmla="*/ 556953 w 2899345"/>
                <a:gd name="connsiteY3" fmla="*/ 93765 h 1036028"/>
                <a:gd name="connsiteX4" fmla="*/ 202563 w 2899345"/>
                <a:gd name="connsiteY4" fmla="*/ 283515 h 1036028"/>
                <a:gd name="connsiteX5" fmla="*/ 10825 w 2899345"/>
                <a:gd name="connsiteY5" fmla="*/ 442646 h 1036028"/>
                <a:gd name="connsiteX0" fmla="*/ 2888520 w 2888520"/>
                <a:gd name="connsiteY0" fmla="*/ 1026963 h 1036028"/>
                <a:gd name="connsiteX1" fmla="*/ 2342218 w 2888520"/>
                <a:gd name="connsiteY1" fmla="*/ 717455 h 1036028"/>
                <a:gd name="connsiteX2" fmla="*/ 1524209 w 2888520"/>
                <a:gd name="connsiteY2" fmla="*/ 51324 h 1036028"/>
                <a:gd name="connsiteX3" fmla="*/ 546128 w 2888520"/>
                <a:gd name="connsiteY3" fmla="*/ 93765 h 1036028"/>
                <a:gd name="connsiteX4" fmla="*/ 191738 w 2888520"/>
                <a:gd name="connsiteY4" fmla="*/ 283515 h 1036028"/>
                <a:gd name="connsiteX5" fmla="*/ 0 w 2888520"/>
                <a:gd name="connsiteY5" fmla="*/ 442646 h 1036028"/>
                <a:gd name="connsiteX0" fmla="*/ 2888520 w 2888520"/>
                <a:gd name="connsiteY0" fmla="*/ 1025382 h 1034447"/>
                <a:gd name="connsiteX1" fmla="*/ 2342218 w 2888520"/>
                <a:gd name="connsiteY1" fmla="*/ 715874 h 1034447"/>
                <a:gd name="connsiteX2" fmla="*/ 1524209 w 2888520"/>
                <a:gd name="connsiteY2" fmla="*/ 49743 h 1034447"/>
                <a:gd name="connsiteX3" fmla="*/ 546128 w 2888520"/>
                <a:gd name="connsiteY3" fmla="*/ 92184 h 1034447"/>
                <a:gd name="connsiteX4" fmla="*/ 0 w 2888520"/>
                <a:gd name="connsiteY4" fmla="*/ 441065 h 1034447"/>
                <a:gd name="connsiteX0" fmla="*/ 2951468 w 2951468"/>
                <a:gd name="connsiteY0" fmla="*/ 1024360 h 1033425"/>
                <a:gd name="connsiteX1" fmla="*/ 2405166 w 2951468"/>
                <a:gd name="connsiteY1" fmla="*/ 714852 h 1033425"/>
                <a:gd name="connsiteX2" fmla="*/ 1587157 w 2951468"/>
                <a:gd name="connsiteY2" fmla="*/ 48721 h 1033425"/>
                <a:gd name="connsiteX3" fmla="*/ 609076 w 2951468"/>
                <a:gd name="connsiteY3" fmla="*/ 91162 h 1033425"/>
                <a:gd name="connsiteX4" fmla="*/ 0 w 2951468"/>
                <a:gd name="connsiteY4" fmla="*/ 413539 h 1033425"/>
                <a:gd name="connsiteX0" fmla="*/ 2951468 w 2951468"/>
                <a:gd name="connsiteY0" fmla="*/ 1024360 h 1033425"/>
                <a:gd name="connsiteX1" fmla="*/ 2405166 w 2951468"/>
                <a:gd name="connsiteY1" fmla="*/ 714852 h 1033425"/>
                <a:gd name="connsiteX2" fmla="*/ 1587157 w 2951468"/>
                <a:gd name="connsiteY2" fmla="*/ 48721 h 1033425"/>
                <a:gd name="connsiteX3" fmla="*/ 609076 w 2951468"/>
                <a:gd name="connsiteY3" fmla="*/ 91162 h 1033425"/>
                <a:gd name="connsiteX4" fmla="*/ 0 w 2951468"/>
                <a:gd name="connsiteY4" fmla="*/ 413539 h 1033425"/>
                <a:gd name="connsiteX0" fmla="*/ 2951468 w 2951468"/>
                <a:gd name="connsiteY0" fmla="*/ 1025504 h 1034569"/>
                <a:gd name="connsiteX1" fmla="*/ 2405166 w 2951468"/>
                <a:gd name="connsiteY1" fmla="*/ 715996 h 1034569"/>
                <a:gd name="connsiteX2" fmla="*/ 1587157 w 2951468"/>
                <a:gd name="connsiteY2" fmla="*/ 49865 h 1034569"/>
                <a:gd name="connsiteX3" fmla="*/ 662085 w 2951468"/>
                <a:gd name="connsiteY3" fmla="*/ 88993 h 1034569"/>
                <a:gd name="connsiteX4" fmla="*/ 0 w 2951468"/>
                <a:gd name="connsiteY4" fmla="*/ 414683 h 1034569"/>
                <a:gd name="connsiteX0" fmla="*/ 2951468 w 2951468"/>
                <a:gd name="connsiteY0" fmla="*/ 1029589 h 1038654"/>
                <a:gd name="connsiteX1" fmla="*/ 2405166 w 2951468"/>
                <a:gd name="connsiteY1" fmla="*/ 720081 h 1038654"/>
                <a:gd name="connsiteX2" fmla="*/ 1587157 w 2951468"/>
                <a:gd name="connsiteY2" fmla="*/ 53950 h 1038654"/>
                <a:gd name="connsiteX3" fmla="*/ 662085 w 2951468"/>
                <a:gd name="connsiteY3" fmla="*/ 93078 h 1038654"/>
                <a:gd name="connsiteX4" fmla="*/ 0 w 2951468"/>
                <a:gd name="connsiteY4" fmla="*/ 418768 h 1038654"/>
                <a:gd name="connsiteX0" fmla="*/ 3027668 w 3027668"/>
                <a:gd name="connsiteY0" fmla="*/ 1024862 h 1033927"/>
                <a:gd name="connsiteX1" fmla="*/ 2481366 w 3027668"/>
                <a:gd name="connsiteY1" fmla="*/ 715354 h 1033927"/>
                <a:gd name="connsiteX2" fmla="*/ 1663357 w 3027668"/>
                <a:gd name="connsiteY2" fmla="*/ 49223 h 1033927"/>
                <a:gd name="connsiteX3" fmla="*/ 738285 w 3027668"/>
                <a:gd name="connsiteY3" fmla="*/ 88351 h 1033927"/>
                <a:gd name="connsiteX4" fmla="*/ 0 w 3027668"/>
                <a:gd name="connsiteY4" fmla="*/ 397476 h 1033927"/>
                <a:gd name="connsiteX0" fmla="*/ 3027668 w 3027668"/>
                <a:gd name="connsiteY0" fmla="*/ 1024862 h 1033927"/>
                <a:gd name="connsiteX1" fmla="*/ 2481366 w 3027668"/>
                <a:gd name="connsiteY1" fmla="*/ 715354 h 1033927"/>
                <a:gd name="connsiteX2" fmla="*/ 1663357 w 3027668"/>
                <a:gd name="connsiteY2" fmla="*/ 49223 h 1033927"/>
                <a:gd name="connsiteX3" fmla="*/ 738285 w 3027668"/>
                <a:gd name="connsiteY3" fmla="*/ 88351 h 1033927"/>
                <a:gd name="connsiteX4" fmla="*/ 0 w 3027668"/>
                <a:gd name="connsiteY4" fmla="*/ 397476 h 1033927"/>
                <a:gd name="connsiteX0" fmla="*/ 3027668 w 3027668"/>
                <a:gd name="connsiteY0" fmla="*/ 1030600 h 1039665"/>
                <a:gd name="connsiteX1" fmla="*/ 2481366 w 3027668"/>
                <a:gd name="connsiteY1" fmla="*/ 721092 h 1039665"/>
                <a:gd name="connsiteX2" fmla="*/ 1663357 w 3027668"/>
                <a:gd name="connsiteY2" fmla="*/ 54961 h 1039665"/>
                <a:gd name="connsiteX3" fmla="*/ 738285 w 3027668"/>
                <a:gd name="connsiteY3" fmla="*/ 94089 h 1039665"/>
                <a:gd name="connsiteX4" fmla="*/ 0 w 3027668"/>
                <a:gd name="connsiteY4" fmla="*/ 403214 h 1039665"/>
                <a:gd name="connsiteX0" fmla="*/ 3027668 w 3027668"/>
                <a:gd name="connsiteY0" fmla="*/ 1025634 h 1034699"/>
                <a:gd name="connsiteX1" fmla="*/ 2481366 w 3027668"/>
                <a:gd name="connsiteY1" fmla="*/ 716126 h 1034699"/>
                <a:gd name="connsiteX2" fmla="*/ 1663357 w 3027668"/>
                <a:gd name="connsiteY2" fmla="*/ 49995 h 1034699"/>
                <a:gd name="connsiteX3" fmla="*/ 738285 w 3027668"/>
                <a:gd name="connsiteY3" fmla="*/ 89123 h 1034699"/>
                <a:gd name="connsiteX4" fmla="*/ 0 w 3027668"/>
                <a:gd name="connsiteY4" fmla="*/ 398248 h 1034699"/>
                <a:gd name="connsiteX0" fmla="*/ 3027668 w 3027668"/>
                <a:gd name="connsiteY0" fmla="*/ 1284460 h 1293525"/>
                <a:gd name="connsiteX1" fmla="*/ 2481366 w 3027668"/>
                <a:gd name="connsiteY1" fmla="*/ 974952 h 1293525"/>
                <a:gd name="connsiteX2" fmla="*/ 1638810 w 3027668"/>
                <a:gd name="connsiteY2" fmla="*/ 20387 h 1293525"/>
                <a:gd name="connsiteX3" fmla="*/ 738285 w 3027668"/>
                <a:gd name="connsiteY3" fmla="*/ 347949 h 1293525"/>
                <a:gd name="connsiteX4" fmla="*/ 0 w 3027668"/>
                <a:gd name="connsiteY4" fmla="*/ 657074 h 1293525"/>
                <a:gd name="connsiteX0" fmla="*/ 3027668 w 3027668"/>
                <a:gd name="connsiteY0" fmla="*/ 1382978 h 1392043"/>
                <a:gd name="connsiteX1" fmla="*/ 2481366 w 3027668"/>
                <a:gd name="connsiteY1" fmla="*/ 1073470 h 1392043"/>
                <a:gd name="connsiteX2" fmla="*/ 1638810 w 3027668"/>
                <a:gd name="connsiteY2" fmla="*/ 118905 h 1392043"/>
                <a:gd name="connsiteX3" fmla="*/ 953076 w 3027668"/>
                <a:gd name="connsiteY3" fmla="*/ 84389 h 1392043"/>
                <a:gd name="connsiteX4" fmla="*/ 0 w 3027668"/>
                <a:gd name="connsiteY4" fmla="*/ 755592 h 1392043"/>
                <a:gd name="connsiteX0" fmla="*/ 3027668 w 3027668"/>
                <a:gd name="connsiteY0" fmla="*/ 1451427 h 1460492"/>
                <a:gd name="connsiteX1" fmla="*/ 2481366 w 3027668"/>
                <a:gd name="connsiteY1" fmla="*/ 1141919 h 1460492"/>
                <a:gd name="connsiteX2" fmla="*/ 1577440 w 3027668"/>
                <a:gd name="connsiteY2" fmla="*/ 83026 h 1460492"/>
                <a:gd name="connsiteX3" fmla="*/ 953076 w 3027668"/>
                <a:gd name="connsiteY3" fmla="*/ 152838 h 1460492"/>
                <a:gd name="connsiteX4" fmla="*/ 0 w 3027668"/>
                <a:gd name="connsiteY4" fmla="*/ 824041 h 1460492"/>
                <a:gd name="connsiteX0" fmla="*/ 3027668 w 3027668"/>
                <a:gd name="connsiteY0" fmla="*/ 1518915 h 1527980"/>
                <a:gd name="connsiteX1" fmla="*/ 2481366 w 3027668"/>
                <a:gd name="connsiteY1" fmla="*/ 1209407 h 1527980"/>
                <a:gd name="connsiteX2" fmla="*/ 1577440 w 3027668"/>
                <a:gd name="connsiteY2" fmla="*/ 150514 h 1527980"/>
                <a:gd name="connsiteX3" fmla="*/ 1002172 w 3027668"/>
                <a:gd name="connsiteY3" fmla="*/ 85314 h 1527980"/>
                <a:gd name="connsiteX4" fmla="*/ 0 w 3027668"/>
                <a:gd name="connsiteY4" fmla="*/ 891529 h 1527980"/>
                <a:gd name="connsiteX0" fmla="*/ 3027668 w 3027668"/>
                <a:gd name="connsiteY0" fmla="*/ 1500343 h 1509408"/>
                <a:gd name="connsiteX1" fmla="*/ 2481366 w 3027668"/>
                <a:gd name="connsiteY1" fmla="*/ 1190835 h 1509408"/>
                <a:gd name="connsiteX2" fmla="*/ 1577440 w 3027668"/>
                <a:gd name="connsiteY2" fmla="*/ 131942 h 1509408"/>
                <a:gd name="connsiteX3" fmla="*/ 996035 w 3027668"/>
                <a:gd name="connsiteY3" fmla="*/ 97427 h 1509408"/>
                <a:gd name="connsiteX4" fmla="*/ 0 w 3027668"/>
                <a:gd name="connsiteY4" fmla="*/ 872957 h 1509408"/>
                <a:gd name="connsiteX0" fmla="*/ 3027668 w 3027668"/>
                <a:gd name="connsiteY0" fmla="*/ 1402916 h 1411981"/>
                <a:gd name="connsiteX1" fmla="*/ 2481366 w 3027668"/>
                <a:gd name="connsiteY1" fmla="*/ 1093408 h 1411981"/>
                <a:gd name="connsiteX2" fmla="*/ 996035 w 3027668"/>
                <a:gd name="connsiteY2" fmla="*/ 0 h 1411981"/>
                <a:gd name="connsiteX3" fmla="*/ 0 w 3027668"/>
                <a:gd name="connsiteY3" fmla="*/ 775530 h 1411981"/>
                <a:gd name="connsiteX0" fmla="*/ 3027668 w 3027668"/>
                <a:gd name="connsiteY0" fmla="*/ 1353821 h 1362886"/>
                <a:gd name="connsiteX1" fmla="*/ 2481366 w 3027668"/>
                <a:gd name="connsiteY1" fmla="*/ 1044313 h 1362886"/>
                <a:gd name="connsiteX2" fmla="*/ 1198553 w 3027668"/>
                <a:gd name="connsiteY2" fmla="*/ 0 h 1362886"/>
                <a:gd name="connsiteX3" fmla="*/ 0 w 3027668"/>
                <a:gd name="connsiteY3" fmla="*/ 726435 h 1362886"/>
                <a:gd name="connsiteX0" fmla="*/ 3027668 w 3027668"/>
                <a:gd name="connsiteY0" fmla="*/ 1335410 h 1344475"/>
                <a:gd name="connsiteX1" fmla="*/ 2481366 w 3027668"/>
                <a:gd name="connsiteY1" fmla="*/ 1025902 h 1344475"/>
                <a:gd name="connsiteX2" fmla="*/ 1216963 w 3027668"/>
                <a:gd name="connsiteY2" fmla="*/ 0 h 1344475"/>
                <a:gd name="connsiteX3" fmla="*/ 0 w 3027668"/>
                <a:gd name="connsiteY3" fmla="*/ 708024 h 1344475"/>
                <a:gd name="connsiteX0" fmla="*/ 3027668 w 3027668"/>
                <a:gd name="connsiteY0" fmla="*/ 1335410 h 1344475"/>
                <a:gd name="connsiteX1" fmla="*/ 2481366 w 3027668"/>
                <a:gd name="connsiteY1" fmla="*/ 1025902 h 1344475"/>
                <a:gd name="connsiteX2" fmla="*/ 1216963 w 3027668"/>
                <a:gd name="connsiteY2" fmla="*/ 0 h 1344475"/>
                <a:gd name="connsiteX3" fmla="*/ 0 w 3027668"/>
                <a:gd name="connsiteY3" fmla="*/ 708024 h 1344475"/>
                <a:gd name="connsiteX0" fmla="*/ 3027668 w 3027668"/>
                <a:gd name="connsiteY0" fmla="*/ 1366095 h 1375160"/>
                <a:gd name="connsiteX1" fmla="*/ 2481366 w 3027668"/>
                <a:gd name="connsiteY1" fmla="*/ 1056587 h 1375160"/>
                <a:gd name="connsiteX2" fmla="*/ 1247647 w 3027668"/>
                <a:gd name="connsiteY2" fmla="*/ 0 h 1375160"/>
                <a:gd name="connsiteX3" fmla="*/ 0 w 3027668"/>
                <a:gd name="connsiteY3" fmla="*/ 738709 h 1375160"/>
                <a:gd name="connsiteX0" fmla="*/ 3027668 w 3027668"/>
                <a:gd name="connsiteY0" fmla="*/ 1341548 h 1350613"/>
                <a:gd name="connsiteX1" fmla="*/ 2481366 w 3027668"/>
                <a:gd name="connsiteY1" fmla="*/ 1032040 h 1350613"/>
                <a:gd name="connsiteX2" fmla="*/ 1253784 w 3027668"/>
                <a:gd name="connsiteY2" fmla="*/ 1 h 1350613"/>
                <a:gd name="connsiteX3" fmla="*/ 0 w 3027668"/>
                <a:gd name="connsiteY3" fmla="*/ 714162 h 1350613"/>
                <a:gd name="connsiteX0" fmla="*/ 3027668 w 3027668"/>
                <a:gd name="connsiteY0" fmla="*/ 1341548 h 1350613"/>
                <a:gd name="connsiteX1" fmla="*/ 2481366 w 3027668"/>
                <a:gd name="connsiteY1" fmla="*/ 1032040 h 1350613"/>
                <a:gd name="connsiteX2" fmla="*/ 1253784 w 3027668"/>
                <a:gd name="connsiteY2" fmla="*/ 1 h 1350613"/>
                <a:gd name="connsiteX3" fmla="*/ 0 w 3027668"/>
                <a:gd name="connsiteY3" fmla="*/ 714162 h 135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7668" h="1350613">
                  <a:moveTo>
                    <a:pt x="3027668" y="1341548"/>
                  </a:moveTo>
                  <a:cubicBezTo>
                    <a:pt x="2853298" y="1402927"/>
                    <a:pt x="2569597" y="1136314"/>
                    <a:pt x="2481366" y="1032040"/>
                  </a:cubicBezTo>
                  <a:cubicBezTo>
                    <a:pt x="2185720" y="779811"/>
                    <a:pt x="1590333" y="-763"/>
                    <a:pt x="1253784" y="1"/>
                  </a:cubicBezTo>
                  <a:cubicBezTo>
                    <a:pt x="917235" y="765"/>
                    <a:pt x="216481" y="770689"/>
                    <a:pt x="0" y="714162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B60ABE-149F-35A0-1295-49F481C69BC2}"/>
                </a:ext>
              </a:extLst>
            </p:cNvPr>
            <p:cNvSpPr/>
            <p:nvPr/>
          </p:nvSpPr>
          <p:spPr>
            <a:xfrm rot="959039">
              <a:off x="1686209" y="4014662"/>
              <a:ext cx="595424" cy="1361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CF2D4-28C0-8229-C09A-7235C9BE54FA}"/>
              </a:ext>
            </a:extLst>
          </p:cNvPr>
          <p:cNvSpPr/>
          <p:nvPr/>
        </p:nvSpPr>
        <p:spPr>
          <a:xfrm rot="21421216">
            <a:off x="1035484" y="3990278"/>
            <a:ext cx="709535" cy="1510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06BD4-1D3D-4844-8259-6DAD4A12C76B}"/>
              </a:ext>
            </a:extLst>
          </p:cNvPr>
          <p:cNvSpPr txBox="1"/>
          <p:nvPr/>
        </p:nvSpPr>
        <p:spPr>
          <a:xfrm>
            <a:off x="971757" y="3776682"/>
            <a:ext cx="1068947" cy="512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</a:t>
            </a:r>
          </a:p>
        </p:txBody>
      </p:sp>
      <p:sp>
        <p:nvSpPr>
          <p:cNvPr id="75" name="Line 33">
            <a:extLst>
              <a:ext uri="{FF2B5EF4-FFF2-40B4-BE49-F238E27FC236}">
                <a16:creationId xmlns:a16="http://schemas.microsoft.com/office/drawing/2014/main" id="{45B1207E-09F6-844F-9C4A-274E0E8F19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4471" y="3455082"/>
            <a:ext cx="1147604" cy="8591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38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A348-847D-63B3-D2C5-068962A9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LAN (VLANs)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4FBC9-FFEC-4977-5361-84646BC6B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351576" cy="4351338"/>
          </a:xfrm>
        </p:spPr>
        <p:txBody>
          <a:bodyPr/>
          <a:lstStyle/>
          <a:p>
            <a:r>
              <a:rPr lang="en-US" dirty="0"/>
              <a:t>Define the set of “users” that belong in the same LAN</a:t>
            </a:r>
          </a:p>
          <a:p>
            <a:pPr lvl="1"/>
            <a:r>
              <a:rPr lang="en-US" dirty="0"/>
              <a:t>i.e., users for whom it is ok for them to share a broadcast domain. </a:t>
            </a:r>
          </a:p>
          <a:p>
            <a:r>
              <a:rPr lang="en-US" dirty="0"/>
              <a:t>Each will become one virtual LAN (VLAN).  </a:t>
            </a:r>
          </a:p>
          <a:p>
            <a:r>
              <a:rPr lang="en-US" dirty="0"/>
              <a:t>Configure the physical switches so that they can act as a virtual switch for each VLAN.</a:t>
            </a:r>
          </a:p>
          <a:p>
            <a:r>
              <a:rPr lang="en-US" dirty="0"/>
              <a:t>So, you’ll have multiple VLANs over a single physical LAN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24578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0.2|5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35.9|5.1|52.4|1|1.1|2.2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9ee03e0-b78c-4998-8bf4-79b266b85105}" enabled="1" method="Standard" siteId="{723a5a87-f39a-4a22-9247-3fc240c0139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24813</TotalTime>
  <Words>2034</Words>
  <Application>Microsoft Macintosh PowerPoint</Application>
  <PresentationFormat>Widescreen</PresentationFormat>
  <Paragraphs>453</Paragraphs>
  <Slides>28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Gill Sans MT</vt:lpstr>
      <vt:lpstr>Wingdings</vt:lpstr>
      <vt:lpstr>Office Theme</vt:lpstr>
      <vt:lpstr>CS 456/656 Computer Networks</vt:lpstr>
      <vt:lpstr>A note on the slides</vt:lpstr>
      <vt:lpstr>Link layer: roadmap</vt:lpstr>
      <vt:lpstr>Virtual LANs (VLANs): motivation</vt:lpstr>
      <vt:lpstr>Virtual LANs (VLANs): motivation</vt:lpstr>
      <vt:lpstr>Virtual LANs (VLANs): motivation</vt:lpstr>
      <vt:lpstr>Virtual LANs (VLANs): motivation</vt:lpstr>
      <vt:lpstr>Virtual LANs (VLANs): motivation</vt:lpstr>
      <vt:lpstr>Virtual LAN (VLANs)</vt:lpstr>
      <vt:lpstr>Port-based VLANs</vt:lpstr>
      <vt:lpstr>Port-based VLANs</vt:lpstr>
      <vt:lpstr>Sidenote: Other VLAN definition criteria</vt:lpstr>
      <vt:lpstr>Make sure you know</vt:lpstr>
      <vt:lpstr>Port-based VLANs</vt:lpstr>
      <vt:lpstr>Forwarding between VLANs</vt:lpstr>
      <vt:lpstr>Forwarding between VLANs</vt:lpstr>
      <vt:lpstr>Port-based VLANs</vt:lpstr>
      <vt:lpstr>Port-based VLANs</vt:lpstr>
      <vt:lpstr>VLANS spanning multiple switches</vt:lpstr>
      <vt:lpstr>802.1Q VLAN frame format</vt:lpstr>
      <vt:lpstr>VLANS spanning multiple switches</vt:lpstr>
      <vt:lpstr>Make sure you know</vt:lpstr>
      <vt:lpstr>VLAN Exercise</vt:lpstr>
      <vt:lpstr>Answer (for A)</vt:lpstr>
      <vt:lpstr>Answer (for B)</vt:lpstr>
      <vt:lpstr>EVPN: Ethernet VPNs (aka VXLANs)</vt:lpstr>
      <vt:lpstr>EVPN: Ethernet VPNs (aka VXLANs)</vt:lpstr>
      <vt:lpstr>What you need to know about EVPNs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Mina Tahmasbi Arashloo</cp:lastModifiedBy>
  <cp:revision>862</cp:revision>
  <dcterms:created xsi:type="dcterms:W3CDTF">2020-01-18T07:24:59Z</dcterms:created>
  <dcterms:modified xsi:type="dcterms:W3CDTF">2025-11-19T16:04:20Z</dcterms:modified>
</cp:coreProperties>
</file>