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tags/tag2.xml" ContentType="application/vnd.openxmlformats-officedocument.presentationml.tags+xml"/>
  <Override PartName="/ppt/notesSlides/notesSlide30.xml" ContentType="application/vnd.openxmlformats-officedocument.presentationml.notesSlide+xml"/>
  <Override PartName="/ppt/tags/tag3.xml" ContentType="application/vnd.openxmlformats-officedocument.presentationml.tags+xml"/>
  <Override PartName="/ppt/notesSlides/notesSlide31.xml" ContentType="application/vnd.openxmlformats-officedocument.presentationml.notesSlide+xml"/>
  <Override PartName="/ppt/tags/tag4.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6.xml" ContentType="application/vnd.openxmlformats-officedocument.presentationml.tags+xml"/>
  <Override PartName="/ppt/notesSlides/notesSlide38.xml" ContentType="application/vnd.openxmlformats-officedocument.presentationml.notesSlide+xml"/>
  <Override PartName="/ppt/tags/tag7.xml" ContentType="application/vnd.openxmlformats-officedocument.presentationml.tags+xml"/>
  <Override PartName="/ppt/notesSlides/notesSlide39.xml" ContentType="application/vnd.openxmlformats-officedocument.presentationml.notesSlide+xml"/>
  <Override PartName="/ppt/tags/tag8.xml" ContentType="application/vnd.openxmlformats-officedocument.presentationml.tags+xml"/>
  <Override PartName="/ppt/notesSlides/notesSlide40.xml" ContentType="application/vnd.openxmlformats-officedocument.presentationml.notesSlide+xml"/>
  <Override PartName="/ppt/tags/tag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10.xml" ContentType="application/vnd.openxmlformats-officedocument.presentationml.tag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11.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1254" r:id="rId2"/>
    <p:sldId id="2634" r:id="rId3"/>
    <p:sldId id="2674" r:id="rId4"/>
    <p:sldId id="2675" r:id="rId5"/>
    <p:sldId id="1082" r:id="rId6"/>
    <p:sldId id="2635" r:id="rId7"/>
    <p:sldId id="2636" r:id="rId8"/>
    <p:sldId id="2637" r:id="rId9"/>
    <p:sldId id="2638" r:id="rId10"/>
    <p:sldId id="2639" r:id="rId11"/>
    <p:sldId id="2640" r:id="rId12"/>
    <p:sldId id="2641" r:id="rId13"/>
    <p:sldId id="2642" r:id="rId14"/>
    <p:sldId id="2643" r:id="rId15"/>
    <p:sldId id="2676" r:id="rId16"/>
    <p:sldId id="1215" r:id="rId17"/>
    <p:sldId id="1216" r:id="rId18"/>
    <p:sldId id="1219" r:id="rId19"/>
    <p:sldId id="1217" r:id="rId20"/>
    <p:sldId id="1218" r:id="rId21"/>
    <p:sldId id="1198" r:id="rId22"/>
    <p:sldId id="2645" r:id="rId23"/>
    <p:sldId id="1199" r:id="rId24"/>
    <p:sldId id="1205" r:id="rId25"/>
    <p:sldId id="1208" r:id="rId26"/>
    <p:sldId id="1211" r:id="rId27"/>
    <p:sldId id="1210" r:id="rId28"/>
    <p:sldId id="1212" r:id="rId29"/>
    <p:sldId id="1213" r:id="rId30"/>
    <p:sldId id="2650" r:id="rId31"/>
    <p:sldId id="2651" r:id="rId32"/>
    <p:sldId id="2652" r:id="rId33"/>
    <p:sldId id="2654" r:id="rId34"/>
    <p:sldId id="2655" r:id="rId35"/>
    <p:sldId id="2677" r:id="rId36"/>
    <p:sldId id="1201" r:id="rId37"/>
    <p:sldId id="1202" r:id="rId38"/>
    <p:sldId id="1203" r:id="rId39"/>
    <p:sldId id="1204" r:id="rId40"/>
    <p:sldId id="2653" r:id="rId41"/>
    <p:sldId id="2678" r:id="rId42"/>
    <p:sldId id="2656" r:id="rId43"/>
    <p:sldId id="1222" r:id="rId44"/>
    <p:sldId id="1223" r:id="rId45"/>
    <p:sldId id="1232" r:id="rId46"/>
    <p:sldId id="1224" r:id="rId47"/>
    <p:sldId id="1225" r:id="rId48"/>
    <p:sldId id="1226" r:id="rId49"/>
    <p:sldId id="1227" r:id="rId50"/>
    <p:sldId id="2648" r:id="rId51"/>
    <p:sldId id="1228" r:id="rId52"/>
    <p:sldId id="1229" r:id="rId53"/>
    <p:sldId id="2657" r:id="rId54"/>
    <p:sldId id="2658" r:id="rId55"/>
    <p:sldId id="2659" r:id="rId56"/>
    <p:sldId id="1231" r:id="rId57"/>
    <p:sldId id="266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656" userDrawn="1">
          <p15:clr>
            <a:srgbClr val="A4A3A4"/>
          </p15:clr>
        </p15:guide>
        <p15:guide id="3" orient="horz" pos="33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86A6"/>
    <a:srgbClr val="ED7D31"/>
    <a:srgbClr val="0000A8"/>
    <a:srgbClr val="E40000"/>
    <a:srgbClr val="9CE0FA"/>
    <a:srgbClr val="CDBDE8"/>
    <a:srgbClr val="F56F6F"/>
    <a:srgbClr val="2FB050"/>
    <a:srgbClr val="DB0004"/>
    <a:srgbClr val="8DDF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01"/>
  </p:normalViewPr>
  <p:slideViewPr>
    <p:cSldViewPr snapToGrid="0">
      <p:cViewPr varScale="1">
        <p:scale>
          <a:sx n="110" d="100"/>
          <a:sy n="110" d="100"/>
        </p:scale>
        <p:origin x="648" y="192"/>
      </p:cViewPr>
      <p:guideLst>
        <p:guide pos="4656"/>
        <p:guide orient="horz" pos="3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53024D-5FCD-D142-BBE1-7B391F60AD88}" type="datetimeFigureOut">
              <a:rPr lang="en-US" smtClean="0"/>
              <a:t>11/12/25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1EEAC-CFEF-9647-876F-EABC6B8338D7}" type="slidenum">
              <a:rPr lang="en-US" smtClean="0"/>
              <a:t>‹#›</a:t>
            </a:fld>
            <a:endParaRPr lang="en-US"/>
          </a:p>
        </p:txBody>
      </p:sp>
    </p:spTree>
    <p:extLst>
      <p:ext uri="{BB962C8B-B14F-4D97-AF65-F5344CB8AC3E}">
        <p14:creationId xmlns:p14="http://schemas.microsoft.com/office/powerpoint/2010/main" val="1675561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91EEAC-CFEF-9647-876F-EABC6B8338D7}" type="slidenum">
              <a:rPr lang="en-US" smtClean="0"/>
              <a:t>3</a:t>
            </a:fld>
            <a:endParaRPr lang="en-US" dirty="0"/>
          </a:p>
        </p:txBody>
      </p:sp>
    </p:spTree>
    <p:extLst>
      <p:ext uri="{BB962C8B-B14F-4D97-AF65-F5344CB8AC3E}">
        <p14:creationId xmlns:p14="http://schemas.microsoft.com/office/powerpoint/2010/main" val="3294561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754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487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57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53F81-1498-4308-85A3-1ABA62E45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949B44-3BF9-41AD-1553-0719E5CF4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BE82F-0C3A-902C-454F-39BC10D19DA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516FD8-00C3-3195-2AB7-A01A580463AC}"/>
              </a:ext>
            </a:extLst>
          </p:cNvPr>
          <p:cNvSpPr>
            <a:spLocks noGrp="1"/>
          </p:cNvSpPr>
          <p:nvPr>
            <p:ph type="sldNum" sz="quarter" idx="5"/>
          </p:nvPr>
        </p:nvSpPr>
        <p:spPr/>
        <p:txBody>
          <a:bodyPr/>
          <a:lstStyle/>
          <a:p>
            <a:fld id="{3D91EEAC-CFEF-9647-876F-EABC6B8338D7}" type="slidenum">
              <a:rPr lang="en-US" smtClean="0"/>
              <a:t>15</a:t>
            </a:fld>
            <a:endParaRPr lang="en-US" dirty="0"/>
          </a:p>
        </p:txBody>
      </p:sp>
    </p:spTree>
    <p:extLst>
      <p:ext uri="{BB962C8B-B14F-4D97-AF65-F5344CB8AC3E}">
        <p14:creationId xmlns:p14="http://schemas.microsoft.com/office/powerpoint/2010/main" val="2258676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8882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085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553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64904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041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528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DF762-45C4-E6A4-CB40-A509CD9B69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9F9F0-B8F8-42D5-70BE-354076A980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7F5630-1F6A-7325-CFEA-87F60E9A71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CC084E-8A81-8AEA-CDF1-1F9719F0F646}"/>
              </a:ext>
            </a:extLst>
          </p:cNvPr>
          <p:cNvSpPr>
            <a:spLocks noGrp="1"/>
          </p:cNvSpPr>
          <p:nvPr>
            <p:ph type="sldNum" sz="quarter" idx="5"/>
          </p:nvPr>
        </p:nvSpPr>
        <p:spPr/>
        <p:txBody>
          <a:bodyPr/>
          <a:lstStyle/>
          <a:p>
            <a:fld id="{3D91EEAC-CFEF-9647-876F-EABC6B8338D7}" type="slidenum">
              <a:rPr lang="en-US" smtClean="0"/>
              <a:t>4</a:t>
            </a:fld>
            <a:endParaRPr lang="en-US" dirty="0"/>
          </a:p>
        </p:txBody>
      </p:sp>
    </p:spTree>
    <p:extLst>
      <p:ext uri="{BB962C8B-B14F-4D97-AF65-F5344CB8AC3E}">
        <p14:creationId xmlns:p14="http://schemas.microsoft.com/office/powerpoint/2010/main" val="1090049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301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494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8413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456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03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6751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9469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1292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38D46-2CC0-B972-F024-B1C128448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C88436-436D-B1F1-E4A2-F0EC96BE43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1A253-6E04-0EB2-74AE-FE940740E0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549ECC-F1DB-B80E-C175-8BD01398AD17}"/>
              </a:ext>
            </a:extLst>
          </p:cNvPr>
          <p:cNvSpPr>
            <a:spLocks noGrp="1"/>
          </p:cNvSpPr>
          <p:nvPr>
            <p:ph type="sldNum" sz="quarter" idx="5"/>
          </p:nvPr>
        </p:nvSpPr>
        <p:spPr/>
        <p:txBody>
          <a:bodyPr/>
          <a:lstStyle/>
          <a:p>
            <a:fld id="{3D91EEAC-CFEF-9647-876F-EABC6B8338D7}" type="slidenum">
              <a:rPr lang="en-US" smtClean="0"/>
              <a:t>35</a:t>
            </a:fld>
            <a:endParaRPr lang="en-US" dirty="0"/>
          </a:p>
        </p:txBody>
      </p:sp>
    </p:spTree>
    <p:extLst>
      <p:ext uri="{BB962C8B-B14F-4D97-AF65-F5344CB8AC3E}">
        <p14:creationId xmlns:p14="http://schemas.microsoft.com/office/powerpoint/2010/main" val="2046198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04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76498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884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663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27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D5B41-7E0A-6EB5-9DA4-B11E276CD2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7707F6-766C-29C8-82B5-FEFD1C728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EB26CB-F832-91A9-A049-B43FCF1E7F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EE0E79-7A16-C1C2-5F58-3E3342FD9BD3}"/>
              </a:ext>
            </a:extLst>
          </p:cNvPr>
          <p:cNvSpPr>
            <a:spLocks noGrp="1"/>
          </p:cNvSpPr>
          <p:nvPr>
            <p:ph type="sldNum" sz="quarter" idx="5"/>
          </p:nvPr>
        </p:nvSpPr>
        <p:spPr/>
        <p:txBody>
          <a:bodyPr/>
          <a:lstStyle/>
          <a:p>
            <a:fld id="{3D91EEAC-CFEF-9647-876F-EABC6B8338D7}" type="slidenum">
              <a:rPr lang="en-US" smtClean="0"/>
              <a:t>41</a:t>
            </a:fld>
            <a:endParaRPr lang="en-US" dirty="0"/>
          </a:p>
        </p:txBody>
      </p:sp>
    </p:spTree>
    <p:extLst>
      <p:ext uri="{BB962C8B-B14F-4D97-AF65-F5344CB8AC3E}">
        <p14:creationId xmlns:p14="http://schemas.microsoft.com/office/powerpoint/2010/main" val="2031464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3005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81486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0045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2663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7968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657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7783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6727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40575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0721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938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5799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1EEAC-CFEF-9647-876F-EABC6B8338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1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46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79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7071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03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B5203222-5D06-F187-6565-C93329E3C3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6EA1AD-6EA3-1049-AB4E-FC15F4DC35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5189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EC686-8429-2E40-81FA-5EC9C4AB3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C2C238-9334-5D47-BE46-7DBB933E4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93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187844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48D4C-6954-CC4D-A491-4B78BF548F31}"/>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3ABE2032-3F11-1945-8A1D-25EC80CF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DCF1CB-5DBA-8B49-A839-F079E4BF4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5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102D-EC4F-B64D-BB0A-3CBBCEE21B6B}"/>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3762131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A2846C-3DC3-2A4C-84E1-3E3C50231FF2}"/>
              </a:ext>
            </a:extLst>
          </p:cNvPr>
          <p:cNvSpPr>
            <a:spLocks noGrp="1"/>
          </p:cNvSpPr>
          <p:nvPr>
            <p:ph idx="1"/>
          </p:nvPr>
        </p:nvSpPr>
        <p:spPr>
          <a:xfrm>
            <a:off x="838200" y="172402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32235DD-B99A-7744-92BB-36CB49B43BEC}"/>
              </a:ext>
            </a:extLst>
          </p:cNvPr>
          <p:cNvSpPr>
            <a:spLocks noGrp="1"/>
          </p:cNvSpPr>
          <p:nvPr>
            <p:ph type="title"/>
          </p:nvPr>
        </p:nvSpPr>
        <p:spPr/>
        <p:txBody>
          <a:bodyPr>
            <a:normAutofit/>
          </a:bodyPr>
          <a:lstStyle>
            <a:lvl1pPr>
              <a:defRPr sz="4400">
                <a:latin typeface="+mj-lt"/>
              </a:defRPr>
            </a:lvl1pPr>
          </a:lstStyle>
          <a:p>
            <a:r>
              <a:rPr lang="en-US"/>
              <a:t>Click to edit Master title style</a:t>
            </a:r>
          </a:p>
        </p:txBody>
      </p:sp>
    </p:spTree>
    <p:extLst>
      <p:ext uri="{BB962C8B-B14F-4D97-AF65-F5344CB8AC3E}">
        <p14:creationId xmlns:p14="http://schemas.microsoft.com/office/powerpoint/2010/main" val="240598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6D5FD2-E0BC-9B4A-8B69-BFD8F956C77B}"/>
              </a:ext>
            </a:extLst>
          </p:cNvPr>
          <p:cNvSpPr>
            <a:spLocks noGrp="1"/>
          </p:cNvSpPr>
          <p:nvPr>
            <p:ph type="title"/>
          </p:nvPr>
        </p:nvSpPr>
        <p:spPr>
          <a:xfrm>
            <a:off x="838200" y="451821"/>
            <a:ext cx="10515600" cy="89462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987CFD-1EF3-634C-B854-216A26AC2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165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7"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p:titleStyle>
    <p:body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F7D9F-C31A-65D4-98BD-7BE60E6382FB}"/>
              </a:ext>
            </a:extLst>
          </p:cNvPr>
          <p:cNvSpPr>
            <a:spLocks noGrp="1"/>
          </p:cNvSpPr>
          <p:nvPr>
            <p:ph type="ctrTitle"/>
          </p:nvPr>
        </p:nvSpPr>
        <p:spPr>
          <a:xfrm>
            <a:off x="1524000" y="1384770"/>
            <a:ext cx="9144000" cy="1909763"/>
          </a:xfrm>
        </p:spPr>
        <p:txBody>
          <a:bodyPr/>
          <a:lstStyle/>
          <a:p>
            <a:r>
              <a:rPr lang="en-US"/>
              <a:t>CS 456/656</a:t>
            </a:r>
            <a:br>
              <a:rPr lang="en-US"/>
            </a:br>
            <a:r>
              <a:rPr lang="en-US"/>
              <a:t>Computer Networks</a:t>
            </a:r>
          </a:p>
        </p:txBody>
      </p:sp>
      <p:sp>
        <p:nvSpPr>
          <p:cNvPr id="5" name="Subtitle 4">
            <a:extLst>
              <a:ext uri="{FF2B5EF4-FFF2-40B4-BE49-F238E27FC236}">
                <a16:creationId xmlns:a16="http://schemas.microsoft.com/office/drawing/2014/main" id="{9B9C67F7-7D16-FD6B-3FB1-428609D14533}"/>
              </a:ext>
            </a:extLst>
          </p:cNvPr>
          <p:cNvSpPr>
            <a:spLocks noGrp="1"/>
          </p:cNvSpPr>
          <p:nvPr>
            <p:ph type="subTitle" idx="1"/>
          </p:nvPr>
        </p:nvSpPr>
        <p:spPr>
          <a:xfrm>
            <a:off x="1524000" y="4787327"/>
            <a:ext cx="9144000" cy="1655762"/>
          </a:xfrm>
        </p:spPr>
        <p:txBody>
          <a:bodyPr>
            <a:normAutofit/>
          </a:bodyPr>
          <a:lstStyle/>
          <a:p>
            <a:r>
              <a:rPr lang="en-US" sz="3600" dirty="0"/>
              <a:t>Mina Tahmasbi Arashloo and Uzma Maroof</a:t>
            </a:r>
          </a:p>
          <a:p>
            <a:r>
              <a:rPr lang="en-US" sz="3600"/>
              <a:t>Fall 2025</a:t>
            </a:r>
            <a:endParaRPr lang="en-US" sz="3600" dirty="0"/>
          </a:p>
        </p:txBody>
      </p:sp>
      <p:sp>
        <p:nvSpPr>
          <p:cNvPr id="6" name="Title 3">
            <a:extLst>
              <a:ext uri="{FF2B5EF4-FFF2-40B4-BE49-F238E27FC236}">
                <a16:creationId xmlns:a16="http://schemas.microsoft.com/office/drawing/2014/main" id="{4393E2DC-BA4A-041C-1F92-F22DF46B02AE}"/>
              </a:ext>
            </a:extLst>
          </p:cNvPr>
          <p:cNvSpPr txBox="1">
            <a:spLocks/>
          </p:cNvSpPr>
          <p:nvPr/>
        </p:nvSpPr>
        <p:spPr>
          <a:xfrm>
            <a:off x="1524000" y="3323000"/>
            <a:ext cx="9144000" cy="95040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1" kern="1200">
                <a:solidFill>
                  <a:srgbClr val="0000A3"/>
                </a:solidFill>
                <a:latin typeface="+mj-lt"/>
                <a:ea typeface="+mj-ea"/>
                <a:cs typeface="+mj-cs"/>
              </a:defRPr>
            </a:lvl1pPr>
          </a:lstStyle>
          <a:p>
            <a:r>
              <a:rPr lang="en-US" sz="4800" dirty="0"/>
              <a:t>Lecture 14: Link Layer – Part 1</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CD55C61-978D-BBD0-7498-E74B3BEAE4AD}"/>
              </a:ext>
            </a:extLst>
          </p:cNvPr>
          <p:cNvPicPr>
            <a:picLocks noChangeAspect="1"/>
          </p:cNvPicPr>
          <p:nvPr/>
        </p:nvPicPr>
        <p:blipFill>
          <a:blip r:embed="rId2"/>
          <a:stretch>
            <a:fillRect/>
          </a:stretch>
        </p:blipFill>
        <p:spPr>
          <a:xfrm>
            <a:off x="-374073" y="-184913"/>
            <a:ext cx="4558145" cy="1826876"/>
          </a:xfrm>
          <a:prstGeom prst="rect">
            <a:avLst/>
          </a:prstGeom>
        </p:spPr>
      </p:pic>
    </p:spTree>
    <p:extLst>
      <p:ext uri="{BB962C8B-B14F-4D97-AF65-F5344CB8AC3E}">
        <p14:creationId xmlns:p14="http://schemas.microsoft.com/office/powerpoint/2010/main" val="89535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reeform 558">
            <a:extLst>
              <a:ext uri="{FF2B5EF4-FFF2-40B4-BE49-F238E27FC236}">
                <a16:creationId xmlns:a16="http://schemas.microsoft.com/office/drawing/2014/main" id="{EEC54F45-05BC-B56F-7CB7-E3EFA3EC400E}"/>
              </a:ext>
            </a:extLst>
          </p:cNvPr>
          <p:cNvSpPr/>
          <p:nvPr/>
        </p:nvSpPr>
        <p:spPr>
          <a:xfrm>
            <a:off x="4445897" y="4461030"/>
            <a:ext cx="2376496" cy="1964331"/>
          </a:xfrm>
          <a:custGeom>
            <a:avLst/>
            <a:gdLst>
              <a:gd name="connsiteX0" fmla="*/ 159657 w 3149600"/>
              <a:gd name="connsiteY0" fmla="*/ 1611086 h 2104572"/>
              <a:gd name="connsiteX1" fmla="*/ 130629 w 3149600"/>
              <a:gd name="connsiteY1" fmla="*/ 1422400 h 2104572"/>
              <a:gd name="connsiteX2" fmla="*/ 101600 w 3149600"/>
              <a:gd name="connsiteY2" fmla="*/ 1364343 h 2104572"/>
              <a:gd name="connsiteX3" fmla="*/ 87086 w 3149600"/>
              <a:gd name="connsiteY3" fmla="*/ 1262743 h 2104572"/>
              <a:gd name="connsiteX4" fmla="*/ 43543 w 3149600"/>
              <a:gd name="connsiteY4" fmla="*/ 1132115 h 2104572"/>
              <a:gd name="connsiteX5" fmla="*/ 29029 w 3149600"/>
              <a:gd name="connsiteY5" fmla="*/ 1088572 h 2104572"/>
              <a:gd name="connsiteX6" fmla="*/ 0 w 3149600"/>
              <a:gd name="connsiteY6" fmla="*/ 972457 h 2104572"/>
              <a:gd name="connsiteX7" fmla="*/ 14514 w 3149600"/>
              <a:gd name="connsiteY7" fmla="*/ 638629 h 2104572"/>
              <a:gd name="connsiteX8" fmla="*/ 29029 w 3149600"/>
              <a:gd name="connsiteY8" fmla="*/ 595086 h 2104572"/>
              <a:gd name="connsiteX9" fmla="*/ 72572 w 3149600"/>
              <a:gd name="connsiteY9" fmla="*/ 493486 h 2104572"/>
              <a:gd name="connsiteX10" fmla="*/ 101600 w 3149600"/>
              <a:gd name="connsiteY10" fmla="*/ 435429 h 2104572"/>
              <a:gd name="connsiteX11" fmla="*/ 246743 w 3149600"/>
              <a:gd name="connsiteY11" fmla="*/ 304800 h 2104572"/>
              <a:gd name="connsiteX12" fmla="*/ 362857 w 3149600"/>
              <a:gd name="connsiteY12" fmla="*/ 246743 h 2104572"/>
              <a:gd name="connsiteX13" fmla="*/ 537029 w 3149600"/>
              <a:gd name="connsiteY13" fmla="*/ 217715 h 2104572"/>
              <a:gd name="connsiteX14" fmla="*/ 1262743 w 3149600"/>
              <a:gd name="connsiteY14" fmla="*/ 203200 h 2104572"/>
              <a:gd name="connsiteX15" fmla="*/ 1335314 w 3149600"/>
              <a:gd name="connsiteY15" fmla="*/ 188686 h 2104572"/>
              <a:gd name="connsiteX16" fmla="*/ 1378857 w 3149600"/>
              <a:gd name="connsiteY16" fmla="*/ 159657 h 2104572"/>
              <a:gd name="connsiteX17" fmla="*/ 1422400 w 3149600"/>
              <a:gd name="connsiteY17" fmla="*/ 145143 h 2104572"/>
              <a:gd name="connsiteX18" fmla="*/ 1465943 w 3149600"/>
              <a:gd name="connsiteY18" fmla="*/ 116115 h 2104572"/>
              <a:gd name="connsiteX19" fmla="*/ 1654629 w 3149600"/>
              <a:gd name="connsiteY19" fmla="*/ 72572 h 2104572"/>
              <a:gd name="connsiteX20" fmla="*/ 2046514 w 3149600"/>
              <a:gd name="connsiteY20" fmla="*/ 43543 h 2104572"/>
              <a:gd name="connsiteX21" fmla="*/ 2090057 w 3149600"/>
              <a:gd name="connsiteY21" fmla="*/ 29029 h 2104572"/>
              <a:gd name="connsiteX22" fmla="*/ 2191657 w 3149600"/>
              <a:gd name="connsiteY22" fmla="*/ 14515 h 2104572"/>
              <a:gd name="connsiteX23" fmla="*/ 2278743 w 3149600"/>
              <a:gd name="connsiteY23" fmla="*/ 0 h 2104572"/>
              <a:gd name="connsiteX24" fmla="*/ 2627086 w 3149600"/>
              <a:gd name="connsiteY24" fmla="*/ 14515 h 2104572"/>
              <a:gd name="connsiteX25" fmla="*/ 2728686 w 3149600"/>
              <a:gd name="connsiteY25" fmla="*/ 43543 h 2104572"/>
              <a:gd name="connsiteX26" fmla="*/ 2772229 w 3149600"/>
              <a:gd name="connsiteY26" fmla="*/ 72572 h 2104572"/>
              <a:gd name="connsiteX27" fmla="*/ 2888343 w 3149600"/>
              <a:gd name="connsiteY27" fmla="*/ 145143 h 2104572"/>
              <a:gd name="connsiteX28" fmla="*/ 2931886 w 3149600"/>
              <a:gd name="connsiteY28" fmla="*/ 203200 h 2104572"/>
              <a:gd name="connsiteX29" fmla="*/ 3149600 w 3149600"/>
              <a:gd name="connsiteY29" fmla="*/ 696686 h 2104572"/>
              <a:gd name="connsiteX30" fmla="*/ 3120572 w 3149600"/>
              <a:gd name="connsiteY30" fmla="*/ 986972 h 2104572"/>
              <a:gd name="connsiteX31" fmla="*/ 3106057 w 3149600"/>
              <a:gd name="connsiteY31" fmla="*/ 1030515 h 2104572"/>
              <a:gd name="connsiteX32" fmla="*/ 2989943 w 3149600"/>
              <a:gd name="connsiteY32" fmla="*/ 1103086 h 2104572"/>
              <a:gd name="connsiteX33" fmla="*/ 2917372 w 3149600"/>
              <a:gd name="connsiteY33" fmla="*/ 1146629 h 2104572"/>
              <a:gd name="connsiteX34" fmla="*/ 2815772 w 3149600"/>
              <a:gd name="connsiteY34" fmla="*/ 1175657 h 2104572"/>
              <a:gd name="connsiteX35" fmla="*/ 2641600 w 3149600"/>
              <a:gd name="connsiteY35" fmla="*/ 1204686 h 2104572"/>
              <a:gd name="connsiteX36" fmla="*/ 2394857 w 3149600"/>
              <a:gd name="connsiteY36" fmla="*/ 1233715 h 2104572"/>
              <a:gd name="connsiteX37" fmla="*/ 2162629 w 3149600"/>
              <a:gd name="connsiteY37" fmla="*/ 1277257 h 2104572"/>
              <a:gd name="connsiteX38" fmla="*/ 1988457 w 3149600"/>
              <a:gd name="connsiteY38" fmla="*/ 1306286 h 2104572"/>
              <a:gd name="connsiteX39" fmla="*/ 1886857 w 3149600"/>
              <a:gd name="connsiteY39" fmla="*/ 1335315 h 2104572"/>
              <a:gd name="connsiteX40" fmla="*/ 1843314 w 3149600"/>
              <a:gd name="connsiteY40" fmla="*/ 1364343 h 2104572"/>
              <a:gd name="connsiteX41" fmla="*/ 1799772 w 3149600"/>
              <a:gd name="connsiteY41" fmla="*/ 1378857 h 2104572"/>
              <a:gd name="connsiteX42" fmla="*/ 1756229 w 3149600"/>
              <a:gd name="connsiteY42" fmla="*/ 1422400 h 2104572"/>
              <a:gd name="connsiteX43" fmla="*/ 1712686 w 3149600"/>
              <a:gd name="connsiteY43" fmla="*/ 1451429 h 2104572"/>
              <a:gd name="connsiteX44" fmla="*/ 1625600 w 3149600"/>
              <a:gd name="connsiteY44" fmla="*/ 1538515 h 2104572"/>
              <a:gd name="connsiteX45" fmla="*/ 1567543 w 3149600"/>
              <a:gd name="connsiteY45" fmla="*/ 1596572 h 2104572"/>
              <a:gd name="connsiteX46" fmla="*/ 1524000 w 3149600"/>
              <a:gd name="connsiteY46" fmla="*/ 1640115 h 2104572"/>
              <a:gd name="connsiteX47" fmla="*/ 1509486 w 3149600"/>
              <a:gd name="connsiteY47" fmla="*/ 1683657 h 2104572"/>
              <a:gd name="connsiteX48" fmla="*/ 1335314 w 3149600"/>
              <a:gd name="connsiteY48" fmla="*/ 1886857 h 2104572"/>
              <a:gd name="connsiteX49" fmla="*/ 1248229 w 3149600"/>
              <a:gd name="connsiteY49" fmla="*/ 1959429 h 2104572"/>
              <a:gd name="connsiteX50" fmla="*/ 1132114 w 3149600"/>
              <a:gd name="connsiteY50" fmla="*/ 2046515 h 2104572"/>
              <a:gd name="connsiteX51" fmla="*/ 1045029 w 3149600"/>
              <a:gd name="connsiteY51" fmla="*/ 2075543 h 2104572"/>
              <a:gd name="connsiteX52" fmla="*/ 1001486 w 3149600"/>
              <a:gd name="connsiteY52" fmla="*/ 2090057 h 2104572"/>
              <a:gd name="connsiteX53" fmla="*/ 943429 w 3149600"/>
              <a:gd name="connsiteY53" fmla="*/ 2104572 h 2104572"/>
              <a:gd name="connsiteX54" fmla="*/ 566057 w 3149600"/>
              <a:gd name="connsiteY54" fmla="*/ 2075543 h 2104572"/>
              <a:gd name="connsiteX55" fmla="*/ 435429 w 3149600"/>
              <a:gd name="connsiteY55" fmla="*/ 2032000 h 2104572"/>
              <a:gd name="connsiteX56" fmla="*/ 391886 w 3149600"/>
              <a:gd name="connsiteY56" fmla="*/ 2017486 h 2104572"/>
              <a:gd name="connsiteX57" fmla="*/ 304800 w 3149600"/>
              <a:gd name="connsiteY57" fmla="*/ 1930400 h 2104572"/>
              <a:gd name="connsiteX58" fmla="*/ 246743 w 3149600"/>
              <a:gd name="connsiteY58" fmla="*/ 1843315 h 2104572"/>
              <a:gd name="connsiteX59" fmla="*/ 217714 w 3149600"/>
              <a:gd name="connsiteY59" fmla="*/ 1799772 h 2104572"/>
              <a:gd name="connsiteX60" fmla="*/ 159657 w 3149600"/>
              <a:gd name="connsiteY60" fmla="*/ 1698172 h 2104572"/>
              <a:gd name="connsiteX61" fmla="*/ 159657 w 3149600"/>
              <a:gd name="connsiteY61" fmla="*/ 1611086 h 21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9600" h="2104572">
                <a:moveTo>
                  <a:pt x="159657" y="1611086"/>
                </a:moveTo>
                <a:cubicBezTo>
                  <a:pt x="154819" y="1565124"/>
                  <a:pt x="143927" y="1462293"/>
                  <a:pt x="130629" y="1422400"/>
                </a:cubicBezTo>
                <a:cubicBezTo>
                  <a:pt x="123787" y="1401874"/>
                  <a:pt x="111276" y="1383695"/>
                  <a:pt x="101600" y="1364343"/>
                </a:cubicBezTo>
                <a:cubicBezTo>
                  <a:pt x="96762" y="1330476"/>
                  <a:pt x="95383" y="1295932"/>
                  <a:pt x="87086" y="1262743"/>
                </a:cubicBezTo>
                <a:cubicBezTo>
                  <a:pt x="75954" y="1218215"/>
                  <a:pt x="58057" y="1175658"/>
                  <a:pt x="43543" y="1132115"/>
                </a:cubicBezTo>
                <a:cubicBezTo>
                  <a:pt x="38705" y="1117601"/>
                  <a:pt x="32030" y="1103574"/>
                  <a:pt x="29029" y="1088572"/>
                </a:cubicBezTo>
                <a:cubicBezTo>
                  <a:pt x="11513" y="1000998"/>
                  <a:pt x="22315" y="1039404"/>
                  <a:pt x="0" y="972457"/>
                </a:cubicBezTo>
                <a:cubicBezTo>
                  <a:pt x="4838" y="861181"/>
                  <a:pt x="5971" y="749682"/>
                  <a:pt x="14514" y="638629"/>
                </a:cubicBezTo>
                <a:cubicBezTo>
                  <a:pt x="15687" y="623375"/>
                  <a:pt x="24826" y="609797"/>
                  <a:pt x="29029" y="595086"/>
                </a:cubicBezTo>
                <a:cubicBezTo>
                  <a:pt x="59681" y="487804"/>
                  <a:pt x="22065" y="581874"/>
                  <a:pt x="72572" y="493486"/>
                </a:cubicBezTo>
                <a:cubicBezTo>
                  <a:pt x="83307" y="474700"/>
                  <a:pt x="88084" y="452324"/>
                  <a:pt x="101600" y="435429"/>
                </a:cubicBezTo>
                <a:cubicBezTo>
                  <a:pt x="128153" y="402237"/>
                  <a:pt x="201592" y="331138"/>
                  <a:pt x="246743" y="304800"/>
                </a:cubicBezTo>
                <a:cubicBezTo>
                  <a:pt x="284121" y="282996"/>
                  <a:pt x="320876" y="257238"/>
                  <a:pt x="362857" y="246743"/>
                </a:cubicBezTo>
                <a:cubicBezTo>
                  <a:pt x="429564" y="230066"/>
                  <a:pt x="458201" y="220433"/>
                  <a:pt x="537029" y="217715"/>
                </a:cubicBezTo>
                <a:cubicBezTo>
                  <a:pt x="778838" y="209377"/>
                  <a:pt x="1020838" y="208038"/>
                  <a:pt x="1262743" y="203200"/>
                </a:cubicBezTo>
                <a:cubicBezTo>
                  <a:pt x="1286933" y="198362"/>
                  <a:pt x="1312215" y="197348"/>
                  <a:pt x="1335314" y="188686"/>
                </a:cubicBezTo>
                <a:cubicBezTo>
                  <a:pt x="1351647" y="182561"/>
                  <a:pt x="1363255" y="167458"/>
                  <a:pt x="1378857" y="159657"/>
                </a:cubicBezTo>
                <a:cubicBezTo>
                  <a:pt x="1392541" y="152815"/>
                  <a:pt x="1408716" y="151985"/>
                  <a:pt x="1422400" y="145143"/>
                </a:cubicBezTo>
                <a:cubicBezTo>
                  <a:pt x="1438002" y="137342"/>
                  <a:pt x="1450003" y="123200"/>
                  <a:pt x="1465943" y="116115"/>
                </a:cubicBezTo>
                <a:cubicBezTo>
                  <a:pt x="1530109" y="87597"/>
                  <a:pt x="1584648" y="78747"/>
                  <a:pt x="1654629" y="72572"/>
                </a:cubicBezTo>
                <a:cubicBezTo>
                  <a:pt x="1785108" y="61059"/>
                  <a:pt x="2046514" y="43543"/>
                  <a:pt x="2046514" y="43543"/>
                </a:cubicBezTo>
                <a:cubicBezTo>
                  <a:pt x="2061028" y="38705"/>
                  <a:pt x="2075055" y="32029"/>
                  <a:pt x="2090057" y="29029"/>
                </a:cubicBezTo>
                <a:cubicBezTo>
                  <a:pt x="2123603" y="22320"/>
                  <a:pt x="2157844" y="19717"/>
                  <a:pt x="2191657" y="14515"/>
                </a:cubicBezTo>
                <a:cubicBezTo>
                  <a:pt x="2220744" y="10040"/>
                  <a:pt x="2249714" y="4838"/>
                  <a:pt x="2278743" y="0"/>
                </a:cubicBezTo>
                <a:cubicBezTo>
                  <a:pt x="2394857" y="4838"/>
                  <a:pt x="2511166" y="6235"/>
                  <a:pt x="2627086" y="14515"/>
                </a:cubicBezTo>
                <a:cubicBezTo>
                  <a:pt x="2650281" y="16172"/>
                  <a:pt x="2704340" y="35428"/>
                  <a:pt x="2728686" y="43543"/>
                </a:cubicBezTo>
                <a:cubicBezTo>
                  <a:pt x="2743200" y="53219"/>
                  <a:pt x="2757083" y="63917"/>
                  <a:pt x="2772229" y="72572"/>
                </a:cubicBezTo>
                <a:cubicBezTo>
                  <a:pt x="2825885" y="103233"/>
                  <a:pt x="2842088" y="98888"/>
                  <a:pt x="2888343" y="145143"/>
                </a:cubicBezTo>
                <a:cubicBezTo>
                  <a:pt x="2905448" y="162248"/>
                  <a:pt x="2921317" y="181440"/>
                  <a:pt x="2931886" y="203200"/>
                </a:cubicBezTo>
                <a:cubicBezTo>
                  <a:pt x="3106781" y="563277"/>
                  <a:pt x="3086264" y="506672"/>
                  <a:pt x="3149600" y="696686"/>
                </a:cubicBezTo>
                <a:cubicBezTo>
                  <a:pt x="3139924" y="793448"/>
                  <a:pt x="3133150" y="890544"/>
                  <a:pt x="3120572" y="986972"/>
                </a:cubicBezTo>
                <a:cubicBezTo>
                  <a:pt x="3118593" y="1002143"/>
                  <a:pt x="3117492" y="1020351"/>
                  <a:pt x="3106057" y="1030515"/>
                </a:cubicBezTo>
                <a:cubicBezTo>
                  <a:pt x="3071943" y="1060838"/>
                  <a:pt x="3028815" y="1079165"/>
                  <a:pt x="2989943" y="1103086"/>
                </a:cubicBezTo>
                <a:cubicBezTo>
                  <a:pt x="2965917" y="1117871"/>
                  <a:pt x="2944135" y="1137708"/>
                  <a:pt x="2917372" y="1146629"/>
                </a:cubicBezTo>
                <a:cubicBezTo>
                  <a:pt x="2878866" y="1159464"/>
                  <a:pt x="2857430" y="1167846"/>
                  <a:pt x="2815772" y="1175657"/>
                </a:cubicBezTo>
                <a:cubicBezTo>
                  <a:pt x="2757922" y="1186504"/>
                  <a:pt x="2699657" y="1195010"/>
                  <a:pt x="2641600" y="1204686"/>
                </a:cubicBezTo>
                <a:cubicBezTo>
                  <a:pt x="2477489" y="1232038"/>
                  <a:pt x="2627973" y="1209176"/>
                  <a:pt x="2394857" y="1233715"/>
                </a:cubicBezTo>
                <a:cubicBezTo>
                  <a:pt x="2084930" y="1266339"/>
                  <a:pt x="2474329" y="1225306"/>
                  <a:pt x="2162629" y="1277257"/>
                </a:cubicBezTo>
                <a:cubicBezTo>
                  <a:pt x="2104572" y="1286933"/>
                  <a:pt x="2044295" y="1287674"/>
                  <a:pt x="1988457" y="1306286"/>
                </a:cubicBezTo>
                <a:cubicBezTo>
                  <a:pt x="1925990" y="1327108"/>
                  <a:pt x="1959757" y="1317089"/>
                  <a:pt x="1886857" y="1335315"/>
                </a:cubicBezTo>
                <a:cubicBezTo>
                  <a:pt x="1872343" y="1344991"/>
                  <a:pt x="1858916" y="1356542"/>
                  <a:pt x="1843314" y="1364343"/>
                </a:cubicBezTo>
                <a:cubicBezTo>
                  <a:pt x="1829630" y="1371185"/>
                  <a:pt x="1812502" y="1370371"/>
                  <a:pt x="1799772" y="1378857"/>
                </a:cubicBezTo>
                <a:cubicBezTo>
                  <a:pt x="1782693" y="1390243"/>
                  <a:pt x="1771998" y="1409259"/>
                  <a:pt x="1756229" y="1422400"/>
                </a:cubicBezTo>
                <a:cubicBezTo>
                  <a:pt x="1742828" y="1433567"/>
                  <a:pt x="1725724" y="1439840"/>
                  <a:pt x="1712686" y="1451429"/>
                </a:cubicBezTo>
                <a:cubicBezTo>
                  <a:pt x="1682003" y="1478703"/>
                  <a:pt x="1654629" y="1509486"/>
                  <a:pt x="1625600" y="1538515"/>
                </a:cubicBezTo>
                <a:lnTo>
                  <a:pt x="1567543" y="1596572"/>
                </a:lnTo>
                <a:lnTo>
                  <a:pt x="1524000" y="1640115"/>
                </a:lnTo>
                <a:cubicBezTo>
                  <a:pt x="1519162" y="1654629"/>
                  <a:pt x="1517700" y="1670750"/>
                  <a:pt x="1509486" y="1683657"/>
                </a:cubicBezTo>
                <a:cubicBezTo>
                  <a:pt x="1444314" y="1786071"/>
                  <a:pt x="1417116" y="1805055"/>
                  <a:pt x="1335314" y="1886857"/>
                </a:cubicBezTo>
                <a:cubicBezTo>
                  <a:pt x="1263583" y="1958588"/>
                  <a:pt x="1322325" y="1905541"/>
                  <a:pt x="1248229" y="1959429"/>
                </a:cubicBezTo>
                <a:cubicBezTo>
                  <a:pt x="1209101" y="1987885"/>
                  <a:pt x="1178012" y="2031216"/>
                  <a:pt x="1132114" y="2046515"/>
                </a:cubicBezTo>
                <a:lnTo>
                  <a:pt x="1045029" y="2075543"/>
                </a:lnTo>
                <a:cubicBezTo>
                  <a:pt x="1030515" y="2080381"/>
                  <a:pt x="1016329" y="2086346"/>
                  <a:pt x="1001486" y="2090057"/>
                </a:cubicBezTo>
                <a:lnTo>
                  <a:pt x="943429" y="2104572"/>
                </a:lnTo>
                <a:cubicBezTo>
                  <a:pt x="843528" y="2099815"/>
                  <a:pt x="682697" y="2107353"/>
                  <a:pt x="566057" y="2075543"/>
                </a:cubicBezTo>
                <a:cubicBezTo>
                  <a:pt x="566017" y="2075532"/>
                  <a:pt x="457220" y="2039264"/>
                  <a:pt x="435429" y="2032000"/>
                </a:cubicBezTo>
                <a:lnTo>
                  <a:pt x="391886" y="2017486"/>
                </a:lnTo>
                <a:cubicBezTo>
                  <a:pt x="362857" y="1988457"/>
                  <a:pt x="327572" y="1964558"/>
                  <a:pt x="304800" y="1930400"/>
                </a:cubicBezTo>
                <a:lnTo>
                  <a:pt x="246743" y="1843315"/>
                </a:lnTo>
                <a:cubicBezTo>
                  <a:pt x="237067" y="1828801"/>
                  <a:pt x="225515" y="1815375"/>
                  <a:pt x="217714" y="1799772"/>
                </a:cubicBezTo>
                <a:cubicBezTo>
                  <a:pt x="180885" y="1726112"/>
                  <a:pt x="200688" y="1759718"/>
                  <a:pt x="159657" y="1698172"/>
                </a:cubicBezTo>
                <a:cubicBezTo>
                  <a:pt x="141722" y="1644366"/>
                  <a:pt x="164495" y="1657048"/>
                  <a:pt x="159657" y="1611086"/>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103A38B-F845-EED2-2B24-71FB4B4F5632}"/>
              </a:ext>
            </a:extLst>
          </p:cNvPr>
          <p:cNvSpPr/>
          <p:nvPr/>
        </p:nvSpPr>
        <p:spPr>
          <a:xfrm>
            <a:off x="2558269" y="3105181"/>
            <a:ext cx="2368785" cy="1764810"/>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5EF9AF25-35B1-E25B-7615-6A5354BB0F1E}"/>
              </a:ext>
            </a:extLst>
          </p:cNvPr>
          <p:cNvSpPr/>
          <p:nvPr/>
        </p:nvSpPr>
        <p:spPr>
          <a:xfrm>
            <a:off x="5124898" y="1699697"/>
            <a:ext cx="2376496" cy="2075034"/>
          </a:xfrm>
          <a:custGeom>
            <a:avLst/>
            <a:gdLst>
              <a:gd name="connsiteX0" fmla="*/ 116114 w 2743200"/>
              <a:gd name="connsiteY0" fmla="*/ 1944914 h 2264228"/>
              <a:gd name="connsiteX1" fmla="*/ 101600 w 2743200"/>
              <a:gd name="connsiteY1" fmla="*/ 1843314 h 2264228"/>
              <a:gd name="connsiteX2" fmla="*/ 72571 w 2743200"/>
              <a:gd name="connsiteY2" fmla="*/ 1756228 h 2264228"/>
              <a:gd name="connsiteX3" fmla="*/ 58057 w 2743200"/>
              <a:gd name="connsiteY3" fmla="*/ 1683657 h 2264228"/>
              <a:gd name="connsiteX4" fmla="*/ 14514 w 2743200"/>
              <a:gd name="connsiteY4" fmla="*/ 1190171 h 2264228"/>
              <a:gd name="connsiteX5" fmla="*/ 0 w 2743200"/>
              <a:gd name="connsiteY5" fmla="*/ 1117600 h 2264228"/>
              <a:gd name="connsiteX6" fmla="*/ 14514 w 2743200"/>
              <a:gd name="connsiteY6" fmla="*/ 754743 h 2264228"/>
              <a:gd name="connsiteX7" fmla="*/ 43543 w 2743200"/>
              <a:gd name="connsiteY7" fmla="*/ 667657 h 2264228"/>
              <a:gd name="connsiteX8" fmla="*/ 58057 w 2743200"/>
              <a:gd name="connsiteY8" fmla="*/ 624114 h 2264228"/>
              <a:gd name="connsiteX9" fmla="*/ 101600 w 2743200"/>
              <a:gd name="connsiteY9" fmla="*/ 580571 h 2264228"/>
              <a:gd name="connsiteX10" fmla="*/ 159657 w 2743200"/>
              <a:gd name="connsiteY10" fmla="*/ 508000 h 2264228"/>
              <a:gd name="connsiteX11" fmla="*/ 203200 w 2743200"/>
              <a:gd name="connsiteY11" fmla="*/ 464457 h 2264228"/>
              <a:gd name="connsiteX12" fmla="*/ 246743 w 2743200"/>
              <a:gd name="connsiteY12" fmla="*/ 435428 h 2264228"/>
              <a:gd name="connsiteX13" fmla="*/ 348343 w 2743200"/>
              <a:gd name="connsiteY13" fmla="*/ 406400 h 2264228"/>
              <a:gd name="connsiteX14" fmla="*/ 696685 w 2743200"/>
              <a:gd name="connsiteY14" fmla="*/ 420914 h 2264228"/>
              <a:gd name="connsiteX15" fmla="*/ 914400 w 2743200"/>
              <a:gd name="connsiteY15" fmla="*/ 449943 h 2264228"/>
              <a:gd name="connsiteX16" fmla="*/ 1262743 w 2743200"/>
              <a:gd name="connsiteY16" fmla="*/ 435428 h 2264228"/>
              <a:gd name="connsiteX17" fmla="*/ 1320800 w 2743200"/>
              <a:gd name="connsiteY17" fmla="*/ 391886 h 2264228"/>
              <a:gd name="connsiteX18" fmla="*/ 1407885 w 2743200"/>
              <a:gd name="connsiteY18" fmla="*/ 319314 h 2264228"/>
              <a:gd name="connsiteX19" fmla="*/ 1480457 w 2743200"/>
              <a:gd name="connsiteY19" fmla="*/ 246743 h 2264228"/>
              <a:gd name="connsiteX20" fmla="*/ 1538514 w 2743200"/>
              <a:gd name="connsiteY20" fmla="*/ 174171 h 2264228"/>
              <a:gd name="connsiteX21" fmla="*/ 1669143 w 2743200"/>
              <a:gd name="connsiteY21" fmla="*/ 58057 h 2264228"/>
              <a:gd name="connsiteX22" fmla="*/ 1756228 w 2743200"/>
              <a:gd name="connsiteY22" fmla="*/ 29028 h 2264228"/>
              <a:gd name="connsiteX23" fmla="*/ 1872343 w 2743200"/>
              <a:gd name="connsiteY23" fmla="*/ 0 h 2264228"/>
              <a:gd name="connsiteX24" fmla="*/ 2206171 w 2743200"/>
              <a:gd name="connsiteY24" fmla="*/ 14514 h 2264228"/>
              <a:gd name="connsiteX25" fmla="*/ 2307771 w 2743200"/>
              <a:gd name="connsiteY25" fmla="*/ 43543 h 2264228"/>
              <a:gd name="connsiteX26" fmla="*/ 2380343 w 2743200"/>
              <a:gd name="connsiteY26" fmla="*/ 58057 h 2264228"/>
              <a:gd name="connsiteX27" fmla="*/ 2467428 w 2743200"/>
              <a:gd name="connsiteY27" fmla="*/ 116114 h 2264228"/>
              <a:gd name="connsiteX28" fmla="*/ 2554514 w 2743200"/>
              <a:gd name="connsiteY28" fmla="*/ 203200 h 2264228"/>
              <a:gd name="connsiteX29" fmla="*/ 2627085 w 2743200"/>
              <a:gd name="connsiteY29" fmla="*/ 275771 h 2264228"/>
              <a:gd name="connsiteX30" fmla="*/ 2641600 w 2743200"/>
              <a:gd name="connsiteY30" fmla="*/ 319314 h 2264228"/>
              <a:gd name="connsiteX31" fmla="*/ 2699657 w 2743200"/>
              <a:gd name="connsiteY31" fmla="*/ 406400 h 2264228"/>
              <a:gd name="connsiteX32" fmla="*/ 2728685 w 2743200"/>
              <a:gd name="connsiteY32" fmla="*/ 508000 h 2264228"/>
              <a:gd name="connsiteX33" fmla="*/ 2743200 w 2743200"/>
              <a:gd name="connsiteY33" fmla="*/ 551543 h 2264228"/>
              <a:gd name="connsiteX34" fmla="*/ 2728685 w 2743200"/>
              <a:gd name="connsiteY34" fmla="*/ 885371 h 2264228"/>
              <a:gd name="connsiteX35" fmla="*/ 2685143 w 2743200"/>
              <a:gd name="connsiteY35" fmla="*/ 986971 h 2264228"/>
              <a:gd name="connsiteX36" fmla="*/ 2627085 w 2743200"/>
              <a:gd name="connsiteY36" fmla="*/ 1117600 h 2264228"/>
              <a:gd name="connsiteX37" fmla="*/ 2583543 w 2743200"/>
              <a:gd name="connsiteY37" fmla="*/ 1262743 h 2264228"/>
              <a:gd name="connsiteX38" fmla="*/ 2598057 w 2743200"/>
              <a:gd name="connsiteY38" fmla="*/ 1611086 h 2264228"/>
              <a:gd name="connsiteX39" fmla="*/ 2612571 w 2743200"/>
              <a:gd name="connsiteY39" fmla="*/ 1654628 h 2264228"/>
              <a:gd name="connsiteX40" fmla="*/ 2598057 w 2743200"/>
              <a:gd name="connsiteY40" fmla="*/ 1857828 h 2264228"/>
              <a:gd name="connsiteX41" fmla="*/ 2583543 w 2743200"/>
              <a:gd name="connsiteY41" fmla="*/ 1901371 h 2264228"/>
              <a:gd name="connsiteX42" fmla="*/ 2438400 w 2743200"/>
              <a:gd name="connsiteY42" fmla="*/ 2046514 h 2264228"/>
              <a:gd name="connsiteX43" fmla="*/ 2351314 w 2743200"/>
              <a:gd name="connsiteY43" fmla="*/ 2104571 h 2264228"/>
              <a:gd name="connsiteX44" fmla="*/ 2307771 w 2743200"/>
              <a:gd name="connsiteY44" fmla="*/ 2119086 h 2264228"/>
              <a:gd name="connsiteX45" fmla="*/ 2264228 w 2743200"/>
              <a:gd name="connsiteY45" fmla="*/ 2148114 h 2264228"/>
              <a:gd name="connsiteX46" fmla="*/ 2177143 w 2743200"/>
              <a:gd name="connsiteY46" fmla="*/ 2177143 h 2264228"/>
              <a:gd name="connsiteX47" fmla="*/ 2133600 w 2743200"/>
              <a:gd name="connsiteY47" fmla="*/ 2206171 h 2264228"/>
              <a:gd name="connsiteX48" fmla="*/ 2075543 w 2743200"/>
              <a:gd name="connsiteY48" fmla="*/ 2220686 h 2264228"/>
              <a:gd name="connsiteX49" fmla="*/ 1872343 w 2743200"/>
              <a:gd name="connsiteY49" fmla="*/ 2249714 h 2264228"/>
              <a:gd name="connsiteX50" fmla="*/ 1785257 w 2743200"/>
              <a:gd name="connsiteY50" fmla="*/ 2264228 h 2264228"/>
              <a:gd name="connsiteX51" fmla="*/ 1407885 w 2743200"/>
              <a:gd name="connsiteY51" fmla="*/ 2249714 h 2264228"/>
              <a:gd name="connsiteX52" fmla="*/ 1074057 w 2743200"/>
              <a:gd name="connsiteY52" fmla="*/ 2206171 h 2264228"/>
              <a:gd name="connsiteX53" fmla="*/ 928914 w 2743200"/>
              <a:gd name="connsiteY53" fmla="*/ 2191657 h 2264228"/>
              <a:gd name="connsiteX54" fmla="*/ 841828 w 2743200"/>
              <a:gd name="connsiteY54" fmla="*/ 2177143 h 2264228"/>
              <a:gd name="connsiteX55" fmla="*/ 769257 w 2743200"/>
              <a:gd name="connsiteY55" fmla="*/ 2162628 h 2264228"/>
              <a:gd name="connsiteX56" fmla="*/ 566057 w 2743200"/>
              <a:gd name="connsiteY56" fmla="*/ 2148114 h 2264228"/>
              <a:gd name="connsiteX57" fmla="*/ 420914 w 2743200"/>
              <a:gd name="connsiteY57" fmla="*/ 2133600 h 2264228"/>
              <a:gd name="connsiteX58" fmla="*/ 333828 w 2743200"/>
              <a:gd name="connsiteY58" fmla="*/ 2104571 h 2264228"/>
              <a:gd name="connsiteX59" fmla="*/ 290285 w 2743200"/>
              <a:gd name="connsiteY59" fmla="*/ 2090057 h 2264228"/>
              <a:gd name="connsiteX60" fmla="*/ 246743 w 2743200"/>
              <a:gd name="connsiteY60" fmla="*/ 2061028 h 2264228"/>
              <a:gd name="connsiteX61" fmla="*/ 159657 w 2743200"/>
              <a:gd name="connsiteY61" fmla="*/ 2017486 h 2264228"/>
              <a:gd name="connsiteX62" fmla="*/ 116114 w 2743200"/>
              <a:gd name="connsiteY62" fmla="*/ 1944914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43200" h="2264228">
                <a:moveTo>
                  <a:pt x="116114" y="1944914"/>
                </a:moveTo>
                <a:cubicBezTo>
                  <a:pt x="106438" y="1915885"/>
                  <a:pt x="109293" y="1876648"/>
                  <a:pt x="101600" y="1843314"/>
                </a:cubicBezTo>
                <a:cubicBezTo>
                  <a:pt x="94720" y="1813499"/>
                  <a:pt x="78572" y="1786233"/>
                  <a:pt x="72571" y="1756228"/>
                </a:cubicBezTo>
                <a:lnTo>
                  <a:pt x="58057" y="1683657"/>
                </a:lnTo>
                <a:cubicBezTo>
                  <a:pt x="50591" y="1586600"/>
                  <a:pt x="25456" y="1244883"/>
                  <a:pt x="14514" y="1190171"/>
                </a:cubicBezTo>
                <a:lnTo>
                  <a:pt x="0" y="1117600"/>
                </a:lnTo>
                <a:cubicBezTo>
                  <a:pt x="4838" y="996648"/>
                  <a:pt x="2854" y="875229"/>
                  <a:pt x="14514" y="754743"/>
                </a:cubicBezTo>
                <a:cubicBezTo>
                  <a:pt x="17461" y="724286"/>
                  <a:pt x="33867" y="696686"/>
                  <a:pt x="43543" y="667657"/>
                </a:cubicBezTo>
                <a:cubicBezTo>
                  <a:pt x="48381" y="653143"/>
                  <a:pt x="47239" y="634932"/>
                  <a:pt x="58057" y="624114"/>
                </a:cubicBezTo>
                <a:lnTo>
                  <a:pt x="101600" y="580571"/>
                </a:lnTo>
                <a:cubicBezTo>
                  <a:pt x="125427" y="509089"/>
                  <a:pt x="99055" y="558501"/>
                  <a:pt x="159657" y="508000"/>
                </a:cubicBezTo>
                <a:cubicBezTo>
                  <a:pt x="175426" y="494859"/>
                  <a:pt x="187431" y="477598"/>
                  <a:pt x="203200" y="464457"/>
                </a:cubicBezTo>
                <a:cubicBezTo>
                  <a:pt x="216601" y="453290"/>
                  <a:pt x="231141" y="443229"/>
                  <a:pt x="246743" y="435428"/>
                </a:cubicBezTo>
                <a:cubicBezTo>
                  <a:pt x="267566" y="425016"/>
                  <a:pt x="329741" y="411050"/>
                  <a:pt x="348343" y="406400"/>
                </a:cubicBezTo>
                <a:lnTo>
                  <a:pt x="696685" y="420914"/>
                </a:lnTo>
                <a:cubicBezTo>
                  <a:pt x="780439" y="425990"/>
                  <a:pt x="835234" y="436748"/>
                  <a:pt x="914400" y="449943"/>
                </a:cubicBezTo>
                <a:cubicBezTo>
                  <a:pt x="1030514" y="445105"/>
                  <a:pt x="1147696" y="451863"/>
                  <a:pt x="1262743" y="435428"/>
                </a:cubicBezTo>
                <a:cubicBezTo>
                  <a:pt x="1286690" y="432007"/>
                  <a:pt x="1301116" y="405946"/>
                  <a:pt x="1320800" y="391886"/>
                </a:cubicBezTo>
                <a:cubicBezTo>
                  <a:pt x="1367812" y="358306"/>
                  <a:pt x="1368023" y="367149"/>
                  <a:pt x="1407885" y="319314"/>
                </a:cubicBezTo>
                <a:cubicBezTo>
                  <a:pt x="1468359" y="246745"/>
                  <a:pt x="1400631" y="299959"/>
                  <a:pt x="1480457" y="246743"/>
                </a:cubicBezTo>
                <a:cubicBezTo>
                  <a:pt x="1505682" y="171067"/>
                  <a:pt x="1476318" y="229456"/>
                  <a:pt x="1538514" y="174171"/>
                </a:cubicBezTo>
                <a:cubicBezTo>
                  <a:pt x="1571358" y="144977"/>
                  <a:pt x="1619732" y="80018"/>
                  <a:pt x="1669143" y="58057"/>
                </a:cubicBezTo>
                <a:cubicBezTo>
                  <a:pt x="1697104" y="45630"/>
                  <a:pt x="1727200" y="38704"/>
                  <a:pt x="1756228" y="29028"/>
                </a:cubicBezTo>
                <a:cubicBezTo>
                  <a:pt x="1823170" y="6714"/>
                  <a:pt x="1784777" y="17513"/>
                  <a:pt x="1872343" y="0"/>
                </a:cubicBezTo>
                <a:cubicBezTo>
                  <a:pt x="1983619" y="4838"/>
                  <a:pt x="2095094" y="6286"/>
                  <a:pt x="2206171" y="14514"/>
                </a:cubicBezTo>
                <a:cubicBezTo>
                  <a:pt x="2244759" y="17372"/>
                  <a:pt x="2271620" y="34505"/>
                  <a:pt x="2307771" y="43543"/>
                </a:cubicBezTo>
                <a:cubicBezTo>
                  <a:pt x="2331704" y="49526"/>
                  <a:pt x="2356152" y="53219"/>
                  <a:pt x="2380343" y="58057"/>
                </a:cubicBezTo>
                <a:cubicBezTo>
                  <a:pt x="2409371" y="77409"/>
                  <a:pt x="2442759" y="91445"/>
                  <a:pt x="2467428" y="116114"/>
                </a:cubicBezTo>
                <a:cubicBezTo>
                  <a:pt x="2496457" y="145143"/>
                  <a:pt x="2531742" y="169042"/>
                  <a:pt x="2554514" y="203200"/>
                </a:cubicBezTo>
                <a:cubicBezTo>
                  <a:pt x="2593219" y="261257"/>
                  <a:pt x="2569029" y="237067"/>
                  <a:pt x="2627085" y="275771"/>
                </a:cubicBezTo>
                <a:cubicBezTo>
                  <a:pt x="2631923" y="290285"/>
                  <a:pt x="2634170" y="305940"/>
                  <a:pt x="2641600" y="319314"/>
                </a:cubicBezTo>
                <a:cubicBezTo>
                  <a:pt x="2658543" y="349812"/>
                  <a:pt x="2699657" y="406400"/>
                  <a:pt x="2699657" y="406400"/>
                </a:cubicBezTo>
                <a:cubicBezTo>
                  <a:pt x="2734463" y="510822"/>
                  <a:pt x="2692227" y="380399"/>
                  <a:pt x="2728685" y="508000"/>
                </a:cubicBezTo>
                <a:cubicBezTo>
                  <a:pt x="2732888" y="522711"/>
                  <a:pt x="2738362" y="537029"/>
                  <a:pt x="2743200" y="551543"/>
                </a:cubicBezTo>
                <a:cubicBezTo>
                  <a:pt x="2738362" y="662819"/>
                  <a:pt x="2737228" y="774318"/>
                  <a:pt x="2728685" y="885371"/>
                </a:cubicBezTo>
                <a:cubicBezTo>
                  <a:pt x="2726460" y="914294"/>
                  <a:pt x="2693958" y="964934"/>
                  <a:pt x="2685143" y="986971"/>
                </a:cubicBezTo>
                <a:cubicBezTo>
                  <a:pt x="2633327" y="1116512"/>
                  <a:pt x="2682933" y="1033829"/>
                  <a:pt x="2627085" y="1117600"/>
                </a:cubicBezTo>
                <a:cubicBezTo>
                  <a:pt x="2591749" y="1223610"/>
                  <a:pt x="2605478" y="1175001"/>
                  <a:pt x="2583543" y="1262743"/>
                </a:cubicBezTo>
                <a:cubicBezTo>
                  <a:pt x="2588381" y="1378857"/>
                  <a:pt x="2589472" y="1495188"/>
                  <a:pt x="2598057" y="1611086"/>
                </a:cubicBezTo>
                <a:cubicBezTo>
                  <a:pt x="2599187" y="1626343"/>
                  <a:pt x="2612571" y="1639329"/>
                  <a:pt x="2612571" y="1654628"/>
                </a:cubicBezTo>
                <a:cubicBezTo>
                  <a:pt x="2612571" y="1722534"/>
                  <a:pt x="2605991" y="1790387"/>
                  <a:pt x="2598057" y="1857828"/>
                </a:cubicBezTo>
                <a:cubicBezTo>
                  <a:pt x="2596269" y="1873023"/>
                  <a:pt x="2590973" y="1887997"/>
                  <a:pt x="2583543" y="1901371"/>
                </a:cubicBezTo>
                <a:cubicBezTo>
                  <a:pt x="2526624" y="2003824"/>
                  <a:pt x="2534022" y="1982765"/>
                  <a:pt x="2438400" y="2046514"/>
                </a:cubicBezTo>
                <a:lnTo>
                  <a:pt x="2351314" y="2104571"/>
                </a:lnTo>
                <a:cubicBezTo>
                  <a:pt x="2336800" y="2109409"/>
                  <a:pt x="2321455" y="2112244"/>
                  <a:pt x="2307771" y="2119086"/>
                </a:cubicBezTo>
                <a:cubicBezTo>
                  <a:pt x="2292169" y="2126887"/>
                  <a:pt x="2280168" y="2141029"/>
                  <a:pt x="2264228" y="2148114"/>
                </a:cubicBezTo>
                <a:cubicBezTo>
                  <a:pt x="2236267" y="2160541"/>
                  <a:pt x="2202603" y="2160170"/>
                  <a:pt x="2177143" y="2177143"/>
                </a:cubicBezTo>
                <a:cubicBezTo>
                  <a:pt x="2162629" y="2186819"/>
                  <a:pt x="2149633" y="2199299"/>
                  <a:pt x="2133600" y="2206171"/>
                </a:cubicBezTo>
                <a:cubicBezTo>
                  <a:pt x="2115265" y="2214029"/>
                  <a:pt x="2095220" y="2217407"/>
                  <a:pt x="2075543" y="2220686"/>
                </a:cubicBezTo>
                <a:cubicBezTo>
                  <a:pt x="2008053" y="2231934"/>
                  <a:pt x="1939833" y="2238466"/>
                  <a:pt x="1872343" y="2249714"/>
                </a:cubicBezTo>
                <a:lnTo>
                  <a:pt x="1785257" y="2264228"/>
                </a:lnTo>
                <a:cubicBezTo>
                  <a:pt x="1659466" y="2259390"/>
                  <a:pt x="1533449" y="2258683"/>
                  <a:pt x="1407885" y="2249714"/>
                </a:cubicBezTo>
                <a:cubicBezTo>
                  <a:pt x="1227744" y="2236847"/>
                  <a:pt x="1215156" y="2222771"/>
                  <a:pt x="1074057" y="2206171"/>
                </a:cubicBezTo>
                <a:cubicBezTo>
                  <a:pt x="1025768" y="2200490"/>
                  <a:pt x="977161" y="2197688"/>
                  <a:pt x="928914" y="2191657"/>
                </a:cubicBezTo>
                <a:cubicBezTo>
                  <a:pt x="899712" y="2188007"/>
                  <a:pt x="870782" y="2182408"/>
                  <a:pt x="841828" y="2177143"/>
                </a:cubicBezTo>
                <a:cubicBezTo>
                  <a:pt x="817556" y="2172730"/>
                  <a:pt x="793791" y="2165211"/>
                  <a:pt x="769257" y="2162628"/>
                </a:cubicBezTo>
                <a:cubicBezTo>
                  <a:pt x="701724" y="2155519"/>
                  <a:pt x="633728" y="2153753"/>
                  <a:pt x="566057" y="2148114"/>
                </a:cubicBezTo>
                <a:cubicBezTo>
                  <a:pt x="517603" y="2144076"/>
                  <a:pt x="469295" y="2138438"/>
                  <a:pt x="420914" y="2133600"/>
                </a:cubicBezTo>
                <a:lnTo>
                  <a:pt x="333828" y="2104571"/>
                </a:lnTo>
                <a:lnTo>
                  <a:pt x="290285" y="2090057"/>
                </a:lnTo>
                <a:cubicBezTo>
                  <a:pt x="275771" y="2080381"/>
                  <a:pt x="262345" y="2068829"/>
                  <a:pt x="246743" y="2061028"/>
                </a:cubicBezTo>
                <a:cubicBezTo>
                  <a:pt x="126547" y="2000929"/>
                  <a:pt x="284459" y="2100685"/>
                  <a:pt x="159657" y="2017486"/>
                </a:cubicBezTo>
                <a:cubicBezTo>
                  <a:pt x="126833" y="1968250"/>
                  <a:pt x="125790" y="1973943"/>
                  <a:pt x="116114" y="1944914"/>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a:extLst>
              <a:ext uri="{FF2B5EF4-FFF2-40B4-BE49-F238E27FC236}">
                <a16:creationId xmlns:a16="http://schemas.microsoft.com/office/drawing/2014/main" id="{794D1F93-5B27-AC7D-CCB3-E9383B55180B}"/>
              </a:ext>
            </a:extLst>
          </p:cNvPr>
          <p:cNvGrpSpPr/>
          <p:nvPr/>
        </p:nvGrpSpPr>
        <p:grpSpPr>
          <a:xfrm>
            <a:off x="5200662" y="2240189"/>
            <a:ext cx="728870" cy="410817"/>
            <a:chOff x="7493876" y="2774731"/>
            <a:chExt cx="1481958" cy="894622"/>
          </a:xfrm>
          <a:effectLst>
            <a:outerShdw blurRad="50800" dist="38100" dir="18900000" algn="bl" rotWithShape="0">
              <a:prstClr val="black">
                <a:alpha val="40000"/>
              </a:prstClr>
            </a:outerShdw>
          </a:effectLst>
        </p:grpSpPr>
        <p:sp>
          <p:nvSpPr>
            <p:cNvPr id="452" name="Freeform 451">
              <a:extLst>
                <a:ext uri="{FF2B5EF4-FFF2-40B4-BE49-F238E27FC236}">
                  <a16:creationId xmlns:a16="http://schemas.microsoft.com/office/drawing/2014/main" id="{2E7C525C-1343-32DE-77B4-611FF5B998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53" name="Oval 452">
              <a:extLst>
                <a:ext uri="{FF2B5EF4-FFF2-40B4-BE49-F238E27FC236}">
                  <a16:creationId xmlns:a16="http://schemas.microsoft.com/office/drawing/2014/main" id="{A4B9E867-5FA3-9447-3E5A-89E552ED27E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4" name="Group 453">
              <a:extLst>
                <a:ext uri="{FF2B5EF4-FFF2-40B4-BE49-F238E27FC236}">
                  <a16:creationId xmlns:a16="http://schemas.microsoft.com/office/drawing/2014/main" id="{A372271A-2334-8472-3BE2-87E22115DE61}"/>
                </a:ext>
              </a:extLst>
            </p:cNvPr>
            <p:cNvGrpSpPr/>
            <p:nvPr/>
          </p:nvGrpSpPr>
          <p:grpSpPr>
            <a:xfrm>
              <a:off x="7713663" y="2848339"/>
              <a:ext cx="1042107" cy="425543"/>
              <a:chOff x="7786941" y="2884917"/>
              <a:chExt cx="897649" cy="353919"/>
            </a:xfrm>
          </p:grpSpPr>
          <p:sp>
            <p:nvSpPr>
              <p:cNvPr id="484" name="Freeform 483">
                <a:extLst>
                  <a:ext uri="{FF2B5EF4-FFF2-40B4-BE49-F238E27FC236}">
                    <a16:creationId xmlns:a16="http://schemas.microsoft.com/office/drawing/2014/main" id="{AA7D51CC-D848-69B5-880C-1B047F31022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Freeform 484">
                <a:extLst>
                  <a:ext uri="{FF2B5EF4-FFF2-40B4-BE49-F238E27FC236}">
                    <a16:creationId xmlns:a16="http://schemas.microsoft.com/office/drawing/2014/main" id="{5C7662DC-60FC-1D9A-4DFE-03E1ED8B90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Freeform 485">
                <a:extLst>
                  <a:ext uri="{FF2B5EF4-FFF2-40B4-BE49-F238E27FC236}">
                    <a16:creationId xmlns:a16="http://schemas.microsoft.com/office/drawing/2014/main" id="{B276A7E0-151C-D8D9-8E92-04C23EAAB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Freeform 486">
                <a:extLst>
                  <a:ext uri="{FF2B5EF4-FFF2-40B4-BE49-F238E27FC236}">
                    <a16:creationId xmlns:a16="http://schemas.microsoft.com/office/drawing/2014/main" id="{62CD84CE-5D0C-44BD-916A-63C474F2697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8" name="Group 487">
            <a:extLst>
              <a:ext uri="{FF2B5EF4-FFF2-40B4-BE49-F238E27FC236}">
                <a16:creationId xmlns:a16="http://schemas.microsoft.com/office/drawing/2014/main" id="{9143C203-E8AF-515E-7FF3-38B6DE4F18EF}"/>
              </a:ext>
            </a:extLst>
          </p:cNvPr>
          <p:cNvGrpSpPr/>
          <p:nvPr/>
        </p:nvGrpSpPr>
        <p:grpSpPr>
          <a:xfrm>
            <a:off x="5370467" y="3020832"/>
            <a:ext cx="728870" cy="410817"/>
            <a:chOff x="7493876" y="2774731"/>
            <a:chExt cx="1481958" cy="894622"/>
          </a:xfrm>
          <a:effectLst>
            <a:outerShdw blurRad="50800" dist="38100" dir="18900000" algn="bl" rotWithShape="0">
              <a:prstClr val="black">
                <a:alpha val="40000"/>
              </a:prstClr>
            </a:outerShdw>
          </a:effectLst>
        </p:grpSpPr>
        <p:sp>
          <p:nvSpPr>
            <p:cNvPr id="489" name="Freeform 488">
              <a:extLst>
                <a:ext uri="{FF2B5EF4-FFF2-40B4-BE49-F238E27FC236}">
                  <a16:creationId xmlns:a16="http://schemas.microsoft.com/office/drawing/2014/main" id="{0ABCD8AF-3278-8F32-BB70-0E6FF4B7089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0" name="Oval 489">
              <a:extLst>
                <a:ext uri="{FF2B5EF4-FFF2-40B4-BE49-F238E27FC236}">
                  <a16:creationId xmlns:a16="http://schemas.microsoft.com/office/drawing/2014/main" id="{DD1B632F-B60A-CF9F-4D37-BB45B9E3A27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1" name="Group 490">
              <a:extLst>
                <a:ext uri="{FF2B5EF4-FFF2-40B4-BE49-F238E27FC236}">
                  <a16:creationId xmlns:a16="http://schemas.microsoft.com/office/drawing/2014/main" id="{678BB45A-953A-7212-C9E1-C47ACAC99E6D}"/>
                </a:ext>
              </a:extLst>
            </p:cNvPr>
            <p:cNvGrpSpPr/>
            <p:nvPr/>
          </p:nvGrpSpPr>
          <p:grpSpPr>
            <a:xfrm>
              <a:off x="7713663" y="2848339"/>
              <a:ext cx="1042107" cy="425543"/>
              <a:chOff x="7786941" y="2884917"/>
              <a:chExt cx="897649" cy="353919"/>
            </a:xfrm>
          </p:grpSpPr>
          <p:sp>
            <p:nvSpPr>
              <p:cNvPr id="492" name="Freeform 491">
                <a:extLst>
                  <a:ext uri="{FF2B5EF4-FFF2-40B4-BE49-F238E27FC236}">
                    <a16:creationId xmlns:a16="http://schemas.microsoft.com/office/drawing/2014/main" id="{382B9444-525F-A38D-D7C4-B4F71CF86FE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Freeform 492">
                <a:extLst>
                  <a:ext uri="{FF2B5EF4-FFF2-40B4-BE49-F238E27FC236}">
                    <a16:creationId xmlns:a16="http://schemas.microsoft.com/office/drawing/2014/main" id="{85382DD7-87C0-B53D-3B5C-30DD7667154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Freeform 493">
                <a:extLst>
                  <a:ext uri="{FF2B5EF4-FFF2-40B4-BE49-F238E27FC236}">
                    <a16:creationId xmlns:a16="http://schemas.microsoft.com/office/drawing/2014/main" id="{A96100F2-C83A-5ECC-8C26-9A1AA39589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Freeform 494">
                <a:extLst>
                  <a:ext uri="{FF2B5EF4-FFF2-40B4-BE49-F238E27FC236}">
                    <a16:creationId xmlns:a16="http://schemas.microsoft.com/office/drawing/2014/main" id="{DF4B27A2-3940-6C64-3E83-8EE1620C4D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96" name="Group 495">
            <a:extLst>
              <a:ext uri="{FF2B5EF4-FFF2-40B4-BE49-F238E27FC236}">
                <a16:creationId xmlns:a16="http://schemas.microsoft.com/office/drawing/2014/main" id="{2C2BCA69-B1C4-AA9E-FA3C-201EBC93332F}"/>
              </a:ext>
            </a:extLst>
          </p:cNvPr>
          <p:cNvGrpSpPr/>
          <p:nvPr/>
        </p:nvGrpSpPr>
        <p:grpSpPr>
          <a:xfrm>
            <a:off x="6582869" y="2067904"/>
            <a:ext cx="728870" cy="410817"/>
            <a:chOff x="7493876" y="2774731"/>
            <a:chExt cx="1481958" cy="894622"/>
          </a:xfrm>
          <a:effectLst>
            <a:outerShdw blurRad="50800" dist="38100" dir="18900000" algn="bl" rotWithShape="0">
              <a:prstClr val="black">
                <a:alpha val="40000"/>
              </a:prstClr>
            </a:outerShdw>
          </a:effectLst>
        </p:grpSpPr>
        <p:sp>
          <p:nvSpPr>
            <p:cNvPr id="497" name="Freeform 496">
              <a:extLst>
                <a:ext uri="{FF2B5EF4-FFF2-40B4-BE49-F238E27FC236}">
                  <a16:creationId xmlns:a16="http://schemas.microsoft.com/office/drawing/2014/main" id="{244EBE21-4301-2DCC-C718-FA1346F1597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8" name="Oval 497">
              <a:extLst>
                <a:ext uri="{FF2B5EF4-FFF2-40B4-BE49-F238E27FC236}">
                  <a16:creationId xmlns:a16="http://schemas.microsoft.com/office/drawing/2014/main" id="{6B1DD7CE-0CA0-C908-7D17-5B7D459E7B3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9" name="Group 498">
              <a:extLst>
                <a:ext uri="{FF2B5EF4-FFF2-40B4-BE49-F238E27FC236}">
                  <a16:creationId xmlns:a16="http://schemas.microsoft.com/office/drawing/2014/main" id="{759B4C9B-AF0E-30FD-A631-25A3DA379046}"/>
                </a:ext>
              </a:extLst>
            </p:cNvPr>
            <p:cNvGrpSpPr/>
            <p:nvPr/>
          </p:nvGrpSpPr>
          <p:grpSpPr>
            <a:xfrm>
              <a:off x="7713663" y="2848339"/>
              <a:ext cx="1042107" cy="425543"/>
              <a:chOff x="7786941" y="2884917"/>
              <a:chExt cx="897649" cy="353919"/>
            </a:xfrm>
          </p:grpSpPr>
          <p:sp>
            <p:nvSpPr>
              <p:cNvPr id="500" name="Freeform 499">
                <a:extLst>
                  <a:ext uri="{FF2B5EF4-FFF2-40B4-BE49-F238E27FC236}">
                    <a16:creationId xmlns:a16="http://schemas.microsoft.com/office/drawing/2014/main" id="{E75E4EFF-EE49-5C70-D333-98A2678E3F7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Freeform 500">
                <a:extLst>
                  <a:ext uri="{FF2B5EF4-FFF2-40B4-BE49-F238E27FC236}">
                    <a16:creationId xmlns:a16="http://schemas.microsoft.com/office/drawing/2014/main" id="{F2E02E21-3DE3-C005-A9AD-A0726B8D6A4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Freeform 501">
                <a:extLst>
                  <a:ext uri="{FF2B5EF4-FFF2-40B4-BE49-F238E27FC236}">
                    <a16:creationId xmlns:a16="http://schemas.microsoft.com/office/drawing/2014/main" id="{5D4C04BD-9083-32E1-6C52-97B18904C1E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Freeform 502">
                <a:extLst>
                  <a:ext uri="{FF2B5EF4-FFF2-40B4-BE49-F238E27FC236}">
                    <a16:creationId xmlns:a16="http://schemas.microsoft.com/office/drawing/2014/main" id="{9A031559-A802-EA5A-28C3-89B0713FAE6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04" name="Straight Connector 503">
            <a:extLst>
              <a:ext uri="{FF2B5EF4-FFF2-40B4-BE49-F238E27FC236}">
                <a16:creationId xmlns:a16="http://schemas.microsoft.com/office/drawing/2014/main" id="{E326B63E-1882-07DB-D917-F5B6BD922022}"/>
              </a:ext>
            </a:extLst>
          </p:cNvPr>
          <p:cNvCxnSpPr>
            <a:cxnSpLocks/>
            <a:stCxn id="452" idx="1"/>
            <a:endCxn id="497" idx="3"/>
          </p:cNvCxnSpPr>
          <p:nvPr/>
        </p:nvCxnSpPr>
        <p:spPr>
          <a:xfrm flipV="1">
            <a:off x="5929532" y="2351768"/>
            <a:ext cx="654119" cy="1724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6042EE64-A84C-A94D-4D6E-F15597AD02A4}"/>
              </a:ext>
            </a:extLst>
          </p:cNvPr>
          <p:cNvCxnSpPr>
            <a:cxnSpLocks/>
            <a:stCxn id="452" idx="2"/>
            <a:endCxn id="490" idx="0"/>
          </p:cNvCxnSpPr>
          <p:nvPr/>
        </p:nvCxnSpPr>
        <p:spPr>
          <a:xfrm>
            <a:off x="5568034" y="2651006"/>
            <a:ext cx="166847" cy="36982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62FC09A-8E2C-80A9-C7F9-1D9E5478EECE}"/>
              </a:ext>
            </a:extLst>
          </p:cNvPr>
          <p:cNvCxnSpPr>
            <a:cxnSpLocks/>
            <a:stCxn id="509" idx="0"/>
            <a:endCxn id="497" idx="2"/>
          </p:cNvCxnSpPr>
          <p:nvPr/>
        </p:nvCxnSpPr>
        <p:spPr>
          <a:xfrm flipV="1">
            <a:off x="6871600" y="2478721"/>
            <a:ext cx="78641" cy="5784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07" name="Group 506">
            <a:extLst>
              <a:ext uri="{FF2B5EF4-FFF2-40B4-BE49-F238E27FC236}">
                <a16:creationId xmlns:a16="http://schemas.microsoft.com/office/drawing/2014/main" id="{61A7518D-F652-41CD-B5C5-F0C5F489AC1A}"/>
              </a:ext>
            </a:extLst>
          </p:cNvPr>
          <p:cNvGrpSpPr/>
          <p:nvPr/>
        </p:nvGrpSpPr>
        <p:grpSpPr>
          <a:xfrm>
            <a:off x="6507186" y="3057216"/>
            <a:ext cx="728870" cy="410817"/>
            <a:chOff x="7493876" y="2774731"/>
            <a:chExt cx="1481958" cy="894622"/>
          </a:xfrm>
          <a:effectLst>
            <a:outerShdw blurRad="50800" dist="38100" dir="18900000" algn="bl" rotWithShape="0">
              <a:prstClr val="black">
                <a:alpha val="40000"/>
              </a:prstClr>
            </a:outerShdw>
          </a:effectLst>
        </p:grpSpPr>
        <p:sp>
          <p:nvSpPr>
            <p:cNvPr id="508" name="Freeform 507">
              <a:extLst>
                <a:ext uri="{FF2B5EF4-FFF2-40B4-BE49-F238E27FC236}">
                  <a16:creationId xmlns:a16="http://schemas.microsoft.com/office/drawing/2014/main" id="{9BB6B930-10D2-39B5-A5CA-3A67DE846B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09" name="Oval 508">
              <a:extLst>
                <a:ext uri="{FF2B5EF4-FFF2-40B4-BE49-F238E27FC236}">
                  <a16:creationId xmlns:a16="http://schemas.microsoft.com/office/drawing/2014/main" id="{F5FA4972-59DD-8726-BDE0-82C461C3ACB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0" name="Group 509">
              <a:extLst>
                <a:ext uri="{FF2B5EF4-FFF2-40B4-BE49-F238E27FC236}">
                  <a16:creationId xmlns:a16="http://schemas.microsoft.com/office/drawing/2014/main" id="{71944CFE-4158-7A59-F175-18B571EED020}"/>
                </a:ext>
              </a:extLst>
            </p:cNvPr>
            <p:cNvGrpSpPr/>
            <p:nvPr/>
          </p:nvGrpSpPr>
          <p:grpSpPr>
            <a:xfrm>
              <a:off x="7713663" y="2848339"/>
              <a:ext cx="1042107" cy="425543"/>
              <a:chOff x="7786941" y="2884917"/>
              <a:chExt cx="897649" cy="353919"/>
            </a:xfrm>
          </p:grpSpPr>
          <p:sp>
            <p:nvSpPr>
              <p:cNvPr id="511" name="Freeform 510">
                <a:extLst>
                  <a:ext uri="{FF2B5EF4-FFF2-40B4-BE49-F238E27FC236}">
                    <a16:creationId xmlns:a16="http://schemas.microsoft.com/office/drawing/2014/main" id="{6D6F5879-AA42-DCC1-3E1F-591C7C1DD0D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6CC28C03-FE98-20A2-25D2-9C762EDAB5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81F7CF65-84D1-5F6A-3A8C-4A1D35BA1F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45844C0-1959-08C8-FACD-5FD2A7073A6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68" name="Straight Connector 67">
            <a:extLst>
              <a:ext uri="{FF2B5EF4-FFF2-40B4-BE49-F238E27FC236}">
                <a16:creationId xmlns:a16="http://schemas.microsoft.com/office/drawing/2014/main" id="{E97848EE-E67E-239E-2B41-51B29639CF12}"/>
              </a:ext>
            </a:extLst>
          </p:cNvPr>
          <p:cNvCxnSpPr>
            <a:cxnSpLocks/>
            <a:stCxn id="489" idx="1"/>
            <a:endCxn id="508" idx="3"/>
          </p:cNvCxnSpPr>
          <p:nvPr/>
        </p:nvCxnSpPr>
        <p:spPr>
          <a:xfrm>
            <a:off x="6099337" y="3304858"/>
            <a:ext cx="408631" cy="3622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8E5ABD-3DCC-125E-D1DD-1C65C212B87B}"/>
              </a:ext>
            </a:extLst>
          </p:cNvPr>
          <p:cNvCxnSpPr>
            <a:cxnSpLocks/>
            <a:stCxn id="490" idx="7"/>
          </p:cNvCxnSpPr>
          <p:nvPr/>
        </p:nvCxnSpPr>
        <p:spPr>
          <a:xfrm flipV="1">
            <a:off x="5992263" y="2441081"/>
            <a:ext cx="758996" cy="61869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896669" y="2589899"/>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591470" y="3394837"/>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768103" y="4203398"/>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1788810" y="3127765"/>
            <a:ext cx="720364" cy="105287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1601803" y="3111079"/>
            <a:ext cx="247835" cy="2315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1324925" y="3687081"/>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flipV="1">
            <a:off x="1487598" y="4214697"/>
            <a:ext cx="355822" cy="35593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p:cNvCxnSpPr>
          <p:nvPr/>
        </p:nvCxnSpPr>
        <p:spPr>
          <a:xfrm flipV="1">
            <a:off x="2487608" y="3750529"/>
            <a:ext cx="400572" cy="409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7" name="Group 466">
            <a:extLst>
              <a:ext uri="{FF2B5EF4-FFF2-40B4-BE49-F238E27FC236}">
                <a16:creationId xmlns:a16="http://schemas.microsoft.com/office/drawing/2014/main" id="{934C07C1-CBD5-8508-2445-F0E50A7B0846}"/>
              </a:ext>
            </a:extLst>
          </p:cNvPr>
          <p:cNvGrpSpPr/>
          <p:nvPr/>
        </p:nvGrpSpPr>
        <p:grpSpPr>
          <a:xfrm>
            <a:off x="4080018" y="3440909"/>
            <a:ext cx="728870" cy="410817"/>
            <a:chOff x="7493876" y="2774731"/>
            <a:chExt cx="1481958" cy="894622"/>
          </a:xfrm>
          <a:effectLst>
            <a:outerShdw blurRad="50800" dist="38100" dir="18900000" algn="bl" rotWithShape="0">
              <a:prstClr val="black">
                <a:alpha val="40000"/>
              </a:prstClr>
            </a:outerShdw>
          </a:effectLst>
        </p:grpSpPr>
        <p:sp>
          <p:nvSpPr>
            <p:cNvPr id="468" name="Freeform 467">
              <a:extLst>
                <a:ext uri="{FF2B5EF4-FFF2-40B4-BE49-F238E27FC236}">
                  <a16:creationId xmlns:a16="http://schemas.microsoft.com/office/drawing/2014/main" id="{FB5CD715-1E9E-788C-F401-3FF32D7CB6E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9" name="Oval 468">
              <a:extLst>
                <a:ext uri="{FF2B5EF4-FFF2-40B4-BE49-F238E27FC236}">
                  <a16:creationId xmlns:a16="http://schemas.microsoft.com/office/drawing/2014/main" id="{438F05A8-5521-970F-FB19-2B4DDA39E9F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0" name="Group 469">
              <a:extLst>
                <a:ext uri="{FF2B5EF4-FFF2-40B4-BE49-F238E27FC236}">
                  <a16:creationId xmlns:a16="http://schemas.microsoft.com/office/drawing/2014/main" id="{1DBB433B-D5B6-7CB2-CE6A-761D34055C4D}"/>
                </a:ext>
              </a:extLst>
            </p:cNvPr>
            <p:cNvGrpSpPr/>
            <p:nvPr/>
          </p:nvGrpSpPr>
          <p:grpSpPr>
            <a:xfrm>
              <a:off x="7713663" y="2848339"/>
              <a:ext cx="1042107" cy="425543"/>
              <a:chOff x="7786941" y="2884917"/>
              <a:chExt cx="897649" cy="353919"/>
            </a:xfrm>
          </p:grpSpPr>
          <p:sp>
            <p:nvSpPr>
              <p:cNvPr id="471" name="Freeform 470">
                <a:extLst>
                  <a:ext uri="{FF2B5EF4-FFF2-40B4-BE49-F238E27FC236}">
                    <a16:creationId xmlns:a16="http://schemas.microsoft.com/office/drawing/2014/main" id="{377FE2C6-0ADB-CC56-5D11-24F466CB7D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Freeform 471">
                <a:extLst>
                  <a:ext uri="{FF2B5EF4-FFF2-40B4-BE49-F238E27FC236}">
                    <a16:creationId xmlns:a16="http://schemas.microsoft.com/office/drawing/2014/main" id="{E7D2B79C-1A1A-2515-3A5D-7B7B2A1C93A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Freeform 472">
                <a:extLst>
                  <a:ext uri="{FF2B5EF4-FFF2-40B4-BE49-F238E27FC236}">
                    <a16:creationId xmlns:a16="http://schemas.microsoft.com/office/drawing/2014/main" id="{BB1E37AC-3904-73E9-7204-DA6534F8FF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Freeform 473">
                <a:extLst>
                  <a:ext uri="{FF2B5EF4-FFF2-40B4-BE49-F238E27FC236}">
                    <a16:creationId xmlns:a16="http://schemas.microsoft.com/office/drawing/2014/main" id="{FB30794F-8D87-C7CA-31D7-81947DF746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26" name="Straight Connector 25">
            <a:extLst>
              <a:ext uri="{FF2B5EF4-FFF2-40B4-BE49-F238E27FC236}">
                <a16:creationId xmlns:a16="http://schemas.microsoft.com/office/drawing/2014/main" id="{783B2CFD-E7F9-6437-B63E-39B786A84CA8}"/>
              </a:ext>
            </a:extLst>
          </p:cNvPr>
          <p:cNvCxnSpPr>
            <a:cxnSpLocks/>
            <a:endCxn id="468" idx="3"/>
          </p:cNvCxnSpPr>
          <p:nvPr/>
        </p:nvCxnSpPr>
        <p:spPr>
          <a:xfrm flipV="1">
            <a:off x="3616167" y="3724773"/>
            <a:ext cx="464633" cy="2575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ADEC6C-89E8-9D7A-0522-B48F8E3987B6}"/>
              </a:ext>
            </a:extLst>
          </p:cNvPr>
          <p:cNvCxnSpPr>
            <a:cxnSpLocks/>
          </p:cNvCxnSpPr>
          <p:nvPr/>
        </p:nvCxnSpPr>
        <p:spPr>
          <a:xfrm>
            <a:off x="3255132" y="4028373"/>
            <a:ext cx="165936" cy="2606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83388A-5D7F-25DA-2AC3-C76C05D9341D}"/>
              </a:ext>
            </a:extLst>
          </p:cNvPr>
          <p:cNvCxnSpPr>
            <a:cxnSpLocks/>
            <a:endCxn id="468" idx="2"/>
          </p:cNvCxnSpPr>
          <p:nvPr/>
        </p:nvCxnSpPr>
        <p:spPr>
          <a:xfrm flipV="1">
            <a:off x="4149435" y="3851726"/>
            <a:ext cx="297955" cy="428089"/>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9E4492A-DF6E-BDC1-49DD-DD34BE2818EF}"/>
              </a:ext>
            </a:extLst>
          </p:cNvPr>
          <p:cNvCxnSpPr>
            <a:cxnSpLocks/>
            <a:stCxn id="469" idx="7"/>
            <a:endCxn id="489" idx="3"/>
          </p:cNvCxnSpPr>
          <p:nvPr/>
        </p:nvCxnSpPr>
        <p:spPr>
          <a:xfrm flipV="1">
            <a:off x="4701814" y="3304696"/>
            <a:ext cx="669435" cy="1751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B9F92E81-2411-1803-B9B6-3CFBC22155DA}"/>
              </a:ext>
            </a:extLst>
          </p:cNvPr>
          <p:cNvGrpSpPr/>
          <p:nvPr/>
        </p:nvGrpSpPr>
        <p:grpSpPr>
          <a:xfrm>
            <a:off x="4699195" y="5809311"/>
            <a:ext cx="728870" cy="410817"/>
            <a:chOff x="7493876" y="2774731"/>
            <a:chExt cx="1481958" cy="894622"/>
          </a:xfrm>
          <a:effectLst>
            <a:outerShdw blurRad="50800" dist="38100" dir="18900000" algn="bl" rotWithShape="0">
              <a:prstClr val="black">
                <a:alpha val="40000"/>
              </a:prstClr>
            </a:outerShdw>
          </a:effectLst>
        </p:grpSpPr>
        <p:sp>
          <p:nvSpPr>
            <p:cNvPr id="530" name="Freeform 529">
              <a:extLst>
                <a:ext uri="{FF2B5EF4-FFF2-40B4-BE49-F238E27FC236}">
                  <a16:creationId xmlns:a16="http://schemas.microsoft.com/office/drawing/2014/main" id="{876D2E7F-08A7-B203-B2D6-A1119EF4CCF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1" name="Oval 530">
              <a:extLst>
                <a:ext uri="{FF2B5EF4-FFF2-40B4-BE49-F238E27FC236}">
                  <a16:creationId xmlns:a16="http://schemas.microsoft.com/office/drawing/2014/main" id="{265B8DEE-3775-7AAF-6CBF-7BC93C9A227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32" name="Group 531">
              <a:extLst>
                <a:ext uri="{FF2B5EF4-FFF2-40B4-BE49-F238E27FC236}">
                  <a16:creationId xmlns:a16="http://schemas.microsoft.com/office/drawing/2014/main" id="{7CD24C3F-73C1-FF4B-8A56-734DA4E8EDAC}"/>
                </a:ext>
              </a:extLst>
            </p:cNvPr>
            <p:cNvGrpSpPr/>
            <p:nvPr/>
          </p:nvGrpSpPr>
          <p:grpSpPr>
            <a:xfrm>
              <a:off x="7713663" y="2848339"/>
              <a:ext cx="1042107" cy="425543"/>
              <a:chOff x="7786941" y="2884917"/>
              <a:chExt cx="897649" cy="353919"/>
            </a:xfrm>
          </p:grpSpPr>
          <p:sp>
            <p:nvSpPr>
              <p:cNvPr id="533" name="Freeform 532">
                <a:extLst>
                  <a:ext uri="{FF2B5EF4-FFF2-40B4-BE49-F238E27FC236}">
                    <a16:creationId xmlns:a16="http://schemas.microsoft.com/office/drawing/2014/main" id="{F9F3D790-2CC0-F643-2C76-5C27C194D9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1B53CD38-4CB7-6A3F-566F-5CAF8BD14F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794A8140-6BFC-666E-6986-1AF971F437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E8B98C2E-4723-52D0-67BF-749F9ECA5E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45" name="Straight Connector 544">
            <a:extLst>
              <a:ext uri="{FF2B5EF4-FFF2-40B4-BE49-F238E27FC236}">
                <a16:creationId xmlns:a16="http://schemas.microsoft.com/office/drawing/2014/main" id="{CE66C930-8433-5333-11DB-B53D9CE6A8E7}"/>
              </a:ext>
            </a:extLst>
          </p:cNvPr>
          <p:cNvCxnSpPr>
            <a:cxnSpLocks/>
          </p:cNvCxnSpPr>
          <p:nvPr/>
        </p:nvCxnSpPr>
        <p:spPr>
          <a:xfrm flipV="1">
            <a:off x="5374372" y="5096705"/>
            <a:ext cx="450924" cy="418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A50F0F0E-0F2B-68EA-2C82-3656F3AB71FD}"/>
              </a:ext>
            </a:extLst>
          </p:cNvPr>
          <p:cNvCxnSpPr>
            <a:cxnSpLocks/>
          </p:cNvCxnSpPr>
          <p:nvPr/>
        </p:nvCxnSpPr>
        <p:spPr>
          <a:xfrm>
            <a:off x="5012874" y="5265316"/>
            <a:ext cx="43405" cy="55252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F3FF1802-33D1-CB98-ADF8-D9C4B64149C6}"/>
              </a:ext>
            </a:extLst>
          </p:cNvPr>
          <p:cNvCxnSpPr>
            <a:cxnSpLocks/>
          </p:cNvCxnSpPr>
          <p:nvPr/>
        </p:nvCxnSpPr>
        <p:spPr>
          <a:xfrm flipV="1">
            <a:off x="5401819" y="5223658"/>
            <a:ext cx="790067" cy="69605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33FEE61-290B-7532-E966-7C3C1EE8D781}"/>
              </a:ext>
            </a:extLst>
          </p:cNvPr>
          <p:cNvCxnSpPr>
            <a:cxnSpLocks/>
          </p:cNvCxnSpPr>
          <p:nvPr/>
        </p:nvCxnSpPr>
        <p:spPr>
          <a:xfrm>
            <a:off x="4149898" y="4430868"/>
            <a:ext cx="496024" cy="5566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65" name="Group 44">
            <a:extLst>
              <a:ext uri="{FF2B5EF4-FFF2-40B4-BE49-F238E27FC236}">
                <a16:creationId xmlns:a16="http://schemas.microsoft.com/office/drawing/2014/main" id="{C6FD4433-3E9F-9C89-3263-DCCFE5110809}"/>
              </a:ext>
            </a:extLst>
          </p:cNvPr>
          <p:cNvGrpSpPr>
            <a:grpSpLocks/>
          </p:cNvGrpSpPr>
          <p:nvPr/>
        </p:nvGrpSpPr>
        <p:grpSpPr bwMode="auto">
          <a:xfrm>
            <a:off x="7715408" y="4223479"/>
            <a:ext cx="757237" cy="628650"/>
            <a:chOff x="-44" y="1473"/>
            <a:chExt cx="981" cy="1105"/>
          </a:xfrm>
        </p:grpSpPr>
        <p:pic>
          <p:nvPicPr>
            <p:cNvPr id="566" name="Picture 45" descr="desktop_computer_stylized_medium">
              <a:extLst>
                <a:ext uri="{FF2B5EF4-FFF2-40B4-BE49-F238E27FC236}">
                  <a16:creationId xmlns:a16="http://schemas.microsoft.com/office/drawing/2014/main" id="{9931BC5C-9091-4DBF-1EA9-8138F897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 name="Freeform 46">
              <a:extLst>
                <a:ext uri="{FF2B5EF4-FFF2-40B4-BE49-F238E27FC236}">
                  <a16:creationId xmlns:a16="http://schemas.microsoft.com/office/drawing/2014/main" id="{1A63ED28-55FD-C6C5-65A6-EE3A7E68B5C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68" name="Group 44">
            <a:extLst>
              <a:ext uri="{FF2B5EF4-FFF2-40B4-BE49-F238E27FC236}">
                <a16:creationId xmlns:a16="http://schemas.microsoft.com/office/drawing/2014/main" id="{91026521-A70A-0E93-6DE6-76A7ACF86E13}"/>
              </a:ext>
            </a:extLst>
          </p:cNvPr>
          <p:cNvGrpSpPr>
            <a:grpSpLocks/>
          </p:cNvGrpSpPr>
          <p:nvPr/>
        </p:nvGrpSpPr>
        <p:grpSpPr bwMode="auto">
          <a:xfrm>
            <a:off x="7836150" y="5015139"/>
            <a:ext cx="757237" cy="628650"/>
            <a:chOff x="-44" y="1473"/>
            <a:chExt cx="981" cy="1105"/>
          </a:xfrm>
        </p:grpSpPr>
        <p:pic>
          <p:nvPicPr>
            <p:cNvPr id="569" name="Picture 45" descr="desktop_computer_stylized_medium">
              <a:extLst>
                <a:ext uri="{FF2B5EF4-FFF2-40B4-BE49-F238E27FC236}">
                  <a16:creationId xmlns:a16="http://schemas.microsoft.com/office/drawing/2014/main" id="{04B05634-5383-FC0F-48B9-52F27650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 name="Freeform 46">
              <a:extLst>
                <a:ext uri="{FF2B5EF4-FFF2-40B4-BE49-F238E27FC236}">
                  <a16:creationId xmlns:a16="http://schemas.microsoft.com/office/drawing/2014/main" id="{0D603D16-7109-42F0-F465-12F1C78799E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71" name="Group 44">
            <a:extLst>
              <a:ext uri="{FF2B5EF4-FFF2-40B4-BE49-F238E27FC236}">
                <a16:creationId xmlns:a16="http://schemas.microsoft.com/office/drawing/2014/main" id="{A19974A9-4C00-F729-52DE-F1B7281FB692}"/>
              </a:ext>
            </a:extLst>
          </p:cNvPr>
          <p:cNvGrpSpPr>
            <a:grpSpLocks/>
          </p:cNvGrpSpPr>
          <p:nvPr/>
        </p:nvGrpSpPr>
        <p:grpSpPr bwMode="auto">
          <a:xfrm>
            <a:off x="7644900" y="5859475"/>
            <a:ext cx="757237" cy="628650"/>
            <a:chOff x="-44" y="1473"/>
            <a:chExt cx="981" cy="1105"/>
          </a:xfrm>
        </p:grpSpPr>
        <p:pic>
          <p:nvPicPr>
            <p:cNvPr id="572" name="Picture 45" descr="desktop_computer_stylized_medium">
              <a:extLst>
                <a:ext uri="{FF2B5EF4-FFF2-40B4-BE49-F238E27FC236}">
                  <a16:creationId xmlns:a16="http://schemas.microsoft.com/office/drawing/2014/main" id="{2D624E1D-4F15-09FA-8B63-0C67FC7D2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Freeform 46">
              <a:extLst>
                <a:ext uri="{FF2B5EF4-FFF2-40B4-BE49-F238E27FC236}">
                  <a16:creationId xmlns:a16="http://schemas.microsoft.com/office/drawing/2014/main" id="{60AFB4F7-93F1-F181-B7A9-15F8F1F7D56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74" name="Freeform 39">
            <a:extLst>
              <a:ext uri="{FF2B5EF4-FFF2-40B4-BE49-F238E27FC236}">
                <a16:creationId xmlns:a16="http://schemas.microsoft.com/office/drawing/2014/main" id="{8A65AF3A-7534-56FC-4D9B-9877AD1DCB44}"/>
              </a:ext>
            </a:extLst>
          </p:cNvPr>
          <p:cNvSpPr>
            <a:spLocks/>
          </p:cNvSpPr>
          <p:nvPr/>
        </p:nvSpPr>
        <p:spPr bwMode="auto">
          <a:xfrm>
            <a:off x="6880122" y="4861912"/>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5" name="Straight Connector 574">
            <a:extLst>
              <a:ext uri="{FF2B5EF4-FFF2-40B4-BE49-F238E27FC236}">
                <a16:creationId xmlns:a16="http://schemas.microsoft.com/office/drawing/2014/main" id="{D41CC4D7-E0C7-01BD-7241-348C2FAE0E85}"/>
              </a:ext>
            </a:extLst>
          </p:cNvPr>
          <p:cNvCxnSpPr>
            <a:cxnSpLocks/>
            <a:endCxn id="566" idx="2"/>
          </p:cNvCxnSpPr>
          <p:nvPr/>
        </p:nvCxnSpPr>
        <p:spPr>
          <a:xfrm flipV="1">
            <a:off x="7658095" y="4852129"/>
            <a:ext cx="435931" cy="2315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3BCFBB29-5169-A8FF-71AC-C3E87844B0E5}"/>
              </a:ext>
            </a:extLst>
          </p:cNvPr>
          <p:cNvCxnSpPr>
            <a:cxnSpLocks/>
          </p:cNvCxnSpPr>
          <p:nvPr/>
        </p:nvCxnSpPr>
        <p:spPr>
          <a:xfrm>
            <a:off x="7708898" y="5453620"/>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BB5F09E2-0C9F-ACD1-EFE4-1CEF30F95ADA}"/>
              </a:ext>
            </a:extLst>
          </p:cNvPr>
          <p:cNvCxnSpPr>
            <a:cxnSpLocks/>
          </p:cNvCxnSpPr>
          <p:nvPr/>
        </p:nvCxnSpPr>
        <p:spPr>
          <a:xfrm>
            <a:off x="7579794" y="5816420"/>
            <a:ext cx="332734" cy="2472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CAB353-7E7B-0785-5249-BCB466A4E016}"/>
              </a:ext>
            </a:extLst>
          </p:cNvPr>
          <p:cNvCxnSpPr>
            <a:cxnSpLocks/>
          </p:cNvCxnSpPr>
          <p:nvPr/>
        </p:nvCxnSpPr>
        <p:spPr>
          <a:xfrm>
            <a:off x="6544326" y="5087668"/>
            <a:ext cx="394739" cy="19517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AAB42C32-18BB-D87F-7224-A5AF5B688CAA}"/>
              </a:ext>
            </a:extLst>
          </p:cNvPr>
          <p:cNvCxnSpPr>
            <a:cxnSpLocks/>
            <a:endCxn id="489" idx="2"/>
          </p:cNvCxnSpPr>
          <p:nvPr/>
        </p:nvCxnSpPr>
        <p:spPr>
          <a:xfrm flipH="1" flipV="1">
            <a:off x="5737839" y="3431649"/>
            <a:ext cx="451089" cy="1381192"/>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sp>
        <p:nvSpPr>
          <p:cNvPr id="600" name="TextBox 599">
            <a:extLst>
              <a:ext uri="{FF2B5EF4-FFF2-40B4-BE49-F238E27FC236}">
                <a16:creationId xmlns:a16="http://schemas.microsoft.com/office/drawing/2014/main" id="{92DF6573-B907-F8B1-2C5F-0A997606DA5F}"/>
              </a:ext>
            </a:extLst>
          </p:cNvPr>
          <p:cNvSpPr txBox="1"/>
          <p:nvPr/>
        </p:nvSpPr>
        <p:spPr>
          <a:xfrm>
            <a:off x="7771201" y="1554719"/>
            <a:ext cx="4316024" cy="1200329"/>
          </a:xfrm>
          <a:prstGeom prst="rect">
            <a:avLst/>
          </a:prstGeom>
          <a:noFill/>
        </p:spPr>
        <p:txBody>
          <a:bodyPr wrap="square" rtlCol="0">
            <a:spAutoFit/>
          </a:bodyPr>
          <a:lstStyle/>
          <a:p>
            <a:pPr marL="342900" indent="-342900">
              <a:buClr>
                <a:srgbClr val="0000A8"/>
              </a:buClr>
              <a:buFont typeface="Wingdings" pitchFamily="2" charset="2"/>
              <a:buChar char="§"/>
            </a:pPr>
            <a:r>
              <a:rPr lang="en-US" sz="2400"/>
              <a:t>Provides connectivity between (groups of) physically “adjacent” entities.</a:t>
            </a:r>
          </a:p>
        </p:txBody>
      </p:sp>
      <p:sp>
        <p:nvSpPr>
          <p:cNvPr id="601" name="TextBox 600">
            <a:extLst>
              <a:ext uri="{FF2B5EF4-FFF2-40B4-BE49-F238E27FC236}">
                <a16:creationId xmlns:a16="http://schemas.microsoft.com/office/drawing/2014/main" id="{A4FB6AEE-1DA7-254C-7EB4-880FFE01958F}"/>
              </a:ext>
            </a:extLst>
          </p:cNvPr>
          <p:cNvSpPr txBox="1"/>
          <p:nvPr/>
        </p:nvSpPr>
        <p:spPr>
          <a:xfrm>
            <a:off x="1051659" y="2118969"/>
            <a:ext cx="947361" cy="523220"/>
          </a:xfrm>
          <a:prstGeom prst="rect">
            <a:avLst/>
          </a:prstGeom>
          <a:noFill/>
        </p:spPr>
        <p:txBody>
          <a:bodyPr wrap="square" rtlCol="0">
            <a:spAutoFit/>
          </a:bodyPr>
          <a:lstStyle/>
          <a:p>
            <a:r>
              <a:rPr lang="en-US" sz="2800" b="1"/>
              <a:t>A</a:t>
            </a:r>
          </a:p>
        </p:txBody>
      </p:sp>
      <p:sp>
        <p:nvSpPr>
          <p:cNvPr id="602" name="TextBox 601">
            <a:extLst>
              <a:ext uri="{FF2B5EF4-FFF2-40B4-BE49-F238E27FC236}">
                <a16:creationId xmlns:a16="http://schemas.microsoft.com/office/drawing/2014/main" id="{243E9A34-EED1-44C4-D988-5F2E30592954}"/>
              </a:ext>
            </a:extLst>
          </p:cNvPr>
          <p:cNvSpPr txBox="1"/>
          <p:nvPr/>
        </p:nvSpPr>
        <p:spPr>
          <a:xfrm>
            <a:off x="8658167" y="5074951"/>
            <a:ext cx="947361" cy="523220"/>
          </a:xfrm>
          <a:prstGeom prst="rect">
            <a:avLst/>
          </a:prstGeom>
          <a:noFill/>
        </p:spPr>
        <p:txBody>
          <a:bodyPr wrap="square" rtlCol="0">
            <a:spAutoFit/>
          </a:bodyPr>
          <a:lstStyle/>
          <a:p>
            <a:r>
              <a:rPr lang="en-US" sz="2800" b="1"/>
              <a:t>B</a:t>
            </a:r>
          </a:p>
        </p:txBody>
      </p:sp>
      <p:grpSp>
        <p:nvGrpSpPr>
          <p:cNvPr id="7" name="Group 6">
            <a:extLst>
              <a:ext uri="{FF2B5EF4-FFF2-40B4-BE49-F238E27FC236}">
                <a16:creationId xmlns:a16="http://schemas.microsoft.com/office/drawing/2014/main" id="{0E5D4D85-3E57-0EAD-5FF9-9BA5B1C9A6CF}"/>
              </a:ext>
            </a:extLst>
          </p:cNvPr>
          <p:cNvGrpSpPr/>
          <p:nvPr/>
        </p:nvGrpSpPr>
        <p:grpSpPr>
          <a:xfrm>
            <a:off x="2887760" y="3617556"/>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 name="Group 24">
            <a:extLst>
              <a:ext uri="{FF2B5EF4-FFF2-40B4-BE49-F238E27FC236}">
                <a16:creationId xmlns:a16="http://schemas.microsoft.com/office/drawing/2014/main" id="{749AC9D2-BB1C-50BE-FF13-5649C9244240}"/>
              </a:ext>
            </a:extLst>
          </p:cNvPr>
          <p:cNvGrpSpPr/>
          <p:nvPr/>
        </p:nvGrpSpPr>
        <p:grpSpPr>
          <a:xfrm>
            <a:off x="3421028" y="4146842"/>
            <a:ext cx="728870" cy="410817"/>
            <a:chOff x="7493876" y="2774731"/>
            <a:chExt cx="1481958" cy="894622"/>
          </a:xfrm>
          <a:effectLst>
            <a:outerShdw blurRad="50800" dist="38100" dir="18900000" algn="bl" rotWithShape="0">
              <a:prstClr val="black">
                <a:alpha val="40000"/>
              </a:prstClr>
            </a:outerShdw>
          </a:effectLst>
        </p:grpSpPr>
        <p:sp>
          <p:nvSpPr>
            <p:cNvPr id="27" name="Freeform 26">
              <a:extLst>
                <a:ext uri="{FF2B5EF4-FFF2-40B4-BE49-F238E27FC236}">
                  <a16:creationId xmlns:a16="http://schemas.microsoft.com/office/drawing/2014/main" id="{7F88B41D-FA43-BC87-AD3A-9CD197831A6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Oval 27">
              <a:extLst>
                <a:ext uri="{FF2B5EF4-FFF2-40B4-BE49-F238E27FC236}">
                  <a16:creationId xmlns:a16="http://schemas.microsoft.com/office/drawing/2014/main" id="{7A4524A1-7313-CE2F-030B-5A4C53EBCEE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9" name="Group 28">
              <a:extLst>
                <a:ext uri="{FF2B5EF4-FFF2-40B4-BE49-F238E27FC236}">
                  <a16:creationId xmlns:a16="http://schemas.microsoft.com/office/drawing/2014/main" id="{D058D294-6489-15FE-26B9-206FB4D4543D}"/>
                </a:ext>
              </a:extLst>
            </p:cNvPr>
            <p:cNvGrpSpPr/>
            <p:nvPr/>
          </p:nvGrpSpPr>
          <p:grpSpPr>
            <a:xfrm>
              <a:off x="7713663" y="2848339"/>
              <a:ext cx="1042107" cy="425543"/>
              <a:chOff x="7786941" y="2884917"/>
              <a:chExt cx="897649" cy="353919"/>
            </a:xfrm>
          </p:grpSpPr>
          <p:sp>
            <p:nvSpPr>
              <p:cNvPr id="30" name="Freeform 29">
                <a:extLst>
                  <a:ext uri="{FF2B5EF4-FFF2-40B4-BE49-F238E27FC236}">
                    <a16:creationId xmlns:a16="http://schemas.microsoft.com/office/drawing/2014/main" id="{B87FEB97-CE36-E474-85CD-DC12D93A851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CC9599E3-8F45-4910-8616-438A850ECC4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86CC7B65-5404-396A-B5FD-11CBFF0A0C6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7BAC99F1-27D9-F2D9-50EB-05381970FE2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6" name="Group 35">
            <a:extLst>
              <a:ext uri="{FF2B5EF4-FFF2-40B4-BE49-F238E27FC236}">
                <a16:creationId xmlns:a16="http://schemas.microsoft.com/office/drawing/2014/main" id="{803D1F2C-30D7-4017-315D-469924977CBA}"/>
              </a:ext>
            </a:extLst>
          </p:cNvPr>
          <p:cNvGrpSpPr/>
          <p:nvPr/>
        </p:nvGrpSpPr>
        <p:grpSpPr>
          <a:xfrm>
            <a:off x="4645502" y="4854499"/>
            <a:ext cx="728870" cy="410817"/>
            <a:chOff x="7493876" y="2774731"/>
            <a:chExt cx="1481958" cy="894622"/>
          </a:xfrm>
          <a:effectLst>
            <a:outerShdw blurRad="50800" dist="38100" dir="18900000" algn="bl" rotWithShape="0">
              <a:prstClr val="black">
                <a:alpha val="40000"/>
              </a:prstClr>
            </a:outerShdw>
          </a:effectLst>
        </p:grpSpPr>
        <p:sp>
          <p:nvSpPr>
            <p:cNvPr id="37" name="Freeform 36">
              <a:extLst>
                <a:ext uri="{FF2B5EF4-FFF2-40B4-BE49-F238E27FC236}">
                  <a16:creationId xmlns:a16="http://schemas.microsoft.com/office/drawing/2014/main" id="{CB7CB0D6-876F-1E75-B79A-819D3EAEF17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8" name="Oval 37">
              <a:extLst>
                <a:ext uri="{FF2B5EF4-FFF2-40B4-BE49-F238E27FC236}">
                  <a16:creationId xmlns:a16="http://schemas.microsoft.com/office/drawing/2014/main" id="{69C2F99B-4D7F-9FF0-88E8-B1F0C94AB364}"/>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9" name="Group 38">
              <a:extLst>
                <a:ext uri="{FF2B5EF4-FFF2-40B4-BE49-F238E27FC236}">
                  <a16:creationId xmlns:a16="http://schemas.microsoft.com/office/drawing/2014/main" id="{E5AE5F8E-92CC-9084-243F-B481A0014EEA}"/>
                </a:ext>
              </a:extLst>
            </p:cNvPr>
            <p:cNvGrpSpPr/>
            <p:nvPr/>
          </p:nvGrpSpPr>
          <p:grpSpPr>
            <a:xfrm>
              <a:off x="7713663" y="2848339"/>
              <a:ext cx="1042107" cy="425543"/>
              <a:chOff x="7786941" y="2884917"/>
              <a:chExt cx="897649" cy="353919"/>
            </a:xfrm>
          </p:grpSpPr>
          <p:sp>
            <p:nvSpPr>
              <p:cNvPr id="40" name="Freeform 39">
                <a:extLst>
                  <a:ext uri="{FF2B5EF4-FFF2-40B4-BE49-F238E27FC236}">
                    <a16:creationId xmlns:a16="http://schemas.microsoft.com/office/drawing/2014/main" id="{AD754E37-ECD2-7EF5-FB80-8760D99E04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2E24366B-55CC-8109-5376-EF78DC86C4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a:extLst>
                  <a:ext uri="{FF2B5EF4-FFF2-40B4-BE49-F238E27FC236}">
                    <a16:creationId xmlns:a16="http://schemas.microsoft.com/office/drawing/2014/main" id="{97B0EA26-A236-64F6-E83B-4AE6D7F4440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a:extLst>
                  <a:ext uri="{FF2B5EF4-FFF2-40B4-BE49-F238E27FC236}">
                    <a16:creationId xmlns:a16="http://schemas.microsoft.com/office/drawing/2014/main" id="{42A8003D-6475-B356-3058-8FA634F34C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4" name="Group 43">
            <a:extLst>
              <a:ext uri="{FF2B5EF4-FFF2-40B4-BE49-F238E27FC236}">
                <a16:creationId xmlns:a16="http://schemas.microsoft.com/office/drawing/2014/main" id="{79E5D0E6-6D48-1567-D94F-723A4FDD19D2}"/>
              </a:ext>
            </a:extLst>
          </p:cNvPr>
          <p:cNvGrpSpPr/>
          <p:nvPr/>
        </p:nvGrpSpPr>
        <p:grpSpPr>
          <a:xfrm>
            <a:off x="5824514" y="4812841"/>
            <a:ext cx="728870" cy="410817"/>
            <a:chOff x="7493876" y="2774731"/>
            <a:chExt cx="1481958" cy="894622"/>
          </a:xfrm>
          <a:effectLst>
            <a:outerShdw blurRad="50800" dist="38100" dir="18900000" algn="bl" rotWithShape="0">
              <a:prstClr val="black">
                <a:alpha val="40000"/>
              </a:prstClr>
            </a:outerShdw>
          </a:effectLst>
        </p:grpSpPr>
        <p:sp>
          <p:nvSpPr>
            <p:cNvPr id="45" name="Freeform 44">
              <a:extLst>
                <a:ext uri="{FF2B5EF4-FFF2-40B4-BE49-F238E27FC236}">
                  <a16:creationId xmlns:a16="http://schemas.microsoft.com/office/drawing/2014/main" id="{9A76600F-2377-680D-4DC8-9495924A78C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 name="Oval 45">
              <a:extLst>
                <a:ext uri="{FF2B5EF4-FFF2-40B4-BE49-F238E27FC236}">
                  <a16:creationId xmlns:a16="http://schemas.microsoft.com/office/drawing/2014/main" id="{A671DA1D-D914-273A-06DD-C280DF5D233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 name="Group 46">
              <a:extLst>
                <a:ext uri="{FF2B5EF4-FFF2-40B4-BE49-F238E27FC236}">
                  <a16:creationId xmlns:a16="http://schemas.microsoft.com/office/drawing/2014/main" id="{A3B8C6E3-921D-021C-B273-4DB15D5226FB}"/>
                </a:ext>
              </a:extLst>
            </p:cNvPr>
            <p:cNvGrpSpPr/>
            <p:nvPr/>
          </p:nvGrpSpPr>
          <p:grpSpPr>
            <a:xfrm>
              <a:off x="7713663" y="2848339"/>
              <a:ext cx="1042107" cy="425543"/>
              <a:chOff x="7786941" y="2884917"/>
              <a:chExt cx="897649" cy="353919"/>
            </a:xfrm>
          </p:grpSpPr>
          <p:sp>
            <p:nvSpPr>
              <p:cNvPr id="48" name="Freeform 47">
                <a:extLst>
                  <a:ext uri="{FF2B5EF4-FFF2-40B4-BE49-F238E27FC236}">
                    <a16:creationId xmlns:a16="http://schemas.microsoft.com/office/drawing/2014/main" id="{DBC07A16-39CE-DCDE-78AD-87F70CBFFE3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48">
                <a:extLst>
                  <a:ext uri="{FF2B5EF4-FFF2-40B4-BE49-F238E27FC236}">
                    <a16:creationId xmlns:a16="http://schemas.microsoft.com/office/drawing/2014/main" id="{3739D34E-EF8A-DEF3-53C5-24CBDE62296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a:extLst>
                  <a:ext uri="{FF2B5EF4-FFF2-40B4-BE49-F238E27FC236}">
                    <a16:creationId xmlns:a16="http://schemas.microsoft.com/office/drawing/2014/main" id="{2FD0FCBE-9EDC-89BD-234D-7254052F2F2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50">
                <a:extLst>
                  <a:ext uri="{FF2B5EF4-FFF2-40B4-BE49-F238E27FC236}">
                    <a16:creationId xmlns:a16="http://schemas.microsoft.com/office/drawing/2014/main" id="{C51A79B1-5162-3215-5E9C-FC17A94578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18" name="Straight Arrow Connector 17">
            <a:extLst>
              <a:ext uri="{FF2B5EF4-FFF2-40B4-BE49-F238E27FC236}">
                <a16:creationId xmlns:a16="http://schemas.microsoft.com/office/drawing/2014/main" id="{9C41E479-092C-2F80-8B9F-A058179076E6}"/>
              </a:ext>
            </a:extLst>
          </p:cNvPr>
          <p:cNvCxnSpPr>
            <a:cxnSpLocks/>
          </p:cNvCxnSpPr>
          <p:nvPr/>
        </p:nvCxnSpPr>
        <p:spPr>
          <a:xfrm flipH="1">
            <a:off x="6230089" y="4027379"/>
            <a:ext cx="851854" cy="33055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B453CC7-99BA-0BC0-EB19-A2CDE490C247}"/>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Link layer: local connectivity</a:t>
            </a:r>
            <a:endParaRPr lang="en-US" dirty="0"/>
          </a:p>
        </p:txBody>
      </p:sp>
    </p:spTree>
    <p:extLst>
      <p:ext uri="{BB962C8B-B14F-4D97-AF65-F5344CB8AC3E}">
        <p14:creationId xmlns:p14="http://schemas.microsoft.com/office/powerpoint/2010/main" val="406645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reeform 558">
            <a:extLst>
              <a:ext uri="{FF2B5EF4-FFF2-40B4-BE49-F238E27FC236}">
                <a16:creationId xmlns:a16="http://schemas.microsoft.com/office/drawing/2014/main" id="{EEC54F45-05BC-B56F-7CB7-E3EFA3EC400E}"/>
              </a:ext>
            </a:extLst>
          </p:cNvPr>
          <p:cNvSpPr/>
          <p:nvPr/>
        </p:nvSpPr>
        <p:spPr>
          <a:xfrm>
            <a:off x="4445897" y="4461030"/>
            <a:ext cx="2376496" cy="1964331"/>
          </a:xfrm>
          <a:custGeom>
            <a:avLst/>
            <a:gdLst>
              <a:gd name="connsiteX0" fmla="*/ 159657 w 3149600"/>
              <a:gd name="connsiteY0" fmla="*/ 1611086 h 2104572"/>
              <a:gd name="connsiteX1" fmla="*/ 130629 w 3149600"/>
              <a:gd name="connsiteY1" fmla="*/ 1422400 h 2104572"/>
              <a:gd name="connsiteX2" fmla="*/ 101600 w 3149600"/>
              <a:gd name="connsiteY2" fmla="*/ 1364343 h 2104572"/>
              <a:gd name="connsiteX3" fmla="*/ 87086 w 3149600"/>
              <a:gd name="connsiteY3" fmla="*/ 1262743 h 2104572"/>
              <a:gd name="connsiteX4" fmla="*/ 43543 w 3149600"/>
              <a:gd name="connsiteY4" fmla="*/ 1132115 h 2104572"/>
              <a:gd name="connsiteX5" fmla="*/ 29029 w 3149600"/>
              <a:gd name="connsiteY5" fmla="*/ 1088572 h 2104572"/>
              <a:gd name="connsiteX6" fmla="*/ 0 w 3149600"/>
              <a:gd name="connsiteY6" fmla="*/ 972457 h 2104572"/>
              <a:gd name="connsiteX7" fmla="*/ 14514 w 3149600"/>
              <a:gd name="connsiteY7" fmla="*/ 638629 h 2104572"/>
              <a:gd name="connsiteX8" fmla="*/ 29029 w 3149600"/>
              <a:gd name="connsiteY8" fmla="*/ 595086 h 2104572"/>
              <a:gd name="connsiteX9" fmla="*/ 72572 w 3149600"/>
              <a:gd name="connsiteY9" fmla="*/ 493486 h 2104572"/>
              <a:gd name="connsiteX10" fmla="*/ 101600 w 3149600"/>
              <a:gd name="connsiteY10" fmla="*/ 435429 h 2104572"/>
              <a:gd name="connsiteX11" fmla="*/ 246743 w 3149600"/>
              <a:gd name="connsiteY11" fmla="*/ 304800 h 2104572"/>
              <a:gd name="connsiteX12" fmla="*/ 362857 w 3149600"/>
              <a:gd name="connsiteY12" fmla="*/ 246743 h 2104572"/>
              <a:gd name="connsiteX13" fmla="*/ 537029 w 3149600"/>
              <a:gd name="connsiteY13" fmla="*/ 217715 h 2104572"/>
              <a:gd name="connsiteX14" fmla="*/ 1262743 w 3149600"/>
              <a:gd name="connsiteY14" fmla="*/ 203200 h 2104572"/>
              <a:gd name="connsiteX15" fmla="*/ 1335314 w 3149600"/>
              <a:gd name="connsiteY15" fmla="*/ 188686 h 2104572"/>
              <a:gd name="connsiteX16" fmla="*/ 1378857 w 3149600"/>
              <a:gd name="connsiteY16" fmla="*/ 159657 h 2104572"/>
              <a:gd name="connsiteX17" fmla="*/ 1422400 w 3149600"/>
              <a:gd name="connsiteY17" fmla="*/ 145143 h 2104572"/>
              <a:gd name="connsiteX18" fmla="*/ 1465943 w 3149600"/>
              <a:gd name="connsiteY18" fmla="*/ 116115 h 2104572"/>
              <a:gd name="connsiteX19" fmla="*/ 1654629 w 3149600"/>
              <a:gd name="connsiteY19" fmla="*/ 72572 h 2104572"/>
              <a:gd name="connsiteX20" fmla="*/ 2046514 w 3149600"/>
              <a:gd name="connsiteY20" fmla="*/ 43543 h 2104572"/>
              <a:gd name="connsiteX21" fmla="*/ 2090057 w 3149600"/>
              <a:gd name="connsiteY21" fmla="*/ 29029 h 2104572"/>
              <a:gd name="connsiteX22" fmla="*/ 2191657 w 3149600"/>
              <a:gd name="connsiteY22" fmla="*/ 14515 h 2104572"/>
              <a:gd name="connsiteX23" fmla="*/ 2278743 w 3149600"/>
              <a:gd name="connsiteY23" fmla="*/ 0 h 2104572"/>
              <a:gd name="connsiteX24" fmla="*/ 2627086 w 3149600"/>
              <a:gd name="connsiteY24" fmla="*/ 14515 h 2104572"/>
              <a:gd name="connsiteX25" fmla="*/ 2728686 w 3149600"/>
              <a:gd name="connsiteY25" fmla="*/ 43543 h 2104572"/>
              <a:gd name="connsiteX26" fmla="*/ 2772229 w 3149600"/>
              <a:gd name="connsiteY26" fmla="*/ 72572 h 2104572"/>
              <a:gd name="connsiteX27" fmla="*/ 2888343 w 3149600"/>
              <a:gd name="connsiteY27" fmla="*/ 145143 h 2104572"/>
              <a:gd name="connsiteX28" fmla="*/ 2931886 w 3149600"/>
              <a:gd name="connsiteY28" fmla="*/ 203200 h 2104572"/>
              <a:gd name="connsiteX29" fmla="*/ 3149600 w 3149600"/>
              <a:gd name="connsiteY29" fmla="*/ 696686 h 2104572"/>
              <a:gd name="connsiteX30" fmla="*/ 3120572 w 3149600"/>
              <a:gd name="connsiteY30" fmla="*/ 986972 h 2104572"/>
              <a:gd name="connsiteX31" fmla="*/ 3106057 w 3149600"/>
              <a:gd name="connsiteY31" fmla="*/ 1030515 h 2104572"/>
              <a:gd name="connsiteX32" fmla="*/ 2989943 w 3149600"/>
              <a:gd name="connsiteY32" fmla="*/ 1103086 h 2104572"/>
              <a:gd name="connsiteX33" fmla="*/ 2917372 w 3149600"/>
              <a:gd name="connsiteY33" fmla="*/ 1146629 h 2104572"/>
              <a:gd name="connsiteX34" fmla="*/ 2815772 w 3149600"/>
              <a:gd name="connsiteY34" fmla="*/ 1175657 h 2104572"/>
              <a:gd name="connsiteX35" fmla="*/ 2641600 w 3149600"/>
              <a:gd name="connsiteY35" fmla="*/ 1204686 h 2104572"/>
              <a:gd name="connsiteX36" fmla="*/ 2394857 w 3149600"/>
              <a:gd name="connsiteY36" fmla="*/ 1233715 h 2104572"/>
              <a:gd name="connsiteX37" fmla="*/ 2162629 w 3149600"/>
              <a:gd name="connsiteY37" fmla="*/ 1277257 h 2104572"/>
              <a:gd name="connsiteX38" fmla="*/ 1988457 w 3149600"/>
              <a:gd name="connsiteY38" fmla="*/ 1306286 h 2104572"/>
              <a:gd name="connsiteX39" fmla="*/ 1886857 w 3149600"/>
              <a:gd name="connsiteY39" fmla="*/ 1335315 h 2104572"/>
              <a:gd name="connsiteX40" fmla="*/ 1843314 w 3149600"/>
              <a:gd name="connsiteY40" fmla="*/ 1364343 h 2104572"/>
              <a:gd name="connsiteX41" fmla="*/ 1799772 w 3149600"/>
              <a:gd name="connsiteY41" fmla="*/ 1378857 h 2104572"/>
              <a:gd name="connsiteX42" fmla="*/ 1756229 w 3149600"/>
              <a:gd name="connsiteY42" fmla="*/ 1422400 h 2104572"/>
              <a:gd name="connsiteX43" fmla="*/ 1712686 w 3149600"/>
              <a:gd name="connsiteY43" fmla="*/ 1451429 h 2104572"/>
              <a:gd name="connsiteX44" fmla="*/ 1625600 w 3149600"/>
              <a:gd name="connsiteY44" fmla="*/ 1538515 h 2104572"/>
              <a:gd name="connsiteX45" fmla="*/ 1567543 w 3149600"/>
              <a:gd name="connsiteY45" fmla="*/ 1596572 h 2104572"/>
              <a:gd name="connsiteX46" fmla="*/ 1524000 w 3149600"/>
              <a:gd name="connsiteY46" fmla="*/ 1640115 h 2104572"/>
              <a:gd name="connsiteX47" fmla="*/ 1509486 w 3149600"/>
              <a:gd name="connsiteY47" fmla="*/ 1683657 h 2104572"/>
              <a:gd name="connsiteX48" fmla="*/ 1335314 w 3149600"/>
              <a:gd name="connsiteY48" fmla="*/ 1886857 h 2104572"/>
              <a:gd name="connsiteX49" fmla="*/ 1248229 w 3149600"/>
              <a:gd name="connsiteY49" fmla="*/ 1959429 h 2104572"/>
              <a:gd name="connsiteX50" fmla="*/ 1132114 w 3149600"/>
              <a:gd name="connsiteY50" fmla="*/ 2046515 h 2104572"/>
              <a:gd name="connsiteX51" fmla="*/ 1045029 w 3149600"/>
              <a:gd name="connsiteY51" fmla="*/ 2075543 h 2104572"/>
              <a:gd name="connsiteX52" fmla="*/ 1001486 w 3149600"/>
              <a:gd name="connsiteY52" fmla="*/ 2090057 h 2104572"/>
              <a:gd name="connsiteX53" fmla="*/ 943429 w 3149600"/>
              <a:gd name="connsiteY53" fmla="*/ 2104572 h 2104572"/>
              <a:gd name="connsiteX54" fmla="*/ 566057 w 3149600"/>
              <a:gd name="connsiteY54" fmla="*/ 2075543 h 2104572"/>
              <a:gd name="connsiteX55" fmla="*/ 435429 w 3149600"/>
              <a:gd name="connsiteY55" fmla="*/ 2032000 h 2104572"/>
              <a:gd name="connsiteX56" fmla="*/ 391886 w 3149600"/>
              <a:gd name="connsiteY56" fmla="*/ 2017486 h 2104572"/>
              <a:gd name="connsiteX57" fmla="*/ 304800 w 3149600"/>
              <a:gd name="connsiteY57" fmla="*/ 1930400 h 2104572"/>
              <a:gd name="connsiteX58" fmla="*/ 246743 w 3149600"/>
              <a:gd name="connsiteY58" fmla="*/ 1843315 h 2104572"/>
              <a:gd name="connsiteX59" fmla="*/ 217714 w 3149600"/>
              <a:gd name="connsiteY59" fmla="*/ 1799772 h 2104572"/>
              <a:gd name="connsiteX60" fmla="*/ 159657 w 3149600"/>
              <a:gd name="connsiteY60" fmla="*/ 1698172 h 2104572"/>
              <a:gd name="connsiteX61" fmla="*/ 159657 w 3149600"/>
              <a:gd name="connsiteY61" fmla="*/ 1611086 h 21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9600" h="2104572">
                <a:moveTo>
                  <a:pt x="159657" y="1611086"/>
                </a:moveTo>
                <a:cubicBezTo>
                  <a:pt x="154819" y="1565124"/>
                  <a:pt x="143927" y="1462293"/>
                  <a:pt x="130629" y="1422400"/>
                </a:cubicBezTo>
                <a:cubicBezTo>
                  <a:pt x="123787" y="1401874"/>
                  <a:pt x="111276" y="1383695"/>
                  <a:pt x="101600" y="1364343"/>
                </a:cubicBezTo>
                <a:cubicBezTo>
                  <a:pt x="96762" y="1330476"/>
                  <a:pt x="95383" y="1295932"/>
                  <a:pt x="87086" y="1262743"/>
                </a:cubicBezTo>
                <a:cubicBezTo>
                  <a:pt x="75954" y="1218215"/>
                  <a:pt x="58057" y="1175658"/>
                  <a:pt x="43543" y="1132115"/>
                </a:cubicBezTo>
                <a:cubicBezTo>
                  <a:pt x="38705" y="1117601"/>
                  <a:pt x="32030" y="1103574"/>
                  <a:pt x="29029" y="1088572"/>
                </a:cubicBezTo>
                <a:cubicBezTo>
                  <a:pt x="11513" y="1000998"/>
                  <a:pt x="22315" y="1039404"/>
                  <a:pt x="0" y="972457"/>
                </a:cubicBezTo>
                <a:cubicBezTo>
                  <a:pt x="4838" y="861181"/>
                  <a:pt x="5971" y="749682"/>
                  <a:pt x="14514" y="638629"/>
                </a:cubicBezTo>
                <a:cubicBezTo>
                  <a:pt x="15687" y="623375"/>
                  <a:pt x="24826" y="609797"/>
                  <a:pt x="29029" y="595086"/>
                </a:cubicBezTo>
                <a:cubicBezTo>
                  <a:pt x="59681" y="487804"/>
                  <a:pt x="22065" y="581874"/>
                  <a:pt x="72572" y="493486"/>
                </a:cubicBezTo>
                <a:cubicBezTo>
                  <a:pt x="83307" y="474700"/>
                  <a:pt x="88084" y="452324"/>
                  <a:pt x="101600" y="435429"/>
                </a:cubicBezTo>
                <a:cubicBezTo>
                  <a:pt x="128153" y="402237"/>
                  <a:pt x="201592" y="331138"/>
                  <a:pt x="246743" y="304800"/>
                </a:cubicBezTo>
                <a:cubicBezTo>
                  <a:pt x="284121" y="282996"/>
                  <a:pt x="320876" y="257238"/>
                  <a:pt x="362857" y="246743"/>
                </a:cubicBezTo>
                <a:cubicBezTo>
                  <a:pt x="429564" y="230066"/>
                  <a:pt x="458201" y="220433"/>
                  <a:pt x="537029" y="217715"/>
                </a:cubicBezTo>
                <a:cubicBezTo>
                  <a:pt x="778838" y="209377"/>
                  <a:pt x="1020838" y="208038"/>
                  <a:pt x="1262743" y="203200"/>
                </a:cubicBezTo>
                <a:cubicBezTo>
                  <a:pt x="1286933" y="198362"/>
                  <a:pt x="1312215" y="197348"/>
                  <a:pt x="1335314" y="188686"/>
                </a:cubicBezTo>
                <a:cubicBezTo>
                  <a:pt x="1351647" y="182561"/>
                  <a:pt x="1363255" y="167458"/>
                  <a:pt x="1378857" y="159657"/>
                </a:cubicBezTo>
                <a:cubicBezTo>
                  <a:pt x="1392541" y="152815"/>
                  <a:pt x="1408716" y="151985"/>
                  <a:pt x="1422400" y="145143"/>
                </a:cubicBezTo>
                <a:cubicBezTo>
                  <a:pt x="1438002" y="137342"/>
                  <a:pt x="1450003" y="123200"/>
                  <a:pt x="1465943" y="116115"/>
                </a:cubicBezTo>
                <a:cubicBezTo>
                  <a:pt x="1530109" y="87597"/>
                  <a:pt x="1584648" y="78747"/>
                  <a:pt x="1654629" y="72572"/>
                </a:cubicBezTo>
                <a:cubicBezTo>
                  <a:pt x="1785108" y="61059"/>
                  <a:pt x="2046514" y="43543"/>
                  <a:pt x="2046514" y="43543"/>
                </a:cubicBezTo>
                <a:cubicBezTo>
                  <a:pt x="2061028" y="38705"/>
                  <a:pt x="2075055" y="32029"/>
                  <a:pt x="2090057" y="29029"/>
                </a:cubicBezTo>
                <a:cubicBezTo>
                  <a:pt x="2123603" y="22320"/>
                  <a:pt x="2157844" y="19717"/>
                  <a:pt x="2191657" y="14515"/>
                </a:cubicBezTo>
                <a:cubicBezTo>
                  <a:pt x="2220744" y="10040"/>
                  <a:pt x="2249714" y="4838"/>
                  <a:pt x="2278743" y="0"/>
                </a:cubicBezTo>
                <a:cubicBezTo>
                  <a:pt x="2394857" y="4838"/>
                  <a:pt x="2511166" y="6235"/>
                  <a:pt x="2627086" y="14515"/>
                </a:cubicBezTo>
                <a:cubicBezTo>
                  <a:pt x="2650281" y="16172"/>
                  <a:pt x="2704340" y="35428"/>
                  <a:pt x="2728686" y="43543"/>
                </a:cubicBezTo>
                <a:cubicBezTo>
                  <a:pt x="2743200" y="53219"/>
                  <a:pt x="2757083" y="63917"/>
                  <a:pt x="2772229" y="72572"/>
                </a:cubicBezTo>
                <a:cubicBezTo>
                  <a:pt x="2825885" y="103233"/>
                  <a:pt x="2842088" y="98888"/>
                  <a:pt x="2888343" y="145143"/>
                </a:cubicBezTo>
                <a:cubicBezTo>
                  <a:pt x="2905448" y="162248"/>
                  <a:pt x="2921317" y="181440"/>
                  <a:pt x="2931886" y="203200"/>
                </a:cubicBezTo>
                <a:cubicBezTo>
                  <a:pt x="3106781" y="563277"/>
                  <a:pt x="3086264" y="506672"/>
                  <a:pt x="3149600" y="696686"/>
                </a:cubicBezTo>
                <a:cubicBezTo>
                  <a:pt x="3139924" y="793448"/>
                  <a:pt x="3133150" y="890544"/>
                  <a:pt x="3120572" y="986972"/>
                </a:cubicBezTo>
                <a:cubicBezTo>
                  <a:pt x="3118593" y="1002143"/>
                  <a:pt x="3117492" y="1020351"/>
                  <a:pt x="3106057" y="1030515"/>
                </a:cubicBezTo>
                <a:cubicBezTo>
                  <a:pt x="3071943" y="1060838"/>
                  <a:pt x="3028815" y="1079165"/>
                  <a:pt x="2989943" y="1103086"/>
                </a:cubicBezTo>
                <a:cubicBezTo>
                  <a:pt x="2965917" y="1117871"/>
                  <a:pt x="2944135" y="1137708"/>
                  <a:pt x="2917372" y="1146629"/>
                </a:cubicBezTo>
                <a:cubicBezTo>
                  <a:pt x="2878866" y="1159464"/>
                  <a:pt x="2857430" y="1167846"/>
                  <a:pt x="2815772" y="1175657"/>
                </a:cubicBezTo>
                <a:cubicBezTo>
                  <a:pt x="2757922" y="1186504"/>
                  <a:pt x="2699657" y="1195010"/>
                  <a:pt x="2641600" y="1204686"/>
                </a:cubicBezTo>
                <a:cubicBezTo>
                  <a:pt x="2477489" y="1232038"/>
                  <a:pt x="2627973" y="1209176"/>
                  <a:pt x="2394857" y="1233715"/>
                </a:cubicBezTo>
                <a:cubicBezTo>
                  <a:pt x="2084930" y="1266339"/>
                  <a:pt x="2474329" y="1225306"/>
                  <a:pt x="2162629" y="1277257"/>
                </a:cubicBezTo>
                <a:cubicBezTo>
                  <a:pt x="2104572" y="1286933"/>
                  <a:pt x="2044295" y="1287674"/>
                  <a:pt x="1988457" y="1306286"/>
                </a:cubicBezTo>
                <a:cubicBezTo>
                  <a:pt x="1925990" y="1327108"/>
                  <a:pt x="1959757" y="1317089"/>
                  <a:pt x="1886857" y="1335315"/>
                </a:cubicBezTo>
                <a:cubicBezTo>
                  <a:pt x="1872343" y="1344991"/>
                  <a:pt x="1858916" y="1356542"/>
                  <a:pt x="1843314" y="1364343"/>
                </a:cubicBezTo>
                <a:cubicBezTo>
                  <a:pt x="1829630" y="1371185"/>
                  <a:pt x="1812502" y="1370371"/>
                  <a:pt x="1799772" y="1378857"/>
                </a:cubicBezTo>
                <a:cubicBezTo>
                  <a:pt x="1782693" y="1390243"/>
                  <a:pt x="1771998" y="1409259"/>
                  <a:pt x="1756229" y="1422400"/>
                </a:cubicBezTo>
                <a:cubicBezTo>
                  <a:pt x="1742828" y="1433567"/>
                  <a:pt x="1725724" y="1439840"/>
                  <a:pt x="1712686" y="1451429"/>
                </a:cubicBezTo>
                <a:cubicBezTo>
                  <a:pt x="1682003" y="1478703"/>
                  <a:pt x="1654629" y="1509486"/>
                  <a:pt x="1625600" y="1538515"/>
                </a:cubicBezTo>
                <a:lnTo>
                  <a:pt x="1567543" y="1596572"/>
                </a:lnTo>
                <a:lnTo>
                  <a:pt x="1524000" y="1640115"/>
                </a:lnTo>
                <a:cubicBezTo>
                  <a:pt x="1519162" y="1654629"/>
                  <a:pt x="1517700" y="1670750"/>
                  <a:pt x="1509486" y="1683657"/>
                </a:cubicBezTo>
                <a:cubicBezTo>
                  <a:pt x="1444314" y="1786071"/>
                  <a:pt x="1417116" y="1805055"/>
                  <a:pt x="1335314" y="1886857"/>
                </a:cubicBezTo>
                <a:cubicBezTo>
                  <a:pt x="1263583" y="1958588"/>
                  <a:pt x="1322325" y="1905541"/>
                  <a:pt x="1248229" y="1959429"/>
                </a:cubicBezTo>
                <a:cubicBezTo>
                  <a:pt x="1209101" y="1987885"/>
                  <a:pt x="1178012" y="2031216"/>
                  <a:pt x="1132114" y="2046515"/>
                </a:cubicBezTo>
                <a:lnTo>
                  <a:pt x="1045029" y="2075543"/>
                </a:lnTo>
                <a:cubicBezTo>
                  <a:pt x="1030515" y="2080381"/>
                  <a:pt x="1016329" y="2086346"/>
                  <a:pt x="1001486" y="2090057"/>
                </a:cubicBezTo>
                <a:lnTo>
                  <a:pt x="943429" y="2104572"/>
                </a:lnTo>
                <a:cubicBezTo>
                  <a:pt x="843528" y="2099815"/>
                  <a:pt x="682697" y="2107353"/>
                  <a:pt x="566057" y="2075543"/>
                </a:cubicBezTo>
                <a:cubicBezTo>
                  <a:pt x="566017" y="2075532"/>
                  <a:pt x="457220" y="2039264"/>
                  <a:pt x="435429" y="2032000"/>
                </a:cubicBezTo>
                <a:lnTo>
                  <a:pt x="391886" y="2017486"/>
                </a:lnTo>
                <a:cubicBezTo>
                  <a:pt x="362857" y="1988457"/>
                  <a:pt x="327572" y="1964558"/>
                  <a:pt x="304800" y="1930400"/>
                </a:cubicBezTo>
                <a:lnTo>
                  <a:pt x="246743" y="1843315"/>
                </a:lnTo>
                <a:cubicBezTo>
                  <a:pt x="237067" y="1828801"/>
                  <a:pt x="225515" y="1815375"/>
                  <a:pt x="217714" y="1799772"/>
                </a:cubicBezTo>
                <a:cubicBezTo>
                  <a:pt x="180885" y="1726112"/>
                  <a:pt x="200688" y="1759718"/>
                  <a:pt x="159657" y="1698172"/>
                </a:cubicBezTo>
                <a:cubicBezTo>
                  <a:pt x="141722" y="1644366"/>
                  <a:pt x="164495" y="1657048"/>
                  <a:pt x="159657" y="1611086"/>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103A38B-F845-EED2-2B24-71FB4B4F5632}"/>
              </a:ext>
            </a:extLst>
          </p:cNvPr>
          <p:cNvSpPr/>
          <p:nvPr/>
        </p:nvSpPr>
        <p:spPr>
          <a:xfrm>
            <a:off x="2558269" y="3105181"/>
            <a:ext cx="2368785" cy="1764810"/>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5EF9AF25-35B1-E25B-7615-6A5354BB0F1E}"/>
              </a:ext>
            </a:extLst>
          </p:cNvPr>
          <p:cNvSpPr/>
          <p:nvPr/>
        </p:nvSpPr>
        <p:spPr>
          <a:xfrm>
            <a:off x="5124898" y="1699697"/>
            <a:ext cx="2376496" cy="2075034"/>
          </a:xfrm>
          <a:custGeom>
            <a:avLst/>
            <a:gdLst>
              <a:gd name="connsiteX0" fmla="*/ 116114 w 2743200"/>
              <a:gd name="connsiteY0" fmla="*/ 1944914 h 2264228"/>
              <a:gd name="connsiteX1" fmla="*/ 101600 w 2743200"/>
              <a:gd name="connsiteY1" fmla="*/ 1843314 h 2264228"/>
              <a:gd name="connsiteX2" fmla="*/ 72571 w 2743200"/>
              <a:gd name="connsiteY2" fmla="*/ 1756228 h 2264228"/>
              <a:gd name="connsiteX3" fmla="*/ 58057 w 2743200"/>
              <a:gd name="connsiteY3" fmla="*/ 1683657 h 2264228"/>
              <a:gd name="connsiteX4" fmla="*/ 14514 w 2743200"/>
              <a:gd name="connsiteY4" fmla="*/ 1190171 h 2264228"/>
              <a:gd name="connsiteX5" fmla="*/ 0 w 2743200"/>
              <a:gd name="connsiteY5" fmla="*/ 1117600 h 2264228"/>
              <a:gd name="connsiteX6" fmla="*/ 14514 w 2743200"/>
              <a:gd name="connsiteY6" fmla="*/ 754743 h 2264228"/>
              <a:gd name="connsiteX7" fmla="*/ 43543 w 2743200"/>
              <a:gd name="connsiteY7" fmla="*/ 667657 h 2264228"/>
              <a:gd name="connsiteX8" fmla="*/ 58057 w 2743200"/>
              <a:gd name="connsiteY8" fmla="*/ 624114 h 2264228"/>
              <a:gd name="connsiteX9" fmla="*/ 101600 w 2743200"/>
              <a:gd name="connsiteY9" fmla="*/ 580571 h 2264228"/>
              <a:gd name="connsiteX10" fmla="*/ 159657 w 2743200"/>
              <a:gd name="connsiteY10" fmla="*/ 508000 h 2264228"/>
              <a:gd name="connsiteX11" fmla="*/ 203200 w 2743200"/>
              <a:gd name="connsiteY11" fmla="*/ 464457 h 2264228"/>
              <a:gd name="connsiteX12" fmla="*/ 246743 w 2743200"/>
              <a:gd name="connsiteY12" fmla="*/ 435428 h 2264228"/>
              <a:gd name="connsiteX13" fmla="*/ 348343 w 2743200"/>
              <a:gd name="connsiteY13" fmla="*/ 406400 h 2264228"/>
              <a:gd name="connsiteX14" fmla="*/ 696685 w 2743200"/>
              <a:gd name="connsiteY14" fmla="*/ 420914 h 2264228"/>
              <a:gd name="connsiteX15" fmla="*/ 914400 w 2743200"/>
              <a:gd name="connsiteY15" fmla="*/ 449943 h 2264228"/>
              <a:gd name="connsiteX16" fmla="*/ 1262743 w 2743200"/>
              <a:gd name="connsiteY16" fmla="*/ 435428 h 2264228"/>
              <a:gd name="connsiteX17" fmla="*/ 1320800 w 2743200"/>
              <a:gd name="connsiteY17" fmla="*/ 391886 h 2264228"/>
              <a:gd name="connsiteX18" fmla="*/ 1407885 w 2743200"/>
              <a:gd name="connsiteY18" fmla="*/ 319314 h 2264228"/>
              <a:gd name="connsiteX19" fmla="*/ 1480457 w 2743200"/>
              <a:gd name="connsiteY19" fmla="*/ 246743 h 2264228"/>
              <a:gd name="connsiteX20" fmla="*/ 1538514 w 2743200"/>
              <a:gd name="connsiteY20" fmla="*/ 174171 h 2264228"/>
              <a:gd name="connsiteX21" fmla="*/ 1669143 w 2743200"/>
              <a:gd name="connsiteY21" fmla="*/ 58057 h 2264228"/>
              <a:gd name="connsiteX22" fmla="*/ 1756228 w 2743200"/>
              <a:gd name="connsiteY22" fmla="*/ 29028 h 2264228"/>
              <a:gd name="connsiteX23" fmla="*/ 1872343 w 2743200"/>
              <a:gd name="connsiteY23" fmla="*/ 0 h 2264228"/>
              <a:gd name="connsiteX24" fmla="*/ 2206171 w 2743200"/>
              <a:gd name="connsiteY24" fmla="*/ 14514 h 2264228"/>
              <a:gd name="connsiteX25" fmla="*/ 2307771 w 2743200"/>
              <a:gd name="connsiteY25" fmla="*/ 43543 h 2264228"/>
              <a:gd name="connsiteX26" fmla="*/ 2380343 w 2743200"/>
              <a:gd name="connsiteY26" fmla="*/ 58057 h 2264228"/>
              <a:gd name="connsiteX27" fmla="*/ 2467428 w 2743200"/>
              <a:gd name="connsiteY27" fmla="*/ 116114 h 2264228"/>
              <a:gd name="connsiteX28" fmla="*/ 2554514 w 2743200"/>
              <a:gd name="connsiteY28" fmla="*/ 203200 h 2264228"/>
              <a:gd name="connsiteX29" fmla="*/ 2627085 w 2743200"/>
              <a:gd name="connsiteY29" fmla="*/ 275771 h 2264228"/>
              <a:gd name="connsiteX30" fmla="*/ 2641600 w 2743200"/>
              <a:gd name="connsiteY30" fmla="*/ 319314 h 2264228"/>
              <a:gd name="connsiteX31" fmla="*/ 2699657 w 2743200"/>
              <a:gd name="connsiteY31" fmla="*/ 406400 h 2264228"/>
              <a:gd name="connsiteX32" fmla="*/ 2728685 w 2743200"/>
              <a:gd name="connsiteY32" fmla="*/ 508000 h 2264228"/>
              <a:gd name="connsiteX33" fmla="*/ 2743200 w 2743200"/>
              <a:gd name="connsiteY33" fmla="*/ 551543 h 2264228"/>
              <a:gd name="connsiteX34" fmla="*/ 2728685 w 2743200"/>
              <a:gd name="connsiteY34" fmla="*/ 885371 h 2264228"/>
              <a:gd name="connsiteX35" fmla="*/ 2685143 w 2743200"/>
              <a:gd name="connsiteY35" fmla="*/ 986971 h 2264228"/>
              <a:gd name="connsiteX36" fmla="*/ 2627085 w 2743200"/>
              <a:gd name="connsiteY36" fmla="*/ 1117600 h 2264228"/>
              <a:gd name="connsiteX37" fmla="*/ 2583543 w 2743200"/>
              <a:gd name="connsiteY37" fmla="*/ 1262743 h 2264228"/>
              <a:gd name="connsiteX38" fmla="*/ 2598057 w 2743200"/>
              <a:gd name="connsiteY38" fmla="*/ 1611086 h 2264228"/>
              <a:gd name="connsiteX39" fmla="*/ 2612571 w 2743200"/>
              <a:gd name="connsiteY39" fmla="*/ 1654628 h 2264228"/>
              <a:gd name="connsiteX40" fmla="*/ 2598057 w 2743200"/>
              <a:gd name="connsiteY40" fmla="*/ 1857828 h 2264228"/>
              <a:gd name="connsiteX41" fmla="*/ 2583543 w 2743200"/>
              <a:gd name="connsiteY41" fmla="*/ 1901371 h 2264228"/>
              <a:gd name="connsiteX42" fmla="*/ 2438400 w 2743200"/>
              <a:gd name="connsiteY42" fmla="*/ 2046514 h 2264228"/>
              <a:gd name="connsiteX43" fmla="*/ 2351314 w 2743200"/>
              <a:gd name="connsiteY43" fmla="*/ 2104571 h 2264228"/>
              <a:gd name="connsiteX44" fmla="*/ 2307771 w 2743200"/>
              <a:gd name="connsiteY44" fmla="*/ 2119086 h 2264228"/>
              <a:gd name="connsiteX45" fmla="*/ 2264228 w 2743200"/>
              <a:gd name="connsiteY45" fmla="*/ 2148114 h 2264228"/>
              <a:gd name="connsiteX46" fmla="*/ 2177143 w 2743200"/>
              <a:gd name="connsiteY46" fmla="*/ 2177143 h 2264228"/>
              <a:gd name="connsiteX47" fmla="*/ 2133600 w 2743200"/>
              <a:gd name="connsiteY47" fmla="*/ 2206171 h 2264228"/>
              <a:gd name="connsiteX48" fmla="*/ 2075543 w 2743200"/>
              <a:gd name="connsiteY48" fmla="*/ 2220686 h 2264228"/>
              <a:gd name="connsiteX49" fmla="*/ 1872343 w 2743200"/>
              <a:gd name="connsiteY49" fmla="*/ 2249714 h 2264228"/>
              <a:gd name="connsiteX50" fmla="*/ 1785257 w 2743200"/>
              <a:gd name="connsiteY50" fmla="*/ 2264228 h 2264228"/>
              <a:gd name="connsiteX51" fmla="*/ 1407885 w 2743200"/>
              <a:gd name="connsiteY51" fmla="*/ 2249714 h 2264228"/>
              <a:gd name="connsiteX52" fmla="*/ 1074057 w 2743200"/>
              <a:gd name="connsiteY52" fmla="*/ 2206171 h 2264228"/>
              <a:gd name="connsiteX53" fmla="*/ 928914 w 2743200"/>
              <a:gd name="connsiteY53" fmla="*/ 2191657 h 2264228"/>
              <a:gd name="connsiteX54" fmla="*/ 841828 w 2743200"/>
              <a:gd name="connsiteY54" fmla="*/ 2177143 h 2264228"/>
              <a:gd name="connsiteX55" fmla="*/ 769257 w 2743200"/>
              <a:gd name="connsiteY55" fmla="*/ 2162628 h 2264228"/>
              <a:gd name="connsiteX56" fmla="*/ 566057 w 2743200"/>
              <a:gd name="connsiteY56" fmla="*/ 2148114 h 2264228"/>
              <a:gd name="connsiteX57" fmla="*/ 420914 w 2743200"/>
              <a:gd name="connsiteY57" fmla="*/ 2133600 h 2264228"/>
              <a:gd name="connsiteX58" fmla="*/ 333828 w 2743200"/>
              <a:gd name="connsiteY58" fmla="*/ 2104571 h 2264228"/>
              <a:gd name="connsiteX59" fmla="*/ 290285 w 2743200"/>
              <a:gd name="connsiteY59" fmla="*/ 2090057 h 2264228"/>
              <a:gd name="connsiteX60" fmla="*/ 246743 w 2743200"/>
              <a:gd name="connsiteY60" fmla="*/ 2061028 h 2264228"/>
              <a:gd name="connsiteX61" fmla="*/ 159657 w 2743200"/>
              <a:gd name="connsiteY61" fmla="*/ 2017486 h 2264228"/>
              <a:gd name="connsiteX62" fmla="*/ 116114 w 2743200"/>
              <a:gd name="connsiteY62" fmla="*/ 1944914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43200" h="2264228">
                <a:moveTo>
                  <a:pt x="116114" y="1944914"/>
                </a:moveTo>
                <a:cubicBezTo>
                  <a:pt x="106438" y="1915885"/>
                  <a:pt x="109293" y="1876648"/>
                  <a:pt x="101600" y="1843314"/>
                </a:cubicBezTo>
                <a:cubicBezTo>
                  <a:pt x="94720" y="1813499"/>
                  <a:pt x="78572" y="1786233"/>
                  <a:pt x="72571" y="1756228"/>
                </a:cubicBezTo>
                <a:lnTo>
                  <a:pt x="58057" y="1683657"/>
                </a:lnTo>
                <a:cubicBezTo>
                  <a:pt x="50591" y="1586600"/>
                  <a:pt x="25456" y="1244883"/>
                  <a:pt x="14514" y="1190171"/>
                </a:cubicBezTo>
                <a:lnTo>
                  <a:pt x="0" y="1117600"/>
                </a:lnTo>
                <a:cubicBezTo>
                  <a:pt x="4838" y="996648"/>
                  <a:pt x="2854" y="875229"/>
                  <a:pt x="14514" y="754743"/>
                </a:cubicBezTo>
                <a:cubicBezTo>
                  <a:pt x="17461" y="724286"/>
                  <a:pt x="33867" y="696686"/>
                  <a:pt x="43543" y="667657"/>
                </a:cubicBezTo>
                <a:cubicBezTo>
                  <a:pt x="48381" y="653143"/>
                  <a:pt x="47239" y="634932"/>
                  <a:pt x="58057" y="624114"/>
                </a:cubicBezTo>
                <a:lnTo>
                  <a:pt x="101600" y="580571"/>
                </a:lnTo>
                <a:cubicBezTo>
                  <a:pt x="125427" y="509089"/>
                  <a:pt x="99055" y="558501"/>
                  <a:pt x="159657" y="508000"/>
                </a:cubicBezTo>
                <a:cubicBezTo>
                  <a:pt x="175426" y="494859"/>
                  <a:pt x="187431" y="477598"/>
                  <a:pt x="203200" y="464457"/>
                </a:cubicBezTo>
                <a:cubicBezTo>
                  <a:pt x="216601" y="453290"/>
                  <a:pt x="231141" y="443229"/>
                  <a:pt x="246743" y="435428"/>
                </a:cubicBezTo>
                <a:cubicBezTo>
                  <a:pt x="267566" y="425016"/>
                  <a:pt x="329741" y="411050"/>
                  <a:pt x="348343" y="406400"/>
                </a:cubicBezTo>
                <a:lnTo>
                  <a:pt x="696685" y="420914"/>
                </a:lnTo>
                <a:cubicBezTo>
                  <a:pt x="780439" y="425990"/>
                  <a:pt x="835234" y="436748"/>
                  <a:pt x="914400" y="449943"/>
                </a:cubicBezTo>
                <a:cubicBezTo>
                  <a:pt x="1030514" y="445105"/>
                  <a:pt x="1147696" y="451863"/>
                  <a:pt x="1262743" y="435428"/>
                </a:cubicBezTo>
                <a:cubicBezTo>
                  <a:pt x="1286690" y="432007"/>
                  <a:pt x="1301116" y="405946"/>
                  <a:pt x="1320800" y="391886"/>
                </a:cubicBezTo>
                <a:cubicBezTo>
                  <a:pt x="1367812" y="358306"/>
                  <a:pt x="1368023" y="367149"/>
                  <a:pt x="1407885" y="319314"/>
                </a:cubicBezTo>
                <a:cubicBezTo>
                  <a:pt x="1468359" y="246745"/>
                  <a:pt x="1400631" y="299959"/>
                  <a:pt x="1480457" y="246743"/>
                </a:cubicBezTo>
                <a:cubicBezTo>
                  <a:pt x="1505682" y="171067"/>
                  <a:pt x="1476318" y="229456"/>
                  <a:pt x="1538514" y="174171"/>
                </a:cubicBezTo>
                <a:cubicBezTo>
                  <a:pt x="1571358" y="144977"/>
                  <a:pt x="1619732" y="80018"/>
                  <a:pt x="1669143" y="58057"/>
                </a:cubicBezTo>
                <a:cubicBezTo>
                  <a:pt x="1697104" y="45630"/>
                  <a:pt x="1727200" y="38704"/>
                  <a:pt x="1756228" y="29028"/>
                </a:cubicBezTo>
                <a:cubicBezTo>
                  <a:pt x="1823170" y="6714"/>
                  <a:pt x="1784777" y="17513"/>
                  <a:pt x="1872343" y="0"/>
                </a:cubicBezTo>
                <a:cubicBezTo>
                  <a:pt x="1983619" y="4838"/>
                  <a:pt x="2095094" y="6286"/>
                  <a:pt x="2206171" y="14514"/>
                </a:cubicBezTo>
                <a:cubicBezTo>
                  <a:pt x="2244759" y="17372"/>
                  <a:pt x="2271620" y="34505"/>
                  <a:pt x="2307771" y="43543"/>
                </a:cubicBezTo>
                <a:cubicBezTo>
                  <a:pt x="2331704" y="49526"/>
                  <a:pt x="2356152" y="53219"/>
                  <a:pt x="2380343" y="58057"/>
                </a:cubicBezTo>
                <a:cubicBezTo>
                  <a:pt x="2409371" y="77409"/>
                  <a:pt x="2442759" y="91445"/>
                  <a:pt x="2467428" y="116114"/>
                </a:cubicBezTo>
                <a:cubicBezTo>
                  <a:pt x="2496457" y="145143"/>
                  <a:pt x="2531742" y="169042"/>
                  <a:pt x="2554514" y="203200"/>
                </a:cubicBezTo>
                <a:cubicBezTo>
                  <a:pt x="2593219" y="261257"/>
                  <a:pt x="2569029" y="237067"/>
                  <a:pt x="2627085" y="275771"/>
                </a:cubicBezTo>
                <a:cubicBezTo>
                  <a:pt x="2631923" y="290285"/>
                  <a:pt x="2634170" y="305940"/>
                  <a:pt x="2641600" y="319314"/>
                </a:cubicBezTo>
                <a:cubicBezTo>
                  <a:pt x="2658543" y="349812"/>
                  <a:pt x="2699657" y="406400"/>
                  <a:pt x="2699657" y="406400"/>
                </a:cubicBezTo>
                <a:cubicBezTo>
                  <a:pt x="2734463" y="510822"/>
                  <a:pt x="2692227" y="380399"/>
                  <a:pt x="2728685" y="508000"/>
                </a:cubicBezTo>
                <a:cubicBezTo>
                  <a:pt x="2732888" y="522711"/>
                  <a:pt x="2738362" y="537029"/>
                  <a:pt x="2743200" y="551543"/>
                </a:cubicBezTo>
                <a:cubicBezTo>
                  <a:pt x="2738362" y="662819"/>
                  <a:pt x="2737228" y="774318"/>
                  <a:pt x="2728685" y="885371"/>
                </a:cubicBezTo>
                <a:cubicBezTo>
                  <a:pt x="2726460" y="914294"/>
                  <a:pt x="2693958" y="964934"/>
                  <a:pt x="2685143" y="986971"/>
                </a:cubicBezTo>
                <a:cubicBezTo>
                  <a:pt x="2633327" y="1116512"/>
                  <a:pt x="2682933" y="1033829"/>
                  <a:pt x="2627085" y="1117600"/>
                </a:cubicBezTo>
                <a:cubicBezTo>
                  <a:pt x="2591749" y="1223610"/>
                  <a:pt x="2605478" y="1175001"/>
                  <a:pt x="2583543" y="1262743"/>
                </a:cubicBezTo>
                <a:cubicBezTo>
                  <a:pt x="2588381" y="1378857"/>
                  <a:pt x="2589472" y="1495188"/>
                  <a:pt x="2598057" y="1611086"/>
                </a:cubicBezTo>
                <a:cubicBezTo>
                  <a:pt x="2599187" y="1626343"/>
                  <a:pt x="2612571" y="1639329"/>
                  <a:pt x="2612571" y="1654628"/>
                </a:cubicBezTo>
                <a:cubicBezTo>
                  <a:pt x="2612571" y="1722534"/>
                  <a:pt x="2605991" y="1790387"/>
                  <a:pt x="2598057" y="1857828"/>
                </a:cubicBezTo>
                <a:cubicBezTo>
                  <a:pt x="2596269" y="1873023"/>
                  <a:pt x="2590973" y="1887997"/>
                  <a:pt x="2583543" y="1901371"/>
                </a:cubicBezTo>
                <a:cubicBezTo>
                  <a:pt x="2526624" y="2003824"/>
                  <a:pt x="2534022" y="1982765"/>
                  <a:pt x="2438400" y="2046514"/>
                </a:cubicBezTo>
                <a:lnTo>
                  <a:pt x="2351314" y="2104571"/>
                </a:lnTo>
                <a:cubicBezTo>
                  <a:pt x="2336800" y="2109409"/>
                  <a:pt x="2321455" y="2112244"/>
                  <a:pt x="2307771" y="2119086"/>
                </a:cubicBezTo>
                <a:cubicBezTo>
                  <a:pt x="2292169" y="2126887"/>
                  <a:pt x="2280168" y="2141029"/>
                  <a:pt x="2264228" y="2148114"/>
                </a:cubicBezTo>
                <a:cubicBezTo>
                  <a:pt x="2236267" y="2160541"/>
                  <a:pt x="2202603" y="2160170"/>
                  <a:pt x="2177143" y="2177143"/>
                </a:cubicBezTo>
                <a:cubicBezTo>
                  <a:pt x="2162629" y="2186819"/>
                  <a:pt x="2149633" y="2199299"/>
                  <a:pt x="2133600" y="2206171"/>
                </a:cubicBezTo>
                <a:cubicBezTo>
                  <a:pt x="2115265" y="2214029"/>
                  <a:pt x="2095220" y="2217407"/>
                  <a:pt x="2075543" y="2220686"/>
                </a:cubicBezTo>
                <a:cubicBezTo>
                  <a:pt x="2008053" y="2231934"/>
                  <a:pt x="1939833" y="2238466"/>
                  <a:pt x="1872343" y="2249714"/>
                </a:cubicBezTo>
                <a:lnTo>
                  <a:pt x="1785257" y="2264228"/>
                </a:lnTo>
                <a:cubicBezTo>
                  <a:pt x="1659466" y="2259390"/>
                  <a:pt x="1533449" y="2258683"/>
                  <a:pt x="1407885" y="2249714"/>
                </a:cubicBezTo>
                <a:cubicBezTo>
                  <a:pt x="1227744" y="2236847"/>
                  <a:pt x="1215156" y="2222771"/>
                  <a:pt x="1074057" y="2206171"/>
                </a:cubicBezTo>
                <a:cubicBezTo>
                  <a:pt x="1025768" y="2200490"/>
                  <a:pt x="977161" y="2197688"/>
                  <a:pt x="928914" y="2191657"/>
                </a:cubicBezTo>
                <a:cubicBezTo>
                  <a:pt x="899712" y="2188007"/>
                  <a:pt x="870782" y="2182408"/>
                  <a:pt x="841828" y="2177143"/>
                </a:cubicBezTo>
                <a:cubicBezTo>
                  <a:pt x="817556" y="2172730"/>
                  <a:pt x="793791" y="2165211"/>
                  <a:pt x="769257" y="2162628"/>
                </a:cubicBezTo>
                <a:cubicBezTo>
                  <a:pt x="701724" y="2155519"/>
                  <a:pt x="633728" y="2153753"/>
                  <a:pt x="566057" y="2148114"/>
                </a:cubicBezTo>
                <a:cubicBezTo>
                  <a:pt x="517603" y="2144076"/>
                  <a:pt x="469295" y="2138438"/>
                  <a:pt x="420914" y="2133600"/>
                </a:cubicBezTo>
                <a:lnTo>
                  <a:pt x="333828" y="2104571"/>
                </a:lnTo>
                <a:lnTo>
                  <a:pt x="290285" y="2090057"/>
                </a:lnTo>
                <a:cubicBezTo>
                  <a:pt x="275771" y="2080381"/>
                  <a:pt x="262345" y="2068829"/>
                  <a:pt x="246743" y="2061028"/>
                </a:cubicBezTo>
                <a:cubicBezTo>
                  <a:pt x="126547" y="2000929"/>
                  <a:pt x="284459" y="2100685"/>
                  <a:pt x="159657" y="2017486"/>
                </a:cubicBezTo>
                <a:cubicBezTo>
                  <a:pt x="126833" y="1968250"/>
                  <a:pt x="125790" y="1973943"/>
                  <a:pt x="116114" y="1944914"/>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a:extLst>
              <a:ext uri="{FF2B5EF4-FFF2-40B4-BE49-F238E27FC236}">
                <a16:creationId xmlns:a16="http://schemas.microsoft.com/office/drawing/2014/main" id="{794D1F93-5B27-AC7D-CCB3-E9383B55180B}"/>
              </a:ext>
            </a:extLst>
          </p:cNvPr>
          <p:cNvGrpSpPr/>
          <p:nvPr/>
        </p:nvGrpSpPr>
        <p:grpSpPr>
          <a:xfrm>
            <a:off x="5200662" y="2240189"/>
            <a:ext cx="728870" cy="410817"/>
            <a:chOff x="7493876" y="2774731"/>
            <a:chExt cx="1481958" cy="894622"/>
          </a:xfrm>
          <a:effectLst>
            <a:outerShdw blurRad="50800" dist="38100" dir="18900000" algn="bl" rotWithShape="0">
              <a:prstClr val="black">
                <a:alpha val="40000"/>
              </a:prstClr>
            </a:outerShdw>
          </a:effectLst>
        </p:grpSpPr>
        <p:sp>
          <p:nvSpPr>
            <p:cNvPr id="452" name="Freeform 451">
              <a:extLst>
                <a:ext uri="{FF2B5EF4-FFF2-40B4-BE49-F238E27FC236}">
                  <a16:creationId xmlns:a16="http://schemas.microsoft.com/office/drawing/2014/main" id="{2E7C525C-1343-32DE-77B4-611FF5B998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53" name="Oval 452">
              <a:extLst>
                <a:ext uri="{FF2B5EF4-FFF2-40B4-BE49-F238E27FC236}">
                  <a16:creationId xmlns:a16="http://schemas.microsoft.com/office/drawing/2014/main" id="{A4B9E867-5FA3-9447-3E5A-89E552ED27E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4" name="Group 453">
              <a:extLst>
                <a:ext uri="{FF2B5EF4-FFF2-40B4-BE49-F238E27FC236}">
                  <a16:creationId xmlns:a16="http://schemas.microsoft.com/office/drawing/2014/main" id="{A372271A-2334-8472-3BE2-87E22115DE61}"/>
                </a:ext>
              </a:extLst>
            </p:cNvPr>
            <p:cNvGrpSpPr/>
            <p:nvPr/>
          </p:nvGrpSpPr>
          <p:grpSpPr>
            <a:xfrm>
              <a:off x="7713663" y="2848339"/>
              <a:ext cx="1042107" cy="425543"/>
              <a:chOff x="7786941" y="2884917"/>
              <a:chExt cx="897649" cy="353919"/>
            </a:xfrm>
          </p:grpSpPr>
          <p:sp>
            <p:nvSpPr>
              <p:cNvPr id="484" name="Freeform 483">
                <a:extLst>
                  <a:ext uri="{FF2B5EF4-FFF2-40B4-BE49-F238E27FC236}">
                    <a16:creationId xmlns:a16="http://schemas.microsoft.com/office/drawing/2014/main" id="{AA7D51CC-D848-69B5-880C-1B047F31022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Freeform 484">
                <a:extLst>
                  <a:ext uri="{FF2B5EF4-FFF2-40B4-BE49-F238E27FC236}">
                    <a16:creationId xmlns:a16="http://schemas.microsoft.com/office/drawing/2014/main" id="{5C7662DC-60FC-1D9A-4DFE-03E1ED8B90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Freeform 485">
                <a:extLst>
                  <a:ext uri="{FF2B5EF4-FFF2-40B4-BE49-F238E27FC236}">
                    <a16:creationId xmlns:a16="http://schemas.microsoft.com/office/drawing/2014/main" id="{B276A7E0-151C-D8D9-8E92-04C23EAAB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Freeform 486">
                <a:extLst>
                  <a:ext uri="{FF2B5EF4-FFF2-40B4-BE49-F238E27FC236}">
                    <a16:creationId xmlns:a16="http://schemas.microsoft.com/office/drawing/2014/main" id="{62CD84CE-5D0C-44BD-916A-63C474F2697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8" name="Group 487">
            <a:extLst>
              <a:ext uri="{FF2B5EF4-FFF2-40B4-BE49-F238E27FC236}">
                <a16:creationId xmlns:a16="http://schemas.microsoft.com/office/drawing/2014/main" id="{9143C203-E8AF-515E-7FF3-38B6DE4F18EF}"/>
              </a:ext>
            </a:extLst>
          </p:cNvPr>
          <p:cNvGrpSpPr/>
          <p:nvPr/>
        </p:nvGrpSpPr>
        <p:grpSpPr>
          <a:xfrm>
            <a:off x="5370467" y="3020832"/>
            <a:ext cx="728870" cy="410817"/>
            <a:chOff x="7493876" y="2774731"/>
            <a:chExt cx="1481958" cy="894622"/>
          </a:xfrm>
          <a:effectLst>
            <a:outerShdw blurRad="50800" dist="38100" dir="18900000" algn="bl" rotWithShape="0">
              <a:prstClr val="black">
                <a:alpha val="40000"/>
              </a:prstClr>
            </a:outerShdw>
          </a:effectLst>
        </p:grpSpPr>
        <p:sp>
          <p:nvSpPr>
            <p:cNvPr id="489" name="Freeform 488">
              <a:extLst>
                <a:ext uri="{FF2B5EF4-FFF2-40B4-BE49-F238E27FC236}">
                  <a16:creationId xmlns:a16="http://schemas.microsoft.com/office/drawing/2014/main" id="{0ABCD8AF-3278-8F32-BB70-0E6FF4B7089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0" name="Oval 489">
              <a:extLst>
                <a:ext uri="{FF2B5EF4-FFF2-40B4-BE49-F238E27FC236}">
                  <a16:creationId xmlns:a16="http://schemas.microsoft.com/office/drawing/2014/main" id="{DD1B632F-B60A-CF9F-4D37-BB45B9E3A27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1" name="Group 490">
              <a:extLst>
                <a:ext uri="{FF2B5EF4-FFF2-40B4-BE49-F238E27FC236}">
                  <a16:creationId xmlns:a16="http://schemas.microsoft.com/office/drawing/2014/main" id="{678BB45A-953A-7212-C9E1-C47ACAC99E6D}"/>
                </a:ext>
              </a:extLst>
            </p:cNvPr>
            <p:cNvGrpSpPr/>
            <p:nvPr/>
          </p:nvGrpSpPr>
          <p:grpSpPr>
            <a:xfrm>
              <a:off x="7713663" y="2848339"/>
              <a:ext cx="1042107" cy="425543"/>
              <a:chOff x="7786941" y="2884917"/>
              <a:chExt cx="897649" cy="353919"/>
            </a:xfrm>
          </p:grpSpPr>
          <p:sp>
            <p:nvSpPr>
              <p:cNvPr id="492" name="Freeform 491">
                <a:extLst>
                  <a:ext uri="{FF2B5EF4-FFF2-40B4-BE49-F238E27FC236}">
                    <a16:creationId xmlns:a16="http://schemas.microsoft.com/office/drawing/2014/main" id="{382B9444-525F-A38D-D7C4-B4F71CF86FE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Freeform 492">
                <a:extLst>
                  <a:ext uri="{FF2B5EF4-FFF2-40B4-BE49-F238E27FC236}">
                    <a16:creationId xmlns:a16="http://schemas.microsoft.com/office/drawing/2014/main" id="{85382DD7-87C0-B53D-3B5C-30DD7667154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Freeform 493">
                <a:extLst>
                  <a:ext uri="{FF2B5EF4-FFF2-40B4-BE49-F238E27FC236}">
                    <a16:creationId xmlns:a16="http://schemas.microsoft.com/office/drawing/2014/main" id="{A96100F2-C83A-5ECC-8C26-9A1AA39589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Freeform 494">
                <a:extLst>
                  <a:ext uri="{FF2B5EF4-FFF2-40B4-BE49-F238E27FC236}">
                    <a16:creationId xmlns:a16="http://schemas.microsoft.com/office/drawing/2014/main" id="{DF4B27A2-3940-6C64-3E83-8EE1620C4D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96" name="Group 495">
            <a:extLst>
              <a:ext uri="{FF2B5EF4-FFF2-40B4-BE49-F238E27FC236}">
                <a16:creationId xmlns:a16="http://schemas.microsoft.com/office/drawing/2014/main" id="{2C2BCA69-B1C4-AA9E-FA3C-201EBC93332F}"/>
              </a:ext>
            </a:extLst>
          </p:cNvPr>
          <p:cNvGrpSpPr/>
          <p:nvPr/>
        </p:nvGrpSpPr>
        <p:grpSpPr>
          <a:xfrm>
            <a:off x="6582869" y="2067904"/>
            <a:ext cx="728870" cy="410817"/>
            <a:chOff x="7493876" y="2774731"/>
            <a:chExt cx="1481958" cy="894622"/>
          </a:xfrm>
          <a:effectLst>
            <a:outerShdw blurRad="50800" dist="38100" dir="18900000" algn="bl" rotWithShape="0">
              <a:prstClr val="black">
                <a:alpha val="40000"/>
              </a:prstClr>
            </a:outerShdw>
          </a:effectLst>
        </p:grpSpPr>
        <p:sp>
          <p:nvSpPr>
            <p:cNvPr id="497" name="Freeform 496">
              <a:extLst>
                <a:ext uri="{FF2B5EF4-FFF2-40B4-BE49-F238E27FC236}">
                  <a16:creationId xmlns:a16="http://schemas.microsoft.com/office/drawing/2014/main" id="{244EBE21-4301-2DCC-C718-FA1346F1597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8" name="Oval 497">
              <a:extLst>
                <a:ext uri="{FF2B5EF4-FFF2-40B4-BE49-F238E27FC236}">
                  <a16:creationId xmlns:a16="http://schemas.microsoft.com/office/drawing/2014/main" id="{6B1DD7CE-0CA0-C908-7D17-5B7D459E7B3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9" name="Group 498">
              <a:extLst>
                <a:ext uri="{FF2B5EF4-FFF2-40B4-BE49-F238E27FC236}">
                  <a16:creationId xmlns:a16="http://schemas.microsoft.com/office/drawing/2014/main" id="{759B4C9B-AF0E-30FD-A631-25A3DA379046}"/>
                </a:ext>
              </a:extLst>
            </p:cNvPr>
            <p:cNvGrpSpPr/>
            <p:nvPr/>
          </p:nvGrpSpPr>
          <p:grpSpPr>
            <a:xfrm>
              <a:off x="7713663" y="2848339"/>
              <a:ext cx="1042107" cy="425543"/>
              <a:chOff x="7786941" y="2884917"/>
              <a:chExt cx="897649" cy="353919"/>
            </a:xfrm>
          </p:grpSpPr>
          <p:sp>
            <p:nvSpPr>
              <p:cNvPr id="500" name="Freeform 499">
                <a:extLst>
                  <a:ext uri="{FF2B5EF4-FFF2-40B4-BE49-F238E27FC236}">
                    <a16:creationId xmlns:a16="http://schemas.microsoft.com/office/drawing/2014/main" id="{E75E4EFF-EE49-5C70-D333-98A2678E3F7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Freeform 500">
                <a:extLst>
                  <a:ext uri="{FF2B5EF4-FFF2-40B4-BE49-F238E27FC236}">
                    <a16:creationId xmlns:a16="http://schemas.microsoft.com/office/drawing/2014/main" id="{F2E02E21-3DE3-C005-A9AD-A0726B8D6A4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Freeform 501">
                <a:extLst>
                  <a:ext uri="{FF2B5EF4-FFF2-40B4-BE49-F238E27FC236}">
                    <a16:creationId xmlns:a16="http://schemas.microsoft.com/office/drawing/2014/main" id="{5D4C04BD-9083-32E1-6C52-97B18904C1E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Freeform 502">
                <a:extLst>
                  <a:ext uri="{FF2B5EF4-FFF2-40B4-BE49-F238E27FC236}">
                    <a16:creationId xmlns:a16="http://schemas.microsoft.com/office/drawing/2014/main" id="{9A031559-A802-EA5A-28C3-89B0713FAE6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04" name="Straight Connector 503">
            <a:extLst>
              <a:ext uri="{FF2B5EF4-FFF2-40B4-BE49-F238E27FC236}">
                <a16:creationId xmlns:a16="http://schemas.microsoft.com/office/drawing/2014/main" id="{E326B63E-1882-07DB-D917-F5B6BD922022}"/>
              </a:ext>
            </a:extLst>
          </p:cNvPr>
          <p:cNvCxnSpPr>
            <a:cxnSpLocks/>
            <a:stCxn id="452" idx="1"/>
            <a:endCxn id="497" idx="3"/>
          </p:cNvCxnSpPr>
          <p:nvPr/>
        </p:nvCxnSpPr>
        <p:spPr>
          <a:xfrm flipV="1">
            <a:off x="5929532" y="2351768"/>
            <a:ext cx="654119" cy="1724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6042EE64-A84C-A94D-4D6E-F15597AD02A4}"/>
              </a:ext>
            </a:extLst>
          </p:cNvPr>
          <p:cNvCxnSpPr>
            <a:cxnSpLocks/>
            <a:stCxn id="452" idx="2"/>
            <a:endCxn id="490" idx="0"/>
          </p:cNvCxnSpPr>
          <p:nvPr/>
        </p:nvCxnSpPr>
        <p:spPr>
          <a:xfrm>
            <a:off x="5568034" y="2651006"/>
            <a:ext cx="166847" cy="36982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62FC09A-8E2C-80A9-C7F9-1D9E5478EECE}"/>
              </a:ext>
            </a:extLst>
          </p:cNvPr>
          <p:cNvCxnSpPr>
            <a:cxnSpLocks/>
            <a:stCxn id="509" idx="0"/>
            <a:endCxn id="497" idx="2"/>
          </p:cNvCxnSpPr>
          <p:nvPr/>
        </p:nvCxnSpPr>
        <p:spPr>
          <a:xfrm flipV="1">
            <a:off x="6871600" y="2478721"/>
            <a:ext cx="78641" cy="5784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07" name="Group 506">
            <a:extLst>
              <a:ext uri="{FF2B5EF4-FFF2-40B4-BE49-F238E27FC236}">
                <a16:creationId xmlns:a16="http://schemas.microsoft.com/office/drawing/2014/main" id="{61A7518D-F652-41CD-B5C5-F0C5F489AC1A}"/>
              </a:ext>
            </a:extLst>
          </p:cNvPr>
          <p:cNvGrpSpPr/>
          <p:nvPr/>
        </p:nvGrpSpPr>
        <p:grpSpPr>
          <a:xfrm>
            <a:off x="6507186" y="3057216"/>
            <a:ext cx="728870" cy="410817"/>
            <a:chOff x="7493876" y="2774731"/>
            <a:chExt cx="1481958" cy="894622"/>
          </a:xfrm>
          <a:effectLst>
            <a:outerShdw blurRad="50800" dist="38100" dir="18900000" algn="bl" rotWithShape="0">
              <a:prstClr val="black">
                <a:alpha val="40000"/>
              </a:prstClr>
            </a:outerShdw>
          </a:effectLst>
        </p:grpSpPr>
        <p:sp>
          <p:nvSpPr>
            <p:cNvPr id="508" name="Freeform 507">
              <a:extLst>
                <a:ext uri="{FF2B5EF4-FFF2-40B4-BE49-F238E27FC236}">
                  <a16:creationId xmlns:a16="http://schemas.microsoft.com/office/drawing/2014/main" id="{9BB6B930-10D2-39B5-A5CA-3A67DE846B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09" name="Oval 508">
              <a:extLst>
                <a:ext uri="{FF2B5EF4-FFF2-40B4-BE49-F238E27FC236}">
                  <a16:creationId xmlns:a16="http://schemas.microsoft.com/office/drawing/2014/main" id="{F5FA4972-59DD-8726-BDE0-82C461C3ACB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0" name="Group 509">
              <a:extLst>
                <a:ext uri="{FF2B5EF4-FFF2-40B4-BE49-F238E27FC236}">
                  <a16:creationId xmlns:a16="http://schemas.microsoft.com/office/drawing/2014/main" id="{71944CFE-4158-7A59-F175-18B571EED020}"/>
                </a:ext>
              </a:extLst>
            </p:cNvPr>
            <p:cNvGrpSpPr/>
            <p:nvPr/>
          </p:nvGrpSpPr>
          <p:grpSpPr>
            <a:xfrm>
              <a:off x="7713663" y="2848339"/>
              <a:ext cx="1042107" cy="425543"/>
              <a:chOff x="7786941" y="2884917"/>
              <a:chExt cx="897649" cy="353919"/>
            </a:xfrm>
          </p:grpSpPr>
          <p:sp>
            <p:nvSpPr>
              <p:cNvPr id="511" name="Freeform 510">
                <a:extLst>
                  <a:ext uri="{FF2B5EF4-FFF2-40B4-BE49-F238E27FC236}">
                    <a16:creationId xmlns:a16="http://schemas.microsoft.com/office/drawing/2014/main" id="{6D6F5879-AA42-DCC1-3E1F-591C7C1DD0D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6CC28C03-FE98-20A2-25D2-9C762EDAB5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81F7CF65-84D1-5F6A-3A8C-4A1D35BA1F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45844C0-1959-08C8-FACD-5FD2A7073A6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68" name="Straight Connector 67">
            <a:extLst>
              <a:ext uri="{FF2B5EF4-FFF2-40B4-BE49-F238E27FC236}">
                <a16:creationId xmlns:a16="http://schemas.microsoft.com/office/drawing/2014/main" id="{E97848EE-E67E-239E-2B41-51B29639CF12}"/>
              </a:ext>
            </a:extLst>
          </p:cNvPr>
          <p:cNvCxnSpPr>
            <a:cxnSpLocks/>
            <a:stCxn id="489" idx="1"/>
            <a:endCxn id="508" idx="3"/>
          </p:cNvCxnSpPr>
          <p:nvPr/>
        </p:nvCxnSpPr>
        <p:spPr>
          <a:xfrm>
            <a:off x="6099337" y="3304858"/>
            <a:ext cx="408631" cy="3622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8E5ABD-3DCC-125E-D1DD-1C65C212B87B}"/>
              </a:ext>
            </a:extLst>
          </p:cNvPr>
          <p:cNvCxnSpPr>
            <a:cxnSpLocks/>
            <a:stCxn id="490" idx="7"/>
          </p:cNvCxnSpPr>
          <p:nvPr/>
        </p:nvCxnSpPr>
        <p:spPr>
          <a:xfrm flipV="1">
            <a:off x="5992263" y="2441081"/>
            <a:ext cx="758996" cy="61869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896669" y="2589899"/>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591470" y="3394837"/>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768103" y="4203398"/>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1788810" y="3127765"/>
            <a:ext cx="720364" cy="105287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1601803" y="3111079"/>
            <a:ext cx="247835" cy="2315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1324925" y="3687081"/>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flipV="1">
            <a:off x="1487598" y="4214697"/>
            <a:ext cx="355822" cy="35593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p:cNvCxnSpPr>
          <p:nvPr/>
        </p:nvCxnSpPr>
        <p:spPr>
          <a:xfrm flipV="1">
            <a:off x="2487608" y="3750529"/>
            <a:ext cx="400572" cy="409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7" name="Group 466">
            <a:extLst>
              <a:ext uri="{FF2B5EF4-FFF2-40B4-BE49-F238E27FC236}">
                <a16:creationId xmlns:a16="http://schemas.microsoft.com/office/drawing/2014/main" id="{934C07C1-CBD5-8508-2445-F0E50A7B0846}"/>
              </a:ext>
            </a:extLst>
          </p:cNvPr>
          <p:cNvGrpSpPr/>
          <p:nvPr/>
        </p:nvGrpSpPr>
        <p:grpSpPr>
          <a:xfrm>
            <a:off x="4080018" y="3440909"/>
            <a:ext cx="728870" cy="410817"/>
            <a:chOff x="7493876" y="2774731"/>
            <a:chExt cx="1481958" cy="894622"/>
          </a:xfrm>
          <a:effectLst>
            <a:outerShdw blurRad="50800" dist="38100" dir="18900000" algn="bl" rotWithShape="0">
              <a:prstClr val="black">
                <a:alpha val="40000"/>
              </a:prstClr>
            </a:outerShdw>
          </a:effectLst>
        </p:grpSpPr>
        <p:sp>
          <p:nvSpPr>
            <p:cNvPr id="468" name="Freeform 467">
              <a:extLst>
                <a:ext uri="{FF2B5EF4-FFF2-40B4-BE49-F238E27FC236}">
                  <a16:creationId xmlns:a16="http://schemas.microsoft.com/office/drawing/2014/main" id="{FB5CD715-1E9E-788C-F401-3FF32D7CB6E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9" name="Oval 468">
              <a:extLst>
                <a:ext uri="{FF2B5EF4-FFF2-40B4-BE49-F238E27FC236}">
                  <a16:creationId xmlns:a16="http://schemas.microsoft.com/office/drawing/2014/main" id="{438F05A8-5521-970F-FB19-2B4DDA39E9F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0" name="Group 469">
              <a:extLst>
                <a:ext uri="{FF2B5EF4-FFF2-40B4-BE49-F238E27FC236}">
                  <a16:creationId xmlns:a16="http://schemas.microsoft.com/office/drawing/2014/main" id="{1DBB433B-D5B6-7CB2-CE6A-761D34055C4D}"/>
                </a:ext>
              </a:extLst>
            </p:cNvPr>
            <p:cNvGrpSpPr/>
            <p:nvPr/>
          </p:nvGrpSpPr>
          <p:grpSpPr>
            <a:xfrm>
              <a:off x="7713663" y="2848339"/>
              <a:ext cx="1042107" cy="425543"/>
              <a:chOff x="7786941" y="2884917"/>
              <a:chExt cx="897649" cy="353919"/>
            </a:xfrm>
          </p:grpSpPr>
          <p:sp>
            <p:nvSpPr>
              <p:cNvPr id="471" name="Freeform 470">
                <a:extLst>
                  <a:ext uri="{FF2B5EF4-FFF2-40B4-BE49-F238E27FC236}">
                    <a16:creationId xmlns:a16="http://schemas.microsoft.com/office/drawing/2014/main" id="{377FE2C6-0ADB-CC56-5D11-24F466CB7D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Freeform 471">
                <a:extLst>
                  <a:ext uri="{FF2B5EF4-FFF2-40B4-BE49-F238E27FC236}">
                    <a16:creationId xmlns:a16="http://schemas.microsoft.com/office/drawing/2014/main" id="{E7D2B79C-1A1A-2515-3A5D-7B7B2A1C93A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Freeform 472">
                <a:extLst>
                  <a:ext uri="{FF2B5EF4-FFF2-40B4-BE49-F238E27FC236}">
                    <a16:creationId xmlns:a16="http://schemas.microsoft.com/office/drawing/2014/main" id="{BB1E37AC-3904-73E9-7204-DA6534F8FF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Freeform 473">
                <a:extLst>
                  <a:ext uri="{FF2B5EF4-FFF2-40B4-BE49-F238E27FC236}">
                    <a16:creationId xmlns:a16="http://schemas.microsoft.com/office/drawing/2014/main" id="{FB30794F-8D87-C7CA-31D7-81947DF746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26" name="Straight Connector 25">
            <a:extLst>
              <a:ext uri="{FF2B5EF4-FFF2-40B4-BE49-F238E27FC236}">
                <a16:creationId xmlns:a16="http://schemas.microsoft.com/office/drawing/2014/main" id="{783B2CFD-E7F9-6437-B63E-39B786A84CA8}"/>
              </a:ext>
            </a:extLst>
          </p:cNvPr>
          <p:cNvCxnSpPr>
            <a:cxnSpLocks/>
            <a:endCxn id="468" idx="3"/>
          </p:cNvCxnSpPr>
          <p:nvPr/>
        </p:nvCxnSpPr>
        <p:spPr>
          <a:xfrm flipV="1">
            <a:off x="3616167" y="3724773"/>
            <a:ext cx="464633" cy="2575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ADEC6C-89E8-9D7A-0522-B48F8E3987B6}"/>
              </a:ext>
            </a:extLst>
          </p:cNvPr>
          <p:cNvCxnSpPr>
            <a:cxnSpLocks/>
          </p:cNvCxnSpPr>
          <p:nvPr/>
        </p:nvCxnSpPr>
        <p:spPr>
          <a:xfrm>
            <a:off x="3255132" y="4028373"/>
            <a:ext cx="165936" cy="2606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83388A-5D7F-25DA-2AC3-C76C05D9341D}"/>
              </a:ext>
            </a:extLst>
          </p:cNvPr>
          <p:cNvCxnSpPr>
            <a:cxnSpLocks/>
            <a:endCxn id="468" idx="2"/>
          </p:cNvCxnSpPr>
          <p:nvPr/>
        </p:nvCxnSpPr>
        <p:spPr>
          <a:xfrm flipV="1">
            <a:off x="4149435" y="3851726"/>
            <a:ext cx="297955" cy="428089"/>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9E4492A-DF6E-BDC1-49DD-DD34BE2818EF}"/>
              </a:ext>
            </a:extLst>
          </p:cNvPr>
          <p:cNvCxnSpPr>
            <a:cxnSpLocks/>
            <a:stCxn id="469" idx="7"/>
            <a:endCxn id="489" idx="3"/>
          </p:cNvCxnSpPr>
          <p:nvPr/>
        </p:nvCxnSpPr>
        <p:spPr>
          <a:xfrm flipV="1">
            <a:off x="4701814" y="3304696"/>
            <a:ext cx="669435" cy="1751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B9F92E81-2411-1803-B9B6-3CFBC22155DA}"/>
              </a:ext>
            </a:extLst>
          </p:cNvPr>
          <p:cNvGrpSpPr/>
          <p:nvPr/>
        </p:nvGrpSpPr>
        <p:grpSpPr>
          <a:xfrm>
            <a:off x="4699195" y="5809311"/>
            <a:ext cx="728870" cy="410817"/>
            <a:chOff x="7493876" y="2774731"/>
            <a:chExt cx="1481958" cy="894622"/>
          </a:xfrm>
          <a:effectLst>
            <a:outerShdw blurRad="50800" dist="38100" dir="18900000" algn="bl" rotWithShape="0">
              <a:prstClr val="black">
                <a:alpha val="40000"/>
              </a:prstClr>
            </a:outerShdw>
          </a:effectLst>
        </p:grpSpPr>
        <p:sp>
          <p:nvSpPr>
            <p:cNvPr id="530" name="Freeform 529">
              <a:extLst>
                <a:ext uri="{FF2B5EF4-FFF2-40B4-BE49-F238E27FC236}">
                  <a16:creationId xmlns:a16="http://schemas.microsoft.com/office/drawing/2014/main" id="{876D2E7F-08A7-B203-B2D6-A1119EF4CCF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1" name="Oval 530">
              <a:extLst>
                <a:ext uri="{FF2B5EF4-FFF2-40B4-BE49-F238E27FC236}">
                  <a16:creationId xmlns:a16="http://schemas.microsoft.com/office/drawing/2014/main" id="{265B8DEE-3775-7AAF-6CBF-7BC93C9A227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32" name="Group 531">
              <a:extLst>
                <a:ext uri="{FF2B5EF4-FFF2-40B4-BE49-F238E27FC236}">
                  <a16:creationId xmlns:a16="http://schemas.microsoft.com/office/drawing/2014/main" id="{7CD24C3F-73C1-FF4B-8A56-734DA4E8EDAC}"/>
                </a:ext>
              </a:extLst>
            </p:cNvPr>
            <p:cNvGrpSpPr/>
            <p:nvPr/>
          </p:nvGrpSpPr>
          <p:grpSpPr>
            <a:xfrm>
              <a:off x="7713663" y="2848339"/>
              <a:ext cx="1042107" cy="425543"/>
              <a:chOff x="7786941" y="2884917"/>
              <a:chExt cx="897649" cy="353919"/>
            </a:xfrm>
          </p:grpSpPr>
          <p:sp>
            <p:nvSpPr>
              <p:cNvPr id="533" name="Freeform 532">
                <a:extLst>
                  <a:ext uri="{FF2B5EF4-FFF2-40B4-BE49-F238E27FC236}">
                    <a16:creationId xmlns:a16="http://schemas.microsoft.com/office/drawing/2014/main" id="{F9F3D790-2CC0-F643-2C76-5C27C194D9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1B53CD38-4CB7-6A3F-566F-5CAF8BD14F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794A8140-6BFC-666E-6986-1AF971F437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E8B98C2E-4723-52D0-67BF-749F9ECA5E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45" name="Straight Connector 544">
            <a:extLst>
              <a:ext uri="{FF2B5EF4-FFF2-40B4-BE49-F238E27FC236}">
                <a16:creationId xmlns:a16="http://schemas.microsoft.com/office/drawing/2014/main" id="{CE66C930-8433-5333-11DB-B53D9CE6A8E7}"/>
              </a:ext>
            </a:extLst>
          </p:cNvPr>
          <p:cNvCxnSpPr>
            <a:cxnSpLocks/>
          </p:cNvCxnSpPr>
          <p:nvPr/>
        </p:nvCxnSpPr>
        <p:spPr>
          <a:xfrm flipV="1">
            <a:off x="5374372" y="5096705"/>
            <a:ext cx="450924" cy="418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A50F0F0E-0F2B-68EA-2C82-3656F3AB71FD}"/>
              </a:ext>
            </a:extLst>
          </p:cNvPr>
          <p:cNvCxnSpPr>
            <a:cxnSpLocks/>
          </p:cNvCxnSpPr>
          <p:nvPr/>
        </p:nvCxnSpPr>
        <p:spPr>
          <a:xfrm>
            <a:off x="5012874" y="5265316"/>
            <a:ext cx="43405" cy="552521"/>
          </a:xfrm>
          <a:prstGeom prst="line">
            <a:avLst/>
          </a:prstGeom>
          <a:ln w="28575">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F3FF1802-33D1-CB98-ADF8-D9C4B64149C6}"/>
              </a:ext>
            </a:extLst>
          </p:cNvPr>
          <p:cNvCxnSpPr>
            <a:cxnSpLocks/>
          </p:cNvCxnSpPr>
          <p:nvPr/>
        </p:nvCxnSpPr>
        <p:spPr>
          <a:xfrm flipV="1">
            <a:off x="5401819" y="5223658"/>
            <a:ext cx="790067" cy="69605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33FEE61-290B-7532-E966-7C3C1EE8D781}"/>
              </a:ext>
            </a:extLst>
          </p:cNvPr>
          <p:cNvCxnSpPr>
            <a:cxnSpLocks/>
          </p:cNvCxnSpPr>
          <p:nvPr/>
        </p:nvCxnSpPr>
        <p:spPr>
          <a:xfrm>
            <a:off x="4149898" y="4430868"/>
            <a:ext cx="496024" cy="5566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65" name="Group 44">
            <a:extLst>
              <a:ext uri="{FF2B5EF4-FFF2-40B4-BE49-F238E27FC236}">
                <a16:creationId xmlns:a16="http://schemas.microsoft.com/office/drawing/2014/main" id="{C6FD4433-3E9F-9C89-3263-DCCFE5110809}"/>
              </a:ext>
            </a:extLst>
          </p:cNvPr>
          <p:cNvGrpSpPr>
            <a:grpSpLocks/>
          </p:cNvGrpSpPr>
          <p:nvPr/>
        </p:nvGrpSpPr>
        <p:grpSpPr bwMode="auto">
          <a:xfrm>
            <a:off x="7715408" y="4223479"/>
            <a:ext cx="757237" cy="628650"/>
            <a:chOff x="-44" y="1473"/>
            <a:chExt cx="981" cy="1105"/>
          </a:xfrm>
        </p:grpSpPr>
        <p:pic>
          <p:nvPicPr>
            <p:cNvPr id="566" name="Picture 45" descr="desktop_computer_stylized_medium">
              <a:extLst>
                <a:ext uri="{FF2B5EF4-FFF2-40B4-BE49-F238E27FC236}">
                  <a16:creationId xmlns:a16="http://schemas.microsoft.com/office/drawing/2014/main" id="{9931BC5C-9091-4DBF-1EA9-8138F897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 name="Freeform 46">
              <a:extLst>
                <a:ext uri="{FF2B5EF4-FFF2-40B4-BE49-F238E27FC236}">
                  <a16:creationId xmlns:a16="http://schemas.microsoft.com/office/drawing/2014/main" id="{1A63ED28-55FD-C6C5-65A6-EE3A7E68B5C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68" name="Group 44">
            <a:extLst>
              <a:ext uri="{FF2B5EF4-FFF2-40B4-BE49-F238E27FC236}">
                <a16:creationId xmlns:a16="http://schemas.microsoft.com/office/drawing/2014/main" id="{91026521-A70A-0E93-6DE6-76A7ACF86E13}"/>
              </a:ext>
            </a:extLst>
          </p:cNvPr>
          <p:cNvGrpSpPr>
            <a:grpSpLocks/>
          </p:cNvGrpSpPr>
          <p:nvPr/>
        </p:nvGrpSpPr>
        <p:grpSpPr bwMode="auto">
          <a:xfrm>
            <a:off x="7836150" y="5015139"/>
            <a:ext cx="757237" cy="628650"/>
            <a:chOff x="-44" y="1473"/>
            <a:chExt cx="981" cy="1105"/>
          </a:xfrm>
        </p:grpSpPr>
        <p:pic>
          <p:nvPicPr>
            <p:cNvPr id="569" name="Picture 45" descr="desktop_computer_stylized_medium">
              <a:extLst>
                <a:ext uri="{FF2B5EF4-FFF2-40B4-BE49-F238E27FC236}">
                  <a16:creationId xmlns:a16="http://schemas.microsoft.com/office/drawing/2014/main" id="{04B05634-5383-FC0F-48B9-52F27650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 name="Freeform 46">
              <a:extLst>
                <a:ext uri="{FF2B5EF4-FFF2-40B4-BE49-F238E27FC236}">
                  <a16:creationId xmlns:a16="http://schemas.microsoft.com/office/drawing/2014/main" id="{0D603D16-7109-42F0-F465-12F1C78799E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71" name="Group 44">
            <a:extLst>
              <a:ext uri="{FF2B5EF4-FFF2-40B4-BE49-F238E27FC236}">
                <a16:creationId xmlns:a16="http://schemas.microsoft.com/office/drawing/2014/main" id="{A19974A9-4C00-F729-52DE-F1B7281FB692}"/>
              </a:ext>
            </a:extLst>
          </p:cNvPr>
          <p:cNvGrpSpPr>
            <a:grpSpLocks/>
          </p:cNvGrpSpPr>
          <p:nvPr/>
        </p:nvGrpSpPr>
        <p:grpSpPr bwMode="auto">
          <a:xfrm>
            <a:off x="7644900" y="5859475"/>
            <a:ext cx="757237" cy="628650"/>
            <a:chOff x="-44" y="1473"/>
            <a:chExt cx="981" cy="1105"/>
          </a:xfrm>
        </p:grpSpPr>
        <p:pic>
          <p:nvPicPr>
            <p:cNvPr id="572" name="Picture 45" descr="desktop_computer_stylized_medium">
              <a:extLst>
                <a:ext uri="{FF2B5EF4-FFF2-40B4-BE49-F238E27FC236}">
                  <a16:creationId xmlns:a16="http://schemas.microsoft.com/office/drawing/2014/main" id="{2D624E1D-4F15-09FA-8B63-0C67FC7D2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Freeform 46">
              <a:extLst>
                <a:ext uri="{FF2B5EF4-FFF2-40B4-BE49-F238E27FC236}">
                  <a16:creationId xmlns:a16="http://schemas.microsoft.com/office/drawing/2014/main" id="{60AFB4F7-93F1-F181-B7A9-15F8F1F7D56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74" name="Freeform 39">
            <a:extLst>
              <a:ext uri="{FF2B5EF4-FFF2-40B4-BE49-F238E27FC236}">
                <a16:creationId xmlns:a16="http://schemas.microsoft.com/office/drawing/2014/main" id="{8A65AF3A-7534-56FC-4D9B-9877AD1DCB44}"/>
              </a:ext>
            </a:extLst>
          </p:cNvPr>
          <p:cNvSpPr>
            <a:spLocks/>
          </p:cNvSpPr>
          <p:nvPr/>
        </p:nvSpPr>
        <p:spPr bwMode="auto">
          <a:xfrm>
            <a:off x="6880122" y="4861912"/>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5" name="Straight Connector 574">
            <a:extLst>
              <a:ext uri="{FF2B5EF4-FFF2-40B4-BE49-F238E27FC236}">
                <a16:creationId xmlns:a16="http://schemas.microsoft.com/office/drawing/2014/main" id="{D41CC4D7-E0C7-01BD-7241-348C2FAE0E85}"/>
              </a:ext>
            </a:extLst>
          </p:cNvPr>
          <p:cNvCxnSpPr>
            <a:cxnSpLocks/>
            <a:endCxn id="566" idx="2"/>
          </p:cNvCxnSpPr>
          <p:nvPr/>
        </p:nvCxnSpPr>
        <p:spPr>
          <a:xfrm flipV="1">
            <a:off x="7658095" y="4852129"/>
            <a:ext cx="435931" cy="2315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3BCFBB29-5169-A8FF-71AC-C3E87844B0E5}"/>
              </a:ext>
            </a:extLst>
          </p:cNvPr>
          <p:cNvCxnSpPr>
            <a:cxnSpLocks/>
          </p:cNvCxnSpPr>
          <p:nvPr/>
        </p:nvCxnSpPr>
        <p:spPr>
          <a:xfrm>
            <a:off x="7708898" y="5453620"/>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BB5F09E2-0C9F-ACD1-EFE4-1CEF30F95ADA}"/>
              </a:ext>
            </a:extLst>
          </p:cNvPr>
          <p:cNvCxnSpPr>
            <a:cxnSpLocks/>
          </p:cNvCxnSpPr>
          <p:nvPr/>
        </p:nvCxnSpPr>
        <p:spPr>
          <a:xfrm>
            <a:off x="7579794" y="5816420"/>
            <a:ext cx="332734" cy="2472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CAB353-7E7B-0785-5249-BCB466A4E016}"/>
              </a:ext>
            </a:extLst>
          </p:cNvPr>
          <p:cNvCxnSpPr>
            <a:cxnSpLocks/>
          </p:cNvCxnSpPr>
          <p:nvPr/>
        </p:nvCxnSpPr>
        <p:spPr>
          <a:xfrm>
            <a:off x="6544326" y="5087668"/>
            <a:ext cx="394739" cy="19517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AAB42C32-18BB-D87F-7224-A5AF5B688CAA}"/>
              </a:ext>
            </a:extLst>
          </p:cNvPr>
          <p:cNvCxnSpPr>
            <a:cxnSpLocks/>
            <a:endCxn id="489" idx="2"/>
          </p:cNvCxnSpPr>
          <p:nvPr/>
        </p:nvCxnSpPr>
        <p:spPr>
          <a:xfrm flipH="1" flipV="1">
            <a:off x="5737839" y="3431649"/>
            <a:ext cx="451089" cy="138119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0" name="TextBox 599">
            <a:extLst>
              <a:ext uri="{FF2B5EF4-FFF2-40B4-BE49-F238E27FC236}">
                <a16:creationId xmlns:a16="http://schemas.microsoft.com/office/drawing/2014/main" id="{92DF6573-B907-F8B1-2C5F-0A997606DA5F}"/>
              </a:ext>
            </a:extLst>
          </p:cNvPr>
          <p:cNvSpPr txBox="1"/>
          <p:nvPr/>
        </p:nvSpPr>
        <p:spPr>
          <a:xfrm>
            <a:off x="7771201" y="1554719"/>
            <a:ext cx="4316024" cy="1200329"/>
          </a:xfrm>
          <a:prstGeom prst="rect">
            <a:avLst/>
          </a:prstGeom>
          <a:noFill/>
        </p:spPr>
        <p:txBody>
          <a:bodyPr wrap="square" rtlCol="0">
            <a:spAutoFit/>
          </a:bodyPr>
          <a:lstStyle/>
          <a:p>
            <a:pPr marL="342900" indent="-342900">
              <a:buClr>
                <a:srgbClr val="0000A8"/>
              </a:buClr>
              <a:buFont typeface="Wingdings" pitchFamily="2" charset="2"/>
              <a:buChar char="§"/>
            </a:pPr>
            <a:r>
              <a:rPr lang="en-US" sz="2400"/>
              <a:t>Provides connectivity between (groups of) physically “adjacent” entities.</a:t>
            </a:r>
          </a:p>
        </p:txBody>
      </p:sp>
      <p:sp>
        <p:nvSpPr>
          <p:cNvPr id="601" name="TextBox 600">
            <a:extLst>
              <a:ext uri="{FF2B5EF4-FFF2-40B4-BE49-F238E27FC236}">
                <a16:creationId xmlns:a16="http://schemas.microsoft.com/office/drawing/2014/main" id="{A4FB6AEE-1DA7-254C-7EB4-880FFE01958F}"/>
              </a:ext>
            </a:extLst>
          </p:cNvPr>
          <p:cNvSpPr txBox="1"/>
          <p:nvPr/>
        </p:nvSpPr>
        <p:spPr>
          <a:xfrm>
            <a:off x="1051659" y="2118969"/>
            <a:ext cx="947361" cy="523220"/>
          </a:xfrm>
          <a:prstGeom prst="rect">
            <a:avLst/>
          </a:prstGeom>
          <a:noFill/>
        </p:spPr>
        <p:txBody>
          <a:bodyPr wrap="square" rtlCol="0">
            <a:spAutoFit/>
          </a:bodyPr>
          <a:lstStyle/>
          <a:p>
            <a:r>
              <a:rPr lang="en-US" sz="2800" b="1"/>
              <a:t>A</a:t>
            </a:r>
          </a:p>
        </p:txBody>
      </p:sp>
      <p:sp>
        <p:nvSpPr>
          <p:cNvPr id="602" name="TextBox 601">
            <a:extLst>
              <a:ext uri="{FF2B5EF4-FFF2-40B4-BE49-F238E27FC236}">
                <a16:creationId xmlns:a16="http://schemas.microsoft.com/office/drawing/2014/main" id="{243E9A34-EED1-44C4-D988-5F2E30592954}"/>
              </a:ext>
            </a:extLst>
          </p:cNvPr>
          <p:cNvSpPr txBox="1"/>
          <p:nvPr/>
        </p:nvSpPr>
        <p:spPr>
          <a:xfrm>
            <a:off x="8658167" y="5074951"/>
            <a:ext cx="947361" cy="523220"/>
          </a:xfrm>
          <a:prstGeom prst="rect">
            <a:avLst/>
          </a:prstGeom>
          <a:noFill/>
        </p:spPr>
        <p:txBody>
          <a:bodyPr wrap="square" rtlCol="0">
            <a:spAutoFit/>
          </a:bodyPr>
          <a:lstStyle/>
          <a:p>
            <a:r>
              <a:rPr lang="en-US" sz="2800" b="1"/>
              <a:t>B</a:t>
            </a:r>
          </a:p>
        </p:txBody>
      </p:sp>
      <p:grpSp>
        <p:nvGrpSpPr>
          <p:cNvPr id="7" name="Group 6">
            <a:extLst>
              <a:ext uri="{FF2B5EF4-FFF2-40B4-BE49-F238E27FC236}">
                <a16:creationId xmlns:a16="http://schemas.microsoft.com/office/drawing/2014/main" id="{0E5D4D85-3E57-0EAD-5FF9-9BA5B1C9A6CF}"/>
              </a:ext>
            </a:extLst>
          </p:cNvPr>
          <p:cNvGrpSpPr/>
          <p:nvPr/>
        </p:nvGrpSpPr>
        <p:grpSpPr>
          <a:xfrm>
            <a:off x="2887760" y="3617556"/>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 name="Group 24">
            <a:extLst>
              <a:ext uri="{FF2B5EF4-FFF2-40B4-BE49-F238E27FC236}">
                <a16:creationId xmlns:a16="http://schemas.microsoft.com/office/drawing/2014/main" id="{749AC9D2-BB1C-50BE-FF13-5649C9244240}"/>
              </a:ext>
            </a:extLst>
          </p:cNvPr>
          <p:cNvGrpSpPr/>
          <p:nvPr/>
        </p:nvGrpSpPr>
        <p:grpSpPr>
          <a:xfrm>
            <a:off x="3421028" y="4146842"/>
            <a:ext cx="728870" cy="410817"/>
            <a:chOff x="7493876" y="2774731"/>
            <a:chExt cx="1481958" cy="894622"/>
          </a:xfrm>
          <a:effectLst>
            <a:outerShdw blurRad="50800" dist="38100" dir="18900000" algn="bl" rotWithShape="0">
              <a:prstClr val="black">
                <a:alpha val="40000"/>
              </a:prstClr>
            </a:outerShdw>
          </a:effectLst>
        </p:grpSpPr>
        <p:sp>
          <p:nvSpPr>
            <p:cNvPr id="27" name="Freeform 26">
              <a:extLst>
                <a:ext uri="{FF2B5EF4-FFF2-40B4-BE49-F238E27FC236}">
                  <a16:creationId xmlns:a16="http://schemas.microsoft.com/office/drawing/2014/main" id="{7F88B41D-FA43-BC87-AD3A-9CD197831A6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Oval 27">
              <a:extLst>
                <a:ext uri="{FF2B5EF4-FFF2-40B4-BE49-F238E27FC236}">
                  <a16:creationId xmlns:a16="http://schemas.microsoft.com/office/drawing/2014/main" id="{7A4524A1-7313-CE2F-030B-5A4C53EBCEE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9" name="Group 28">
              <a:extLst>
                <a:ext uri="{FF2B5EF4-FFF2-40B4-BE49-F238E27FC236}">
                  <a16:creationId xmlns:a16="http://schemas.microsoft.com/office/drawing/2014/main" id="{D058D294-6489-15FE-26B9-206FB4D4543D}"/>
                </a:ext>
              </a:extLst>
            </p:cNvPr>
            <p:cNvGrpSpPr/>
            <p:nvPr/>
          </p:nvGrpSpPr>
          <p:grpSpPr>
            <a:xfrm>
              <a:off x="7713663" y="2848339"/>
              <a:ext cx="1042107" cy="425543"/>
              <a:chOff x="7786941" y="2884917"/>
              <a:chExt cx="897649" cy="353919"/>
            </a:xfrm>
          </p:grpSpPr>
          <p:sp>
            <p:nvSpPr>
              <p:cNvPr id="30" name="Freeform 29">
                <a:extLst>
                  <a:ext uri="{FF2B5EF4-FFF2-40B4-BE49-F238E27FC236}">
                    <a16:creationId xmlns:a16="http://schemas.microsoft.com/office/drawing/2014/main" id="{B87FEB97-CE36-E474-85CD-DC12D93A851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CC9599E3-8F45-4910-8616-438A850ECC4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86CC7B65-5404-396A-B5FD-11CBFF0A0C6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7BAC99F1-27D9-F2D9-50EB-05381970FE2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6" name="Group 35">
            <a:extLst>
              <a:ext uri="{FF2B5EF4-FFF2-40B4-BE49-F238E27FC236}">
                <a16:creationId xmlns:a16="http://schemas.microsoft.com/office/drawing/2014/main" id="{803D1F2C-30D7-4017-315D-469924977CBA}"/>
              </a:ext>
            </a:extLst>
          </p:cNvPr>
          <p:cNvGrpSpPr/>
          <p:nvPr/>
        </p:nvGrpSpPr>
        <p:grpSpPr>
          <a:xfrm>
            <a:off x="4645502" y="4854499"/>
            <a:ext cx="728870" cy="410817"/>
            <a:chOff x="7493876" y="2774731"/>
            <a:chExt cx="1481958" cy="894622"/>
          </a:xfrm>
          <a:effectLst>
            <a:outerShdw blurRad="50800" dist="38100" dir="18900000" algn="bl" rotWithShape="0">
              <a:prstClr val="black">
                <a:alpha val="40000"/>
              </a:prstClr>
            </a:outerShdw>
          </a:effectLst>
        </p:grpSpPr>
        <p:sp>
          <p:nvSpPr>
            <p:cNvPr id="37" name="Freeform 36">
              <a:extLst>
                <a:ext uri="{FF2B5EF4-FFF2-40B4-BE49-F238E27FC236}">
                  <a16:creationId xmlns:a16="http://schemas.microsoft.com/office/drawing/2014/main" id="{CB7CB0D6-876F-1E75-B79A-819D3EAEF17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8" name="Oval 37">
              <a:extLst>
                <a:ext uri="{FF2B5EF4-FFF2-40B4-BE49-F238E27FC236}">
                  <a16:creationId xmlns:a16="http://schemas.microsoft.com/office/drawing/2014/main" id="{69C2F99B-4D7F-9FF0-88E8-B1F0C94AB364}"/>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9" name="Group 38">
              <a:extLst>
                <a:ext uri="{FF2B5EF4-FFF2-40B4-BE49-F238E27FC236}">
                  <a16:creationId xmlns:a16="http://schemas.microsoft.com/office/drawing/2014/main" id="{E5AE5F8E-92CC-9084-243F-B481A0014EEA}"/>
                </a:ext>
              </a:extLst>
            </p:cNvPr>
            <p:cNvGrpSpPr/>
            <p:nvPr/>
          </p:nvGrpSpPr>
          <p:grpSpPr>
            <a:xfrm>
              <a:off x="7713663" y="2848339"/>
              <a:ext cx="1042107" cy="425543"/>
              <a:chOff x="7786941" y="2884917"/>
              <a:chExt cx="897649" cy="353919"/>
            </a:xfrm>
          </p:grpSpPr>
          <p:sp>
            <p:nvSpPr>
              <p:cNvPr id="40" name="Freeform 39">
                <a:extLst>
                  <a:ext uri="{FF2B5EF4-FFF2-40B4-BE49-F238E27FC236}">
                    <a16:creationId xmlns:a16="http://schemas.microsoft.com/office/drawing/2014/main" id="{AD754E37-ECD2-7EF5-FB80-8760D99E04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2E24366B-55CC-8109-5376-EF78DC86C4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a:extLst>
                  <a:ext uri="{FF2B5EF4-FFF2-40B4-BE49-F238E27FC236}">
                    <a16:creationId xmlns:a16="http://schemas.microsoft.com/office/drawing/2014/main" id="{97B0EA26-A236-64F6-E83B-4AE6D7F4440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a:extLst>
                  <a:ext uri="{FF2B5EF4-FFF2-40B4-BE49-F238E27FC236}">
                    <a16:creationId xmlns:a16="http://schemas.microsoft.com/office/drawing/2014/main" id="{42A8003D-6475-B356-3058-8FA634F34C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4" name="Group 43">
            <a:extLst>
              <a:ext uri="{FF2B5EF4-FFF2-40B4-BE49-F238E27FC236}">
                <a16:creationId xmlns:a16="http://schemas.microsoft.com/office/drawing/2014/main" id="{79E5D0E6-6D48-1567-D94F-723A4FDD19D2}"/>
              </a:ext>
            </a:extLst>
          </p:cNvPr>
          <p:cNvGrpSpPr/>
          <p:nvPr/>
        </p:nvGrpSpPr>
        <p:grpSpPr>
          <a:xfrm>
            <a:off x="5824514" y="4812841"/>
            <a:ext cx="728870" cy="410817"/>
            <a:chOff x="7493876" y="2774731"/>
            <a:chExt cx="1481958" cy="894622"/>
          </a:xfrm>
          <a:effectLst>
            <a:outerShdw blurRad="50800" dist="38100" dir="18900000" algn="bl" rotWithShape="0">
              <a:prstClr val="black">
                <a:alpha val="40000"/>
              </a:prstClr>
            </a:outerShdw>
          </a:effectLst>
        </p:grpSpPr>
        <p:sp>
          <p:nvSpPr>
            <p:cNvPr id="45" name="Freeform 44">
              <a:extLst>
                <a:ext uri="{FF2B5EF4-FFF2-40B4-BE49-F238E27FC236}">
                  <a16:creationId xmlns:a16="http://schemas.microsoft.com/office/drawing/2014/main" id="{9A76600F-2377-680D-4DC8-9495924A78C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 name="Oval 45">
              <a:extLst>
                <a:ext uri="{FF2B5EF4-FFF2-40B4-BE49-F238E27FC236}">
                  <a16:creationId xmlns:a16="http://schemas.microsoft.com/office/drawing/2014/main" id="{A671DA1D-D914-273A-06DD-C280DF5D233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 name="Group 46">
              <a:extLst>
                <a:ext uri="{FF2B5EF4-FFF2-40B4-BE49-F238E27FC236}">
                  <a16:creationId xmlns:a16="http://schemas.microsoft.com/office/drawing/2014/main" id="{A3B8C6E3-921D-021C-B273-4DB15D5226FB}"/>
                </a:ext>
              </a:extLst>
            </p:cNvPr>
            <p:cNvGrpSpPr/>
            <p:nvPr/>
          </p:nvGrpSpPr>
          <p:grpSpPr>
            <a:xfrm>
              <a:off x="7713663" y="2848339"/>
              <a:ext cx="1042107" cy="425543"/>
              <a:chOff x="7786941" y="2884917"/>
              <a:chExt cx="897649" cy="353919"/>
            </a:xfrm>
          </p:grpSpPr>
          <p:sp>
            <p:nvSpPr>
              <p:cNvPr id="48" name="Freeform 47">
                <a:extLst>
                  <a:ext uri="{FF2B5EF4-FFF2-40B4-BE49-F238E27FC236}">
                    <a16:creationId xmlns:a16="http://schemas.microsoft.com/office/drawing/2014/main" id="{DBC07A16-39CE-DCDE-78AD-87F70CBFFE3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48">
                <a:extLst>
                  <a:ext uri="{FF2B5EF4-FFF2-40B4-BE49-F238E27FC236}">
                    <a16:creationId xmlns:a16="http://schemas.microsoft.com/office/drawing/2014/main" id="{3739D34E-EF8A-DEF3-53C5-24CBDE62296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a:extLst>
                  <a:ext uri="{FF2B5EF4-FFF2-40B4-BE49-F238E27FC236}">
                    <a16:creationId xmlns:a16="http://schemas.microsoft.com/office/drawing/2014/main" id="{2FD0FCBE-9EDC-89BD-234D-7254052F2F2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50">
                <a:extLst>
                  <a:ext uri="{FF2B5EF4-FFF2-40B4-BE49-F238E27FC236}">
                    <a16:creationId xmlns:a16="http://schemas.microsoft.com/office/drawing/2014/main" id="{C51A79B1-5162-3215-5E9C-FC17A94578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10" name="Straight Arrow Connector 9">
            <a:extLst>
              <a:ext uri="{FF2B5EF4-FFF2-40B4-BE49-F238E27FC236}">
                <a16:creationId xmlns:a16="http://schemas.microsoft.com/office/drawing/2014/main" id="{BA11C62C-7C81-AB5B-7239-A14450445FC9}"/>
              </a:ext>
            </a:extLst>
          </p:cNvPr>
          <p:cNvCxnSpPr>
            <a:cxnSpLocks/>
          </p:cNvCxnSpPr>
          <p:nvPr/>
        </p:nvCxnSpPr>
        <p:spPr>
          <a:xfrm>
            <a:off x="4300280" y="5478752"/>
            <a:ext cx="684765" cy="5455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9E1C981-B5F5-B319-D4BF-F8A5A9BE72E6}"/>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Link layer: local connectivity</a:t>
            </a:r>
            <a:endParaRPr lang="en-US" dirty="0"/>
          </a:p>
        </p:txBody>
      </p:sp>
    </p:spTree>
    <p:extLst>
      <p:ext uri="{BB962C8B-B14F-4D97-AF65-F5344CB8AC3E}">
        <p14:creationId xmlns:p14="http://schemas.microsoft.com/office/powerpoint/2010/main" val="221406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103A38B-F845-EED2-2B24-71FB4B4F5632}"/>
              </a:ext>
            </a:extLst>
          </p:cNvPr>
          <p:cNvSpPr/>
          <p:nvPr/>
        </p:nvSpPr>
        <p:spPr>
          <a:xfrm>
            <a:off x="5929059" y="3341367"/>
            <a:ext cx="1753959" cy="1410491"/>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4115730" y="2704402"/>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3810531" y="3509340"/>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3987164" y="4317901"/>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5007871" y="3242268"/>
            <a:ext cx="720364" cy="105287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4820864" y="3225582"/>
            <a:ext cx="247835" cy="2315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4543986" y="3801584"/>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flipV="1">
            <a:off x="4706659" y="4329200"/>
            <a:ext cx="355822" cy="35593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p:cNvCxnSpPr>
          <p:nvPr/>
        </p:nvCxnSpPr>
        <p:spPr>
          <a:xfrm flipV="1">
            <a:off x="5706669" y="3865032"/>
            <a:ext cx="400572" cy="409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E5D4D85-3E57-0EAD-5FF9-9BA5B1C9A6CF}"/>
              </a:ext>
            </a:extLst>
          </p:cNvPr>
          <p:cNvGrpSpPr/>
          <p:nvPr/>
        </p:nvGrpSpPr>
        <p:grpSpPr>
          <a:xfrm>
            <a:off x="6106821" y="3732059"/>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 name="TextBox 4">
            <a:extLst>
              <a:ext uri="{FF2B5EF4-FFF2-40B4-BE49-F238E27FC236}">
                <a16:creationId xmlns:a16="http://schemas.microsoft.com/office/drawing/2014/main" id="{9A885DEC-1843-263C-3889-8E2EE7E7D7E2}"/>
              </a:ext>
            </a:extLst>
          </p:cNvPr>
          <p:cNvSpPr txBox="1"/>
          <p:nvPr/>
        </p:nvSpPr>
        <p:spPr>
          <a:xfrm>
            <a:off x="5854682" y="1845334"/>
            <a:ext cx="3656672" cy="1280479"/>
          </a:xfrm>
          <a:prstGeom prst="rect">
            <a:avLst/>
          </a:prstGeom>
          <a:noFill/>
        </p:spPr>
        <p:txBody>
          <a:bodyPr wrap="square">
            <a:spAutoFit/>
          </a:bodyPr>
          <a:lstStyle/>
          <a:p>
            <a:pPr marL="133350" marR="0" lvl="0" algn="l" defTabSz="914400" rtl="0" eaLnBrk="0" fontAlgn="base" latinLnBrk="0" hangingPunct="0">
              <a:lnSpc>
                <a:spcPct val="85000"/>
              </a:lnSpc>
              <a:spcBef>
                <a:spcPct val="20000"/>
              </a:spcBef>
              <a:spcAft>
                <a:spcPct val="0"/>
              </a:spcAft>
              <a:buClr>
                <a:srgbClr val="000099"/>
              </a:buClr>
              <a:buSzPct val="100000"/>
              <a:defRPr/>
            </a:pPr>
            <a:r>
              <a:rPr kumimoji="0" lang="en-US" sz="2800" b="0" i="0" u="none" strike="noStrike" kern="0" cap="none" spc="0" normalizeH="0" baseline="0" noProof="0">
                <a:ln>
                  <a:noFill/>
                </a:ln>
                <a:effectLst/>
                <a:uLnTx/>
                <a:uFillTx/>
                <a:latin typeface="Calibri" panose="020F0502020204030204"/>
                <a:ea typeface="ＭＳ Ｐゴシック" charset="0"/>
                <a:cs typeface="+mn-cs"/>
              </a:rPr>
              <a:t>Either “shared link” or a link-layer network</a:t>
            </a:r>
          </a:p>
          <a:p>
            <a:pPr marL="466725" marR="0" lvl="0" indent="-3333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endParaRPr kumimoji="0" lang="en-US" sz="2800" b="0" i="0" u="none" strike="noStrike" kern="0" cap="none" spc="0" normalizeH="0" baseline="0" noProof="0">
              <a:ln>
                <a:noFill/>
              </a:ln>
              <a:solidFill>
                <a:srgbClr val="C00000"/>
              </a:solidFill>
              <a:effectLst/>
              <a:uLnTx/>
              <a:uFillTx/>
              <a:latin typeface="Calibri" panose="020F0502020204030204"/>
              <a:ea typeface="ＭＳ Ｐゴシック" charset="0"/>
              <a:cs typeface="+mn-cs"/>
            </a:endParaRPr>
          </a:p>
        </p:txBody>
      </p:sp>
      <p:cxnSp>
        <p:nvCxnSpPr>
          <p:cNvPr id="11" name="Straight Arrow Connector 10">
            <a:extLst>
              <a:ext uri="{FF2B5EF4-FFF2-40B4-BE49-F238E27FC236}">
                <a16:creationId xmlns:a16="http://schemas.microsoft.com/office/drawing/2014/main" id="{A217E5C2-1A39-F555-798D-6D3FAA912254}"/>
              </a:ext>
            </a:extLst>
          </p:cNvPr>
          <p:cNvCxnSpPr>
            <a:cxnSpLocks/>
          </p:cNvCxnSpPr>
          <p:nvPr/>
        </p:nvCxnSpPr>
        <p:spPr>
          <a:xfrm flipH="1">
            <a:off x="5557622" y="2704402"/>
            <a:ext cx="813440" cy="636207"/>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37A68BF-6700-A1B3-D35E-92E604A6608D}"/>
              </a:ext>
            </a:extLst>
          </p:cNvPr>
          <p:cNvSpPr txBox="1"/>
          <p:nvPr/>
        </p:nvSpPr>
        <p:spPr>
          <a:xfrm>
            <a:off x="560510" y="1503797"/>
            <a:ext cx="3250021" cy="954107"/>
          </a:xfrm>
          <a:prstGeom prst="rect">
            <a:avLst/>
          </a:prstGeom>
          <a:noFill/>
        </p:spPr>
        <p:txBody>
          <a:bodyPr wrap="square" rtlCol="0">
            <a:spAutoFit/>
          </a:bodyPr>
          <a:lstStyle/>
          <a:p>
            <a:r>
              <a:rPr lang="en-US" sz="2800" dirty="0"/>
              <a:t>Also called a </a:t>
            </a:r>
            <a:r>
              <a:rPr lang="en-US" sz="2800" dirty="0">
                <a:solidFill>
                  <a:srgbClr val="C00000"/>
                </a:solidFill>
              </a:rPr>
              <a:t>Local Area Network (LAN)</a:t>
            </a:r>
          </a:p>
        </p:txBody>
      </p:sp>
      <p:sp>
        <p:nvSpPr>
          <p:cNvPr id="9" name="Title 1">
            <a:extLst>
              <a:ext uri="{FF2B5EF4-FFF2-40B4-BE49-F238E27FC236}">
                <a16:creationId xmlns:a16="http://schemas.microsoft.com/office/drawing/2014/main" id="{EEF938E0-5B4A-6C48-1BD2-F6C585DBB38C}"/>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Link layer: local connectivity</a:t>
            </a:r>
            <a:endParaRPr lang="en-US" dirty="0"/>
          </a:p>
        </p:txBody>
      </p:sp>
    </p:spTree>
    <p:extLst>
      <p:ext uri="{BB962C8B-B14F-4D97-AF65-F5344CB8AC3E}">
        <p14:creationId xmlns:p14="http://schemas.microsoft.com/office/powerpoint/2010/main" val="23774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Freeform 39">
            <a:extLst>
              <a:ext uri="{FF2B5EF4-FFF2-40B4-BE49-F238E27FC236}">
                <a16:creationId xmlns:a16="http://schemas.microsoft.com/office/drawing/2014/main" id="{1D694404-8608-6B2E-02E1-B522AA8229A2}"/>
              </a:ext>
            </a:extLst>
          </p:cNvPr>
          <p:cNvSpPr>
            <a:spLocks/>
          </p:cNvSpPr>
          <p:nvPr/>
        </p:nvSpPr>
        <p:spPr bwMode="auto">
          <a:xfrm>
            <a:off x="5280767" y="2061593"/>
            <a:ext cx="807245" cy="2319581"/>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8" name="Freeform 39">
            <a:extLst>
              <a:ext uri="{FF2B5EF4-FFF2-40B4-BE49-F238E27FC236}">
                <a16:creationId xmlns:a16="http://schemas.microsoft.com/office/drawing/2014/main" id="{66188D9D-396C-8A33-F742-8267A7E3EFB2}"/>
              </a:ext>
            </a:extLst>
          </p:cNvPr>
          <p:cNvSpPr>
            <a:spLocks/>
          </p:cNvSpPr>
          <p:nvPr/>
        </p:nvSpPr>
        <p:spPr bwMode="auto">
          <a:xfrm>
            <a:off x="1454884" y="2162467"/>
            <a:ext cx="807245" cy="2319581"/>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7103A38B-F845-EED2-2B24-71FB4B4F5632}"/>
              </a:ext>
            </a:extLst>
          </p:cNvPr>
          <p:cNvSpPr/>
          <p:nvPr/>
        </p:nvSpPr>
        <p:spPr>
          <a:xfrm>
            <a:off x="2328513" y="2754359"/>
            <a:ext cx="1753959" cy="1410491"/>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713452" y="2139166"/>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593308" y="2933218"/>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454255" y="3741779"/>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1529572" y="2649460"/>
            <a:ext cx="493192"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1340058" y="3225462"/>
            <a:ext cx="502597"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a:off x="1173750" y="4109012"/>
            <a:ext cx="461086"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p:cNvCxnSpPr>
          <p:nvPr/>
        </p:nvCxnSpPr>
        <p:spPr>
          <a:xfrm>
            <a:off x="1842655" y="3281393"/>
            <a:ext cx="728934"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E5D4D85-3E57-0EAD-5FF9-9BA5B1C9A6CF}"/>
              </a:ext>
            </a:extLst>
          </p:cNvPr>
          <p:cNvGrpSpPr/>
          <p:nvPr/>
        </p:nvGrpSpPr>
        <p:grpSpPr>
          <a:xfrm>
            <a:off x="2571589" y="3145051"/>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26" name="Straight Connector 25">
            <a:extLst>
              <a:ext uri="{FF2B5EF4-FFF2-40B4-BE49-F238E27FC236}">
                <a16:creationId xmlns:a16="http://schemas.microsoft.com/office/drawing/2014/main" id="{30817547-BF46-2412-0BD5-C3A76FA40E9B}"/>
              </a:ext>
            </a:extLst>
          </p:cNvPr>
          <p:cNvCxnSpPr>
            <a:cxnSpLocks/>
          </p:cNvCxnSpPr>
          <p:nvPr/>
        </p:nvCxnSpPr>
        <p:spPr>
          <a:xfrm flipH="1">
            <a:off x="1529572" y="2298123"/>
            <a:ext cx="604028" cy="2072306"/>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6" name="Text Box 5">
            <a:extLst>
              <a:ext uri="{FF2B5EF4-FFF2-40B4-BE49-F238E27FC236}">
                <a16:creationId xmlns:a16="http://schemas.microsoft.com/office/drawing/2014/main" id="{C3A4C1A6-5A73-463B-DB2E-14131903A2AD}"/>
              </a:ext>
            </a:extLst>
          </p:cNvPr>
          <p:cNvSpPr txBox="1">
            <a:spLocks noChangeArrowheads="1"/>
          </p:cNvSpPr>
          <p:nvPr/>
        </p:nvSpPr>
        <p:spPr bwMode="auto">
          <a:xfrm>
            <a:off x="593307" y="4900381"/>
            <a:ext cx="3748465" cy="72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mn-lt"/>
                <a:ea typeface="ＭＳ Ｐゴシック" charset="0"/>
                <a:cs typeface="+mn-cs"/>
              </a:rPr>
              <a:t>shared wire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mn-lt"/>
                <a:ea typeface="ＭＳ Ｐゴシック" charset="0"/>
                <a:cs typeface="+mn-cs"/>
              </a:rPr>
              <a:t>(e.g., cabled Ethernet)</a:t>
            </a:r>
          </a:p>
        </p:txBody>
      </p:sp>
      <p:sp>
        <p:nvSpPr>
          <p:cNvPr id="37" name="Freeform 36">
            <a:extLst>
              <a:ext uri="{FF2B5EF4-FFF2-40B4-BE49-F238E27FC236}">
                <a16:creationId xmlns:a16="http://schemas.microsoft.com/office/drawing/2014/main" id="{C9E0C478-9BF9-7FD8-2F2F-A309F77E0D95}"/>
              </a:ext>
            </a:extLst>
          </p:cNvPr>
          <p:cNvSpPr/>
          <p:nvPr/>
        </p:nvSpPr>
        <p:spPr>
          <a:xfrm>
            <a:off x="6178965" y="2698521"/>
            <a:ext cx="1753959" cy="1410491"/>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44">
            <a:extLst>
              <a:ext uri="{FF2B5EF4-FFF2-40B4-BE49-F238E27FC236}">
                <a16:creationId xmlns:a16="http://schemas.microsoft.com/office/drawing/2014/main" id="{508B1622-B71C-B7AB-1E13-AB7925B82D8F}"/>
              </a:ext>
            </a:extLst>
          </p:cNvPr>
          <p:cNvGrpSpPr>
            <a:grpSpLocks/>
          </p:cNvGrpSpPr>
          <p:nvPr/>
        </p:nvGrpSpPr>
        <p:grpSpPr bwMode="auto">
          <a:xfrm>
            <a:off x="4600970" y="2083328"/>
            <a:ext cx="757237" cy="628650"/>
            <a:chOff x="-44" y="1473"/>
            <a:chExt cx="981" cy="1105"/>
          </a:xfrm>
        </p:grpSpPr>
        <p:pic>
          <p:nvPicPr>
            <p:cNvPr id="39" name="Picture 45" descr="desktop_computer_stylized_medium">
              <a:extLst>
                <a:ext uri="{FF2B5EF4-FFF2-40B4-BE49-F238E27FC236}">
                  <a16:creationId xmlns:a16="http://schemas.microsoft.com/office/drawing/2014/main" id="{8B9B30A7-16C4-4A33-52BD-93BD523F67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Freeform 46">
              <a:extLst>
                <a:ext uri="{FF2B5EF4-FFF2-40B4-BE49-F238E27FC236}">
                  <a16:creationId xmlns:a16="http://schemas.microsoft.com/office/drawing/2014/main" id="{37EB784D-997B-7869-FBCA-10A68CAB8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1" name="Group 44">
            <a:extLst>
              <a:ext uri="{FF2B5EF4-FFF2-40B4-BE49-F238E27FC236}">
                <a16:creationId xmlns:a16="http://schemas.microsoft.com/office/drawing/2014/main" id="{AA9B614F-BE38-E004-BA0F-6A429A9D970A}"/>
              </a:ext>
            </a:extLst>
          </p:cNvPr>
          <p:cNvGrpSpPr>
            <a:grpSpLocks/>
          </p:cNvGrpSpPr>
          <p:nvPr/>
        </p:nvGrpSpPr>
        <p:grpSpPr bwMode="auto">
          <a:xfrm>
            <a:off x="4480826" y="2877380"/>
            <a:ext cx="757237" cy="628650"/>
            <a:chOff x="-44" y="1473"/>
            <a:chExt cx="981" cy="1105"/>
          </a:xfrm>
        </p:grpSpPr>
        <p:pic>
          <p:nvPicPr>
            <p:cNvPr id="42" name="Picture 45" descr="desktop_computer_stylized_medium">
              <a:extLst>
                <a:ext uri="{FF2B5EF4-FFF2-40B4-BE49-F238E27FC236}">
                  <a16:creationId xmlns:a16="http://schemas.microsoft.com/office/drawing/2014/main" id="{635B0AC1-4E87-9C4D-FF3A-AF693FDFD7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Freeform 46">
              <a:extLst>
                <a:ext uri="{FF2B5EF4-FFF2-40B4-BE49-F238E27FC236}">
                  <a16:creationId xmlns:a16="http://schemas.microsoft.com/office/drawing/2014/main" id="{E04D8781-E50C-1256-5FBE-407866D82D6B}"/>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44" name="Group 44">
            <a:extLst>
              <a:ext uri="{FF2B5EF4-FFF2-40B4-BE49-F238E27FC236}">
                <a16:creationId xmlns:a16="http://schemas.microsoft.com/office/drawing/2014/main" id="{2862C1AA-B4FA-B0C0-B0BB-FEA3C413C53F}"/>
              </a:ext>
            </a:extLst>
          </p:cNvPr>
          <p:cNvGrpSpPr>
            <a:grpSpLocks/>
          </p:cNvGrpSpPr>
          <p:nvPr/>
        </p:nvGrpSpPr>
        <p:grpSpPr bwMode="auto">
          <a:xfrm>
            <a:off x="4341773" y="3685941"/>
            <a:ext cx="757237" cy="628650"/>
            <a:chOff x="-44" y="1473"/>
            <a:chExt cx="981" cy="1105"/>
          </a:xfrm>
        </p:grpSpPr>
        <p:pic>
          <p:nvPicPr>
            <p:cNvPr id="45" name="Picture 45" descr="desktop_computer_stylized_medium">
              <a:extLst>
                <a:ext uri="{FF2B5EF4-FFF2-40B4-BE49-F238E27FC236}">
                  <a16:creationId xmlns:a16="http://schemas.microsoft.com/office/drawing/2014/main" id="{32BC14EB-498E-9879-C0D4-84AEC25ED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46">
              <a:extLst>
                <a:ext uri="{FF2B5EF4-FFF2-40B4-BE49-F238E27FC236}">
                  <a16:creationId xmlns:a16="http://schemas.microsoft.com/office/drawing/2014/main" id="{EF945D4E-8787-C681-6CDE-FAFD73EDA24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 name="Group 50">
            <a:extLst>
              <a:ext uri="{FF2B5EF4-FFF2-40B4-BE49-F238E27FC236}">
                <a16:creationId xmlns:a16="http://schemas.microsoft.com/office/drawing/2014/main" id="{DFB9CC3D-841E-CA9F-280F-BF09D7BB52F6}"/>
              </a:ext>
            </a:extLst>
          </p:cNvPr>
          <p:cNvGrpSpPr/>
          <p:nvPr/>
        </p:nvGrpSpPr>
        <p:grpSpPr>
          <a:xfrm>
            <a:off x="6422041" y="3089213"/>
            <a:ext cx="728870" cy="410817"/>
            <a:chOff x="7493876" y="2774731"/>
            <a:chExt cx="1481958" cy="894622"/>
          </a:xfrm>
          <a:effectLst>
            <a:outerShdw blurRad="50800" dist="38100" dir="18900000" algn="bl" rotWithShape="0">
              <a:prstClr val="black">
                <a:alpha val="40000"/>
              </a:prstClr>
            </a:outerShdw>
          </a:effectLst>
        </p:grpSpPr>
        <p:sp>
          <p:nvSpPr>
            <p:cNvPr id="52" name="Freeform 51">
              <a:extLst>
                <a:ext uri="{FF2B5EF4-FFF2-40B4-BE49-F238E27FC236}">
                  <a16:creationId xmlns:a16="http://schemas.microsoft.com/office/drawing/2014/main" id="{BEDFF9EE-1084-E458-AE88-6EE23E29E9A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 name="Oval 52">
              <a:extLst>
                <a:ext uri="{FF2B5EF4-FFF2-40B4-BE49-F238E27FC236}">
                  <a16:creationId xmlns:a16="http://schemas.microsoft.com/office/drawing/2014/main" id="{01548ECA-6919-983E-EC3F-BD139CA66998}"/>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4" name="Group 53">
              <a:extLst>
                <a:ext uri="{FF2B5EF4-FFF2-40B4-BE49-F238E27FC236}">
                  <a16:creationId xmlns:a16="http://schemas.microsoft.com/office/drawing/2014/main" id="{188C7EF9-639E-78A0-76DF-CC41BCFDCB71}"/>
                </a:ext>
              </a:extLst>
            </p:cNvPr>
            <p:cNvGrpSpPr/>
            <p:nvPr/>
          </p:nvGrpSpPr>
          <p:grpSpPr>
            <a:xfrm>
              <a:off x="7713663" y="2848339"/>
              <a:ext cx="1042107" cy="425543"/>
              <a:chOff x="7786941" y="2884917"/>
              <a:chExt cx="897649" cy="353919"/>
            </a:xfrm>
          </p:grpSpPr>
          <p:sp>
            <p:nvSpPr>
              <p:cNvPr id="55" name="Freeform 54">
                <a:extLst>
                  <a:ext uri="{FF2B5EF4-FFF2-40B4-BE49-F238E27FC236}">
                    <a16:creationId xmlns:a16="http://schemas.microsoft.com/office/drawing/2014/main" id="{3C2454C7-20DB-1A23-85DB-5C0160716C7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Freeform 55">
                <a:extLst>
                  <a:ext uri="{FF2B5EF4-FFF2-40B4-BE49-F238E27FC236}">
                    <a16:creationId xmlns:a16="http://schemas.microsoft.com/office/drawing/2014/main" id="{46F651D8-612F-6DB0-96D0-3FE70172307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Freeform 56">
                <a:extLst>
                  <a:ext uri="{FF2B5EF4-FFF2-40B4-BE49-F238E27FC236}">
                    <a16:creationId xmlns:a16="http://schemas.microsoft.com/office/drawing/2014/main" id="{FAAA9C4F-AC24-0AB7-F7A9-B581ECA2B76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01BC2756-3625-64B6-8C92-A9D4FE1B8D9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60" name="Text Box 5">
            <a:extLst>
              <a:ext uri="{FF2B5EF4-FFF2-40B4-BE49-F238E27FC236}">
                <a16:creationId xmlns:a16="http://schemas.microsoft.com/office/drawing/2014/main" id="{29AB789F-85DE-0D5B-FC98-CB7981F70394}"/>
              </a:ext>
            </a:extLst>
          </p:cNvPr>
          <p:cNvSpPr txBox="1">
            <a:spLocks noChangeArrowheads="1"/>
          </p:cNvSpPr>
          <p:nvPr/>
        </p:nvSpPr>
        <p:spPr bwMode="auto">
          <a:xfrm>
            <a:off x="4464201" y="5010965"/>
            <a:ext cx="3748774" cy="722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mn-lt"/>
                <a:ea typeface="ＭＳ Ｐゴシック" charset="0"/>
                <a:cs typeface="+mn-cs"/>
              </a:rPr>
              <a:t>shared radio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mn-lt"/>
                <a:ea typeface="ＭＳ Ｐゴシック" charset="0"/>
                <a:cs typeface="+mn-cs"/>
              </a:rPr>
              <a:t>(4G/5G, Wi-Fi</a:t>
            </a:r>
            <a:r>
              <a:rPr lang="en-US" sz="2400" i="0">
                <a:solidFill>
                  <a:srgbClr val="000000"/>
                </a:solidFill>
                <a:latin typeface="+mn-lt"/>
              </a:rPr>
              <a:t>, satellite</a:t>
            </a:r>
            <a:r>
              <a:rPr kumimoji="0" lang="en-US" sz="2400" b="0" i="0" u="none" strike="noStrike" kern="1200" cap="none" spc="0" normalizeH="0" baseline="0" noProof="0">
                <a:ln>
                  <a:noFill/>
                </a:ln>
                <a:solidFill>
                  <a:srgbClr val="000000"/>
                </a:solidFill>
                <a:effectLst/>
                <a:uLnTx/>
                <a:uFillTx/>
                <a:latin typeface="+mn-lt"/>
                <a:ea typeface="ＭＳ Ｐゴシック" charset="0"/>
                <a:cs typeface="+mn-cs"/>
              </a:rPr>
              <a:t>)</a:t>
            </a:r>
          </a:p>
        </p:txBody>
      </p:sp>
      <p:sp>
        <p:nvSpPr>
          <p:cNvPr id="64" name="Oval 800">
            <a:extLst>
              <a:ext uri="{FF2B5EF4-FFF2-40B4-BE49-F238E27FC236}">
                <a16:creationId xmlns:a16="http://schemas.microsoft.com/office/drawing/2014/main" id="{7D9931C4-3633-B534-9F5B-152245DA17BF}"/>
              </a:ext>
            </a:extLst>
          </p:cNvPr>
          <p:cNvSpPr>
            <a:spLocks noChangeArrowheads="1"/>
          </p:cNvSpPr>
          <p:nvPr/>
        </p:nvSpPr>
        <p:spPr bwMode="auto">
          <a:xfrm>
            <a:off x="5724006" y="2767816"/>
            <a:ext cx="57573" cy="63663"/>
          </a:xfrm>
          <a:prstGeom prst="ellipse">
            <a:avLst/>
          </a:prstGeom>
          <a:solidFill>
            <a:schemeClr val="tx2"/>
          </a:solidFill>
          <a:ln w="9525">
            <a:solidFill>
              <a:schemeClr val="tx1"/>
            </a:solidFill>
            <a:round/>
            <a:headEnd/>
            <a:tailEnd/>
          </a:ln>
        </p:spPr>
        <p:txBody>
          <a:bodyPr wrap="none" anchor="ctr"/>
          <a:lstStyle>
            <a:lvl1pPr>
              <a:lnSpc>
                <a:spcPct val="85000"/>
              </a:lnSpc>
              <a:spcBef>
                <a:spcPts val="1675"/>
              </a:spcBef>
              <a:buClr>
                <a:srgbClr val="000090"/>
              </a:buClr>
              <a:buSzPct val="100000"/>
              <a:buFont typeface="Wingdings" panose="05000000000000000000" pitchFamily="2" charset="2"/>
              <a:buChar char="§"/>
              <a:defRPr sz="2800">
                <a:solidFill>
                  <a:schemeClr val="tx1"/>
                </a:solidFill>
                <a:latin typeface="Gill Sans MT" panose="020B0502020104020203" pitchFamily="34" charset="0"/>
                <a:ea typeface="MS PGothic" panose="020B0600070205080204" pitchFamily="34" charset="-128"/>
                <a:cs typeface="Arial" panose="020B0604020202020204" pitchFamily="34" charset="0"/>
              </a:defRPr>
            </a:lvl1pPr>
            <a:lvl2pPr marL="742950" indent="-285750">
              <a:lnSpc>
                <a:spcPct val="85000"/>
              </a:lnSpc>
              <a:spcBef>
                <a:spcPts val="1438"/>
              </a:spcBef>
              <a:buClr>
                <a:srgbClr val="000090"/>
              </a:buClr>
              <a:buFont typeface="Wingdings" panose="05000000000000000000" pitchFamily="2" charset="2"/>
              <a:buChar char="§"/>
              <a:defRPr sz="2400">
                <a:solidFill>
                  <a:schemeClr val="tx1"/>
                </a:solidFill>
                <a:latin typeface="Gill Sans MT" panose="020B0502020104020203" pitchFamily="34" charset="0"/>
                <a:ea typeface="Arial" panose="020B0604020202020204" pitchFamily="34" charset="0"/>
                <a:cs typeface="Arial" panose="020B0604020202020204" pitchFamily="34" charset="0"/>
              </a:defRPr>
            </a:lvl2pPr>
            <a:lvl3pPr marL="1143000" indent="-228600">
              <a:spcBef>
                <a:spcPct val="20000"/>
              </a:spcBef>
              <a:buClr>
                <a:srgbClr val="000090"/>
              </a:buClr>
              <a:buFont typeface="Wingdings" panose="05000000000000000000" pitchFamily="2" charset="2"/>
              <a:buChar char="§"/>
              <a:defRPr sz="2000">
                <a:solidFill>
                  <a:schemeClr val="tx1"/>
                </a:solidFill>
                <a:latin typeface="Comic Sans MS" panose="030F0702030302020204" pitchFamily="66" charset="0"/>
                <a:ea typeface="Arial" panose="020B0604020202020204" pitchFamily="34" charset="0"/>
                <a:cs typeface="Arial" panose="020B0604020202020204" pitchFamily="34" charset="0"/>
              </a:defRPr>
            </a:lvl3pPr>
            <a:lvl4pPr marL="1600200" indent="-228600">
              <a:spcBef>
                <a:spcPct val="20000"/>
              </a:spcBef>
              <a:buClr>
                <a:srgbClr val="000090"/>
              </a:buClr>
              <a:buFont typeface="Wingdings" panose="05000000000000000000" pitchFamily="2" charset="2"/>
              <a:buChar char="§"/>
              <a:defRPr>
                <a:solidFill>
                  <a:schemeClr val="tx1"/>
                </a:solidFill>
                <a:latin typeface="Comic Sans MS" panose="030F0702030302020204" pitchFamily="66" charset="0"/>
                <a:ea typeface="Comic Sans MS" panose="030F0702030302020204" pitchFamily="66" charset="0"/>
                <a:cs typeface="Arial" panose="020B0604020202020204" pitchFamily="34" charset="0"/>
              </a:defRPr>
            </a:lvl4pPr>
            <a:lvl5pPr marL="2057400" indent="-228600">
              <a:spcBef>
                <a:spcPct val="20000"/>
              </a:spcBef>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lr>
                <a:srgbClr val="000090"/>
              </a:buClr>
              <a:buFont typeface="Wingdings" panose="05000000000000000000" pitchFamily="2" charset="2"/>
              <a:buChar char="§"/>
              <a:defRPr sz="1600">
                <a:solidFill>
                  <a:schemeClr val="tx1"/>
                </a:solidFill>
                <a:latin typeface="Comic Sans MS" panose="030F0702030302020204" pitchFamily="66" charset="0"/>
                <a:ea typeface="Comic Sans MS" panose="030F0702030302020204" pitchFamily="66"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b="0" i="0" u="none" strike="noStrike" kern="1200" cap="none" spc="0" normalizeH="0" baseline="0" noProof="0">
              <a:ln>
                <a:noFill/>
              </a:ln>
              <a:solidFill>
                <a:prstClr val="black"/>
              </a:solidFill>
              <a:effectLst/>
              <a:uLnTx/>
              <a:uFillTx/>
              <a:latin typeface="+mn-lt"/>
              <a:ea typeface="MS PGothic" panose="020B0600070205080204" pitchFamily="34" charset="-128"/>
              <a:cs typeface="Arial" panose="020B0604020202020204" pitchFamily="34" charset="0"/>
            </a:endParaRPr>
          </a:p>
        </p:txBody>
      </p:sp>
      <p:grpSp>
        <p:nvGrpSpPr>
          <p:cNvPr id="65" name="Group 817">
            <a:extLst>
              <a:ext uri="{FF2B5EF4-FFF2-40B4-BE49-F238E27FC236}">
                <a16:creationId xmlns:a16="http://schemas.microsoft.com/office/drawing/2014/main" id="{3FF5C372-E574-4E47-CDD9-EBF961016151}"/>
              </a:ext>
            </a:extLst>
          </p:cNvPr>
          <p:cNvGrpSpPr>
            <a:grpSpLocks/>
          </p:cNvGrpSpPr>
          <p:nvPr/>
        </p:nvGrpSpPr>
        <p:grpSpPr bwMode="auto">
          <a:xfrm>
            <a:off x="5504786" y="2512530"/>
            <a:ext cx="512390" cy="558819"/>
            <a:chOff x="2920" y="1424"/>
            <a:chExt cx="326" cy="320"/>
          </a:xfrm>
          <a:solidFill>
            <a:srgbClr val="ED7D31"/>
          </a:solidFill>
        </p:grpSpPr>
        <p:sp>
          <p:nvSpPr>
            <p:cNvPr id="526" name="Oval 818">
              <a:extLst>
                <a:ext uri="{FF2B5EF4-FFF2-40B4-BE49-F238E27FC236}">
                  <a16:creationId xmlns:a16="http://schemas.microsoft.com/office/drawing/2014/main" id="{1425E16A-EC04-1C92-9786-2E9CEF3BAD19}"/>
                </a:ext>
              </a:extLst>
            </p:cNvPr>
            <p:cNvSpPr>
              <a:spLocks noChangeArrowheads="1"/>
            </p:cNvSpPr>
            <p:nvPr/>
          </p:nvSpPr>
          <p:spPr bwMode="auto">
            <a:xfrm>
              <a:off x="2920" y="1445"/>
              <a:ext cx="326" cy="289"/>
            </a:xfrm>
            <a:prstGeom prst="ellipse">
              <a:avLst/>
            </a:prstGeom>
            <a:grp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grpSp>
          <p:nvGrpSpPr>
            <p:cNvPr id="527" name="Group 819">
              <a:extLst>
                <a:ext uri="{FF2B5EF4-FFF2-40B4-BE49-F238E27FC236}">
                  <a16:creationId xmlns:a16="http://schemas.microsoft.com/office/drawing/2014/main" id="{16C0928E-9733-5BD7-7D1A-7ADE88EECE42}"/>
                </a:ext>
              </a:extLst>
            </p:cNvPr>
            <p:cNvGrpSpPr>
              <a:grpSpLocks/>
            </p:cNvGrpSpPr>
            <p:nvPr/>
          </p:nvGrpSpPr>
          <p:grpSpPr bwMode="auto">
            <a:xfrm>
              <a:off x="2949" y="1424"/>
              <a:ext cx="265" cy="280"/>
              <a:chOff x="2949" y="1424"/>
              <a:chExt cx="265" cy="280"/>
            </a:xfrm>
            <a:grpFill/>
          </p:grpSpPr>
          <p:sp>
            <p:nvSpPr>
              <p:cNvPr id="529" name="Oval 820">
                <a:extLst>
                  <a:ext uri="{FF2B5EF4-FFF2-40B4-BE49-F238E27FC236}">
                    <a16:creationId xmlns:a16="http://schemas.microsoft.com/office/drawing/2014/main" id="{9010854F-D465-07F6-D547-BD751DEC12A3}"/>
                  </a:ext>
                </a:extLst>
              </p:cNvPr>
              <p:cNvSpPr>
                <a:spLocks noChangeArrowheads="1"/>
              </p:cNvSpPr>
              <p:nvPr/>
            </p:nvSpPr>
            <p:spPr bwMode="auto">
              <a:xfrm>
                <a:off x="3030" y="1545"/>
                <a:ext cx="107" cy="92"/>
              </a:xfrm>
              <a:prstGeom prst="ellipse">
                <a:avLst/>
              </a:prstGeom>
              <a:grp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30" name="Oval 821">
                <a:extLst>
                  <a:ext uri="{FF2B5EF4-FFF2-40B4-BE49-F238E27FC236}">
                    <a16:creationId xmlns:a16="http://schemas.microsoft.com/office/drawing/2014/main" id="{BBE27D6E-01C6-8A26-6EAD-0E2BD6108DBB}"/>
                  </a:ext>
                </a:extLst>
              </p:cNvPr>
              <p:cNvSpPr>
                <a:spLocks noChangeArrowheads="1"/>
              </p:cNvSpPr>
              <p:nvPr/>
            </p:nvSpPr>
            <p:spPr bwMode="auto">
              <a:xfrm>
                <a:off x="3006" y="1525"/>
                <a:ext cx="154" cy="131"/>
              </a:xfrm>
              <a:prstGeom prst="ellipse">
                <a:avLst/>
              </a:prstGeom>
              <a:grp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31" name="Oval 822">
                <a:extLst>
                  <a:ext uri="{FF2B5EF4-FFF2-40B4-BE49-F238E27FC236}">
                    <a16:creationId xmlns:a16="http://schemas.microsoft.com/office/drawing/2014/main" id="{E3843AD5-44AE-ADCA-DE80-5F7555869F37}"/>
                  </a:ext>
                </a:extLst>
              </p:cNvPr>
              <p:cNvSpPr>
                <a:spLocks noChangeArrowheads="1"/>
              </p:cNvSpPr>
              <p:nvPr/>
            </p:nvSpPr>
            <p:spPr bwMode="auto">
              <a:xfrm>
                <a:off x="2983" y="1501"/>
                <a:ext cx="203" cy="179"/>
              </a:xfrm>
              <a:prstGeom prst="ellipse">
                <a:avLst/>
              </a:prstGeom>
              <a:grp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32" name="Oval 823">
                <a:extLst>
                  <a:ext uri="{FF2B5EF4-FFF2-40B4-BE49-F238E27FC236}">
                    <a16:creationId xmlns:a16="http://schemas.microsoft.com/office/drawing/2014/main" id="{8CDB7FAB-CF07-B9A6-8679-181124E6C310}"/>
                  </a:ext>
                </a:extLst>
              </p:cNvPr>
              <p:cNvSpPr>
                <a:spLocks noChangeArrowheads="1"/>
              </p:cNvSpPr>
              <p:nvPr/>
            </p:nvSpPr>
            <p:spPr bwMode="auto">
              <a:xfrm>
                <a:off x="2949" y="1476"/>
                <a:ext cx="265" cy="228"/>
              </a:xfrm>
              <a:prstGeom prst="ellipse">
                <a:avLst/>
              </a:prstGeom>
              <a:grpFill/>
              <a:ln w="19050">
                <a:solidFill>
                  <a:srgbClr val="FF0000"/>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33" name="Freeform 824">
                <a:extLst>
                  <a:ext uri="{FF2B5EF4-FFF2-40B4-BE49-F238E27FC236}">
                    <a16:creationId xmlns:a16="http://schemas.microsoft.com/office/drawing/2014/main" id="{60716F80-BFB2-0B2C-5433-313E0B43041B}"/>
                  </a:ext>
                </a:extLst>
              </p:cNvPr>
              <p:cNvSpPr>
                <a:spLocks/>
              </p:cNvSpPr>
              <p:nvPr/>
            </p:nvSpPr>
            <p:spPr bwMode="auto">
              <a:xfrm flipV="1">
                <a:off x="2987" y="1424"/>
                <a:ext cx="205" cy="143"/>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grpFill/>
              <a:ln>
                <a:noFill/>
              </a:ln>
              <a:effectLst/>
              <a:extLst>
                <a:ext uri="{91240B29-F687-4f45-9708-019B960494DF}">
                  <a14:hiddenLine xmlns:a14="http://schemas.microsoft.com/office/drawing/2010/main" xmlns="" w="19050" cmpd="sng">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grpSp>
        <p:sp>
          <p:nvSpPr>
            <p:cNvPr id="528" name="Freeform 825">
              <a:extLst>
                <a:ext uri="{FF2B5EF4-FFF2-40B4-BE49-F238E27FC236}">
                  <a16:creationId xmlns:a16="http://schemas.microsoft.com/office/drawing/2014/main" id="{00EBF7C7-37F1-616A-A88B-E324A58B9824}"/>
                </a:ext>
              </a:extLst>
            </p:cNvPr>
            <p:cNvSpPr>
              <a:spLocks/>
            </p:cNvSpPr>
            <p:nvPr/>
          </p:nvSpPr>
          <p:spPr bwMode="auto">
            <a:xfrm>
              <a:off x="2995" y="1615"/>
              <a:ext cx="178" cy="129"/>
            </a:xfrm>
            <a:custGeom>
              <a:avLst/>
              <a:gdLst>
                <a:gd name="T0" fmla="*/ 0 w 1180"/>
                <a:gd name="T1" fmla="*/ 0 h 956"/>
                <a:gd name="T2" fmla="*/ 0 w 1180"/>
                <a:gd name="T3" fmla="*/ 0 h 956"/>
                <a:gd name="T4" fmla="*/ 0 w 1180"/>
                <a:gd name="T5" fmla="*/ 0 h 956"/>
                <a:gd name="T6" fmla="*/ 0 w 1180"/>
                <a:gd name="T7" fmla="*/ 0 h 956"/>
                <a:gd name="T8" fmla="*/ 0 w 1180"/>
                <a:gd name="T9" fmla="*/ 0 h 956"/>
                <a:gd name="T10" fmla="*/ 0 w 1180"/>
                <a:gd name="T11" fmla="*/ 0 h 956"/>
                <a:gd name="T12" fmla="*/ 0 w 1180"/>
                <a:gd name="T13" fmla="*/ 0 h 956"/>
                <a:gd name="T14" fmla="*/ 0 w 1180"/>
                <a:gd name="T15" fmla="*/ 0 h 956"/>
                <a:gd name="T16" fmla="*/ 0 w 1180"/>
                <a:gd name="T17" fmla="*/ 0 h 956"/>
                <a:gd name="T18" fmla="*/ 0 w 1180"/>
                <a:gd name="T19" fmla="*/ 0 h 9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80" h="956">
                  <a:moveTo>
                    <a:pt x="499" y="7"/>
                  </a:moveTo>
                  <a:lnTo>
                    <a:pt x="0" y="780"/>
                  </a:lnTo>
                  <a:lnTo>
                    <a:pt x="134" y="885"/>
                  </a:lnTo>
                  <a:lnTo>
                    <a:pt x="366" y="920"/>
                  </a:lnTo>
                  <a:lnTo>
                    <a:pt x="534" y="956"/>
                  </a:lnTo>
                  <a:lnTo>
                    <a:pt x="829" y="949"/>
                  </a:lnTo>
                  <a:lnTo>
                    <a:pt x="1096" y="850"/>
                  </a:lnTo>
                  <a:lnTo>
                    <a:pt x="1180" y="801"/>
                  </a:lnTo>
                  <a:lnTo>
                    <a:pt x="668" y="0"/>
                  </a:lnTo>
                  <a:lnTo>
                    <a:pt x="499" y="7"/>
                  </a:lnTo>
                  <a:close/>
                </a:path>
              </a:pathLst>
            </a:custGeom>
            <a:grpFill/>
            <a:ln w="19050" cmpd="sng">
              <a:no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grpSp>
      <p:grpSp>
        <p:nvGrpSpPr>
          <p:cNvPr id="66" name="Group 783">
            <a:extLst>
              <a:ext uri="{FF2B5EF4-FFF2-40B4-BE49-F238E27FC236}">
                <a16:creationId xmlns:a16="http://schemas.microsoft.com/office/drawing/2014/main" id="{9D61B2A0-94EF-58EB-BEBD-6273AAB09CC0}"/>
              </a:ext>
            </a:extLst>
          </p:cNvPr>
          <p:cNvGrpSpPr>
            <a:grpSpLocks/>
          </p:cNvGrpSpPr>
          <p:nvPr/>
        </p:nvGrpSpPr>
        <p:grpSpPr bwMode="auto">
          <a:xfrm>
            <a:off x="5587907" y="2788889"/>
            <a:ext cx="327988" cy="844504"/>
            <a:chOff x="3130" y="3288"/>
            <a:chExt cx="410" cy="742"/>
          </a:xfrm>
        </p:grpSpPr>
        <p:sp>
          <p:nvSpPr>
            <p:cNvPr id="118" name="Line 270">
              <a:extLst>
                <a:ext uri="{FF2B5EF4-FFF2-40B4-BE49-F238E27FC236}">
                  <a16:creationId xmlns:a16="http://schemas.microsoft.com/office/drawing/2014/main" id="{0E1DCE2E-8E69-E857-B509-11AC0ABDF646}"/>
                </a:ext>
              </a:extLst>
            </p:cNvPr>
            <p:cNvSpPr>
              <a:spLocks noChangeShapeType="1"/>
            </p:cNvSpPr>
            <p:nvPr/>
          </p:nvSpPr>
          <p:spPr bwMode="auto">
            <a:xfrm flipH="1">
              <a:off x="3130" y="3288"/>
              <a:ext cx="205" cy="6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19" name="Line 271">
              <a:extLst>
                <a:ext uri="{FF2B5EF4-FFF2-40B4-BE49-F238E27FC236}">
                  <a16:creationId xmlns:a16="http://schemas.microsoft.com/office/drawing/2014/main" id="{DA8837E0-8655-3707-D421-4CAACDA31CB7}"/>
                </a:ext>
              </a:extLst>
            </p:cNvPr>
            <p:cNvSpPr>
              <a:spLocks noChangeShapeType="1"/>
            </p:cNvSpPr>
            <p:nvPr/>
          </p:nvSpPr>
          <p:spPr bwMode="auto">
            <a:xfrm>
              <a:off x="3335" y="3288"/>
              <a:ext cx="205" cy="6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21" name="Line 272">
              <a:extLst>
                <a:ext uri="{FF2B5EF4-FFF2-40B4-BE49-F238E27FC236}">
                  <a16:creationId xmlns:a16="http://schemas.microsoft.com/office/drawing/2014/main" id="{6FDA3EDB-325E-7DCB-40B3-1F1159E14700}"/>
                </a:ext>
              </a:extLst>
            </p:cNvPr>
            <p:cNvSpPr>
              <a:spLocks noChangeShapeType="1"/>
            </p:cNvSpPr>
            <p:nvPr/>
          </p:nvSpPr>
          <p:spPr bwMode="auto">
            <a:xfrm>
              <a:off x="3130"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22" name="Line 273">
              <a:extLst>
                <a:ext uri="{FF2B5EF4-FFF2-40B4-BE49-F238E27FC236}">
                  <a16:creationId xmlns:a16="http://schemas.microsoft.com/office/drawing/2014/main" id="{06CF46DD-2251-B696-9684-10820A588008}"/>
                </a:ext>
              </a:extLst>
            </p:cNvPr>
            <p:cNvSpPr>
              <a:spLocks noChangeShapeType="1"/>
            </p:cNvSpPr>
            <p:nvPr/>
          </p:nvSpPr>
          <p:spPr bwMode="auto">
            <a:xfrm flipH="1">
              <a:off x="3335" y="3957"/>
              <a:ext cx="205" cy="7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23" name="Line 274">
              <a:extLst>
                <a:ext uri="{FF2B5EF4-FFF2-40B4-BE49-F238E27FC236}">
                  <a16:creationId xmlns:a16="http://schemas.microsoft.com/office/drawing/2014/main" id="{2228A822-3F2A-015F-0179-BC6F51805CA3}"/>
                </a:ext>
              </a:extLst>
            </p:cNvPr>
            <p:cNvSpPr>
              <a:spLocks noChangeShapeType="1"/>
            </p:cNvSpPr>
            <p:nvPr/>
          </p:nvSpPr>
          <p:spPr bwMode="auto">
            <a:xfrm>
              <a:off x="3335" y="3303"/>
              <a:ext cx="0" cy="7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24" name="Line 275">
              <a:extLst>
                <a:ext uri="{FF2B5EF4-FFF2-40B4-BE49-F238E27FC236}">
                  <a16:creationId xmlns:a16="http://schemas.microsoft.com/office/drawing/2014/main" id="{F8DD9FE0-530D-F3DA-9283-E80729686246}"/>
                </a:ext>
              </a:extLst>
            </p:cNvPr>
            <p:cNvSpPr>
              <a:spLocks noChangeShapeType="1"/>
            </p:cNvSpPr>
            <p:nvPr/>
          </p:nvSpPr>
          <p:spPr bwMode="auto">
            <a:xfrm flipV="1">
              <a:off x="3130" y="3888"/>
              <a:ext cx="205" cy="72"/>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25" name="Line 276">
              <a:extLst>
                <a:ext uri="{FF2B5EF4-FFF2-40B4-BE49-F238E27FC236}">
                  <a16:creationId xmlns:a16="http://schemas.microsoft.com/office/drawing/2014/main" id="{44256894-3F56-04BF-2DF7-76248A734316}"/>
                </a:ext>
              </a:extLst>
            </p:cNvPr>
            <p:cNvSpPr>
              <a:spLocks noChangeShapeType="1"/>
            </p:cNvSpPr>
            <p:nvPr/>
          </p:nvSpPr>
          <p:spPr bwMode="auto">
            <a:xfrm flipH="1" flipV="1">
              <a:off x="3335" y="3888"/>
              <a:ext cx="205" cy="6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26" name="Line 277">
              <a:extLst>
                <a:ext uri="{FF2B5EF4-FFF2-40B4-BE49-F238E27FC236}">
                  <a16:creationId xmlns:a16="http://schemas.microsoft.com/office/drawing/2014/main" id="{B7D59F97-5AAF-5792-0032-9D40003C8269}"/>
                </a:ext>
              </a:extLst>
            </p:cNvPr>
            <p:cNvSpPr>
              <a:spLocks noChangeShapeType="1"/>
            </p:cNvSpPr>
            <p:nvPr/>
          </p:nvSpPr>
          <p:spPr bwMode="auto">
            <a:xfrm>
              <a:off x="3217" y="3668"/>
              <a:ext cx="118"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127" name="Line 278">
              <a:extLst>
                <a:ext uri="{FF2B5EF4-FFF2-40B4-BE49-F238E27FC236}">
                  <a16:creationId xmlns:a16="http://schemas.microsoft.com/office/drawing/2014/main" id="{E5B4D1C4-5B7A-CA3F-26EF-E5287B63F858}"/>
                </a:ext>
              </a:extLst>
            </p:cNvPr>
            <p:cNvSpPr>
              <a:spLocks noChangeShapeType="1"/>
            </p:cNvSpPr>
            <p:nvPr/>
          </p:nvSpPr>
          <p:spPr bwMode="auto">
            <a:xfrm flipV="1">
              <a:off x="3335" y="3668"/>
              <a:ext cx="124" cy="5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12" name="Line 279">
              <a:extLst>
                <a:ext uri="{FF2B5EF4-FFF2-40B4-BE49-F238E27FC236}">
                  <a16:creationId xmlns:a16="http://schemas.microsoft.com/office/drawing/2014/main" id="{EAF99C41-960F-C270-720C-C36CB6DDA4C3}"/>
                </a:ext>
              </a:extLst>
            </p:cNvPr>
            <p:cNvSpPr>
              <a:spLocks noChangeShapeType="1"/>
            </p:cNvSpPr>
            <p:nvPr/>
          </p:nvSpPr>
          <p:spPr bwMode="auto">
            <a:xfrm>
              <a:off x="3178" y="3766"/>
              <a:ext cx="152" cy="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13" name="Line 280">
              <a:extLst>
                <a:ext uri="{FF2B5EF4-FFF2-40B4-BE49-F238E27FC236}">
                  <a16:creationId xmlns:a16="http://schemas.microsoft.com/office/drawing/2014/main" id="{1D35EA4E-20CC-A2B6-DA8C-DE3AF4C76AA7}"/>
                </a:ext>
              </a:extLst>
            </p:cNvPr>
            <p:cNvSpPr>
              <a:spLocks noChangeShapeType="1"/>
            </p:cNvSpPr>
            <p:nvPr/>
          </p:nvSpPr>
          <p:spPr bwMode="auto">
            <a:xfrm flipV="1">
              <a:off x="3335" y="3781"/>
              <a:ext cx="153" cy="6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14" name="Line 281">
              <a:extLst>
                <a:ext uri="{FF2B5EF4-FFF2-40B4-BE49-F238E27FC236}">
                  <a16:creationId xmlns:a16="http://schemas.microsoft.com/office/drawing/2014/main" id="{7FDB6B02-91D9-9C97-B9CC-337B5E86A859}"/>
                </a:ext>
              </a:extLst>
            </p:cNvPr>
            <p:cNvSpPr>
              <a:spLocks noChangeShapeType="1"/>
            </p:cNvSpPr>
            <p:nvPr/>
          </p:nvSpPr>
          <p:spPr bwMode="auto">
            <a:xfrm flipV="1">
              <a:off x="3335" y="3567"/>
              <a:ext cx="78" cy="2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15" name="Line 282">
              <a:extLst>
                <a:ext uri="{FF2B5EF4-FFF2-40B4-BE49-F238E27FC236}">
                  <a16:creationId xmlns:a16="http://schemas.microsoft.com/office/drawing/2014/main" id="{D9CB8B6A-D2B3-9CA9-4A2F-FA145B560F15}"/>
                </a:ext>
              </a:extLst>
            </p:cNvPr>
            <p:cNvSpPr>
              <a:spLocks noChangeShapeType="1"/>
            </p:cNvSpPr>
            <p:nvPr/>
          </p:nvSpPr>
          <p:spPr bwMode="auto">
            <a:xfrm flipV="1">
              <a:off x="3335" y="3428"/>
              <a:ext cx="49" cy="2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16" name="Line 283">
              <a:extLst>
                <a:ext uri="{FF2B5EF4-FFF2-40B4-BE49-F238E27FC236}">
                  <a16:creationId xmlns:a16="http://schemas.microsoft.com/office/drawing/2014/main" id="{42B5C354-D04E-DD5C-843A-BF8B397D940D}"/>
                </a:ext>
              </a:extLst>
            </p:cNvPr>
            <p:cNvSpPr>
              <a:spLocks noChangeShapeType="1"/>
            </p:cNvSpPr>
            <p:nvPr/>
          </p:nvSpPr>
          <p:spPr bwMode="auto">
            <a:xfrm>
              <a:off x="3247" y="3558"/>
              <a:ext cx="9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sp>
          <p:nvSpPr>
            <p:cNvPr id="525" name="Line 284">
              <a:extLst>
                <a:ext uri="{FF2B5EF4-FFF2-40B4-BE49-F238E27FC236}">
                  <a16:creationId xmlns:a16="http://schemas.microsoft.com/office/drawing/2014/main" id="{41CA687A-18F3-6D65-CC3C-B48CCF696506}"/>
                </a:ext>
              </a:extLst>
            </p:cNvPr>
            <p:cNvSpPr>
              <a:spLocks noChangeShapeType="1"/>
            </p:cNvSpPr>
            <p:nvPr/>
          </p:nvSpPr>
          <p:spPr bwMode="auto">
            <a:xfrm>
              <a:off x="3289" y="3422"/>
              <a:ext cx="55" cy="3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ea typeface="+mn-ea"/>
                <a:cs typeface="+mn-cs"/>
              </a:endParaRPr>
            </a:p>
          </p:txBody>
        </p:sp>
      </p:grpSp>
      <p:grpSp>
        <p:nvGrpSpPr>
          <p:cNvPr id="534" name="Group 533">
            <a:extLst>
              <a:ext uri="{FF2B5EF4-FFF2-40B4-BE49-F238E27FC236}">
                <a16:creationId xmlns:a16="http://schemas.microsoft.com/office/drawing/2014/main" id="{6E62FEF4-60C0-9015-621B-0DE883B0796D}"/>
              </a:ext>
            </a:extLst>
          </p:cNvPr>
          <p:cNvGrpSpPr/>
          <p:nvPr/>
        </p:nvGrpSpPr>
        <p:grpSpPr>
          <a:xfrm>
            <a:off x="8574558" y="2788889"/>
            <a:ext cx="3045942" cy="2847296"/>
            <a:chOff x="8827918" y="4906915"/>
            <a:chExt cx="3045942" cy="2847296"/>
          </a:xfrm>
        </p:grpSpPr>
        <p:sp>
          <p:nvSpPr>
            <p:cNvPr id="535" name="Text Box 8">
              <a:extLst>
                <a:ext uri="{FF2B5EF4-FFF2-40B4-BE49-F238E27FC236}">
                  <a16:creationId xmlns:a16="http://schemas.microsoft.com/office/drawing/2014/main" id="{C3AB6280-1E97-97EE-9F03-97992EE31A19}"/>
                </a:ext>
              </a:extLst>
            </p:cNvPr>
            <p:cNvSpPr txBox="1">
              <a:spLocks noChangeArrowheads="1"/>
            </p:cNvSpPr>
            <p:nvPr/>
          </p:nvSpPr>
          <p:spPr bwMode="auto">
            <a:xfrm>
              <a:off x="8827918" y="7083835"/>
              <a:ext cx="3045942" cy="670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mn-lt"/>
                  <a:ea typeface="ＭＳ Ｐゴシック" charset="0"/>
                  <a:cs typeface="+mn-cs"/>
                </a:rPr>
                <a:t>humans at a gathering </a:t>
              </a:r>
            </a:p>
            <a:p>
              <a:pPr marL="0" marR="0" lvl="0" indent="0" algn="ctr" defTabSz="914400" rtl="0" eaLnBrk="0" fontAlgn="base" latinLnBrk="0" hangingPunct="0">
                <a:lnSpc>
                  <a:spcPct val="85000"/>
                </a:lnSpc>
                <a:spcBef>
                  <a:spcPct val="0"/>
                </a:spcBef>
                <a:spcAft>
                  <a:spcPct val="0"/>
                </a:spcAft>
                <a:buClrTx/>
                <a:buSzTx/>
                <a:buFontTx/>
                <a:buNone/>
                <a:tabLst/>
                <a:defRPr/>
              </a:pPr>
              <a:r>
                <a:rPr kumimoji="0" lang="en-US" sz="2200" b="0" i="0" u="none" strike="noStrike" kern="1200" cap="none" spc="0" normalizeH="0" baseline="0" noProof="0">
                  <a:ln>
                    <a:noFill/>
                  </a:ln>
                  <a:solidFill>
                    <a:srgbClr val="000000"/>
                  </a:solidFill>
                  <a:effectLst/>
                  <a:uLnTx/>
                  <a:uFillTx/>
                  <a:latin typeface="+mn-lt"/>
                  <a:ea typeface="ＭＳ Ｐゴシック" charset="0"/>
                  <a:cs typeface="+mn-cs"/>
                </a:rPr>
                <a:t>(shared air, acoustical)</a:t>
              </a:r>
            </a:p>
          </p:txBody>
        </p:sp>
        <p:pic>
          <p:nvPicPr>
            <p:cNvPr id="536" name="Picture 432" descr="cocktail">
              <a:extLst>
                <a:ext uri="{FF2B5EF4-FFF2-40B4-BE49-F238E27FC236}">
                  <a16:creationId xmlns:a16="http://schemas.microsoft.com/office/drawing/2014/main" id="{B3984D69-DF4B-A9AD-F1DE-36E7BAFF5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6005" y="4906915"/>
              <a:ext cx="2030412" cy="104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Title 1">
            <a:extLst>
              <a:ext uri="{FF2B5EF4-FFF2-40B4-BE49-F238E27FC236}">
                <a16:creationId xmlns:a16="http://schemas.microsoft.com/office/drawing/2014/main" id="{8A44696E-913D-27A3-78EC-AAA0FA82AA82}"/>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Shared LAN via shared link</a:t>
            </a:r>
            <a:endParaRPr lang="en-US" dirty="0"/>
          </a:p>
        </p:txBody>
      </p:sp>
    </p:spTree>
    <p:extLst>
      <p:ext uri="{BB962C8B-B14F-4D97-AF65-F5344CB8AC3E}">
        <p14:creationId xmlns:p14="http://schemas.microsoft.com/office/powerpoint/2010/main" val="266241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4"/>
                                        </p:tgtEl>
                                        <p:attrNameLst>
                                          <p:attrName>style.visibility</p:attrName>
                                        </p:attrNameLst>
                                      </p:cBhvr>
                                      <p:to>
                                        <p:strVal val="visible"/>
                                      </p:to>
                                    </p:set>
                                    <p:animEffect transition="in" filter="dissolve">
                                      <p:cBhvr>
                                        <p:cTn id="7" dur="500"/>
                                        <p:tgtEl>
                                          <p:spTgt spid="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103A38B-F845-EED2-2B24-71FB4B4F5632}"/>
              </a:ext>
            </a:extLst>
          </p:cNvPr>
          <p:cNvSpPr/>
          <p:nvPr/>
        </p:nvSpPr>
        <p:spPr>
          <a:xfrm>
            <a:off x="7757395" y="3329356"/>
            <a:ext cx="1753959" cy="1410491"/>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4115730" y="2704402"/>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3810531" y="3509340"/>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3987164" y="4317901"/>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4960453" y="3128109"/>
            <a:ext cx="2472643" cy="1851827"/>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a:endCxn id="55" idx="2"/>
          </p:cNvCxnSpPr>
          <p:nvPr/>
        </p:nvCxnSpPr>
        <p:spPr>
          <a:xfrm>
            <a:off x="4820864" y="3225582"/>
            <a:ext cx="713172" cy="29596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a:endCxn id="55" idx="0"/>
          </p:cNvCxnSpPr>
          <p:nvPr/>
        </p:nvCxnSpPr>
        <p:spPr>
          <a:xfrm flipV="1">
            <a:off x="4543986" y="3776834"/>
            <a:ext cx="942763" cy="2475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a:endCxn id="78" idx="0"/>
          </p:cNvCxnSpPr>
          <p:nvPr/>
        </p:nvCxnSpPr>
        <p:spPr>
          <a:xfrm flipV="1">
            <a:off x="4706659" y="4549553"/>
            <a:ext cx="533263" cy="13558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a:stCxn id="70" idx="4"/>
          </p:cNvCxnSpPr>
          <p:nvPr/>
        </p:nvCxnSpPr>
        <p:spPr>
          <a:xfrm flipV="1">
            <a:off x="7241936" y="3885252"/>
            <a:ext cx="722304" cy="12592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E5D4D85-3E57-0EAD-5FF9-9BA5B1C9A6CF}"/>
              </a:ext>
            </a:extLst>
          </p:cNvPr>
          <p:cNvGrpSpPr/>
          <p:nvPr/>
        </p:nvGrpSpPr>
        <p:grpSpPr>
          <a:xfrm>
            <a:off x="7935157" y="3720048"/>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 name="TextBox 4">
            <a:extLst>
              <a:ext uri="{FF2B5EF4-FFF2-40B4-BE49-F238E27FC236}">
                <a16:creationId xmlns:a16="http://schemas.microsoft.com/office/drawing/2014/main" id="{9A885DEC-1843-263C-3889-8E2EE7E7D7E2}"/>
              </a:ext>
            </a:extLst>
          </p:cNvPr>
          <p:cNvSpPr txBox="1"/>
          <p:nvPr/>
        </p:nvSpPr>
        <p:spPr>
          <a:xfrm>
            <a:off x="5393269" y="1811356"/>
            <a:ext cx="4605170" cy="1366656"/>
          </a:xfrm>
          <a:prstGeom prst="rect">
            <a:avLst/>
          </a:prstGeom>
          <a:noFill/>
        </p:spPr>
        <p:txBody>
          <a:bodyPr wrap="square">
            <a:spAutoFit/>
          </a:bodyPr>
          <a:lstStyle/>
          <a:p>
            <a:pPr marL="133350" marR="0" lvl="0" algn="l" defTabSz="914400" rtl="0" eaLnBrk="0" fontAlgn="base" latinLnBrk="0" hangingPunct="0">
              <a:lnSpc>
                <a:spcPct val="85000"/>
              </a:lnSpc>
              <a:spcBef>
                <a:spcPct val="20000"/>
              </a:spcBef>
              <a:spcAft>
                <a:spcPct val="0"/>
              </a:spcAft>
              <a:buClr>
                <a:srgbClr val="000099"/>
              </a:buClr>
              <a:buSzPct val="100000"/>
              <a:defRPr/>
            </a:pPr>
            <a:r>
              <a:rPr kumimoji="0" lang="en-US" sz="2800" b="0" i="0" u="none" strike="noStrike" kern="0" cap="none" spc="0" normalizeH="0" baseline="0" noProof="0">
                <a:ln>
                  <a:noFill/>
                </a:ln>
                <a:effectLst/>
                <a:uLnTx/>
                <a:uFillTx/>
                <a:latin typeface="Calibri" panose="020F0502020204030204"/>
                <a:ea typeface="ＭＳ Ｐゴシック" charset="0"/>
                <a:cs typeface="+mn-cs"/>
              </a:rPr>
              <a:t>L2 switch</a:t>
            </a:r>
          </a:p>
          <a:p>
            <a:pPr marL="133350" marR="0" lvl="0" algn="l" defTabSz="914400" rtl="0" eaLnBrk="0" fontAlgn="base" latinLnBrk="0" hangingPunct="0">
              <a:lnSpc>
                <a:spcPct val="85000"/>
              </a:lnSpc>
              <a:spcBef>
                <a:spcPct val="20000"/>
              </a:spcBef>
              <a:spcAft>
                <a:spcPct val="0"/>
              </a:spcAft>
              <a:buClr>
                <a:srgbClr val="000099"/>
              </a:buClr>
              <a:buSzPct val="100000"/>
              <a:defRPr/>
            </a:pPr>
            <a:r>
              <a:rPr lang="en-US" sz="2800" kern="0">
                <a:latin typeface="Calibri" panose="020F0502020204030204"/>
                <a:ea typeface="ＭＳ Ｐゴシック" charset="0"/>
              </a:rPr>
              <a:t>L2 = </a:t>
            </a:r>
            <a:r>
              <a:rPr kumimoji="0" lang="en-US" sz="2800" b="0" i="0" u="none" strike="noStrike" kern="0" cap="none" spc="0" normalizeH="0" baseline="0" noProof="0">
                <a:ln>
                  <a:noFill/>
                </a:ln>
                <a:effectLst/>
                <a:uLnTx/>
                <a:uFillTx/>
                <a:latin typeface="Calibri" panose="020F0502020204030204"/>
                <a:ea typeface="ＭＳ Ｐゴシック" charset="0"/>
                <a:cs typeface="+mn-cs"/>
              </a:rPr>
              <a:t>Layer 2, aka link layer</a:t>
            </a:r>
          </a:p>
          <a:p>
            <a:pPr marL="466725" marR="0" lvl="0" indent="-3333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endParaRPr kumimoji="0" lang="en-US" sz="2800" b="0" i="0" u="none" strike="noStrike" kern="0" cap="none" spc="0" normalizeH="0" baseline="0" noProof="0">
              <a:ln>
                <a:noFill/>
              </a:ln>
              <a:solidFill>
                <a:srgbClr val="C00000"/>
              </a:solidFill>
              <a:effectLst/>
              <a:uLnTx/>
              <a:uFillTx/>
              <a:latin typeface="Calibri" panose="020F0502020204030204"/>
              <a:ea typeface="ＭＳ Ｐゴシック" charset="0"/>
              <a:cs typeface="+mn-cs"/>
            </a:endParaRPr>
          </a:p>
        </p:txBody>
      </p:sp>
      <p:cxnSp>
        <p:nvCxnSpPr>
          <p:cNvPr id="11" name="Straight Arrow Connector 10">
            <a:extLst>
              <a:ext uri="{FF2B5EF4-FFF2-40B4-BE49-F238E27FC236}">
                <a16:creationId xmlns:a16="http://schemas.microsoft.com/office/drawing/2014/main" id="{A217E5C2-1A39-F555-798D-6D3FAA912254}"/>
              </a:ext>
            </a:extLst>
          </p:cNvPr>
          <p:cNvCxnSpPr>
            <a:cxnSpLocks/>
          </p:cNvCxnSpPr>
          <p:nvPr/>
        </p:nvCxnSpPr>
        <p:spPr>
          <a:xfrm flipH="1">
            <a:off x="5873625" y="2704402"/>
            <a:ext cx="497437" cy="8042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FD19D9D-4B5A-D4BB-C909-5FF3A4ED78A6}"/>
              </a:ext>
            </a:extLst>
          </p:cNvPr>
          <p:cNvGrpSpPr/>
          <p:nvPr/>
        </p:nvGrpSpPr>
        <p:grpSpPr>
          <a:xfrm>
            <a:off x="5484779" y="3521549"/>
            <a:ext cx="711278" cy="420709"/>
            <a:chOff x="3668110" y="2448910"/>
            <a:chExt cx="3794234" cy="2165130"/>
          </a:xfrm>
        </p:grpSpPr>
        <p:sp>
          <p:nvSpPr>
            <p:cNvPr id="54" name="Rectangle 53">
              <a:extLst>
                <a:ext uri="{FF2B5EF4-FFF2-40B4-BE49-F238E27FC236}">
                  <a16:creationId xmlns:a16="http://schemas.microsoft.com/office/drawing/2014/main" id="{97CB7AE3-7A45-EBF4-6D84-5C413EECB77A}"/>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54">
              <a:extLst>
                <a:ext uri="{FF2B5EF4-FFF2-40B4-BE49-F238E27FC236}">
                  <a16:creationId xmlns:a16="http://schemas.microsoft.com/office/drawing/2014/main" id="{57127FB8-BC11-638C-3D14-D7D1FD142D6F}"/>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6E974162-BF9A-7288-B6E8-8CD01179F560}"/>
                </a:ext>
              </a:extLst>
            </p:cNvPr>
            <p:cNvGrpSpPr/>
            <p:nvPr/>
          </p:nvGrpSpPr>
          <p:grpSpPr>
            <a:xfrm>
              <a:off x="3941378" y="2603243"/>
              <a:ext cx="3202061" cy="1066110"/>
              <a:chOff x="7939341" y="3037317"/>
              <a:chExt cx="897649" cy="353919"/>
            </a:xfrm>
          </p:grpSpPr>
          <p:sp>
            <p:nvSpPr>
              <p:cNvPr id="57" name="Freeform 56">
                <a:extLst>
                  <a:ext uri="{FF2B5EF4-FFF2-40B4-BE49-F238E27FC236}">
                    <a16:creationId xmlns:a16="http://schemas.microsoft.com/office/drawing/2014/main" id="{D9EB70C9-D147-B99B-C71A-10094A9A2019}"/>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D6C34818-AA08-9C9D-46C4-506FC27EF0E1}"/>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D2641B6C-87D7-FDE4-D4AB-BB265A764949}"/>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0C775EBE-12F0-C602-A784-8E224072EF6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8" name="Group 67">
            <a:extLst>
              <a:ext uri="{FF2B5EF4-FFF2-40B4-BE49-F238E27FC236}">
                <a16:creationId xmlns:a16="http://schemas.microsoft.com/office/drawing/2014/main" id="{F6A1E876-D072-AFE2-9FDF-5BCF95B63EE6}"/>
              </a:ext>
            </a:extLst>
          </p:cNvPr>
          <p:cNvGrpSpPr/>
          <p:nvPr/>
        </p:nvGrpSpPr>
        <p:grpSpPr>
          <a:xfrm>
            <a:off x="6530658" y="3753849"/>
            <a:ext cx="711278" cy="420709"/>
            <a:chOff x="3668110" y="2448910"/>
            <a:chExt cx="3794234" cy="2165130"/>
          </a:xfrm>
        </p:grpSpPr>
        <p:sp>
          <p:nvSpPr>
            <p:cNvPr id="69" name="Rectangle 68">
              <a:extLst>
                <a:ext uri="{FF2B5EF4-FFF2-40B4-BE49-F238E27FC236}">
                  <a16:creationId xmlns:a16="http://schemas.microsoft.com/office/drawing/2014/main" id="{913D8375-F2A4-1829-DB2C-C641DF3C79C7}"/>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69">
              <a:extLst>
                <a:ext uri="{FF2B5EF4-FFF2-40B4-BE49-F238E27FC236}">
                  <a16:creationId xmlns:a16="http://schemas.microsoft.com/office/drawing/2014/main" id="{AF8FD398-75D5-1DE3-8B5C-B2F2DD3C307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5CA3EDC2-D5DD-6863-A5D3-7FD902D408D0}"/>
                </a:ext>
              </a:extLst>
            </p:cNvPr>
            <p:cNvGrpSpPr/>
            <p:nvPr/>
          </p:nvGrpSpPr>
          <p:grpSpPr>
            <a:xfrm>
              <a:off x="3941378" y="2603243"/>
              <a:ext cx="3202061" cy="1066110"/>
              <a:chOff x="7939341" y="3037317"/>
              <a:chExt cx="897649" cy="353919"/>
            </a:xfrm>
          </p:grpSpPr>
          <p:sp>
            <p:nvSpPr>
              <p:cNvPr id="72" name="Freeform 71">
                <a:extLst>
                  <a:ext uri="{FF2B5EF4-FFF2-40B4-BE49-F238E27FC236}">
                    <a16:creationId xmlns:a16="http://schemas.microsoft.com/office/drawing/2014/main" id="{6AC32821-BE95-F9F6-51F9-B274997DF24D}"/>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E3714D00-05E2-C055-9E27-03AE67695A4E}"/>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59EE07AE-E17E-058F-44CF-C5E7082D37B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74">
                <a:extLst>
                  <a:ext uri="{FF2B5EF4-FFF2-40B4-BE49-F238E27FC236}">
                    <a16:creationId xmlns:a16="http://schemas.microsoft.com/office/drawing/2014/main" id="{E67898D9-D558-E34E-FE63-F8AED304C91F}"/>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6" name="Group 75">
            <a:extLst>
              <a:ext uri="{FF2B5EF4-FFF2-40B4-BE49-F238E27FC236}">
                <a16:creationId xmlns:a16="http://schemas.microsoft.com/office/drawing/2014/main" id="{A86C9FF6-033F-6CBA-21E7-67930EF2F250}"/>
              </a:ext>
            </a:extLst>
          </p:cNvPr>
          <p:cNvGrpSpPr/>
          <p:nvPr/>
        </p:nvGrpSpPr>
        <p:grpSpPr>
          <a:xfrm>
            <a:off x="5237952" y="4294268"/>
            <a:ext cx="711278" cy="420709"/>
            <a:chOff x="3668110" y="2448910"/>
            <a:chExt cx="3794234" cy="2165130"/>
          </a:xfrm>
        </p:grpSpPr>
        <p:sp>
          <p:nvSpPr>
            <p:cNvPr id="77" name="Rectangle 76">
              <a:extLst>
                <a:ext uri="{FF2B5EF4-FFF2-40B4-BE49-F238E27FC236}">
                  <a16:creationId xmlns:a16="http://schemas.microsoft.com/office/drawing/2014/main" id="{96E565D1-E92A-5960-B864-E15B57AD38E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77">
              <a:extLst>
                <a:ext uri="{FF2B5EF4-FFF2-40B4-BE49-F238E27FC236}">
                  <a16:creationId xmlns:a16="http://schemas.microsoft.com/office/drawing/2014/main" id="{7FE92689-5DD9-345F-EA93-42FBD506F33D}"/>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32F240C5-2C7D-BFB5-E001-B2279733B067}"/>
                </a:ext>
              </a:extLst>
            </p:cNvPr>
            <p:cNvGrpSpPr/>
            <p:nvPr/>
          </p:nvGrpSpPr>
          <p:grpSpPr>
            <a:xfrm>
              <a:off x="3941378" y="2603243"/>
              <a:ext cx="3202061" cy="1066110"/>
              <a:chOff x="7939341" y="3037317"/>
              <a:chExt cx="897649" cy="353919"/>
            </a:xfrm>
          </p:grpSpPr>
          <p:sp>
            <p:nvSpPr>
              <p:cNvPr id="80" name="Freeform 79">
                <a:extLst>
                  <a:ext uri="{FF2B5EF4-FFF2-40B4-BE49-F238E27FC236}">
                    <a16:creationId xmlns:a16="http://schemas.microsoft.com/office/drawing/2014/main" id="{4C39E689-6D40-8855-AD8C-FE5CB9A58518}"/>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80">
                <a:extLst>
                  <a:ext uri="{FF2B5EF4-FFF2-40B4-BE49-F238E27FC236}">
                    <a16:creationId xmlns:a16="http://schemas.microsoft.com/office/drawing/2014/main" id="{5FD807B5-3EF4-83B4-6186-C9DE69A22125}"/>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81">
                <a:extLst>
                  <a:ext uri="{FF2B5EF4-FFF2-40B4-BE49-F238E27FC236}">
                    <a16:creationId xmlns:a16="http://schemas.microsoft.com/office/drawing/2014/main" id="{D97542A9-5F16-2C55-0335-E8726D80A14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82">
                <a:extLst>
                  <a:ext uri="{FF2B5EF4-FFF2-40B4-BE49-F238E27FC236}">
                    <a16:creationId xmlns:a16="http://schemas.microsoft.com/office/drawing/2014/main" id="{50F59440-8E4B-7DA2-A63E-C4E2B98BCEA4}"/>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96" name="Straight Connector 95">
            <a:extLst>
              <a:ext uri="{FF2B5EF4-FFF2-40B4-BE49-F238E27FC236}">
                <a16:creationId xmlns:a16="http://schemas.microsoft.com/office/drawing/2014/main" id="{7BC86969-3B0D-811A-769B-317AE029422B}"/>
              </a:ext>
            </a:extLst>
          </p:cNvPr>
          <p:cNvCxnSpPr>
            <a:cxnSpLocks/>
          </p:cNvCxnSpPr>
          <p:nvPr/>
        </p:nvCxnSpPr>
        <p:spPr>
          <a:xfrm flipV="1">
            <a:off x="5594576" y="3930251"/>
            <a:ext cx="211789" cy="38000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A29668E-8FC5-B199-927F-7BB015CFA3F0}"/>
              </a:ext>
            </a:extLst>
          </p:cNvPr>
          <p:cNvCxnSpPr>
            <a:cxnSpLocks/>
            <a:endCxn id="70" idx="0"/>
          </p:cNvCxnSpPr>
          <p:nvPr/>
        </p:nvCxnSpPr>
        <p:spPr>
          <a:xfrm>
            <a:off x="6173431" y="3750179"/>
            <a:ext cx="359197" cy="25895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FE7BAD4-E1C8-D3E4-ADD9-3279F7A16B46}"/>
              </a:ext>
            </a:extLst>
          </p:cNvPr>
          <p:cNvCxnSpPr>
            <a:cxnSpLocks/>
            <a:stCxn id="78" idx="4"/>
          </p:cNvCxnSpPr>
          <p:nvPr/>
        </p:nvCxnSpPr>
        <p:spPr>
          <a:xfrm flipV="1">
            <a:off x="5949230" y="4161534"/>
            <a:ext cx="735798" cy="39006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B1A3CFEE-F499-7CD2-606C-B0CD2F54C11E}"/>
              </a:ext>
            </a:extLst>
          </p:cNvPr>
          <p:cNvSpPr txBox="1"/>
          <p:nvPr/>
        </p:nvSpPr>
        <p:spPr>
          <a:xfrm>
            <a:off x="314298" y="1357052"/>
            <a:ext cx="4263632" cy="1815882"/>
          </a:xfrm>
          <a:prstGeom prst="rect">
            <a:avLst/>
          </a:prstGeom>
          <a:noFill/>
        </p:spPr>
        <p:txBody>
          <a:bodyPr wrap="square" rtlCol="0">
            <a:spAutoFit/>
          </a:bodyPr>
          <a:lstStyle/>
          <a:p>
            <a:r>
              <a:rPr lang="en-US" sz="2800" dirty="0"/>
              <a:t>Will start with the “switched” LANs first and circle back to “shared links” afterwards.</a:t>
            </a:r>
            <a:endParaRPr lang="en-US" sz="2800" dirty="0">
              <a:solidFill>
                <a:srgbClr val="C00000"/>
              </a:solidFill>
            </a:endParaRPr>
          </a:p>
        </p:txBody>
      </p:sp>
      <p:sp>
        <p:nvSpPr>
          <p:cNvPr id="15" name="Title 1">
            <a:extLst>
              <a:ext uri="{FF2B5EF4-FFF2-40B4-BE49-F238E27FC236}">
                <a16:creationId xmlns:a16="http://schemas.microsoft.com/office/drawing/2014/main" id="{17C7AA71-D17B-44CB-02AD-8D4168DB5A90}"/>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Switched LAN via link-layer network</a:t>
            </a:r>
            <a:endParaRPr lang="en-US" dirty="0"/>
          </a:p>
        </p:txBody>
      </p:sp>
    </p:spTree>
    <p:extLst>
      <p:ext uri="{BB962C8B-B14F-4D97-AF65-F5344CB8AC3E}">
        <p14:creationId xmlns:p14="http://schemas.microsoft.com/office/powerpoint/2010/main" val="87509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31F55-C5CB-DE18-6244-EA4B43BA00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D044EE-80FE-444A-633C-0454E46EE8B5}"/>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Link layer: roadmap</a:t>
            </a:r>
            <a:endParaRPr lang="en-US" sz="4400" dirty="0"/>
          </a:p>
        </p:txBody>
      </p:sp>
      <p:sp>
        <p:nvSpPr>
          <p:cNvPr id="9" name="Rectangle 4">
            <a:extLst>
              <a:ext uri="{FF2B5EF4-FFF2-40B4-BE49-F238E27FC236}">
                <a16:creationId xmlns:a16="http://schemas.microsoft.com/office/drawing/2014/main" id="{46FCBE85-5658-F475-BF0D-8B9764EE08F3}"/>
              </a:ext>
            </a:extLst>
          </p:cNvPr>
          <p:cNvSpPr>
            <a:spLocks noGrp="1" noChangeArrowheads="1"/>
          </p:cNvSpPr>
          <p:nvPr>
            <p:ph sz="half" idx="2"/>
          </p:nvPr>
        </p:nvSpPr>
        <p:spPr>
          <a:xfrm>
            <a:off x="798691" y="1371323"/>
            <a:ext cx="5534015" cy="3142312"/>
          </a:xfrm>
        </p:spPr>
        <p:txBody>
          <a:bodyPr>
            <a:noAutofit/>
          </a:bodyPr>
          <a:lstStyle/>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Link layer overview</a:t>
            </a:r>
          </a:p>
          <a:p>
            <a:pPr marL="750888" lvl="1" indent="-277813">
              <a:spcBef>
                <a:spcPts val="600"/>
              </a:spcBef>
            </a:pPr>
            <a:r>
              <a:rPr lang="en-US" altLang="en-US" dirty="0">
                <a:solidFill>
                  <a:schemeClr val="bg1">
                    <a:lumMod val="50000"/>
                  </a:schemeClr>
                </a:solidFill>
                <a:ea typeface="ＭＳ Ｐゴシック" panose="020B0600070205080204" pitchFamily="34" charset="-128"/>
                <a:cs typeface="Arial" panose="020B0604020202020204" pitchFamily="34" charset="0"/>
              </a:rPr>
              <a:t>Local Area Networks (LANs)</a:t>
            </a:r>
          </a:p>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Switched LANs</a:t>
            </a:r>
          </a:p>
          <a:p>
            <a:pPr marL="750888" lvl="1" indent="-277813">
              <a:spcBef>
                <a:spcPts val="600"/>
              </a:spcBef>
            </a:pPr>
            <a:r>
              <a:rPr lang="en-US" altLang="en-US" u="sng" dirty="0">
                <a:ea typeface="ＭＳ Ｐゴシック" panose="020B0600070205080204" pitchFamily="34" charset="-128"/>
                <a:cs typeface="Arial" panose="020B0604020202020204" pitchFamily="34" charset="0"/>
              </a:rPr>
              <a:t>Ethernet and Addressing</a:t>
            </a:r>
          </a:p>
          <a:p>
            <a:pPr marL="750888" lvl="1" indent="-277813">
              <a:spcBef>
                <a:spcPts val="600"/>
              </a:spcBef>
            </a:pPr>
            <a:r>
              <a:rPr lang="en-US" altLang="en-US" dirty="0">
                <a:ea typeface="ＭＳ Ｐゴシック" panose="020B0600070205080204" pitchFamily="34" charset="-128"/>
                <a:cs typeface="Arial" panose="020B0604020202020204" pitchFamily="34" charset="0"/>
              </a:rPr>
              <a:t>Address Resolution Protocol (ARP) </a:t>
            </a:r>
          </a:p>
          <a:p>
            <a:pPr marL="750888" lvl="1" indent="-277813">
              <a:spcBef>
                <a:spcPts val="600"/>
              </a:spcBef>
            </a:pPr>
            <a:r>
              <a:rPr lang="en-US" altLang="en-US" dirty="0">
                <a:ea typeface="ＭＳ Ｐゴシック" panose="020B0600070205080204" pitchFamily="34" charset="-128"/>
                <a:cs typeface="Arial" panose="020B0604020202020204" pitchFamily="34" charset="0"/>
              </a:rPr>
              <a:t>Switches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Virtual LANs (VLANs)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Shared LANs and multiple access protocols</a:t>
            </a:r>
          </a:p>
        </p:txBody>
      </p:sp>
    </p:spTree>
    <p:extLst>
      <p:ext uri="{BB962C8B-B14F-4D97-AF65-F5344CB8AC3E}">
        <p14:creationId xmlns:p14="http://schemas.microsoft.com/office/powerpoint/2010/main" val="26981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3">
            <a:extLst>
              <a:ext uri="{FF2B5EF4-FFF2-40B4-BE49-F238E27FC236}">
                <a16:creationId xmlns:a16="http://schemas.microsoft.com/office/drawing/2014/main" id="{3FDF2C75-B699-464D-B545-BA7F3D062850}"/>
              </a:ext>
            </a:extLst>
          </p:cNvPr>
          <p:cNvSpPr txBox="1">
            <a:spLocks noChangeArrowheads="1"/>
          </p:cNvSpPr>
          <p:nvPr/>
        </p:nvSpPr>
        <p:spPr>
          <a:xfrm>
            <a:off x="976727" y="1289602"/>
            <a:ext cx="10049082" cy="2139398"/>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altLang="ja-JP" sz="3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dominant</a:t>
            </a:r>
            <a:r>
              <a:rPr kumimoji="0" lang="en-US" altLang="ja-JP" sz="32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 wired LAN technology: </a:t>
            </a:r>
          </a:p>
          <a:p>
            <a:pPr marL="746125" marR="0" lvl="0" indent="-3016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first widely used LAN technology</a:t>
            </a:r>
          </a:p>
          <a:p>
            <a:pPr marL="746125" marR="0" lvl="0" indent="-3016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kept up with speed race: 10 Mbps – 400 Gbps </a:t>
            </a:r>
          </a:p>
          <a:p>
            <a:pPr marL="44450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3200" b="0" i="0" u="none" strike="noStrike" kern="1200" cap="none" spc="0" normalizeH="0" baseline="0" noProof="0">
              <a:ln>
                <a:noFill/>
              </a:ln>
              <a:solidFill>
                <a:prstClr val="black"/>
              </a:solidFill>
              <a:effectLst/>
              <a:uLnTx/>
              <a:uFillTx/>
              <a:latin typeface="Gill Sans MT" charset="0"/>
              <a:ea typeface="+mn-ea"/>
              <a:cs typeface="+mn-cs"/>
            </a:endParaRPr>
          </a:p>
        </p:txBody>
      </p:sp>
      <p:pic>
        <p:nvPicPr>
          <p:cNvPr id="89" name="Picture 4" descr="551 metcalfe-enet">
            <a:extLst>
              <a:ext uri="{FF2B5EF4-FFF2-40B4-BE49-F238E27FC236}">
                <a16:creationId xmlns:a16="http://schemas.microsoft.com/office/drawing/2014/main" id="{85CF6E01-268F-7448-9E24-70CB66D9F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731" y="4185182"/>
            <a:ext cx="4089976" cy="2167236"/>
          </a:xfrm>
          <a:prstGeom prst="rect">
            <a:avLst/>
          </a:prstGeom>
          <a:noFill/>
          <a:ln>
            <a:noFill/>
          </a:ln>
          <a:effectLst>
            <a:outerShdw blurRad="50800" dist="38100" dir="18900000" algn="b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0" name="Text Box 5">
            <a:extLst>
              <a:ext uri="{FF2B5EF4-FFF2-40B4-BE49-F238E27FC236}">
                <a16:creationId xmlns:a16="http://schemas.microsoft.com/office/drawing/2014/main" id="{34CFEA8B-8C4C-784A-A29E-387E97A5E0F9}"/>
              </a:ext>
            </a:extLst>
          </p:cNvPr>
          <p:cNvSpPr txBox="1">
            <a:spLocks noChangeArrowheads="1"/>
          </p:cNvSpPr>
          <p:nvPr/>
        </p:nvSpPr>
        <p:spPr bwMode="auto">
          <a:xfrm>
            <a:off x="800100" y="4185182"/>
            <a:ext cx="2693865" cy="70788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black"/>
                </a:solidFill>
                <a:effectLst/>
                <a:uLnTx/>
                <a:uFillTx/>
                <a:latin typeface="Calibri" panose="020F0502020204030204"/>
                <a:ea typeface="ＭＳ Ｐゴシック" charset="0"/>
                <a:cs typeface="Arial"/>
              </a:rPr>
              <a:t>Metcalfe’s Ethernet sketch</a:t>
            </a:r>
          </a:p>
        </p:txBody>
      </p:sp>
      <p:sp>
        <p:nvSpPr>
          <p:cNvPr id="3" name="TextBox 2">
            <a:extLst>
              <a:ext uri="{FF2B5EF4-FFF2-40B4-BE49-F238E27FC236}">
                <a16:creationId xmlns:a16="http://schemas.microsoft.com/office/drawing/2014/main" id="{7205A384-818F-F74B-8BD5-43FAA8C916A6}"/>
              </a:ext>
            </a:extLst>
          </p:cNvPr>
          <p:cNvSpPr txBox="1"/>
          <p:nvPr/>
        </p:nvSpPr>
        <p:spPr>
          <a:xfrm>
            <a:off x="850006" y="6387921"/>
            <a:ext cx="853554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https://www.uspto.gov/learning-and-resources/journeys-innovation/audio-stories/defying-doubters</a:t>
            </a:r>
          </a:p>
        </p:txBody>
      </p:sp>
      <p:pic>
        <p:nvPicPr>
          <p:cNvPr id="4" name="Picture 3">
            <a:extLst>
              <a:ext uri="{FF2B5EF4-FFF2-40B4-BE49-F238E27FC236}">
                <a16:creationId xmlns:a16="http://schemas.microsoft.com/office/drawing/2014/main" id="{0D017809-CEB9-60A6-9839-ABB51254D6A1}"/>
              </a:ext>
            </a:extLst>
          </p:cNvPr>
          <p:cNvPicPr>
            <a:picLocks noChangeAspect="1"/>
          </p:cNvPicPr>
          <p:nvPr/>
        </p:nvPicPr>
        <p:blipFill>
          <a:blip r:embed="rId4"/>
          <a:stretch>
            <a:fillRect/>
          </a:stretch>
        </p:blipFill>
        <p:spPr>
          <a:xfrm>
            <a:off x="7772400" y="3572268"/>
            <a:ext cx="2438400" cy="2641600"/>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AAA4EED-FFC3-6A86-8E7C-40A8D50135F9}"/>
              </a:ext>
            </a:extLst>
          </p:cNvPr>
          <p:cNvSpPr txBox="1"/>
          <p:nvPr/>
        </p:nvSpPr>
        <p:spPr>
          <a:xfrm>
            <a:off x="7791387" y="3606799"/>
            <a:ext cx="3217869" cy="584775"/>
          </a:xfrm>
          <a:prstGeom prst="rect">
            <a:avLst/>
          </a:prstGeom>
          <a:solidFill>
            <a:schemeClr val="bg1"/>
          </a:solidFill>
        </p:spPr>
        <p:txBody>
          <a:bodyPr wrap="none" rtlCol="0">
            <a:spAutoFit/>
          </a:bodyPr>
          <a:lstStyle/>
          <a:p>
            <a:r>
              <a:rPr lang="en-US" sz="1600"/>
              <a:t>Bob Metcalfe: Ethernet co-designer, </a:t>
            </a:r>
          </a:p>
          <a:p>
            <a:r>
              <a:rPr lang="en-US" sz="1600"/>
              <a:t>2022 ACM Turing Award recipient</a:t>
            </a:r>
          </a:p>
        </p:txBody>
      </p:sp>
      <p:sp>
        <p:nvSpPr>
          <p:cNvPr id="6" name="Title 1">
            <a:extLst>
              <a:ext uri="{FF2B5EF4-FFF2-40B4-BE49-F238E27FC236}">
                <a16:creationId xmlns:a16="http://schemas.microsoft.com/office/drawing/2014/main" id="{ADCEAC2B-DB7D-E6EF-4C6C-419E5093B31D}"/>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b="0" kern="0" dirty="0">
                <a:solidFill>
                  <a:srgbClr val="000099"/>
                </a:solidFill>
                <a:latin typeface="+mn-lt"/>
                <a:ea typeface="ＭＳ Ｐゴシック" charset="0"/>
              </a:rPr>
              <a:t>Ethernet</a:t>
            </a:r>
            <a:endParaRPr lang="en-US" dirty="0"/>
          </a:p>
        </p:txBody>
      </p:sp>
    </p:spTree>
    <p:extLst>
      <p:ext uri="{BB962C8B-B14F-4D97-AF65-F5344CB8AC3E}">
        <p14:creationId xmlns:p14="http://schemas.microsoft.com/office/powerpoint/2010/main" val="1227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57EB8F-B265-4E4B-A599-604FFD9C25B9}"/>
              </a:ext>
            </a:extLst>
          </p:cNvPr>
          <p:cNvSpPr txBox="1">
            <a:spLocks noChangeArrowheads="1"/>
          </p:cNvSpPr>
          <p:nvPr/>
        </p:nvSpPr>
        <p:spPr>
          <a:xfrm>
            <a:off x="1077627" y="1343156"/>
            <a:ext cx="10839554" cy="149211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273050"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a:ln>
                  <a:noFill/>
                </a:ln>
                <a:solidFill>
                  <a:srgbClr val="C00000"/>
                </a:solidFill>
                <a:effectLst/>
                <a:uLnTx/>
                <a:uFillTx/>
                <a:latin typeface="Calibri" panose="020F0502020204030204"/>
                <a:ea typeface="+mn-ea"/>
                <a:cs typeface="+mn-cs"/>
              </a:rPr>
              <a:t>bus: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popular through mid 90s</a:t>
            </a:r>
          </a:p>
          <a:p>
            <a:pPr marL="695325" marR="0" lvl="1" indent="-231775" algn="l" defTabSz="914400" rtl="0" eaLnBrk="1" fontAlgn="auto" latinLnBrk="0" hangingPunct="1">
              <a:lnSpc>
                <a:spcPct val="75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all nodes in same collision domain (can collide with each other)</a:t>
            </a:r>
          </a:p>
          <a:p>
            <a:pPr marL="695325" marR="0" lvl="1" indent="-231775" algn="l" defTabSz="914400" rtl="0" eaLnBrk="1" fontAlgn="auto" latinLnBrk="0" hangingPunct="1">
              <a:lnSpc>
                <a:spcPct val="75000"/>
              </a:lnSpc>
              <a:spcBef>
                <a:spcPts val="500"/>
              </a:spcBef>
              <a:spcAft>
                <a:spcPts val="0"/>
              </a:spcAft>
              <a:buClr>
                <a:srgbClr val="0000A8"/>
              </a:buClr>
              <a:buSzTx/>
              <a:buFont typeface="Arial" panose="020B0604020202020204" pitchFamily="34" charset="0"/>
              <a:buChar char="•"/>
              <a:tabLst/>
              <a:defRPr/>
            </a:pPr>
            <a:r>
              <a:rPr lang="en-US">
                <a:solidFill>
                  <a:prstClr val="black"/>
                </a:solidFill>
                <a:latin typeface="Calibri" panose="020F0502020204030204"/>
              </a:rPr>
              <a:t>“shared link”: will talk about it later.</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75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Line 32">
            <a:extLst>
              <a:ext uri="{FF2B5EF4-FFF2-40B4-BE49-F238E27FC236}">
                <a16:creationId xmlns:a16="http://schemas.microsoft.com/office/drawing/2014/main" id="{92FEC33E-ECF3-6F4D-95CC-10AE77202A5D}"/>
              </a:ext>
            </a:extLst>
          </p:cNvPr>
          <p:cNvSpPr>
            <a:spLocks noChangeShapeType="1"/>
          </p:cNvSpPr>
          <p:nvPr/>
        </p:nvSpPr>
        <p:spPr bwMode="auto">
          <a:xfrm flipH="1">
            <a:off x="4019150" y="4678281"/>
            <a:ext cx="616233" cy="120173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 Box 41">
            <a:extLst>
              <a:ext uri="{FF2B5EF4-FFF2-40B4-BE49-F238E27FC236}">
                <a16:creationId xmlns:a16="http://schemas.microsoft.com/office/drawing/2014/main" id="{08CE8B30-9FAC-8447-8CE2-85AE30A470BF}"/>
              </a:ext>
            </a:extLst>
          </p:cNvPr>
          <p:cNvSpPr txBox="1">
            <a:spLocks noChangeArrowheads="1"/>
          </p:cNvSpPr>
          <p:nvPr/>
        </p:nvSpPr>
        <p:spPr bwMode="auto">
          <a:xfrm>
            <a:off x="935445" y="4854051"/>
            <a:ext cx="23583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C0000"/>
                </a:solidFill>
                <a:effectLst/>
                <a:uLnTx/>
                <a:uFillTx/>
                <a:latin typeface="Calibri" panose="020F0502020204030204"/>
                <a:ea typeface="ＭＳ Ｐゴシック" charset="0"/>
                <a:cs typeface="Arial" charset="0"/>
              </a:rPr>
              <a:t>bus: </a:t>
            </a: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Arial" charset="0"/>
              </a:rPr>
              <a:t>coaxial cable</a:t>
            </a:r>
          </a:p>
        </p:txBody>
      </p:sp>
      <p:grpSp>
        <p:nvGrpSpPr>
          <p:cNvPr id="75" name="Group 74">
            <a:extLst>
              <a:ext uri="{FF2B5EF4-FFF2-40B4-BE49-F238E27FC236}">
                <a16:creationId xmlns:a16="http://schemas.microsoft.com/office/drawing/2014/main" id="{5B210C05-DB42-F24B-ABCC-CEB58A73BF57}"/>
              </a:ext>
            </a:extLst>
          </p:cNvPr>
          <p:cNvGrpSpPr/>
          <p:nvPr/>
        </p:nvGrpSpPr>
        <p:grpSpPr>
          <a:xfrm>
            <a:off x="4166894" y="4621838"/>
            <a:ext cx="468488" cy="103894"/>
            <a:chOff x="3160889" y="5723468"/>
            <a:chExt cx="468488" cy="103894"/>
          </a:xfrm>
        </p:grpSpPr>
        <p:sp>
          <p:nvSpPr>
            <p:cNvPr id="74" name="Rectangle 37">
              <a:extLst>
                <a:ext uri="{FF2B5EF4-FFF2-40B4-BE49-F238E27FC236}">
                  <a16:creationId xmlns:a16="http://schemas.microsoft.com/office/drawing/2014/main" id="{F6F8AA85-EB23-1A46-91D4-047C72E20FDD}"/>
                </a:ext>
              </a:extLst>
            </p:cNvPr>
            <p:cNvSpPr>
              <a:spLocks noChangeArrowheads="1"/>
            </p:cNvSpPr>
            <p:nvPr/>
          </p:nvSpPr>
          <p:spPr bwMode="auto">
            <a:xfrm rot="5400000">
              <a:off x="3234167" y="565019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cxnSp>
          <p:nvCxnSpPr>
            <p:cNvPr id="6" name="Straight Connector 5">
              <a:extLst>
                <a:ext uri="{FF2B5EF4-FFF2-40B4-BE49-F238E27FC236}">
                  <a16:creationId xmlns:a16="http://schemas.microsoft.com/office/drawing/2014/main" id="{B63F5B90-D695-934E-82E3-02FAF9AA2884}"/>
                </a:ext>
              </a:extLst>
            </p:cNvPr>
            <p:cNvCxnSpPr/>
            <p:nvPr/>
          </p:nvCxnSpPr>
          <p:spPr>
            <a:xfrm>
              <a:off x="3403599" y="5774267"/>
              <a:ext cx="2257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5DDD3177-E100-C044-B782-026C278D6607}"/>
              </a:ext>
            </a:extLst>
          </p:cNvPr>
          <p:cNvGrpSpPr/>
          <p:nvPr/>
        </p:nvGrpSpPr>
        <p:grpSpPr>
          <a:xfrm>
            <a:off x="3867737" y="5203216"/>
            <a:ext cx="468488" cy="103894"/>
            <a:chOff x="3160889" y="5723468"/>
            <a:chExt cx="468488" cy="103894"/>
          </a:xfrm>
        </p:grpSpPr>
        <p:sp>
          <p:nvSpPr>
            <p:cNvPr id="81" name="Rectangle 37">
              <a:extLst>
                <a:ext uri="{FF2B5EF4-FFF2-40B4-BE49-F238E27FC236}">
                  <a16:creationId xmlns:a16="http://schemas.microsoft.com/office/drawing/2014/main" id="{E36D1D4F-7980-524F-B016-0822BC5DEB65}"/>
                </a:ext>
              </a:extLst>
            </p:cNvPr>
            <p:cNvSpPr>
              <a:spLocks noChangeArrowheads="1"/>
            </p:cNvSpPr>
            <p:nvPr/>
          </p:nvSpPr>
          <p:spPr bwMode="auto">
            <a:xfrm rot="5400000">
              <a:off x="3234167" y="565019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cxnSp>
          <p:nvCxnSpPr>
            <p:cNvPr id="82" name="Straight Connector 81">
              <a:extLst>
                <a:ext uri="{FF2B5EF4-FFF2-40B4-BE49-F238E27FC236}">
                  <a16:creationId xmlns:a16="http://schemas.microsoft.com/office/drawing/2014/main" id="{7F141971-200C-3441-B553-3B77B87C14EB}"/>
                </a:ext>
              </a:extLst>
            </p:cNvPr>
            <p:cNvCxnSpPr/>
            <p:nvPr/>
          </p:nvCxnSpPr>
          <p:spPr>
            <a:xfrm>
              <a:off x="3403599" y="5774267"/>
              <a:ext cx="2257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2B6AFEE0-615F-374F-AD75-BFAD1482DB98}"/>
              </a:ext>
            </a:extLst>
          </p:cNvPr>
          <p:cNvGrpSpPr/>
          <p:nvPr/>
        </p:nvGrpSpPr>
        <p:grpSpPr>
          <a:xfrm>
            <a:off x="3557291" y="5824105"/>
            <a:ext cx="468488" cy="103894"/>
            <a:chOff x="3160889" y="5723468"/>
            <a:chExt cx="468488" cy="103894"/>
          </a:xfrm>
        </p:grpSpPr>
        <p:sp>
          <p:nvSpPr>
            <p:cNvPr id="84" name="Rectangle 37">
              <a:extLst>
                <a:ext uri="{FF2B5EF4-FFF2-40B4-BE49-F238E27FC236}">
                  <a16:creationId xmlns:a16="http://schemas.microsoft.com/office/drawing/2014/main" id="{D99117D2-D55B-9747-9F39-14374989560B}"/>
                </a:ext>
              </a:extLst>
            </p:cNvPr>
            <p:cNvSpPr>
              <a:spLocks noChangeArrowheads="1"/>
            </p:cNvSpPr>
            <p:nvPr/>
          </p:nvSpPr>
          <p:spPr bwMode="auto">
            <a:xfrm rot="5400000">
              <a:off x="3234167" y="565019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cxnSp>
          <p:nvCxnSpPr>
            <p:cNvPr id="85" name="Straight Connector 84">
              <a:extLst>
                <a:ext uri="{FF2B5EF4-FFF2-40B4-BE49-F238E27FC236}">
                  <a16:creationId xmlns:a16="http://schemas.microsoft.com/office/drawing/2014/main" id="{38FD400B-67B6-A545-991E-6642C95FC431}"/>
                </a:ext>
              </a:extLst>
            </p:cNvPr>
            <p:cNvCxnSpPr/>
            <p:nvPr/>
          </p:nvCxnSpPr>
          <p:spPr>
            <a:xfrm>
              <a:off x="3403599" y="5774267"/>
              <a:ext cx="2257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Group 54">
            <a:extLst>
              <a:ext uri="{FF2B5EF4-FFF2-40B4-BE49-F238E27FC236}">
                <a16:creationId xmlns:a16="http://schemas.microsoft.com/office/drawing/2014/main" id="{54403650-FB62-8C4D-A097-E8E09E3E8715}"/>
              </a:ext>
            </a:extLst>
          </p:cNvPr>
          <p:cNvGrpSpPr>
            <a:grpSpLocks/>
          </p:cNvGrpSpPr>
          <p:nvPr/>
        </p:nvGrpSpPr>
        <p:grpSpPr bwMode="auto">
          <a:xfrm>
            <a:off x="3030847" y="5470441"/>
            <a:ext cx="640071" cy="517525"/>
            <a:chOff x="-44" y="1473"/>
            <a:chExt cx="981" cy="1105"/>
          </a:xfrm>
        </p:grpSpPr>
        <p:pic>
          <p:nvPicPr>
            <p:cNvPr id="41" name="Picture 55" descr="desktop_computer_stylized_medium">
              <a:extLst>
                <a:ext uri="{FF2B5EF4-FFF2-40B4-BE49-F238E27FC236}">
                  <a16:creationId xmlns:a16="http://schemas.microsoft.com/office/drawing/2014/main" id="{9ADDF864-8E42-2A4E-9C50-68B48B5AD6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Freeform 56">
              <a:extLst>
                <a:ext uri="{FF2B5EF4-FFF2-40B4-BE49-F238E27FC236}">
                  <a16:creationId xmlns:a16="http://schemas.microsoft.com/office/drawing/2014/main" id="{78B65AFB-F609-8F4C-8AA2-302FFEA046F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5" name="Group 49">
            <a:extLst>
              <a:ext uri="{FF2B5EF4-FFF2-40B4-BE49-F238E27FC236}">
                <a16:creationId xmlns:a16="http://schemas.microsoft.com/office/drawing/2014/main" id="{2721DACF-2A49-8D4F-BFF6-49E94BBFA071}"/>
              </a:ext>
            </a:extLst>
          </p:cNvPr>
          <p:cNvGrpSpPr>
            <a:grpSpLocks/>
          </p:cNvGrpSpPr>
          <p:nvPr/>
        </p:nvGrpSpPr>
        <p:grpSpPr bwMode="auto">
          <a:xfrm>
            <a:off x="3337407" y="4849556"/>
            <a:ext cx="640071" cy="517525"/>
            <a:chOff x="-44" y="1473"/>
            <a:chExt cx="981" cy="1105"/>
          </a:xfrm>
        </p:grpSpPr>
        <p:pic>
          <p:nvPicPr>
            <p:cNvPr id="36" name="Picture 50" descr="desktop_computer_stylized_medium">
              <a:extLst>
                <a:ext uri="{FF2B5EF4-FFF2-40B4-BE49-F238E27FC236}">
                  <a16:creationId xmlns:a16="http://schemas.microsoft.com/office/drawing/2014/main" id="{1A4DAAEF-9C4D-5C4A-940E-9F43684E7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 name="Freeform 51">
              <a:extLst>
                <a:ext uri="{FF2B5EF4-FFF2-40B4-BE49-F238E27FC236}">
                  <a16:creationId xmlns:a16="http://schemas.microsoft.com/office/drawing/2014/main" id="{63DCB467-73DC-4B47-B778-649B307F3B8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0" name="Group 49">
            <a:extLst>
              <a:ext uri="{FF2B5EF4-FFF2-40B4-BE49-F238E27FC236}">
                <a16:creationId xmlns:a16="http://schemas.microsoft.com/office/drawing/2014/main" id="{CF60EF70-8F89-064B-9AE0-BC24C80913E9}"/>
              </a:ext>
            </a:extLst>
          </p:cNvPr>
          <p:cNvGrpSpPr>
            <a:grpSpLocks/>
          </p:cNvGrpSpPr>
          <p:nvPr/>
        </p:nvGrpSpPr>
        <p:grpSpPr bwMode="auto">
          <a:xfrm>
            <a:off x="3621571" y="4271882"/>
            <a:ext cx="640071" cy="517525"/>
            <a:chOff x="-44" y="1473"/>
            <a:chExt cx="981" cy="1105"/>
          </a:xfrm>
        </p:grpSpPr>
        <p:pic>
          <p:nvPicPr>
            <p:cNvPr id="31" name="Picture 50" descr="desktop_computer_stylized_medium">
              <a:extLst>
                <a:ext uri="{FF2B5EF4-FFF2-40B4-BE49-F238E27FC236}">
                  <a16:creationId xmlns:a16="http://schemas.microsoft.com/office/drawing/2014/main" id="{E66B7792-17BF-A342-BF79-CBE2D88839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Freeform 51">
              <a:extLst>
                <a:ext uri="{FF2B5EF4-FFF2-40B4-BE49-F238E27FC236}">
                  <a16:creationId xmlns:a16="http://schemas.microsoft.com/office/drawing/2014/main" id="{1A46A85F-1E8E-634F-AC1B-41916D215F7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6" name="Group 85">
            <a:extLst>
              <a:ext uri="{FF2B5EF4-FFF2-40B4-BE49-F238E27FC236}">
                <a16:creationId xmlns:a16="http://schemas.microsoft.com/office/drawing/2014/main" id="{921AC3DE-0BE4-4A42-85AA-51EA7972DB44}"/>
              </a:ext>
            </a:extLst>
          </p:cNvPr>
          <p:cNvGrpSpPr/>
          <p:nvPr/>
        </p:nvGrpSpPr>
        <p:grpSpPr>
          <a:xfrm rot="10800000">
            <a:off x="4121737" y="5620905"/>
            <a:ext cx="468488" cy="103894"/>
            <a:chOff x="3160889" y="5723468"/>
            <a:chExt cx="468488" cy="103894"/>
          </a:xfrm>
        </p:grpSpPr>
        <p:sp>
          <p:nvSpPr>
            <p:cNvPr id="87" name="Rectangle 37">
              <a:extLst>
                <a:ext uri="{FF2B5EF4-FFF2-40B4-BE49-F238E27FC236}">
                  <a16:creationId xmlns:a16="http://schemas.microsoft.com/office/drawing/2014/main" id="{0D9B8815-F0EC-864F-9E9C-E995A974DF96}"/>
                </a:ext>
              </a:extLst>
            </p:cNvPr>
            <p:cNvSpPr>
              <a:spLocks noChangeArrowheads="1"/>
            </p:cNvSpPr>
            <p:nvPr/>
          </p:nvSpPr>
          <p:spPr bwMode="auto">
            <a:xfrm rot="5400000">
              <a:off x="3234167" y="565019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cxnSp>
          <p:nvCxnSpPr>
            <p:cNvPr id="91" name="Straight Connector 90">
              <a:extLst>
                <a:ext uri="{FF2B5EF4-FFF2-40B4-BE49-F238E27FC236}">
                  <a16:creationId xmlns:a16="http://schemas.microsoft.com/office/drawing/2014/main" id="{A9FC25B0-63E6-F14D-8B85-F91190DDB6EB}"/>
                </a:ext>
              </a:extLst>
            </p:cNvPr>
            <p:cNvCxnSpPr/>
            <p:nvPr/>
          </p:nvCxnSpPr>
          <p:spPr>
            <a:xfrm>
              <a:off x="3403599" y="5774267"/>
              <a:ext cx="2257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 name="Group 91">
            <a:extLst>
              <a:ext uri="{FF2B5EF4-FFF2-40B4-BE49-F238E27FC236}">
                <a16:creationId xmlns:a16="http://schemas.microsoft.com/office/drawing/2014/main" id="{4E4FBBD8-6BBF-5244-B257-1085A2E447DA}"/>
              </a:ext>
            </a:extLst>
          </p:cNvPr>
          <p:cNvGrpSpPr/>
          <p:nvPr/>
        </p:nvGrpSpPr>
        <p:grpSpPr>
          <a:xfrm rot="10800000">
            <a:off x="4466048" y="4954860"/>
            <a:ext cx="468488" cy="103894"/>
            <a:chOff x="3160889" y="5723468"/>
            <a:chExt cx="468488" cy="103894"/>
          </a:xfrm>
        </p:grpSpPr>
        <p:sp>
          <p:nvSpPr>
            <p:cNvPr id="93" name="Rectangle 37">
              <a:extLst>
                <a:ext uri="{FF2B5EF4-FFF2-40B4-BE49-F238E27FC236}">
                  <a16:creationId xmlns:a16="http://schemas.microsoft.com/office/drawing/2014/main" id="{BFCE4A31-E824-AE42-8F60-EEB060D3ADA3}"/>
                </a:ext>
              </a:extLst>
            </p:cNvPr>
            <p:cNvSpPr>
              <a:spLocks noChangeArrowheads="1"/>
            </p:cNvSpPr>
            <p:nvPr/>
          </p:nvSpPr>
          <p:spPr bwMode="auto">
            <a:xfrm rot="5400000">
              <a:off x="3234167" y="565019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cxnSp>
          <p:nvCxnSpPr>
            <p:cNvPr id="94" name="Straight Connector 93">
              <a:extLst>
                <a:ext uri="{FF2B5EF4-FFF2-40B4-BE49-F238E27FC236}">
                  <a16:creationId xmlns:a16="http://schemas.microsoft.com/office/drawing/2014/main" id="{4AC139B6-3337-DD4B-9A8D-1F1D221AE58F}"/>
                </a:ext>
              </a:extLst>
            </p:cNvPr>
            <p:cNvCxnSpPr/>
            <p:nvPr/>
          </p:nvCxnSpPr>
          <p:spPr>
            <a:xfrm>
              <a:off x="3403599" y="5774267"/>
              <a:ext cx="22577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Group 44">
            <a:extLst>
              <a:ext uri="{FF2B5EF4-FFF2-40B4-BE49-F238E27FC236}">
                <a16:creationId xmlns:a16="http://schemas.microsoft.com/office/drawing/2014/main" id="{181607EC-7C1E-E542-A627-435D8778D8FF}"/>
              </a:ext>
            </a:extLst>
          </p:cNvPr>
          <p:cNvGrpSpPr>
            <a:grpSpLocks/>
          </p:cNvGrpSpPr>
          <p:nvPr/>
        </p:nvGrpSpPr>
        <p:grpSpPr bwMode="auto">
          <a:xfrm>
            <a:off x="4620460" y="4725377"/>
            <a:ext cx="711200" cy="601662"/>
            <a:chOff x="-44" y="1473"/>
            <a:chExt cx="981" cy="1105"/>
          </a:xfrm>
        </p:grpSpPr>
        <p:pic>
          <p:nvPicPr>
            <p:cNvPr id="26" name="Picture 45" descr="desktop_computer_stylized_medium">
              <a:extLst>
                <a:ext uri="{FF2B5EF4-FFF2-40B4-BE49-F238E27FC236}">
                  <a16:creationId xmlns:a16="http://schemas.microsoft.com/office/drawing/2014/main" id="{5B055886-874B-AF4E-BC6C-17FB5AFB91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Freeform 46">
              <a:extLst>
                <a:ext uri="{FF2B5EF4-FFF2-40B4-BE49-F238E27FC236}">
                  <a16:creationId xmlns:a16="http://schemas.microsoft.com/office/drawing/2014/main" id="{BE198024-6B5D-3B44-B9DB-F77A4CB023E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44" name="Group 44">
            <a:extLst>
              <a:ext uri="{FF2B5EF4-FFF2-40B4-BE49-F238E27FC236}">
                <a16:creationId xmlns:a16="http://schemas.microsoft.com/office/drawing/2014/main" id="{99E873A6-305A-1E42-A800-5109AF9B2E9D}"/>
              </a:ext>
            </a:extLst>
          </p:cNvPr>
          <p:cNvGrpSpPr>
            <a:grpSpLocks/>
          </p:cNvGrpSpPr>
          <p:nvPr/>
        </p:nvGrpSpPr>
        <p:grpSpPr bwMode="auto">
          <a:xfrm>
            <a:off x="4283912" y="5391244"/>
            <a:ext cx="711200" cy="600075"/>
            <a:chOff x="-44" y="1473"/>
            <a:chExt cx="981" cy="1105"/>
          </a:xfrm>
        </p:grpSpPr>
        <p:pic>
          <p:nvPicPr>
            <p:cNvPr id="46" name="Picture 45" descr="desktop_computer_stylized_medium">
              <a:extLst>
                <a:ext uri="{FF2B5EF4-FFF2-40B4-BE49-F238E27FC236}">
                  <a16:creationId xmlns:a16="http://schemas.microsoft.com/office/drawing/2014/main" id="{1B48D1F1-C69D-9F43-9FBB-F48106D44A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 name="Freeform 46">
              <a:extLst>
                <a:ext uri="{FF2B5EF4-FFF2-40B4-BE49-F238E27FC236}">
                  <a16:creationId xmlns:a16="http://schemas.microsoft.com/office/drawing/2014/main" id="{D9030A2A-02DE-364B-B783-76B0F1C4E725}"/>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0" name="Group 119">
            <a:extLst>
              <a:ext uri="{FF2B5EF4-FFF2-40B4-BE49-F238E27FC236}">
                <a16:creationId xmlns:a16="http://schemas.microsoft.com/office/drawing/2014/main" id="{E0DAD804-6DAD-6A4F-B2ED-991F7DA0A672}"/>
              </a:ext>
            </a:extLst>
          </p:cNvPr>
          <p:cNvGrpSpPr/>
          <p:nvPr/>
        </p:nvGrpSpPr>
        <p:grpSpPr>
          <a:xfrm>
            <a:off x="6296294" y="4224063"/>
            <a:ext cx="4903947" cy="2516574"/>
            <a:chOff x="6296294" y="3889527"/>
            <a:chExt cx="4903947" cy="2516574"/>
          </a:xfrm>
        </p:grpSpPr>
        <p:cxnSp>
          <p:nvCxnSpPr>
            <p:cNvPr id="105" name="Straight Connector 104">
              <a:extLst>
                <a:ext uri="{FF2B5EF4-FFF2-40B4-BE49-F238E27FC236}">
                  <a16:creationId xmlns:a16="http://schemas.microsoft.com/office/drawing/2014/main" id="{AEB7E878-BC2B-CF41-A1DD-435B6688D4C1}"/>
                </a:ext>
              </a:extLst>
            </p:cNvPr>
            <p:cNvCxnSpPr>
              <a:cxnSpLocks/>
              <a:stCxn id="60" idx="2"/>
            </p:cNvCxnSpPr>
            <p:nvPr/>
          </p:nvCxnSpPr>
          <p:spPr>
            <a:xfrm>
              <a:off x="7906769" y="4630890"/>
              <a:ext cx="2249" cy="12602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B3A757D-B4FE-A64C-9B64-828FD8DCA614}"/>
                </a:ext>
              </a:extLst>
            </p:cNvPr>
            <p:cNvCxnSpPr>
              <a:cxnSpLocks/>
            </p:cNvCxnSpPr>
            <p:nvPr/>
          </p:nvCxnSpPr>
          <p:spPr>
            <a:xfrm>
              <a:off x="6945441" y="5100170"/>
              <a:ext cx="214487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 Box 42">
              <a:extLst>
                <a:ext uri="{FF2B5EF4-FFF2-40B4-BE49-F238E27FC236}">
                  <a16:creationId xmlns:a16="http://schemas.microsoft.com/office/drawing/2014/main" id="{68381987-6DA4-FE44-982A-2311DD6BD194}"/>
                </a:ext>
              </a:extLst>
            </p:cNvPr>
            <p:cNvSpPr txBox="1">
              <a:spLocks noChangeArrowheads="1"/>
            </p:cNvSpPr>
            <p:nvPr/>
          </p:nvSpPr>
          <p:spPr bwMode="auto">
            <a:xfrm>
              <a:off x="9900333" y="4512570"/>
              <a:ext cx="129990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C0000"/>
                  </a:solidFill>
                  <a:effectLst/>
                  <a:uLnTx/>
                  <a:uFillTx/>
                  <a:latin typeface="Calibri" panose="020F0502020204030204"/>
                  <a:ea typeface="ＭＳ Ｐゴシック" charset="0"/>
                  <a:cs typeface="Arial" charset="0"/>
                </a:rPr>
                <a:t>switched</a:t>
              </a:r>
            </a:p>
          </p:txBody>
        </p:sp>
        <p:sp>
          <p:nvSpPr>
            <p:cNvPr id="96" name="Rectangle 37">
              <a:extLst>
                <a:ext uri="{FF2B5EF4-FFF2-40B4-BE49-F238E27FC236}">
                  <a16:creationId xmlns:a16="http://schemas.microsoft.com/office/drawing/2014/main" id="{AA09179E-572D-A246-86F4-E13021D097D7}"/>
                </a:ext>
              </a:extLst>
            </p:cNvPr>
            <p:cNvSpPr>
              <a:spLocks noChangeArrowheads="1"/>
            </p:cNvSpPr>
            <p:nvPr/>
          </p:nvSpPr>
          <p:spPr bwMode="auto">
            <a:xfrm rot="5400000">
              <a:off x="6970879" y="4976093"/>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98" name="Group 49">
              <a:extLst>
                <a:ext uri="{FF2B5EF4-FFF2-40B4-BE49-F238E27FC236}">
                  <a16:creationId xmlns:a16="http://schemas.microsoft.com/office/drawing/2014/main" id="{73F08637-BA76-1046-9C84-02C57B071667}"/>
                </a:ext>
              </a:extLst>
            </p:cNvPr>
            <p:cNvGrpSpPr>
              <a:grpSpLocks/>
            </p:cNvGrpSpPr>
            <p:nvPr/>
          </p:nvGrpSpPr>
          <p:grpSpPr bwMode="auto">
            <a:xfrm>
              <a:off x="6296294" y="4615439"/>
              <a:ext cx="768201" cy="646029"/>
              <a:chOff x="-44" y="1473"/>
              <a:chExt cx="981" cy="1105"/>
            </a:xfrm>
          </p:grpSpPr>
          <p:pic>
            <p:nvPicPr>
              <p:cNvPr id="99" name="Picture 50" descr="desktop_computer_stylized_medium">
                <a:extLst>
                  <a:ext uri="{FF2B5EF4-FFF2-40B4-BE49-F238E27FC236}">
                    <a16:creationId xmlns:a16="http://schemas.microsoft.com/office/drawing/2014/main" id="{C5A65E49-64BF-0248-B147-3C0ABA270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0" name="Freeform 51">
                <a:extLst>
                  <a:ext uri="{FF2B5EF4-FFF2-40B4-BE49-F238E27FC236}">
                    <a16:creationId xmlns:a16="http://schemas.microsoft.com/office/drawing/2014/main" id="{ABC6A075-F927-3A44-BE19-0AA6A019129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1" name="Rectangle 37">
              <a:extLst>
                <a:ext uri="{FF2B5EF4-FFF2-40B4-BE49-F238E27FC236}">
                  <a16:creationId xmlns:a16="http://schemas.microsoft.com/office/drawing/2014/main" id="{F7256B75-1D63-2E44-891A-1C8ED409B552}"/>
                </a:ext>
              </a:extLst>
            </p:cNvPr>
            <p:cNvSpPr>
              <a:spLocks noChangeArrowheads="1"/>
            </p:cNvSpPr>
            <p:nvPr/>
          </p:nvSpPr>
          <p:spPr bwMode="auto">
            <a:xfrm rot="5400000">
              <a:off x="8836293" y="4969873"/>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02" name="Group 49">
              <a:extLst>
                <a:ext uri="{FF2B5EF4-FFF2-40B4-BE49-F238E27FC236}">
                  <a16:creationId xmlns:a16="http://schemas.microsoft.com/office/drawing/2014/main" id="{D3C84CC7-318A-F44C-BC7C-1F376445C251}"/>
                </a:ext>
              </a:extLst>
            </p:cNvPr>
            <p:cNvGrpSpPr>
              <a:grpSpLocks/>
            </p:cNvGrpSpPr>
            <p:nvPr/>
          </p:nvGrpSpPr>
          <p:grpSpPr bwMode="auto">
            <a:xfrm>
              <a:off x="8674892" y="4777169"/>
              <a:ext cx="768201" cy="646029"/>
              <a:chOff x="-44" y="1473"/>
              <a:chExt cx="981" cy="1105"/>
            </a:xfrm>
          </p:grpSpPr>
          <p:pic>
            <p:nvPicPr>
              <p:cNvPr id="103" name="Picture 50" descr="desktop_computer_stylized_medium">
                <a:extLst>
                  <a:ext uri="{FF2B5EF4-FFF2-40B4-BE49-F238E27FC236}">
                    <a16:creationId xmlns:a16="http://schemas.microsoft.com/office/drawing/2014/main" id="{7660BF25-6D18-5A4A-8BE4-3CFBD08C47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 name="Freeform 51">
                <a:extLst>
                  <a:ext uri="{FF2B5EF4-FFF2-40B4-BE49-F238E27FC236}">
                    <a16:creationId xmlns:a16="http://schemas.microsoft.com/office/drawing/2014/main" id="{8D17FB90-A54F-9B45-8704-608FEF0B14A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9" name="Rectangle 37">
              <a:extLst>
                <a:ext uri="{FF2B5EF4-FFF2-40B4-BE49-F238E27FC236}">
                  <a16:creationId xmlns:a16="http://schemas.microsoft.com/office/drawing/2014/main" id="{77613146-BEF0-644B-A836-2EB04E8002AB}"/>
                </a:ext>
              </a:extLst>
            </p:cNvPr>
            <p:cNvSpPr>
              <a:spLocks noChangeArrowheads="1"/>
            </p:cNvSpPr>
            <p:nvPr/>
          </p:nvSpPr>
          <p:spPr bwMode="auto">
            <a:xfrm rot="10800000">
              <a:off x="7861470" y="5669747"/>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106" name="Group 49">
              <a:extLst>
                <a:ext uri="{FF2B5EF4-FFF2-40B4-BE49-F238E27FC236}">
                  <a16:creationId xmlns:a16="http://schemas.microsoft.com/office/drawing/2014/main" id="{0D5AC3A1-9C42-3647-BD7C-2BF588730AA6}"/>
                </a:ext>
              </a:extLst>
            </p:cNvPr>
            <p:cNvGrpSpPr>
              <a:grpSpLocks/>
            </p:cNvGrpSpPr>
            <p:nvPr/>
          </p:nvGrpSpPr>
          <p:grpSpPr bwMode="auto">
            <a:xfrm>
              <a:off x="7367278" y="5760072"/>
              <a:ext cx="768201" cy="646029"/>
              <a:chOff x="-44" y="1473"/>
              <a:chExt cx="981" cy="1105"/>
            </a:xfrm>
          </p:grpSpPr>
          <p:pic>
            <p:nvPicPr>
              <p:cNvPr id="107" name="Picture 50" descr="desktop_computer_stylized_medium">
                <a:extLst>
                  <a:ext uri="{FF2B5EF4-FFF2-40B4-BE49-F238E27FC236}">
                    <a16:creationId xmlns:a16="http://schemas.microsoft.com/office/drawing/2014/main" id="{26635111-EEAD-044B-A078-CDE50D4A53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8" name="Freeform 51">
                <a:extLst>
                  <a:ext uri="{FF2B5EF4-FFF2-40B4-BE49-F238E27FC236}">
                    <a16:creationId xmlns:a16="http://schemas.microsoft.com/office/drawing/2014/main" id="{6C722D5C-0DA5-4943-BCD3-A0181121BF5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0" name="Rectangle 37">
              <a:extLst>
                <a:ext uri="{FF2B5EF4-FFF2-40B4-BE49-F238E27FC236}">
                  <a16:creationId xmlns:a16="http://schemas.microsoft.com/office/drawing/2014/main" id="{09F4DA0F-D305-D34F-BA6E-50CB86EC28B4}"/>
                </a:ext>
              </a:extLst>
            </p:cNvPr>
            <p:cNvSpPr>
              <a:spLocks noChangeArrowheads="1"/>
            </p:cNvSpPr>
            <p:nvPr/>
          </p:nvSpPr>
          <p:spPr bwMode="auto">
            <a:xfrm rot="10800000">
              <a:off x="7859915" y="4388441"/>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59" name="Group 44">
              <a:extLst>
                <a:ext uri="{FF2B5EF4-FFF2-40B4-BE49-F238E27FC236}">
                  <a16:creationId xmlns:a16="http://schemas.microsoft.com/office/drawing/2014/main" id="{FBD1E47D-990B-2E43-A7A3-9B664F60E58A}"/>
                </a:ext>
              </a:extLst>
            </p:cNvPr>
            <p:cNvGrpSpPr>
              <a:grpSpLocks/>
            </p:cNvGrpSpPr>
            <p:nvPr/>
          </p:nvGrpSpPr>
          <p:grpSpPr bwMode="auto">
            <a:xfrm>
              <a:off x="7480526" y="3889527"/>
              <a:ext cx="852487" cy="741363"/>
              <a:chOff x="-44" y="1473"/>
              <a:chExt cx="981" cy="1105"/>
            </a:xfrm>
          </p:grpSpPr>
          <p:pic>
            <p:nvPicPr>
              <p:cNvPr id="60" name="Picture 45" descr="desktop_computer_stylized_medium">
                <a:extLst>
                  <a:ext uri="{FF2B5EF4-FFF2-40B4-BE49-F238E27FC236}">
                    <a16:creationId xmlns:a16="http://schemas.microsoft.com/office/drawing/2014/main" id="{592B481C-B53F-BF47-AD1B-2E6BDCFAFD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 name="Freeform 46">
                <a:extLst>
                  <a:ext uri="{FF2B5EF4-FFF2-40B4-BE49-F238E27FC236}">
                    <a16:creationId xmlns:a16="http://schemas.microsoft.com/office/drawing/2014/main" id="{2D0F8AEC-7A1F-964C-8A02-58C4F3903841}"/>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1" name="Group 110">
              <a:extLst>
                <a:ext uri="{FF2B5EF4-FFF2-40B4-BE49-F238E27FC236}">
                  <a16:creationId xmlns:a16="http://schemas.microsoft.com/office/drawing/2014/main" id="{D52E7F60-11FB-F544-8C5D-1F0C4F2A3A93}"/>
                </a:ext>
              </a:extLst>
            </p:cNvPr>
            <p:cNvGrpSpPr/>
            <p:nvPr/>
          </p:nvGrpSpPr>
          <p:grpSpPr>
            <a:xfrm>
              <a:off x="7642010" y="4950839"/>
              <a:ext cx="561892" cy="329289"/>
              <a:chOff x="3668110" y="2448910"/>
              <a:chExt cx="3794234" cy="2165130"/>
            </a:xfrm>
          </p:grpSpPr>
          <p:sp>
            <p:nvSpPr>
              <p:cNvPr id="112" name="Rectangle 111">
                <a:extLst>
                  <a:ext uri="{FF2B5EF4-FFF2-40B4-BE49-F238E27FC236}">
                    <a16:creationId xmlns:a16="http://schemas.microsoft.com/office/drawing/2014/main" id="{23CA7BB1-785A-2F4E-99C7-9A87B4C15899}"/>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Freeform 112">
                <a:extLst>
                  <a:ext uri="{FF2B5EF4-FFF2-40B4-BE49-F238E27FC236}">
                    <a16:creationId xmlns:a16="http://schemas.microsoft.com/office/drawing/2014/main" id="{D6E11BDC-7A81-3D49-B82F-217FBC3D8BA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4" name="Group 113">
                <a:extLst>
                  <a:ext uri="{FF2B5EF4-FFF2-40B4-BE49-F238E27FC236}">
                    <a16:creationId xmlns:a16="http://schemas.microsoft.com/office/drawing/2014/main" id="{40B98351-A0BF-8F45-BA38-838A66C2790F}"/>
                  </a:ext>
                </a:extLst>
              </p:cNvPr>
              <p:cNvGrpSpPr/>
              <p:nvPr/>
            </p:nvGrpSpPr>
            <p:grpSpPr>
              <a:xfrm>
                <a:off x="3941378" y="2603243"/>
                <a:ext cx="3202061" cy="1066110"/>
                <a:chOff x="7939341" y="3037317"/>
                <a:chExt cx="897649" cy="353919"/>
              </a:xfrm>
            </p:grpSpPr>
            <p:sp>
              <p:nvSpPr>
                <p:cNvPr id="115" name="Freeform 114">
                  <a:extLst>
                    <a:ext uri="{FF2B5EF4-FFF2-40B4-BE49-F238E27FC236}">
                      <a16:creationId xmlns:a16="http://schemas.microsoft.com/office/drawing/2014/main" id="{424FAC47-A5B2-724B-B58E-B1DE520B997D}"/>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Freeform 115">
                  <a:extLst>
                    <a:ext uri="{FF2B5EF4-FFF2-40B4-BE49-F238E27FC236}">
                      <a16:creationId xmlns:a16="http://schemas.microsoft.com/office/drawing/2014/main" id="{D765BB73-0713-214F-B633-B66F09A5A736}"/>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Freeform 116">
                  <a:extLst>
                    <a:ext uri="{FF2B5EF4-FFF2-40B4-BE49-F238E27FC236}">
                      <a16:creationId xmlns:a16="http://schemas.microsoft.com/office/drawing/2014/main" id="{A2048D2B-32B6-404A-8309-2D614DB0F645}"/>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117">
                  <a:extLst>
                    <a:ext uri="{FF2B5EF4-FFF2-40B4-BE49-F238E27FC236}">
                      <a16:creationId xmlns:a16="http://schemas.microsoft.com/office/drawing/2014/main" id="{85ADFEC2-5799-064A-A2B3-E69C5AD6EC08}"/>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21" name="Rectangle 6">
            <a:extLst>
              <a:ext uri="{FF2B5EF4-FFF2-40B4-BE49-F238E27FC236}">
                <a16:creationId xmlns:a16="http://schemas.microsoft.com/office/drawing/2014/main" id="{5E5D623C-BFF9-A44C-8728-E57D1D8E9F2D}"/>
              </a:ext>
            </a:extLst>
          </p:cNvPr>
          <p:cNvSpPr txBox="1">
            <a:spLocks noChangeArrowheads="1"/>
          </p:cNvSpPr>
          <p:nvPr/>
        </p:nvSpPr>
        <p:spPr>
          <a:xfrm>
            <a:off x="1076274" y="2498428"/>
            <a:ext cx="10839554" cy="164118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273050" algn="l" defTabSz="914400" rtl="0" eaLnBrk="1" fontAlgn="auto" latinLnBrk="0" hangingPunct="1">
              <a:lnSpc>
                <a:spcPct val="75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switched: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prevails today</a:t>
            </a:r>
          </a:p>
          <a:p>
            <a:pPr marL="695325" marR="0" lvl="1" indent="-231775" algn="l" defTabSz="914400" rtl="0" eaLnBrk="1" fontAlgn="auto" latinLnBrk="0" hangingPunct="1">
              <a:lnSpc>
                <a:spcPct val="75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active link-layer </a:t>
            </a:r>
            <a:r>
              <a:rPr kumimoji="0" lang="en-US" sz="2400" b="0" i="1" u="none" strike="noStrike" kern="1200" cap="none" spc="0" normalizeH="0" baseline="0" noProof="0" dirty="0">
                <a:ln>
                  <a:noFill/>
                </a:ln>
                <a:solidFill>
                  <a:srgbClr val="0000A8"/>
                </a:solidFill>
                <a:effectLst/>
                <a:uLnTx/>
                <a:uFillTx/>
                <a:latin typeface="Calibri" panose="020F0502020204030204"/>
                <a:ea typeface="+mn-ea"/>
                <a:cs typeface="+mn-cs"/>
              </a:rPr>
              <a:t>switch</a:t>
            </a:r>
            <a:r>
              <a:rPr kumimoji="0" lang="en-US" sz="2400" b="0" i="0" u="none" strike="noStrike" kern="1200" cap="none" spc="0" normalizeH="0" baseline="0" noProof="0" dirty="0">
                <a:ln>
                  <a:noFill/>
                </a:ln>
                <a:solidFill>
                  <a:srgbClr val="CC0000"/>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 center</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each </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spoke</a:t>
            </a:r>
            <a:r>
              <a:rPr kumimoji="0" lang="en-US" altLang="ja-JP"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runs a (separate) Ethernet protocol (nodes do not collide with each other)</a:t>
            </a:r>
          </a:p>
        </p:txBody>
      </p:sp>
      <p:sp>
        <p:nvSpPr>
          <p:cNvPr id="3" name="Rectangle 2">
            <a:extLst>
              <a:ext uri="{FF2B5EF4-FFF2-40B4-BE49-F238E27FC236}">
                <a16:creationId xmlns:a16="http://schemas.microsoft.com/office/drawing/2014/main" id="{D3C822AC-9AB6-2AF9-9DD3-5A2BBA582E4C}"/>
              </a:ext>
            </a:extLst>
          </p:cNvPr>
          <p:cNvSpPr/>
          <p:nvPr/>
        </p:nvSpPr>
        <p:spPr>
          <a:xfrm>
            <a:off x="800101" y="4073159"/>
            <a:ext cx="4895850" cy="2379250"/>
          </a:xfrm>
          <a:prstGeom prst="rect">
            <a:avLst/>
          </a:prstGeom>
          <a:solidFill>
            <a:schemeClr val="bg1">
              <a:alpha val="7740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B3C3DA4-D11F-F5E8-60EF-F635158532DE}"/>
              </a:ext>
            </a:extLst>
          </p:cNvPr>
          <p:cNvSpPr>
            <a:spLocks noGrp="1"/>
          </p:cNvSpPr>
          <p:nvPr>
            <p:ph type="title"/>
          </p:nvPr>
        </p:nvSpPr>
        <p:spPr>
          <a:xfrm>
            <a:off x="438151" y="388022"/>
            <a:ext cx="10515600" cy="894622"/>
          </a:xfrm>
        </p:spPr>
        <p:txBody>
          <a:bodyPr/>
          <a:lstStyle/>
          <a:p>
            <a:r>
              <a:rPr lang="en-US" kern="0" dirty="0">
                <a:solidFill>
                  <a:srgbClr val="000099"/>
                </a:solidFill>
                <a:ea typeface="ＭＳ Ｐゴシック" charset="0"/>
              </a:rPr>
              <a:t>Ethernet: physical topology</a:t>
            </a:r>
            <a:endParaRPr lang="en-US" dirty="0"/>
          </a:p>
        </p:txBody>
      </p:sp>
    </p:spTree>
    <p:extLst>
      <p:ext uri="{BB962C8B-B14F-4D97-AF65-F5344CB8AC3E}">
        <p14:creationId xmlns:p14="http://schemas.microsoft.com/office/powerpoint/2010/main" val="256177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dissolve">
                                      <p:cBhvr>
                                        <p:cTn id="7" dur="500"/>
                                        <p:tgtEl>
                                          <p:spTgt spid="121"/>
                                        </p:tgtEl>
                                      </p:cBhvr>
                                    </p:animEffect>
                                  </p:childTnLst>
                                </p:cTn>
                              </p:par>
                              <p:par>
                                <p:cTn id="8" presetID="9" presetClass="entr" presetSubtype="0"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dissolve">
                                      <p:cBhvr>
                                        <p:cTn id="10" dur="500"/>
                                        <p:tgtEl>
                                          <p:spTgt spid="12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ssolv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362355" y="388336"/>
            <a:ext cx="10515600" cy="894622"/>
          </a:xfrm>
        </p:spPr>
        <p:txBody>
          <a:bodyPr>
            <a:normAutofit/>
          </a:bodyPr>
          <a:lstStyle/>
          <a:p>
            <a:r>
              <a:rPr lang="en-US" b="0" kern="0" dirty="0">
                <a:solidFill>
                  <a:srgbClr val="000099"/>
                </a:solidFill>
                <a:latin typeface="+mn-lt"/>
                <a:ea typeface="ＭＳ Ｐゴシック" charset="0"/>
              </a:rPr>
              <a:t>Ethernet: unreliable, connectionless</a:t>
            </a:r>
            <a:endParaRPr lang="en-US" sz="4400" b="0" dirty="0">
              <a:latin typeface="+mn-lt"/>
            </a:endParaRPr>
          </a:p>
        </p:txBody>
      </p:sp>
      <p:sp>
        <p:nvSpPr>
          <p:cNvPr id="20" name="Rectangle 3">
            <a:extLst>
              <a:ext uri="{FF2B5EF4-FFF2-40B4-BE49-F238E27FC236}">
                <a16:creationId xmlns:a16="http://schemas.microsoft.com/office/drawing/2014/main" id="{C94B40E5-F359-2645-A4A0-0CEE4C209C99}"/>
              </a:ext>
            </a:extLst>
          </p:cNvPr>
          <p:cNvSpPr txBox="1">
            <a:spLocks noChangeArrowheads="1"/>
          </p:cNvSpPr>
          <p:nvPr/>
        </p:nvSpPr>
        <p:spPr>
          <a:xfrm>
            <a:off x="989351" y="1600200"/>
            <a:ext cx="10238281" cy="46482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connectionless: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no handshaking between sending and receiving </a:t>
            </a:r>
            <a:r>
              <a:rPr lang="en-US" altLang="zh-CN" sz="3200" dirty="0">
                <a:solidFill>
                  <a:prstClr val="black"/>
                </a:solidFill>
                <a:latin typeface="Calibri" panose="020F0502020204030204"/>
              </a:rPr>
              <a:t>interfaces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dirty="0">
                <a:ln>
                  <a:noFill/>
                </a:ln>
                <a:solidFill>
                  <a:srgbClr val="C00000"/>
                </a:solidFill>
                <a:effectLst/>
                <a:uLnTx/>
                <a:uFillTx/>
                <a:latin typeface="Calibri" panose="020F0502020204030204"/>
                <a:ea typeface="+mn-ea"/>
                <a:cs typeface="+mn-cs"/>
              </a:rPr>
              <a:t>unreliable: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receiving </a:t>
            </a:r>
            <a:r>
              <a:rPr lang="en-US" sz="3200" dirty="0">
                <a:solidFill>
                  <a:prstClr val="black"/>
                </a:solidFill>
                <a:latin typeface="Calibri" panose="020F0502020204030204"/>
              </a:rPr>
              <a:t>interface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doesn’t send ACKs to sending </a:t>
            </a:r>
            <a:r>
              <a:rPr lang="en-US" sz="3200" dirty="0">
                <a:solidFill>
                  <a:prstClr val="black"/>
                </a:solidFill>
                <a:latin typeface="Calibri" panose="020F0502020204030204"/>
              </a:rPr>
              <a:t>interface</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data in dropped frames recovered only if initial sender uses higher layer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rdt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(e.g., TCP), otherwise dropped data lost</a:t>
            </a:r>
          </a:p>
        </p:txBody>
      </p:sp>
    </p:spTree>
    <p:extLst>
      <p:ext uri="{BB962C8B-B14F-4D97-AF65-F5344CB8AC3E}">
        <p14:creationId xmlns:p14="http://schemas.microsoft.com/office/powerpoint/2010/main" val="11348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dissolve">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dissolve">
                                      <p:cBhvr>
                                        <p:cTn id="12" dur="500"/>
                                        <p:tgtEl>
                                          <p:spTgt spid="20">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animEffect transition="in" filter="dissolve">
                                      <p:cBhvr>
                                        <p:cTn id="15"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352627" y="376280"/>
            <a:ext cx="10515600" cy="894622"/>
          </a:xfrm>
        </p:spPr>
        <p:txBody>
          <a:bodyPr>
            <a:normAutofit/>
          </a:bodyPr>
          <a:lstStyle/>
          <a:p>
            <a:r>
              <a:rPr lang="en-US" b="0" kern="0" dirty="0">
                <a:solidFill>
                  <a:srgbClr val="000099"/>
                </a:solidFill>
                <a:latin typeface="+mn-lt"/>
                <a:ea typeface="ＭＳ Ｐゴシック" charset="0"/>
              </a:rPr>
              <a:t>Ethernet frame structure</a:t>
            </a:r>
            <a:endParaRPr lang="en-US" sz="4400" b="0" dirty="0">
              <a:latin typeface="+mn-lt"/>
            </a:endParaRPr>
          </a:p>
        </p:txBody>
      </p:sp>
      <p:sp>
        <p:nvSpPr>
          <p:cNvPr id="64" name="Rectangle 3">
            <a:extLst>
              <a:ext uri="{FF2B5EF4-FFF2-40B4-BE49-F238E27FC236}">
                <a16:creationId xmlns:a16="http://schemas.microsoft.com/office/drawing/2014/main" id="{4B00453C-4C5E-1142-B1BF-526E638BF9DC}"/>
              </a:ext>
            </a:extLst>
          </p:cNvPr>
          <p:cNvSpPr txBox="1">
            <a:spLocks noChangeArrowheads="1"/>
          </p:cNvSpPr>
          <p:nvPr/>
        </p:nvSpPr>
        <p:spPr>
          <a:xfrm>
            <a:off x="1057198" y="1399863"/>
            <a:ext cx="11134802" cy="223458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sending interface encapsulates IP datagram (or other network layer protocol packet) in </a:t>
            </a:r>
            <a:r>
              <a:rPr kumimoji="0" lang="en-US" sz="2800" b="0" i="0" u="none" strike="noStrike" kern="1200" cap="none" spc="0" normalizeH="0" baseline="0" noProof="0">
                <a:ln>
                  <a:noFill/>
                </a:ln>
                <a:solidFill>
                  <a:srgbClr val="CC0000"/>
                </a:solidFill>
                <a:effectLst/>
                <a:uLnTx/>
                <a:uFillTx/>
                <a:latin typeface="Calibri" panose="020F0502020204030204"/>
                <a:ea typeface="+mn-ea"/>
                <a:cs typeface="+mn-cs"/>
              </a:rPr>
              <a:t>Ethernet frame</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400" b="1" i="0" u="none" strike="noStrike" kern="1200" cap="none" spc="0" normalizeH="0" baseline="0" noProof="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24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nvGrpSpPr>
          <p:cNvPr id="65" name="Group 51">
            <a:extLst>
              <a:ext uri="{FF2B5EF4-FFF2-40B4-BE49-F238E27FC236}">
                <a16:creationId xmlns:a16="http://schemas.microsoft.com/office/drawing/2014/main" id="{994C70D6-C6AB-E54E-8D0F-FF67C69F8D38}"/>
              </a:ext>
            </a:extLst>
          </p:cNvPr>
          <p:cNvGrpSpPr>
            <a:grpSpLocks/>
          </p:cNvGrpSpPr>
          <p:nvPr/>
        </p:nvGrpSpPr>
        <p:grpSpPr bwMode="auto">
          <a:xfrm>
            <a:off x="2745256" y="2328343"/>
            <a:ext cx="7867779" cy="1104405"/>
            <a:chOff x="940711" y="4902593"/>
            <a:chExt cx="6291001" cy="992895"/>
          </a:xfrm>
        </p:grpSpPr>
        <p:sp>
          <p:nvSpPr>
            <p:cNvPr id="66" name="Line 10">
              <a:extLst>
                <a:ext uri="{FF2B5EF4-FFF2-40B4-BE49-F238E27FC236}">
                  <a16:creationId xmlns:a16="http://schemas.microsoft.com/office/drawing/2014/main" id="{1608A646-C375-F246-B6A1-8B07BEE7EECD}"/>
                </a:ext>
              </a:extLst>
            </p:cNvPr>
            <p:cNvSpPr>
              <a:spLocks noChangeShapeType="1"/>
            </p:cNvSpPr>
            <p:nvPr/>
          </p:nvSpPr>
          <p:spPr bwMode="auto">
            <a:xfrm>
              <a:off x="3570934" y="5199463"/>
              <a:ext cx="0" cy="20464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1">
              <a:extLst>
                <a:ext uri="{FF2B5EF4-FFF2-40B4-BE49-F238E27FC236}">
                  <a16:creationId xmlns:a16="http://schemas.microsoft.com/office/drawing/2014/main" id="{122AD258-BA7C-5743-BDF1-579DC5FE4C4B}"/>
                </a:ext>
              </a:extLst>
            </p:cNvPr>
            <p:cNvSpPr>
              <a:spLocks noChangeArrowheads="1"/>
            </p:cNvSpPr>
            <p:nvPr/>
          </p:nvSpPr>
          <p:spPr bwMode="auto">
            <a:xfrm>
              <a:off x="976959" y="5272489"/>
              <a:ext cx="6254753" cy="547846"/>
            </a:xfrm>
            <a:prstGeom prst="rect">
              <a:avLst/>
            </a:prstGeom>
            <a:solidFill>
              <a:srgbClr val="00B050"/>
            </a:solidFill>
            <a:ln w="9525">
              <a:solidFill>
                <a:schemeClr val="bg1"/>
              </a:solidFill>
              <a:round/>
              <a:headEnd/>
              <a:tailEnd/>
            </a:ln>
            <a:effectLst>
              <a:outerShdw blurRad="50800" dist="38100" dir="18900000" algn="bl" rotWithShape="0">
                <a:prstClr val="black">
                  <a:alpha val="40000"/>
                </a:prst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8" name="Straight Connector 3">
              <a:extLst>
                <a:ext uri="{FF2B5EF4-FFF2-40B4-BE49-F238E27FC236}">
                  <a16:creationId xmlns:a16="http://schemas.microsoft.com/office/drawing/2014/main" id="{389D496F-CC2B-3A43-95D1-ABF0C03ECFBB}"/>
                </a:ext>
              </a:extLst>
            </p:cNvPr>
            <p:cNvCxnSpPr>
              <a:cxnSpLocks noChangeShapeType="1"/>
            </p:cNvCxnSpPr>
            <p:nvPr/>
          </p:nvCxnSpPr>
          <p:spPr bwMode="auto">
            <a:xfrm>
              <a:off x="1970955" y="5262636"/>
              <a:ext cx="0" cy="55037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9" name="Straight Connector 32">
              <a:extLst>
                <a:ext uri="{FF2B5EF4-FFF2-40B4-BE49-F238E27FC236}">
                  <a16:creationId xmlns:a16="http://schemas.microsoft.com/office/drawing/2014/main" id="{F87D7576-1243-F94E-ADCF-31C735652646}"/>
                </a:ext>
              </a:extLst>
            </p:cNvPr>
            <p:cNvCxnSpPr>
              <a:cxnSpLocks noChangeShapeType="1"/>
            </p:cNvCxnSpPr>
            <p:nvPr/>
          </p:nvCxnSpPr>
          <p:spPr bwMode="auto">
            <a:xfrm>
              <a:off x="2701175" y="5265808"/>
              <a:ext cx="0" cy="583683"/>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0" name="Straight Connector 33">
              <a:extLst>
                <a:ext uri="{FF2B5EF4-FFF2-40B4-BE49-F238E27FC236}">
                  <a16:creationId xmlns:a16="http://schemas.microsoft.com/office/drawing/2014/main" id="{14FE0A1A-93B7-6346-BDD3-6DC30F917A24}"/>
                </a:ext>
              </a:extLst>
            </p:cNvPr>
            <p:cNvCxnSpPr>
              <a:cxnSpLocks noChangeShapeType="1"/>
            </p:cNvCxnSpPr>
            <p:nvPr/>
          </p:nvCxnSpPr>
          <p:spPr bwMode="auto">
            <a:xfrm>
              <a:off x="3429808" y="5270567"/>
              <a:ext cx="0" cy="548789"/>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 name="Straight Connector 34">
              <a:extLst>
                <a:ext uri="{FF2B5EF4-FFF2-40B4-BE49-F238E27FC236}">
                  <a16:creationId xmlns:a16="http://schemas.microsoft.com/office/drawing/2014/main" id="{66187199-26A8-6B43-9A30-9F6334B2BD4C}"/>
                </a:ext>
              </a:extLst>
            </p:cNvPr>
            <p:cNvCxnSpPr>
              <a:cxnSpLocks noChangeShapeType="1"/>
            </p:cNvCxnSpPr>
            <p:nvPr/>
          </p:nvCxnSpPr>
          <p:spPr bwMode="auto">
            <a:xfrm>
              <a:off x="3683797" y="5265808"/>
              <a:ext cx="0" cy="580510"/>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2" name="Straight Connector 35">
              <a:extLst>
                <a:ext uri="{FF2B5EF4-FFF2-40B4-BE49-F238E27FC236}">
                  <a16:creationId xmlns:a16="http://schemas.microsoft.com/office/drawing/2014/main" id="{0A42998D-88F0-C542-80A5-78C2C193217E}"/>
                </a:ext>
              </a:extLst>
            </p:cNvPr>
            <p:cNvCxnSpPr>
              <a:cxnSpLocks noChangeShapeType="1"/>
            </p:cNvCxnSpPr>
            <p:nvPr/>
          </p:nvCxnSpPr>
          <p:spPr bwMode="auto">
            <a:xfrm>
              <a:off x="5650628" y="5272152"/>
              <a:ext cx="0" cy="623336"/>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3" name="TextBox 5">
              <a:extLst>
                <a:ext uri="{FF2B5EF4-FFF2-40B4-BE49-F238E27FC236}">
                  <a16:creationId xmlns:a16="http://schemas.microsoft.com/office/drawing/2014/main" id="{D8C6AB0E-F540-8A4E-8BBA-EB58089CD6FD}"/>
                </a:ext>
              </a:extLst>
            </p:cNvPr>
            <p:cNvSpPr txBox="1">
              <a:spLocks noChangeArrowheads="1"/>
            </p:cNvSpPr>
            <p:nvPr/>
          </p:nvSpPr>
          <p:spPr bwMode="auto">
            <a:xfrm>
              <a:off x="1927355" y="5375236"/>
              <a:ext cx="844810" cy="329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dest.</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address</a:t>
              </a:r>
            </a:p>
          </p:txBody>
        </p:sp>
        <p:sp>
          <p:nvSpPr>
            <p:cNvPr id="76" name="TextBox 37">
              <a:extLst>
                <a:ext uri="{FF2B5EF4-FFF2-40B4-BE49-F238E27FC236}">
                  <a16:creationId xmlns:a16="http://schemas.microsoft.com/office/drawing/2014/main" id="{03FFAEAD-5C41-4246-B3E9-7B76999E94B4}"/>
                </a:ext>
              </a:extLst>
            </p:cNvPr>
            <p:cNvSpPr txBox="1">
              <a:spLocks noChangeArrowheads="1"/>
            </p:cNvSpPr>
            <p:nvPr/>
          </p:nvSpPr>
          <p:spPr bwMode="auto">
            <a:xfrm>
              <a:off x="2652391" y="5379038"/>
              <a:ext cx="844810" cy="329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source</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address</a:t>
              </a:r>
            </a:p>
          </p:txBody>
        </p:sp>
        <p:sp>
          <p:nvSpPr>
            <p:cNvPr id="77" name="TextBox 38">
              <a:extLst>
                <a:ext uri="{FF2B5EF4-FFF2-40B4-BE49-F238E27FC236}">
                  <a16:creationId xmlns:a16="http://schemas.microsoft.com/office/drawing/2014/main" id="{4CBFC6F3-AE10-314B-B936-C5F4A8AE62C2}"/>
                </a:ext>
              </a:extLst>
            </p:cNvPr>
            <p:cNvSpPr txBox="1">
              <a:spLocks noChangeArrowheads="1"/>
            </p:cNvSpPr>
            <p:nvPr/>
          </p:nvSpPr>
          <p:spPr bwMode="auto">
            <a:xfrm>
              <a:off x="3969632" y="5447787"/>
              <a:ext cx="1377407" cy="21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data (payload)</a:t>
              </a:r>
            </a:p>
          </p:txBody>
        </p:sp>
        <p:sp>
          <p:nvSpPr>
            <p:cNvPr id="78" name="TextBox 39">
              <a:extLst>
                <a:ext uri="{FF2B5EF4-FFF2-40B4-BE49-F238E27FC236}">
                  <a16:creationId xmlns:a16="http://schemas.microsoft.com/office/drawing/2014/main" id="{48BAC0FD-0D2D-7649-9DEF-4A90342AC0AF}"/>
                </a:ext>
              </a:extLst>
            </p:cNvPr>
            <p:cNvSpPr txBox="1">
              <a:spLocks noChangeArrowheads="1"/>
            </p:cNvSpPr>
            <p:nvPr/>
          </p:nvSpPr>
          <p:spPr bwMode="auto">
            <a:xfrm>
              <a:off x="5941065" y="5431291"/>
              <a:ext cx="855572" cy="21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CRC</a:t>
              </a:r>
            </a:p>
          </p:txBody>
        </p:sp>
        <p:sp>
          <p:nvSpPr>
            <p:cNvPr id="79" name="TextBox 40">
              <a:extLst>
                <a:ext uri="{FF2B5EF4-FFF2-40B4-BE49-F238E27FC236}">
                  <a16:creationId xmlns:a16="http://schemas.microsoft.com/office/drawing/2014/main" id="{BDA70AA3-D12B-1944-AB73-0E0BABDA7EE8}"/>
                </a:ext>
              </a:extLst>
            </p:cNvPr>
            <p:cNvSpPr txBox="1">
              <a:spLocks noChangeArrowheads="1"/>
            </p:cNvSpPr>
            <p:nvPr/>
          </p:nvSpPr>
          <p:spPr bwMode="auto">
            <a:xfrm>
              <a:off x="940711" y="5468237"/>
              <a:ext cx="1070128" cy="21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preamble</a:t>
              </a:r>
            </a:p>
          </p:txBody>
        </p:sp>
        <p:sp>
          <p:nvSpPr>
            <p:cNvPr id="88" name="Text Box 9">
              <a:extLst>
                <a:ext uri="{FF2B5EF4-FFF2-40B4-BE49-F238E27FC236}">
                  <a16:creationId xmlns:a16="http://schemas.microsoft.com/office/drawing/2014/main" id="{B8872802-E974-8E40-A27B-DFD5D80F231E}"/>
                </a:ext>
              </a:extLst>
            </p:cNvPr>
            <p:cNvSpPr txBox="1">
              <a:spLocks noChangeArrowheads="1"/>
            </p:cNvSpPr>
            <p:nvPr/>
          </p:nvSpPr>
          <p:spPr bwMode="auto">
            <a:xfrm>
              <a:off x="3321504" y="4902593"/>
              <a:ext cx="770260" cy="292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Calibri" panose="020F0502020204030204"/>
                  <a:ea typeface="ＭＳ Ｐゴシック" charset="0"/>
                </a:rPr>
                <a:t>type</a:t>
              </a:r>
            </a:p>
          </p:txBody>
        </p:sp>
      </p:grpSp>
      <p:sp>
        <p:nvSpPr>
          <p:cNvPr id="89" name="Rectangle 3">
            <a:extLst>
              <a:ext uri="{FF2B5EF4-FFF2-40B4-BE49-F238E27FC236}">
                <a16:creationId xmlns:a16="http://schemas.microsoft.com/office/drawing/2014/main" id="{2C36AD46-76A5-B740-906F-47C5DF160D37}"/>
              </a:ext>
            </a:extLst>
          </p:cNvPr>
          <p:cNvSpPr txBox="1">
            <a:spLocks noChangeArrowheads="1"/>
          </p:cNvSpPr>
          <p:nvPr/>
        </p:nvSpPr>
        <p:spPr>
          <a:xfrm>
            <a:off x="1057198" y="3867200"/>
            <a:ext cx="11134802" cy="4343400"/>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1" u="none" strike="noStrike" kern="1200" cap="none" spc="0" normalizeH="0" baseline="0" noProof="0">
                <a:ln>
                  <a:noFill/>
                </a:ln>
                <a:solidFill>
                  <a:srgbClr val="CC0000"/>
                </a:solidFill>
                <a:effectLst/>
                <a:uLnTx/>
                <a:uFillTx/>
                <a:latin typeface="Calibri" panose="020F0502020204030204"/>
                <a:ea typeface="+mn-ea"/>
                <a:cs typeface="+mn-cs"/>
              </a:rPr>
              <a:t>preamble: </a:t>
            </a:r>
          </a:p>
          <a:p>
            <a:pPr marL="465138" marR="0" lvl="0" indent="-2333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used to synchronize receiver, sender clock rates</a:t>
            </a:r>
          </a:p>
          <a:p>
            <a:pPr marL="465138" marR="0" lvl="0" indent="-233363"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7 bytes of 10101010 followed by one byte of 10101011</a:t>
            </a:r>
          </a:p>
        </p:txBody>
      </p:sp>
    </p:spTree>
    <p:extLst>
      <p:ext uri="{BB962C8B-B14F-4D97-AF65-F5344CB8AC3E}">
        <p14:creationId xmlns:p14="http://schemas.microsoft.com/office/powerpoint/2010/main" val="262692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4CEA7-37C1-F427-084F-640DE3532975}"/>
              </a:ext>
            </a:extLst>
          </p:cNvPr>
          <p:cNvSpPr>
            <a:spLocks noGrp="1"/>
          </p:cNvSpPr>
          <p:nvPr>
            <p:ph type="title"/>
          </p:nvPr>
        </p:nvSpPr>
        <p:spPr/>
        <p:txBody>
          <a:bodyPr/>
          <a:lstStyle/>
          <a:p>
            <a:r>
              <a:rPr lang="en-US"/>
              <a:t>A note on the slides</a:t>
            </a:r>
          </a:p>
        </p:txBody>
      </p:sp>
      <p:sp>
        <p:nvSpPr>
          <p:cNvPr id="3" name="Content Placeholder 2">
            <a:extLst>
              <a:ext uri="{FF2B5EF4-FFF2-40B4-BE49-F238E27FC236}">
                <a16:creationId xmlns:a16="http://schemas.microsoft.com/office/drawing/2014/main" id="{65F98C03-0047-C923-1960-8CF20F761E5C}"/>
              </a:ext>
            </a:extLst>
          </p:cNvPr>
          <p:cNvSpPr>
            <a:spLocks noGrp="1"/>
          </p:cNvSpPr>
          <p:nvPr>
            <p:ph sz="half" idx="1"/>
          </p:nvPr>
        </p:nvSpPr>
        <p:spPr>
          <a:xfrm>
            <a:off x="838200" y="2370864"/>
            <a:ext cx="5181600" cy="894622"/>
          </a:xfrm>
        </p:spPr>
        <p:txBody>
          <a:bodyPr/>
          <a:lstStyle/>
          <a:p>
            <a:pPr marL="130175" indent="0">
              <a:buNone/>
            </a:pPr>
            <a:r>
              <a:rPr lang="en-US"/>
              <a:t>Adapted from the slides that accompany this book.</a:t>
            </a:r>
          </a:p>
          <a:p>
            <a:pPr lvl="1"/>
            <a:endParaRPr lang="en-US"/>
          </a:p>
          <a:p>
            <a:endParaRPr lang="en-US"/>
          </a:p>
        </p:txBody>
      </p:sp>
      <p:sp>
        <p:nvSpPr>
          <p:cNvPr id="6" name="Rectangle 5">
            <a:extLst>
              <a:ext uri="{FF2B5EF4-FFF2-40B4-BE49-F238E27FC236}">
                <a16:creationId xmlns:a16="http://schemas.microsoft.com/office/drawing/2014/main" id="{86238DD7-7231-CD30-6036-3E76182B3EE9}"/>
              </a:ext>
            </a:extLst>
          </p:cNvPr>
          <p:cNvSpPr>
            <a:spLocks noChangeArrowheads="1"/>
          </p:cNvSpPr>
          <p:nvPr/>
        </p:nvSpPr>
        <p:spPr bwMode="auto">
          <a:xfrm>
            <a:off x="7242719" y="4239526"/>
            <a:ext cx="3981504" cy="192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85000"/>
              </a:lnSpc>
            </a:pPr>
            <a:r>
              <a:rPr lang="en-US" altLang="en-US" sz="2800" i="1">
                <a:solidFill>
                  <a:srgbClr val="0000A3"/>
                </a:solidFill>
                <a:latin typeface="+mn-lt"/>
              </a:rPr>
              <a:t>Computer Networking: A Top-Down Approach </a:t>
            </a:r>
            <a:br>
              <a:rPr lang="en-US" altLang="en-US" sz="2800">
                <a:solidFill>
                  <a:srgbClr val="008000"/>
                </a:solidFill>
                <a:latin typeface="+mn-lt"/>
              </a:rPr>
            </a:br>
            <a:r>
              <a:rPr lang="en-US" altLang="en-US" sz="1800">
                <a:latin typeface="+mn-lt"/>
              </a:rPr>
              <a:t>8</a:t>
            </a:r>
            <a:r>
              <a:rPr lang="en-US" altLang="en-US" sz="1800" baseline="30000">
                <a:latin typeface="+mn-lt"/>
              </a:rPr>
              <a:t>th</a:t>
            </a:r>
            <a:r>
              <a:rPr lang="en-US" altLang="en-US" sz="1800">
                <a:latin typeface="+mn-lt"/>
              </a:rPr>
              <a:t> edition </a:t>
            </a:r>
            <a:br>
              <a:rPr lang="en-US" altLang="en-US" sz="1800">
                <a:latin typeface="+mn-lt"/>
              </a:rPr>
            </a:br>
            <a:r>
              <a:rPr lang="en-US" altLang="en-US" sz="1800">
                <a:latin typeface="+mn-lt"/>
              </a:rPr>
              <a:t>Jim Kurose, Keith Ross</a:t>
            </a:r>
            <a:br>
              <a:rPr lang="en-US" altLang="en-US" sz="1800">
                <a:latin typeface="+mn-lt"/>
              </a:rPr>
            </a:br>
            <a:r>
              <a:rPr lang="en-US" altLang="en-US" sz="1800">
                <a:latin typeface="+mn-lt"/>
              </a:rPr>
              <a:t>Pearson, 2020</a:t>
            </a:r>
            <a:endParaRPr lang="en-US" altLang="en-US" sz="2000">
              <a:latin typeface="+mn-lt"/>
            </a:endParaRPr>
          </a:p>
        </p:txBody>
      </p:sp>
      <p:pic>
        <p:nvPicPr>
          <p:cNvPr id="7" name="Picture 6" descr="A picture containing outdoor, water, bridge, building&#10;&#10;Description automatically generated">
            <a:extLst>
              <a:ext uri="{FF2B5EF4-FFF2-40B4-BE49-F238E27FC236}">
                <a16:creationId xmlns:a16="http://schemas.microsoft.com/office/drawing/2014/main" id="{99FDFA5F-7FE6-BDE0-9734-5047AE07AD65}"/>
              </a:ext>
            </a:extLst>
          </p:cNvPr>
          <p:cNvPicPr>
            <a:picLocks noChangeAspect="1"/>
          </p:cNvPicPr>
          <p:nvPr/>
        </p:nvPicPr>
        <p:blipFill>
          <a:blip r:embed="rId2"/>
          <a:stretch>
            <a:fillRect/>
          </a:stretch>
        </p:blipFill>
        <p:spPr>
          <a:xfrm>
            <a:off x="7406348" y="899132"/>
            <a:ext cx="2722178" cy="3402723"/>
          </a:xfrm>
          <a:prstGeom prst="rect">
            <a:avLst/>
          </a:prstGeom>
        </p:spPr>
      </p:pic>
      <p:sp>
        <p:nvSpPr>
          <p:cNvPr id="9" name="TextBox 8">
            <a:extLst>
              <a:ext uri="{FF2B5EF4-FFF2-40B4-BE49-F238E27FC236}">
                <a16:creationId xmlns:a16="http://schemas.microsoft.com/office/drawing/2014/main" id="{17207271-C5F3-4986-FF3F-2038913E037D}"/>
              </a:ext>
            </a:extLst>
          </p:cNvPr>
          <p:cNvSpPr txBox="1"/>
          <p:nvPr/>
        </p:nvSpPr>
        <p:spPr>
          <a:xfrm>
            <a:off x="958580" y="3429000"/>
            <a:ext cx="5754494" cy="670376"/>
          </a:xfrm>
          <a:prstGeom prst="rect">
            <a:avLst/>
          </a:prstGeom>
          <a:noFill/>
        </p:spPr>
        <p:txBody>
          <a:bodyPr wrap="square">
            <a:spAutoFit/>
          </a:bodyPr>
          <a:lstStyle/>
          <a:p>
            <a:pPr>
              <a:lnSpc>
                <a:spcPct val="85000"/>
              </a:lnSpc>
            </a:pPr>
            <a:r>
              <a:rPr lang="en-US" altLang="en-US" sz="2200">
                <a:latin typeface="+mn-lt"/>
              </a:rPr>
              <a:t>All material copyright 1996-2023</a:t>
            </a:r>
          </a:p>
          <a:p>
            <a:pPr>
              <a:lnSpc>
                <a:spcPct val="85000"/>
              </a:lnSpc>
            </a:pPr>
            <a:r>
              <a:rPr lang="en-US" altLang="en-US" sz="2200">
                <a:latin typeface="+mn-lt"/>
              </a:rPr>
              <a:t>J.F Kurose and K.W. Ross, All Rights Reserved</a:t>
            </a:r>
            <a:endParaRPr lang="en-US" sz="2200"/>
          </a:p>
        </p:txBody>
      </p:sp>
      <p:cxnSp>
        <p:nvCxnSpPr>
          <p:cNvPr id="19" name="Elbow Connector 18">
            <a:extLst>
              <a:ext uri="{FF2B5EF4-FFF2-40B4-BE49-F238E27FC236}">
                <a16:creationId xmlns:a16="http://schemas.microsoft.com/office/drawing/2014/main" id="{FB51EAF9-AC71-AF3F-2442-6ABD5D772DDC}"/>
              </a:ext>
            </a:extLst>
          </p:cNvPr>
          <p:cNvCxnSpPr>
            <a:cxnSpLocks/>
          </p:cNvCxnSpPr>
          <p:nvPr/>
        </p:nvCxnSpPr>
        <p:spPr>
          <a:xfrm flipV="1">
            <a:off x="4488873" y="2050473"/>
            <a:ext cx="2753846" cy="969818"/>
          </a:xfrm>
          <a:prstGeom prst="bentConnector3">
            <a:avLst/>
          </a:prstGeom>
          <a:ln w="28575">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0856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391995" y="348852"/>
            <a:ext cx="10515600" cy="894622"/>
          </a:xfrm>
        </p:spPr>
        <p:txBody>
          <a:bodyPr>
            <a:normAutofit/>
          </a:bodyPr>
          <a:lstStyle/>
          <a:p>
            <a:r>
              <a:rPr lang="en-US" b="0" kern="0">
                <a:solidFill>
                  <a:srgbClr val="000099"/>
                </a:solidFill>
                <a:latin typeface="+mn-lt"/>
                <a:ea typeface="ＭＳ Ｐゴシック" charset="0"/>
              </a:rPr>
              <a:t>Ethernet frame structure </a:t>
            </a:r>
            <a:r>
              <a:rPr lang="en-US" sz="3600" b="0" kern="0">
                <a:solidFill>
                  <a:srgbClr val="000099"/>
                </a:solidFill>
                <a:latin typeface="+mn-lt"/>
                <a:ea typeface="ＭＳ Ｐゴシック" charset="0"/>
              </a:rPr>
              <a:t>(more)</a:t>
            </a:r>
            <a:endParaRPr lang="en-US" sz="4400" b="0">
              <a:latin typeface="+mn-lt"/>
            </a:endParaRPr>
          </a:p>
        </p:txBody>
      </p:sp>
      <p:grpSp>
        <p:nvGrpSpPr>
          <p:cNvPr id="65" name="Group 51">
            <a:extLst>
              <a:ext uri="{FF2B5EF4-FFF2-40B4-BE49-F238E27FC236}">
                <a16:creationId xmlns:a16="http://schemas.microsoft.com/office/drawing/2014/main" id="{994C70D6-C6AB-E54E-8D0F-FF67C69F8D38}"/>
              </a:ext>
            </a:extLst>
          </p:cNvPr>
          <p:cNvGrpSpPr>
            <a:grpSpLocks/>
          </p:cNvGrpSpPr>
          <p:nvPr/>
        </p:nvGrpSpPr>
        <p:grpSpPr bwMode="auto">
          <a:xfrm>
            <a:off x="2190620" y="1294021"/>
            <a:ext cx="7867779" cy="1104405"/>
            <a:chOff x="940711" y="4902593"/>
            <a:chExt cx="6291001" cy="992895"/>
          </a:xfrm>
        </p:grpSpPr>
        <p:sp>
          <p:nvSpPr>
            <p:cNvPr id="66" name="Line 10">
              <a:extLst>
                <a:ext uri="{FF2B5EF4-FFF2-40B4-BE49-F238E27FC236}">
                  <a16:creationId xmlns:a16="http://schemas.microsoft.com/office/drawing/2014/main" id="{1608A646-C375-F246-B6A1-8B07BEE7EECD}"/>
                </a:ext>
              </a:extLst>
            </p:cNvPr>
            <p:cNvSpPr>
              <a:spLocks noChangeShapeType="1"/>
            </p:cNvSpPr>
            <p:nvPr/>
          </p:nvSpPr>
          <p:spPr bwMode="auto">
            <a:xfrm>
              <a:off x="3570934" y="5199463"/>
              <a:ext cx="0" cy="204647"/>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Rectangle 1">
              <a:extLst>
                <a:ext uri="{FF2B5EF4-FFF2-40B4-BE49-F238E27FC236}">
                  <a16:creationId xmlns:a16="http://schemas.microsoft.com/office/drawing/2014/main" id="{122AD258-BA7C-5743-BDF1-579DC5FE4C4B}"/>
                </a:ext>
              </a:extLst>
            </p:cNvPr>
            <p:cNvSpPr>
              <a:spLocks noChangeArrowheads="1"/>
            </p:cNvSpPr>
            <p:nvPr/>
          </p:nvSpPr>
          <p:spPr bwMode="auto">
            <a:xfrm>
              <a:off x="976959" y="5272489"/>
              <a:ext cx="6254753" cy="547846"/>
            </a:xfrm>
            <a:prstGeom prst="rect">
              <a:avLst/>
            </a:prstGeom>
            <a:solidFill>
              <a:srgbClr val="00B050"/>
            </a:solidFill>
            <a:ln w="9525">
              <a:solidFill>
                <a:schemeClr val="bg1"/>
              </a:solidFill>
              <a:round/>
              <a:headEnd/>
              <a:tailEnd/>
            </a:ln>
            <a:effectLst>
              <a:outerShdw blurRad="50800" dist="38100" dir="18900000" algn="bl" rotWithShape="0">
                <a:prstClr val="black">
                  <a:alpha val="40000"/>
                </a:prstClr>
              </a:outerShdw>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8" name="Straight Connector 3">
              <a:extLst>
                <a:ext uri="{FF2B5EF4-FFF2-40B4-BE49-F238E27FC236}">
                  <a16:creationId xmlns:a16="http://schemas.microsoft.com/office/drawing/2014/main" id="{389D496F-CC2B-3A43-95D1-ABF0C03ECFBB}"/>
                </a:ext>
              </a:extLst>
            </p:cNvPr>
            <p:cNvCxnSpPr>
              <a:cxnSpLocks noChangeShapeType="1"/>
            </p:cNvCxnSpPr>
            <p:nvPr/>
          </p:nvCxnSpPr>
          <p:spPr bwMode="auto">
            <a:xfrm>
              <a:off x="1970955" y="5262636"/>
              <a:ext cx="0" cy="550375"/>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69" name="Straight Connector 32">
              <a:extLst>
                <a:ext uri="{FF2B5EF4-FFF2-40B4-BE49-F238E27FC236}">
                  <a16:creationId xmlns:a16="http://schemas.microsoft.com/office/drawing/2014/main" id="{F87D7576-1243-F94E-ADCF-31C735652646}"/>
                </a:ext>
              </a:extLst>
            </p:cNvPr>
            <p:cNvCxnSpPr>
              <a:cxnSpLocks noChangeShapeType="1"/>
            </p:cNvCxnSpPr>
            <p:nvPr/>
          </p:nvCxnSpPr>
          <p:spPr bwMode="auto">
            <a:xfrm>
              <a:off x="2701175" y="5265808"/>
              <a:ext cx="0" cy="583683"/>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0" name="Straight Connector 33">
              <a:extLst>
                <a:ext uri="{FF2B5EF4-FFF2-40B4-BE49-F238E27FC236}">
                  <a16:creationId xmlns:a16="http://schemas.microsoft.com/office/drawing/2014/main" id="{14FE0A1A-93B7-6346-BDD3-6DC30F917A24}"/>
                </a:ext>
              </a:extLst>
            </p:cNvPr>
            <p:cNvCxnSpPr>
              <a:cxnSpLocks noChangeShapeType="1"/>
            </p:cNvCxnSpPr>
            <p:nvPr/>
          </p:nvCxnSpPr>
          <p:spPr bwMode="auto">
            <a:xfrm>
              <a:off x="3429808" y="5270567"/>
              <a:ext cx="0" cy="548789"/>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1" name="Straight Connector 34">
              <a:extLst>
                <a:ext uri="{FF2B5EF4-FFF2-40B4-BE49-F238E27FC236}">
                  <a16:creationId xmlns:a16="http://schemas.microsoft.com/office/drawing/2014/main" id="{66187199-26A8-6B43-9A30-9F6334B2BD4C}"/>
                </a:ext>
              </a:extLst>
            </p:cNvPr>
            <p:cNvCxnSpPr>
              <a:cxnSpLocks noChangeShapeType="1"/>
            </p:cNvCxnSpPr>
            <p:nvPr/>
          </p:nvCxnSpPr>
          <p:spPr bwMode="auto">
            <a:xfrm>
              <a:off x="3683797" y="5265808"/>
              <a:ext cx="0" cy="580510"/>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72" name="Straight Connector 35">
              <a:extLst>
                <a:ext uri="{FF2B5EF4-FFF2-40B4-BE49-F238E27FC236}">
                  <a16:creationId xmlns:a16="http://schemas.microsoft.com/office/drawing/2014/main" id="{0A42998D-88F0-C542-80A5-78C2C193217E}"/>
                </a:ext>
              </a:extLst>
            </p:cNvPr>
            <p:cNvCxnSpPr>
              <a:cxnSpLocks noChangeShapeType="1"/>
            </p:cNvCxnSpPr>
            <p:nvPr/>
          </p:nvCxnSpPr>
          <p:spPr bwMode="auto">
            <a:xfrm>
              <a:off x="5650628" y="5272152"/>
              <a:ext cx="0" cy="623336"/>
            </a:xfrm>
            <a:prstGeom prst="line">
              <a:avLst/>
            </a:prstGeom>
            <a:noFill/>
            <a:ln w="19050">
              <a:solidFill>
                <a:schemeClr val="bg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3" name="TextBox 5">
              <a:extLst>
                <a:ext uri="{FF2B5EF4-FFF2-40B4-BE49-F238E27FC236}">
                  <a16:creationId xmlns:a16="http://schemas.microsoft.com/office/drawing/2014/main" id="{D8C6AB0E-F540-8A4E-8BBA-EB58089CD6FD}"/>
                </a:ext>
              </a:extLst>
            </p:cNvPr>
            <p:cNvSpPr txBox="1">
              <a:spLocks noChangeArrowheads="1"/>
            </p:cNvSpPr>
            <p:nvPr/>
          </p:nvSpPr>
          <p:spPr bwMode="auto">
            <a:xfrm>
              <a:off x="1927355" y="5375236"/>
              <a:ext cx="844810" cy="329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dest.</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address</a:t>
              </a:r>
            </a:p>
          </p:txBody>
        </p:sp>
        <p:sp>
          <p:nvSpPr>
            <p:cNvPr id="76" name="TextBox 37">
              <a:extLst>
                <a:ext uri="{FF2B5EF4-FFF2-40B4-BE49-F238E27FC236}">
                  <a16:creationId xmlns:a16="http://schemas.microsoft.com/office/drawing/2014/main" id="{03FFAEAD-5C41-4246-B3E9-7B76999E94B4}"/>
                </a:ext>
              </a:extLst>
            </p:cNvPr>
            <p:cNvSpPr txBox="1">
              <a:spLocks noChangeArrowheads="1"/>
            </p:cNvSpPr>
            <p:nvPr/>
          </p:nvSpPr>
          <p:spPr bwMode="auto">
            <a:xfrm>
              <a:off x="2652391" y="5379038"/>
              <a:ext cx="844810" cy="3291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source</a:t>
              </a:r>
            </a:p>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6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address</a:t>
              </a:r>
            </a:p>
          </p:txBody>
        </p:sp>
        <p:sp>
          <p:nvSpPr>
            <p:cNvPr id="77" name="TextBox 38">
              <a:extLst>
                <a:ext uri="{FF2B5EF4-FFF2-40B4-BE49-F238E27FC236}">
                  <a16:creationId xmlns:a16="http://schemas.microsoft.com/office/drawing/2014/main" id="{4CBFC6F3-AE10-314B-B936-C5F4A8AE62C2}"/>
                </a:ext>
              </a:extLst>
            </p:cNvPr>
            <p:cNvSpPr txBox="1">
              <a:spLocks noChangeArrowheads="1"/>
            </p:cNvSpPr>
            <p:nvPr/>
          </p:nvSpPr>
          <p:spPr bwMode="auto">
            <a:xfrm>
              <a:off x="3969632" y="5447787"/>
              <a:ext cx="1377407" cy="21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data (payload)</a:t>
              </a:r>
            </a:p>
          </p:txBody>
        </p:sp>
        <p:sp>
          <p:nvSpPr>
            <p:cNvPr id="78" name="TextBox 39">
              <a:extLst>
                <a:ext uri="{FF2B5EF4-FFF2-40B4-BE49-F238E27FC236}">
                  <a16:creationId xmlns:a16="http://schemas.microsoft.com/office/drawing/2014/main" id="{48BAC0FD-0D2D-7649-9DEF-4A90342AC0AF}"/>
                </a:ext>
              </a:extLst>
            </p:cNvPr>
            <p:cNvSpPr txBox="1">
              <a:spLocks noChangeArrowheads="1"/>
            </p:cNvSpPr>
            <p:nvPr/>
          </p:nvSpPr>
          <p:spPr bwMode="auto">
            <a:xfrm>
              <a:off x="5941065" y="5431291"/>
              <a:ext cx="855572" cy="21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CRC</a:t>
              </a:r>
            </a:p>
          </p:txBody>
        </p:sp>
        <p:sp>
          <p:nvSpPr>
            <p:cNvPr id="79" name="TextBox 40">
              <a:extLst>
                <a:ext uri="{FF2B5EF4-FFF2-40B4-BE49-F238E27FC236}">
                  <a16:creationId xmlns:a16="http://schemas.microsoft.com/office/drawing/2014/main" id="{BDA70AA3-D12B-1944-AB73-0E0BABDA7EE8}"/>
                </a:ext>
              </a:extLst>
            </p:cNvPr>
            <p:cNvSpPr txBox="1">
              <a:spLocks noChangeArrowheads="1"/>
            </p:cNvSpPr>
            <p:nvPr/>
          </p:nvSpPr>
          <p:spPr bwMode="auto">
            <a:xfrm>
              <a:off x="940711" y="5468237"/>
              <a:ext cx="1070128" cy="212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800" b="0" i="1" u="none" strike="noStrike" kern="1200" cap="none" spc="0" normalizeH="0" baseline="0" noProof="0">
                  <a:ln>
                    <a:noFill/>
                  </a:ln>
                  <a:solidFill>
                    <a:prstClr val="white"/>
                  </a:solidFill>
                  <a:effectLst/>
                  <a:uLnTx/>
                  <a:uFillTx/>
                  <a:latin typeface="Calibri" panose="020F0502020204030204"/>
                  <a:ea typeface="ＭＳ Ｐゴシック" charset="0"/>
                  <a:cs typeface="Arial" charset="0"/>
                </a:rPr>
                <a:t>preamble</a:t>
              </a:r>
            </a:p>
          </p:txBody>
        </p:sp>
        <p:sp>
          <p:nvSpPr>
            <p:cNvPr id="88" name="Text Box 9">
              <a:extLst>
                <a:ext uri="{FF2B5EF4-FFF2-40B4-BE49-F238E27FC236}">
                  <a16:creationId xmlns:a16="http://schemas.microsoft.com/office/drawing/2014/main" id="{B8872802-E974-8E40-A27B-DFD5D80F231E}"/>
                </a:ext>
              </a:extLst>
            </p:cNvPr>
            <p:cNvSpPr txBox="1">
              <a:spLocks noChangeArrowheads="1"/>
            </p:cNvSpPr>
            <p:nvPr/>
          </p:nvSpPr>
          <p:spPr bwMode="auto">
            <a:xfrm>
              <a:off x="3321504" y="4902593"/>
              <a:ext cx="770260" cy="292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Calibri" panose="020F0502020204030204"/>
                  <a:ea typeface="ＭＳ Ｐゴシック" charset="0"/>
                </a:rPr>
                <a:t>type</a:t>
              </a:r>
            </a:p>
          </p:txBody>
        </p:sp>
      </p:grpSp>
      <p:sp>
        <p:nvSpPr>
          <p:cNvPr id="19" name="Rectangle 3">
            <a:extLst>
              <a:ext uri="{FF2B5EF4-FFF2-40B4-BE49-F238E27FC236}">
                <a16:creationId xmlns:a16="http://schemas.microsoft.com/office/drawing/2014/main" id="{52EC9379-8CF4-B845-BC28-25B206CCAE0F}"/>
              </a:ext>
            </a:extLst>
          </p:cNvPr>
          <p:cNvSpPr txBox="1">
            <a:spLocks noChangeArrowheads="1"/>
          </p:cNvSpPr>
          <p:nvPr/>
        </p:nvSpPr>
        <p:spPr>
          <a:xfrm>
            <a:off x="918616" y="2738516"/>
            <a:ext cx="11273384" cy="4119484"/>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addresses: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6-byte source, destination MAC addresses</a:t>
            </a:r>
          </a:p>
          <a:p>
            <a:pPr lvl="1">
              <a:defRPr/>
            </a:pPr>
            <a:r>
              <a:rPr lang="en-US" dirty="0">
                <a:solidFill>
                  <a:prstClr val="black"/>
                </a:solidFill>
              </a:rPr>
              <a:t>if interface receives frame with matching destination address, or with broadcast address, it passes data in frame to network layer protocol</a:t>
            </a:r>
          </a:p>
          <a:p>
            <a:pPr lvl="1">
              <a:defRPr/>
            </a:pPr>
            <a:r>
              <a:rPr lang="en-US" dirty="0">
                <a:solidFill>
                  <a:prstClr val="black"/>
                </a:solidFill>
              </a:rPr>
              <a:t>otherwise, interface discards frame.</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type: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indicates higher layer protocol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mostly IP but others possible, e.g., Novell IPX, AppleTalk</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used to demultiplex up at receiver</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dirty="0">
                <a:ln>
                  <a:noFill/>
                </a:ln>
                <a:solidFill>
                  <a:srgbClr val="C00000"/>
                </a:solidFill>
                <a:effectLst/>
                <a:uLnTx/>
                <a:uFillTx/>
                <a:latin typeface="Calibri" panose="020F0502020204030204"/>
                <a:ea typeface="+mn-ea"/>
                <a:cs typeface="+mn-cs"/>
              </a:rPr>
              <a:t>CRC: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cyclic redundancy check at receiving</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interface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error detected: frame is dropped</a:t>
            </a:r>
          </a:p>
        </p:txBody>
      </p:sp>
      <p:sp>
        <p:nvSpPr>
          <p:cNvPr id="3" name="Oval 2">
            <a:extLst>
              <a:ext uri="{FF2B5EF4-FFF2-40B4-BE49-F238E27FC236}">
                <a16:creationId xmlns:a16="http://schemas.microsoft.com/office/drawing/2014/main" id="{A462512A-796F-E249-9BDA-F50A54A9EF07}"/>
              </a:ext>
            </a:extLst>
          </p:cNvPr>
          <p:cNvSpPr/>
          <p:nvPr/>
        </p:nvSpPr>
        <p:spPr>
          <a:xfrm>
            <a:off x="3414532" y="1446835"/>
            <a:ext cx="1898248" cy="111117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86BD4B9E-B165-2F47-AFD8-92E71CB8BA3C}"/>
              </a:ext>
            </a:extLst>
          </p:cNvPr>
          <p:cNvSpPr/>
          <p:nvPr/>
        </p:nvSpPr>
        <p:spPr>
          <a:xfrm>
            <a:off x="8081059" y="1471913"/>
            <a:ext cx="1965766" cy="1111170"/>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EE655D5E-5A29-E74E-9AE7-FBDD43A055D0}"/>
              </a:ext>
            </a:extLst>
          </p:cNvPr>
          <p:cNvSpPr/>
          <p:nvPr/>
        </p:nvSpPr>
        <p:spPr>
          <a:xfrm rot="16200000">
            <a:off x="4780345" y="1551006"/>
            <a:ext cx="1365815" cy="856525"/>
          </a:xfrm>
          <a:prstGeom prst="ellipse">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73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dissolve">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dissolve">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animEffect transition="in" filter="dissolve">
                                      <p:cBhvr>
                                        <p:cTn id="17" dur="500"/>
                                        <p:tgtEl>
                                          <p:spTgt spid="19">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dissolv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9">
                                            <p:txEl>
                                              <p:pRg st="3" end="3"/>
                                            </p:txEl>
                                          </p:spTgt>
                                        </p:tgtEl>
                                        <p:attrNameLst>
                                          <p:attrName>style.visibility</p:attrName>
                                        </p:attrNameLst>
                                      </p:cBhvr>
                                      <p:to>
                                        <p:strVal val="visible"/>
                                      </p:to>
                                    </p:set>
                                    <p:animEffect transition="in" filter="dissolve">
                                      <p:cBhvr>
                                        <p:cTn id="25" dur="500"/>
                                        <p:tgtEl>
                                          <p:spTgt spid="19">
                                            <p:txEl>
                                              <p:pRg st="3" end="3"/>
                                            </p:txEl>
                                          </p:spTgt>
                                        </p:tgtEl>
                                      </p:cBhvr>
                                    </p:animEffect>
                                  </p:childTnLst>
                                </p:cTn>
                              </p:par>
                              <p:par>
                                <p:cTn id="26" presetID="9" presetClass="exit" presetSubtype="0" fill="hold" grpId="1" nodeType="withEffect">
                                  <p:stCondLst>
                                    <p:cond delay="0"/>
                                  </p:stCondLst>
                                  <p:childTnLst>
                                    <p:animEffect transition="out" filter="dissolve">
                                      <p:cBhvr>
                                        <p:cTn id="27" dur="500"/>
                                        <p:tgtEl>
                                          <p:spTgt spid="3"/>
                                        </p:tgtEl>
                                      </p:cBhvr>
                                    </p:animEffect>
                                    <p:set>
                                      <p:cBhvr>
                                        <p:cTn id="28" dur="1" fill="hold">
                                          <p:stCondLst>
                                            <p:cond delay="499"/>
                                          </p:stCondLst>
                                        </p:cTn>
                                        <p:tgtEl>
                                          <p:spTgt spid="3"/>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nodeType="withEffect">
                                  <p:stCondLst>
                                    <p:cond delay="0"/>
                                  </p:stCondLst>
                                  <p:childTnLst>
                                    <p:set>
                                      <p:cBhvr>
                                        <p:cTn id="33" dur="1" fill="hold">
                                          <p:stCondLst>
                                            <p:cond delay="0"/>
                                          </p:stCondLst>
                                        </p:cTn>
                                        <p:tgtEl>
                                          <p:spTgt spid="19">
                                            <p:txEl>
                                              <p:pRg st="4" end="4"/>
                                            </p:txEl>
                                          </p:spTgt>
                                        </p:tgtEl>
                                        <p:attrNameLst>
                                          <p:attrName>style.visibility</p:attrName>
                                        </p:attrNameLst>
                                      </p:cBhvr>
                                      <p:to>
                                        <p:strVal val="visible"/>
                                      </p:to>
                                    </p:set>
                                    <p:animEffect transition="in" filter="dissolve">
                                      <p:cBhvr>
                                        <p:cTn id="34" dur="500"/>
                                        <p:tgtEl>
                                          <p:spTgt spid="19">
                                            <p:txEl>
                                              <p:pRg st="4" end="4"/>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19">
                                            <p:txEl>
                                              <p:pRg st="5" end="5"/>
                                            </p:txEl>
                                          </p:spTgt>
                                        </p:tgtEl>
                                        <p:attrNameLst>
                                          <p:attrName>style.visibility</p:attrName>
                                        </p:attrNameLst>
                                      </p:cBhvr>
                                      <p:to>
                                        <p:strVal val="visible"/>
                                      </p:to>
                                    </p:set>
                                    <p:animEffect transition="in" filter="dissolve">
                                      <p:cBhvr>
                                        <p:cTn id="37" dur="500"/>
                                        <p:tgtEl>
                                          <p:spTgt spid="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19">
                                            <p:txEl>
                                              <p:pRg st="6" end="6"/>
                                            </p:txEl>
                                          </p:spTgt>
                                        </p:tgtEl>
                                        <p:attrNameLst>
                                          <p:attrName>style.visibility</p:attrName>
                                        </p:attrNameLst>
                                      </p:cBhvr>
                                      <p:to>
                                        <p:strVal val="visible"/>
                                      </p:to>
                                    </p:set>
                                    <p:animEffect transition="in" filter="dissolve">
                                      <p:cBhvr>
                                        <p:cTn id="42" dur="500"/>
                                        <p:tgtEl>
                                          <p:spTgt spid="19">
                                            <p:txEl>
                                              <p:pRg st="6" end="6"/>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9">
                                            <p:txEl>
                                              <p:pRg st="7" end="7"/>
                                            </p:txEl>
                                          </p:spTgt>
                                        </p:tgtEl>
                                        <p:attrNameLst>
                                          <p:attrName>style.visibility</p:attrName>
                                        </p:attrNameLst>
                                      </p:cBhvr>
                                      <p:to>
                                        <p:strVal val="visible"/>
                                      </p:to>
                                    </p:set>
                                    <p:animEffect transition="in" filter="dissolve">
                                      <p:cBhvr>
                                        <p:cTn id="45" dur="500"/>
                                        <p:tgtEl>
                                          <p:spTgt spid="19">
                                            <p:txEl>
                                              <p:pRg st="7" end="7"/>
                                            </p:txEl>
                                          </p:spTgt>
                                        </p:tgtEl>
                                      </p:cBhvr>
                                    </p:animEffect>
                                  </p:childTnLst>
                                </p:cTn>
                              </p:par>
                              <p:par>
                                <p:cTn id="46" presetID="9" presetClass="exit" presetSubtype="0" fill="hold" grpId="1" nodeType="withEffect">
                                  <p:stCondLst>
                                    <p:cond delay="0"/>
                                  </p:stCondLst>
                                  <p:childTnLst>
                                    <p:animEffect transition="out" filter="dissolve">
                                      <p:cBhvr>
                                        <p:cTn id="47" dur="500"/>
                                        <p:tgtEl>
                                          <p:spTgt spid="22"/>
                                        </p:tgtEl>
                                      </p:cBhvr>
                                    </p:animEffect>
                                    <p:set>
                                      <p:cBhvr>
                                        <p:cTn id="48" dur="1" fill="hold">
                                          <p:stCondLst>
                                            <p:cond delay="499"/>
                                          </p:stCondLst>
                                        </p:cTn>
                                        <p:tgtEl>
                                          <p:spTgt spid="22"/>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1" grpId="0" animBg="1"/>
      <p:bldP spid="22" grpId="0" animBg="1"/>
      <p:bldP spid="22"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MAC addresses</a:t>
            </a:r>
            <a:endParaRPr lang="en-US" sz="4400" b="0">
              <a:latin typeface="+mn-lt"/>
            </a:endParaRPr>
          </a:p>
        </p:txBody>
      </p:sp>
      <p:sp>
        <p:nvSpPr>
          <p:cNvPr id="5" name="Rectangle 3">
            <a:extLst>
              <a:ext uri="{FF2B5EF4-FFF2-40B4-BE49-F238E27FC236}">
                <a16:creationId xmlns:a16="http://schemas.microsoft.com/office/drawing/2014/main" id="{1EBB3351-6E63-CD4D-9FD2-D6498F65C79A}"/>
              </a:ext>
            </a:extLst>
          </p:cNvPr>
          <p:cNvSpPr txBox="1">
            <a:spLocks noChangeArrowheads="1"/>
          </p:cNvSpPr>
          <p:nvPr/>
        </p:nvSpPr>
        <p:spPr>
          <a:xfrm>
            <a:off x="877956" y="1480930"/>
            <a:ext cx="10903227" cy="198179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32-bit IP address: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a:ln>
                  <a:noFill/>
                </a:ln>
                <a:solidFill>
                  <a:prstClr val="black"/>
                </a:solidFill>
                <a:effectLst/>
                <a:uLnTx/>
                <a:uFillTx/>
                <a:latin typeface="Calibri" panose="020F0502020204030204"/>
                <a:ea typeface="+mn-ea"/>
                <a:cs typeface="+mn-cs"/>
              </a:rPr>
              <a:t>network-layer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address for interface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used for layer 3 (network layer) forwarding</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e.g.: 128.119.40.136</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Gill Sans MT" charset="0"/>
              <a:ea typeface="+mn-ea"/>
              <a:cs typeface="+mn-cs"/>
            </a:endParaRPr>
          </a:p>
        </p:txBody>
      </p:sp>
      <p:sp>
        <p:nvSpPr>
          <p:cNvPr id="8" name="Rectangle 3">
            <a:extLst>
              <a:ext uri="{FF2B5EF4-FFF2-40B4-BE49-F238E27FC236}">
                <a16:creationId xmlns:a16="http://schemas.microsoft.com/office/drawing/2014/main" id="{2F51F861-D4AD-CD46-A67F-018CCE6A2B4D}"/>
              </a:ext>
            </a:extLst>
          </p:cNvPr>
          <p:cNvSpPr txBox="1">
            <a:spLocks noChangeArrowheads="1"/>
          </p:cNvSpPr>
          <p:nvPr/>
        </p:nvSpPr>
        <p:spPr>
          <a:xfrm>
            <a:off x="925425" y="3402170"/>
            <a:ext cx="10903227" cy="226411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MAC (or LAN or physical or Ethernet) address:</a:t>
            </a: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function:</a:t>
            </a:r>
            <a:r>
              <a:rPr kumimoji="0" lang="en-US" sz="2800" b="0"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used “locally” to get frame from one interface to another physically-adjacent interface (same subnet, in IP-addressing sense)</a:t>
            </a:r>
          </a:p>
          <a:p>
            <a:pPr lvl="1">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48-bit MAC address </a:t>
            </a:r>
            <a:r>
              <a:rPr lang="en-US" sz="2800">
                <a:solidFill>
                  <a:prstClr val="black"/>
                </a:solidFill>
              </a:rPr>
              <a:t>(for most LANs) burned in the ROM of the interface hardware, also sometimes software settable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Gill Sans MT" charset="0"/>
              <a:ea typeface="+mn-ea"/>
              <a:cs typeface="+mn-cs"/>
            </a:endParaRPr>
          </a:p>
        </p:txBody>
      </p:sp>
      <p:grpSp>
        <p:nvGrpSpPr>
          <p:cNvPr id="3" name="Group 2">
            <a:extLst>
              <a:ext uri="{FF2B5EF4-FFF2-40B4-BE49-F238E27FC236}">
                <a16:creationId xmlns:a16="http://schemas.microsoft.com/office/drawing/2014/main" id="{CA3974C1-45B4-5341-A96C-26EFA0BC954B}"/>
              </a:ext>
            </a:extLst>
          </p:cNvPr>
          <p:cNvGrpSpPr/>
          <p:nvPr/>
        </p:nvGrpSpPr>
        <p:grpSpPr>
          <a:xfrm>
            <a:off x="912934" y="5533272"/>
            <a:ext cx="10903227" cy="903016"/>
            <a:chOff x="912934" y="5533272"/>
            <a:chExt cx="10903227" cy="903016"/>
          </a:xfrm>
        </p:grpSpPr>
        <p:sp>
          <p:nvSpPr>
            <p:cNvPr id="6" name="Text Box 6">
              <a:extLst>
                <a:ext uri="{FF2B5EF4-FFF2-40B4-BE49-F238E27FC236}">
                  <a16:creationId xmlns:a16="http://schemas.microsoft.com/office/drawing/2014/main" id="{4108502E-90D7-684B-A7CF-A0EB238E3E78}"/>
                </a:ext>
              </a:extLst>
            </p:cNvPr>
            <p:cNvSpPr txBox="1">
              <a:spLocks noChangeArrowheads="1"/>
            </p:cNvSpPr>
            <p:nvPr/>
          </p:nvSpPr>
          <p:spPr bwMode="auto">
            <a:xfrm>
              <a:off x="5649171" y="5789957"/>
              <a:ext cx="338868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99"/>
                  </a:solidFill>
                  <a:effectLst/>
                  <a:uLnTx/>
                  <a:uFillTx/>
                  <a:latin typeface="Calibri" panose="020F0502020204030204"/>
                  <a:ea typeface="ＭＳ Ｐゴシック" charset="0"/>
                  <a:cs typeface="+mn-cs"/>
                </a:rPr>
                <a:t>hexadecimal (base 16) notation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99"/>
                  </a:solidFill>
                  <a:effectLst/>
                  <a:uLnTx/>
                  <a:uFillTx/>
                  <a:latin typeface="Calibri" panose="020F0502020204030204"/>
                  <a:ea typeface="ＭＳ Ｐゴシック" charset="0"/>
                  <a:cs typeface="+mn-cs"/>
                </a:rPr>
                <a:t>(each “numeral” represents 4 bits)</a:t>
              </a:r>
            </a:p>
          </p:txBody>
        </p:sp>
        <p:sp>
          <p:nvSpPr>
            <p:cNvPr id="7" name="Line 7">
              <a:extLst>
                <a:ext uri="{FF2B5EF4-FFF2-40B4-BE49-F238E27FC236}">
                  <a16:creationId xmlns:a16="http://schemas.microsoft.com/office/drawing/2014/main" id="{F3EB23B5-9722-524B-A947-6BAB90B5BF10}"/>
                </a:ext>
              </a:extLst>
            </p:cNvPr>
            <p:cNvSpPr>
              <a:spLocks noChangeShapeType="1"/>
            </p:cNvSpPr>
            <p:nvPr/>
          </p:nvSpPr>
          <p:spPr bwMode="auto">
            <a:xfrm flipH="1" flipV="1">
              <a:off x="5021744" y="5895906"/>
              <a:ext cx="623681" cy="21334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3">
              <a:extLst>
                <a:ext uri="{FF2B5EF4-FFF2-40B4-BE49-F238E27FC236}">
                  <a16:creationId xmlns:a16="http://schemas.microsoft.com/office/drawing/2014/main" id="{D04D30B9-A03D-3D4E-82B8-D739C54E39F8}"/>
                </a:ext>
              </a:extLst>
            </p:cNvPr>
            <p:cNvSpPr txBox="1">
              <a:spLocks noChangeArrowheads="1"/>
            </p:cNvSpPr>
            <p:nvPr/>
          </p:nvSpPr>
          <p:spPr>
            <a:xfrm>
              <a:off x="912934" y="5533272"/>
              <a:ext cx="10903227" cy="58271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e.g.: 1A-2F-BB-76-09-AD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Gill Sans MT" charset="0"/>
                <a:ea typeface="+mn-ea"/>
                <a:cs typeface="+mn-cs"/>
              </a:endParaRPr>
            </a:p>
          </p:txBody>
        </p:sp>
      </p:grpSp>
    </p:spTree>
    <p:extLst>
      <p:ext uri="{BB962C8B-B14F-4D97-AF65-F5344CB8AC3E}">
        <p14:creationId xmlns:p14="http://schemas.microsoft.com/office/powerpoint/2010/main" val="155051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MAC addresses</a:t>
            </a:r>
            <a:endParaRPr lang="en-US" sz="4400" b="0">
              <a:latin typeface="+mn-lt"/>
            </a:endParaRPr>
          </a:p>
        </p:txBody>
      </p:sp>
      <p:sp>
        <p:nvSpPr>
          <p:cNvPr id="5" name="Rectangle 3">
            <a:extLst>
              <a:ext uri="{FF2B5EF4-FFF2-40B4-BE49-F238E27FC236}">
                <a16:creationId xmlns:a16="http://schemas.microsoft.com/office/drawing/2014/main" id="{1EBB3351-6E63-CD4D-9FD2-D6498F65C79A}"/>
              </a:ext>
            </a:extLst>
          </p:cNvPr>
          <p:cNvSpPr txBox="1">
            <a:spLocks noChangeArrowheads="1"/>
          </p:cNvSpPr>
          <p:nvPr/>
        </p:nvSpPr>
        <p:spPr>
          <a:xfrm>
            <a:off x="877956" y="1480930"/>
            <a:ext cx="10903227" cy="198179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32-bit IP address: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1" u="none" strike="noStrike" kern="1200" cap="none" spc="0" normalizeH="0" baseline="0" noProof="0">
                <a:ln>
                  <a:noFill/>
                </a:ln>
                <a:solidFill>
                  <a:prstClr val="black"/>
                </a:solidFill>
                <a:effectLst/>
                <a:uLnTx/>
                <a:uFillTx/>
                <a:latin typeface="Calibri" panose="020F0502020204030204"/>
                <a:ea typeface="+mn-ea"/>
                <a:cs typeface="+mn-cs"/>
              </a:rPr>
              <a:t>network-layer</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address for interface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used for layer 3 (network layer) forwarding</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e.g.: 128.119.40.136</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Gill Sans MT" charset="0"/>
              <a:ea typeface="+mn-ea"/>
              <a:cs typeface="+mn-cs"/>
            </a:endParaRPr>
          </a:p>
        </p:txBody>
      </p:sp>
      <p:sp>
        <p:nvSpPr>
          <p:cNvPr id="8" name="Rectangle 3">
            <a:extLst>
              <a:ext uri="{FF2B5EF4-FFF2-40B4-BE49-F238E27FC236}">
                <a16:creationId xmlns:a16="http://schemas.microsoft.com/office/drawing/2014/main" id="{2F51F861-D4AD-CD46-A67F-018CCE6A2B4D}"/>
              </a:ext>
            </a:extLst>
          </p:cNvPr>
          <p:cNvSpPr txBox="1">
            <a:spLocks noChangeArrowheads="1"/>
          </p:cNvSpPr>
          <p:nvPr/>
        </p:nvSpPr>
        <p:spPr>
          <a:xfrm>
            <a:off x="925425" y="3402170"/>
            <a:ext cx="10903227" cy="226411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339725"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MAC (or LAN or physical or Ethernet) address:</a:t>
            </a: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 </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function:</a:t>
            </a:r>
            <a:r>
              <a:rPr kumimoji="0" lang="en-US" sz="2800" b="0"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used “locally” to get frame from one interface to another physically-adjacent interface (same subnet, in IP-addressing sense)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48-bit MAC address (for most LANs) burned in </a:t>
            </a:r>
            <a:r>
              <a:rPr lang="en-US" sz="2800" noProof="0">
                <a:solidFill>
                  <a:prstClr val="black"/>
                </a:solidFill>
                <a:latin typeface="Calibri" panose="020F0502020204030204"/>
              </a:rPr>
              <a:t>the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ROM of the interface hardware, also sometimes software settable</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Gill Sans MT" charset="0"/>
              <a:ea typeface="+mn-ea"/>
              <a:cs typeface="+mn-cs"/>
            </a:endParaRPr>
          </a:p>
        </p:txBody>
      </p:sp>
      <p:grpSp>
        <p:nvGrpSpPr>
          <p:cNvPr id="3" name="Group 2">
            <a:extLst>
              <a:ext uri="{FF2B5EF4-FFF2-40B4-BE49-F238E27FC236}">
                <a16:creationId xmlns:a16="http://schemas.microsoft.com/office/drawing/2014/main" id="{CA3974C1-45B4-5341-A96C-26EFA0BC954B}"/>
              </a:ext>
            </a:extLst>
          </p:cNvPr>
          <p:cNvGrpSpPr/>
          <p:nvPr/>
        </p:nvGrpSpPr>
        <p:grpSpPr>
          <a:xfrm>
            <a:off x="912934" y="5533272"/>
            <a:ext cx="10903227" cy="903016"/>
            <a:chOff x="912934" y="5533272"/>
            <a:chExt cx="10903227" cy="903016"/>
          </a:xfrm>
        </p:grpSpPr>
        <p:sp>
          <p:nvSpPr>
            <p:cNvPr id="6" name="Text Box 6">
              <a:extLst>
                <a:ext uri="{FF2B5EF4-FFF2-40B4-BE49-F238E27FC236}">
                  <a16:creationId xmlns:a16="http://schemas.microsoft.com/office/drawing/2014/main" id="{4108502E-90D7-684B-A7CF-A0EB238E3E78}"/>
                </a:ext>
              </a:extLst>
            </p:cNvPr>
            <p:cNvSpPr txBox="1">
              <a:spLocks noChangeArrowheads="1"/>
            </p:cNvSpPr>
            <p:nvPr/>
          </p:nvSpPr>
          <p:spPr bwMode="auto">
            <a:xfrm>
              <a:off x="5649171" y="5789957"/>
              <a:ext cx="3388685"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99"/>
                  </a:solidFill>
                  <a:effectLst/>
                  <a:uLnTx/>
                  <a:uFillTx/>
                  <a:latin typeface="Calibri" panose="020F0502020204030204"/>
                  <a:ea typeface="ＭＳ Ｐゴシック" charset="0"/>
                  <a:cs typeface="+mn-cs"/>
                </a:rPr>
                <a:t>hexadecimal (base 16) notation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99"/>
                  </a:solidFill>
                  <a:effectLst/>
                  <a:uLnTx/>
                  <a:uFillTx/>
                  <a:latin typeface="Calibri" panose="020F0502020204030204"/>
                  <a:ea typeface="ＭＳ Ｐゴシック" charset="0"/>
                  <a:cs typeface="+mn-cs"/>
                </a:rPr>
                <a:t>(each “numeral” represents 4 bits)</a:t>
              </a:r>
            </a:p>
          </p:txBody>
        </p:sp>
        <p:sp>
          <p:nvSpPr>
            <p:cNvPr id="7" name="Line 7">
              <a:extLst>
                <a:ext uri="{FF2B5EF4-FFF2-40B4-BE49-F238E27FC236}">
                  <a16:creationId xmlns:a16="http://schemas.microsoft.com/office/drawing/2014/main" id="{F3EB23B5-9722-524B-A947-6BAB90B5BF10}"/>
                </a:ext>
              </a:extLst>
            </p:cNvPr>
            <p:cNvSpPr>
              <a:spLocks noChangeShapeType="1"/>
            </p:cNvSpPr>
            <p:nvPr/>
          </p:nvSpPr>
          <p:spPr bwMode="auto">
            <a:xfrm flipH="1" flipV="1">
              <a:off x="5021744" y="5895906"/>
              <a:ext cx="623681" cy="21334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Rectangle 3">
              <a:extLst>
                <a:ext uri="{FF2B5EF4-FFF2-40B4-BE49-F238E27FC236}">
                  <a16:creationId xmlns:a16="http://schemas.microsoft.com/office/drawing/2014/main" id="{D04D30B9-A03D-3D4E-82B8-D739C54E39F8}"/>
                </a:ext>
              </a:extLst>
            </p:cNvPr>
            <p:cNvSpPr txBox="1">
              <a:spLocks noChangeArrowheads="1"/>
            </p:cNvSpPr>
            <p:nvPr/>
          </p:nvSpPr>
          <p:spPr>
            <a:xfrm>
              <a:off x="912934" y="5533272"/>
              <a:ext cx="10903227" cy="58271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e.g.: 1A-2F-BB-76-09-AD</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endParaRPr kumimoji="0" lang="en-US" sz="2400" b="0" i="0" u="none" strike="noStrike" kern="1200" cap="none" spc="0" normalizeH="0" baseline="0" noProof="0">
                <a:ln>
                  <a:noFill/>
                </a:ln>
                <a:solidFill>
                  <a:prstClr val="black"/>
                </a:solidFill>
                <a:effectLst/>
                <a:uLnTx/>
                <a:uFillTx/>
                <a:latin typeface="Gill Sans MT" charset="0"/>
                <a:ea typeface="+mn-ea"/>
                <a:cs typeface="+mn-cs"/>
              </a:endParaRPr>
            </a:p>
          </p:txBody>
        </p:sp>
      </p:grpSp>
      <p:sp>
        <p:nvSpPr>
          <p:cNvPr id="10" name="TextBox 9">
            <a:extLst>
              <a:ext uri="{FF2B5EF4-FFF2-40B4-BE49-F238E27FC236}">
                <a16:creationId xmlns:a16="http://schemas.microsoft.com/office/drawing/2014/main" id="{ED566F7F-1E1D-B83E-A8F8-25A9444A7D1B}"/>
              </a:ext>
            </a:extLst>
          </p:cNvPr>
          <p:cNvSpPr txBox="1"/>
          <p:nvPr/>
        </p:nvSpPr>
        <p:spPr>
          <a:xfrm>
            <a:off x="7002966" y="365216"/>
            <a:ext cx="4778217" cy="1569660"/>
          </a:xfrm>
          <a:prstGeom prst="rect">
            <a:avLst/>
          </a:prstGeom>
          <a:noFill/>
          <a:ln w="28575">
            <a:solidFill>
              <a:srgbClr val="C00000"/>
            </a:solidFill>
          </a:ln>
        </p:spPr>
        <p:txBody>
          <a:bodyPr wrap="square" rtlCol="0">
            <a:spAutoFit/>
          </a:bodyPr>
          <a:lstStyle/>
          <a:p>
            <a:r>
              <a:rPr lang="en-US" sz="2400" dirty="0">
                <a:solidFill>
                  <a:srgbClr val="C00000"/>
                </a:solidFill>
              </a:rPr>
              <a:t>Q:</a:t>
            </a:r>
            <a:r>
              <a:rPr lang="en-US" sz="2400" dirty="0"/>
              <a:t> Why use a separate set of addresses in the link layer?</a:t>
            </a:r>
          </a:p>
          <a:p>
            <a:r>
              <a:rPr lang="en-US" sz="2400" dirty="0">
                <a:solidFill>
                  <a:srgbClr val="0000A8"/>
                </a:solidFill>
              </a:rPr>
              <a:t>A: </a:t>
            </a:r>
            <a:r>
              <a:rPr lang="en-US" sz="2400" dirty="0">
                <a:solidFill>
                  <a:schemeClr val="tx1">
                    <a:lumMod val="85000"/>
                    <a:lumOff val="15000"/>
                  </a:schemeClr>
                </a:solidFill>
              </a:rPr>
              <a:t>We will come back to this towards the end of </a:t>
            </a:r>
            <a:r>
              <a:rPr lang="en-US" sz="2400">
                <a:solidFill>
                  <a:schemeClr val="tx1">
                    <a:lumMod val="85000"/>
                    <a:lumOff val="15000"/>
                  </a:schemeClr>
                </a:solidFill>
              </a:rPr>
              <a:t>the course.</a:t>
            </a:r>
            <a:endParaRPr lang="en-US" sz="2400" dirty="0">
              <a:solidFill>
                <a:srgbClr val="0000A8"/>
              </a:solidFill>
            </a:endParaRPr>
          </a:p>
        </p:txBody>
      </p:sp>
    </p:spTree>
    <p:extLst>
      <p:ext uri="{BB962C8B-B14F-4D97-AF65-F5344CB8AC3E}">
        <p14:creationId xmlns:p14="http://schemas.microsoft.com/office/powerpoint/2010/main" val="739711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19">
            <a:extLst>
              <a:ext uri="{FF2B5EF4-FFF2-40B4-BE49-F238E27FC236}">
                <a16:creationId xmlns:a16="http://schemas.microsoft.com/office/drawing/2014/main" id="{F64820FD-43AE-524F-92B3-2C996E99E036}"/>
              </a:ext>
            </a:extLst>
          </p:cNvPr>
          <p:cNvSpPr>
            <a:spLocks noChangeShapeType="1"/>
          </p:cNvSpPr>
          <p:nvPr/>
        </p:nvSpPr>
        <p:spPr bwMode="auto">
          <a:xfrm>
            <a:off x="4798734" y="4271477"/>
            <a:ext cx="9017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49" name="Line 20">
            <a:extLst>
              <a:ext uri="{FF2B5EF4-FFF2-40B4-BE49-F238E27FC236}">
                <a16:creationId xmlns:a16="http://schemas.microsoft.com/office/drawing/2014/main" id="{671BEEC6-B648-BD41-8A64-91771D85E6AF}"/>
              </a:ext>
            </a:extLst>
          </p:cNvPr>
          <p:cNvSpPr>
            <a:spLocks noChangeShapeType="1"/>
          </p:cNvSpPr>
          <p:nvPr/>
        </p:nvSpPr>
        <p:spPr bwMode="auto">
          <a:xfrm>
            <a:off x="6583225" y="3351624"/>
            <a:ext cx="0" cy="6556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1" name="Line 22">
            <a:extLst>
              <a:ext uri="{FF2B5EF4-FFF2-40B4-BE49-F238E27FC236}">
                <a16:creationId xmlns:a16="http://schemas.microsoft.com/office/drawing/2014/main" id="{4BD049D1-92B4-8841-8329-453013A739F7}"/>
              </a:ext>
            </a:extLst>
          </p:cNvPr>
          <p:cNvSpPr>
            <a:spLocks noChangeShapeType="1"/>
          </p:cNvSpPr>
          <p:nvPr/>
        </p:nvSpPr>
        <p:spPr bwMode="auto">
          <a:xfrm flipV="1">
            <a:off x="6359594" y="5298866"/>
            <a:ext cx="0" cy="4381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MAC addresses</a:t>
            </a:r>
            <a:endParaRPr lang="en-US" sz="4400" b="0">
              <a:latin typeface="+mn-lt"/>
            </a:endParaRPr>
          </a:p>
        </p:txBody>
      </p:sp>
      <p:sp>
        <p:nvSpPr>
          <p:cNvPr id="45" name="Text Box 4">
            <a:extLst>
              <a:ext uri="{FF2B5EF4-FFF2-40B4-BE49-F238E27FC236}">
                <a16:creationId xmlns:a16="http://schemas.microsoft.com/office/drawing/2014/main" id="{639A8D23-CDBF-2646-8186-B3743129919D}"/>
              </a:ext>
            </a:extLst>
          </p:cNvPr>
          <p:cNvSpPr txBox="1">
            <a:spLocks noChangeArrowheads="1"/>
          </p:cNvSpPr>
          <p:nvPr/>
        </p:nvSpPr>
        <p:spPr bwMode="auto">
          <a:xfrm>
            <a:off x="1219200" y="1216922"/>
            <a:ext cx="8331255" cy="138499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each interface on LAN </a:t>
            </a:r>
          </a:p>
          <a:p>
            <a:pPr marL="457200" marR="0" lvl="0" indent="-274638"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has unique 48-bit </a:t>
            </a:r>
            <a:r>
              <a:rPr kumimoji="0" lang="en-US" sz="2800" b="0" i="0" u="none" strike="noStrike" kern="1200" cap="none" spc="0" normalizeH="0" baseline="0" noProof="0">
                <a:ln>
                  <a:noFill/>
                </a:ln>
                <a:solidFill>
                  <a:srgbClr val="0000A8"/>
                </a:solidFill>
                <a:effectLst/>
                <a:uLnTx/>
                <a:uFillTx/>
                <a:latin typeface="Calibri" panose="020F0502020204030204"/>
                <a:ea typeface="ＭＳ Ｐゴシック" charset="0"/>
                <a:cs typeface="+mn-cs"/>
              </a:rPr>
              <a:t>MAC</a:t>
            </a: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address</a:t>
            </a:r>
          </a:p>
          <a:p>
            <a:pPr marL="457200" marR="0" lvl="0" indent="-274638" algn="l" defTabSz="914400" rtl="0" eaLnBrk="0" fontAlgn="base" latinLnBrk="0" hangingPunct="0">
              <a:lnSpc>
                <a:spcPct val="100000"/>
              </a:lnSpc>
              <a:spcBef>
                <a:spcPct val="0"/>
              </a:spcBef>
              <a:spcAft>
                <a:spcPct val="0"/>
              </a:spcAft>
              <a:buClr>
                <a:srgbClr val="0000A8"/>
              </a:buClr>
              <a:buSzTx/>
              <a:buFont typeface="Wingdings" pitchFamily="2" charset="2"/>
              <a:buChar char="§"/>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has a locally unique 32-bit IP address (as we’ve seen)</a:t>
            </a:r>
          </a:p>
        </p:txBody>
      </p:sp>
      <p:sp>
        <p:nvSpPr>
          <p:cNvPr id="47" name="Freeform 8">
            <a:extLst>
              <a:ext uri="{FF2B5EF4-FFF2-40B4-BE49-F238E27FC236}">
                <a16:creationId xmlns:a16="http://schemas.microsoft.com/office/drawing/2014/main" id="{F57007A4-9929-8C47-B54D-D1B70F2B48AD}"/>
              </a:ext>
            </a:extLst>
          </p:cNvPr>
          <p:cNvSpPr>
            <a:spLocks/>
          </p:cNvSpPr>
          <p:nvPr/>
        </p:nvSpPr>
        <p:spPr bwMode="auto">
          <a:xfrm>
            <a:off x="5425937" y="3593615"/>
            <a:ext cx="2046288" cy="204946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chemeClr val="accent2"/>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50" name="Line 21">
            <a:extLst>
              <a:ext uri="{FF2B5EF4-FFF2-40B4-BE49-F238E27FC236}">
                <a16:creationId xmlns:a16="http://schemas.microsoft.com/office/drawing/2014/main" id="{8EE12B75-B162-D046-8610-F469FA2F14C7}"/>
              </a:ext>
            </a:extLst>
          </p:cNvPr>
          <p:cNvSpPr>
            <a:spLocks noChangeShapeType="1"/>
          </p:cNvSpPr>
          <p:nvPr/>
        </p:nvSpPr>
        <p:spPr bwMode="auto">
          <a:xfrm flipH="1">
            <a:off x="7446825" y="4320484"/>
            <a:ext cx="7969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2" name="Text Box 24">
            <a:extLst>
              <a:ext uri="{FF2B5EF4-FFF2-40B4-BE49-F238E27FC236}">
                <a16:creationId xmlns:a16="http://schemas.microsoft.com/office/drawing/2014/main" id="{0B96A29F-FA92-4046-A8C4-553BE3BB408B}"/>
              </a:ext>
            </a:extLst>
          </p:cNvPr>
          <p:cNvSpPr txBox="1">
            <a:spLocks noChangeArrowheads="1"/>
          </p:cNvSpPr>
          <p:nvPr/>
        </p:nvSpPr>
        <p:spPr bwMode="auto">
          <a:xfrm>
            <a:off x="6890648" y="3308137"/>
            <a:ext cx="178117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1A-2F-BB-76-09-AD</a:t>
            </a:r>
          </a:p>
        </p:txBody>
      </p:sp>
      <p:sp>
        <p:nvSpPr>
          <p:cNvPr id="54" name="Line 26">
            <a:extLst>
              <a:ext uri="{FF2B5EF4-FFF2-40B4-BE49-F238E27FC236}">
                <a16:creationId xmlns:a16="http://schemas.microsoft.com/office/drawing/2014/main" id="{D34196EA-878C-BD4B-B367-A871F347D705}"/>
              </a:ext>
            </a:extLst>
          </p:cNvPr>
          <p:cNvSpPr>
            <a:spLocks noChangeShapeType="1"/>
          </p:cNvSpPr>
          <p:nvPr/>
        </p:nvSpPr>
        <p:spPr bwMode="auto">
          <a:xfrm flipV="1">
            <a:off x="8005327" y="4436502"/>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5" name="Text Box 27">
            <a:extLst>
              <a:ext uri="{FF2B5EF4-FFF2-40B4-BE49-F238E27FC236}">
                <a16:creationId xmlns:a16="http://schemas.microsoft.com/office/drawing/2014/main" id="{9E6E8FDA-5A5E-0F42-B9A3-C2819201F1EA}"/>
              </a:ext>
            </a:extLst>
          </p:cNvPr>
          <p:cNvSpPr txBox="1">
            <a:spLocks noChangeArrowheads="1"/>
          </p:cNvSpPr>
          <p:nvPr/>
        </p:nvSpPr>
        <p:spPr bwMode="auto">
          <a:xfrm>
            <a:off x="7909197" y="4779066"/>
            <a:ext cx="173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58-23-D7-FA-20-B0</a:t>
            </a:r>
          </a:p>
        </p:txBody>
      </p:sp>
      <p:sp>
        <p:nvSpPr>
          <p:cNvPr id="56" name="Line 28">
            <a:extLst>
              <a:ext uri="{FF2B5EF4-FFF2-40B4-BE49-F238E27FC236}">
                <a16:creationId xmlns:a16="http://schemas.microsoft.com/office/drawing/2014/main" id="{75320AB1-33FB-E441-96FA-8A3695961F8E}"/>
              </a:ext>
            </a:extLst>
          </p:cNvPr>
          <p:cNvSpPr>
            <a:spLocks noChangeShapeType="1"/>
          </p:cNvSpPr>
          <p:nvPr/>
        </p:nvSpPr>
        <p:spPr bwMode="auto">
          <a:xfrm flipH="1">
            <a:off x="6462781" y="5733635"/>
            <a:ext cx="3603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7" name="Text Box 29">
            <a:extLst>
              <a:ext uri="{FF2B5EF4-FFF2-40B4-BE49-F238E27FC236}">
                <a16:creationId xmlns:a16="http://schemas.microsoft.com/office/drawing/2014/main" id="{5200AA6C-1F84-3F41-9A67-F6A4557B0A51}"/>
              </a:ext>
            </a:extLst>
          </p:cNvPr>
          <p:cNvSpPr txBox="1">
            <a:spLocks noChangeArrowheads="1"/>
          </p:cNvSpPr>
          <p:nvPr/>
        </p:nvSpPr>
        <p:spPr bwMode="auto">
          <a:xfrm>
            <a:off x="6785122" y="5577774"/>
            <a:ext cx="17494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0C-C4-11-6F-E3-98</a:t>
            </a:r>
          </a:p>
        </p:txBody>
      </p:sp>
      <p:sp>
        <p:nvSpPr>
          <p:cNvPr id="58" name="Line 30">
            <a:extLst>
              <a:ext uri="{FF2B5EF4-FFF2-40B4-BE49-F238E27FC236}">
                <a16:creationId xmlns:a16="http://schemas.microsoft.com/office/drawing/2014/main" id="{A3219F56-0BCF-1141-92E9-42AADFF29250}"/>
              </a:ext>
            </a:extLst>
          </p:cNvPr>
          <p:cNvSpPr>
            <a:spLocks noChangeShapeType="1"/>
          </p:cNvSpPr>
          <p:nvPr/>
        </p:nvSpPr>
        <p:spPr bwMode="auto">
          <a:xfrm flipV="1">
            <a:off x="4735234" y="4427052"/>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9" name="Text Box 31">
            <a:extLst>
              <a:ext uri="{FF2B5EF4-FFF2-40B4-BE49-F238E27FC236}">
                <a16:creationId xmlns:a16="http://schemas.microsoft.com/office/drawing/2014/main" id="{2EFE11A4-7F50-BB42-A3B3-7827175F341F}"/>
              </a:ext>
            </a:extLst>
          </p:cNvPr>
          <p:cNvSpPr txBox="1">
            <a:spLocks noChangeArrowheads="1"/>
          </p:cNvSpPr>
          <p:nvPr/>
        </p:nvSpPr>
        <p:spPr bwMode="auto">
          <a:xfrm>
            <a:off x="3817659" y="4801702"/>
            <a:ext cx="1689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71-65-F7-2B-08-53</a:t>
            </a:r>
          </a:p>
        </p:txBody>
      </p:sp>
      <p:sp>
        <p:nvSpPr>
          <p:cNvPr id="60" name="Text Box 32">
            <a:extLst>
              <a:ext uri="{FF2B5EF4-FFF2-40B4-BE49-F238E27FC236}">
                <a16:creationId xmlns:a16="http://schemas.microsoft.com/office/drawing/2014/main" id="{4D80277F-6853-7C4B-8A3B-77BAE9A5AE2F}"/>
              </a:ext>
            </a:extLst>
          </p:cNvPr>
          <p:cNvSpPr txBox="1">
            <a:spLocks noChangeArrowheads="1"/>
          </p:cNvSpPr>
          <p:nvPr/>
        </p:nvSpPr>
        <p:spPr bwMode="auto">
          <a:xfrm>
            <a:off x="5327374" y="3992146"/>
            <a:ext cx="2173357" cy="584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rPr>
              <a:t>   </a:t>
            </a: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LAN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137.196.7/24</a:t>
            </a: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1" name="Rectangle 37">
            <a:extLst>
              <a:ext uri="{FF2B5EF4-FFF2-40B4-BE49-F238E27FC236}">
                <a16:creationId xmlns:a16="http://schemas.microsoft.com/office/drawing/2014/main" id="{BD959ED9-514E-BB43-A03D-9610B0A43397}"/>
              </a:ext>
            </a:extLst>
          </p:cNvPr>
          <p:cNvSpPr>
            <a:spLocks noChangeArrowheads="1"/>
          </p:cNvSpPr>
          <p:nvPr/>
        </p:nvSpPr>
        <p:spPr bwMode="auto">
          <a:xfrm>
            <a:off x="6488853" y="3353446"/>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74" name="Group 44">
            <a:extLst>
              <a:ext uri="{FF2B5EF4-FFF2-40B4-BE49-F238E27FC236}">
                <a16:creationId xmlns:a16="http://schemas.microsoft.com/office/drawing/2014/main" id="{F28A69E5-B425-D84E-A92A-1BF2AE27083E}"/>
              </a:ext>
            </a:extLst>
          </p:cNvPr>
          <p:cNvGrpSpPr>
            <a:grpSpLocks/>
          </p:cNvGrpSpPr>
          <p:nvPr/>
        </p:nvGrpSpPr>
        <p:grpSpPr bwMode="auto">
          <a:xfrm>
            <a:off x="6030223" y="2820774"/>
            <a:ext cx="812800" cy="658813"/>
            <a:chOff x="-44" y="1473"/>
            <a:chExt cx="981" cy="1105"/>
          </a:xfrm>
        </p:grpSpPr>
        <p:pic>
          <p:nvPicPr>
            <p:cNvPr id="75" name="Picture 45" descr="desktop_computer_stylized_medium">
              <a:extLst>
                <a:ext uri="{FF2B5EF4-FFF2-40B4-BE49-F238E27FC236}">
                  <a16:creationId xmlns:a16="http://schemas.microsoft.com/office/drawing/2014/main" id="{28306720-28D9-9C4C-8C6D-B304BB9A4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Freeform 46">
              <a:extLst>
                <a:ext uri="{FF2B5EF4-FFF2-40B4-BE49-F238E27FC236}">
                  <a16:creationId xmlns:a16="http://schemas.microsoft.com/office/drawing/2014/main" id="{12165CA3-A696-A94F-A6BA-D9ECFB265DB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3" name="Rectangle 37">
            <a:extLst>
              <a:ext uri="{FF2B5EF4-FFF2-40B4-BE49-F238E27FC236}">
                <a16:creationId xmlns:a16="http://schemas.microsoft.com/office/drawing/2014/main" id="{CD202D37-460B-D748-8210-605E1AE082D0}"/>
              </a:ext>
            </a:extLst>
          </p:cNvPr>
          <p:cNvSpPr>
            <a:spLocks noChangeArrowheads="1"/>
          </p:cNvSpPr>
          <p:nvPr/>
        </p:nvSpPr>
        <p:spPr bwMode="auto">
          <a:xfrm rot="5400000">
            <a:off x="4597155" y="4139781"/>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84" name="Rectangle 37">
            <a:extLst>
              <a:ext uri="{FF2B5EF4-FFF2-40B4-BE49-F238E27FC236}">
                <a16:creationId xmlns:a16="http://schemas.microsoft.com/office/drawing/2014/main" id="{820D05A1-5D97-6B44-A956-45C339CD6EC7}"/>
              </a:ext>
            </a:extLst>
          </p:cNvPr>
          <p:cNvSpPr>
            <a:spLocks noChangeArrowheads="1"/>
          </p:cNvSpPr>
          <p:nvPr/>
        </p:nvSpPr>
        <p:spPr bwMode="auto">
          <a:xfrm>
            <a:off x="6287678" y="5606756"/>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85" name="Rectangle 37">
            <a:extLst>
              <a:ext uri="{FF2B5EF4-FFF2-40B4-BE49-F238E27FC236}">
                <a16:creationId xmlns:a16="http://schemas.microsoft.com/office/drawing/2014/main" id="{95FE12BC-DAAC-5848-8DA7-F4CB324AD8A0}"/>
              </a:ext>
            </a:extLst>
          </p:cNvPr>
          <p:cNvSpPr>
            <a:spLocks noChangeArrowheads="1"/>
          </p:cNvSpPr>
          <p:nvPr/>
        </p:nvSpPr>
        <p:spPr bwMode="auto">
          <a:xfrm rot="5400000">
            <a:off x="8031860" y="4201701"/>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64" name="Group 38">
            <a:extLst>
              <a:ext uri="{FF2B5EF4-FFF2-40B4-BE49-F238E27FC236}">
                <a16:creationId xmlns:a16="http://schemas.microsoft.com/office/drawing/2014/main" id="{90CD0E16-8B92-9A4D-9A85-FA76287C25CA}"/>
              </a:ext>
            </a:extLst>
          </p:cNvPr>
          <p:cNvGrpSpPr>
            <a:grpSpLocks/>
          </p:cNvGrpSpPr>
          <p:nvPr/>
        </p:nvGrpSpPr>
        <p:grpSpPr bwMode="auto">
          <a:xfrm>
            <a:off x="3922434" y="3893652"/>
            <a:ext cx="812800" cy="658813"/>
            <a:chOff x="-44" y="1473"/>
            <a:chExt cx="981" cy="1105"/>
          </a:xfrm>
        </p:grpSpPr>
        <p:pic>
          <p:nvPicPr>
            <p:cNvPr id="65" name="Picture 39" descr="desktop_computer_stylized_medium">
              <a:extLst>
                <a:ext uri="{FF2B5EF4-FFF2-40B4-BE49-F238E27FC236}">
                  <a16:creationId xmlns:a16="http://schemas.microsoft.com/office/drawing/2014/main" id="{8751C04C-5F67-E747-BB72-C6A175F35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Freeform 40">
              <a:extLst>
                <a:ext uri="{FF2B5EF4-FFF2-40B4-BE49-F238E27FC236}">
                  <a16:creationId xmlns:a16="http://schemas.microsoft.com/office/drawing/2014/main" id="{42DD46F7-3C85-0143-8A1D-B7410F2B0D0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79" name="Group 47">
            <a:extLst>
              <a:ext uri="{FF2B5EF4-FFF2-40B4-BE49-F238E27FC236}">
                <a16:creationId xmlns:a16="http://schemas.microsoft.com/office/drawing/2014/main" id="{44746C07-410E-1F4F-91B6-1B430F3CFA31}"/>
              </a:ext>
            </a:extLst>
          </p:cNvPr>
          <p:cNvGrpSpPr>
            <a:grpSpLocks/>
          </p:cNvGrpSpPr>
          <p:nvPr/>
        </p:nvGrpSpPr>
        <p:grpSpPr bwMode="auto">
          <a:xfrm>
            <a:off x="7880069" y="4049022"/>
            <a:ext cx="812800" cy="658812"/>
            <a:chOff x="-26" y="1473"/>
            <a:chExt cx="981" cy="1105"/>
          </a:xfrm>
        </p:grpSpPr>
        <p:pic>
          <p:nvPicPr>
            <p:cNvPr id="80" name="Picture 48" descr="desktop_computer_stylized_medium">
              <a:extLst>
                <a:ext uri="{FF2B5EF4-FFF2-40B4-BE49-F238E27FC236}">
                  <a16:creationId xmlns:a16="http://schemas.microsoft.com/office/drawing/2014/main" id="{3B33B5E2-E8CC-3C46-9F6A-AA84F4719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6"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Freeform 49">
              <a:extLst>
                <a:ext uri="{FF2B5EF4-FFF2-40B4-BE49-F238E27FC236}">
                  <a16:creationId xmlns:a16="http://schemas.microsoft.com/office/drawing/2014/main" id="{7DA23775-D4E8-F544-B835-C7A71FAB6CE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cxnSp>
        <p:nvCxnSpPr>
          <p:cNvPr id="4" name="Straight Arrow Connector 3">
            <a:extLst>
              <a:ext uri="{FF2B5EF4-FFF2-40B4-BE49-F238E27FC236}">
                <a16:creationId xmlns:a16="http://schemas.microsoft.com/office/drawing/2014/main" id="{104DD163-DABA-C240-A6C6-E33234DB2F4D}"/>
              </a:ext>
            </a:extLst>
          </p:cNvPr>
          <p:cNvCxnSpPr/>
          <p:nvPr/>
        </p:nvCxnSpPr>
        <p:spPr>
          <a:xfrm flipH="1">
            <a:off x="6719722" y="3486836"/>
            <a:ext cx="25483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41">
            <a:extLst>
              <a:ext uri="{FF2B5EF4-FFF2-40B4-BE49-F238E27FC236}">
                <a16:creationId xmlns:a16="http://schemas.microsoft.com/office/drawing/2014/main" id="{27B89BCB-87CA-7640-BC2D-65A05B519E96}"/>
              </a:ext>
            </a:extLst>
          </p:cNvPr>
          <p:cNvGrpSpPr>
            <a:grpSpLocks/>
          </p:cNvGrpSpPr>
          <p:nvPr/>
        </p:nvGrpSpPr>
        <p:grpSpPr bwMode="auto">
          <a:xfrm>
            <a:off x="5832544" y="5800310"/>
            <a:ext cx="812800" cy="658813"/>
            <a:chOff x="-44" y="1473"/>
            <a:chExt cx="981" cy="1105"/>
          </a:xfrm>
        </p:grpSpPr>
        <p:pic>
          <p:nvPicPr>
            <p:cNvPr id="70" name="Picture 42" descr="desktop_computer_stylized_medium">
              <a:extLst>
                <a:ext uri="{FF2B5EF4-FFF2-40B4-BE49-F238E27FC236}">
                  <a16:creationId xmlns:a16="http://schemas.microsoft.com/office/drawing/2014/main" id="{0C82CFB4-3428-8647-99DD-3B6C59F3E2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Freeform 43">
              <a:extLst>
                <a:ext uri="{FF2B5EF4-FFF2-40B4-BE49-F238E27FC236}">
                  <a16:creationId xmlns:a16="http://schemas.microsoft.com/office/drawing/2014/main" id="{04A0D4C8-54E1-0E46-B711-36765520B5F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7" name="Text Box 33">
            <a:extLst>
              <a:ext uri="{FF2B5EF4-FFF2-40B4-BE49-F238E27FC236}">
                <a16:creationId xmlns:a16="http://schemas.microsoft.com/office/drawing/2014/main" id="{4D60F09C-EEAE-8949-89C9-70CE657C87F3}"/>
              </a:ext>
            </a:extLst>
          </p:cNvPr>
          <p:cNvSpPr txBox="1">
            <a:spLocks noChangeArrowheads="1"/>
          </p:cNvSpPr>
          <p:nvPr/>
        </p:nvSpPr>
        <p:spPr bwMode="auto">
          <a:xfrm>
            <a:off x="6867458" y="3093691"/>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137.196.7.78</a:t>
            </a:r>
          </a:p>
        </p:txBody>
      </p:sp>
      <p:sp>
        <p:nvSpPr>
          <p:cNvPr id="88" name="Text Box 36">
            <a:extLst>
              <a:ext uri="{FF2B5EF4-FFF2-40B4-BE49-F238E27FC236}">
                <a16:creationId xmlns:a16="http://schemas.microsoft.com/office/drawing/2014/main" id="{DD4B55F8-6951-BB48-93B1-8A8C712F3DFA}"/>
              </a:ext>
            </a:extLst>
          </p:cNvPr>
          <p:cNvSpPr txBox="1">
            <a:spLocks noChangeArrowheads="1"/>
          </p:cNvSpPr>
          <p:nvPr/>
        </p:nvSpPr>
        <p:spPr bwMode="auto">
          <a:xfrm>
            <a:off x="7903609" y="4977848"/>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137.196.7.14</a:t>
            </a:r>
          </a:p>
        </p:txBody>
      </p:sp>
      <p:sp>
        <p:nvSpPr>
          <p:cNvPr id="89" name="Text Box 39">
            <a:extLst>
              <a:ext uri="{FF2B5EF4-FFF2-40B4-BE49-F238E27FC236}">
                <a16:creationId xmlns:a16="http://schemas.microsoft.com/office/drawing/2014/main" id="{2D84C91A-F7A7-644A-9323-5E12ED7E9513}"/>
              </a:ext>
            </a:extLst>
          </p:cNvPr>
          <p:cNvSpPr txBox="1">
            <a:spLocks noChangeArrowheads="1"/>
          </p:cNvSpPr>
          <p:nvPr/>
        </p:nvSpPr>
        <p:spPr bwMode="auto">
          <a:xfrm>
            <a:off x="6746875" y="5795342"/>
            <a:ext cx="1217613"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137.196.7.88</a:t>
            </a:r>
          </a:p>
        </p:txBody>
      </p:sp>
      <p:sp>
        <p:nvSpPr>
          <p:cNvPr id="90" name="Text Box 31">
            <a:extLst>
              <a:ext uri="{FF2B5EF4-FFF2-40B4-BE49-F238E27FC236}">
                <a16:creationId xmlns:a16="http://schemas.microsoft.com/office/drawing/2014/main" id="{CD5A8CEC-3E57-A944-A0C6-256AED094136}"/>
              </a:ext>
            </a:extLst>
          </p:cNvPr>
          <p:cNvSpPr txBox="1">
            <a:spLocks noChangeArrowheads="1"/>
          </p:cNvSpPr>
          <p:nvPr/>
        </p:nvSpPr>
        <p:spPr bwMode="auto">
          <a:xfrm>
            <a:off x="3822352" y="5017604"/>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137.196.7.23</a:t>
            </a:r>
          </a:p>
        </p:txBody>
      </p:sp>
    </p:spTree>
    <p:extLst>
      <p:ext uri="{BB962C8B-B14F-4D97-AF65-F5344CB8AC3E}">
        <p14:creationId xmlns:p14="http://schemas.microsoft.com/office/powerpoint/2010/main" val="369097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Routing to another subnet: addressing</a:t>
            </a:r>
            <a:endParaRPr lang="en-US" sz="4400" b="0">
              <a:latin typeface="+mn-lt"/>
            </a:endParaRPr>
          </a:p>
        </p:txBody>
      </p:sp>
      <p:sp>
        <p:nvSpPr>
          <p:cNvPr id="82" name="Rectangle 2">
            <a:extLst>
              <a:ext uri="{FF2B5EF4-FFF2-40B4-BE49-F238E27FC236}">
                <a16:creationId xmlns:a16="http://schemas.microsoft.com/office/drawing/2014/main" id="{75C8B8F2-44A8-AE4D-95ED-0C45E84A2CCD}"/>
              </a:ext>
            </a:extLst>
          </p:cNvPr>
          <p:cNvSpPr txBox="1">
            <a:spLocks noChangeArrowheads="1"/>
          </p:cNvSpPr>
          <p:nvPr/>
        </p:nvSpPr>
        <p:spPr>
          <a:xfrm>
            <a:off x="935519" y="1322317"/>
            <a:ext cx="10831760" cy="11960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25" marR="0" lvl="0" indent="-111125"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walkthrough</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 sending a datagram from </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A</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 to </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B</a:t>
            </a:r>
            <a:r>
              <a:rPr kumimoji="0" lang="en-US" sz="2800" b="0" i="0" u="none" strike="noStrike" kern="1200" cap="none" spc="0" normalizeH="0" baseline="0" noProof="0" dirty="0">
                <a:ln>
                  <a:noFill/>
                </a:ln>
                <a:solidFill>
                  <a:srgbClr val="CC0000"/>
                </a:solidFill>
                <a:effectLst/>
                <a:uLnTx/>
                <a:uFillTx/>
                <a:latin typeface="Calibri" panose="020F0502020204030204"/>
                <a:ea typeface="+mn-ea"/>
                <a:cs typeface="+mn-cs"/>
              </a:rPr>
              <a:t> via </a:t>
            </a:r>
            <a:r>
              <a:rPr kumimoji="0" lang="en-US" sz="2800" b="0" i="1" u="none" strike="noStrike" kern="1200" cap="none" spc="0" normalizeH="0" baseline="0" noProof="0" dirty="0">
                <a:ln>
                  <a:noFill/>
                </a:ln>
                <a:solidFill>
                  <a:srgbClr val="CC0000"/>
                </a:solidFill>
                <a:effectLst/>
                <a:uLnTx/>
                <a:uFillTx/>
                <a:latin typeface="Calibri" panose="020F0502020204030204"/>
                <a:ea typeface="+mn-ea"/>
                <a:cs typeface="+mn-cs"/>
              </a:rPr>
              <a:t>R</a:t>
            </a:r>
          </a:p>
          <a:p>
            <a:pPr marL="457200" marR="0" lvl="1" indent="-225425"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focus on addressing – at IP (datagram) and MAC layer (frame) levels</a:t>
            </a:r>
          </a:p>
        </p:txBody>
      </p:sp>
      <p:cxnSp>
        <p:nvCxnSpPr>
          <p:cNvPr id="218" name="Straight Connector 217">
            <a:extLst>
              <a:ext uri="{FF2B5EF4-FFF2-40B4-BE49-F238E27FC236}">
                <a16:creationId xmlns:a16="http://schemas.microsoft.com/office/drawing/2014/main" id="{71633948-5785-5849-859F-87310A692F23}"/>
              </a:ext>
            </a:extLst>
          </p:cNvPr>
          <p:cNvCxnSpPr/>
          <p:nvPr/>
        </p:nvCxnSpPr>
        <p:spPr>
          <a:xfrm>
            <a:off x="4293702" y="5340624"/>
            <a:ext cx="32335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9" name="Text Box 4">
            <a:extLst>
              <a:ext uri="{FF2B5EF4-FFF2-40B4-BE49-F238E27FC236}">
                <a16:creationId xmlns:a16="http://schemas.microsoft.com/office/drawing/2014/main" id="{7AA3B0EC-8E9C-EA40-807D-C0DCADFC5E9A}"/>
              </a:ext>
            </a:extLst>
          </p:cNvPr>
          <p:cNvSpPr txBox="1">
            <a:spLocks noChangeArrowheads="1"/>
          </p:cNvSpPr>
          <p:nvPr/>
        </p:nvSpPr>
        <p:spPr bwMode="auto">
          <a:xfrm>
            <a:off x="5496545" y="4606786"/>
            <a:ext cx="380232"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a:t>
            </a:r>
            <a:endPar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endParaRPr>
          </a:p>
        </p:txBody>
      </p:sp>
      <p:sp>
        <p:nvSpPr>
          <p:cNvPr id="227" name="Freeform 39">
            <a:extLst>
              <a:ext uri="{FF2B5EF4-FFF2-40B4-BE49-F238E27FC236}">
                <a16:creationId xmlns:a16="http://schemas.microsoft.com/office/drawing/2014/main" id="{877FF5E7-E20D-C343-A6A6-C03781D86E63}"/>
              </a:ext>
            </a:extLst>
          </p:cNvPr>
          <p:cNvSpPr>
            <a:spLocks/>
          </p:cNvSpPr>
          <p:nvPr/>
        </p:nvSpPr>
        <p:spPr bwMode="auto">
          <a:xfrm>
            <a:off x="3637582" y="4808121"/>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Line 40">
            <a:extLst>
              <a:ext uri="{FF2B5EF4-FFF2-40B4-BE49-F238E27FC236}">
                <a16:creationId xmlns:a16="http://schemas.microsoft.com/office/drawing/2014/main" id="{F783F2B5-328E-0E4F-B70F-C2AE78E3D854}"/>
              </a:ext>
            </a:extLst>
          </p:cNvPr>
          <p:cNvSpPr>
            <a:spLocks noChangeShapeType="1"/>
          </p:cNvSpPr>
          <p:nvPr/>
        </p:nvSpPr>
        <p:spPr bwMode="auto">
          <a:xfrm>
            <a:off x="3334370" y="4787483"/>
            <a:ext cx="438150" cy="2301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Line 41">
            <a:extLst>
              <a:ext uri="{FF2B5EF4-FFF2-40B4-BE49-F238E27FC236}">
                <a16:creationId xmlns:a16="http://schemas.microsoft.com/office/drawing/2014/main" id="{C060EFA7-8C6E-3D40-B474-D7EA7BAB1B73}"/>
              </a:ext>
            </a:extLst>
          </p:cNvPr>
          <p:cNvSpPr>
            <a:spLocks noChangeShapeType="1"/>
          </p:cNvSpPr>
          <p:nvPr/>
        </p:nvSpPr>
        <p:spPr bwMode="auto">
          <a:xfrm flipV="1">
            <a:off x="3406935" y="5732045"/>
            <a:ext cx="283036" cy="54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Text Box 58">
            <a:extLst>
              <a:ext uri="{FF2B5EF4-FFF2-40B4-BE49-F238E27FC236}">
                <a16:creationId xmlns:a16="http://schemas.microsoft.com/office/drawing/2014/main" id="{DB5EE02A-B01A-5E4C-B702-F6EBFE468866}"/>
              </a:ext>
            </a:extLst>
          </p:cNvPr>
          <p:cNvSpPr txBox="1">
            <a:spLocks noChangeArrowheads="1"/>
          </p:cNvSpPr>
          <p:nvPr/>
        </p:nvSpPr>
        <p:spPr bwMode="auto">
          <a:xfrm>
            <a:off x="2243136" y="4315099"/>
            <a:ext cx="39305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sp>
        <p:nvSpPr>
          <p:cNvPr id="236" name="Line 67">
            <a:extLst>
              <a:ext uri="{FF2B5EF4-FFF2-40B4-BE49-F238E27FC236}">
                <a16:creationId xmlns:a16="http://schemas.microsoft.com/office/drawing/2014/main" id="{C65C148F-06BF-C940-B2DD-A67AC4BE2733}"/>
              </a:ext>
            </a:extLst>
          </p:cNvPr>
          <p:cNvSpPr>
            <a:spLocks noChangeShapeType="1"/>
          </p:cNvSpPr>
          <p:nvPr/>
        </p:nvSpPr>
        <p:spPr bwMode="auto">
          <a:xfrm flipV="1">
            <a:off x="8215932" y="4787483"/>
            <a:ext cx="450850" cy="3175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Line 73">
            <a:extLst>
              <a:ext uri="{FF2B5EF4-FFF2-40B4-BE49-F238E27FC236}">
                <a16:creationId xmlns:a16="http://schemas.microsoft.com/office/drawing/2014/main" id="{2E33E508-B8D6-3E44-B5AA-A6A307EEE1B6}"/>
              </a:ext>
            </a:extLst>
          </p:cNvPr>
          <p:cNvSpPr>
            <a:spLocks noChangeShapeType="1"/>
          </p:cNvSpPr>
          <p:nvPr/>
        </p:nvSpPr>
        <p:spPr bwMode="auto">
          <a:xfrm flipH="1" flipV="1">
            <a:off x="8156672" y="5684421"/>
            <a:ext cx="267105" cy="20092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75">
            <a:extLst>
              <a:ext uri="{FF2B5EF4-FFF2-40B4-BE49-F238E27FC236}">
                <a16:creationId xmlns:a16="http://schemas.microsoft.com/office/drawing/2014/main" id="{25EB896A-E2EC-F64E-82DF-14D4BB8B17FF}"/>
              </a:ext>
            </a:extLst>
          </p:cNvPr>
          <p:cNvSpPr>
            <a:spLocks/>
          </p:cNvSpPr>
          <p:nvPr/>
        </p:nvSpPr>
        <p:spPr bwMode="auto">
          <a:xfrm>
            <a:off x="7476157" y="4811296"/>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Text Box 76">
            <a:extLst>
              <a:ext uri="{FF2B5EF4-FFF2-40B4-BE49-F238E27FC236}">
                <a16:creationId xmlns:a16="http://schemas.microsoft.com/office/drawing/2014/main" id="{6209BBA1-3ADB-DD4E-98BA-16778788FBC0}"/>
              </a:ext>
            </a:extLst>
          </p:cNvPr>
          <p:cNvSpPr txBox="1">
            <a:spLocks noChangeArrowheads="1"/>
          </p:cNvSpPr>
          <p:nvPr/>
        </p:nvSpPr>
        <p:spPr bwMode="auto">
          <a:xfrm>
            <a:off x="9407316" y="4484341"/>
            <a:ext cx="38023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grpSp>
        <p:nvGrpSpPr>
          <p:cNvPr id="242" name="Group 241">
            <a:extLst>
              <a:ext uri="{FF2B5EF4-FFF2-40B4-BE49-F238E27FC236}">
                <a16:creationId xmlns:a16="http://schemas.microsoft.com/office/drawing/2014/main" id="{31F04776-CE9C-1440-B37F-242C3E190A98}"/>
              </a:ext>
            </a:extLst>
          </p:cNvPr>
          <p:cNvGrpSpPr/>
          <p:nvPr/>
        </p:nvGrpSpPr>
        <p:grpSpPr>
          <a:xfrm>
            <a:off x="5001868" y="5038254"/>
            <a:ext cx="1310631" cy="501151"/>
            <a:chOff x="4909105" y="5767126"/>
            <a:chExt cx="1310631" cy="501151"/>
          </a:xfrm>
        </p:grpSpPr>
        <p:sp>
          <p:nvSpPr>
            <p:cNvPr id="261" name="Rectangle 37">
              <a:extLst>
                <a:ext uri="{FF2B5EF4-FFF2-40B4-BE49-F238E27FC236}">
                  <a16:creationId xmlns:a16="http://schemas.microsoft.com/office/drawing/2014/main" id="{7820489A-5549-C442-BF3C-BC1AC11B6FEF}"/>
                </a:ext>
              </a:extLst>
            </p:cNvPr>
            <p:cNvSpPr>
              <a:spLocks noChangeArrowheads="1"/>
            </p:cNvSpPr>
            <p:nvPr/>
          </p:nvSpPr>
          <p:spPr bwMode="auto">
            <a:xfrm rot="5400000">
              <a:off x="6024859" y="5937451"/>
              <a:ext cx="13416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262" name="Rectangle 37">
              <a:extLst>
                <a:ext uri="{FF2B5EF4-FFF2-40B4-BE49-F238E27FC236}">
                  <a16:creationId xmlns:a16="http://schemas.microsoft.com/office/drawing/2014/main" id="{9AF76EFA-4C5B-674E-BA86-9C05702BA8E9}"/>
                </a:ext>
              </a:extLst>
            </p:cNvPr>
            <p:cNvSpPr>
              <a:spLocks noChangeArrowheads="1"/>
            </p:cNvSpPr>
            <p:nvPr/>
          </p:nvSpPr>
          <p:spPr bwMode="auto">
            <a:xfrm rot="5400000">
              <a:off x="4966501" y="5940764"/>
              <a:ext cx="140795"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263" name="Group 262">
              <a:extLst>
                <a:ext uri="{FF2B5EF4-FFF2-40B4-BE49-F238E27FC236}">
                  <a16:creationId xmlns:a16="http://schemas.microsoft.com/office/drawing/2014/main" id="{84D12D1B-CACD-6E4B-9C38-D2F459245889}"/>
                </a:ext>
              </a:extLst>
            </p:cNvPr>
            <p:cNvGrpSpPr/>
            <p:nvPr/>
          </p:nvGrpSpPr>
          <p:grpSpPr>
            <a:xfrm>
              <a:off x="5115340" y="5767126"/>
              <a:ext cx="901147" cy="501151"/>
              <a:chOff x="7493876" y="2774731"/>
              <a:chExt cx="1481958" cy="894622"/>
            </a:xfrm>
          </p:grpSpPr>
          <p:sp>
            <p:nvSpPr>
              <p:cNvPr id="264" name="Freeform 263">
                <a:extLst>
                  <a:ext uri="{FF2B5EF4-FFF2-40B4-BE49-F238E27FC236}">
                    <a16:creationId xmlns:a16="http://schemas.microsoft.com/office/drawing/2014/main" id="{16FB099F-FBEA-9F48-8EAA-5BCE4873212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65" name="Oval 264">
                <a:extLst>
                  <a:ext uri="{FF2B5EF4-FFF2-40B4-BE49-F238E27FC236}">
                    <a16:creationId xmlns:a16="http://schemas.microsoft.com/office/drawing/2014/main" id="{13DBFA26-F015-2547-A930-D01540DA83C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66" name="Group 265">
                <a:extLst>
                  <a:ext uri="{FF2B5EF4-FFF2-40B4-BE49-F238E27FC236}">
                    <a16:creationId xmlns:a16="http://schemas.microsoft.com/office/drawing/2014/main" id="{6BD83E9A-6CBF-3D4E-8F2F-EA68EE4D3756}"/>
                  </a:ext>
                </a:extLst>
              </p:cNvPr>
              <p:cNvGrpSpPr/>
              <p:nvPr/>
            </p:nvGrpSpPr>
            <p:grpSpPr>
              <a:xfrm>
                <a:off x="7713663" y="2848339"/>
                <a:ext cx="1042107" cy="425543"/>
                <a:chOff x="7786941" y="2884917"/>
                <a:chExt cx="897649" cy="353919"/>
              </a:xfrm>
            </p:grpSpPr>
            <p:sp>
              <p:nvSpPr>
                <p:cNvPr id="267" name="Freeform 266">
                  <a:extLst>
                    <a:ext uri="{FF2B5EF4-FFF2-40B4-BE49-F238E27FC236}">
                      <a16:creationId xmlns:a16="http://schemas.microsoft.com/office/drawing/2014/main" id="{24B4E4B6-6B7A-4A4B-A9EB-9BA919CAA34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8" name="Freeform 267">
                  <a:extLst>
                    <a:ext uri="{FF2B5EF4-FFF2-40B4-BE49-F238E27FC236}">
                      <a16:creationId xmlns:a16="http://schemas.microsoft.com/office/drawing/2014/main" id="{8A579144-F431-924D-BEDF-34C91BDD544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Freeform 268">
                  <a:extLst>
                    <a:ext uri="{FF2B5EF4-FFF2-40B4-BE49-F238E27FC236}">
                      <a16:creationId xmlns:a16="http://schemas.microsoft.com/office/drawing/2014/main" id="{60A07585-2E49-1643-B16B-023093CA681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0" name="Freeform 269">
                  <a:extLst>
                    <a:ext uri="{FF2B5EF4-FFF2-40B4-BE49-F238E27FC236}">
                      <a16:creationId xmlns:a16="http://schemas.microsoft.com/office/drawing/2014/main" id="{99C7FFFB-540E-F04A-8756-DC9317FA983F}"/>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243" name="Rectangle 37">
            <a:extLst>
              <a:ext uri="{FF2B5EF4-FFF2-40B4-BE49-F238E27FC236}">
                <a16:creationId xmlns:a16="http://schemas.microsoft.com/office/drawing/2014/main" id="{2049FC20-01F9-A342-8ED2-71DDD4E2422B}"/>
              </a:ext>
            </a:extLst>
          </p:cNvPr>
          <p:cNvSpPr>
            <a:spLocks noChangeArrowheads="1"/>
          </p:cNvSpPr>
          <p:nvPr/>
        </p:nvSpPr>
        <p:spPr bwMode="auto">
          <a:xfrm rot="5400000">
            <a:off x="3161022" y="4666815"/>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244" name="Group 49">
            <a:extLst>
              <a:ext uri="{FF2B5EF4-FFF2-40B4-BE49-F238E27FC236}">
                <a16:creationId xmlns:a16="http://schemas.microsoft.com/office/drawing/2014/main" id="{0C6B5E2D-47E0-304A-802F-B33BA23951DC}"/>
              </a:ext>
            </a:extLst>
          </p:cNvPr>
          <p:cNvGrpSpPr>
            <a:grpSpLocks/>
          </p:cNvGrpSpPr>
          <p:nvPr/>
        </p:nvGrpSpPr>
        <p:grpSpPr bwMode="auto">
          <a:xfrm>
            <a:off x="2318687" y="4333458"/>
            <a:ext cx="936071" cy="761428"/>
            <a:chOff x="-44" y="1473"/>
            <a:chExt cx="981" cy="1105"/>
          </a:xfrm>
        </p:grpSpPr>
        <p:pic>
          <p:nvPicPr>
            <p:cNvPr id="259" name="Picture 50" descr="desktop_computer_stylized_medium">
              <a:extLst>
                <a:ext uri="{FF2B5EF4-FFF2-40B4-BE49-F238E27FC236}">
                  <a16:creationId xmlns:a16="http://schemas.microsoft.com/office/drawing/2014/main" id="{6C7B4EA6-CCA8-D147-AFAA-5DA13E6BAA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0" name="Freeform 51">
              <a:extLst>
                <a:ext uri="{FF2B5EF4-FFF2-40B4-BE49-F238E27FC236}">
                  <a16:creationId xmlns:a16="http://schemas.microsoft.com/office/drawing/2014/main" id="{48DE1DAA-CF8A-A24A-8DD9-85EF022FE8D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5" name="Rectangle 37">
            <a:extLst>
              <a:ext uri="{FF2B5EF4-FFF2-40B4-BE49-F238E27FC236}">
                <a16:creationId xmlns:a16="http://schemas.microsoft.com/office/drawing/2014/main" id="{1976AEED-D3C4-4C40-B836-5E4352A36112}"/>
              </a:ext>
            </a:extLst>
          </p:cNvPr>
          <p:cNvSpPr>
            <a:spLocks noChangeArrowheads="1"/>
          </p:cNvSpPr>
          <p:nvPr/>
        </p:nvSpPr>
        <p:spPr bwMode="auto">
          <a:xfrm rot="5400000">
            <a:off x="3271833" y="5687855"/>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246" name="Group 49">
            <a:extLst>
              <a:ext uri="{FF2B5EF4-FFF2-40B4-BE49-F238E27FC236}">
                <a16:creationId xmlns:a16="http://schemas.microsoft.com/office/drawing/2014/main" id="{CA4E329E-B85D-034A-AD4E-3AA827B8BDBB}"/>
              </a:ext>
            </a:extLst>
          </p:cNvPr>
          <p:cNvGrpSpPr>
            <a:grpSpLocks/>
          </p:cNvGrpSpPr>
          <p:nvPr/>
        </p:nvGrpSpPr>
        <p:grpSpPr bwMode="auto">
          <a:xfrm>
            <a:off x="2681426" y="5490561"/>
            <a:ext cx="639495" cy="517588"/>
            <a:chOff x="-44" y="1473"/>
            <a:chExt cx="981" cy="1105"/>
          </a:xfrm>
        </p:grpSpPr>
        <p:pic>
          <p:nvPicPr>
            <p:cNvPr id="257" name="Picture 50" descr="desktop_computer_stylized_medium">
              <a:extLst>
                <a:ext uri="{FF2B5EF4-FFF2-40B4-BE49-F238E27FC236}">
                  <a16:creationId xmlns:a16="http://schemas.microsoft.com/office/drawing/2014/main" id="{1DF9E5DC-786D-6C49-ADDC-C953FEFE6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8" name="Freeform 51">
              <a:extLst>
                <a:ext uri="{FF2B5EF4-FFF2-40B4-BE49-F238E27FC236}">
                  <a16:creationId xmlns:a16="http://schemas.microsoft.com/office/drawing/2014/main" id="{23D41A9D-8697-4D4D-8D16-A98A093EA1B1}"/>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47" name="Rectangle 37">
            <a:extLst>
              <a:ext uri="{FF2B5EF4-FFF2-40B4-BE49-F238E27FC236}">
                <a16:creationId xmlns:a16="http://schemas.microsoft.com/office/drawing/2014/main" id="{921F645F-8A94-2445-84B8-38720AF02008}"/>
              </a:ext>
            </a:extLst>
          </p:cNvPr>
          <p:cNvSpPr>
            <a:spLocks noChangeArrowheads="1"/>
          </p:cNvSpPr>
          <p:nvPr/>
        </p:nvSpPr>
        <p:spPr bwMode="auto">
          <a:xfrm rot="5400000">
            <a:off x="8726575" y="4653061"/>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248" name="Rectangle 37">
            <a:extLst>
              <a:ext uri="{FF2B5EF4-FFF2-40B4-BE49-F238E27FC236}">
                <a16:creationId xmlns:a16="http://schemas.microsoft.com/office/drawing/2014/main" id="{7E4E6975-B2CA-7444-B862-F4B4940509B3}"/>
              </a:ext>
            </a:extLst>
          </p:cNvPr>
          <p:cNvSpPr>
            <a:spLocks noChangeArrowheads="1"/>
          </p:cNvSpPr>
          <p:nvPr/>
        </p:nvSpPr>
        <p:spPr bwMode="auto">
          <a:xfrm rot="5400000">
            <a:off x="8496816" y="5784803"/>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249" name="Group 44">
            <a:extLst>
              <a:ext uri="{FF2B5EF4-FFF2-40B4-BE49-F238E27FC236}">
                <a16:creationId xmlns:a16="http://schemas.microsoft.com/office/drawing/2014/main" id="{0E421EA6-E430-A84D-86CE-88CE29472188}"/>
              </a:ext>
            </a:extLst>
          </p:cNvPr>
          <p:cNvGrpSpPr>
            <a:grpSpLocks/>
          </p:cNvGrpSpPr>
          <p:nvPr/>
        </p:nvGrpSpPr>
        <p:grpSpPr bwMode="auto">
          <a:xfrm>
            <a:off x="8491273" y="4391325"/>
            <a:ext cx="1009650" cy="855028"/>
            <a:chOff x="-44" y="1473"/>
            <a:chExt cx="981" cy="1105"/>
          </a:xfrm>
        </p:grpSpPr>
        <p:pic>
          <p:nvPicPr>
            <p:cNvPr id="255" name="Picture 45" descr="desktop_computer_stylized_medium">
              <a:extLst>
                <a:ext uri="{FF2B5EF4-FFF2-40B4-BE49-F238E27FC236}">
                  <a16:creationId xmlns:a16="http://schemas.microsoft.com/office/drawing/2014/main" id="{0CFB0548-75C3-B541-8DF5-553BDA442F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 name="Freeform 46">
              <a:extLst>
                <a:ext uri="{FF2B5EF4-FFF2-40B4-BE49-F238E27FC236}">
                  <a16:creationId xmlns:a16="http://schemas.microsoft.com/office/drawing/2014/main" id="{A0094AEB-3AFF-0940-8C77-D29712E4818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50" name="Group 44">
            <a:extLst>
              <a:ext uri="{FF2B5EF4-FFF2-40B4-BE49-F238E27FC236}">
                <a16:creationId xmlns:a16="http://schemas.microsoft.com/office/drawing/2014/main" id="{BCF5D40A-A74B-274B-8ADA-55B66CD5DBFC}"/>
              </a:ext>
            </a:extLst>
          </p:cNvPr>
          <p:cNvGrpSpPr>
            <a:grpSpLocks/>
          </p:cNvGrpSpPr>
          <p:nvPr/>
        </p:nvGrpSpPr>
        <p:grpSpPr bwMode="auto">
          <a:xfrm>
            <a:off x="8343615" y="5618570"/>
            <a:ext cx="711200" cy="601028"/>
            <a:chOff x="-44" y="1473"/>
            <a:chExt cx="981" cy="1105"/>
          </a:xfrm>
        </p:grpSpPr>
        <p:pic>
          <p:nvPicPr>
            <p:cNvPr id="253" name="Picture 45" descr="desktop_computer_stylized_medium">
              <a:extLst>
                <a:ext uri="{FF2B5EF4-FFF2-40B4-BE49-F238E27FC236}">
                  <a16:creationId xmlns:a16="http://schemas.microsoft.com/office/drawing/2014/main" id="{771731DD-0069-DA47-95DF-85CE9F4918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4" name="Freeform 46">
              <a:extLst>
                <a:ext uri="{FF2B5EF4-FFF2-40B4-BE49-F238E27FC236}">
                  <a16:creationId xmlns:a16="http://schemas.microsoft.com/office/drawing/2014/main" id="{0818206B-A68C-604B-A676-494044A074B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16ACCC7A-2790-4042-9C87-704C4398F4FC}"/>
              </a:ext>
            </a:extLst>
          </p:cNvPr>
          <p:cNvGrpSpPr/>
          <p:nvPr/>
        </p:nvGrpSpPr>
        <p:grpSpPr>
          <a:xfrm>
            <a:off x="1799535" y="4860508"/>
            <a:ext cx="8432226" cy="1763135"/>
            <a:chOff x="1799535" y="4860508"/>
            <a:chExt cx="8432226" cy="1763135"/>
          </a:xfrm>
        </p:grpSpPr>
        <p:sp>
          <p:nvSpPr>
            <p:cNvPr id="220" name="Text Box 21">
              <a:extLst>
                <a:ext uri="{FF2B5EF4-FFF2-40B4-BE49-F238E27FC236}">
                  <a16:creationId xmlns:a16="http://schemas.microsoft.com/office/drawing/2014/main" id="{8B5C784D-B8E9-0242-B1BF-5469854FDC0C}"/>
                </a:ext>
              </a:extLst>
            </p:cNvPr>
            <p:cNvSpPr txBox="1">
              <a:spLocks noChangeArrowheads="1"/>
            </p:cNvSpPr>
            <p:nvPr/>
          </p:nvSpPr>
          <p:spPr bwMode="auto">
            <a:xfrm>
              <a:off x="5140945" y="5749508"/>
              <a:ext cx="158594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1A-23-F9-CD-06-9B</a:t>
              </a:r>
            </a:p>
          </p:txBody>
        </p:sp>
        <p:sp>
          <p:nvSpPr>
            <p:cNvPr id="221" name="Text Box 22">
              <a:extLst>
                <a:ext uri="{FF2B5EF4-FFF2-40B4-BE49-F238E27FC236}">
                  <a16:creationId xmlns:a16="http://schemas.microsoft.com/office/drawing/2014/main" id="{C464F240-6EA6-E645-AE35-1132527BB1A2}"/>
                </a:ext>
              </a:extLst>
            </p:cNvPr>
            <p:cNvSpPr txBox="1">
              <a:spLocks noChangeArrowheads="1"/>
            </p:cNvSpPr>
            <p:nvPr/>
          </p:nvSpPr>
          <p:spPr bwMode="auto">
            <a:xfrm>
              <a:off x="5288582" y="5576471"/>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222.222.222.220</a:t>
              </a:r>
            </a:p>
          </p:txBody>
        </p:sp>
        <p:grpSp>
          <p:nvGrpSpPr>
            <p:cNvPr id="222" name="Group 23">
              <a:extLst>
                <a:ext uri="{FF2B5EF4-FFF2-40B4-BE49-F238E27FC236}">
                  <a16:creationId xmlns:a16="http://schemas.microsoft.com/office/drawing/2014/main" id="{718D171D-585A-DA4B-8722-1465B928B34E}"/>
                </a:ext>
              </a:extLst>
            </p:cNvPr>
            <p:cNvGrpSpPr>
              <a:grpSpLocks/>
            </p:cNvGrpSpPr>
            <p:nvPr/>
          </p:nvGrpSpPr>
          <p:grpSpPr bwMode="auto">
            <a:xfrm>
              <a:off x="3992226" y="6027746"/>
              <a:ext cx="1573213" cy="482601"/>
              <a:chOff x="1934" y="2405"/>
              <a:chExt cx="991" cy="304"/>
            </a:xfrm>
          </p:grpSpPr>
          <p:sp>
            <p:nvSpPr>
              <p:cNvPr id="273" name="Text Box 24">
                <a:extLst>
                  <a:ext uri="{FF2B5EF4-FFF2-40B4-BE49-F238E27FC236}">
                    <a16:creationId xmlns:a16="http://schemas.microsoft.com/office/drawing/2014/main" id="{6074A99D-1DA4-3A42-9396-9E51D4D7D37C}"/>
                  </a:ext>
                </a:extLst>
              </p:cNvPr>
              <p:cNvSpPr txBox="1">
                <a:spLocks noChangeArrowheads="1"/>
              </p:cNvSpPr>
              <p:nvPr/>
            </p:nvSpPr>
            <p:spPr bwMode="auto">
              <a:xfrm>
                <a:off x="1934" y="2405"/>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111.111.111.110</a:t>
                </a:r>
              </a:p>
            </p:txBody>
          </p:sp>
          <p:sp>
            <p:nvSpPr>
              <p:cNvPr id="274" name="Text Box 25">
                <a:extLst>
                  <a:ext uri="{FF2B5EF4-FFF2-40B4-BE49-F238E27FC236}">
                    <a16:creationId xmlns:a16="http://schemas.microsoft.com/office/drawing/2014/main" id="{7F04AB82-B2F9-5040-9BD7-B58343D5B0A4}"/>
                  </a:ext>
                </a:extLst>
              </p:cNvPr>
              <p:cNvSpPr txBox="1">
                <a:spLocks noChangeArrowheads="1"/>
              </p:cNvSpPr>
              <p:nvPr/>
            </p:nvSpPr>
            <p:spPr bwMode="auto">
              <a:xfrm>
                <a:off x="1938" y="2515"/>
                <a:ext cx="98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E6-E9-00-17-BB-4B</a:t>
                </a:r>
              </a:p>
            </p:txBody>
          </p:sp>
        </p:grpSp>
        <p:sp>
          <p:nvSpPr>
            <p:cNvPr id="223" name="Text Box 26">
              <a:extLst>
                <a:ext uri="{FF2B5EF4-FFF2-40B4-BE49-F238E27FC236}">
                  <a16:creationId xmlns:a16="http://schemas.microsoft.com/office/drawing/2014/main" id="{345706BC-EE35-E948-B847-B9C8F402B953}"/>
                </a:ext>
              </a:extLst>
            </p:cNvPr>
            <p:cNvSpPr txBox="1">
              <a:spLocks noChangeArrowheads="1"/>
            </p:cNvSpPr>
            <p:nvPr/>
          </p:nvSpPr>
          <p:spPr bwMode="auto">
            <a:xfrm>
              <a:off x="1983382" y="6174597"/>
              <a:ext cx="163461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CC-49-DE-D0-AB-7D</a:t>
              </a:r>
            </a:p>
          </p:txBody>
        </p:sp>
        <p:sp>
          <p:nvSpPr>
            <p:cNvPr id="224" name="Text Box 27">
              <a:extLst>
                <a:ext uri="{FF2B5EF4-FFF2-40B4-BE49-F238E27FC236}">
                  <a16:creationId xmlns:a16="http://schemas.microsoft.com/office/drawing/2014/main" id="{C6892711-5B00-1B44-A3A1-ED7D7A05C67B}"/>
                </a:ext>
              </a:extLst>
            </p:cNvPr>
            <p:cNvSpPr txBox="1">
              <a:spLocks noChangeArrowheads="1"/>
            </p:cNvSpPr>
            <p:nvPr/>
          </p:nvSpPr>
          <p:spPr bwMode="auto">
            <a:xfrm>
              <a:off x="2183407" y="5985684"/>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111.111.111.112</a:t>
              </a:r>
            </a:p>
          </p:txBody>
        </p:sp>
        <p:sp>
          <p:nvSpPr>
            <p:cNvPr id="225" name="Text Box 30">
              <a:extLst>
                <a:ext uri="{FF2B5EF4-FFF2-40B4-BE49-F238E27FC236}">
                  <a16:creationId xmlns:a16="http://schemas.microsoft.com/office/drawing/2014/main" id="{C9755018-30C5-2F48-B77B-D1C5089AD5E5}"/>
                </a:ext>
              </a:extLst>
            </p:cNvPr>
            <p:cNvSpPr txBox="1">
              <a:spLocks noChangeArrowheads="1"/>
            </p:cNvSpPr>
            <p:nvPr/>
          </p:nvSpPr>
          <p:spPr bwMode="auto">
            <a:xfrm>
              <a:off x="1901438" y="5007006"/>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111.111.111.111</a:t>
              </a:r>
            </a:p>
          </p:txBody>
        </p:sp>
        <p:sp>
          <p:nvSpPr>
            <p:cNvPr id="226" name="Text Box 33">
              <a:extLst>
                <a:ext uri="{FF2B5EF4-FFF2-40B4-BE49-F238E27FC236}">
                  <a16:creationId xmlns:a16="http://schemas.microsoft.com/office/drawing/2014/main" id="{F8059422-13FC-B849-B3BE-4C2D1B546871}"/>
                </a:ext>
              </a:extLst>
            </p:cNvPr>
            <p:cNvSpPr txBox="1">
              <a:spLocks noChangeArrowheads="1"/>
            </p:cNvSpPr>
            <p:nvPr/>
          </p:nvSpPr>
          <p:spPr bwMode="auto">
            <a:xfrm>
              <a:off x="1799535" y="5196273"/>
              <a:ext cx="153599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74-29-9C-E8-FF-55</a:t>
              </a:r>
            </a:p>
          </p:txBody>
        </p:sp>
        <p:sp>
          <p:nvSpPr>
            <p:cNvPr id="230" name="Line 44">
              <a:extLst>
                <a:ext uri="{FF2B5EF4-FFF2-40B4-BE49-F238E27FC236}">
                  <a16:creationId xmlns:a16="http://schemas.microsoft.com/office/drawing/2014/main" id="{5FF08ADC-A615-AA4F-988F-06E9F2E02204}"/>
                </a:ext>
              </a:extLst>
            </p:cNvPr>
            <p:cNvSpPr>
              <a:spLocks noChangeShapeType="1"/>
            </p:cNvSpPr>
            <p:nvPr/>
          </p:nvSpPr>
          <p:spPr bwMode="auto">
            <a:xfrm flipV="1">
              <a:off x="3342282" y="5842809"/>
              <a:ext cx="0" cy="163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Line 45">
              <a:extLst>
                <a:ext uri="{FF2B5EF4-FFF2-40B4-BE49-F238E27FC236}">
                  <a16:creationId xmlns:a16="http://schemas.microsoft.com/office/drawing/2014/main" id="{C98C8486-5AB7-664F-9D85-3DD76A362527}"/>
                </a:ext>
              </a:extLst>
            </p:cNvPr>
            <p:cNvSpPr>
              <a:spLocks noChangeShapeType="1"/>
            </p:cNvSpPr>
            <p:nvPr/>
          </p:nvSpPr>
          <p:spPr bwMode="auto">
            <a:xfrm flipH="1" flipV="1">
              <a:off x="3248645" y="4860508"/>
              <a:ext cx="0" cy="248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Line 46">
              <a:extLst>
                <a:ext uri="{FF2B5EF4-FFF2-40B4-BE49-F238E27FC236}">
                  <a16:creationId xmlns:a16="http://schemas.microsoft.com/office/drawing/2014/main" id="{B1A0EF95-B5D7-6443-84A3-A0E0B10496AB}"/>
                </a:ext>
              </a:extLst>
            </p:cNvPr>
            <p:cNvSpPr>
              <a:spLocks noChangeShapeType="1"/>
            </p:cNvSpPr>
            <p:nvPr/>
          </p:nvSpPr>
          <p:spPr bwMode="auto">
            <a:xfrm>
              <a:off x="5018707" y="5427247"/>
              <a:ext cx="0" cy="62050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Line 47">
              <a:extLst>
                <a:ext uri="{FF2B5EF4-FFF2-40B4-BE49-F238E27FC236}">
                  <a16:creationId xmlns:a16="http://schemas.microsoft.com/office/drawing/2014/main" id="{4D21BB95-E938-424E-94A6-FA1551CE2B5F}"/>
                </a:ext>
              </a:extLst>
            </p:cNvPr>
            <p:cNvSpPr>
              <a:spLocks noChangeShapeType="1"/>
            </p:cNvSpPr>
            <p:nvPr/>
          </p:nvSpPr>
          <p:spPr bwMode="auto">
            <a:xfrm flipH="1" flipV="1">
              <a:off x="6207745" y="5417721"/>
              <a:ext cx="4762" cy="220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35" name="Group 63">
              <a:extLst>
                <a:ext uri="{FF2B5EF4-FFF2-40B4-BE49-F238E27FC236}">
                  <a16:creationId xmlns:a16="http://schemas.microsoft.com/office/drawing/2014/main" id="{022EBB57-7AB3-7C45-9AC9-24B737F13F22}"/>
                </a:ext>
              </a:extLst>
            </p:cNvPr>
            <p:cNvGrpSpPr>
              <a:grpSpLocks/>
            </p:cNvGrpSpPr>
            <p:nvPr/>
          </p:nvGrpSpPr>
          <p:grpSpPr bwMode="auto">
            <a:xfrm>
              <a:off x="8615685" y="5148731"/>
              <a:ext cx="1616076" cy="495300"/>
              <a:chOff x="4351" y="2786"/>
              <a:chExt cx="1018" cy="312"/>
            </a:xfrm>
          </p:grpSpPr>
          <p:sp>
            <p:nvSpPr>
              <p:cNvPr id="271" name="Text Box 64">
                <a:extLst>
                  <a:ext uri="{FF2B5EF4-FFF2-40B4-BE49-F238E27FC236}">
                    <a16:creationId xmlns:a16="http://schemas.microsoft.com/office/drawing/2014/main" id="{9C1790DC-D8F5-D148-A191-4095380CC68D}"/>
                  </a:ext>
                </a:extLst>
              </p:cNvPr>
              <p:cNvSpPr txBox="1">
                <a:spLocks noChangeArrowheads="1"/>
              </p:cNvSpPr>
              <p:nvPr/>
            </p:nvSpPr>
            <p:spPr bwMode="auto">
              <a:xfrm>
                <a:off x="4352" y="2786"/>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222.222.222.222</a:t>
                </a:r>
              </a:p>
            </p:txBody>
          </p:sp>
          <p:sp>
            <p:nvSpPr>
              <p:cNvPr id="272" name="Text Box 65">
                <a:extLst>
                  <a:ext uri="{FF2B5EF4-FFF2-40B4-BE49-F238E27FC236}">
                    <a16:creationId xmlns:a16="http://schemas.microsoft.com/office/drawing/2014/main" id="{B09022AD-3504-8E4C-B2F0-99A5DA41EFD0}"/>
                  </a:ext>
                </a:extLst>
              </p:cNvPr>
              <p:cNvSpPr txBox="1">
                <a:spLocks noChangeArrowheads="1"/>
              </p:cNvSpPr>
              <p:nvPr/>
            </p:nvSpPr>
            <p:spPr bwMode="auto">
              <a:xfrm>
                <a:off x="4351" y="2904"/>
                <a:ext cx="101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49-BD-D2-C7-56-2A</a:t>
                </a:r>
              </a:p>
            </p:txBody>
          </p:sp>
        </p:grpSp>
        <p:sp>
          <p:nvSpPr>
            <p:cNvPr id="237" name="Text Box 71">
              <a:extLst>
                <a:ext uri="{FF2B5EF4-FFF2-40B4-BE49-F238E27FC236}">
                  <a16:creationId xmlns:a16="http://schemas.microsoft.com/office/drawing/2014/main" id="{E34EA307-0F5E-7E4E-9CE6-4AB424039BE6}"/>
                </a:ext>
              </a:extLst>
            </p:cNvPr>
            <p:cNvSpPr txBox="1">
              <a:spLocks noChangeArrowheads="1"/>
            </p:cNvSpPr>
            <p:nvPr/>
          </p:nvSpPr>
          <p:spPr bwMode="auto">
            <a:xfrm>
              <a:off x="8307272" y="6136999"/>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222.222.222.221</a:t>
              </a:r>
            </a:p>
          </p:txBody>
        </p:sp>
        <p:sp>
          <p:nvSpPr>
            <p:cNvPr id="238" name="Text Box 72">
              <a:extLst>
                <a:ext uri="{FF2B5EF4-FFF2-40B4-BE49-F238E27FC236}">
                  <a16:creationId xmlns:a16="http://schemas.microsoft.com/office/drawing/2014/main" id="{B5B6783C-814C-0B4E-B164-BE3DE87DBB57}"/>
                </a:ext>
              </a:extLst>
            </p:cNvPr>
            <p:cNvSpPr txBox="1">
              <a:spLocks noChangeArrowheads="1"/>
            </p:cNvSpPr>
            <p:nvPr/>
          </p:nvSpPr>
          <p:spPr bwMode="auto">
            <a:xfrm>
              <a:off x="8297391" y="6315866"/>
              <a:ext cx="155228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88-B2-2F-54-1A-0F</a:t>
              </a:r>
            </a:p>
          </p:txBody>
        </p:sp>
        <p:cxnSp>
          <p:nvCxnSpPr>
            <p:cNvPr id="251" name="Straight Arrow Connector 250">
              <a:extLst>
                <a:ext uri="{FF2B5EF4-FFF2-40B4-BE49-F238E27FC236}">
                  <a16:creationId xmlns:a16="http://schemas.microsoft.com/office/drawing/2014/main" id="{64FFBE43-D54F-1248-BB0F-8C6305664255}"/>
                </a:ext>
              </a:extLst>
            </p:cNvPr>
            <p:cNvCxnSpPr/>
            <p:nvPr/>
          </p:nvCxnSpPr>
          <p:spPr>
            <a:xfrm flipV="1">
              <a:off x="8669292" y="4874844"/>
              <a:ext cx="0" cy="4459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AF922730-B346-B540-9CCA-A7D5E3F387C9}"/>
                </a:ext>
              </a:extLst>
            </p:cNvPr>
            <p:cNvCxnSpPr>
              <a:cxnSpLocks/>
            </p:cNvCxnSpPr>
            <p:nvPr/>
          </p:nvCxnSpPr>
          <p:spPr>
            <a:xfrm flipV="1">
              <a:off x="8447023" y="5943807"/>
              <a:ext cx="0" cy="241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5" name="Rectangle 2">
            <a:extLst>
              <a:ext uri="{FF2B5EF4-FFF2-40B4-BE49-F238E27FC236}">
                <a16:creationId xmlns:a16="http://schemas.microsoft.com/office/drawing/2014/main" id="{F2C09E71-12BD-2C45-A9FA-A6A951F6F19C}"/>
              </a:ext>
            </a:extLst>
          </p:cNvPr>
          <p:cNvSpPr txBox="1">
            <a:spLocks noChangeArrowheads="1"/>
          </p:cNvSpPr>
          <p:nvPr/>
        </p:nvSpPr>
        <p:spPr>
          <a:xfrm>
            <a:off x="923027" y="2179255"/>
            <a:ext cx="10196305" cy="158327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225425" algn="l" defTabSz="914400" rtl="0" eaLnBrk="1" fontAlgn="auto" latinLnBrk="0" hangingPunct="1">
              <a:lnSpc>
                <a:spcPct val="90000"/>
              </a:lnSpc>
              <a:spcBef>
                <a:spcPts val="500"/>
              </a:spcBef>
              <a:spcAft>
                <a:spcPts val="0"/>
              </a:spcAft>
              <a:buClr>
                <a:srgbClr val="0000A8"/>
              </a:buClr>
              <a:buSzTx/>
              <a:buFont typeface="Wingdings"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assume that:</a:t>
            </a:r>
          </a:p>
          <a:p>
            <a:pPr marL="1022350" marR="0" lvl="2" indent="-342900" algn="l" defTabSz="914400" rtl="0" eaLnBrk="1" fontAlgn="auto" latinLnBrk="0" hangingPunct="1">
              <a:lnSpc>
                <a:spcPct val="90000"/>
              </a:lnSpc>
              <a:spcBef>
                <a:spcPts val="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knows B’s IP address</a:t>
            </a:r>
          </a:p>
          <a:p>
            <a:pPr marL="1022350" marR="0" lvl="2" indent="-342900" algn="l" defTabSz="914400" rtl="0" eaLnBrk="1" fontAlgn="auto" latinLnBrk="0" hangingPunct="1">
              <a:lnSpc>
                <a:spcPct val="90000"/>
              </a:lnSpc>
              <a:spcBef>
                <a:spcPts val="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knows IP address of first hop router, R</a:t>
            </a:r>
            <a:endPar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endParaRPr>
          </a:p>
          <a:p>
            <a:pPr marL="1022350" marR="0" lvl="2" indent="-342900" algn="l" defTabSz="914400" rtl="0" eaLnBrk="1" fontAlgn="auto" latinLnBrk="0" hangingPunct="1">
              <a:lnSpc>
                <a:spcPct val="90000"/>
              </a:lnSpc>
              <a:spcBef>
                <a:spcPts val="0"/>
              </a:spcBef>
              <a:spcAft>
                <a:spcPts val="0"/>
              </a:spcAft>
              <a:buClr>
                <a:srgbClr val="0000A8"/>
              </a:buClr>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knows R’s MAC address</a:t>
            </a:r>
            <a:endParaRPr kumimoji="0" lang="en-US" sz="2400" b="0" i="0" u="none" strike="noStrike" kern="1200" cap="none" spc="0" normalizeH="0" baseline="0" noProof="0" dirty="0">
              <a:ln>
                <a:noFill/>
              </a:ln>
              <a:solidFill>
                <a:srgbClr val="0000A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2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75"/>
                                        </p:tgtEl>
                                        <p:attrNameLst>
                                          <p:attrName>style.visibility</p:attrName>
                                        </p:attrNameLst>
                                      </p:cBhvr>
                                      <p:to>
                                        <p:strVal val="visible"/>
                                      </p:to>
                                    </p:set>
                                    <p:animEffect transition="in" filter="dissolve">
                                      <p:cBhvr>
                                        <p:cTn id="12" dur="5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Routing to another subnet: addressing</a:t>
            </a:r>
            <a:endParaRPr lang="en-US" sz="4400" b="0">
              <a:latin typeface="+mn-lt"/>
            </a:endParaRPr>
          </a:p>
        </p:txBody>
      </p:sp>
      <p:grpSp>
        <p:nvGrpSpPr>
          <p:cNvPr id="4" name="Group 3">
            <a:extLst>
              <a:ext uri="{FF2B5EF4-FFF2-40B4-BE49-F238E27FC236}">
                <a16:creationId xmlns:a16="http://schemas.microsoft.com/office/drawing/2014/main" id="{60E8BE2D-BC96-5B4C-BB01-5A8A7B585BE8}"/>
              </a:ext>
            </a:extLst>
          </p:cNvPr>
          <p:cNvGrpSpPr/>
          <p:nvPr/>
        </p:nvGrpSpPr>
        <p:grpSpPr>
          <a:xfrm>
            <a:off x="1799535" y="4315099"/>
            <a:ext cx="8432226" cy="2308544"/>
            <a:chOff x="1799535" y="4315099"/>
            <a:chExt cx="8432226" cy="2308544"/>
          </a:xfrm>
        </p:grpSpPr>
        <p:cxnSp>
          <p:nvCxnSpPr>
            <p:cNvPr id="11" name="Straight Connector 10">
              <a:extLst>
                <a:ext uri="{FF2B5EF4-FFF2-40B4-BE49-F238E27FC236}">
                  <a16:creationId xmlns:a16="http://schemas.microsoft.com/office/drawing/2014/main" id="{0CFFE62D-54D4-2E4A-9F56-42AF465143DE}"/>
                </a:ext>
              </a:extLst>
            </p:cNvPr>
            <p:cNvCxnSpPr/>
            <p:nvPr/>
          </p:nvCxnSpPr>
          <p:spPr>
            <a:xfrm>
              <a:off x="4293702" y="5340624"/>
              <a:ext cx="32335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 Box 4">
              <a:extLst>
                <a:ext uri="{FF2B5EF4-FFF2-40B4-BE49-F238E27FC236}">
                  <a16:creationId xmlns:a16="http://schemas.microsoft.com/office/drawing/2014/main" id="{2D2C1B49-6D05-3245-A14C-49597506C649}"/>
                </a:ext>
              </a:extLst>
            </p:cNvPr>
            <p:cNvSpPr txBox="1">
              <a:spLocks noChangeArrowheads="1"/>
            </p:cNvSpPr>
            <p:nvPr/>
          </p:nvSpPr>
          <p:spPr bwMode="auto">
            <a:xfrm>
              <a:off x="5496545" y="4606786"/>
              <a:ext cx="380232"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a:t>
              </a:r>
              <a:endPar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endParaRPr>
            </a:p>
          </p:txBody>
        </p:sp>
        <p:sp>
          <p:nvSpPr>
            <p:cNvPr id="92" name="Text Box 21">
              <a:extLst>
                <a:ext uri="{FF2B5EF4-FFF2-40B4-BE49-F238E27FC236}">
                  <a16:creationId xmlns:a16="http://schemas.microsoft.com/office/drawing/2014/main" id="{8E9F58B9-C012-7C42-9622-7098AAF9C744}"/>
                </a:ext>
              </a:extLst>
            </p:cNvPr>
            <p:cNvSpPr txBox="1">
              <a:spLocks noChangeArrowheads="1"/>
            </p:cNvSpPr>
            <p:nvPr/>
          </p:nvSpPr>
          <p:spPr bwMode="auto">
            <a:xfrm>
              <a:off x="5140945" y="5749508"/>
              <a:ext cx="158594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1A-23-F9-CD-06-9B</a:t>
              </a:r>
            </a:p>
          </p:txBody>
        </p:sp>
        <p:sp>
          <p:nvSpPr>
            <p:cNvPr id="93" name="Text Box 22">
              <a:extLst>
                <a:ext uri="{FF2B5EF4-FFF2-40B4-BE49-F238E27FC236}">
                  <a16:creationId xmlns:a16="http://schemas.microsoft.com/office/drawing/2014/main" id="{D3BC78DD-68E2-3F42-A025-894036CA69F8}"/>
                </a:ext>
              </a:extLst>
            </p:cNvPr>
            <p:cNvSpPr txBox="1">
              <a:spLocks noChangeArrowheads="1"/>
            </p:cNvSpPr>
            <p:nvPr/>
          </p:nvSpPr>
          <p:spPr bwMode="auto">
            <a:xfrm>
              <a:off x="5288582" y="5576471"/>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222.222.222.220</a:t>
              </a:r>
            </a:p>
          </p:txBody>
        </p:sp>
        <p:grpSp>
          <p:nvGrpSpPr>
            <p:cNvPr id="94" name="Group 23">
              <a:extLst>
                <a:ext uri="{FF2B5EF4-FFF2-40B4-BE49-F238E27FC236}">
                  <a16:creationId xmlns:a16="http://schemas.microsoft.com/office/drawing/2014/main" id="{026701D5-9E9E-EF42-B7AA-972F210D71D9}"/>
                </a:ext>
              </a:extLst>
            </p:cNvPr>
            <p:cNvGrpSpPr>
              <a:grpSpLocks/>
            </p:cNvGrpSpPr>
            <p:nvPr/>
          </p:nvGrpSpPr>
          <p:grpSpPr bwMode="auto">
            <a:xfrm>
              <a:off x="3992226" y="6027746"/>
              <a:ext cx="1573213" cy="482601"/>
              <a:chOff x="1934" y="2405"/>
              <a:chExt cx="991" cy="304"/>
            </a:xfrm>
          </p:grpSpPr>
          <p:sp>
            <p:nvSpPr>
              <p:cNvPr id="146" name="Text Box 24">
                <a:extLst>
                  <a:ext uri="{FF2B5EF4-FFF2-40B4-BE49-F238E27FC236}">
                    <a16:creationId xmlns:a16="http://schemas.microsoft.com/office/drawing/2014/main" id="{D19F6EF2-3DED-734B-B3EA-8B5850BFD7DC}"/>
                  </a:ext>
                </a:extLst>
              </p:cNvPr>
              <p:cNvSpPr txBox="1">
                <a:spLocks noChangeArrowheads="1"/>
              </p:cNvSpPr>
              <p:nvPr/>
            </p:nvSpPr>
            <p:spPr bwMode="auto">
              <a:xfrm>
                <a:off x="1934" y="2405"/>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111.111.111.110</a:t>
                </a:r>
              </a:p>
            </p:txBody>
          </p:sp>
          <p:sp>
            <p:nvSpPr>
              <p:cNvPr id="147" name="Text Box 25">
                <a:extLst>
                  <a:ext uri="{FF2B5EF4-FFF2-40B4-BE49-F238E27FC236}">
                    <a16:creationId xmlns:a16="http://schemas.microsoft.com/office/drawing/2014/main" id="{E60F6762-DC3F-2E40-B567-43C8BBD1B182}"/>
                  </a:ext>
                </a:extLst>
              </p:cNvPr>
              <p:cNvSpPr txBox="1">
                <a:spLocks noChangeArrowheads="1"/>
              </p:cNvSpPr>
              <p:nvPr/>
            </p:nvSpPr>
            <p:spPr bwMode="auto">
              <a:xfrm>
                <a:off x="1938" y="2515"/>
                <a:ext cx="98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E6-E9-00-17-BB-4B</a:t>
                </a:r>
              </a:p>
            </p:txBody>
          </p:sp>
        </p:grpSp>
        <p:sp>
          <p:nvSpPr>
            <p:cNvPr id="99" name="Text Box 26">
              <a:extLst>
                <a:ext uri="{FF2B5EF4-FFF2-40B4-BE49-F238E27FC236}">
                  <a16:creationId xmlns:a16="http://schemas.microsoft.com/office/drawing/2014/main" id="{EB7AD1CB-7395-4048-94BA-078B6760194C}"/>
                </a:ext>
              </a:extLst>
            </p:cNvPr>
            <p:cNvSpPr txBox="1">
              <a:spLocks noChangeArrowheads="1"/>
            </p:cNvSpPr>
            <p:nvPr/>
          </p:nvSpPr>
          <p:spPr bwMode="auto">
            <a:xfrm>
              <a:off x="1983382" y="6174597"/>
              <a:ext cx="163461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CC-49-DE-D0-AB-7D</a:t>
              </a:r>
            </a:p>
          </p:txBody>
        </p:sp>
        <p:sp>
          <p:nvSpPr>
            <p:cNvPr id="100" name="Text Box 27">
              <a:extLst>
                <a:ext uri="{FF2B5EF4-FFF2-40B4-BE49-F238E27FC236}">
                  <a16:creationId xmlns:a16="http://schemas.microsoft.com/office/drawing/2014/main" id="{883C22D8-5EE5-FD4B-A6BF-961F094C9520}"/>
                </a:ext>
              </a:extLst>
            </p:cNvPr>
            <p:cNvSpPr txBox="1">
              <a:spLocks noChangeArrowheads="1"/>
            </p:cNvSpPr>
            <p:nvPr/>
          </p:nvSpPr>
          <p:spPr bwMode="auto">
            <a:xfrm>
              <a:off x="2183407" y="5985684"/>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111.111.111.112</a:t>
              </a:r>
            </a:p>
          </p:txBody>
        </p:sp>
        <p:sp>
          <p:nvSpPr>
            <p:cNvPr id="101" name="Text Box 30">
              <a:extLst>
                <a:ext uri="{FF2B5EF4-FFF2-40B4-BE49-F238E27FC236}">
                  <a16:creationId xmlns:a16="http://schemas.microsoft.com/office/drawing/2014/main" id="{F0A4A6D6-07D6-9540-9E22-87082344B6CE}"/>
                </a:ext>
              </a:extLst>
            </p:cNvPr>
            <p:cNvSpPr txBox="1">
              <a:spLocks noChangeArrowheads="1"/>
            </p:cNvSpPr>
            <p:nvPr/>
          </p:nvSpPr>
          <p:spPr bwMode="auto">
            <a:xfrm>
              <a:off x="1901438" y="5007006"/>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111.111.111.111</a:t>
              </a:r>
            </a:p>
          </p:txBody>
        </p:sp>
        <p:sp>
          <p:nvSpPr>
            <p:cNvPr id="102" name="Text Box 33">
              <a:extLst>
                <a:ext uri="{FF2B5EF4-FFF2-40B4-BE49-F238E27FC236}">
                  <a16:creationId xmlns:a16="http://schemas.microsoft.com/office/drawing/2014/main" id="{98DB423A-5D18-F545-A673-502329AD2A00}"/>
                </a:ext>
              </a:extLst>
            </p:cNvPr>
            <p:cNvSpPr txBox="1">
              <a:spLocks noChangeArrowheads="1"/>
            </p:cNvSpPr>
            <p:nvPr/>
          </p:nvSpPr>
          <p:spPr bwMode="auto">
            <a:xfrm>
              <a:off x="1799535" y="5196273"/>
              <a:ext cx="153599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74-29-9C-E8-FF-55</a:t>
              </a:r>
            </a:p>
          </p:txBody>
        </p:sp>
        <p:sp>
          <p:nvSpPr>
            <p:cNvPr id="103" name="Freeform 39">
              <a:extLst>
                <a:ext uri="{FF2B5EF4-FFF2-40B4-BE49-F238E27FC236}">
                  <a16:creationId xmlns:a16="http://schemas.microsoft.com/office/drawing/2014/main" id="{B2706607-111C-5245-B2CF-A17D7724FFA8}"/>
                </a:ext>
              </a:extLst>
            </p:cNvPr>
            <p:cNvSpPr>
              <a:spLocks/>
            </p:cNvSpPr>
            <p:nvPr/>
          </p:nvSpPr>
          <p:spPr bwMode="auto">
            <a:xfrm>
              <a:off x="3637582" y="4808121"/>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40">
              <a:extLst>
                <a:ext uri="{FF2B5EF4-FFF2-40B4-BE49-F238E27FC236}">
                  <a16:creationId xmlns:a16="http://schemas.microsoft.com/office/drawing/2014/main" id="{28F869C4-D67B-E043-97EC-60E9EE422E8C}"/>
                </a:ext>
              </a:extLst>
            </p:cNvPr>
            <p:cNvSpPr>
              <a:spLocks noChangeShapeType="1"/>
            </p:cNvSpPr>
            <p:nvPr/>
          </p:nvSpPr>
          <p:spPr bwMode="auto">
            <a:xfrm>
              <a:off x="3334370" y="4787483"/>
              <a:ext cx="438150" cy="2301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41">
              <a:extLst>
                <a:ext uri="{FF2B5EF4-FFF2-40B4-BE49-F238E27FC236}">
                  <a16:creationId xmlns:a16="http://schemas.microsoft.com/office/drawing/2014/main" id="{F58EADC2-5F53-3341-BAA6-DBF970DD75E5}"/>
                </a:ext>
              </a:extLst>
            </p:cNvPr>
            <p:cNvSpPr>
              <a:spLocks noChangeShapeType="1"/>
            </p:cNvSpPr>
            <p:nvPr/>
          </p:nvSpPr>
          <p:spPr bwMode="auto">
            <a:xfrm flipV="1">
              <a:off x="3406935" y="5732045"/>
              <a:ext cx="283036" cy="54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44">
              <a:extLst>
                <a:ext uri="{FF2B5EF4-FFF2-40B4-BE49-F238E27FC236}">
                  <a16:creationId xmlns:a16="http://schemas.microsoft.com/office/drawing/2014/main" id="{9DEB43AB-0452-E74B-A267-354DF376C2C7}"/>
                </a:ext>
              </a:extLst>
            </p:cNvPr>
            <p:cNvSpPr>
              <a:spLocks noChangeShapeType="1"/>
            </p:cNvSpPr>
            <p:nvPr/>
          </p:nvSpPr>
          <p:spPr bwMode="auto">
            <a:xfrm flipV="1">
              <a:off x="3342282" y="5842809"/>
              <a:ext cx="0" cy="163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45">
              <a:extLst>
                <a:ext uri="{FF2B5EF4-FFF2-40B4-BE49-F238E27FC236}">
                  <a16:creationId xmlns:a16="http://schemas.microsoft.com/office/drawing/2014/main" id="{FCE2A6D7-36B2-D94C-B589-354F8509B97B}"/>
                </a:ext>
              </a:extLst>
            </p:cNvPr>
            <p:cNvSpPr>
              <a:spLocks noChangeShapeType="1"/>
            </p:cNvSpPr>
            <p:nvPr/>
          </p:nvSpPr>
          <p:spPr bwMode="auto">
            <a:xfrm flipH="1" flipV="1">
              <a:off x="3248645" y="4860508"/>
              <a:ext cx="0" cy="248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46">
              <a:extLst>
                <a:ext uri="{FF2B5EF4-FFF2-40B4-BE49-F238E27FC236}">
                  <a16:creationId xmlns:a16="http://schemas.microsoft.com/office/drawing/2014/main" id="{34C788DF-A7C4-7C49-A6BA-645F989435A2}"/>
                </a:ext>
              </a:extLst>
            </p:cNvPr>
            <p:cNvSpPr>
              <a:spLocks noChangeShapeType="1"/>
            </p:cNvSpPr>
            <p:nvPr/>
          </p:nvSpPr>
          <p:spPr bwMode="auto">
            <a:xfrm>
              <a:off x="5018707" y="5427247"/>
              <a:ext cx="0" cy="62050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47">
              <a:extLst>
                <a:ext uri="{FF2B5EF4-FFF2-40B4-BE49-F238E27FC236}">
                  <a16:creationId xmlns:a16="http://schemas.microsoft.com/office/drawing/2014/main" id="{74475E6E-D489-9D41-83DE-586A84785D27}"/>
                </a:ext>
              </a:extLst>
            </p:cNvPr>
            <p:cNvSpPr>
              <a:spLocks noChangeShapeType="1"/>
            </p:cNvSpPr>
            <p:nvPr/>
          </p:nvSpPr>
          <p:spPr bwMode="auto">
            <a:xfrm flipH="1" flipV="1">
              <a:off x="6207745" y="5417721"/>
              <a:ext cx="4762" cy="220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Text Box 58">
              <a:extLst>
                <a:ext uri="{FF2B5EF4-FFF2-40B4-BE49-F238E27FC236}">
                  <a16:creationId xmlns:a16="http://schemas.microsoft.com/office/drawing/2014/main" id="{9ED91BB2-5CD2-AF4D-990D-A02134AFDF18}"/>
                </a:ext>
              </a:extLst>
            </p:cNvPr>
            <p:cNvSpPr txBox="1">
              <a:spLocks noChangeArrowheads="1"/>
            </p:cNvSpPr>
            <p:nvPr/>
          </p:nvSpPr>
          <p:spPr bwMode="auto">
            <a:xfrm>
              <a:off x="2243136" y="4315099"/>
              <a:ext cx="39305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13" name="Group 63">
              <a:extLst>
                <a:ext uri="{FF2B5EF4-FFF2-40B4-BE49-F238E27FC236}">
                  <a16:creationId xmlns:a16="http://schemas.microsoft.com/office/drawing/2014/main" id="{28E44824-539C-9E48-97D4-38EC5EF1A87D}"/>
                </a:ext>
              </a:extLst>
            </p:cNvPr>
            <p:cNvGrpSpPr>
              <a:grpSpLocks/>
            </p:cNvGrpSpPr>
            <p:nvPr/>
          </p:nvGrpSpPr>
          <p:grpSpPr bwMode="auto">
            <a:xfrm>
              <a:off x="8615685" y="5148731"/>
              <a:ext cx="1616076" cy="495300"/>
              <a:chOff x="4351" y="2786"/>
              <a:chExt cx="1018" cy="312"/>
            </a:xfrm>
          </p:grpSpPr>
          <p:sp>
            <p:nvSpPr>
              <p:cNvPr id="144" name="Text Box 64">
                <a:extLst>
                  <a:ext uri="{FF2B5EF4-FFF2-40B4-BE49-F238E27FC236}">
                    <a16:creationId xmlns:a16="http://schemas.microsoft.com/office/drawing/2014/main" id="{6F4DD6C5-5CCC-9A43-8DEF-22B166CC124F}"/>
                  </a:ext>
                </a:extLst>
              </p:cNvPr>
              <p:cNvSpPr txBox="1">
                <a:spLocks noChangeArrowheads="1"/>
              </p:cNvSpPr>
              <p:nvPr/>
            </p:nvSpPr>
            <p:spPr bwMode="auto">
              <a:xfrm>
                <a:off x="4352" y="2786"/>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222.222.222.222</a:t>
                </a:r>
              </a:p>
            </p:txBody>
          </p:sp>
          <p:sp>
            <p:nvSpPr>
              <p:cNvPr id="145" name="Text Box 65">
                <a:extLst>
                  <a:ext uri="{FF2B5EF4-FFF2-40B4-BE49-F238E27FC236}">
                    <a16:creationId xmlns:a16="http://schemas.microsoft.com/office/drawing/2014/main" id="{6E33AF33-87FC-744F-A61A-A574F7048B06}"/>
                  </a:ext>
                </a:extLst>
              </p:cNvPr>
              <p:cNvSpPr txBox="1">
                <a:spLocks noChangeArrowheads="1"/>
              </p:cNvSpPr>
              <p:nvPr/>
            </p:nvSpPr>
            <p:spPr bwMode="auto">
              <a:xfrm>
                <a:off x="4351" y="2904"/>
                <a:ext cx="101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49-BD-D2-C7-56-2A</a:t>
                </a:r>
              </a:p>
            </p:txBody>
          </p:sp>
        </p:grpSp>
        <p:sp>
          <p:nvSpPr>
            <p:cNvPr id="114" name="Line 67">
              <a:extLst>
                <a:ext uri="{FF2B5EF4-FFF2-40B4-BE49-F238E27FC236}">
                  <a16:creationId xmlns:a16="http://schemas.microsoft.com/office/drawing/2014/main" id="{351E9598-D6EF-0941-9E90-3FFDA09398B1}"/>
                </a:ext>
              </a:extLst>
            </p:cNvPr>
            <p:cNvSpPr>
              <a:spLocks noChangeShapeType="1"/>
            </p:cNvSpPr>
            <p:nvPr/>
          </p:nvSpPr>
          <p:spPr bwMode="auto">
            <a:xfrm flipV="1">
              <a:off x="8215932" y="4787483"/>
              <a:ext cx="450850" cy="3175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Text Box 71">
              <a:extLst>
                <a:ext uri="{FF2B5EF4-FFF2-40B4-BE49-F238E27FC236}">
                  <a16:creationId xmlns:a16="http://schemas.microsoft.com/office/drawing/2014/main" id="{A2452177-E551-CB48-A13E-9F30A8D87705}"/>
                </a:ext>
              </a:extLst>
            </p:cNvPr>
            <p:cNvSpPr txBox="1">
              <a:spLocks noChangeArrowheads="1"/>
            </p:cNvSpPr>
            <p:nvPr/>
          </p:nvSpPr>
          <p:spPr bwMode="auto">
            <a:xfrm>
              <a:off x="8307272" y="6136999"/>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222.222.222.221</a:t>
              </a:r>
            </a:p>
          </p:txBody>
        </p:sp>
        <p:sp>
          <p:nvSpPr>
            <p:cNvPr id="117" name="Text Box 72">
              <a:extLst>
                <a:ext uri="{FF2B5EF4-FFF2-40B4-BE49-F238E27FC236}">
                  <a16:creationId xmlns:a16="http://schemas.microsoft.com/office/drawing/2014/main" id="{70A29F2B-254D-C242-BED3-63C6A20006BF}"/>
                </a:ext>
              </a:extLst>
            </p:cNvPr>
            <p:cNvSpPr txBox="1">
              <a:spLocks noChangeArrowheads="1"/>
            </p:cNvSpPr>
            <p:nvPr/>
          </p:nvSpPr>
          <p:spPr bwMode="auto">
            <a:xfrm>
              <a:off x="8297391" y="6315866"/>
              <a:ext cx="155228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88-B2-2F-54-1A-0F</a:t>
              </a:r>
            </a:p>
          </p:txBody>
        </p:sp>
        <p:sp>
          <p:nvSpPr>
            <p:cNvPr id="118" name="Line 73">
              <a:extLst>
                <a:ext uri="{FF2B5EF4-FFF2-40B4-BE49-F238E27FC236}">
                  <a16:creationId xmlns:a16="http://schemas.microsoft.com/office/drawing/2014/main" id="{EA6BFE92-6101-754D-A5A8-900E35C4E79C}"/>
                </a:ext>
              </a:extLst>
            </p:cNvPr>
            <p:cNvSpPr>
              <a:spLocks noChangeShapeType="1"/>
            </p:cNvSpPr>
            <p:nvPr/>
          </p:nvSpPr>
          <p:spPr bwMode="auto">
            <a:xfrm flipH="1" flipV="1">
              <a:off x="8156672" y="5684421"/>
              <a:ext cx="267105" cy="20092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75">
              <a:extLst>
                <a:ext uri="{FF2B5EF4-FFF2-40B4-BE49-F238E27FC236}">
                  <a16:creationId xmlns:a16="http://schemas.microsoft.com/office/drawing/2014/main" id="{68E66362-A921-0844-BAA8-FB5279AD1D5D}"/>
                </a:ext>
              </a:extLst>
            </p:cNvPr>
            <p:cNvSpPr>
              <a:spLocks/>
            </p:cNvSpPr>
            <p:nvPr/>
          </p:nvSpPr>
          <p:spPr bwMode="auto">
            <a:xfrm>
              <a:off x="7476157" y="4811296"/>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76">
              <a:extLst>
                <a:ext uri="{FF2B5EF4-FFF2-40B4-BE49-F238E27FC236}">
                  <a16:creationId xmlns:a16="http://schemas.microsoft.com/office/drawing/2014/main" id="{DA57B50B-B7E5-2942-B45A-3152B6985451}"/>
                </a:ext>
              </a:extLst>
            </p:cNvPr>
            <p:cNvSpPr txBox="1">
              <a:spLocks noChangeArrowheads="1"/>
            </p:cNvSpPr>
            <p:nvPr/>
          </p:nvSpPr>
          <p:spPr bwMode="auto">
            <a:xfrm>
              <a:off x="9407316" y="4484341"/>
              <a:ext cx="38023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grpSp>
          <p:nvGrpSpPr>
            <p:cNvPr id="9" name="Group 8">
              <a:extLst>
                <a:ext uri="{FF2B5EF4-FFF2-40B4-BE49-F238E27FC236}">
                  <a16:creationId xmlns:a16="http://schemas.microsoft.com/office/drawing/2014/main" id="{CC76A447-7E01-C147-9C89-C1C4C935DA7A}"/>
                </a:ext>
              </a:extLst>
            </p:cNvPr>
            <p:cNvGrpSpPr/>
            <p:nvPr/>
          </p:nvGrpSpPr>
          <p:grpSpPr>
            <a:xfrm>
              <a:off x="5001868" y="5038254"/>
              <a:ext cx="1310631" cy="501151"/>
              <a:chOff x="4909105" y="5767126"/>
              <a:chExt cx="1310631" cy="501151"/>
            </a:xfrm>
          </p:grpSpPr>
          <p:sp>
            <p:nvSpPr>
              <p:cNvPr id="167" name="Rectangle 37">
                <a:extLst>
                  <a:ext uri="{FF2B5EF4-FFF2-40B4-BE49-F238E27FC236}">
                    <a16:creationId xmlns:a16="http://schemas.microsoft.com/office/drawing/2014/main" id="{89D0886F-F835-2044-AB8F-F49ACC0B58EB}"/>
                  </a:ext>
                </a:extLst>
              </p:cNvPr>
              <p:cNvSpPr>
                <a:spLocks noChangeArrowheads="1"/>
              </p:cNvSpPr>
              <p:nvPr/>
            </p:nvSpPr>
            <p:spPr bwMode="auto">
              <a:xfrm rot="5400000">
                <a:off x="6024859" y="5937451"/>
                <a:ext cx="13416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68" name="Rectangle 37">
                <a:extLst>
                  <a:ext uri="{FF2B5EF4-FFF2-40B4-BE49-F238E27FC236}">
                    <a16:creationId xmlns:a16="http://schemas.microsoft.com/office/drawing/2014/main" id="{C75323AD-DC39-4543-A0CC-4375A7BCF3F2}"/>
                  </a:ext>
                </a:extLst>
              </p:cNvPr>
              <p:cNvSpPr>
                <a:spLocks noChangeArrowheads="1"/>
              </p:cNvSpPr>
              <p:nvPr/>
            </p:nvSpPr>
            <p:spPr bwMode="auto">
              <a:xfrm rot="5400000">
                <a:off x="4966501" y="5940764"/>
                <a:ext cx="140795"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6" name="Group 155">
                <a:extLst>
                  <a:ext uri="{FF2B5EF4-FFF2-40B4-BE49-F238E27FC236}">
                    <a16:creationId xmlns:a16="http://schemas.microsoft.com/office/drawing/2014/main" id="{EDD0BCD9-05EB-F249-AEA1-A9CCFBC80BB8}"/>
                  </a:ext>
                </a:extLst>
              </p:cNvPr>
              <p:cNvGrpSpPr/>
              <p:nvPr/>
            </p:nvGrpSpPr>
            <p:grpSpPr>
              <a:xfrm>
                <a:off x="5115340" y="5767126"/>
                <a:ext cx="901147" cy="501151"/>
                <a:chOff x="7493876" y="2774731"/>
                <a:chExt cx="1481958" cy="894622"/>
              </a:xfrm>
            </p:grpSpPr>
            <p:sp>
              <p:nvSpPr>
                <p:cNvPr id="157" name="Freeform 156">
                  <a:extLst>
                    <a:ext uri="{FF2B5EF4-FFF2-40B4-BE49-F238E27FC236}">
                      <a16:creationId xmlns:a16="http://schemas.microsoft.com/office/drawing/2014/main" id="{F5326B06-29FF-A544-BF80-2A062222958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58" name="Oval 157">
                  <a:extLst>
                    <a:ext uri="{FF2B5EF4-FFF2-40B4-BE49-F238E27FC236}">
                      <a16:creationId xmlns:a16="http://schemas.microsoft.com/office/drawing/2014/main" id="{8065A2A5-902C-A940-821B-CBFC0122AC2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9" name="Group 158">
                  <a:extLst>
                    <a:ext uri="{FF2B5EF4-FFF2-40B4-BE49-F238E27FC236}">
                      <a16:creationId xmlns:a16="http://schemas.microsoft.com/office/drawing/2014/main" id="{14C076B7-5A71-8644-9F5C-08E13F943BD5}"/>
                    </a:ext>
                  </a:extLst>
                </p:cNvPr>
                <p:cNvGrpSpPr/>
                <p:nvPr/>
              </p:nvGrpSpPr>
              <p:grpSpPr>
                <a:xfrm>
                  <a:off x="7713663" y="2848339"/>
                  <a:ext cx="1042107" cy="425543"/>
                  <a:chOff x="7786941" y="2884917"/>
                  <a:chExt cx="897649" cy="353919"/>
                </a:xfrm>
              </p:grpSpPr>
              <p:sp>
                <p:nvSpPr>
                  <p:cNvPr id="160" name="Freeform 159">
                    <a:extLst>
                      <a:ext uri="{FF2B5EF4-FFF2-40B4-BE49-F238E27FC236}">
                        <a16:creationId xmlns:a16="http://schemas.microsoft.com/office/drawing/2014/main" id="{13D62837-C3EA-8B4B-B09D-FC71F9727C6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160">
                    <a:extLst>
                      <a:ext uri="{FF2B5EF4-FFF2-40B4-BE49-F238E27FC236}">
                        <a16:creationId xmlns:a16="http://schemas.microsoft.com/office/drawing/2014/main" id="{147D5E46-2372-FA45-9685-A7CC6CA91F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161">
                    <a:extLst>
                      <a:ext uri="{FF2B5EF4-FFF2-40B4-BE49-F238E27FC236}">
                        <a16:creationId xmlns:a16="http://schemas.microsoft.com/office/drawing/2014/main" id="{6B2D97C5-61CB-9441-993B-95CAA7169FC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162">
                    <a:extLst>
                      <a:ext uri="{FF2B5EF4-FFF2-40B4-BE49-F238E27FC236}">
                        <a16:creationId xmlns:a16="http://schemas.microsoft.com/office/drawing/2014/main" id="{CD3C4F94-9D92-F048-A80A-0D709146CB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71" name="Rectangle 37">
              <a:extLst>
                <a:ext uri="{FF2B5EF4-FFF2-40B4-BE49-F238E27FC236}">
                  <a16:creationId xmlns:a16="http://schemas.microsoft.com/office/drawing/2014/main" id="{A9816EEA-38E6-AE46-970F-D20738D1CBC9}"/>
                </a:ext>
              </a:extLst>
            </p:cNvPr>
            <p:cNvSpPr>
              <a:spLocks noChangeArrowheads="1"/>
            </p:cNvSpPr>
            <p:nvPr/>
          </p:nvSpPr>
          <p:spPr bwMode="auto">
            <a:xfrm rot="5400000">
              <a:off x="3161022" y="4666815"/>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49" name="Group 49">
              <a:extLst>
                <a:ext uri="{FF2B5EF4-FFF2-40B4-BE49-F238E27FC236}">
                  <a16:creationId xmlns:a16="http://schemas.microsoft.com/office/drawing/2014/main" id="{AD680CEA-D168-C84F-AAE1-D128195A44E7}"/>
                </a:ext>
              </a:extLst>
            </p:cNvPr>
            <p:cNvGrpSpPr>
              <a:grpSpLocks/>
            </p:cNvGrpSpPr>
            <p:nvPr/>
          </p:nvGrpSpPr>
          <p:grpSpPr bwMode="auto">
            <a:xfrm>
              <a:off x="2318687" y="4333458"/>
              <a:ext cx="936071" cy="761428"/>
              <a:chOff x="-44" y="1473"/>
              <a:chExt cx="981" cy="1105"/>
            </a:xfrm>
          </p:grpSpPr>
          <p:pic>
            <p:nvPicPr>
              <p:cNvPr id="150" name="Picture 50" descr="desktop_computer_stylized_medium">
                <a:extLst>
                  <a:ext uri="{FF2B5EF4-FFF2-40B4-BE49-F238E27FC236}">
                    <a16:creationId xmlns:a16="http://schemas.microsoft.com/office/drawing/2014/main" id="{DADE998E-D7B9-EC4F-9F94-E65CF536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 name="Freeform 51">
                <a:extLst>
                  <a:ext uri="{FF2B5EF4-FFF2-40B4-BE49-F238E27FC236}">
                    <a16:creationId xmlns:a16="http://schemas.microsoft.com/office/drawing/2014/main" id="{BC38A1B0-555E-F049-93AC-48537726F7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0" name="Rectangle 37">
              <a:extLst>
                <a:ext uri="{FF2B5EF4-FFF2-40B4-BE49-F238E27FC236}">
                  <a16:creationId xmlns:a16="http://schemas.microsoft.com/office/drawing/2014/main" id="{51912ACC-FA1C-7E48-9062-DA96B6CD7C33}"/>
                </a:ext>
              </a:extLst>
            </p:cNvPr>
            <p:cNvSpPr>
              <a:spLocks noChangeArrowheads="1"/>
            </p:cNvSpPr>
            <p:nvPr/>
          </p:nvSpPr>
          <p:spPr bwMode="auto">
            <a:xfrm rot="5400000">
              <a:off x="3271833" y="5687855"/>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26" name="Group 49">
              <a:extLst>
                <a:ext uri="{FF2B5EF4-FFF2-40B4-BE49-F238E27FC236}">
                  <a16:creationId xmlns:a16="http://schemas.microsoft.com/office/drawing/2014/main" id="{164313DA-E436-B94D-946E-A9F9627207EA}"/>
                </a:ext>
              </a:extLst>
            </p:cNvPr>
            <p:cNvGrpSpPr>
              <a:grpSpLocks/>
            </p:cNvGrpSpPr>
            <p:nvPr/>
          </p:nvGrpSpPr>
          <p:grpSpPr bwMode="auto">
            <a:xfrm>
              <a:off x="2681426" y="5490561"/>
              <a:ext cx="639495" cy="517588"/>
              <a:chOff x="-44" y="1473"/>
              <a:chExt cx="981" cy="1105"/>
            </a:xfrm>
          </p:grpSpPr>
          <p:pic>
            <p:nvPicPr>
              <p:cNvPr id="127" name="Picture 50" descr="desktop_computer_stylized_medium">
                <a:extLst>
                  <a:ext uri="{FF2B5EF4-FFF2-40B4-BE49-F238E27FC236}">
                    <a16:creationId xmlns:a16="http://schemas.microsoft.com/office/drawing/2014/main" id="{2DC8C6C4-5C23-0541-8061-C718A5B9D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 name="Freeform 51">
                <a:extLst>
                  <a:ext uri="{FF2B5EF4-FFF2-40B4-BE49-F238E27FC236}">
                    <a16:creationId xmlns:a16="http://schemas.microsoft.com/office/drawing/2014/main" id="{24E0555C-7855-E749-82E9-0F21AFA4C7C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Rectangle 37">
              <a:extLst>
                <a:ext uri="{FF2B5EF4-FFF2-40B4-BE49-F238E27FC236}">
                  <a16:creationId xmlns:a16="http://schemas.microsoft.com/office/drawing/2014/main" id="{43F1B530-B1FE-5547-9108-2D9D5DEFE2F3}"/>
                </a:ext>
              </a:extLst>
            </p:cNvPr>
            <p:cNvSpPr>
              <a:spLocks noChangeArrowheads="1"/>
            </p:cNvSpPr>
            <p:nvPr/>
          </p:nvSpPr>
          <p:spPr bwMode="auto">
            <a:xfrm rot="5400000">
              <a:off x="8726575" y="4653061"/>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82" name="Rectangle 37">
              <a:extLst>
                <a:ext uri="{FF2B5EF4-FFF2-40B4-BE49-F238E27FC236}">
                  <a16:creationId xmlns:a16="http://schemas.microsoft.com/office/drawing/2014/main" id="{7CF48F98-D094-CD4E-BD60-0DA33EA42206}"/>
                </a:ext>
              </a:extLst>
            </p:cNvPr>
            <p:cNvSpPr>
              <a:spLocks noChangeArrowheads="1"/>
            </p:cNvSpPr>
            <p:nvPr/>
          </p:nvSpPr>
          <p:spPr bwMode="auto">
            <a:xfrm rot="5400000">
              <a:off x="8496816" y="5784803"/>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40" name="Group 44">
              <a:extLst>
                <a:ext uri="{FF2B5EF4-FFF2-40B4-BE49-F238E27FC236}">
                  <a16:creationId xmlns:a16="http://schemas.microsoft.com/office/drawing/2014/main" id="{BF422F91-ACCF-D044-A60B-0B40246D065D}"/>
                </a:ext>
              </a:extLst>
            </p:cNvPr>
            <p:cNvGrpSpPr>
              <a:grpSpLocks/>
            </p:cNvGrpSpPr>
            <p:nvPr/>
          </p:nvGrpSpPr>
          <p:grpSpPr bwMode="auto">
            <a:xfrm>
              <a:off x="8491273" y="4391325"/>
              <a:ext cx="1009650" cy="855028"/>
              <a:chOff x="-44" y="1473"/>
              <a:chExt cx="981" cy="1105"/>
            </a:xfrm>
          </p:grpSpPr>
          <p:pic>
            <p:nvPicPr>
              <p:cNvPr id="142" name="Picture 45" descr="desktop_computer_stylized_medium">
                <a:extLst>
                  <a:ext uri="{FF2B5EF4-FFF2-40B4-BE49-F238E27FC236}">
                    <a16:creationId xmlns:a16="http://schemas.microsoft.com/office/drawing/2014/main" id="{707FEFA6-A5DE-6840-9994-DC6AA79BA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 name="Freeform 46">
                <a:extLst>
                  <a:ext uri="{FF2B5EF4-FFF2-40B4-BE49-F238E27FC236}">
                    <a16:creationId xmlns:a16="http://schemas.microsoft.com/office/drawing/2014/main" id="{2330F56F-3837-6446-9F35-FB42B05CDD6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2" name="Group 44">
              <a:extLst>
                <a:ext uri="{FF2B5EF4-FFF2-40B4-BE49-F238E27FC236}">
                  <a16:creationId xmlns:a16="http://schemas.microsoft.com/office/drawing/2014/main" id="{083ACB0A-FBA9-0D43-9726-0A41424DD39D}"/>
                </a:ext>
              </a:extLst>
            </p:cNvPr>
            <p:cNvGrpSpPr>
              <a:grpSpLocks/>
            </p:cNvGrpSpPr>
            <p:nvPr/>
          </p:nvGrpSpPr>
          <p:grpSpPr bwMode="auto">
            <a:xfrm>
              <a:off x="8343615" y="5618570"/>
              <a:ext cx="711200" cy="601028"/>
              <a:chOff x="-44" y="1473"/>
              <a:chExt cx="981" cy="1105"/>
            </a:xfrm>
          </p:grpSpPr>
          <p:pic>
            <p:nvPicPr>
              <p:cNvPr id="154" name="Picture 45" descr="desktop_computer_stylized_medium">
                <a:extLst>
                  <a:ext uri="{FF2B5EF4-FFF2-40B4-BE49-F238E27FC236}">
                    <a16:creationId xmlns:a16="http://schemas.microsoft.com/office/drawing/2014/main" id="{C369DB0B-1F34-3B46-A82A-78A90E656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 name="Freeform 46">
                <a:extLst>
                  <a:ext uri="{FF2B5EF4-FFF2-40B4-BE49-F238E27FC236}">
                    <a16:creationId xmlns:a16="http://schemas.microsoft.com/office/drawing/2014/main" id="{9C2398C0-FF47-894E-B5E8-11EB55029DC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4" name="Straight Arrow Connector 13">
              <a:extLst>
                <a:ext uri="{FF2B5EF4-FFF2-40B4-BE49-F238E27FC236}">
                  <a16:creationId xmlns:a16="http://schemas.microsoft.com/office/drawing/2014/main" id="{0F604162-E90D-984F-847A-C102A2F79780}"/>
                </a:ext>
              </a:extLst>
            </p:cNvPr>
            <p:cNvCxnSpPr/>
            <p:nvPr/>
          </p:nvCxnSpPr>
          <p:spPr>
            <a:xfrm flipV="1">
              <a:off x="8669292" y="4874844"/>
              <a:ext cx="0" cy="4459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D79A4A8-654F-5C41-9FB9-78AF30E0F351}"/>
                </a:ext>
              </a:extLst>
            </p:cNvPr>
            <p:cNvCxnSpPr>
              <a:cxnSpLocks/>
            </p:cNvCxnSpPr>
            <p:nvPr/>
          </p:nvCxnSpPr>
          <p:spPr>
            <a:xfrm flipV="1">
              <a:off x="8447023" y="5943807"/>
              <a:ext cx="0" cy="241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7" name="AutoShape 153">
            <a:extLst>
              <a:ext uri="{FF2B5EF4-FFF2-40B4-BE49-F238E27FC236}">
                <a16:creationId xmlns:a16="http://schemas.microsoft.com/office/drawing/2014/main" id="{C1DEC24C-BFB2-6B4F-BA81-EEC3A6A9C41B}"/>
              </a:ext>
            </a:extLst>
          </p:cNvPr>
          <p:cNvSpPr>
            <a:spLocks noChangeArrowheads="1"/>
          </p:cNvSpPr>
          <p:nvPr/>
        </p:nvSpPr>
        <p:spPr bwMode="auto">
          <a:xfrm>
            <a:off x="3527282" y="3404150"/>
            <a:ext cx="314325" cy="792163"/>
          </a:xfrm>
          <a:prstGeom prst="downArrow">
            <a:avLst>
              <a:gd name="adj1" fmla="val 50000"/>
              <a:gd name="adj2" fmla="val 63005"/>
            </a:avLst>
          </a:prstGeom>
          <a:gradFill rotWithShape="1">
            <a:gsLst>
              <a:gs pos="0">
                <a:srgbClr val="FFFFFF"/>
              </a:gs>
              <a:gs pos="100000">
                <a:srgbClr val="FF0000"/>
              </a:gs>
            </a:gsLst>
            <a:lin ang="5400000" scaled="1"/>
          </a:gradFill>
          <a:ln w="952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178" name="Group 130">
            <a:extLst>
              <a:ext uri="{FF2B5EF4-FFF2-40B4-BE49-F238E27FC236}">
                <a16:creationId xmlns:a16="http://schemas.microsoft.com/office/drawing/2014/main" id="{6F8155FF-5822-3549-98DF-05648529019B}"/>
              </a:ext>
            </a:extLst>
          </p:cNvPr>
          <p:cNvGrpSpPr>
            <a:grpSpLocks/>
          </p:cNvGrpSpPr>
          <p:nvPr/>
        </p:nvGrpSpPr>
        <p:grpSpPr bwMode="auto">
          <a:xfrm>
            <a:off x="1793938" y="3017352"/>
            <a:ext cx="976312" cy="1460500"/>
            <a:chOff x="337" y="1692"/>
            <a:chExt cx="615" cy="920"/>
          </a:xfrm>
        </p:grpSpPr>
        <p:sp>
          <p:nvSpPr>
            <p:cNvPr id="179" name="Freeform 65">
              <a:extLst>
                <a:ext uri="{FF2B5EF4-FFF2-40B4-BE49-F238E27FC236}">
                  <a16:creationId xmlns:a16="http://schemas.microsoft.com/office/drawing/2014/main" id="{CEE79BEE-4F75-0443-8BCC-AFB0A8B88F10}"/>
                </a:ext>
              </a:extLst>
            </p:cNvPr>
            <p:cNvSpPr>
              <a:spLocks/>
            </p:cNvSpPr>
            <p:nvPr/>
          </p:nvSpPr>
          <p:spPr bwMode="auto">
            <a:xfrm>
              <a:off x="348" y="1709"/>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 name="connsiteX0" fmla="*/ 8212 w 10000"/>
                <a:gd name="connsiteY0" fmla="*/ 0 h 10000"/>
                <a:gd name="connsiteX1" fmla="*/ 10000 w 10000"/>
                <a:gd name="connsiteY1" fmla="*/ 10000 h 10000"/>
                <a:gd name="connsiteX2" fmla="*/ 0 w 10000"/>
                <a:gd name="connsiteY2" fmla="*/ 8726 h 10000"/>
                <a:gd name="connsiteX3" fmla="*/ 8195 w 10000"/>
                <a:gd name="connsiteY3" fmla="*/ 8786 h 10000"/>
                <a:gd name="connsiteX4" fmla="*/ 8212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212" y="0"/>
                  </a:moveTo>
                  <a:lnTo>
                    <a:pt x="10000" y="10000"/>
                  </a:lnTo>
                  <a:lnTo>
                    <a:pt x="0" y="8726"/>
                  </a:lnTo>
                  <a:lnTo>
                    <a:pt x="8195" y="8786"/>
                  </a:lnTo>
                  <a:cubicBezTo>
                    <a:pt x="8201" y="5857"/>
                    <a:pt x="8206" y="2929"/>
                    <a:pt x="8212" y="0"/>
                  </a:cubicBezTo>
                  <a:close/>
                </a:path>
              </a:pathLst>
            </a:custGeom>
            <a:gradFill rotWithShape="1">
              <a:gsLst>
                <a:gs pos="0">
                  <a:schemeClr val="bg1">
                    <a:lumMod val="50000"/>
                  </a:schemeClr>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4" name="Rectangle 67">
              <a:extLst>
                <a:ext uri="{FF2B5EF4-FFF2-40B4-BE49-F238E27FC236}">
                  <a16:creationId xmlns:a16="http://schemas.microsoft.com/office/drawing/2014/main" id="{883ABF7E-6CB4-BC42-B575-A36EA900AF0E}"/>
                </a:ext>
              </a:extLst>
            </p:cNvPr>
            <p:cNvSpPr>
              <a:spLocks noChangeArrowheads="1"/>
            </p:cNvSpPr>
            <p:nvPr/>
          </p:nvSpPr>
          <p:spPr bwMode="auto">
            <a:xfrm>
              <a:off x="344" y="1711"/>
              <a:ext cx="493" cy="790"/>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5" name="Text Box 68">
              <a:extLst>
                <a:ext uri="{FF2B5EF4-FFF2-40B4-BE49-F238E27FC236}">
                  <a16:creationId xmlns:a16="http://schemas.microsoft.com/office/drawing/2014/main" id="{66650C9E-5F29-884F-9159-45FAA57B881F}"/>
                </a:ext>
              </a:extLst>
            </p:cNvPr>
            <p:cNvSpPr txBox="1">
              <a:spLocks noChangeArrowheads="1"/>
            </p:cNvSpPr>
            <p:nvPr/>
          </p:nvSpPr>
          <p:spPr bwMode="auto">
            <a:xfrm>
              <a:off x="426" y="1692"/>
              <a:ext cx="309" cy="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Phy</a:t>
              </a:r>
            </a:p>
          </p:txBody>
        </p:sp>
        <p:sp>
          <p:nvSpPr>
            <p:cNvPr id="186" name="Line 69">
              <a:extLst>
                <a:ext uri="{FF2B5EF4-FFF2-40B4-BE49-F238E27FC236}">
                  <a16:creationId xmlns:a16="http://schemas.microsoft.com/office/drawing/2014/main" id="{C38F4ABA-4642-6E42-A7ED-8B44FA41793A}"/>
                </a:ext>
              </a:extLst>
            </p:cNvPr>
            <p:cNvSpPr>
              <a:spLocks noChangeShapeType="1"/>
            </p:cNvSpPr>
            <p:nvPr/>
          </p:nvSpPr>
          <p:spPr bwMode="auto">
            <a:xfrm>
              <a:off x="346" y="186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7" name="Line 70">
              <a:extLst>
                <a:ext uri="{FF2B5EF4-FFF2-40B4-BE49-F238E27FC236}">
                  <a16:creationId xmlns:a16="http://schemas.microsoft.com/office/drawing/2014/main" id="{398E3652-F593-0A4E-89E7-96E69780C59F}"/>
                </a:ext>
              </a:extLst>
            </p:cNvPr>
            <p:cNvSpPr>
              <a:spLocks noChangeShapeType="1"/>
            </p:cNvSpPr>
            <p:nvPr/>
          </p:nvSpPr>
          <p:spPr bwMode="auto">
            <a:xfrm>
              <a:off x="343" y="2027"/>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8" name="Line 71">
              <a:extLst>
                <a:ext uri="{FF2B5EF4-FFF2-40B4-BE49-F238E27FC236}">
                  <a16:creationId xmlns:a16="http://schemas.microsoft.com/office/drawing/2014/main" id="{6DEE6E13-9D27-014C-AB56-6B66BF11EE22}"/>
                </a:ext>
              </a:extLst>
            </p:cNvPr>
            <p:cNvSpPr>
              <a:spLocks noChangeShapeType="1"/>
            </p:cNvSpPr>
            <p:nvPr/>
          </p:nvSpPr>
          <p:spPr bwMode="auto">
            <a:xfrm>
              <a:off x="340" y="2186"/>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9" name="Line 72">
              <a:extLst>
                <a:ext uri="{FF2B5EF4-FFF2-40B4-BE49-F238E27FC236}">
                  <a16:creationId xmlns:a16="http://schemas.microsoft.com/office/drawing/2014/main" id="{8034621A-4B41-A146-99C4-7F51D5E7C4B3}"/>
                </a:ext>
              </a:extLst>
            </p:cNvPr>
            <p:cNvSpPr>
              <a:spLocks noChangeShapeType="1"/>
            </p:cNvSpPr>
            <p:nvPr/>
          </p:nvSpPr>
          <p:spPr bwMode="auto">
            <a:xfrm>
              <a:off x="337" y="2345"/>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190" name="Group 151">
            <a:extLst>
              <a:ext uri="{FF2B5EF4-FFF2-40B4-BE49-F238E27FC236}">
                <a16:creationId xmlns:a16="http://schemas.microsoft.com/office/drawing/2014/main" id="{B486901D-4BFD-A447-BC3C-D5DADB46F879}"/>
              </a:ext>
            </a:extLst>
          </p:cNvPr>
          <p:cNvGrpSpPr>
            <a:grpSpLocks/>
          </p:cNvGrpSpPr>
          <p:nvPr/>
        </p:nvGrpSpPr>
        <p:grpSpPr bwMode="auto">
          <a:xfrm>
            <a:off x="3033570" y="2961238"/>
            <a:ext cx="2011362" cy="760412"/>
            <a:chOff x="1197" y="1665"/>
            <a:chExt cx="1267" cy="479"/>
          </a:xfrm>
        </p:grpSpPr>
        <p:grpSp>
          <p:nvGrpSpPr>
            <p:cNvPr id="191" name="Group 150">
              <a:extLst>
                <a:ext uri="{FF2B5EF4-FFF2-40B4-BE49-F238E27FC236}">
                  <a16:creationId xmlns:a16="http://schemas.microsoft.com/office/drawing/2014/main" id="{DB9AC85E-9F88-E44B-86D1-FA4DC8294CCF}"/>
                </a:ext>
              </a:extLst>
            </p:cNvPr>
            <p:cNvGrpSpPr>
              <a:grpSpLocks/>
            </p:cNvGrpSpPr>
            <p:nvPr/>
          </p:nvGrpSpPr>
          <p:grpSpPr bwMode="auto">
            <a:xfrm>
              <a:off x="1231" y="1990"/>
              <a:ext cx="691" cy="154"/>
              <a:chOff x="1231" y="1990"/>
              <a:chExt cx="691" cy="154"/>
            </a:xfrm>
          </p:grpSpPr>
          <p:sp>
            <p:nvSpPr>
              <p:cNvPr id="193" name="Rectangle 123">
                <a:extLst>
                  <a:ext uri="{FF2B5EF4-FFF2-40B4-BE49-F238E27FC236}">
                    <a16:creationId xmlns:a16="http://schemas.microsoft.com/office/drawing/2014/main" id="{82C7BD2C-0748-4943-8169-C086056359E7}"/>
                  </a:ext>
                </a:extLst>
              </p:cNvPr>
              <p:cNvSpPr>
                <a:spLocks noChangeArrowheads="1"/>
              </p:cNvSpPr>
              <p:nvPr/>
            </p:nvSpPr>
            <p:spPr bwMode="auto">
              <a:xfrm>
                <a:off x="1231" y="1991"/>
                <a:ext cx="691" cy="153"/>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4" name="Line 124">
                <a:extLst>
                  <a:ext uri="{FF2B5EF4-FFF2-40B4-BE49-F238E27FC236}">
                    <a16:creationId xmlns:a16="http://schemas.microsoft.com/office/drawing/2014/main" id="{CEC87B94-6EC9-8B4B-B829-61592882D582}"/>
                  </a:ext>
                </a:extLst>
              </p:cNvPr>
              <p:cNvSpPr>
                <a:spLocks noChangeShapeType="1"/>
              </p:cNvSpPr>
              <p:nvPr/>
            </p:nvSpPr>
            <p:spPr bwMode="auto">
              <a:xfrm>
                <a:off x="1337" y="1990"/>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5" name="Line 125">
                <a:extLst>
                  <a:ext uri="{FF2B5EF4-FFF2-40B4-BE49-F238E27FC236}">
                    <a16:creationId xmlns:a16="http://schemas.microsoft.com/office/drawing/2014/main" id="{0397BBAB-8DE8-C34D-93BF-78BBA0802D4B}"/>
                  </a:ext>
                </a:extLst>
              </p:cNvPr>
              <p:cNvSpPr>
                <a:spLocks noChangeShapeType="1"/>
              </p:cNvSpPr>
              <p:nvPr/>
            </p:nvSpPr>
            <p:spPr bwMode="auto">
              <a:xfrm>
                <a:off x="1427" y="1992"/>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192" name="Text Box 126">
              <a:extLst>
                <a:ext uri="{FF2B5EF4-FFF2-40B4-BE49-F238E27FC236}">
                  <a16:creationId xmlns:a16="http://schemas.microsoft.com/office/drawing/2014/main" id="{3CF80CC5-5CA2-3F49-8AE1-D6488278A057}"/>
                </a:ext>
              </a:extLst>
            </p:cNvPr>
            <p:cNvSpPr txBox="1">
              <a:spLocks noChangeArrowheads="1"/>
            </p:cNvSpPr>
            <p:nvPr/>
          </p:nvSpPr>
          <p:spPr bwMode="auto">
            <a:xfrm>
              <a:off x="1197" y="1665"/>
              <a:ext cx="126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IP src: 111.111.111.111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IP dest: </a:t>
              </a:r>
              <a:r>
                <a:rPr kumimoji="0" lang="en-US" sz="1200" b="0" i="0" u="none" strike="noStrike" kern="0" cap="none" spc="0" normalizeH="0" baseline="0" noProof="0">
                  <a:ln>
                    <a:noFill/>
                  </a:ln>
                  <a:solidFill>
                    <a:srgbClr val="E40000"/>
                  </a:solidFill>
                  <a:effectLst/>
                  <a:uLnTx/>
                  <a:uFillTx/>
                  <a:latin typeface="Arial" charset="0"/>
                  <a:ea typeface="ＭＳ Ｐゴシック" charset="0"/>
                  <a:cs typeface="+mn-cs"/>
                </a:rPr>
                <a:t>222.222.222.222</a:t>
              </a:r>
            </a:p>
          </p:txBody>
        </p:sp>
      </p:grpSp>
      <p:grpSp>
        <p:nvGrpSpPr>
          <p:cNvPr id="196" name="Group 141">
            <a:extLst>
              <a:ext uri="{FF2B5EF4-FFF2-40B4-BE49-F238E27FC236}">
                <a16:creationId xmlns:a16="http://schemas.microsoft.com/office/drawing/2014/main" id="{43D6CC11-6A15-DA4D-A6B4-3A498BA39B16}"/>
              </a:ext>
            </a:extLst>
          </p:cNvPr>
          <p:cNvGrpSpPr>
            <a:grpSpLocks/>
          </p:cNvGrpSpPr>
          <p:nvPr/>
        </p:nvGrpSpPr>
        <p:grpSpPr bwMode="auto">
          <a:xfrm>
            <a:off x="3166920" y="3221588"/>
            <a:ext cx="146050" cy="385762"/>
            <a:chOff x="1272" y="1762"/>
            <a:chExt cx="92" cy="243"/>
          </a:xfrm>
        </p:grpSpPr>
        <p:sp>
          <p:nvSpPr>
            <p:cNvPr id="197" name="Line 127">
              <a:extLst>
                <a:ext uri="{FF2B5EF4-FFF2-40B4-BE49-F238E27FC236}">
                  <a16:creationId xmlns:a16="http://schemas.microsoft.com/office/drawing/2014/main" id="{CFF4232C-6C8D-CA46-B8DF-55A6B990E6C3}"/>
                </a:ext>
              </a:extLst>
            </p:cNvPr>
            <p:cNvSpPr>
              <a:spLocks noChangeShapeType="1"/>
            </p:cNvSpPr>
            <p:nvPr/>
          </p:nvSpPr>
          <p:spPr bwMode="auto">
            <a:xfrm>
              <a:off x="1272" y="1762"/>
              <a:ext cx="0" cy="24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8" name="Line 128">
              <a:extLst>
                <a:ext uri="{FF2B5EF4-FFF2-40B4-BE49-F238E27FC236}">
                  <a16:creationId xmlns:a16="http://schemas.microsoft.com/office/drawing/2014/main" id="{0FC90CB0-074D-124C-8085-60D0348EE59A}"/>
                </a:ext>
              </a:extLst>
            </p:cNvPr>
            <p:cNvSpPr>
              <a:spLocks noChangeShapeType="1"/>
            </p:cNvSpPr>
            <p:nvPr/>
          </p:nvSpPr>
          <p:spPr bwMode="auto">
            <a:xfrm>
              <a:off x="1364" y="1878"/>
              <a:ext cx="0" cy="12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199" name="Rectangle 143">
            <a:extLst>
              <a:ext uri="{FF2B5EF4-FFF2-40B4-BE49-F238E27FC236}">
                <a16:creationId xmlns:a16="http://schemas.microsoft.com/office/drawing/2014/main" id="{F8580D94-0394-A442-8CB6-1546E5F044F1}"/>
              </a:ext>
            </a:extLst>
          </p:cNvPr>
          <p:cNvSpPr>
            <a:spLocks noChangeArrowheads="1"/>
          </p:cNvSpPr>
          <p:nvPr/>
        </p:nvSpPr>
        <p:spPr bwMode="auto">
          <a:xfrm>
            <a:off x="1249776" y="1283045"/>
            <a:ext cx="10769945" cy="55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A creates IP datagram with IP source A, destination B </a:t>
            </a:r>
          </a:p>
        </p:txBody>
      </p:sp>
      <p:sp>
        <p:nvSpPr>
          <p:cNvPr id="200" name="Rectangle 144">
            <a:extLst>
              <a:ext uri="{FF2B5EF4-FFF2-40B4-BE49-F238E27FC236}">
                <a16:creationId xmlns:a16="http://schemas.microsoft.com/office/drawing/2014/main" id="{093EF9D2-90C4-4246-A4CE-501547C45E72}"/>
              </a:ext>
            </a:extLst>
          </p:cNvPr>
          <p:cNvSpPr>
            <a:spLocks noChangeArrowheads="1"/>
          </p:cNvSpPr>
          <p:nvPr/>
        </p:nvSpPr>
        <p:spPr bwMode="auto">
          <a:xfrm>
            <a:off x="1262476" y="1672614"/>
            <a:ext cx="10200653"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A creates link-layer frame containing A-to-B IP datagram</a:t>
            </a:r>
          </a:p>
          <a:p>
            <a:pPr marL="574675" marR="0" lvl="1" indent="-231775" algn="l" defTabSz="914400" rtl="0" eaLnBrk="0" fontAlgn="base" latinLnBrk="0" hangingPunct="0">
              <a:lnSpc>
                <a:spcPct val="85000"/>
              </a:lnSpc>
              <a:spcBef>
                <a:spcPts val="400"/>
              </a:spcBef>
              <a:spcAft>
                <a:spcPct val="0"/>
              </a:spcAft>
              <a:buClr>
                <a:srgbClr val="000099"/>
              </a:buClr>
              <a:buSzPct val="100000"/>
              <a:buFont typeface="Arial" panose="020B0604020202020204" pitchFamily="34" charset="0"/>
              <a:buChar char="•"/>
              <a:tabLst/>
              <a:defRPr/>
            </a:pPr>
            <a:r>
              <a:rPr kumimoji="0" lang="en-US" sz="2400" b="0" i="0" u="none" strike="noStrike" kern="1200" cap="none" spc="0" normalizeH="0" baseline="0" noProof="0">
                <a:ln>
                  <a:noFill/>
                </a:ln>
                <a:solidFill>
                  <a:srgbClr val="C00000"/>
                </a:solidFill>
                <a:effectLst/>
                <a:uLnTx/>
                <a:uFillTx/>
                <a:latin typeface="Calibri" panose="020F0502020204030204"/>
                <a:ea typeface="ＭＳ Ｐゴシック" charset="0"/>
                <a:cs typeface="+mn-cs"/>
              </a:rPr>
              <a:t> R's </a:t>
            </a: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MAC address is frame’s destination</a:t>
            </a:r>
            <a:endParaRPr kumimoji="0" lang="en-US" sz="32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01" name="Group 152">
            <a:extLst>
              <a:ext uri="{FF2B5EF4-FFF2-40B4-BE49-F238E27FC236}">
                <a16:creationId xmlns:a16="http://schemas.microsoft.com/office/drawing/2014/main" id="{30393C52-80B1-B34B-82FD-6D6AFC8693EE}"/>
              </a:ext>
            </a:extLst>
          </p:cNvPr>
          <p:cNvGrpSpPr>
            <a:grpSpLocks/>
          </p:cNvGrpSpPr>
          <p:nvPr/>
        </p:nvGrpSpPr>
        <p:grpSpPr bwMode="auto">
          <a:xfrm>
            <a:off x="2617645" y="2562775"/>
            <a:ext cx="2443162" cy="1519238"/>
            <a:chOff x="931" y="1414"/>
            <a:chExt cx="1539" cy="957"/>
          </a:xfrm>
        </p:grpSpPr>
        <p:sp>
          <p:nvSpPr>
            <p:cNvPr id="202" name="Text Box 135">
              <a:extLst>
                <a:ext uri="{FF2B5EF4-FFF2-40B4-BE49-F238E27FC236}">
                  <a16:creationId xmlns:a16="http://schemas.microsoft.com/office/drawing/2014/main" id="{374D8384-205B-1346-973B-C4A7A0B52B5F}"/>
                </a:ext>
              </a:extLst>
            </p:cNvPr>
            <p:cNvSpPr txBox="1">
              <a:spLocks noChangeArrowheads="1"/>
            </p:cNvSpPr>
            <p:nvPr/>
          </p:nvSpPr>
          <p:spPr bwMode="auto">
            <a:xfrm>
              <a:off x="931" y="1414"/>
              <a:ext cx="153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MAC src: 74-29-9C-E8-FF-55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MAC dest: </a:t>
              </a:r>
              <a:r>
                <a:rPr kumimoji="0" lang="en-US" sz="1200" b="0" i="0" u="none" strike="noStrike" kern="0" cap="none" spc="0" normalizeH="0" baseline="0" noProof="0">
                  <a:ln>
                    <a:noFill/>
                  </a:ln>
                  <a:solidFill>
                    <a:srgbClr val="FF0000"/>
                  </a:solidFill>
                  <a:effectLst/>
                  <a:uLnTx/>
                  <a:uFillTx/>
                  <a:latin typeface="Arial" charset="0"/>
                  <a:ea typeface="ＭＳ Ｐゴシック" charset="0"/>
                  <a:cs typeface="+mn-cs"/>
                </a:rPr>
                <a:t>E6-E9-00-17-BB-4B</a:t>
              </a:r>
            </a:p>
          </p:txBody>
        </p:sp>
        <p:grpSp>
          <p:nvGrpSpPr>
            <p:cNvPr id="203" name="Group 145">
              <a:extLst>
                <a:ext uri="{FF2B5EF4-FFF2-40B4-BE49-F238E27FC236}">
                  <a16:creationId xmlns:a16="http://schemas.microsoft.com/office/drawing/2014/main" id="{324C4549-7D5D-384F-879F-F56865A6A850}"/>
                </a:ext>
              </a:extLst>
            </p:cNvPr>
            <p:cNvGrpSpPr>
              <a:grpSpLocks/>
            </p:cNvGrpSpPr>
            <p:nvPr/>
          </p:nvGrpSpPr>
          <p:grpSpPr bwMode="auto">
            <a:xfrm>
              <a:off x="981" y="2182"/>
              <a:ext cx="1049" cy="189"/>
              <a:chOff x="2829" y="2040"/>
              <a:chExt cx="1049" cy="189"/>
            </a:xfrm>
          </p:grpSpPr>
          <p:sp>
            <p:nvSpPr>
              <p:cNvPr id="208" name="Rectangle 138">
                <a:extLst>
                  <a:ext uri="{FF2B5EF4-FFF2-40B4-BE49-F238E27FC236}">
                    <a16:creationId xmlns:a16="http://schemas.microsoft.com/office/drawing/2014/main" id="{792B456E-98EA-6B4A-876C-B0AFF8E18455}"/>
                  </a:ext>
                </a:extLst>
              </p:cNvPr>
              <p:cNvSpPr>
                <a:spLocks noChangeArrowheads="1"/>
              </p:cNvSpPr>
              <p:nvPr/>
            </p:nvSpPr>
            <p:spPr bwMode="auto">
              <a:xfrm>
                <a:off x="2829" y="2042"/>
                <a:ext cx="1049" cy="185"/>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9" name="Rectangle 132">
                <a:extLst>
                  <a:ext uri="{FF2B5EF4-FFF2-40B4-BE49-F238E27FC236}">
                    <a16:creationId xmlns:a16="http://schemas.microsoft.com/office/drawing/2014/main" id="{1508FFC8-F29B-B547-818C-4E76AD809C05}"/>
                  </a:ext>
                </a:extLst>
              </p:cNvPr>
              <p:cNvSpPr>
                <a:spLocks noChangeArrowheads="1"/>
              </p:cNvSpPr>
              <p:nvPr/>
            </p:nvSpPr>
            <p:spPr bwMode="auto">
              <a:xfrm>
                <a:off x="3078" y="2060"/>
                <a:ext cx="691" cy="153"/>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0" name="Line 133">
                <a:extLst>
                  <a:ext uri="{FF2B5EF4-FFF2-40B4-BE49-F238E27FC236}">
                    <a16:creationId xmlns:a16="http://schemas.microsoft.com/office/drawing/2014/main" id="{9D7FBAE4-C7D6-034D-9F66-0E702A18BCC3}"/>
                  </a:ext>
                </a:extLst>
              </p:cNvPr>
              <p:cNvSpPr>
                <a:spLocks noChangeShapeType="1"/>
              </p:cNvSpPr>
              <p:nvPr/>
            </p:nvSpPr>
            <p:spPr bwMode="auto">
              <a:xfrm>
                <a:off x="3180"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1" name="Line 134">
                <a:extLst>
                  <a:ext uri="{FF2B5EF4-FFF2-40B4-BE49-F238E27FC236}">
                    <a16:creationId xmlns:a16="http://schemas.microsoft.com/office/drawing/2014/main" id="{9A8B4FC8-4A21-FC48-8F5C-42315337A0B2}"/>
                  </a:ext>
                </a:extLst>
              </p:cNvPr>
              <p:cNvSpPr>
                <a:spLocks noChangeShapeType="1"/>
              </p:cNvSpPr>
              <p:nvPr/>
            </p:nvSpPr>
            <p:spPr bwMode="auto">
              <a:xfrm>
                <a:off x="3276"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2" name="Line 139">
                <a:extLst>
                  <a:ext uri="{FF2B5EF4-FFF2-40B4-BE49-F238E27FC236}">
                    <a16:creationId xmlns:a16="http://schemas.microsoft.com/office/drawing/2014/main" id="{1BD450FA-6D95-6745-8EF4-368B3B8519A8}"/>
                  </a:ext>
                </a:extLst>
              </p:cNvPr>
              <p:cNvSpPr>
                <a:spLocks noChangeShapeType="1"/>
              </p:cNvSpPr>
              <p:nvPr/>
            </p:nvSpPr>
            <p:spPr bwMode="auto">
              <a:xfrm>
                <a:off x="2910"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3" name="Line 140">
                <a:extLst>
                  <a:ext uri="{FF2B5EF4-FFF2-40B4-BE49-F238E27FC236}">
                    <a16:creationId xmlns:a16="http://schemas.microsoft.com/office/drawing/2014/main" id="{0D4EB437-69D7-4C47-A77B-9756687B8B1C}"/>
                  </a:ext>
                </a:extLst>
              </p:cNvPr>
              <p:cNvSpPr>
                <a:spLocks noChangeShapeType="1"/>
              </p:cNvSpPr>
              <p:nvPr/>
            </p:nvSpPr>
            <p:spPr bwMode="auto">
              <a:xfrm>
                <a:off x="3006"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04" name="Line 146">
              <a:extLst>
                <a:ext uri="{FF2B5EF4-FFF2-40B4-BE49-F238E27FC236}">
                  <a16:creationId xmlns:a16="http://schemas.microsoft.com/office/drawing/2014/main" id="{39B1C57E-A0B3-D648-A52F-CE4868DFC714}"/>
                </a:ext>
              </a:extLst>
            </p:cNvPr>
            <p:cNvSpPr>
              <a:spLocks noChangeShapeType="1"/>
            </p:cNvSpPr>
            <p:nvPr/>
          </p:nvSpPr>
          <p:spPr bwMode="auto">
            <a:xfrm flipV="1">
              <a:off x="1018" y="1576"/>
              <a:ext cx="2" cy="70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5" name="Line 147">
              <a:extLst>
                <a:ext uri="{FF2B5EF4-FFF2-40B4-BE49-F238E27FC236}">
                  <a16:creationId xmlns:a16="http://schemas.microsoft.com/office/drawing/2014/main" id="{5B09FD8B-0878-5849-9CD0-9079BE5AB60A}"/>
                </a:ext>
              </a:extLst>
            </p:cNvPr>
            <p:cNvSpPr>
              <a:spLocks noChangeShapeType="1"/>
            </p:cNvSpPr>
            <p:nvPr/>
          </p:nvSpPr>
          <p:spPr bwMode="auto">
            <a:xfrm flipV="1">
              <a:off x="1106" y="1680"/>
              <a:ext cx="0" cy="598"/>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6" name="Line 148">
              <a:extLst>
                <a:ext uri="{FF2B5EF4-FFF2-40B4-BE49-F238E27FC236}">
                  <a16:creationId xmlns:a16="http://schemas.microsoft.com/office/drawing/2014/main" id="{F9CDF104-5CA2-3D47-B4A6-1BF38DE29BE6}"/>
                </a:ext>
              </a:extLst>
            </p:cNvPr>
            <p:cNvSpPr>
              <a:spLocks noChangeShapeType="1"/>
            </p:cNvSpPr>
            <p:nvPr/>
          </p:nvSpPr>
          <p:spPr bwMode="auto">
            <a:xfrm flipH="1" flipV="1">
              <a:off x="1276" y="1812"/>
              <a:ext cx="2" cy="47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7" name="Line 149">
              <a:extLst>
                <a:ext uri="{FF2B5EF4-FFF2-40B4-BE49-F238E27FC236}">
                  <a16:creationId xmlns:a16="http://schemas.microsoft.com/office/drawing/2014/main" id="{FA91BD8F-96F1-D84D-B88C-4AD05CA4A5FB}"/>
                </a:ext>
              </a:extLst>
            </p:cNvPr>
            <p:cNvSpPr>
              <a:spLocks noChangeShapeType="1"/>
            </p:cNvSpPr>
            <p:nvPr/>
          </p:nvSpPr>
          <p:spPr bwMode="auto">
            <a:xfrm>
              <a:off x="1368" y="1924"/>
              <a:ext cx="2" cy="3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409867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wipe(down)">
                                      <p:cBhvr>
                                        <p:cTn id="7" dur="500"/>
                                        <p:tgtEl>
                                          <p:spTgt spid="178"/>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96"/>
                                        </p:tgtEl>
                                        <p:attrNameLst>
                                          <p:attrName>style.visibility</p:attrName>
                                        </p:attrNameLst>
                                      </p:cBhvr>
                                      <p:to>
                                        <p:strVal val="visible"/>
                                      </p:to>
                                    </p:set>
                                    <p:animEffect transition="in" filter="dissolve">
                                      <p:cBhvr>
                                        <p:cTn id="11" dur="500"/>
                                        <p:tgtEl>
                                          <p:spTgt spid="19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99"/>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190"/>
                                        </p:tgtEl>
                                        <p:attrNameLst>
                                          <p:attrName>style.visibility</p:attrName>
                                        </p:attrNameLst>
                                      </p:cBhvr>
                                      <p:to>
                                        <p:strVal val="visible"/>
                                      </p:to>
                                    </p:set>
                                    <p:animEffect transition="in" filter="dissolve">
                                      <p:cBhvr>
                                        <p:cTn id="16" dur="500"/>
                                        <p:tgtEl>
                                          <p:spTgt spid="19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7"/>
                                        </p:tgtEl>
                                        <p:attrNameLst>
                                          <p:attrName>style.visibility</p:attrName>
                                        </p:attrNameLst>
                                      </p:cBhvr>
                                      <p:to>
                                        <p:strVal val="visible"/>
                                      </p:to>
                                    </p:set>
                                    <p:animEffect transition="in" filter="wipe(up)">
                                      <p:cBhvr>
                                        <p:cTn id="21" dur="1000"/>
                                        <p:tgtEl>
                                          <p:spTgt spid="177"/>
                                        </p:tgtEl>
                                      </p:cBhvr>
                                    </p:animEffect>
                                  </p:childTnLst>
                                </p:cTn>
                              </p:par>
                            </p:childTnLst>
                          </p:cTn>
                        </p:par>
                        <p:par>
                          <p:cTn id="22" fill="hold">
                            <p:stCondLst>
                              <p:cond delay="1000"/>
                            </p:stCondLst>
                            <p:childTnLst>
                              <p:par>
                                <p:cTn id="23" presetID="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childTnLst>
                                </p:cTn>
                              </p:par>
                              <p:par>
                                <p:cTn id="25" presetID="9" presetClass="exit" presetSubtype="0" fill="hold" nodeType="withEffect">
                                  <p:stCondLst>
                                    <p:cond delay="0"/>
                                  </p:stCondLst>
                                  <p:childTnLst>
                                    <p:animEffect transition="out" filter="dissolve">
                                      <p:cBhvr>
                                        <p:cTn id="26" dur="500"/>
                                        <p:tgtEl>
                                          <p:spTgt spid="196"/>
                                        </p:tgtEl>
                                      </p:cBhvr>
                                    </p:animEffect>
                                    <p:set>
                                      <p:cBhvr>
                                        <p:cTn id="27" dur="1" fill="hold">
                                          <p:stCondLst>
                                            <p:cond delay="499"/>
                                          </p:stCondLst>
                                        </p:cTn>
                                        <p:tgtEl>
                                          <p:spTgt spid="196"/>
                                        </p:tgtEl>
                                        <p:attrNameLst>
                                          <p:attrName>style.visibility</p:attrName>
                                        </p:attrNameLst>
                                      </p:cBhvr>
                                      <p:to>
                                        <p:strVal val="hidden"/>
                                      </p:to>
                                    </p:set>
                                  </p:childTnLst>
                                </p:cTn>
                              </p:par>
                              <p:par>
                                <p:cTn id="28" presetID="9" presetClass="entr" presetSubtype="0" fill="hold" nodeType="withEffect">
                                  <p:stCondLst>
                                    <p:cond delay="0"/>
                                  </p:stCondLst>
                                  <p:childTnLst>
                                    <p:set>
                                      <p:cBhvr>
                                        <p:cTn id="29" dur="1" fill="hold">
                                          <p:stCondLst>
                                            <p:cond delay="0"/>
                                          </p:stCondLst>
                                        </p:cTn>
                                        <p:tgtEl>
                                          <p:spTgt spid="201"/>
                                        </p:tgtEl>
                                        <p:attrNameLst>
                                          <p:attrName>style.visibility</p:attrName>
                                        </p:attrNameLst>
                                      </p:cBhvr>
                                      <p:to>
                                        <p:strVal val="visible"/>
                                      </p:to>
                                    </p:set>
                                    <p:animEffect transition="in" filter="dissolve">
                                      <p:cBhvr>
                                        <p:cTn id="30" dur="5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p:bldP spid="199" grpId="0"/>
      <p:bldP spid="20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Routing to another subnet: addressing</a:t>
            </a:r>
            <a:endParaRPr lang="en-US" sz="4400" b="0">
              <a:latin typeface="+mn-lt"/>
            </a:endParaRPr>
          </a:p>
        </p:txBody>
      </p:sp>
      <p:grpSp>
        <p:nvGrpSpPr>
          <p:cNvPr id="4" name="Group 3">
            <a:extLst>
              <a:ext uri="{FF2B5EF4-FFF2-40B4-BE49-F238E27FC236}">
                <a16:creationId xmlns:a16="http://schemas.microsoft.com/office/drawing/2014/main" id="{60E8BE2D-BC96-5B4C-BB01-5A8A7B585BE8}"/>
              </a:ext>
            </a:extLst>
          </p:cNvPr>
          <p:cNvGrpSpPr/>
          <p:nvPr/>
        </p:nvGrpSpPr>
        <p:grpSpPr>
          <a:xfrm>
            <a:off x="1799535" y="4315099"/>
            <a:ext cx="8432226" cy="2308544"/>
            <a:chOff x="1799535" y="4315099"/>
            <a:chExt cx="8432226" cy="2308544"/>
          </a:xfrm>
        </p:grpSpPr>
        <p:cxnSp>
          <p:nvCxnSpPr>
            <p:cNvPr id="11" name="Straight Connector 10">
              <a:extLst>
                <a:ext uri="{FF2B5EF4-FFF2-40B4-BE49-F238E27FC236}">
                  <a16:creationId xmlns:a16="http://schemas.microsoft.com/office/drawing/2014/main" id="{0CFFE62D-54D4-2E4A-9F56-42AF465143DE}"/>
                </a:ext>
              </a:extLst>
            </p:cNvPr>
            <p:cNvCxnSpPr/>
            <p:nvPr/>
          </p:nvCxnSpPr>
          <p:spPr>
            <a:xfrm>
              <a:off x="4293702" y="5340624"/>
              <a:ext cx="32335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 Box 4">
              <a:extLst>
                <a:ext uri="{FF2B5EF4-FFF2-40B4-BE49-F238E27FC236}">
                  <a16:creationId xmlns:a16="http://schemas.microsoft.com/office/drawing/2014/main" id="{2D2C1B49-6D05-3245-A14C-49597506C649}"/>
                </a:ext>
              </a:extLst>
            </p:cNvPr>
            <p:cNvSpPr txBox="1">
              <a:spLocks noChangeArrowheads="1"/>
            </p:cNvSpPr>
            <p:nvPr/>
          </p:nvSpPr>
          <p:spPr bwMode="auto">
            <a:xfrm>
              <a:off x="5496545" y="4606786"/>
              <a:ext cx="380232"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a:t>
              </a:r>
              <a:endPar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endParaRPr>
            </a:p>
          </p:txBody>
        </p:sp>
        <p:sp>
          <p:nvSpPr>
            <p:cNvPr id="92" name="Text Box 21">
              <a:extLst>
                <a:ext uri="{FF2B5EF4-FFF2-40B4-BE49-F238E27FC236}">
                  <a16:creationId xmlns:a16="http://schemas.microsoft.com/office/drawing/2014/main" id="{8E9F58B9-C012-7C42-9622-7098AAF9C744}"/>
                </a:ext>
              </a:extLst>
            </p:cNvPr>
            <p:cNvSpPr txBox="1">
              <a:spLocks noChangeArrowheads="1"/>
            </p:cNvSpPr>
            <p:nvPr/>
          </p:nvSpPr>
          <p:spPr bwMode="auto">
            <a:xfrm>
              <a:off x="5140945" y="5749508"/>
              <a:ext cx="158594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1A-23-F9-CD-06-9B</a:t>
              </a:r>
            </a:p>
          </p:txBody>
        </p:sp>
        <p:sp>
          <p:nvSpPr>
            <p:cNvPr id="93" name="Text Box 22">
              <a:extLst>
                <a:ext uri="{FF2B5EF4-FFF2-40B4-BE49-F238E27FC236}">
                  <a16:creationId xmlns:a16="http://schemas.microsoft.com/office/drawing/2014/main" id="{D3BC78DD-68E2-3F42-A025-894036CA69F8}"/>
                </a:ext>
              </a:extLst>
            </p:cNvPr>
            <p:cNvSpPr txBox="1">
              <a:spLocks noChangeArrowheads="1"/>
            </p:cNvSpPr>
            <p:nvPr/>
          </p:nvSpPr>
          <p:spPr bwMode="auto">
            <a:xfrm>
              <a:off x="5288582" y="5576471"/>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222.222.222.220</a:t>
              </a:r>
            </a:p>
          </p:txBody>
        </p:sp>
        <p:grpSp>
          <p:nvGrpSpPr>
            <p:cNvPr id="94" name="Group 23">
              <a:extLst>
                <a:ext uri="{FF2B5EF4-FFF2-40B4-BE49-F238E27FC236}">
                  <a16:creationId xmlns:a16="http://schemas.microsoft.com/office/drawing/2014/main" id="{026701D5-9E9E-EF42-B7AA-972F210D71D9}"/>
                </a:ext>
              </a:extLst>
            </p:cNvPr>
            <p:cNvGrpSpPr>
              <a:grpSpLocks/>
            </p:cNvGrpSpPr>
            <p:nvPr/>
          </p:nvGrpSpPr>
          <p:grpSpPr bwMode="auto">
            <a:xfrm>
              <a:off x="3992226" y="6027746"/>
              <a:ext cx="1573213" cy="482601"/>
              <a:chOff x="1934" y="2405"/>
              <a:chExt cx="991" cy="304"/>
            </a:xfrm>
          </p:grpSpPr>
          <p:sp>
            <p:nvSpPr>
              <p:cNvPr id="146" name="Text Box 24">
                <a:extLst>
                  <a:ext uri="{FF2B5EF4-FFF2-40B4-BE49-F238E27FC236}">
                    <a16:creationId xmlns:a16="http://schemas.microsoft.com/office/drawing/2014/main" id="{D19F6EF2-3DED-734B-B3EA-8B5850BFD7DC}"/>
                  </a:ext>
                </a:extLst>
              </p:cNvPr>
              <p:cNvSpPr txBox="1">
                <a:spLocks noChangeArrowheads="1"/>
              </p:cNvSpPr>
              <p:nvPr/>
            </p:nvSpPr>
            <p:spPr bwMode="auto">
              <a:xfrm>
                <a:off x="1934" y="2405"/>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111.111.111.110</a:t>
                </a:r>
              </a:p>
            </p:txBody>
          </p:sp>
          <p:sp>
            <p:nvSpPr>
              <p:cNvPr id="147" name="Text Box 25">
                <a:extLst>
                  <a:ext uri="{FF2B5EF4-FFF2-40B4-BE49-F238E27FC236}">
                    <a16:creationId xmlns:a16="http://schemas.microsoft.com/office/drawing/2014/main" id="{E60F6762-DC3F-2E40-B567-43C8BBD1B182}"/>
                  </a:ext>
                </a:extLst>
              </p:cNvPr>
              <p:cNvSpPr txBox="1">
                <a:spLocks noChangeArrowheads="1"/>
              </p:cNvSpPr>
              <p:nvPr/>
            </p:nvSpPr>
            <p:spPr bwMode="auto">
              <a:xfrm>
                <a:off x="1938" y="2515"/>
                <a:ext cx="98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E6-E9-00-17-BB-4B</a:t>
                </a:r>
              </a:p>
            </p:txBody>
          </p:sp>
        </p:grpSp>
        <p:sp>
          <p:nvSpPr>
            <p:cNvPr id="99" name="Text Box 26">
              <a:extLst>
                <a:ext uri="{FF2B5EF4-FFF2-40B4-BE49-F238E27FC236}">
                  <a16:creationId xmlns:a16="http://schemas.microsoft.com/office/drawing/2014/main" id="{EB7AD1CB-7395-4048-94BA-078B6760194C}"/>
                </a:ext>
              </a:extLst>
            </p:cNvPr>
            <p:cNvSpPr txBox="1">
              <a:spLocks noChangeArrowheads="1"/>
            </p:cNvSpPr>
            <p:nvPr/>
          </p:nvSpPr>
          <p:spPr bwMode="auto">
            <a:xfrm>
              <a:off x="1983382" y="6174597"/>
              <a:ext cx="163461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CC-49-DE-D0-AB-7D</a:t>
              </a:r>
            </a:p>
          </p:txBody>
        </p:sp>
        <p:sp>
          <p:nvSpPr>
            <p:cNvPr id="100" name="Text Box 27">
              <a:extLst>
                <a:ext uri="{FF2B5EF4-FFF2-40B4-BE49-F238E27FC236}">
                  <a16:creationId xmlns:a16="http://schemas.microsoft.com/office/drawing/2014/main" id="{883C22D8-5EE5-FD4B-A6BF-961F094C9520}"/>
                </a:ext>
              </a:extLst>
            </p:cNvPr>
            <p:cNvSpPr txBox="1">
              <a:spLocks noChangeArrowheads="1"/>
            </p:cNvSpPr>
            <p:nvPr/>
          </p:nvSpPr>
          <p:spPr bwMode="auto">
            <a:xfrm>
              <a:off x="2183407" y="5985684"/>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111.111.111.112</a:t>
              </a:r>
            </a:p>
          </p:txBody>
        </p:sp>
        <p:sp>
          <p:nvSpPr>
            <p:cNvPr id="101" name="Text Box 30">
              <a:extLst>
                <a:ext uri="{FF2B5EF4-FFF2-40B4-BE49-F238E27FC236}">
                  <a16:creationId xmlns:a16="http://schemas.microsoft.com/office/drawing/2014/main" id="{F0A4A6D6-07D6-9540-9E22-87082344B6CE}"/>
                </a:ext>
              </a:extLst>
            </p:cNvPr>
            <p:cNvSpPr txBox="1">
              <a:spLocks noChangeArrowheads="1"/>
            </p:cNvSpPr>
            <p:nvPr/>
          </p:nvSpPr>
          <p:spPr bwMode="auto">
            <a:xfrm>
              <a:off x="1901438" y="5007006"/>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111.111.111.111</a:t>
              </a:r>
            </a:p>
          </p:txBody>
        </p:sp>
        <p:sp>
          <p:nvSpPr>
            <p:cNvPr id="102" name="Text Box 33">
              <a:extLst>
                <a:ext uri="{FF2B5EF4-FFF2-40B4-BE49-F238E27FC236}">
                  <a16:creationId xmlns:a16="http://schemas.microsoft.com/office/drawing/2014/main" id="{98DB423A-5D18-F545-A673-502329AD2A00}"/>
                </a:ext>
              </a:extLst>
            </p:cNvPr>
            <p:cNvSpPr txBox="1">
              <a:spLocks noChangeArrowheads="1"/>
            </p:cNvSpPr>
            <p:nvPr/>
          </p:nvSpPr>
          <p:spPr bwMode="auto">
            <a:xfrm>
              <a:off x="1799535" y="5196273"/>
              <a:ext cx="153599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74-29-9C-E8-FF-55</a:t>
              </a:r>
            </a:p>
          </p:txBody>
        </p:sp>
        <p:sp>
          <p:nvSpPr>
            <p:cNvPr id="103" name="Freeform 39">
              <a:extLst>
                <a:ext uri="{FF2B5EF4-FFF2-40B4-BE49-F238E27FC236}">
                  <a16:creationId xmlns:a16="http://schemas.microsoft.com/office/drawing/2014/main" id="{B2706607-111C-5245-B2CF-A17D7724FFA8}"/>
                </a:ext>
              </a:extLst>
            </p:cNvPr>
            <p:cNvSpPr>
              <a:spLocks/>
            </p:cNvSpPr>
            <p:nvPr/>
          </p:nvSpPr>
          <p:spPr bwMode="auto">
            <a:xfrm>
              <a:off x="3637582" y="4808121"/>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40">
              <a:extLst>
                <a:ext uri="{FF2B5EF4-FFF2-40B4-BE49-F238E27FC236}">
                  <a16:creationId xmlns:a16="http://schemas.microsoft.com/office/drawing/2014/main" id="{28F869C4-D67B-E043-97EC-60E9EE422E8C}"/>
                </a:ext>
              </a:extLst>
            </p:cNvPr>
            <p:cNvSpPr>
              <a:spLocks noChangeShapeType="1"/>
            </p:cNvSpPr>
            <p:nvPr/>
          </p:nvSpPr>
          <p:spPr bwMode="auto">
            <a:xfrm>
              <a:off x="3334370" y="4787483"/>
              <a:ext cx="438150" cy="2301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41">
              <a:extLst>
                <a:ext uri="{FF2B5EF4-FFF2-40B4-BE49-F238E27FC236}">
                  <a16:creationId xmlns:a16="http://schemas.microsoft.com/office/drawing/2014/main" id="{F58EADC2-5F53-3341-BAA6-DBF970DD75E5}"/>
                </a:ext>
              </a:extLst>
            </p:cNvPr>
            <p:cNvSpPr>
              <a:spLocks noChangeShapeType="1"/>
            </p:cNvSpPr>
            <p:nvPr/>
          </p:nvSpPr>
          <p:spPr bwMode="auto">
            <a:xfrm flipV="1">
              <a:off x="3406935" y="5732045"/>
              <a:ext cx="283036" cy="54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44">
              <a:extLst>
                <a:ext uri="{FF2B5EF4-FFF2-40B4-BE49-F238E27FC236}">
                  <a16:creationId xmlns:a16="http://schemas.microsoft.com/office/drawing/2014/main" id="{9DEB43AB-0452-E74B-A267-354DF376C2C7}"/>
                </a:ext>
              </a:extLst>
            </p:cNvPr>
            <p:cNvSpPr>
              <a:spLocks noChangeShapeType="1"/>
            </p:cNvSpPr>
            <p:nvPr/>
          </p:nvSpPr>
          <p:spPr bwMode="auto">
            <a:xfrm flipV="1">
              <a:off x="3342282" y="5842809"/>
              <a:ext cx="0" cy="163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45">
              <a:extLst>
                <a:ext uri="{FF2B5EF4-FFF2-40B4-BE49-F238E27FC236}">
                  <a16:creationId xmlns:a16="http://schemas.microsoft.com/office/drawing/2014/main" id="{FCE2A6D7-36B2-D94C-B589-354F8509B97B}"/>
                </a:ext>
              </a:extLst>
            </p:cNvPr>
            <p:cNvSpPr>
              <a:spLocks noChangeShapeType="1"/>
            </p:cNvSpPr>
            <p:nvPr/>
          </p:nvSpPr>
          <p:spPr bwMode="auto">
            <a:xfrm flipH="1" flipV="1">
              <a:off x="3248645" y="4860508"/>
              <a:ext cx="0" cy="248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46">
              <a:extLst>
                <a:ext uri="{FF2B5EF4-FFF2-40B4-BE49-F238E27FC236}">
                  <a16:creationId xmlns:a16="http://schemas.microsoft.com/office/drawing/2014/main" id="{34C788DF-A7C4-7C49-A6BA-645F989435A2}"/>
                </a:ext>
              </a:extLst>
            </p:cNvPr>
            <p:cNvSpPr>
              <a:spLocks noChangeShapeType="1"/>
            </p:cNvSpPr>
            <p:nvPr/>
          </p:nvSpPr>
          <p:spPr bwMode="auto">
            <a:xfrm>
              <a:off x="5018707" y="5427247"/>
              <a:ext cx="0" cy="62050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47">
              <a:extLst>
                <a:ext uri="{FF2B5EF4-FFF2-40B4-BE49-F238E27FC236}">
                  <a16:creationId xmlns:a16="http://schemas.microsoft.com/office/drawing/2014/main" id="{74475E6E-D489-9D41-83DE-586A84785D27}"/>
                </a:ext>
              </a:extLst>
            </p:cNvPr>
            <p:cNvSpPr>
              <a:spLocks noChangeShapeType="1"/>
            </p:cNvSpPr>
            <p:nvPr/>
          </p:nvSpPr>
          <p:spPr bwMode="auto">
            <a:xfrm flipH="1" flipV="1">
              <a:off x="6207745" y="5417721"/>
              <a:ext cx="4762" cy="220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Text Box 58">
              <a:extLst>
                <a:ext uri="{FF2B5EF4-FFF2-40B4-BE49-F238E27FC236}">
                  <a16:creationId xmlns:a16="http://schemas.microsoft.com/office/drawing/2014/main" id="{9ED91BB2-5CD2-AF4D-990D-A02134AFDF18}"/>
                </a:ext>
              </a:extLst>
            </p:cNvPr>
            <p:cNvSpPr txBox="1">
              <a:spLocks noChangeArrowheads="1"/>
            </p:cNvSpPr>
            <p:nvPr/>
          </p:nvSpPr>
          <p:spPr bwMode="auto">
            <a:xfrm>
              <a:off x="2243136" y="4315099"/>
              <a:ext cx="39305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13" name="Group 63">
              <a:extLst>
                <a:ext uri="{FF2B5EF4-FFF2-40B4-BE49-F238E27FC236}">
                  <a16:creationId xmlns:a16="http://schemas.microsoft.com/office/drawing/2014/main" id="{28E44824-539C-9E48-97D4-38EC5EF1A87D}"/>
                </a:ext>
              </a:extLst>
            </p:cNvPr>
            <p:cNvGrpSpPr>
              <a:grpSpLocks/>
            </p:cNvGrpSpPr>
            <p:nvPr/>
          </p:nvGrpSpPr>
          <p:grpSpPr bwMode="auto">
            <a:xfrm>
              <a:off x="8615685" y="5148731"/>
              <a:ext cx="1616076" cy="495300"/>
              <a:chOff x="4351" y="2786"/>
              <a:chExt cx="1018" cy="312"/>
            </a:xfrm>
          </p:grpSpPr>
          <p:sp>
            <p:nvSpPr>
              <p:cNvPr id="144" name="Text Box 64">
                <a:extLst>
                  <a:ext uri="{FF2B5EF4-FFF2-40B4-BE49-F238E27FC236}">
                    <a16:creationId xmlns:a16="http://schemas.microsoft.com/office/drawing/2014/main" id="{6F4DD6C5-5CCC-9A43-8DEF-22B166CC124F}"/>
                  </a:ext>
                </a:extLst>
              </p:cNvPr>
              <p:cNvSpPr txBox="1">
                <a:spLocks noChangeArrowheads="1"/>
              </p:cNvSpPr>
              <p:nvPr/>
            </p:nvSpPr>
            <p:spPr bwMode="auto">
              <a:xfrm>
                <a:off x="4352" y="2786"/>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222.222.222.222</a:t>
                </a:r>
              </a:p>
            </p:txBody>
          </p:sp>
          <p:sp>
            <p:nvSpPr>
              <p:cNvPr id="145" name="Text Box 65">
                <a:extLst>
                  <a:ext uri="{FF2B5EF4-FFF2-40B4-BE49-F238E27FC236}">
                    <a16:creationId xmlns:a16="http://schemas.microsoft.com/office/drawing/2014/main" id="{6E33AF33-87FC-744F-A61A-A574F7048B06}"/>
                  </a:ext>
                </a:extLst>
              </p:cNvPr>
              <p:cNvSpPr txBox="1">
                <a:spLocks noChangeArrowheads="1"/>
              </p:cNvSpPr>
              <p:nvPr/>
            </p:nvSpPr>
            <p:spPr bwMode="auto">
              <a:xfrm>
                <a:off x="4351" y="2904"/>
                <a:ext cx="101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49-BD-D2-C7-56-2A</a:t>
                </a:r>
              </a:p>
            </p:txBody>
          </p:sp>
        </p:grpSp>
        <p:sp>
          <p:nvSpPr>
            <p:cNvPr id="114" name="Line 67">
              <a:extLst>
                <a:ext uri="{FF2B5EF4-FFF2-40B4-BE49-F238E27FC236}">
                  <a16:creationId xmlns:a16="http://schemas.microsoft.com/office/drawing/2014/main" id="{351E9598-D6EF-0941-9E90-3FFDA09398B1}"/>
                </a:ext>
              </a:extLst>
            </p:cNvPr>
            <p:cNvSpPr>
              <a:spLocks noChangeShapeType="1"/>
            </p:cNvSpPr>
            <p:nvPr/>
          </p:nvSpPr>
          <p:spPr bwMode="auto">
            <a:xfrm flipV="1">
              <a:off x="8215932" y="4787483"/>
              <a:ext cx="450850" cy="3175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Text Box 71">
              <a:extLst>
                <a:ext uri="{FF2B5EF4-FFF2-40B4-BE49-F238E27FC236}">
                  <a16:creationId xmlns:a16="http://schemas.microsoft.com/office/drawing/2014/main" id="{A2452177-E551-CB48-A13E-9F30A8D87705}"/>
                </a:ext>
              </a:extLst>
            </p:cNvPr>
            <p:cNvSpPr txBox="1">
              <a:spLocks noChangeArrowheads="1"/>
            </p:cNvSpPr>
            <p:nvPr/>
          </p:nvSpPr>
          <p:spPr bwMode="auto">
            <a:xfrm>
              <a:off x="8307272" y="6136999"/>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222.222.222.221</a:t>
              </a:r>
            </a:p>
          </p:txBody>
        </p:sp>
        <p:sp>
          <p:nvSpPr>
            <p:cNvPr id="117" name="Text Box 72">
              <a:extLst>
                <a:ext uri="{FF2B5EF4-FFF2-40B4-BE49-F238E27FC236}">
                  <a16:creationId xmlns:a16="http://schemas.microsoft.com/office/drawing/2014/main" id="{70A29F2B-254D-C242-BED3-63C6A20006BF}"/>
                </a:ext>
              </a:extLst>
            </p:cNvPr>
            <p:cNvSpPr txBox="1">
              <a:spLocks noChangeArrowheads="1"/>
            </p:cNvSpPr>
            <p:nvPr/>
          </p:nvSpPr>
          <p:spPr bwMode="auto">
            <a:xfrm>
              <a:off x="8297391" y="6315866"/>
              <a:ext cx="155228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88-B2-2F-54-1A-0F</a:t>
              </a:r>
            </a:p>
          </p:txBody>
        </p:sp>
        <p:sp>
          <p:nvSpPr>
            <p:cNvPr id="118" name="Line 73">
              <a:extLst>
                <a:ext uri="{FF2B5EF4-FFF2-40B4-BE49-F238E27FC236}">
                  <a16:creationId xmlns:a16="http://schemas.microsoft.com/office/drawing/2014/main" id="{EA6BFE92-6101-754D-A5A8-900E35C4E79C}"/>
                </a:ext>
              </a:extLst>
            </p:cNvPr>
            <p:cNvSpPr>
              <a:spLocks noChangeShapeType="1"/>
            </p:cNvSpPr>
            <p:nvPr/>
          </p:nvSpPr>
          <p:spPr bwMode="auto">
            <a:xfrm flipH="1" flipV="1">
              <a:off x="8156672" y="5684421"/>
              <a:ext cx="267105" cy="20092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75">
              <a:extLst>
                <a:ext uri="{FF2B5EF4-FFF2-40B4-BE49-F238E27FC236}">
                  <a16:creationId xmlns:a16="http://schemas.microsoft.com/office/drawing/2014/main" id="{68E66362-A921-0844-BAA8-FB5279AD1D5D}"/>
                </a:ext>
              </a:extLst>
            </p:cNvPr>
            <p:cNvSpPr>
              <a:spLocks/>
            </p:cNvSpPr>
            <p:nvPr/>
          </p:nvSpPr>
          <p:spPr bwMode="auto">
            <a:xfrm>
              <a:off x="7476157" y="4811296"/>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76">
              <a:extLst>
                <a:ext uri="{FF2B5EF4-FFF2-40B4-BE49-F238E27FC236}">
                  <a16:creationId xmlns:a16="http://schemas.microsoft.com/office/drawing/2014/main" id="{DA57B50B-B7E5-2942-B45A-3152B6985451}"/>
                </a:ext>
              </a:extLst>
            </p:cNvPr>
            <p:cNvSpPr txBox="1">
              <a:spLocks noChangeArrowheads="1"/>
            </p:cNvSpPr>
            <p:nvPr/>
          </p:nvSpPr>
          <p:spPr bwMode="auto">
            <a:xfrm>
              <a:off x="9407316" y="4484341"/>
              <a:ext cx="38023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grpSp>
          <p:nvGrpSpPr>
            <p:cNvPr id="9" name="Group 8">
              <a:extLst>
                <a:ext uri="{FF2B5EF4-FFF2-40B4-BE49-F238E27FC236}">
                  <a16:creationId xmlns:a16="http://schemas.microsoft.com/office/drawing/2014/main" id="{CC76A447-7E01-C147-9C89-C1C4C935DA7A}"/>
                </a:ext>
              </a:extLst>
            </p:cNvPr>
            <p:cNvGrpSpPr/>
            <p:nvPr/>
          </p:nvGrpSpPr>
          <p:grpSpPr>
            <a:xfrm>
              <a:off x="5001868" y="5038254"/>
              <a:ext cx="1310631" cy="501151"/>
              <a:chOff x="4909105" y="5767126"/>
              <a:chExt cx="1310631" cy="501151"/>
            </a:xfrm>
          </p:grpSpPr>
          <p:sp>
            <p:nvSpPr>
              <p:cNvPr id="167" name="Rectangle 37">
                <a:extLst>
                  <a:ext uri="{FF2B5EF4-FFF2-40B4-BE49-F238E27FC236}">
                    <a16:creationId xmlns:a16="http://schemas.microsoft.com/office/drawing/2014/main" id="{89D0886F-F835-2044-AB8F-F49ACC0B58EB}"/>
                  </a:ext>
                </a:extLst>
              </p:cNvPr>
              <p:cNvSpPr>
                <a:spLocks noChangeArrowheads="1"/>
              </p:cNvSpPr>
              <p:nvPr/>
            </p:nvSpPr>
            <p:spPr bwMode="auto">
              <a:xfrm rot="5400000">
                <a:off x="6024859" y="5937451"/>
                <a:ext cx="13416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68" name="Rectangle 37">
                <a:extLst>
                  <a:ext uri="{FF2B5EF4-FFF2-40B4-BE49-F238E27FC236}">
                    <a16:creationId xmlns:a16="http://schemas.microsoft.com/office/drawing/2014/main" id="{C75323AD-DC39-4543-A0CC-4375A7BCF3F2}"/>
                  </a:ext>
                </a:extLst>
              </p:cNvPr>
              <p:cNvSpPr>
                <a:spLocks noChangeArrowheads="1"/>
              </p:cNvSpPr>
              <p:nvPr/>
            </p:nvSpPr>
            <p:spPr bwMode="auto">
              <a:xfrm rot="5400000">
                <a:off x="4966501" y="5940764"/>
                <a:ext cx="140795"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6" name="Group 155">
                <a:extLst>
                  <a:ext uri="{FF2B5EF4-FFF2-40B4-BE49-F238E27FC236}">
                    <a16:creationId xmlns:a16="http://schemas.microsoft.com/office/drawing/2014/main" id="{EDD0BCD9-05EB-F249-AEA1-A9CCFBC80BB8}"/>
                  </a:ext>
                </a:extLst>
              </p:cNvPr>
              <p:cNvGrpSpPr/>
              <p:nvPr/>
            </p:nvGrpSpPr>
            <p:grpSpPr>
              <a:xfrm>
                <a:off x="5115340" y="5767126"/>
                <a:ext cx="901147" cy="501151"/>
                <a:chOff x="7493876" y="2774731"/>
                <a:chExt cx="1481958" cy="894622"/>
              </a:xfrm>
            </p:grpSpPr>
            <p:sp>
              <p:nvSpPr>
                <p:cNvPr id="157" name="Freeform 156">
                  <a:extLst>
                    <a:ext uri="{FF2B5EF4-FFF2-40B4-BE49-F238E27FC236}">
                      <a16:creationId xmlns:a16="http://schemas.microsoft.com/office/drawing/2014/main" id="{F5326B06-29FF-A544-BF80-2A062222958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58" name="Oval 157">
                  <a:extLst>
                    <a:ext uri="{FF2B5EF4-FFF2-40B4-BE49-F238E27FC236}">
                      <a16:creationId xmlns:a16="http://schemas.microsoft.com/office/drawing/2014/main" id="{8065A2A5-902C-A940-821B-CBFC0122AC2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9" name="Group 158">
                  <a:extLst>
                    <a:ext uri="{FF2B5EF4-FFF2-40B4-BE49-F238E27FC236}">
                      <a16:creationId xmlns:a16="http://schemas.microsoft.com/office/drawing/2014/main" id="{14C076B7-5A71-8644-9F5C-08E13F943BD5}"/>
                    </a:ext>
                  </a:extLst>
                </p:cNvPr>
                <p:cNvGrpSpPr/>
                <p:nvPr/>
              </p:nvGrpSpPr>
              <p:grpSpPr>
                <a:xfrm>
                  <a:off x="7713663" y="2848339"/>
                  <a:ext cx="1042107" cy="425543"/>
                  <a:chOff x="7786941" y="2884917"/>
                  <a:chExt cx="897649" cy="353919"/>
                </a:xfrm>
              </p:grpSpPr>
              <p:sp>
                <p:nvSpPr>
                  <p:cNvPr id="160" name="Freeform 159">
                    <a:extLst>
                      <a:ext uri="{FF2B5EF4-FFF2-40B4-BE49-F238E27FC236}">
                        <a16:creationId xmlns:a16="http://schemas.microsoft.com/office/drawing/2014/main" id="{13D62837-C3EA-8B4B-B09D-FC71F9727C6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160">
                    <a:extLst>
                      <a:ext uri="{FF2B5EF4-FFF2-40B4-BE49-F238E27FC236}">
                        <a16:creationId xmlns:a16="http://schemas.microsoft.com/office/drawing/2014/main" id="{147D5E46-2372-FA45-9685-A7CC6CA91F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161">
                    <a:extLst>
                      <a:ext uri="{FF2B5EF4-FFF2-40B4-BE49-F238E27FC236}">
                        <a16:creationId xmlns:a16="http://schemas.microsoft.com/office/drawing/2014/main" id="{6B2D97C5-61CB-9441-993B-95CAA7169FC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162">
                    <a:extLst>
                      <a:ext uri="{FF2B5EF4-FFF2-40B4-BE49-F238E27FC236}">
                        <a16:creationId xmlns:a16="http://schemas.microsoft.com/office/drawing/2014/main" id="{CD3C4F94-9D92-F048-A80A-0D709146CB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71" name="Rectangle 37">
              <a:extLst>
                <a:ext uri="{FF2B5EF4-FFF2-40B4-BE49-F238E27FC236}">
                  <a16:creationId xmlns:a16="http://schemas.microsoft.com/office/drawing/2014/main" id="{A9816EEA-38E6-AE46-970F-D20738D1CBC9}"/>
                </a:ext>
              </a:extLst>
            </p:cNvPr>
            <p:cNvSpPr>
              <a:spLocks noChangeArrowheads="1"/>
            </p:cNvSpPr>
            <p:nvPr/>
          </p:nvSpPr>
          <p:spPr bwMode="auto">
            <a:xfrm rot="5400000">
              <a:off x="3161022" y="4666815"/>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49" name="Group 49">
              <a:extLst>
                <a:ext uri="{FF2B5EF4-FFF2-40B4-BE49-F238E27FC236}">
                  <a16:creationId xmlns:a16="http://schemas.microsoft.com/office/drawing/2014/main" id="{AD680CEA-D168-C84F-AAE1-D128195A44E7}"/>
                </a:ext>
              </a:extLst>
            </p:cNvPr>
            <p:cNvGrpSpPr>
              <a:grpSpLocks/>
            </p:cNvGrpSpPr>
            <p:nvPr/>
          </p:nvGrpSpPr>
          <p:grpSpPr bwMode="auto">
            <a:xfrm>
              <a:off x="2318687" y="4333458"/>
              <a:ext cx="936071" cy="761428"/>
              <a:chOff x="-44" y="1473"/>
              <a:chExt cx="981" cy="1105"/>
            </a:xfrm>
          </p:grpSpPr>
          <p:pic>
            <p:nvPicPr>
              <p:cNvPr id="150" name="Picture 50" descr="desktop_computer_stylized_medium">
                <a:extLst>
                  <a:ext uri="{FF2B5EF4-FFF2-40B4-BE49-F238E27FC236}">
                    <a16:creationId xmlns:a16="http://schemas.microsoft.com/office/drawing/2014/main" id="{DADE998E-D7B9-EC4F-9F94-E65CF536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 name="Freeform 51">
                <a:extLst>
                  <a:ext uri="{FF2B5EF4-FFF2-40B4-BE49-F238E27FC236}">
                    <a16:creationId xmlns:a16="http://schemas.microsoft.com/office/drawing/2014/main" id="{BC38A1B0-555E-F049-93AC-48537726F7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0" name="Rectangle 37">
              <a:extLst>
                <a:ext uri="{FF2B5EF4-FFF2-40B4-BE49-F238E27FC236}">
                  <a16:creationId xmlns:a16="http://schemas.microsoft.com/office/drawing/2014/main" id="{51912ACC-FA1C-7E48-9062-DA96B6CD7C33}"/>
                </a:ext>
              </a:extLst>
            </p:cNvPr>
            <p:cNvSpPr>
              <a:spLocks noChangeArrowheads="1"/>
            </p:cNvSpPr>
            <p:nvPr/>
          </p:nvSpPr>
          <p:spPr bwMode="auto">
            <a:xfrm rot="5400000">
              <a:off x="3271833" y="5687855"/>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26" name="Group 49">
              <a:extLst>
                <a:ext uri="{FF2B5EF4-FFF2-40B4-BE49-F238E27FC236}">
                  <a16:creationId xmlns:a16="http://schemas.microsoft.com/office/drawing/2014/main" id="{164313DA-E436-B94D-946E-A9F9627207EA}"/>
                </a:ext>
              </a:extLst>
            </p:cNvPr>
            <p:cNvGrpSpPr>
              <a:grpSpLocks/>
            </p:cNvGrpSpPr>
            <p:nvPr/>
          </p:nvGrpSpPr>
          <p:grpSpPr bwMode="auto">
            <a:xfrm>
              <a:off x="2681426" y="5490561"/>
              <a:ext cx="639495" cy="517588"/>
              <a:chOff x="-44" y="1473"/>
              <a:chExt cx="981" cy="1105"/>
            </a:xfrm>
          </p:grpSpPr>
          <p:pic>
            <p:nvPicPr>
              <p:cNvPr id="127" name="Picture 50" descr="desktop_computer_stylized_medium">
                <a:extLst>
                  <a:ext uri="{FF2B5EF4-FFF2-40B4-BE49-F238E27FC236}">
                    <a16:creationId xmlns:a16="http://schemas.microsoft.com/office/drawing/2014/main" id="{2DC8C6C4-5C23-0541-8061-C718A5B9D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 name="Freeform 51">
                <a:extLst>
                  <a:ext uri="{FF2B5EF4-FFF2-40B4-BE49-F238E27FC236}">
                    <a16:creationId xmlns:a16="http://schemas.microsoft.com/office/drawing/2014/main" id="{24E0555C-7855-E749-82E9-0F21AFA4C7C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Rectangle 37">
              <a:extLst>
                <a:ext uri="{FF2B5EF4-FFF2-40B4-BE49-F238E27FC236}">
                  <a16:creationId xmlns:a16="http://schemas.microsoft.com/office/drawing/2014/main" id="{43F1B530-B1FE-5547-9108-2D9D5DEFE2F3}"/>
                </a:ext>
              </a:extLst>
            </p:cNvPr>
            <p:cNvSpPr>
              <a:spLocks noChangeArrowheads="1"/>
            </p:cNvSpPr>
            <p:nvPr/>
          </p:nvSpPr>
          <p:spPr bwMode="auto">
            <a:xfrm rot="5400000">
              <a:off x="8726575" y="4653061"/>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82" name="Rectangle 37">
              <a:extLst>
                <a:ext uri="{FF2B5EF4-FFF2-40B4-BE49-F238E27FC236}">
                  <a16:creationId xmlns:a16="http://schemas.microsoft.com/office/drawing/2014/main" id="{7CF48F98-D094-CD4E-BD60-0DA33EA42206}"/>
                </a:ext>
              </a:extLst>
            </p:cNvPr>
            <p:cNvSpPr>
              <a:spLocks noChangeArrowheads="1"/>
            </p:cNvSpPr>
            <p:nvPr/>
          </p:nvSpPr>
          <p:spPr bwMode="auto">
            <a:xfrm rot="5400000">
              <a:off x="8496816" y="5784803"/>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40" name="Group 44">
              <a:extLst>
                <a:ext uri="{FF2B5EF4-FFF2-40B4-BE49-F238E27FC236}">
                  <a16:creationId xmlns:a16="http://schemas.microsoft.com/office/drawing/2014/main" id="{BF422F91-ACCF-D044-A60B-0B40246D065D}"/>
                </a:ext>
              </a:extLst>
            </p:cNvPr>
            <p:cNvGrpSpPr>
              <a:grpSpLocks/>
            </p:cNvGrpSpPr>
            <p:nvPr/>
          </p:nvGrpSpPr>
          <p:grpSpPr bwMode="auto">
            <a:xfrm>
              <a:off x="8491273" y="4391325"/>
              <a:ext cx="1009650" cy="855028"/>
              <a:chOff x="-44" y="1473"/>
              <a:chExt cx="981" cy="1105"/>
            </a:xfrm>
          </p:grpSpPr>
          <p:pic>
            <p:nvPicPr>
              <p:cNvPr id="142" name="Picture 45" descr="desktop_computer_stylized_medium">
                <a:extLst>
                  <a:ext uri="{FF2B5EF4-FFF2-40B4-BE49-F238E27FC236}">
                    <a16:creationId xmlns:a16="http://schemas.microsoft.com/office/drawing/2014/main" id="{707FEFA6-A5DE-6840-9994-DC6AA79BA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 name="Freeform 46">
                <a:extLst>
                  <a:ext uri="{FF2B5EF4-FFF2-40B4-BE49-F238E27FC236}">
                    <a16:creationId xmlns:a16="http://schemas.microsoft.com/office/drawing/2014/main" id="{2330F56F-3837-6446-9F35-FB42B05CDD6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52" name="Group 44">
              <a:extLst>
                <a:ext uri="{FF2B5EF4-FFF2-40B4-BE49-F238E27FC236}">
                  <a16:creationId xmlns:a16="http://schemas.microsoft.com/office/drawing/2014/main" id="{083ACB0A-FBA9-0D43-9726-0A41424DD39D}"/>
                </a:ext>
              </a:extLst>
            </p:cNvPr>
            <p:cNvGrpSpPr>
              <a:grpSpLocks/>
            </p:cNvGrpSpPr>
            <p:nvPr/>
          </p:nvGrpSpPr>
          <p:grpSpPr bwMode="auto">
            <a:xfrm>
              <a:off x="8343615" y="5618570"/>
              <a:ext cx="711200" cy="601028"/>
              <a:chOff x="-44" y="1473"/>
              <a:chExt cx="981" cy="1105"/>
            </a:xfrm>
          </p:grpSpPr>
          <p:pic>
            <p:nvPicPr>
              <p:cNvPr id="154" name="Picture 45" descr="desktop_computer_stylized_medium">
                <a:extLst>
                  <a:ext uri="{FF2B5EF4-FFF2-40B4-BE49-F238E27FC236}">
                    <a16:creationId xmlns:a16="http://schemas.microsoft.com/office/drawing/2014/main" id="{C369DB0B-1F34-3B46-A82A-78A90E656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 name="Freeform 46">
                <a:extLst>
                  <a:ext uri="{FF2B5EF4-FFF2-40B4-BE49-F238E27FC236}">
                    <a16:creationId xmlns:a16="http://schemas.microsoft.com/office/drawing/2014/main" id="{9C2398C0-FF47-894E-B5E8-11EB55029DC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4" name="Straight Arrow Connector 13">
              <a:extLst>
                <a:ext uri="{FF2B5EF4-FFF2-40B4-BE49-F238E27FC236}">
                  <a16:creationId xmlns:a16="http://schemas.microsoft.com/office/drawing/2014/main" id="{0F604162-E90D-984F-847A-C102A2F79780}"/>
                </a:ext>
              </a:extLst>
            </p:cNvPr>
            <p:cNvCxnSpPr/>
            <p:nvPr/>
          </p:nvCxnSpPr>
          <p:spPr>
            <a:xfrm flipV="1">
              <a:off x="8669292" y="4874844"/>
              <a:ext cx="0" cy="4459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D79A4A8-654F-5C41-9FB9-78AF30E0F351}"/>
                </a:ext>
              </a:extLst>
            </p:cNvPr>
            <p:cNvCxnSpPr>
              <a:cxnSpLocks/>
            </p:cNvCxnSpPr>
            <p:nvPr/>
          </p:nvCxnSpPr>
          <p:spPr>
            <a:xfrm flipV="1">
              <a:off x="8447023" y="5943807"/>
              <a:ext cx="0" cy="241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8" name="Group 130">
            <a:extLst>
              <a:ext uri="{FF2B5EF4-FFF2-40B4-BE49-F238E27FC236}">
                <a16:creationId xmlns:a16="http://schemas.microsoft.com/office/drawing/2014/main" id="{6F8155FF-5822-3549-98DF-05648529019B}"/>
              </a:ext>
            </a:extLst>
          </p:cNvPr>
          <p:cNvGrpSpPr>
            <a:grpSpLocks/>
          </p:cNvGrpSpPr>
          <p:nvPr/>
        </p:nvGrpSpPr>
        <p:grpSpPr bwMode="auto">
          <a:xfrm>
            <a:off x="1793938" y="3017352"/>
            <a:ext cx="976312" cy="1460500"/>
            <a:chOff x="337" y="1692"/>
            <a:chExt cx="615" cy="920"/>
          </a:xfrm>
        </p:grpSpPr>
        <p:sp>
          <p:nvSpPr>
            <p:cNvPr id="179" name="Freeform 65">
              <a:extLst>
                <a:ext uri="{FF2B5EF4-FFF2-40B4-BE49-F238E27FC236}">
                  <a16:creationId xmlns:a16="http://schemas.microsoft.com/office/drawing/2014/main" id="{CEE79BEE-4F75-0443-8BCC-AFB0A8B88F10}"/>
                </a:ext>
              </a:extLst>
            </p:cNvPr>
            <p:cNvSpPr>
              <a:spLocks/>
            </p:cNvSpPr>
            <p:nvPr/>
          </p:nvSpPr>
          <p:spPr bwMode="auto">
            <a:xfrm>
              <a:off x="348" y="1709"/>
              <a:ext cx="604" cy="903"/>
            </a:xfrm>
            <a:custGeom>
              <a:avLst/>
              <a:gdLst>
                <a:gd name="T0" fmla="*/ 496 w 604"/>
                <a:gd name="T1" fmla="*/ 0 h 903"/>
                <a:gd name="T2" fmla="*/ 604 w 604"/>
                <a:gd name="T3" fmla="*/ 903 h 903"/>
                <a:gd name="T4" fmla="*/ 0 w 604"/>
                <a:gd name="T5" fmla="*/ 788 h 903"/>
                <a:gd name="T6" fmla="*/ 456 w 604"/>
                <a:gd name="T7" fmla="*/ 750 h 903"/>
                <a:gd name="T8" fmla="*/ 496 w 604"/>
                <a:gd name="T9" fmla="*/ 0 h 903"/>
                <a:gd name="T10" fmla="*/ 0 60000 65536"/>
                <a:gd name="T11" fmla="*/ 0 60000 65536"/>
                <a:gd name="T12" fmla="*/ 0 60000 65536"/>
                <a:gd name="T13" fmla="*/ 0 60000 65536"/>
                <a:gd name="T14" fmla="*/ 0 60000 65536"/>
                <a:gd name="connsiteX0" fmla="*/ 8212 w 10000"/>
                <a:gd name="connsiteY0" fmla="*/ 0 h 10000"/>
                <a:gd name="connsiteX1" fmla="*/ 10000 w 10000"/>
                <a:gd name="connsiteY1" fmla="*/ 10000 h 10000"/>
                <a:gd name="connsiteX2" fmla="*/ 0 w 10000"/>
                <a:gd name="connsiteY2" fmla="*/ 8726 h 10000"/>
                <a:gd name="connsiteX3" fmla="*/ 8195 w 10000"/>
                <a:gd name="connsiteY3" fmla="*/ 8786 h 10000"/>
                <a:gd name="connsiteX4" fmla="*/ 8212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212" y="0"/>
                  </a:moveTo>
                  <a:lnTo>
                    <a:pt x="10000" y="10000"/>
                  </a:lnTo>
                  <a:lnTo>
                    <a:pt x="0" y="8726"/>
                  </a:lnTo>
                  <a:lnTo>
                    <a:pt x="8195" y="8786"/>
                  </a:lnTo>
                  <a:cubicBezTo>
                    <a:pt x="8201" y="5857"/>
                    <a:pt x="8206" y="2929"/>
                    <a:pt x="8212" y="0"/>
                  </a:cubicBezTo>
                  <a:close/>
                </a:path>
              </a:pathLst>
            </a:custGeom>
            <a:gradFill rotWithShape="1">
              <a:gsLst>
                <a:gs pos="0">
                  <a:schemeClr val="bg1">
                    <a:lumMod val="50000"/>
                  </a:schemeClr>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4" name="Rectangle 67">
              <a:extLst>
                <a:ext uri="{FF2B5EF4-FFF2-40B4-BE49-F238E27FC236}">
                  <a16:creationId xmlns:a16="http://schemas.microsoft.com/office/drawing/2014/main" id="{883ABF7E-6CB4-BC42-B575-A36EA900AF0E}"/>
                </a:ext>
              </a:extLst>
            </p:cNvPr>
            <p:cNvSpPr>
              <a:spLocks noChangeArrowheads="1"/>
            </p:cNvSpPr>
            <p:nvPr/>
          </p:nvSpPr>
          <p:spPr bwMode="auto">
            <a:xfrm>
              <a:off x="344" y="1711"/>
              <a:ext cx="493" cy="790"/>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5" name="Text Box 68">
              <a:extLst>
                <a:ext uri="{FF2B5EF4-FFF2-40B4-BE49-F238E27FC236}">
                  <a16:creationId xmlns:a16="http://schemas.microsoft.com/office/drawing/2014/main" id="{66650C9E-5F29-884F-9159-45FAA57B881F}"/>
                </a:ext>
              </a:extLst>
            </p:cNvPr>
            <p:cNvSpPr txBox="1">
              <a:spLocks noChangeArrowheads="1"/>
            </p:cNvSpPr>
            <p:nvPr/>
          </p:nvSpPr>
          <p:spPr bwMode="auto">
            <a:xfrm>
              <a:off x="426" y="1692"/>
              <a:ext cx="309" cy="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Calibri" panose="020F0502020204030204"/>
                  <a:ea typeface="ＭＳ Ｐゴシック" charset="0"/>
                  <a:cs typeface="+mn-cs"/>
                </a:rPr>
                <a:t>Phy</a:t>
              </a:r>
            </a:p>
          </p:txBody>
        </p:sp>
        <p:sp>
          <p:nvSpPr>
            <p:cNvPr id="186" name="Line 69">
              <a:extLst>
                <a:ext uri="{FF2B5EF4-FFF2-40B4-BE49-F238E27FC236}">
                  <a16:creationId xmlns:a16="http://schemas.microsoft.com/office/drawing/2014/main" id="{C38F4ABA-4642-6E42-A7ED-8B44FA41793A}"/>
                </a:ext>
              </a:extLst>
            </p:cNvPr>
            <p:cNvSpPr>
              <a:spLocks noChangeShapeType="1"/>
            </p:cNvSpPr>
            <p:nvPr/>
          </p:nvSpPr>
          <p:spPr bwMode="auto">
            <a:xfrm>
              <a:off x="346" y="186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7" name="Line 70">
              <a:extLst>
                <a:ext uri="{FF2B5EF4-FFF2-40B4-BE49-F238E27FC236}">
                  <a16:creationId xmlns:a16="http://schemas.microsoft.com/office/drawing/2014/main" id="{398E3652-F593-0A4E-89E7-96E69780C59F}"/>
                </a:ext>
              </a:extLst>
            </p:cNvPr>
            <p:cNvSpPr>
              <a:spLocks noChangeShapeType="1"/>
            </p:cNvSpPr>
            <p:nvPr/>
          </p:nvSpPr>
          <p:spPr bwMode="auto">
            <a:xfrm>
              <a:off x="343" y="2027"/>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8" name="Line 71">
              <a:extLst>
                <a:ext uri="{FF2B5EF4-FFF2-40B4-BE49-F238E27FC236}">
                  <a16:creationId xmlns:a16="http://schemas.microsoft.com/office/drawing/2014/main" id="{6DEE6E13-9D27-014C-AB56-6B66BF11EE22}"/>
                </a:ext>
              </a:extLst>
            </p:cNvPr>
            <p:cNvSpPr>
              <a:spLocks noChangeShapeType="1"/>
            </p:cNvSpPr>
            <p:nvPr/>
          </p:nvSpPr>
          <p:spPr bwMode="auto">
            <a:xfrm>
              <a:off x="340" y="2186"/>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9" name="Line 72">
              <a:extLst>
                <a:ext uri="{FF2B5EF4-FFF2-40B4-BE49-F238E27FC236}">
                  <a16:creationId xmlns:a16="http://schemas.microsoft.com/office/drawing/2014/main" id="{8034621A-4B41-A146-99C4-7F51D5E7C4B3}"/>
                </a:ext>
              </a:extLst>
            </p:cNvPr>
            <p:cNvSpPr>
              <a:spLocks noChangeShapeType="1"/>
            </p:cNvSpPr>
            <p:nvPr/>
          </p:nvSpPr>
          <p:spPr bwMode="auto">
            <a:xfrm>
              <a:off x="337" y="2345"/>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16" name="Rectangle 76">
            <a:extLst>
              <a:ext uri="{FF2B5EF4-FFF2-40B4-BE49-F238E27FC236}">
                <a16:creationId xmlns:a16="http://schemas.microsoft.com/office/drawing/2014/main" id="{0C39CCFA-046E-A446-84EF-1BEA3B8C7C66}"/>
              </a:ext>
            </a:extLst>
          </p:cNvPr>
          <p:cNvSpPr>
            <a:spLocks noChangeArrowheads="1"/>
          </p:cNvSpPr>
          <p:nvPr/>
        </p:nvSpPr>
        <p:spPr bwMode="auto">
          <a:xfrm>
            <a:off x="1276283" y="1283047"/>
            <a:ext cx="7772400"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frame sent from A to R</a:t>
            </a:r>
          </a:p>
        </p:txBody>
      </p:sp>
      <p:grpSp>
        <p:nvGrpSpPr>
          <p:cNvPr id="217" name="Group 100">
            <a:extLst>
              <a:ext uri="{FF2B5EF4-FFF2-40B4-BE49-F238E27FC236}">
                <a16:creationId xmlns:a16="http://schemas.microsoft.com/office/drawing/2014/main" id="{26593A8D-E362-224D-9E7E-B61DB7194FD2}"/>
              </a:ext>
            </a:extLst>
          </p:cNvPr>
          <p:cNvGrpSpPr>
            <a:grpSpLocks/>
          </p:cNvGrpSpPr>
          <p:nvPr/>
        </p:nvGrpSpPr>
        <p:grpSpPr bwMode="auto">
          <a:xfrm>
            <a:off x="5329167" y="3001010"/>
            <a:ext cx="836613" cy="2081213"/>
            <a:chOff x="2838" y="1545"/>
            <a:chExt cx="527" cy="1311"/>
          </a:xfrm>
        </p:grpSpPr>
        <p:sp>
          <p:nvSpPr>
            <p:cNvPr id="218" name="Freeform 93">
              <a:extLst>
                <a:ext uri="{FF2B5EF4-FFF2-40B4-BE49-F238E27FC236}">
                  <a16:creationId xmlns:a16="http://schemas.microsoft.com/office/drawing/2014/main" id="{42C52F5E-B581-5146-A523-9B4DBBF2A386}"/>
                </a:ext>
              </a:extLst>
            </p:cNvPr>
            <p:cNvSpPr>
              <a:spLocks/>
            </p:cNvSpPr>
            <p:nvPr/>
          </p:nvSpPr>
          <p:spPr bwMode="auto">
            <a:xfrm>
              <a:off x="2838" y="2342"/>
              <a:ext cx="527" cy="51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 name="connsiteX0" fmla="*/ 10000 w 10000"/>
                <a:gd name="connsiteY0" fmla="*/ 0 h 10486"/>
                <a:gd name="connsiteX1" fmla="*/ 5770 w 10000"/>
                <a:gd name="connsiteY1" fmla="*/ 10486 h 10486"/>
                <a:gd name="connsiteX2" fmla="*/ 0 w 10000"/>
                <a:gd name="connsiteY2" fmla="*/ 0 h 10486"/>
                <a:gd name="connsiteX3" fmla="*/ 10000 w 10000"/>
                <a:gd name="connsiteY3" fmla="*/ 0 h 10486"/>
                <a:gd name="connsiteX0" fmla="*/ 10000 w 10000"/>
                <a:gd name="connsiteY0" fmla="*/ 0 h 10486"/>
                <a:gd name="connsiteX1" fmla="*/ 5770 w 10000"/>
                <a:gd name="connsiteY1" fmla="*/ 10486 h 10486"/>
                <a:gd name="connsiteX2" fmla="*/ 2703 w 10000"/>
                <a:gd name="connsiteY2" fmla="*/ 5075 h 10486"/>
                <a:gd name="connsiteX3" fmla="*/ 0 w 10000"/>
                <a:gd name="connsiteY3" fmla="*/ 0 h 10486"/>
                <a:gd name="connsiteX4" fmla="*/ 10000 w 10000"/>
                <a:gd name="connsiteY4" fmla="*/ 0 h 10486"/>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489"/>
                <a:gd name="connsiteX1" fmla="*/ 5770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89"/>
                <a:gd name="connsiteX1" fmla="*/ 6548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92"/>
                <a:gd name="connsiteX1" fmla="*/ 6548 w 10000"/>
                <a:gd name="connsiteY1" fmla="*/ 10486 h 10492"/>
                <a:gd name="connsiteX2" fmla="*/ 271 w 10000"/>
                <a:gd name="connsiteY2" fmla="*/ 10331 h 10492"/>
                <a:gd name="connsiteX3" fmla="*/ 0 w 10000"/>
                <a:gd name="connsiteY3" fmla="*/ 0 h 10492"/>
                <a:gd name="connsiteX4" fmla="*/ 10000 w 10000"/>
                <a:gd name="connsiteY4" fmla="*/ 0 h 10492"/>
                <a:gd name="connsiteX0" fmla="*/ 9749 w 9749"/>
                <a:gd name="connsiteY0" fmla="*/ 0 h 10492"/>
                <a:gd name="connsiteX1" fmla="*/ 6297 w 9749"/>
                <a:gd name="connsiteY1" fmla="*/ 10486 h 10492"/>
                <a:gd name="connsiteX2" fmla="*/ 20 w 9749"/>
                <a:gd name="connsiteY2" fmla="*/ 10331 h 10492"/>
                <a:gd name="connsiteX3" fmla="*/ 916 w 9749"/>
                <a:gd name="connsiteY3" fmla="*/ 1363 h 10492"/>
                <a:gd name="connsiteX4" fmla="*/ 9749 w 9749"/>
                <a:gd name="connsiteY4" fmla="*/ 0 h 10492"/>
                <a:gd name="connsiteX0" fmla="*/ 9600 w 9600"/>
                <a:gd name="connsiteY0" fmla="*/ 372 h 8700"/>
                <a:gd name="connsiteX1" fmla="*/ 6458 w 9600"/>
                <a:gd name="connsiteY1" fmla="*/ 8695 h 8700"/>
                <a:gd name="connsiteX2" fmla="*/ 20 w 9600"/>
                <a:gd name="connsiteY2" fmla="*/ 8548 h 8700"/>
                <a:gd name="connsiteX3" fmla="*/ 939 w 9600"/>
                <a:gd name="connsiteY3" fmla="*/ 0 h 8700"/>
                <a:gd name="connsiteX4" fmla="*/ 9600 w 9600"/>
                <a:gd name="connsiteY4" fmla="*/ 372 h 8700"/>
                <a:gd name="connsiteX0" fmla="*/ 10000 w 10000"/>
                <a:gd name="connsiteY0" fmla="*/ 428 h 10000"/>
                <a:gd name="connsiteX1" fmla="*/ 6727 w 10000"/>
                <a:gd name="connsiteY1" fmla="*/ 9994 h 10000"/>
                <a:gd name="connsiteX2" fmla="*/ 21 w 10000"/>
                <a:gd name="connsiteY2" fmla="*/ 9825 h 10000"/>
                <a:gd name="connsiteX3" fmla="*/ 978 w 10000"/>
                <a:gd name="connsiteY3" fmla="*/ 0 h 10000"/>
                <a:gd name="connsiteX4" fmla="*/ 10000 w 10000"/>
                <a:gd name="connsiteY4" fmla="*/ 428 h 10000"/>
                <a:gd name="connsiteX0" fmla="*/ 9997 w 9997"/>
                <a:gd name="connsiteY0" fmla="*/ 428 h 10000"/>
                <a:gd name="connsiteX1" fmla="*/ 6724 w 9997"/>
                <a:gd name="connsiteY1" fmla="*/ 9994 h 10000"/>
                <a:gd name="connsiteX2" fmla="*/ 18 w 9997"/>
                <a:gd name="connsiteY2" fmla="*/ 9825 h 10000"/>
                <a:gd name="connsiteX3" fmla="*/ 975 w 9997"/>
                <a:gd name="connsiteY3" fmla="*/ 0 h 10000"/>
                <a:gd name="connsiteX4" fmla="*/ 9997 w 9997"/>
                <a:gd name="connsiteY4" fmla="*/ 428 h 10000"/>
                <a:gd name="connsiteX0" fmla="*/ 9982 w 9982"/>
                <a:gd name="connsiteY0" fmla="*/ 428 h 10000"/>
                <a:gd name="connsiteX1" fmla="*/ 6708 w 9982"/>
                <a:gd name="connsiteY1" fmla="*/ 9994 h 10000"/>
                <a:gd name="connsiteX2" fmla="*/ 0 w 9982"/>
                <a:gd name="connsiteY2" fmla="*/ 9825 h 10000"/>
                <a:gd name="connsiteX3" fmla="*/ 957 w 9982"/>
                <a:gd name="connsiteY3" fmla="*/ 0 h 10000"/>
                <a:gd name="connsiteX4" fmla="*/ 9982 w 9982"/>
                <a:gd name="connsiteY4" fmla="*/ 42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 h="10000">
                  <a:moveTo>
                    <a:pt x="9982" y="428"/>
                  </a:moveTo>
                  <a:cubicBezTo>
                    <a:pt x="6708" y="5645"/>
                    <a:pt x="7799" y="6805"/>
                    <a:pt x="6708" y="9994"/>
                  </a:cubicBezTo>
                  <a:cubicBezTo>
                    <a:pt x="4852" y="10080"/>
                    <a:pt x="3414" y="9311"/>
                    <a:pt x="0" y="9825"/>
                  </a:cubicBezTo>
                  <a:cubicBezTo>
                    <a:pt x="1461" y="5697"/>
                    <a:pt x="1365" y="4235"/>
                    <a:pt x="957" y="0"/>
                  </a:cubicBezTo>
                  <a:lnTo>
                    <a:pt x="9982" y="428"/>
                  </a:lnTo>
                  <a:close/>
                </a:path>
              </a:pathLst>
            </a:custGeom>
            <a:gradFill rotWithShape="1">
              <a:gsLst>
                <a:gs pos="0">
                  <a:schemeClr val="bg1">
                    <a:lumMod val="75000"/>
                  </a:schemeClr>
                </a:gs>
                <a:gs pos="100000">
                  <a:schemeClr val="bg1">
                    <a:alpha val="72000"/>
                  </a:schemeClr>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9" name="Rectangle 94">
              <a:extLst>
                <a:ext uri="{FF2B5EF4-FFF2-40B4-BE49-F238E27FC236}">
                  <a16:creationId xmlns:a16="http://schemas.microsoft.com/office/drawing/2014/main" id="{1FCD4D83-89D6-3841-86ED-D90DD589A8AB}"/>
                </a:ext>
              </a:extLst>
            </p:cNvPr>
            <p:cNvSpPr>
              <a:spLocks noChangeArrowheads="1"/>
            </p:cNvSpPr>
            <p:nvPr/>
          </p:nvSpPr>
          <p:spPr bwMode="auto">
            <a:xfrm>
              <a:off x="2872" y="1877"/>
              <a:ext cx="493" cy="47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0" name="Text Box 95">
              <a:extLst>
                <a:ext uri="{FF2B5EF4-FFF2-40B4-BE49-F238E27FC236}">
                  <a16:creationId xmlns:a16="http://schemas.microsoft.com/office/drawing/2014/main" id="{AF3AB9C7-326F-214C-B68F-8E9DBB6D3AA9}"/>
                </a:ext>
              </a:extLst>
            </p:cNvPr>
            <p:cNvSpPr txBox="1">
              <a:spLocks noChangeArrowheads="1"/>
            </p:cNvSpPr>
            <p:nvPr/>
          </p:nvSpPr>
          <p:spPr bwMode="auto">
            <a:xfrm>
              <a:off x="2941" y="1545"/>
              <a:ext cx="336"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Phy</a:t>
              </a:r>
            </a:p>
          </p:txBody>
        </p:sp>
        <p:sp>
          <p:nvSpPr>
            <p:cNvPr id="221" name="Line 98">
              <a:extLst>
                <a:ext uri="{FF2B5EF4-FFF2-40B4-BE49-F238E27FC236}">
                  <a16:creationId xmlns:a16="http://schemas.microsoft.com/office/drawing/2014/main" id="{B4AA6736-B872-464D-8F00-A2300EE0D10A}"/>
                </a:ext>
              </a:extLst>
            </p:cNvPr>
            <p:cNvSpPr>
              <a:spLocks noChangeShapeType="1"/>
            </p:cNvSpPr>
            <p:nvPr/>
          </p:nvSpPr>
          <p:spPr bwMode="auto">
            <a:xfrm>
              <a:off x="2868" y="2039"/>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2" name="Line 99">
              <a:extLst>
                <a:ext uri="{FF2B5EF4-FFF2-40B4-BE49-F238E27FC236}">
                  <a16:creationId xmlns:a16="http://schemas.microsoft.com/office/drawing/2014/main" id="{CB139325-F501-DB43-B9CC-6A6C52C7F63B}"/>
                </a:ext>
              </a:extLst>
            </p:cNvPr>
            <p:cNvSpPr>
              <a:spLocks noChangeShapeType="1"/>
            </p:cNvSpPr>
            <p:nvPr/>
          </p:nvSpPr>
          <p:spPr bwMode="auto">
            <a:xfrm>
              <a:off x="2865" y="219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23" name="Rectangle 101">
            <a:extLst>
              <a:ext uri="{FF2B5EF4-FFF2-40B4-BE49-F238E27FC236}">
                <a16:creationId xmlns:a16="http://schemas.microsoft.com/office/drawing/2014/main" id="{8EBFBDEF-AAA3-4340-9162-016BC02BBF5D}"/>
              </a:ext>
            </a:extLst>
          </p:cNvPr>
          <p:cNvSpPr>
            <a:spLocks noChangeArrowheads="1"/>
          </p:cNvSpPr>
          <p:nvPr/>
        </p:nvSpPr>
        <p:spPr bwMode="auto">
          <a:xfrm>
            <a:off x="1266206" y="1744664"/>
            <a:ext cx="7772400" cy="479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frame received at R, datagram removed, passed up to IP</a:t>
            </a:r>
          </a:p>
        </p:txBody>
      </p:sp>
      <p:grpSp>
        <p:nvGrpSpPr>
          <p:cNvPr id="224" name="Group 131">
            <a:extLst>
              <a:ext uri="{FF2B5EF4-FFF2-40B4-BE49-F238E27FC236}">
                <a16:creationId xmlns:a16="http://schemas.microsoft.com/office/drawing/2014/main" id="{95486488-4C25-234D-AE46-F14C0273A412}"/>
              </a:ext>
            </a:extLst>
          </p:cNvPr>
          <p:cNvGrpSpPr>
            <a:grpSpLocks/>
          </p:cNvGrpSpPr>
          <p:nvPr/>
        </p:nvGrpSpPr>
        <p:grpSpPr bwMode="auto">
          <a:xfrm>
            <a:off x="2617650" y="2562774"/>
            <a:ext cx="2443162" cy="1519238"/>
            <a:chOff x="931" y="1414"/>
            <a:chExt cx="1539" cy="957"/>
          </a:xfrm>
        </p:grpSpPr>
        <p:sp>
          <p:nvSpPr>
            <p:cNvPr id="225" name="Text Box 79">
              <a:extLst>
                <a:ext uri="{FF2B5EF4-FFF2-40B4-BE49-F238E27FC236}">
                  <a16:creationId xmlns:a16="http://schemas.microsoft.com/office/drawing/2014/main" id="{D2216B94-937D-4644-A4B0-B59D607E0EE8}"/>
                </a:ext>
              </a:extLst>
            </p:cNvPr>
            <p:cNvSpPr txBox="1">
              <a:spLocks noChangeArrowheads="1"/>
            </p:cNvSpPr>
            <p:nvPr/>
          </p:nvSpPr>
          <p:spPr bwMode="auto">
            <a:xfrm>
              <a:off x="931" y="1414"/>
              <a:ext cx="1539"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MAC src: 74-29-9C-E8-FF-55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MAC dest: E6-E9-00-17-BB-4B</a:t>
              </a:r>
            </a:p>
          </p:txBody>
        </p:sp>
        <p:grpSp>
          <p:nvGrpSpPr>
            <p:cNvPr id="226" name="Group 80">
              <a:extLst>
                <a:ext uri="{FF2B5EF4-FFF2-40B4-BE49-F238E27FC236}">
                  <a16:creationId xmlns:a16="http://schemas.microsoft.com/office/drawing/2014/main" id="{74FDF8C0-9447-DE41-BACB-360101EE6FBB}"/>
                </a:ext>
              </a:extLst>
            </p:cNvPr>
            <p:cNvGrpSpPr>
              <a:grpSpLocks/>
            </p:cNvGrpSpPr>
            <p:nvPr/>
          </p:nvGrpSpPr>
          <p:grpSpPr bwMode="auto">
            <a:xfrm>
              <a:off x="981" y="2182"/>
              <a:ext cx="1049" cy="189"/>
              <a:chOff x="2829" y="2040"/>
              <a:chExt cx="1049" cy="189"/>
            </a:xfrm>
          </p:grpSpPr>
          <p:sp>
            <p:nvSpPr>
              <p:cNvPr id="232" name="Rectangle 81">
                <a:extLst>
                  <a:ext uri="{FF2B5EF4-FFF2-40B4-BE49-F238E27FC236}">
                    <a16:creationId xmlns:a16="http://schemas.microsoft.com/office/drawing/2014/main" id="{91B41E0A-F429-5E45-AC76-2FCB31FCCF43}"/>
                  </a:ext>
                </a:extLst>
              </p:cNvPr>
              <p:cNvSpPr>
                <a:spLocks noChangeArrowheads="1"/>
              </p:cNvSpPr>
              <p:nvPr/>
            </p:nvSpPr>
            <p:spPr bwMode="auto">
              <a:xfrm>
                <a:off x="2829" y="2042"/>
                <a:ext cx="1049" cy="185"/>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3" name="Rectangle 82">
                <a:extLst>
                  <a:ext uri="{FF2B5EF4-FFF2-40B4-BE49-F238E27FC236}">
                    <a16:creationId xmlns:a16="http://schemas.microsoft.com/office/drawing/2014/main" id="{1C3169C4-E630-6A41-9685-666E6C384C2A}"/>
                  </a:ext>
                </a:extLst>
              </p:cNvPr>
              <p:cNvSpPr>
                <a:spLocks noChangeArrowheads="1"/>
              </p:cNvSpPr>
              <p:nvPr/>
            </p:nvSpPr>
            <p:spPr bwMode="auto">
              <a:xfrm>
                <a:off x="3078" y="2060"/>
                <a:ext cx="691" cy="153"/>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4" name="Line 83">
                <a:extLst>
                  <a:ext uri="{FF2B5EF4-FFF2-40B4-BE49-F238E27FC236}">
                    <a16:creationId xmlns:a16="http://schemas.microsoft.com/office/drawing/2014/main" id="{CED1F1A7-B695-6E4E-9FA6-5AA850143F75}"/>
                  </a:ext>
                </a:extLst>
              </p:cNvPr>
              <p:cNvSpPr>
                <a:spLocks noChangeShapeType="1"/>
              </p:cNvSpPr>
              <p:nvPr/>
            </p:nvSpPr>
            <p:spPr bwMode="auto">
              <a:xfrm>
                <a:off x="3180"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5" name="Line 84">
                <a:extLst>
                  <a:ext uri="{FF2B5EF4-FFF2-40B4-BE49-F238E27FC236}">
                    <a16:creationId xmlns:a16="http://schemas.microsoft.com/office/drawing/2014/main" id="{08886298-54D3-1A46-8429-10B826D26803}"/>
                  </a:ext>
                </a:extLst>
              </p:cNvPr>
              <p:cNvSpPr>
                <a:spLocks noChangeShapeType="1"/>
              </p:cNvSpPr>
              <p:nvPr/>
            </p:nvSpPr>
            <p:spPr bwMode="auto">
              <a:xfrm>
                <a:off x="3276"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6" name="Line 85">
                <a:extLst>
                  <a:ext uri="{FF2B5EF4-FFF2-40B4-BE49-F238E27FC236}">
                    <a16:creationId xmlns:a16="http://schemas.microsoft.com/office/drawing/2014/main" id="{F5285889-1D2B-B547-B316-981ED840CC09}"/>
                  </a:ext>
                </a:extLst>
              </p:cNvPr>
              <p:cNvSpPr>
                <a:spLocks noChangeShapeType="1"/>
              </p:cNvSpPr>
              <p:nvPr/>
            </p:nvSpPr>
            <p:spPr bwMode="auto">
              <a:xfrm>
                <a:off x="2910"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7" name="Line 86">
                <a:extLst>
                  <a:ext uri="{FF2B5EF4-FFF2-40B4-BE49-F238E27FC236}">
                    <a16:creationId xmlns:a16="http://schemas.microsoft.com/office/drawing/2014/main" id="{17AB5318-1DFA-814E-B7AA-B0A13DDABA9C}"/>
                  </a:ext>
                </a:extLst>
              </p:cNvPr>
              <p:cNvSpPr>
                <a:spLocks noChangeShapeType="1"/>
              </p:cNvSpPr>
              <p:nvPr/>
            </p:nvSpPr>
            <p:spPr bwMode="auto">
              <a:xfrm>
                <a:off x="3006"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27" name="Line 87">
              <a:extLst>
                <a:ext uri="{FF2B5EF4-FFF2-40B4-BE49-F238E27FC236}">
                  <a16:creationId xmlns:a16="http://schemas.microsoft.com/office/drawing/2014/main" id="{D3C56A82-378C-D642-AF1E-FDE107787B1C}"/>
                </a:ext>
              </a:extLst>
            </p:cNvPr>
            <p:cNvSpPr>
              <a:spLocks noChangeShapeType="1"/>
            </p:cNvSpPr>
            <p:nvPr/>
          </p:nvSpPr>
          <p:spPr bwMode="auto">
            <a:xfrm flipV="1">
              <a:off x="1018" y="1576"/>
              <a:ext cx="2" cy="70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8" name="Line 88">
              <a:extLst>
                <a:ext uri="{FF2B5EF4-FFF2-40B4-BE49-F238E27FC236}">
                  <a16:creationId xmlns:a16="http://schemas.microsoft.com/office/drawing/2014/main" id="{DFF54215-DE96-B14B-BA21-CC331FD7604C}"/>
                </a:ext>
              </a:extLst>
            </p:cNvPr>
            <p:cNvSpPr>
              <a:spLocks noChangeShapeType="1"/>
            </p:cNvSpPr>
            <p:nvPr/>
          </p:nvSpPr>
          <p:spPr bwMode="auto">
            <a:xfrm flipV="1">
              <a:off x="1106" y="1680"/>
              <a:ext cx="0" cy="598"/>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9" name="Line 89">
              <a:extLst>
                <a:ext uri="{FF2B5EF4-FFF2-40B4-BE49-F238E27FC236}">
                  <a16:creationId xmlns:a16="http://schemas.microsoft.com/office/drawing/2014/main" id="{A24A71FF-A793-E749-AC22-A4A0D350FC96}"/>
                </a:ext>
              </a:extLst>
            </p:cNvPr>
            <p:cNvSpPr>
              <a:spLocks noChangeShapeType="1"/>
            </p:cNvSpPr>
            <p:nvPr/>
          </p:nvSpPr>
          <p:spPr bwMode="auto">
            <a:xfrm flipH="1" flipV="1">
              <a:off x="1276" y="1812"/>
              <a:ext cx="2" cy="47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0" name="Line 90">
              <a:extLst>
                <a:ext uri="{FF2B5EF4-FFF2-40B4-BE49-F238E27FC236}">
                  <a16:creationId xmlns:a16="http://schemas.microsoft.com/office/drawing/2014/main" id="{C1F3029F-74E1-934A-94C0-39E2BE291F71}"/>
                </a:ext>
              </a:extLst>
            </p:cNvPr>
            <p:cNvSpPr>
              <a:spLocks noChangeShapeType="1"/>
            </p:cNvSpPr>
            <p:nvPr/>
          </p:nvSpPr>
          <p:spPr bwMode="auto">
            <a:xfrm>
              <a:off x="1368" y="1924"/>
              <a:ext cx="2" cy="3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1" name="Text Box 130">
              <a:extLst>
                <a:ext uri="{FF2B5EF4-FFF2-40B4-BE49-F238E27FC236}">
                  <a16:creationId xmlns:a16="http://schemas.microsoft.com/office/drawing/2014/main" id="{EB155DAE-47C1-D14B-8A96-D36900431F25}"/>
                </a:ext>
              </a:extLst>
            </p:cNvPr>
            <p:cNvSpPr txBox="1">
              <a:spLocks noChangeArrowheads="1"/>
            </p:cNvSpPr>
            <p:nvPr/>
          </p:nvSpPr>
          <p:spPr bwMode="auto">
            <a:xfrm>
              <a:off x="1193" y="1665"/>
              <a:ext cx="126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IP src: 111.111.111.111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IP dest: 222.222.222.222</a:t>
              </a:r>
            </a:p>
          </p:txBody>
        </p:sp>
      </p:grpSp>
      <p:grpSp>
        <p:nvGrpSpPr>
          <p:cNvPr id="254" name="Group 68">
            <a:extLst>
              <a:ext uri="{FF2B5EF4-FFF2-40B4-BE49-F238E27FC236}">
                <a16:creationId xmlns:a16="http://schemas.microsoft.com/office/drawing/2014/main" id="{1A75D45F-AC9A-1841-96BB-54AD4F3B3AA3}"/>
              </a:ext>
            </a:extLst>
          </p:cNvPr>
          <p:cNvGrpSpPr>
            <a:grpSpLocks/>
          </p:cNvGrpSpPr>
          <p:nvPr/>
        </p:nvGrpSpPr>
        <p:grpSpPr bwMode="auto">
          <a:xfrm>
            <a:off x="4185539" y="3526195"/>
            <a:ext cx="1096962" cy="244475"/>
            <a:chOff x="1231" y="1990"/>
            <a:chExt cx="691" cy="154"/>
          </a:xfrm>
        </p:grpSpPr>
        <p:sp>
          <p:nvSpPr>
            <p:cNvPr id="255" name="Rectangle 69">
              <a:extLst>
                <a:ext uri="{FF2B5EF4-FFF2-40B4-BE49-F238E27FC236}">
                  <a16:creationId xmlns:a16="http://schemas.microsoft.com/office/drawing/2014/main" id="{F9CA10E0-D12F-234C-A388-A4AA3D27CF94}"/>
                </a:ext>
              </a:extLst>
            </p:cNvPr>
            <p:cNvSpPr>
              <a:spLocks noChangeArrowheads="1"/>
            </p:cNvSpPr>
            <p:nvPr/>
          </p:nvSpPr>
          <p:spPr bwMode="auto">
            <a:xfrm>
              <a:off x="1231" y="1991"/>
              <a:ext cx="691" cy="153"/>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6" name="Line 70">
              <a:extLst>
                <a:ext uri="{FF2B5EF4-FFF2-40B4-BE49-F238E27FC236}">
                  <a16:creationId xmlns:a16="http://schemas.microsoft.com/office/drawing/2014/main" id="{F89DE28D-1CB2-694F-BB37-0E108EEA4612}"/>
                </a:ext>
              </a:extLst>
            </p:cNvPr>
            <p:cNvSpPr>
              <a:spLocks noChangeShapeType="1"/>
            </p:cNvSpPr>
            <p:nvPr/>
          </p:nvSpPr>
          <p:spPr bwMode="auto">
            <a:xfrm>
              <a:off x="1337" y="1990"/>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7" name="Line 71">
              <a:extLst>
                <a:ext uri="{FF2B5EF4-FFF2-40B4-BE49-F238E27FC236}">
                  <a16:creationId xmlns:a16="http://schemas.microsoft.com/office/drawing/2014/main" id="{E471EBCA-2760-5D46-BDF2-79AA0D584E7F}"/>
                </a:ext>
              </a:extLst>
            </p:cNvPr>
            <p:cNvSpPr>
              <a:spLocks noChangeShapeType="1"/>
            </p:cNvSpPr>
            <p:nvPr/>
          </p:nvSpPr>
          <p:spPr bwMode="auto">
            <a:xfrm>
              <a:off x="1427" y="1992"/>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58" name="Group 146">
            <a:extLst>
              <a:ext uri="{FF2B5EF4-FFF2-40B4-BE49-F238E27FC236}">
                <a16:creationId xmlns:a16="http://schemas.microsoft.com/office/drawing/2014/main" id="{6236AA8D-2F27-404F-95A3-EBA53FD8D9F3}"/>
              </a:ext>
            </a:extLst>
          </p:cNvPr>
          <p:cNvGrpSpPr>
            <a:grpSpLocks/>
          </p:cNvGrpSpPr>
          <p:nvPr/>
        </p:nvGrpSpPr>
        <p:grpSpPr bwMode="auto">
          <a:xfrm>
            <a:off x="4139501" y="2695932"/>
            <a:ext cx="2011363" cy="979488"/>
            <a:chOff x="4493" y="1480"/>
            <a:chExt cx="1267" cy="617"/>
          </a:xfrm>
        </p:grpSpPr>
        <p:sp>
          <p:nvSpPr>
            <p:cNvPr id="259" name="Line 143">
              <a:extLst>
                <a:ext uri="{FF2B5EF4-FFF2-40B4-BE49-F238E27FC236}">
                  <a16:creationId xmlns:a16="http://schemas.microsoft.com/office/drawing/2014/main" id="{5AC998EC-DB9D-8148-9F1F-2192C496ADB2}"/>
                </a:ext>
              </a:extLst>
            </p:cNvPr>
            <p:cNvSpPr>
              <a:spLocks noChangeShapeType="1"/>
            </p:cNvSpPr>
            <p:nvPr/>
          </p:nvSpPr>
          <p:spPr bwMode="auto">
            <a:xfrm flipH="1" flipV="1">
              <a:off x="4576" y="1627"/>
              <a:ext cx="2" cy="47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60" name="Line 144">
              <a:extLst>
                <a:ext uri="{FF2B5EF4-FFF2-40B4-BE49-F238E27FC236}">
                  <a16:creationId xmlns:a16="http://schemas.microsoft.com/office/drawing/2014/main" id="{5CE2DD15-1141-5C45-87A0-DFED66E19E3B}"/>
                </a:ext>
              </a:extLst>
            </p:cNvPr>
            <p:cNvSpPr>
              <a:spLocks noChangeShapeType="1"/>
            </p:cNvSpPr>
            <p:nvPr/>
          </p:nvSpPr>
          <p:spPr bwMode="auto">
            <a:xfrm>
              <a:off x="4668" y="1739"/>
              <a:ext cx="2" cy="3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61" name="Text Box 145">
              <a:extLst>
                <a:ext uri="{FF2B5EF4-FFF2-40B4-BE49-F238E27FC236}">
                  <a16:creationId xmlns:a16="http://schemas.microsoft.com/office/drawing/2014/main" id="{078DCCF7-88A5-9245-8B08-6E0254E6A680}"/>
                </a:ext>
              </a:extLst>
            </p:cNvPr>
            <p:cNvSpPr txBox="1">
              <a:spLocks noChangeArrowheads="1"/>
            </p:cNvSpPr>
            <p:nvPr/>
          </p:nvSpPr>
          <p:spPr bwMode="auto">
            <a:xfrm>
              <a:off x="4493" y="1480"/>
              <a:ext cx="126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IP src: 111.111.111.111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IP dest: 222.222.222.222</a:t>
              </a:r>
            </a:p>
          </p:txBody>
        </p:sp>
      </p:grpSp>
    </p:spTree>
    <p:extLst>
      <p:ext uri="{BB962C8B-B14F-4D97-AF65-F5344CB8AC3E}">
        <p14:creationId xmlns:p14="http://schemas.microsoft.com/office/powerpoint/2010/main" val="3407046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wipe(down)">
                                      <p:cBhvr>
                                        <p:cTn id="7" dur="1000"/>
                                        <p:tgtEl>
                                          <p:spTgt spid="217"/>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75E-6 -0.00046 L -3.75E-6 0.13287 L 0.0405 0.16296 L 0.0849 0.16296 C 0.08451 0.11319 0.08464 0.04792 0.08438 -0.00139 " pathEditMode="relative" rAng="0" ptsTypes="AAAAA">
                                      <p:cBhvr>
                                        <p:cTn id="11" dur="2000" fill="hold"/>
                                        <p:tgtEl>
                                          <p:spTgt spid="224"/>
                                        </p:tgtEl>
                                        <p:attrNameLst>
                                          <p:attrName>ppt_x</p:attrName>
                                          <p:attrName>ppt_y</p:attrName>
                                        </p:attrNameLst>
                                      </p:cBhvr>
                                      <p:rCtr x="4245" y="8125"/>
                                    </p:animMotion>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223"/>
                                        </p:tgtEl>
                                        <p:attrNameLst>
                                          <p:attrName>style.visibility</p:attrName>
                                        </p:attrNameLst>
                                      </p:cBhvr>
                                      <p:to>
                                        <p:strVal val="visible"/>
                                      </p:to>
                                    </p:set>
                                  </p:childTnLst>
                                </p:cTn>
                              </p:par>
                              <p:par>
                                <p:cTn id="15" presetID="9" presetClass="exit" presetSubtype="0" fill="hold" nodeType="withEffect">
                                  <p:stCondLst>
                                    <p:cond delay="0"/>
                                  </p:stCondLst>
                                  <p:childTnLst>
                                    <p:animEffect transition="out" filter="dissolve">
                                      <p:cBhvr>
                                        <p:cTn id="16" dur="500"/>
                                        <p:tgtEl>
                                          <p:spTgt spid="224"/>
                                        </p:tgtEl>
                                      </p:cBhvr>
                                    </p:animEffect>
                                    <p:set>
                                      <p:cBhvr>
                                        <p:cTn id="17" dur="1" fill="hold">
                                          <p:stCondLst>
                                            <p:cond delay="499"/>
                                          </p:stCondLst>
                                        </p:cTn>
                                        <p:tgtEl>
                                          <p:spTgt spid="22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4"/>
                                        </p:tgtEl>
                                        <p:attrNameLst>
                                          <p:attrName>style.visibility</p:attrName>
                                        </p:attrNameLst>
                                      </p:cBhvr>
                                      <p:to>
                                        <p:strVal val="visible"/>
                                      </p:to>
                                    </p:set>
                                    <p:animEffect transition="in" filter="dissolve">
                                      <p:cBhvr>
                                        <p:cTn id="22" dur="500"/>
                                        <p:tgtEl>
                                          <p:spTgt spid="254"/>
                                        </p:tgtEl>
                                      </p:cBhvr>
                                    </p:animEffect>
                                  </p:childTnLst>
                                </p:cTn>
                              </p:par>
                              <p:par>
                                <p:cTn id="23" presetID="9" presetClass="entr" presetSubtype="0" fill="hold" nodeType="withEffect">
                                  <p:stCondLst>
                                    <p:cond delay="0"/>
                                  </p:stCondLst>
                                  <p:childTnLst>
                                    <p:set>
                                      <p:cBhvr>
                                        <p:cTn id="24" dur="1" fill="hold">
                                          <p:stCondLst>
                                            <p:cond delay="0"/>
                                          </p:stCondLst>
                                        </p:cTn>
                                        <p:tgtEl>
                                          <p:spTgt spid="258"/>
                                        </p:tgtEl>
                                        <p:attrNameLst>
                                          <p:attrName>style.visibility</p:attrName>
                                        </p:attrNameLst>
                                      </p:cBhvr>
                                      <p:to>
                                        <p:strVal val="visible"/>
                                      </p:to>
                                    </p:set>
                                    <p:animEffect transition="in" filter="dissolve">
                                      <p:cBhvr>
                                        <p:cTn id="2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Routing to another subnet: addressing</a:t>
            </a:r>
            <a:endParaRPr lang="en-US" sz="4400" b="0">
              <a:latin typeface="+mn-lt"/>
            </a:endParaRPr>
          </a:p>
        </p:txBody>
      </p:sp>
      <p:cxnSp>
        <p:nvCxnSpPr>
          <p:cNvPr id="11" name="Straight Connector 10">
            <a:extLst>
              <a:ext uri="{FF2B5EF4-FFF2-40B4-BE49-F238E27FC236}">
                <a16:creationId xmlns:a16="http://schemas.microsoft.com/office/drawing/2014/main" id="{0CFFE62D-54D4-2E4A-9F56-42AF465143DE}"/>
              </a:ext>
            </a:extLst>
          </p:cNvPr>
          <p:cNvCxnSpPr/>
          <p:nvPr/>
        </p:nvCxnSpPr>
        <p:spPr>
          <a:xfrm>
            <a:off x="4293702" y="5340624"/>
            <a:ext cx="32335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 Box 4">
            <a:extLst>
              <a:ext uri="{FF2B5EF4-FFF2-40B4-BE49-F238E27FC236}">
                <a16:creationId xmlns:a16="http://schemas.microsoft.com/office/drawing/2014/main" id="{2D2C1B49-6D05-3245-A14C-49597506C649}"/>
              </a:ext>
            </a:extLst>
          </p:cNvPr>
          <p:cNvSpPr txBox="1">
            <a:spLocks noChangeArrowheads="1"/>
          </p:cNvSpPr>
          <p:nvPr/>
        </p:nvSpPr>
        <p:spPr bwMode="auto">
          <a:xfrm>
            <a:off x="5496545" y="4606786"/>
            <a:ext cx="380232"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a:t>
            </a:r>
            <a:endPar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endParaRPr>
          </a:p>
        </p:txBody>
      </p:sp>
      <p:sp>
        <p:nvSpPr>
          <p:cNvPr id="92" name="Text Box 21">
            <a:extLst>
              <a:ext uri="{FF2B5EF4-FFF2-40B4-BE49-F238E27FC236}">
                <a16:creationId xmlns:a16="http://schemas.microsoft.com/office/drawing/2014/main" id="{8E9F58B9-C012-7C42-9622-7098AAF9C744}"/>
              </a:ext>
            </a:extLst>
          </p:cNvPr>
          <p:cNvSpPr txBox="1">
            <a:spLocks noChangeArrowheads="1"/>
          </p:cNvSpPr>
          <p:nvPr/>
        </p:nvSpPr>
        <p:spPr bwMode="auto">
          <a:xfrm>
            <a:off x="5140945" y="5749508"/>
            <a:ext cx="158594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1A-23-F9-CD-06-9B</a:t>
            </a:r>
          </a:p>
        </p:txBody>
      </p:sp>
      <p:sp>
        <p:nvSpPr>
          <p:cNvPr id="93" name="Text Box 22">
            <a:extLst>
              <a:ext uri="{FF2B5EF4-FFF2-40B4-BE49-F238E27FC236}">
                <a16:creationId xmlns:a16="http://schemas.microsoft.com/office/drawing/2014/main" id="{D3BC78DD-68E2-3F42-A025-894036CA69F8}"/>
              </a:ext>
            </a:extLst>
          </p:cNvPr>
          <p:cNvSpPr txBox="1">
            <a:spLocks noChangeArrowheads="1"/>
          </p:cNvSpPr>
          <p:nvPr/>
        </p:nvSpPr>
        <p:spPr bwMode="auto">
          <a:xfrm>
            <a:off x="5288582" y="5576471"/>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222.222.222.220</a:t>
            </a:r>
          </a:p>
        </p:txBody>
      </p:sp>
      <p:grpSp>
        <p:nvGrpSpPr>
          <p:cNvPr id="94" name="Group 23">
            <a:extLst>
              <a:ext uri="{FF2B5EF4-FFF2-40B4-BE49-F238E27FC236}">
                <a16:creationId xmlns:a16="http://schemas.microsoft.com/office/drawing/2014/main" id="{026701D5-9E9E-EF42-B7AA-972F210D71D9}"/>
              </a:ext>
            </a:extLst>
          </p:cNvPr>
          <p:cNvGrpSpPr>
            <a:grpSpLocks/>
          </p:cNvGrpSpPr>
          <p:nvPr/>
        </p:nvGrpSpPr>
        <p:grpSpPr bwMode="auto">
          <a:xfrm>
            <a:off x="3992226" y="6027746"/>
            <a:ext cx="1573213" cy="482601"/>
            <a:chOff x="1934" y="2405"/>
            <a:chExt cx="991" cy="304"/>
          </a:xfrm>
        </p:grpSpPr>
        <p:sp>
          <p:nvSpPr>
            <p:cNvPr id="146" name="Text Box 24">
              <a:extLst>
                <a:ext uri="{FF2B5EF4-FFF2-40B4-BE49-F238E27FC236}">
                  <a16:creationId xmlns:a16="http://schemas.microsoft.com/office/drawing/2014/main" id="{D19F6EF2-3DED-734B-B3EA-8B5850BFD7DC}"/>
                </a:ext>
              </a:extLst>
            </p:cNvPr>
            <p:cNvSpPr txBox="1">
              <a:spLocks noChangeArrowheads="1"/>
            </p:cNvSpPr>
            <p:nvPr/>
          </p:nvSpPr>
          <p:spPr bwMode="auto">
            <a:xfrm>
              <a:off x="1934" y="2405"/>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111.111.111.110</a:t>
              </a:r>
            </a:p>
          </p:txBody>
        </p:sp>
        <p:sp>
          <p:nvSpPr>
            <p:cNvPr id="147" name="Text Box 25">
              <a:extLst>
                <a:ext uri="{FF2B5EF4-FFF2-40B4-BE49-F238E27FC236}">
                  <a16:creationId xmlns:a16="http://schemas.microsoft.com/office/drawing/2014/main" id="{E60F6762-DC3F-2E40-B567-43C8BBD1B182}"/>
                </a:ext>
              </a:extLst>
            </p:cNvPr>
            <p:cNvSpPr txBox="1">
              <a:spLocks noChangeArrowheads="1"/>
            </p:cNvSpPr>
            <p:nvPr/>
          </p:nvSpPr>
          <p:spPr bwMode="auto">
            <a:xfrm>
              <a:off x="1938" y="2515"/>
              <a:ext cx="98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E6-E9-00-17-BB-4B</a:t>
              </a:r>
            </a:p>
          </p:txBody>
        </p:sp>
      </p:grpSp>
      <p:sp>
        <p:nvSpPr>
          <p:cNvPr id="99" name="Text Box 26">
            <a:extLst>
              <a:ext uri="{FF2B5EF4-FFF2-40B4-BE49-F238E27FC236}">
                <a16:creationId xmlns:a16="http://schemas.microsoft.com/office/drawing/2014/main" id="{EB7AD1CB-7395-4048-94BA-078B6760194C}"/>
              </a:ext>
            </a:extLst>
          </p:cNvPr>
          <p:cNvSpPr txBox="1">
            <a:spLocks noChangeArrowheads="1"/>
          </p:cNvSpPr>
          <p:nvPr/>
        </p:nvSpPr>
        <p:spPr bwMode="auto">
          <a:xfrm>
            <a:off x="1983382" y="6174597"/>
            <a:ext cx="163461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CC-49-DE-D0-AB-7D</a:t>
            </a:r>
          </a:p>
        </p:txBody>
      </p:sp>
      <p:sp>
        <p:nvSpPr>
          <p:cNvPr id="100" name="Text Box 27">
            <a:extLst>
              <a:ext uri="{FF2B5EF4-FFF2-40B4-BE49-F238E27FC236}">
                <a16:creationId xmlns:a16="http://schemas.microsoft.com/office/drawing/2014/main" id="{883C22D8-5EE5-FD4B-A6BF-961F094C9520}"/>
              </a:ext>
            </a:extLst>
          </p:cNvPr>
          <p:cNvSpPr txBox="1">
            <a:spLocks noChangeArrowheads="1"/>
          </p:cNvSpPr>
          <p:nvPr/>
        </p:nvSpPr>
        <p:spPr bwMode="auto">
          <a:xfrm>
            <a:off x="2183407" y="5985684"/>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111.111.111.112</a:t>
            </a:r>
          </a:p>
        </p:txBody>
      </p:sp>
      <p:sp>
        <p:nvSpPr>
          <p:cNvPr id="101" name="Text Box 30">
            <a:extLst>
              <a:ext uri="{FF2B5EF4-FFF2-40B4-BE49-F238E27FC236}">
                <a16:creationId xmlns:a16="http://schemas.microsoft.com/office/drawing/2014/main" id="{F0A4A6D6-07D6-9540-9E22-87082344B6CE}"/>
              </a:ext>
            </a:extLst>
          </p:cNvPr>
          <p:cNvSpPr txBox="1">
            <a:spLocks noChangeArrowheads="1"/>
          </p:cNvSpPr>
          <p:nvPr/>
        </p:nvSpPr>
        <p:spPr bwMode="auto">
          <a:xfrm>
            <a:off x="1901438" y="5007006"/>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111.111.111.111</a:t>
            </a:r>
          </a:p>
        </p:txBody>
      </p:sp>
      <p:sp>
        <p:nvSpPr>
          <p:cNvPr id="102" name="Text Box 33">
            <a:extLst>
              <a:ext uri="{FF2B5EF4-FFF2-40B4-BE49-F238E27FC236}">
                <a16:creationId xmlns:a16="http://schemas.microsoft.com/office/drawing/2014/main" id="{98DB423A-5D18-F545-A673-502329AD2A00}"/>
              </a:ext>
            </a:extLst>
          </p:cNvPr>
          <p:cNvSpPr txBox="1">
            <a:spLocks noChangeArrowheads="1"/>
          </p:cNvSpPr>
          <p:nvPr/>
        </p:nvSpPr>
        <p:spPr bwMode="auto">
          <a:xfrm>
            <a:off x="1799535" y="5196273"/>
            <a:ext cx="153599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74-29-9C-E8-FF-55</a:t>
            </a:r>
          </a:p>
        </p:txBody>
      </p:sp>
      <p:sp>
        <p:nvSpPr>
          <p:cNvPr id="103" name="Freeform 39">
            <a:extLst>
              <a:ext uri="{FF2B5EF4-FFF2-40B4-BE49-F238E27FC236}">
                <a16:creationId xmlns:a16="http://schemas.microsoft.com/office/drawing/2014/main" id="{B2706607-111C-5245-B2CF-A17D7724FFA8}"/>
              </a:ext>
            </a:extLst>
          </p:cNvPr>
          <p:cNvSpPr>
            <a:spLocks/>
          </p:cNvSpPr>
          <p:nvPr/>
        </p:nvSpPr>
        <p:spPr bwMode="auto">
          <a:xfrm>
            <a:off x="3637582" y="4808121"/>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40">
            <a:extLst>
              <a:ext uri="{FF2B5EF4-FFF2-40B4-BE49-F238E27FC236}">
                <a16:creationId xmlns:a16="http://schemas.microsoft.com/office/drawing/2014/main" id="{28F869C4-D67B-E043-97EC-60E9EE422E8C}"/>
              </a:ext>
            </a:extLst>
          </p:cNvPr>
          <p:cNvSpPr>
            <a:spLocks noChangeShapeType="1"/>
          </p:cNvSpPr>
          <p:nvPr/>
        </p:nvSpPr>
        <p:spPr bwMode="auto">
          <a:xfrm>
            <a:off x="3334370" y="4787483"/>
            <a:ext cx="438150" cy="2301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41">
            <a:extLst>
              <a:ext uri="{FF2B5EF4-FFF2-40B4-BE49-F238E27FC236}">
                <a16:creationId xmlns:a16="http://schemas.microsoft.com/office/drawing/2014/main" id="{F58EADC2-5F53-3341-BAA6-DBF970DD75E5}"/>
              </a:ext>
            </a:extLst>
          </p:cNvPr>
          <p:cNvSpPr>
            <a:spLocks noChangeShapeType="1"/>
          </p:cNvSpPr>
          <p:nvPr/>
        </p:nvSpPr>
        <p:spPr bwMode="auto">
          <a:xfrm flipV="1">
            <a:off x="3406935" y="5732045"/>
            <a:ext cx="283036" cy="54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44">
            <a:extLst>
              <a:ext uri="{FF2B5EF4-FFF2-40B4-BE49-F238E27FC236}">
                <a16:creationId xmlns:a16="http://schemas.microsoft.com/office/drawing/2014/main" id="{9DEB43AB-0452-E74B-A267-354DF376C2C7}"/>
              </a:ext>
            </a:extLst>
          </p:cNvPr>
          <p:cNvSpPr>
            <a:spLocks noChangeShapeType="1"/>
          </p:cNvSpPr>
          <p:nvPr/>
        </p:nvSpPr>
        <p:spPr bwMode="auto">
          <a:xfrm flipV="1">
            <a:off x="3342282" y="5842809"/>
            <a:ext cx="0" cy="163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45">
            <a:extLst>
              <a:ext uri="{FF2B5EF4-FFF2-40B4-BE49-F238E27FC236}">
                <a16:creationId xmlns:a16="http://schemas.microsoft.com/office/drawing/2014/main" id="{FCE2A6D7-36B2-D94C-B589-354F8509B97B}"/>
              </a:ext>
            </a:extLst>
          </p:cNvPr>
          <p:cNvSpPr>
            <a:spLocks noChangeShapeType="1"/>
          </p:cNvSpPr>
          <p:nvPr/>
        </p:nvSpPr>
        <p:spPr bwMode="auto">
          <a:xfrm flipH="1" flipV="1">
            <a:off x="3248645" y="4860508"/>
            <a:ext cx="0" cy="248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46">
            <a:extLst>
              <a:ext uri="{FF2B5EF4-FFF2-40B4-BE49-F238E27FC236}">
                <a16:creationId xmlns:a16="http://schemas.microsoft.com/office/drawing/2014/main" id="{34C788DF-A7C4-7C49-A6BA-645F989435A2}"/>
              </a:ext>
            </a:extLst>
          </p:cNvPr>
          <p:cNvSpPr>
            <a:spLocks noChangeShapeType="1"/>
          </p:cNvSpPr>
          <p:nvPr/>
        </p:nvSpPr>
        <p:spPr bwMode="auto">
          <a:xfrm>
            <a:off x="5018707" y="5427247"/>
            <a:ext cx="0" cy="62050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47">
            <a:extLst>
              <a:ext uri="{FF2B5EF4-FFF2-40B4-BE49-F238E27FC236}">
                <a16:creationId xmlns:a16="http://schemas.microsoft.com/office/drawing/2014/main" id="{74475E6E-D489-9D41-83DE-586A84785D27}"/>
              </a:ext>
            </a:extLst>
          </p:cNvPr>
          <p:cNvSpPr>
            <a:spLocks noChangeShapeType="1"/>
          </p:cNvSpPr>
          <p:nvPr/>
        </p:nvSpPr>
        <p:spPr bwMode="auto">
          <a:xfrm flipH="1" flipV="1">
            <a:off x="6207745" y="5417721"/>
            <a:ext cx="4762" cy="220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Text Box 58">
            <a:extLst>
              <a:ext uri="{FF2B5EF4-FFF2-40B4-BE49-F238E27FC236}">
                <a16:creationId xmlns:a16="http://schemas.microsoft.com/office/drawing/2014/main" id="{9ED91BB2-5CD2-AF4D-990D-A02134AFDF18}"/>
              </a:ext>
            </a:extLst>
          </p:cNvPr>
          <p:cNvSpPr txBox="1">
            <a:spLocks noChangeArrowheads="1"/>
          </p:cNvSpPr>
          <p:nvPr/>
        </p:nvSpPr>
        <p:spPr bwMode="auto">
          <a:xfrm>
            <a:off x="2243136" y="4315099"/>
            <a:ext cx="39305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13" name="Group 63">
            <a:extLst>
              <a:ext uri="{FF2B5EF4-FFF2-40B4-BE49-F238E27FC236}">
                <a16:creationId xmlns:a16="http://schemas.microsoft.com/office/drawing/2014/main" id="{28E44824-539C-9E48-97D4-38EC5EF1A87D}"/>
              </a:ext>
            </a:extLst>
          </p:cNvPr>
          <p:cNvGrpSpPr>
            <a:grpSpLocks/>
          </p:cNvGrpSpPr>
          <p:nvPr/>
        </p:nvGrpSpPr>
        <p:grpSpPr bwMode="auto">
          <a:xfrm>
            <a:off x="8615685" y="5148731"/>
            <a:ext cx="1616076" cy="495300"/>
            <a:chOff x="4351" y="2786"/>
            <a:chExt cx="1018" cy="312"/>
          </a:xfrm>
        </p:grpSpPr>
        <p:sp>
          <p:nvSpPr>
            <p:cNvPr id="144" name="Text Box 64">
              <a:extLst>
                <a:ext uri="{FF2B5EF4-FFF2-40B4-BE49-F238E27FC236}">
                  <a16:creationId xmlns:a16="http://schemas.microsoft.com/office/drawing/2014/main" id="{6F4DD6C5-5CCC-9A43-8DEF-22B166CC124F}"/>
                </a:ext>
              </a:extLst>
            </p:cNvPr>
            <p:cNvSpPr txBox="1">
              <a:spLocks noChangeArrowheads="1"/>
            </p:cNvSpPr>
            <p:nvPr/>
          </p:nvSpPr>
          <p:spPr bwMode="auto">
            <a:xfrm>
              <a:off x="4352" y="2786"/>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222.222.222.222</a:t>
              </a:r>
            </a:p>
          </p:txBody>
        </p:sp>
        <p:sp>
          <p:nvSpPr>
            <p:cNvPr id="145" name="Text Box 65">
              <a:extLst>
                <a:ext uri="{FF2B5EF4-FFF2-40B4-BE49-F238E27FC236}">
                  <a16:creationId xmlns:a16="http://schemas.microsoft.com/office/drawing/2014/main" id="{6E33AF33-87FC-744F-A61A-A574F7048B06}"/>
                </a:ext>
              </a:extLst>
            </p:cNvPr>
            <p:cNvSpPr txBox="1">
              <a:spLocks noChangeArrowheads="1"/>
            </p:cNvSpPr>
            <p:nvPr/>
          </p:nvSpPr>
          <p:spPr bwMode="auto">
            <a:xfrm>
              <a:off x="4351" y="2904"/>
              <a:ext cx="101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49-BD-D2-C7-56-2A</a:t>
              </a:r>
            </a:p>
          </p:txBody>
        </p:sp>
      </p:grpSp>
      <p:sp>
        <p:nvSpPr>
          <p:cNvPr id="114" name="Line 67">
            <a:extLst>
              <a:ext uri="{FF2B5EF4-FFF2-40B4-BE49-F238E27FC236}">
                <a16:creationId xmlns:a16="http://schemas.microsoft.com/office/drawing/2014/main" id="{351E9598-D6EF-0941-9E90-3FFDA09398B1}"/>
              </a:ext>
            </a:extLst>
          </p:cNvPr>
          <p:cNvSpPr>
            <a:spLocks noChangeShapeType="1"/>
          </p:cNvSpPr>
          <p:nvPr/>
        </p:nvSpPr>
        <p:spPr bwMode="auto">
          <a:xfrm flipV="1">
            <a:off x="8215932" y="4787483"/>
            <a:ext cx="450850" cy="3175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Text Box 71">
            <a:extLst>
              <a:ext uri="{FF2B5EF4-FFF2-40B4-BE49-F238E27FC236}">
                <a16:creationId xmlns:a16="http://schemas.microsoft.com/office/drawing/2014/main" id="{A2452177-E551-CB48-A13E-9F30A8D87705}"/>
              </a:ext>
            </a:extLst>
          </p:cNvPr>
          <p:cNvSpPr txBox="1">
            <a:spLocks noChangeArrowheads="1"/>
          </p:cNvSpPr>
          <p:nvPr/>
        </p:nvSpPr>
        <p:spPr bwMode="auto">
          <a:xfrm>
            <a:off x="8307272" y="6136999"/>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222.222.222.221</a:t>
            </a:r>
          </a:p>
        </p:txBody>
      </p:sp>
      <p:sp>
        <p:nvSpPr>
          <p:cNvPr id="117" name="Text Box 72">
            <a:extLst>
              <a:ext uri="{FF2B5EF4-FFF2-40B4-BE49-F238E27FC236}">
                <a16:creationId xmlns:a16="http://schemas.microsoft.com/office/drawing/2014/main" id="{70A29F2B-254D-C242-BED3-63C6A20006BF}"/>
              </a:ext>
            </a:extLst>
          </p:cNvPr>
          <p:cNvSpPr txBox="1">
            <a:spLocks noChangeArrowheads="1"/>
          </p:cNvSpPr>
          <p:nvPr/>
        </p:nvSpPr>
        <p:spPr bwMode="auto">
          <a:xfrm>
            <a:off x="8297391" y="6315866"/>
            <a:ext cx="155228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88-B2-2F-54-1A-0F</a:t>
            </a:r>
          </a:p>
        </p:txBody>
      </p:sp>
      <p:sp>
        <p:nvSpPr>
          <p:cNvPr id="118" name="Line 73">
            <a:extLst>
              <a:ext uri="{FF2B5EF4-FFF2-40B4-BE49-F238E27FC236}">
                <a16:creationId xmlns:a16="http://schemas.microsoft.com/office/drawing/2014/main" id="{EA6BFE92-6101-754D-A5A8-900E35C4E79C}"/>
              </a:ext>
            </a:extLst>
          </p:cNvPr>
          <p:cNvSpPr>
            <a:spLocks noChangeShapeType="1"/>
          </p:cNvSpPr>
          <p:nvPr/>
        </p:nvSpPr>
        <p:spPr bwMode="auto">
          <a:xfrm flipH="1" flipV="1">
            <a:off x="8156672" y="5684421"/>
            <a:ext cx="267105" cy="20092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75">
            <a:extLst>
              <a:ext uri="{FF2B5EF4-FFF2-40B4-BE49-F238E27FC236}">
                <a16:creationId xmlns:a16="http://schemas.microsoft.com/office/drawing/2014/main" id="{68E66362-A921-0844-BAA8-FB5279AD1D5D}"/>
              </a:ext>
            </a:extLst>
          </p:cNvPr>
          <p:cNvSpPr>
            <a:spLocks/>
          </p:cNvSpPr>
          <p:nvPr/>
        </p:nvSpPr>
        <p:spPr bwMode="auto">
          <a:xfrm>
            <a:off x="7476157" y="4811296"/>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76">
            <a:extLst>
              <a:ext uri="{FF2B5EF4-FFF2-40B4-BE49-F238E27FC236}">
                <a16:creationId xmlns:a16="http://schemas.microsoft.com/office/drawing/2014/main" id="{DA57B50B-B7E5-2942-B45A-3152B6985451}"/>
              </a:ext>
            </a:extLst>
          </p:cNvPr>
          <p:cNvSpPr txBox="1">
            <a:spLocks noChangeArrowheads="1"/>
          </p:cNvSpPr>
          <p:nvPr/>
        </p:nvSpPr>
        <p:spPr bwMode="auto">
          <a:xfrm>
            <a:off x="9407316" y="4484341"/>
            <a:ext cx="38023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grpSp>
        <p:nvGrpSpPr>
          <p:cNvPr id="9" name="Group 8">
            <a:extLst>
              <a:ext uri="{FF2B5EF4-FFF2-40B4-BE49-F238E27FC236}">
                <a16:creationId xmlns:a16="http://schemas.microsoft.com/office/drawing/2014/main" id="{CC76A447-7E01-C147-9C89-C1C4C935DA7A}"/>
              </a:ext>
            </a:extLst>
          </p:cNvPr>
          <p:cNvGrpSpPr/>
          <p:nvPr/>
        </p:nvGrpSpPr>
        <p:grpSpPr>
          <a:xfrm>
            <a:off x="5001868" y="5038254"/>
            <a:ext cx="1310631" cy="501151"/>
            <a:chOff x="4909105" y="5767126"/>
            <a:chExt cx="1310631" cy="501151"/>
          </a:xfrm>
        </p:grpSpPr>
        <p:sp>
          <p:nvSpPr>
            <p:cNvPr id="167" name="Rectangle 37">
              <a:extLst>
                <a:ext uri="{FF2B5EF4-FFF2-40B4-BE49-F238E27FC236}">
                  <a16:creationId xmlns:a16="http://schemas.microsoft.com/office/drawing/2014/main" id="{89D0886F-F835-2044-AB8F-F49ACC0B58EB}"/>
                </a:ext>
              </a:extLst>
            </p:cNvPr>
            <p:cNvSpPr>
              <a:spLocks noChangeArrowheads="1"/>
            </p:cNvSpPr>
            <p:nvPr/>
          </p:nvSpPr>
          <p:spPr bwMode="auto">
            <a:xfrm rot="5400000">
              <a:off x="6024859" y="5937451"/>
              <a:ext cx="13416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68" name="Rectangle 37">
              <a:extLst>
                <a:ext uri="{FF2B5EF4-FFF2-40B4-BE49-F238E27FC236}">
                  <a16:creationId xmlns:a16="http://schemas.microsoft.com/office/drawing/2014/main" id="{C75323AD-DC39-4543-A0CC-4375A7BCF3F2}"/>
                </a:ext>
              </a:extLst>
            </p:cNvPr>
            <p:cNvSpPr>
              <a:spLocks noChangeArrowheads="1"/>
            </p:cNvSpPr>
            <p:nvPr/>
          </p:nvSpPr>
          <p:spPr bwMode="auto">
            <a:xfrm rot="5400000">
              <a:off x="4966501" y="5940764"/>
              <a:ext cx="140795"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6" name="Group 155">
              <a:extLst>
                <a:ext uri="{FF2B5EF4-FFF2-40B4-BE49-F238E27FC236}">
                  <a16:creationId xmlns:a16="http://schemas.microsoft.com/office/drawing/2014/main" id="{EDD0BCD9-05EB-F249-AEA1-A9CCFBC80BB8}"/>
                </a:ext>
              </a:extLst>
            </p:cNvPr>
            <p:cNvGrpSpPr/>
            <p:nvPr/>
          </p:nvGrpSpPr>
          <p:grpSpPr>
            <a:xfrm>
              <a:off x="5115340" y="5767126"/>
              <a:ext cx="901147" cy="501151"/>
              <a:chOff x="7493876" y="2774731"/>
              <a:chExt cx="1481958" cy="894622"/>
            </a:xfrm>
          </p:grpSpPr>
          <p:sp>
            <p:nvSpPr>
              <p:cNvPr id="157" name="Freeform 156">
                <a:extLst>
                  <a:ext uri="{FF2B5EF4-FFF2-40B4-BE49-F238E27FC236}">
                    <a16:creationId xmlns:a16="http://schemas.microsoft.com/office/drawing/2014/main" id="{F5326B06-29FF-A544-BF80-2A062222958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58" name="Oval 157">
                <a:extLst>
                  <a:ext uri="{FF2B5EF4-FFF2-40B4-BE49-F238E27FC236}">
                    <a16:creationId xmlns:a16="http://schemas.microsoft.com/office/drawing/2014/main" id="{8065A2A5-902C-A940-821B-CBFC0122AC2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9" name="Group 158">
                <a:extLst>
                  <a:ext uri="{FF2B5EF4-FFF2-40B4-BE49-F238E27FC236}">
                    <a16:creationId xmlns:a16="http://schemas.microsoft.com/office/drawing/2014/main" id="{14C076B7-5A71-8644-9F5C-08E13F943BD5}"/>
                  </a:ext>
                </a:extLst>
              </p:cNvPr>
              <p:cNvGrpSpPr/>
              <p:nvPr/>
            </p:nvGrpSpPr>
            <p:grpSpPr>
              <a:xfrm>
                <a:off x="7713663" y="2848339"/>
                <a:ext cx="1042107" cy="425543"/>
                <a:chOff x="7786941" y="2884917"/>
                <a:chExt cx="897649" cy="353919"/>
              </a:xfrm>
            </p:grpSpPr>
            <p:sp>
              <p:nvSpPr>
                <p:cNvPr id="160" name="Freeform 159">
                  <a:extLst>
                    <a:ext uri="{FF2B5EF4-FFF2-40B4-BE49-F238E27FC236}">
                      <a16:creationId xmlns:a16="http://schemas.microsoft.com/office/drawing/2014/main" id="{13D62837-C3EA-8B4B-B09D-FC71F9727C6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160">
                  <a:extLst>
                    <a:ext uri="{FF2B5EF4-FFF2-40B4-BE49-F238E27FC236}">
                      <a16:creationId xmlns:a16="http://schemas.microsoft.com/office/drawing/2014/main" id="{147D5E46-2372-FA45-9685-A7CC6CA91F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161">
                  <a:extLst>
                    <a:ext uri="{FF2B5EF4-FFF2-40B4-BE49-F238E27FC236}">
                      <a16:creationId xmlns:a16="http://schemas.microsoft.com/office/drawing/2014/main" id="{6B2D97C5-61CB-9441-993B-95CAA7169FC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162">
                  <a:extLst>
                    <a:ext uri="{FF2B5EF4-FFF2-40B4-BE49-F238E27FC236}">
                      <a16:creationId xmlns:a16="http://schemas.microsoft.com/office/drawing/2014/main" id="{CD3C4F94-9D92-F048-A80A-0D709146CB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71" name="Rectangle 37">
            <a:extLst>
              <a:ext uri="{FF2B5EF4-FFF2-40B4-BE49-F238E27FC236}">
                <a16:creationId xmlns:a16="http://schemas.microsoft.com/office/drawing/2014/main" id="{A9816EEA-38E6-AE46-970F-D20738D1CBC9}"/>
              </a:ext>
            </a:extLst>
          </p:cNvPr>
          <p:cNvSpPr>
            <a:spLocks noChangeArrowheads="1"/>
          </p:cNvSpPr>
          <p:nvPr/>
        </p:nvSpPr>
        <p:spPr bwMode="auto">
          <a:xfrm rot="5400000">
            <a:off x="3161022" y="4666815"/>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49" name="Group 49">
            <a:extLst>
              <a:ext uri="{FF2B5EF4-FFF2-40B4-BE49-F238E27FC236}">
                <a16:creationId xmlns:a16="http://schemas.microsoft.com/office/drawing/2014/main" id="{AD680CEA-D168-C84F-AAE1-D128195A44E7}"/>
              </a:ext>
            </a:extLst>
          </p:cNvPr>
          <p:cNvGrpSpPr>
            <a:grpSpLocks/>
          </p:cNvGrpSpPr>
          <p:nvPr/>
        </p:nvGrpSpPr>
        <p:grpSpPr bwMode="auto">
          <a:xfrm>
            <a:off x="2318687" y="4333458"/>
            <a:ext cx="936071" cy="761428"/>
            <a:chOff x="-44" y="1473"/>
            <a:chExt cx="981" cy="1105"/>
          </a:xfrm>
        </p:grpSpPr>
        <p:pic>
          <p:nvPicPr>
            <p:cNvPr id="150" name="Picture 50" descr="desktop_computer_stylized_medium">
              <a:extLst>
                <a:ext uri="{FF2B5EF4-FFF2-40B4-BE49-F238E27FC236}">
                  <a16:creationId xmlns:a16="http://schemas.microsoft.com/office/drawing/2014/main" id="{DADE998E-D7B9-EC4F-9F94-E65CF536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 name="Freeform 51">
              <a:extLst>
                <a:ext uri="{FF2B5EF4-FFF2-40B4-BE49-F238E27FC236}">
                  <a16:creationId xmlns:a16="http://schemas.microsoft.com/office/drawing/2014/main" id="{BC38A1B0-555E-F049-93AC-48537726F7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0" name="Rectangle 37">
            <a:extLst>
              <a:ext uri="{FF2B5EF4-FFF2-40B4-BE49-F238E27FC236}">
                <a16:creationId xmlns:a16="http://schemas.microsoft.com/office/drawing/2014/main" id="{51912ACC-FA1C-7E48-9062-DA96B6CD7C33}"/>
              </a:ext>
            </a:extLst>
          </p:cNvPr>
          <p:cNvSpPr>
            <a:spLocks noChangeArrowheads="1"/>
          </p:cNvSpPr>
          <p:nvPr/>
        </p:nvSpPr>
        <p:spPr bwMode="auto">
          <a:xfrm rot="5400000">
            <a:off x="3271833" y="5687855"/>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26" name="Group 49">
            <a:extLst>
              <a:ext uri="{FF2B5EF4-FFF2-40B4-BE49-F238E27FC236}">
                <a16:creationId xmlns:a16="http://schemas.microsoft.com/office/drawing/2014/main" id="{164313DA-E436-B94D-946E-A9F9627207EA}"/>
              </a:ext>
            </a:extLst>
          </p:cNvPr>
          <p:cNvGrpSpPr>
            <a:grpSpLocks/>
          </p:cNvGrpSpPr>
          <p:nvPr/>
        </p:nvGrpSpPr>
        <p:grpSpPr bwMode="auto">
          <a:xfrm>
            <a:off x="2681426" y="5490561"/>
            <a:ext cx="639495" cy="517588"/>
            <a:chOff x="-44" y="1473"/>
            <a:chExt cx="981" cy="1105"/>
          </a:xfrm>
        </p:grpSpPr>
        <p:pic>
          <p:nvPicPr>
            <p:cNvPr id="127" name="Picture 50" descr="desktop_computer_stylized_medium">
              <a:extLst>
                <a:ext uri="{FF2B5EF4-FFF2-40B4-BE49-F238E27FC236}">
                  <a16:creationId xmlns:a16="http://schemas.microsoft.com/office/drawing/2014/main" id="{2DC8C6C4-5C23-0541-8061-C718A5B9D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 name="Freeform 51">
              <a:extLst>
                <a:ext uri="{FF2B5EF4-FFF2-40B4-BE49-F238E27FC236}">
                  <a16:creationId xmlns:a16="http://schemas.microsoft.com/office/drawing/2014/main" id="{24E0555C-7855-E749-82E9-0F21AFA4C7C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Rectangle 37">
            <a:extLst>
              <a:ext uri="{FF2B5EF4-FFF2-40B4-BE49-F238E27FC236}">
                <a16:creationId xmlns:a16="http://schemas.microsoft.com/office/drawing/2014/main" id="{43F1B530-B1FE-5547-9108-2D9D5DEFE2F3}"/>
              </a:ext>
            </a:extLst>
          </p:cNvPr>
          <p:cNvSpPr>
            <a:spLocks noChangeArrowheads="1"/>
          </p:cNvSpPr>
          <p:nvPr/>
        </p:nvSpPr>
        <p:spPr bwMode="auto">
          <a:xfrm rot="5400000">
            <a:off x="8726575" y="4653061"/>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82" name="Rectangle 37">
            <a:extLst>
              <a:ext uri="{FF2B5EF4-FFF2-40B4-BE49-F238E27FC236}">
                <a16:creationId xmlns:a16="http://schemas.microsoft.com/office/drawing/2014/main" id="{7CF48F98-D094-CD4E-BD60-0DA33EA42206}"/>
              </a:ext>
            </a:extLst>
          </p:cNvPr>
          <p:cNvSpPr>
            <a:spLocks noChangeArrowheads="1"/>
          </p:cNvSpPr>
          <p:nvPr/>
        </p:nvSpPr>
        <p:spPr bwMode="auto">
          <a:xfrm rot="5400000">
            <a:off x="8496816" y="5784803"/>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2" name="Group 44">
            <a:extLst>
              <a:ext uri="{FF2B5EF4-FFF2-40B4-BE49-F238E27FC236}">
                <a16:creationId xmlns:a16="http://schemas.microsoft.com/office/drawing/2014/main" id="{083ACB0A-FBA9-0D43-9726-0A41424DD39D}"/>
              </a:ext>
            </a:extLst>
          </p:cNvPr>
          <p:cNvGrpSpPr>
            <a:grpSpLocks/>
          </p:cNvGrpSpPr>
          <p:nvPr/>
        </p:nvGrpSpPr>
        <p:grpSpPr bwMode="auto">
          <a:xfrm>
            <a:off x="8343615" y="5618570"/>
            <a:ext cx="711200" cy="601028"/>
            <a:chOff x="-44" y="1473"/>
            <a:chExt cx="981" cy="1105"/>
          </a:xfrm>
        </p:grpSpPr>
        <p:pic>
          <p:nvPicPr>
            <p:cNvPr id="154" name="Picture 45" descr="desktop_computer_stylized_medium">
              <a:extLst>
                <a:ext uri="{FF2B5EF4-FFF2-40B4-BE49-F238E27FC236}">
                  <a16:creationId xmlns:a16="http://schemas.microsoft.com/office/drawing/2014/main" id="{C369DB0B-1F34-3B46-A82A-78A90E656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 name="Freeform 46">
              <a:extLst>
                <a:ext uri="{FF2B5EF4-FFF2-40B4-BE49-F238E27FC236}">
                  <a16:creationId xmlns:a16="http://schemas.microsoft.com/office/drawing/2014/main" id="{9C2398C0-FF47-894E-B5E8-11EB55029DC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4" name="Straight Arrow Connector 13">
            <a:extLst>
              <a:ext uri="{FF2B5EF4-FFF2-40B4-BE49-F238E27FC236}">
                <a16:creationId xmlns:a16="http://schemas.microsoft.com/office/drawing/2014/main" id="{0F604162-E90D-984F-847A-C102A2F79780}"/>
              </a:ext>
            </a:extLst>
          </p:cNvPr>
          <p:cNvCxnSpPr/>
          <p:nvPr/>
        </p:nvCxnSpPr>
        <p:spPr>
          <a:xfrm flipV="1">
            <a:off x="8669292" y="4874844"/>
            <a:ext cx="0" cy="4459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D79A4A8-654F-5C41-9FB9-78AF30E0F351}"/>
              </a:ext>
            </a:extLst>
          </p:cNvPr>
          <p:cNvCxnSpPr>
            <a:cxnSpLocks/>
          </p:cNvCxnSpPr>
          <p:nvPr/>
        </p:nvCxnSpPr>
        <p:spPr>
          <a:xfrm flipV="1">
            <a:off x="8447023" y="5943807"/>
            <a:ext cx="0" cy="241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5" name="AutoShape 2">
            <a:extLst>
              <a:ext uri="{FF2B5EF4-FFF2-40B4-BE49-F238E27FC236}">
                <a16:creationId xmlns:a16="http://schemas.microsoft.com/office/drawing/2014/main" id="{9B1750D3-DB25-3942-83ED-EDC62E26C0DE}"/>
              </a:ext>
            </a:extLst>
          </p:cNvPr>
          <p:cNvSpPr>
            <a:spLocks noChangeArrowheads="1"/>
          </p:cNvSpPr>
          <p:nvPr/>
        </p:nvSpPr>
        <p:spPr bwMode="auto">
          <a:xfrm>
            <a:off x="7008951" y="3383377"/>
            <a:ext cx="314325" cy="792162"/>
          </a:xfrm>
          <a:prstGeom prst="downArrow">
            <a:avLst>
              <a:gd name="adj1" fmla="val 50000"/>
              <a:gd name="adj2" fmla="val 63005"/>
            </a:avLst>
          </a:prstGeom>
          <a:gradFill rotWithShape="1">
            <a:gsLst>
              <a:gs pos="0">
                <a:srgbClr val="FFFFFF"/>
              </a:gs>
              <a:gs pos="100000">
                <a:srgbClr val="FF0000"/>
              </a:gs>
            </a:gsLst>
            <a:lin ang="5400000" scaled="1"/>
          </a:gradFill>
          <a:ln w="9525">
            <a:solidFill>
              <a:srgbClr val="FFFFFF"/>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17" name="Group 68">
            <a:extLst>
              <a:ext uri="{FF2B5EF4-FFF2-40B4-BE49-F238E27FC236}">
                <a16:creationId xmlns:a16="http://schemas.microsoft.com/office/drawing/2014/main" id="{A2F9C891-FC37-7441-9AFE-1BF07B00CE9A}"/>
              </a:ext>
            </a:extLst>
          </p:cNvPr>
          <p:cNvGrpSpPr>
            <a:grpSpLocks/>
          </p:cNvGrpSpPr>
          <p:nvPr/>
        </p:nvGrpSpPr>
        <p:grpSpPr bwMode="auto">
          <a:xfrm>
            <a:off x="6569213" y="3456402"/>
            <a:ext cx="1096963" cy="244475"/>
            <a:chOff x="1231" y="1990"/>
            <a:chExt cx="691" cy="154"/>
          </a:xfrm>
        </p:grpSpPr>
        <p:sp>
          <p:nvSpPr>
            <p:cNvPr id="219" name="Rectangle 69">
              <a:extLst>
                <a:ext uri="{FF2B5EF4-FFF2-40B4-BE49-F238E27FC236}">
                  <a16:creationId xmlns:a16="http://schemas.microsoft.com/office/drawing/2014/main" id="{ABC7D2F8-BDEC-3A4D-901B-F82A6FF73CD8}"/>
                </a:ext>
              </a:extLst>
            </p:cNvPr>
            <p:cNvSpPr>
              <a:spLocks noChangeArrowheads="1"/>
            </p:cNvSpPr>
            <p:nvPr/>
          </p:nvSpPr>
          <p:spPr bwMode="auto">
            <a:xfrm>
              <a:off x="1231" y="1991"/>
              <a:ext cx="691" cy="153"/>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0" name="Line 70">
              <a:extLst>
                <a:ext uri="{FF2B5EF4-FFF2-40B4-BE49-F238E27FC236}">
                  <a16:creationId xmlns:a16="http://schemas.microsoft.com/office/drawing/2014/main" id="{AEEBCCC1-7FAE-2146-9E61-1664215255B6}"/>
                </a:ext>
              </a:extLst>
            </p:cNvPr>
            <p:cNvSpPr>
              <a:spLocks noChangeShapeType="1"/>
            </p:cNvSpPr>
            <p:nvPr/>
          </p:nvSpPr>
          <p:spPr bwMode="auto">
            <a:xfrm>
              <a:off x="1337" y="1990"/>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1" name="Line 71">
              <a:extLst>
                <a:ext uri="{FF2B5EF4-FFF2-40B4-BE49-F238E27FC236}">
                  <a16:creationId xmlns:a16="http://schemas.microsoft.com/office/drawing/2014/main" id="{D75FD9FE-4060-BA43-A7C5-75A49C0352C3}"/>
                </a:ext>
              </a:extLst>
            </p:cNvPr>
            <p:cNvSpPr>
              <a:spLocks noChangeShapeType="1"/>
            </p:cNvSpPr>
            <p:nvPr/>
          </p:nvSpPr>
          <p:spPr bwMode="auto">
            <a:xfrm>
              <a:off x="1427" y="1992"/>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18" name="Text Box 72">
            <a:extLst>
              <a:ext uri="{FF2B5EF4-FFF2-40B4-BE49-F238E27FC236}">
                <a16:creationId xmlns:a16="http://schemas.microsoft.com/office/drawing/2014/main" id="{5DDEAD0E-76B7-8043-B2C1-C9DF8A6B251E}"/>
              </a:ext>
            </a:extLst>
          </p:cNvPr>
          <p:cNvSpPr txBox="1">
            <a:spLocks noChangeArrowheads="1"/>
          </p:cNvSpPr>
          <p:nvPr/>
        </p:nvSpPr>
        <p:spPr bwMode="auto">
          <a:xfrm>
            <a:off x="6515238" y="2940464"/>
            <a:ext cx="2011363"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IP src: 111.111.111.111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IP dest: 222.222.222.222</a:t>
            </a:r>
          </a:p>
        </p:txBody>
      </p:sp>
      <p:grpSp>
        <p:nvGrpSpPr>
          <p:cNvPr id="222" name="Group 73">
            <a:extLst>
              <a:ext uri="{FF2B5EF4-FFF2-40B4-BE49-F238E27FC236}">
                <a16:creationId xmlns:a16="http://schemas.microsoft.com/office/drawing/2014/main" id="{D580AA98-14C0-524D-A89D-3790585B59D3}"/>
              </a:ext>
            </a:extLst>
          </p:cNvPr>
          <p:cNvGrpSpPr>
            <a:grpSpLocks/>
          </p:cNvGrpSpPr>
          <p:nvPr/>
        </p:nvGrpSpPr>
        <p:grpSpPr bwMode="auto">
          <a:xfrm>
            <a:off x="6639063" y="3191289"/>
            <a:ext cx="146050" cy="385763"/>
            <a:chOff x="1272" y="1762"/>
            <a:chExt cx="92" cy="243"/>
          </a:xfrm>
        </p:grpSpPr>
        <p:sp>
          <p:nvSpPr>
            <p:cNvPr id="223" name="Line 74">
              <a:extLst>
                <a:ext uri="{FF2B5EF4-FFF2-40B4-BE49-F238E27FC236}">
                  <a16:creationId xmlns:a16="http://schemas.microsoft.com/office/drawing/2014/main" id="{4C748A70-B8F0-294E-9362-22CA5C64518F}"/>
                </a:ext>
              </a:extLst>
            </p:cNvPr>
            <p:cNvSpPr>
              <a:spLocks noChangeShapeType="1"/>
            </p:cNvSpPr>
            <p:nvPr/>
          </p:nvSpPr>
          <p:spPr bwMode="auto">
            <a:xfrm>
              <a:off x="1272" y="1762"/>
              <a:ext cx="0" cy="24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4" name="Line 75">
              <a:extLst>
                <a:ext uri="{FF2B5EF4-FFF2-40B4-BE49-F238E27FC236}">
                  <a16:creationId xmlns:a16="http://schemas.microsoft.com/office/drawing/2014/main" id="{9048F87D-3F66-C248-A9C5-CCD0E7322402}"/>
                </a:ext>
              </a:extLst>
            </p:cNvPr>
            <p:cNvSpPr>
              <a:spLocks noChangeShapeType="1"/>
            </p:cNvSpPr>
            <p:nvPr/>
          </p:nvSpPr>
          <p:spPr bwMode="auto">
            <a:xfrm>
              <a:off x="1364" y="1878"/>
              <a:ext cx="0" cy="126"/>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25" name="Group 78">
            <a:extLst>
              <a:ext uri="{FF2B5EF4-FFF2-40B4-BE49-F238E27FC236}">
                <a16:creationId xmlns:a16="http://schemas.microsoft.com/office/drawing/2014/main" id="{1261332F-D264-364F-88EB-BFD606F41948}"/>
              </a:ext>
            </a:extLst>
          </p:cNvPr>
          <p:cNvGrpSpPr>
            <a:grpSpLocks/>
          </p:cNvGrpSpPr>
          <p:nvPr/>
        </p:nvGrpSpPr>
        <p:grpSpPr bwMode="auto">
          <a:xfrm>
            <a:off x="6089788" y="2532477"/>
            <a:ext cx="2428876" cy="1519237"/>
            <a:chOff x="931" y="1414"/>
            <a:chExt cx="1530" cy="957"/>
          </a:xfrm>
        </p:grpSpPr>
        <p:sp>
          <p:nvSpPr>
            <p:cNvPr id="226" name="Text Box 79">
              <a:extLst>
                <a:ext uri="{FF2B5EF4-FFF2-40B4-BE49-F238E27FC236}">
                  <a16:creationId xmlns:a16="http://schemas.microsoft.com/office/drawing/2014/main" id="{28E9361B-9039-124A-9DC6-D122A7A2DF3F}"/>
                </a:ext>
              </a:extLst>
            </p:cNvPr>
            <p:cNvSpPr txBox="1">
              <a:spLocks noChangeArrowheads="1"/>
            </p:cNvSpPr>
            <p:nvPr/>
          </p:nvSpPr>
          <p:spPr bwMode="auto">
            <a:xfrm>
              <a:off x="931" y="1414"/>
              <a:ext cx="153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MAC src: </a:t>
              </a:r>
              <a:r>
                <a:rPr kumimoji="0" lang="en-US" sz="1200" b="0" i="0" u="none" strike="noStrike" kern="0" cap="none" spc="0" normalizeH="0" baseline="0" noProof="0">
                  <a:ln>
                    <a:noFill/>
                  </a:ln>
                  <a:solidFill>
                    <a:srgbClr val="FF0000"/>
                  </a:solidFill>
                  <a:effectLst/>
                  <a:uLnTx/>
                  <a:uFillTx/>
                  <a:latin typeface="Arial" charset="0"/>
                  <a:ea typeface="ＭＳ Ｐゴシック" charset="0"/>
                  <a:cs typeface="+mn-cs"/>
                </a:rPr>
                <a:t>1A-23-F9-CD-06-9B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MAC dest: </a:t>
              </a:r>
              <a:r>
                <a:rPr kumimoji="0" lang="en-US" sz="1200" b="0" i="0" u="none" strike="noStrike" kern="0" cap="none" spc="0" normalizeH="0" baseline="0" noProof="0">
                  <a:ln>
                    <a:noFill/>
                  </a:ln>
                  <a:solidFill>
                    <a:srgbClr val="FF0000"/>
                  </a:solidFill>
                  <a:effectLst/>
                  <a:uLnTx/>
                  <a:uFillTx/>
                  <a:latin typeface="Arial" charset="0"/>
                  <a:ea typeface="ＭＳ Ｐゴシック" charset="0"/>
                  <a:cs typeface="+mn-cs"/>
                </a:rPr>
                <a:t>49-BD-D2-C7-56-2A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0000"/>
                </a:solidFill>
                <a:effectLst/>
                <a:uLnTx/>
                <a:uFillTx/>
                <a:latin typeface="Arial" charset="0"/>
                <a:ea typeface="ＭＳ Ｐゴシック" charset="0"/>
                <a:cs typeface="+mn-cs"/>
              </a:endParaRPr>
            </a:p>
          </p:txBody>
        </p:sp>
        <p:grpSp>
          <p:nvGrpSpPr>
            <p:cNvPr id="227" name="Group 80">
              <a:extLst>
                <a:ext uri="{FF2B5EF4-FFF2-40B4-BE49-F238E27FC236}">
                  <a16:creationId xmlns:a16="http://schemas.microsoft.com/office/drawing/2014/main" id="{5F78FAD6-835B-074E-B7D5-09F7C0E391A2}"/>
                </a:ext>
              </a:extLst>
            </p:cNvPr>
            <p:cNvGrpSpPr>
              <a:grpSpLocks/>
            </p:cNvGrpSpPr>
            <p:nvPr/>
          </p:nvGrpSpPr>
          <p:grpSpPr bwMode="auto">
            <a:xfrm>
              <a:off x="981" y="2182"/>
              <a:ext cx="1049" cy="189"/>
              <a:chOff x="2829" y="2040"/>
              <a:chExt cx="1049" cy="189"/>
            </a:xfrm>
          </p:grpSpPr>
          <p:sp>
            <p:nvSpPr>
              <p:cNvPr id="232" name="Rectangle 81">
                <a:extLst>
                  <a:ext uri="{FF2B5EF4-FFF2-40B4-BE49-F238E27FC236}">
                    <a16:creationId xmlns:a16="http://schemas.microsoft.com/office/drawing/2014/main" id="{C3C06B5D-372C-AA47-A9A2-8B141925560A}"/>
                  </a:ext>
                </a:extLst>
              </p:cNvPr>
              <p:cNvSpPr>
                <a:spLocks noChangeArrowheads="1"/>
              </p:cNvSpPr>
              <p:nvPr/>
            </p:nvSpPr>
            <p:spPr bwMode="auto">
              <a:xfrm>
                <a:off x="2829" y="2042"/>
                <a:ext cx="1049" cy="185"/>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3" name="Rectangle 82">
                <a:extLst>
                  <a:ext uri="{FF2B5EF4-FFF2-40B4-BE49-F238E27FC236}">
                    <a16:creationId xmlns:a16="http://schemas.microsoft.com/office/drawing/2014/main" id="{F41D6B8B-E033-6742-9F0C-113ECBA9E438}"/>
                  </a:ext>
                </a:extLst>
              </p:cNvPr>
              <p:cNvSpPr>
                <a:spLocks noChangeArrowheads="1"/>
              </p:cNvSpPr>
              <p:nvPr/>
            </p:nvSpPr>
            <p:spPr bwMode="auto">
              <a:xfrm>
                <a:off x="3078" y="2060"/>
                <a:ext cx="691" cy="153"/>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4" name="Line 83">
                <a:extLst>
                  <a:ext uri="{FF2B5EF4-FFF2-40B4-BE49-F238E27FC236}">
                    <a16:creationId xmlns:a16="http://schemas.microsoft.com/office/drawing/2014/main" id="{8BEAB215-C9F8-034E-91D4-A6DDCCCF7810}"/>
                  </a:ext>
                </a:extLst>
              </p:cNvPr>
              <p:cNvSpPr>
                <a:spLocks noChangeShapeType="1"/>
              </p:cNvSpPr>
              <p:nvPr/>
            </p:nvSpPr>
            <p:spPr bwMode="auto">
              <a:xfrm>
                <a:off x="3180"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5" name="Line 84">
                <a:extLst>
                  <a:ext uri="{FF2B5EF4-FFF2-40B4-BE49-F238E27FC236}">
                    <a16:creationId xmlns:a16="http://schemas.microsoft.com/office/drawing/2014/main" id="{D3243B3D-1034-1F41-B1B4-AA332FBDCFB5}"/>
                  </a:ext>
                </a:extLst>
              </p:cNvPr>
              <p:cNvSpPr>
                <a:spLocks noChangeShapeType="1"/>
              </p:cNvSpPr>
              <p:nvPr/>
            </p:nvSpPr>
            <p:spPr bwMode="auto">
              <a:xfrm>
                <a:off x="3276"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6" name="Line 85">
                <a:extLst>
                  <a:ext uri="{FF2B5EF4-FFF2-40B4-BE49-F238E27FC236}">
                    <a16:creationId xmlns:a16="http://schemas.microsoft.com/office/drawing/2014/main" id="{753D2944-83E6-4545-AF25-FEA73A5C2C1B}"/>
                  </a:ext>
                </a:extLst>
              </p:cNvPr>
              <p:cNvSpPr>
                <a:spLocks noChangeShapeType="1"/>
              </p:cNvSpPr>
              <p:nvPr/>
            </p:nvSpPr>
            <p:spPr bwMode="auto">
              <a:xfrm>
                <a:off x="2910"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7" name="Line 86">
                <a:extLst>
                  <a:ext uri="{FF2B5EF4-FFF2-40B4-BE49-F238E27FC236}">
                    <a16:creationId xmlns:a16="http://schemas.microsoft.com/office/drawing/2014/main" id="{31BF5A48-20D7-BF42-A1EF-C3E4895801F1}"/>
                  </a:ext>
                </a:extLst>
              </p:cNvPr>
              <p:cNvSpPr>
                <a:spLocks noChangeShapeType="1"/>
              </p:cNvSpPr>
              <p:nvPr/>
            </p:nvSpPr>
            <p:spPr bwMode="auto">
              <a:xfrm>
                <a:off x="3006"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28" name="Line 87">
              <a:extLst>
                <a:ext uri="{FF2B5EF4-FFF2-40B4-BE49-F238E27FC236}">
                  <a16:creationId xmlns:a16="http://schemas.microsoft.com/office/drawing/2014/main" id="{C5350C7E-16CE-C341-8351-C1500E39D548}"/>
                </a:ext>
              </a:extLst>
            </p:cNvPr>
            <p:cNvSpPr>
              <a:spLocks noChangeShapeType="1"/>
            </p:cNvSpPr>
            <p:nvPr/>
          </p:nvSpPr>
          <p:spPr bwMode="auto">
            <a:xfrm flipV="1">
              <a:off x="1018" y="1576"/>
              <a:ext cx="2" cy="70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9" name="Line 88">
              <a:extLst>
                <a:ext uri="{FF2B5EF4-FFF2-40B4-BE49-F238E27FC236}">
                  <a16:creationId xmlns:a16="http://schemas.microsoft.com/office/drawing/2014/main" id="{7383055F-34B4-384A-8524-0E5C772EB41F}"/>
                </a:ext>
              </a:extLst>
            </p:cNvPr>
            <p:cNvSpPr>
              <a:spLocks noChangeShapeType="1"/>
            </p:cNvSpPr>
            <p:nvPr/>
          </p:nvSpPr>
          <p:spPr bwMode="auto">
            <a:xfrm flipV="1">
              <a:off x="1106" y="1680"/>
              <a:ext cx="0" cy="598"/>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0" name="Line 89">
              <a:extLst>
                <a:ext uri="{FF2B5EF4-FFF2-40B4-BE49-F238E27FC236}">
                  <a16:creationId xmlns:a16="http://schemas.microsoft.com/office/drawing/2014/main" id="{681D829B-43B8-1746-8FBA-1B62381E3113}"/>
                </a:ext>
              </a:extLst>
            </p:cNvPr>
            <p:cNvSpPr>
              <a:spLocks noChangeShapeType="1"/>
            </p:cNvSpPr>
            <p:nvPr/>
          </p:nvSpPr>
          <p:spPr bwMode="auto">
            <a:xfrm flipH="1" flipV="1">
              <a:off x="1276" y="1812"/>
              <a:ext cx="2" cy="47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31" name="Line 90">
              <a:extLst>
                <a:ext uri="{FF2B5EF4-FFF2-40B4-BE49-F238E27FC236}">
                  <a16:creationId xmlns:a16="http://schemas.microsoft.com/office/drawing/2014/main" id="{52C55227-72D6-FC49-8335-2193E937F169}"/>
                </a:ext>
              </a:extLst>
            </p:cNvPr>
            <p:cNvSpPr>
              <a:spLocks noChangeShapeType="1"/>
            </p:cNvSpPr>
            <p:nvPr/>
          </p:nvSpPr>
          <p:spPr bwMode="auto">
            <a:xfrm>
              <a:off x="1368" y="1924"/>
              <a:ext cx="2" cy="3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140" name="Group 44">
            <a:extLst>
              <a:ext uri="{FF2B5EF4-FFF2-40B4-BE49-F238E27FC236}">
                <a16:creationId xmlns:a16="http://schemas.microsoft.com/office/drawing/2014/main" id="{BF422F91-ACCF-D044-A60B-0B40246D065D}"/>
              </a:ext>
            </a:extLst>
          </p:cNvPr>
          <p:cNvGrpSpPr>
            <a:grpSpLocks/>
          </p:cNvGrpSpPr>
          <p:nvPr/>
        </p:nvGrpSpPr>
        <p:grpSpPr bwMode="auto">
          <a:xfrm>
            <a:off x="8491273" y="4391325"/>
            <a:ext cx="1009650" cy="855028"/>
            <a:chOff x="-44" y="1473"/>
            <a:chExt cx="981" cy="1105"/>
          </a:xfrm>
        </p:grpSpPr>
        <p:pic>
          <p:nvPicPr>
            <p:cNvPr id="142" name="Picture 45" descr="desktop_computer_stylized_medium">
              <a:extLst>
                <a:ext uri="{FF2B5EF4-FFF2-40B4-BE49-F238E27FC236}">
                  <a16:creationId xmlns:a16="http://schemas.microsoft.com/office/drawing/2014/main" id="{707FEFA6-A5DE-6840-9994-DC6AA79BA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 name="Freeform 46">
              <a:extLst>
                <a:ext uri="{FF2B5EF4-FFF2-40B4-BE49-F238E27FC236}">
                  <a16:creationId xmlns:a16="http://schemas.microsoft.com/office/drawing/2014/main" id="{2330F56F-3837-6446-9F35-FB42B05CDD6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52" name="Rectangle 76">
            <a:extLst>
              <a:ext uri="{FF2B5EF4-FFF2-40B4-BE49-F238E27FC236}">
                <a16:creationId xmlns:a16="http://schemas.microsoft.com/office/drawing/2014/main" id="{A9A61F84-DCC9-0442-B3AD-28B3BF3DAA43}"/>
              </a:ext>
            </a:extLst>
          </p:cNvPr>
          <p:cNvSpPr>
            <a:spLocks noChangeArrowheads="1"/>
          </p:cNvSpPr>
          <p:nvPr/>
        </p:nvSpPr>
        <p:spPr bwMode="auto">
          <a:xfrm>
            <a:off x="1236521" y="1283045"/>
            <a:ext cx="10571166" cy="55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 determines outgoing interface, passes datagram with IP source A, destination B to link layer </a:t>
            </a:r>
          </a:p>
        </p:txBody>
      </p:sp>
      <p:sp>
        <p:nvSpPr>
          <p:cNvPr id="253" name="Rectangle 77">
            <a:extLst>
              <a:ext uri="{FF2B5EF4-FFF2-40B4-BE49-F238E27FC236}">
                <a16:creationId xmlns:a16="http://schemas.microsoft.com/office/drawing/2014/main" id="{806738DB-9A7E-A345-80F1-AC4CD01DAC38}"/>
              </a:ext>
            </a:extLst>
          </p:cNvPr>
          <p:cNvSpPr>
            <a:spLocks noChangeArrowheads="1"/>
          </p:cNvSpPr>
          <p:nvPr/>
        </p:nvSpPr>
        <p:spPr bwMode="auto">
          <a:xfrm>
            <a:off x="1222717" y="1945029"/>
            <a:ext cx="10810254"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 creates link-layer frame containing A-to-B IP datagram. Frame destination address: B's MAC address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4" name="Group 100">
            <a:extLst>
              <a:ext uri="{FF2B5EF4-FFF2-40B4-BE49-F238E27FC236}">
                <a16:creationId xmlns:a16="http://schemas.microsoft.com/office/drawing/2014/main" id="{6FAC5503-9195-DF48-BF18-E7D249227C5B}"/>
              </a:ext>
            </a:extLst>
          </p:cNvPr>
          <p:cNvGrpSpPr>
            <a:grpSpLocks/>
          </p:cNvGrpSpPr>
          <p:nvPr/>
        </p:nvGrpSpPr>
        <p:grpSpPr bwMode="auto">
          <a:xfrm>
            <a:off x="5329167" y="3001010"/>
            <a:ext cx="836613" cy="2081213"/>
            <a:chOff x="2838" y="1545"/>
            <a:chExt cx="527" cy="1311"/>
          </a:xfrm>
        </p:grpSpPr>
        <p:sp>
          <p:nvSpPr>
            <p:cNvPr id="125" name="Freeform 93">
              <a:extLst>
                <a:ext uri="{FF2B5EF4-FFF2-40B4-BE49-F238E27FC236}">
                  <a16:creationId xmlns:a16="http://schemas.microsoft.com/office/drawing/2014/main" id="{9ADEE501-63F8-C84E-95DD-74C5774DAAFA}"/>
                </a:ext>
              </a:extLst>
            </p:cNvPr>
            <p:cNvSpPr>
              <a:spLocks/>
            </p:cNvSpPr>
            <p:nvPr/>
          </p:nvSpPr>
          <p:spPr bwMode="auto">
            <a:xfrm>
              <a:off x="2838" y="2342"/>
              <a:ext cx="527" cy="51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 name="connsiteX0" fmla="*/ 10000 w 10000"/>
                <a:gd name="connsiteY0" fmla="*/ 0 h 10486"/>
                <a:gd name="connsiteX1" fmla="*/ 5770 w 10000"/>
                <a:gd name="connsiteY1" fmla="*/ 10486 h 10486"/>
                <a:gd name="connsiteX2" fmla="*/ 0 w 10000"/>
                <a:gd name="connsiteY2" fmla="*/ 0 h 10486"/>
                <a:gd name="connsiteX3" fmla="*/ 10000 w 10000"/>
                <a:gd name="connsiteY3" fmla="*/ 0 h 10486"/>
                <a:gd name="connsiteX0" fmla="*/ 10000 w 10000"/>
                <a:gd name="connsiteY0" fmla="*/ 0 h 10486"/>
                <a:gd name="connsiteX1" fmla="*/ 5770 w 10000"/>
                <a:gd name="connsiteY1" fmla="*/ 10486 h 10486"/>
                <a:gd name="connsiteX2" fmla="*/ 2703 w 10000"/>
                <a:gd name="connsiteY2" fmla="*/ 5075 h 10486"/>
                <a:gd name="connsiteX3" fmla="*/ 0 w 10000"/>
                <a:gd name="connsiteY3" fmla="*/ 0 h 10486"/>
                <a:gd name="connsiteX4" fmla="*/ 10000 w 10000"/>
                <a:gd name="connsiteY4" fmla="*/ 0 h 10486"/>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489"/>
                <a:gd name="connsiteX1" fmla="*/ 5770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89"/>
                <a:gd name="connsiteX1" fmla="*/ 6548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92"/>
                <a:gd name="connsiteX1" fmla="*/ 6548 w 10000"/>
                <a:gd name="connsiteY1" fmla="*/ 10486 h 10492"/>
                <a:gd name="connsiteX2" fmla="*/ 271 w 10000"/>
                <a:gd name="connsiteY2" fmla="*/ 10331 h 10492"/>
                <a:gd name="connsiteX3" fmla="*/ 0 w 10000"/>
                <a:gd name="connsiteY3" fmla="*/ 0 h 10492"/>
                <a:gd name="connsiteX4" fmla="*/ 10000 w 10000"/>
                <a:gd name="connsiteY4" fmla="*/ 0 h 10492"/>
                <a:gd name="connsiteX0" fmla="*/ 9749 w 9749"/>
                <a:gd name="connsiteY0" fmla="*/ 0 h 10492"/>
                <a:gd name="connsiteX1" fmla="*/ 6297 w 9749"/>
                <a:gd name="connsiteY1" fmla="*/ 10486 h 10492"/>
                <a:gd name="connsiteX2" fmla="*/ 20 w 9749"/>
                <a:gd name="connsiteY2" fmla="*/ 10331 h 10492"/>
                <a:gd name="connsiteX3" fmla="*/ 916 w 9749"/>
                <a:gd name="connsiteY3" fmla="*/ 1363 h 10492"/>
                <a:gd name="connsiteX4" fmla="*/ 9749 w 9749"/>
                <a:gd name="connsiteY4" fmla="*/ 0 h 10492"/>
                <a:gd name="connsiteX0" fmla="*/ 9600 w 9600"/>
                <a:gd name="connsiteY0" fmla="*/ 372 h 8700"/>
                <a:gd name="connsiteX1" fmla="*/ 6458 w 9600"/>
                <a:gd name="connsiteY1" fmla="*/ 8695 h 8700"/>
                <a:gd name="connsiteX2" fmla="*/ 20 w 9600"/>
                <a:gd name="connsiteY2" fmla="*/ 8548 h 8700"/>
                <a:gd name="connsiteX3" fmla="*/ 939 w 9600"/>
                <a:gd name="connsiteY3" fmla="*/ 0 h 8700"/>
                <a:gd name="connsiteX4" fmla="*/ 9600 w 9600"/>
                <a:gd name="connsiteY4" fmla="*/ 372 h 8700"/>
                <a:gd name="connsiteX0" fmla="*/ 10000 w 10000"/>
                <a:gd name="connsiteY0" fmla="*/ 428 h 10000"/>
                <a:gd name="connsiteX1" fmla="*/ 6727 w 10000"/>
                <a:gd name="connsiteY1" fmla="*/ 9994 h 10000"/>
                <a:gd name="connsiteX2" fmla="*/ 21 w 10000"/>
                <a:gd name="connsiteY2" fmla="*/ 9825 h 10000"/>
                <a:gd name="connsiteX3" fmla="*/ 978 w 10000"/>
                <a:gd name="connsiteY3" fmla="*/ 0 h 10000"/>
                <a:gd name="connsiteX4" fmla="*/ 10000 w 10000"/>
                <a:gd name="connsiteY4" fmla="*/ 428 h 10000"/>
                <a:gd name="connsiteX0" fmla="*/ 9997 w 9997"/>
                <a:gd name="connsiteY0" fmla="*/ 428 h 10000"/>
                <a:gd name="connsiteX1" fmla="*/ 6724 w 9997"/>
                <a:gd name="connsiteY1" fmla="*/ 9994 h 10000"/>
                <a:gd name="connsiteX2" fmla="*/ 18 w 9997"/>
                <a:gd name="connsiteY2" fmla="*/ 9825 h 10000"/>
                <a:gd name="connsiteX3" fmla="*/ 975 w 9997"/>
                <a:gd name="connsiteY3" fmla="*/ 0 h 10000"/>
                <a:gd name="connsiteX4" fmla="*/ 9997 w 9997"/>
                <a:gd name="connsiteY4" fmla="*/ 428 h 10000"/>
                <a:gd name="connsiteX0" fmla="*/ 9982 w 9982"/>
                <a:gd name="connsiteY0" fmla="*/ 428 h 10000"/>
                <a:gd name="connsiteX1" fmla="*/ 6708 w 9982"/>
                <a:gd name="connsiteY1" fmla="*/ 9994 h 10000"/>
                <a:gd name="connsiteX2" fmla="*/ 0 w 9982"/>
                <a:gd name="connsiteY2" fmla="*/ 9825 h 10000"/>
                <a:gd name="connsiteX3" fmla="*/ 957 w 9982"/>
                <a:gd name="connsiteY3" fmla="*/ 0 h 10000"/>
                <a:gd name="connsiteX4" fmla="*/ 9982 w 9982"/>
                <a:gd name="connsiteY4" fmla="*/ 42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 h="10000">
                  <a:moveTo>
                    <a:pt x="9982" y="428"/>
                  </a:moveTo>
                  <a:cubicBezTo>
                    <a:pt x="6708" y="5645"/>
                    <a:pt x="7799" y="6805"/>
                    <a:pt x="6708" y="9994"/>
                  </a:cubicBezTo>
                  <a:cubicBezTo>
                    <a:pt x="4852" y="10080"/>
                    <a:pt x="3414" y="9311"/>
                    <a:pt x="0" y="9825"/>
                  </a:cubicBezTo>
                  <a:cubicBezTo>
                    <a:pt x="1461" y="5697"/>
                    <a:pt x="1365" y="4235"/>
                    <a:pt x="957" y="0"/>
                  </a:cubicBezTo>
                  <a:lnTo>
                    <a:pt x="9982" y="428"/>
                  </a:lnTo>
                  <a:close/>
                </a:path>
              </a:pathLst>
            </a:custGeom>
            <a:gradFill rotWithShape="1">
              <a:gsLst>
                <a:gs pos="0">
                  <a:schemeClr val="bg1">
                    <a:lumMod val="75000"/>
                  </a:schemeClr>
                </a:gs>
                <a:gs pos="100000">
                  <a:schemeClr val="bg1">
                    <a:alpha val="72000"/>
                  </a:schemeClr>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29" name="Rectangle 94">
              <a:extLst>
                <a:ext uri="{FF2B5EF4-FFF2-40B4-BE49-F238E27FC236}">
                  <a16:creationId xmlns:a16="http://schemas.microsoft.com/office/drawing/2014/main" id="{4A87A5E7-F047-7840-BBAF-012253EA528B}"/>
                </a:ext>
              </a:extLst>
            </p:cNvPr>
            <p:cNvSpPr>
              <a:spLocks noChangeArrowheads="1"/>
            </p:cNvSpPr>
            <p:nvPr/>
          </p:nvSpPr>
          <p:spPr bwMode="auto">
            <a:xfrm>
              <a:off x="2872" y="1877"/>
              <a:ext cx="493" cy="47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0" name="Text Box 95">
              <a:extLst>
                <a:ext uri="{FF2B5EF4-FFF2-40B4-BE49-F238E27FC236}">
                  <a16:creationId xmlns:a16="http://schemas.microsoft.com/office/drawing/2014/main" id="{6178E43E-D8F7-EC4A-AEDE-EC269AA14332}"/>
                </a:ext>
              </a:extLst>
            </p:cNvPr>
            <p:cNvSpPr txBox="1">
              <a:spLocks noChangeArrowheads="1"/>
            </p:cNvSpPr>
            <p:nvPr/>
          </p:nvSpPr>
          <p:spPr bwMode="auto">
            <a:xfrm>
              <a:off x="2941" y="1545"/>
              <a:ext cx="336"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Phy</a:t>
              </a:r>
            </a:p>
          </p:txBody>
        </p:sp>
        <p:sp>
          <p:nvSpPr>
            <p:cNvPr id="131" name="Line 98">
              <a:extLst>
                <a:ext uri="{FF2B5EF4-FFF2-40B4-BE49-F238E27FC236}">
                  <a16:creationId xmlns:a16="http://schemas.microsoft.com/office/drawing/2014/main" id="{981CF2C0-D84F-EE42-A47F-A00DF699C80D}"/>
                </a:ext>
              </a:extLst>
            </p:cNvPr>
            <p:cNvSpPr>
              <a:spLocks noChangeShapeType="1"/>
            </p:cNvSpPr>
            <p:nvPr/>
          </p:nvSpPr>
          <p:spPr bwMode="auto">
            <a:xfrm>
              <a:off x="2868" y="2039"/>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2" name="Line 99">
              <a:extLst>
                <a:ext uri="{FF2B5EF4-FFF2-40B4-BE49-F238E27FC236}">
                  <a16:creationId xmlns:a16="http://schemas.microsoft.com/office/drawing/2014/main" id="{1CF9F5A6-31A7-6E4D-B8BD-A18B5282DB8B}"/>
                </a:ext>
              </a:extLst>
            </p:cNvPr>
            <p:cNvSpPr>
              <a:spLocks noChangeShapeType="1"/>
            </p:cNvSpPr>
            <p:nvPr/>
          </p:nvSpPr>
          <p:spPr bwMode="auto">
            <a:xfrm>
              <a:off x="2865" y="219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121763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5"/>
                                        </p:tgtEl>
                                        <p:attrNameLst>
                                          <p:attrName>style.visibility</p:attrName>
                                        </p:attrNameLst>
                                      </p:cBhvr>
                                      <p:to>
                                        <p:strVal val="visible"/>
                                      </p:to>
                                    </p:set>
                                    <p:animEffect transition="in" filter="wipe(up)">
                                      <p:cBhvr>
                                        <p:cTn id="7" dur="1000"/>
                                        <p:tgtEl>
                                          <p:spTgt spid="215"/>
                                        </p:tgtEl>
                                      </p:cBhvr>
                                    </p:animEffect>
                                  </p:childTnLst>
                                </p:cTn>
                              </p:par>
                              <p:par>
                                <p:cTn id="8" presetID="9" presetClass="exit" presetSubtype="0" fill="hold" nodeType="withEffect">
                                  <p:stCondLst>
                                    <p:cond delay="0"/>
                                  </p:stCondLst>
                                  <p:childTnLst>
                                    <p:animEffect transition="out" filter="dissolve">
                                      <p:cBhvr>
                                        <p:cTn id="9" dur="500"/>
                                        <p:tgtEl>
                                          <p:spTgt spid="222"/>
                                        </p:tgtEl>
                                      </p:cBhvr>
                                    </p:animEffect>
                                    <p:set>
                                      <p:cBhvr>
                                        <p:cTn id="10" dur="1" fill="hold">
                                          <p:stCondLst>
                                            <p:cond delay="499"/>
                                          </p:stCondLst>
                                        </p:cTn>
                                        <p:tgtEl>
                                          <p:spTgt spid="222"/>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225"/>
                                        </p:tgtEl>
                                        <p:attrNameLst>
                                          <p:attrName>style.visibility</p:attrName>
                                        </p:attrNameLst>
                                      </p:cBhvr>
                                      <p:to>
                                        <p:strVal val="visible"/>
                                      </p:to>
                                    </p:set>
                                    <p:animEffect transition="in" filter="dissolve">
                                      <p:cBhvr>
                                        <p:cTn id="13" dur="500"/>
                                        <p:tgtEl>
                                          <p:spTgt spid="22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52"/>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253"/>
                                        </p:tgtEl>
                                        <p:attrNameLst>
                                          <p:attrName>style.visibility</p:attrName>
                                        </p:attrNameLst>
                                      </p:cBhvr>
                                      <p:to>
                                        <p:strVal val="visible"/>
                                      </p:to>
                                    </p:set>
                                  </p:childTnLst>
                                </p:cTn>
                              </p:par>
                            </p:childTnLst>
                          </p:cTn>
                        </p:par>
                        <p:par>
                          <p:cTn id="19" fill="hold">
                            <p:stCondLst>
                              <p:cond delay="1000"/>
                            </p:stCondLst>
                            <p:childTnLst>
                              <p:par>
                                <p:cTn id="20" presetID="9" presetClass="exit" presetSubtype="0" fill="hold" grpId="1" nodeType="afterEffect">
                                  <p:stCondLst>
                                    <p:cond delay="0"/>
                                  </p:stCondLst>
                                  <p:childTnLst>
                                    <p:animEffect transition="out" filter="dissolve">
                                      <p:cBhvr>
                                        <p:cTn id="21" dur="500"/>
                                        <p:tgtEl>
                                          <p:spTgt spid="215"/>
                                        </p:tgtEl>
                                      </p:cBhvr>
                                    </p:animEffect>
                                    <p:set>
                                      <p:cBhvr>
                                        <p:cTn id="22" dur="1" fill="hold">
                                          <p:stCondLst>
                                            <p:cond delay="499"/>
                                          </p:stCondLst>
                                        </p:cTn>
                                        <p:tgtEl>
                                          <p:spTgt spid="215"/>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17"/>
                                        </p:tgtEl>
                                      </p:cBhvr>
                                    </p:animEffect>
                                    <p:set>
                                      <p:cBhvr>
                                        <p:cTn id="25" dur="1" fill="hold">
                                          <p:stCondLst>
                                            <p:cond delay="499"/>
                                          </p:stCondLst>
                                        </p:cTn>
                                        <p:tgtEl>
                                          <p:spTgt spid="2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animBg="1"/>
      <p:bldP spid="215" grpId="1" animBg="1"/>
      <p:bldP spid="252" grpId="0"/>
      <p:bldP spid="25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Routing to another subnet: addressing</a:t>
            </a:r>
            <a:endParaRPr lang="en-US" sz="4400" b="0">
              <a:latin typeface="+mn-lt"/>
            </a:endParaRPr>
          </a:p>
        </p:txBody>
      </p:sp>
      <p:cxnSp>
        <p:nvCxnSpPr>
          <p:cNvPr id="11" name="Straight Connector 10">
            <a:extLst>
              <a:ext uri="{FF2B5EF4-FFF2-40B4-BE49-F238E27FC236}">
                <a16:creationId xmlns:a16="http://schemas.microsoft.com/office/drawing/2014/main" id="{0CFFE62D-54D4-2E4A-9F56-42AF465143DE}"/>
              </a:ext>
            </a:extLst>
          </p:cNvPr>
          <p:cNvCxnSpPr/>
          <p:nvPr/>
        </p:nvCxnSpPr>
        <p:spPr>
          <a:xfrm>
            <a:off x="4293702" y="5340624"/>
            <a:ext cx="32335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 Box 4">
            <a:extLst>
              <a:ext uri="{FF2B5EF4-FFF2-40B4-BE49-F238E27FC236}">
                <a16:creationId xmlns:a16="http://schemas.microsoft.com/office/drawing/2014/main" id="{2D2C1B49-6D05-3245-A14C-49597506C649}"/>
              </a:ext>
            </a:extLst>
          </p:cNvPr>
          <p:cNvSpPr txBox="1">
            <a:spLocks noChangeArrowheads="1"/>
          </p:cNvSpPr>
          <p:nvPr/>
        </p:nvSpPr>
        <p:spPr bwMode="auto">
          <a:xfrm>
            <a:off x="5496545" y="4606786"/>
            <a:ext cx="380232"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a:t>
            </a:r>
            <a:endPar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endParaRPr>
          </a:p>
        </p:txBody>
      </p:sp>
      <p:sp>
        <p:nvSpPr>
          <p:cNvPr id="92" name="Text Box 21">
            <a:extLst>
              <a:ext uri="{FF2B5EF4-FFF2-40B4-BE49-F238E27FC236}">
                <a16:creationId xmlns:a16="http://schemas.microsoft.com/office/drawing/2014/main" id="{8E9F58B9-C012-7C42-9622-7098AAF9C744}"/>
              </a:ext>
            </a:extLst>
          </p:cNvPr>
          <p:cNvSpPr txBox="1">
            <a:spLocks noChangeArrowheads="1"/>
          </p:cNvSpPr>
          <p:nvPr/>
        </p:nvSpPr>
        <p:spPr bwMode="auto">
          <a:xfrm>
            <a:off x="5140945" y="5749508"/>
            <a:ext cx="158594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1A-23-F9-CD-06-9B</a:t>
            </a:r>
          </a:p>
        </p:txBody>
      </p:sp>
      <p:sp>
        <p:nvSpPr>
          <p:cNvPr id="93" name="Text Box 22">
            <a:extLst>
              <a:ext uri="{FF2B5EF4-FFF2-40B4-BE49-F238E27FC236}">
                <a16:creationId xmlns:a16="http://schemas.microsoft.com/office/drawing/2014/main" id="{D3BC78DD-68E2-3F42-A025-894036CA69F8}"/>
              </a:ext>
            </a:extLst>
          </p:cNvPr>
          <p:cNvSpPr txBox="1">
            <a:spLocks noChangeArrowheads="1"/>
          </p:cNvSpPr>
          <p:nvPr/>
        </p:nvSpPr>
        <p:spPr bwMode="auto">
          <a:xfrm>
            <a:off x="5288582" y="5576471"/>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222.222.222.220</a:t>
            </a:r>
          </a:p>
        </p:txBody>
      </p:sp>
      <p:grpSp>
        <p:nvGrpSpPr>
          <p:cNvPr id="94" name="Group 23">
            <a:extLst>
              <a:ext uri="{FF2B5EF4-FFF2-40B4-BE49-F238E27FC236}">
                <a16:creationId xmlns:a16="http://schemas.microsoft.com/office/drawing/2014/main" id="{026701D5-9E9E-EF42-B7AA-972F210D71D9}"/>
              </a:ext>
            </a:extLst>
          </p:cNvPr>
          <p:cNvGrpSpPr>
            <a:grpSpLocks/>
          </p:cNvGrpSpPr>
          <p:nvPr/>
        </p:nvGrpSpPr>
        <p:grpSpPr bwMode="auto">
          <a:xfrm>
            <a:off x="3992226" y="6027746"/>
            <a:ext cx="1573213" cy="482601"/>
            <a:chOff x="1934" y="2405"/>
            <a:chExt cx="991" cy="304"/>
          </a:xfrm>
        </p:grpSpPr>
        <p:sp>
          <p:nvSpPr>
            <p:cNvPr id="146" name="Text Box 24">
              <a:extLst>
                <a:ext uri="{FF2B5EF4-FFF2-40B4-BE49-F238E27FC236}">
                  <a16:creationId xmlns:a16="http://schemas.microsoft.com/office/drawing/2014/main" id="{D19F6EF2-3DED-734B-B3EA-8B5850BFD7DC}"/>
                </a:ext>
              </a:extLst>
            </p:cNvPr>
            <p:cNvSpPr txBox="1">
              <a:spLocks noChangeArrowheads="1"/>
            </p:cNvSpPr>
            <p:nvPr/>
          </p:nvSpPr>
          <p:spPr bwMode="auto">
            <a:xfrm>
              <a:off x="1934" y="2405"/>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111.111.111.110</a:t>
              </a:r>
            </a:p>
          </p:txBody>
        </p:sp>
        <p:sp>
          <p:nvSpPr>
            <p:cNvPr id="147" name="Text Box 25">
              <a:extLst>
                <a:ext uri="{FF2B5EF4-FFF2-40B4-BE49-F238E27FC236}">
                  <a16:creationId xmlns:a16="http://schemas.microsoft.com/office/drawing/2014/main" id="{E60F6762-DC3F-2E40-B567-43C8BBD1B182}"/>
                </a:ext>
              </a:extLst>
            </p:cNvPr>
            <p:cNvSpPr txBox="1">
              <a:spLocks noChangeArrowheads="1"/>
            </p:cNvSpPr>
            <p:nvPr/>
          </p:nvSpPr>
          <p:spPr bwMode="auto">
            <a:xfrm>
              <a:off x="1938" y="2515"/>
              <a:ext cx="98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E6-E9-00-17-BB-4B</a:t>
              </a:r>
            </a:p>
          </p:txBody>
        </p:sp>
      </p:grpSp>
      <p:sp>
        <p:nvSpPr>
          <p:cNvPr id="99" name="Text Box 26">
            <a:extLst>
              <a:ext uri="{FF2B5EF4-FFF2-40B4-BE49-F238E27FC236}">
                <a16:creationId xmlns:a16="http://schemas.microsoft.com/office/drawing/2014/main" id="{EB7AD1CB-7395-4048-94BA-078B6760194C}"/>
              </a:ext>
            </a:extLst>
          </p:cNvPr>
          <p:cNvSpPr txBox="1">
            <a:spLocks noChangeArrowheads="1"/>
          </p:cNvSpPr>
          <p:nvPr/>
        </p:nvSpPr>
        <p:spPr bwMode="auto">
          <a:xfrm>
            <a:off x="1983382" y="6174597"/>
            <a:ext cx="163461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CC-49-DE-D0-AB-7D</a:t>
            </a:r>
          </a:p>
        </p:txBody>
      </p:sp>
      <p:sp>
        <p:nvSpPr>
          <p:cNvPr id="100" name="Text Box 27">
            <a:extLst>
              <a:ext uri="{FF2B5EF4-FFF2-40B4-BE49-F238E27FC236}">
                <a16:creationId xmlns:a16="http://schemas.microsoft.com/office/drawing/2014/main" id="{883C22D8-5EE5-FD4B-A6BF-961F094C9520}"/>
              </a:ext>
            </a:extLst>
          </p:cNvPr>
          <p:cNvSpPr txBox="1">
            <a:spLocks noChangeArrowheads="1"/>
          </p:cNvSpPr>
          <p:nvPr/>
        </p:nvSpPr>
        <p:spPr bwMode="auto">
          <a:xfrm>
            <a:off x="2183407" y="5985684"/>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111.111.111.112</a:t>
            </a:r>
          </a:p>
        </p:txBody>
      </p:sp>
      <p:sp>
        <p:nvSpPr>
          <p:cNvPr id="101" name="Text Box 30">
            <a:extLst>
              <a:ext uri="{FF2B5EF4-FFF2-40B4-BE49-F238E27FC236}">
                <a16:creationId xmlns:a16="http://schemas.microsoft.com/office/drawing/2014/main" id="{F0A4A6D6-07D6-9540-9E22-87082344B6CE}"/>
              </a:ext>
            </a:extLst>
          </p:cNvPr>
          <p:cNvSpPr txBox="1">
            <a:spLocks noChangeArrowheads="1"/>
          </p:cNvSpPr>
          <p:nvPr/>
        </p:nvSpPr>
        <p:spPr bwMode="auto">
          <a:xfrm>
            <a:off x="1901438" y="5007006"/>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111.111.111.111</a:t>
            </a:r>
          </a:p>
        </p:txBody>
      </p:sp>
      <p:sp>
        <p:nvSpPr>
          <p:cNvPr id="102" name="Text Box 33">
            <a:extLst>
              <a:ext uri="{FF2B5EF4-FFF2-40B4-BE49-F238E27FC236}">
                <a16:creationId xmlns:a16="http://schemas.microsoft.com/office/drawing/2014/main" id="{98DB423A-5D18-F545-A673-502329AD2A00}"/>
              </a:ext>
            </a:extLst>
          </p:cNvPr>
          <p:cNvSpPr txBox="1">
            <a:spLocks noChangeArrowheads="1"/>
          </p:cNvSpPr>
          <p:nvPr/>
        </p:nvSpPr>
        <p:spPr bwMode="auto">
          <a:xfrm>
            <a:off x="1799535" y="5196273"/>
            <a:ext cx="153599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74-29-9C-E8-FF-55</a:t>
            </a:r>
          </a:p>
        </p:txBody>
      </p:sp>
      <p:sp>
        <p:nvSpPr>
          <p:cNvPr id="103" name="Freeform 39">
            <a:extLst>
              <a:ext uri="{FF2B5EF4-FFF2-40B4-BE49-F238E27FC236}">
                <a16:creationId xmlns:a16="http://schemas.microsoft.com/office/drawing/2014/main" id="{B2706607-111C-5245-B2CF-A17D7724FFA8}"/>
              </a:ext>
            </a:extLst>
          </p:cNvPr>
          <p:cNvSpPr>
            <a:spLocks/>
          </p:cNvSpPr>
          <p:nvPr/>
        </p:nvSpPr>
        <p:spPr bwMode="auto">
          <a:xfrm>
            <a:off x="3637582" y="4808121"/>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40">
            <a:extLst>
              <a:ext uri="{FF2B5EF4-FFF2-40B4-BE49-F238E27FC236}">
                <a16:creationId xmlns:a16="http://schemas.microsoft.com/office/drawing/2014/main" id="{28F869C4-D67B-E043-97EC-60E9EE422E8C}"/>
              </a:ext>
            </a:extLst>
          </p:cNvPr>
          <p:cNvSpPr>
            <a:spLocks noChangeShapeType="1"/>
          </p:cNvSpPr>
          <p:nvPr/>
        </p:nvSpPr>
        <p:spPr bwMode="auto">
          <a:xfrm>
            <a:off x="3334370" y="4787483"/>
            <a:ext cx="438150" cy="2301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41">
            <a:extLst>
              <a:ext uri="{FF2B5EF4-FFF2-40B4-BE49-F238E27FC236}">
                <a16:creationId xmlns:a16="http://schemas.microsoft.com/office/drawing/2014/main" id="{F58EADC2-5F53-3341-BAA6-DBF970DD75E5}"/>
              </a:ext>
            </a:extLst>
          </p:cNvPr>
          <p:cNvSpPr>
            <a:spLocks noChangeShapeType="1"/>
          </p:cNvSpPr>
          <p:nvPr/>
        </p:nvSpPr>
        <p:spPr bwMode="auto">
          <a:xfrm flipV="1">
            <a:off x="3406935" y="5732045"/>
            <a:ext cx="283036" cy="54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44">
            <a:extLst>
              <a:ext uri="{FF2B5EF4-FFF2-40B4-BE49-F238E27FC236}">
                <a16:creationId xmlns:a16="http://schemas.microsoft.com/office/drawing/2014/main" id="{9DEB43AB-0452-E74B-A267-354DF376C2C7}"/>
              </a:ext>
            </a:extLst>
          </p:cNvPr>
          <p:cNvSpPr>
            <a:spLocks noChangeShapeType="1"/>
          </p:cNvSpPr>
          <p:nvPr/>
        </p:nvSpPr>
        <p:spPr bwMode="auto">
          <a:xfrm flipV="1">
            <a:off x="3342282" y="5842809"/>
            <a:ext cx="0" cy="163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45">
            <a:extLst>
              <a:ext uri="{FF2B5EF4-FFF2-40B4-BE49-F238E27FC236}">
                <a16:creationId xmlns:a16="http://schemas.microsoft.com/office/drawing/2014/main" id="{FCE2A6D7-36B2-D94C-B589-354F8509B97B}"/>
              </a:ext>
            </a:extLst>
          </p:cNvPr>
          <p:cNvSpPr>
            <a:spLocks noChangeShapeType="1"/>
          </p:cNvSpPr>
          <p:nvPr/>
        </p:nvSpPr>
        <p:spPr bwMode="auto">
          <a:xfrm flipH="1" flipV="1">
            <a:off x="3248645" y="4860508"/>
            <a:ext cx="0" cy="248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46">
            <a:extLst>
              <a:ext uri="{FF2B5EF4-FFF2-40B4-BE49-F238E27FC236}">
                <a16:creationId xmlns:a16="http://schemas.microsoft.com/office/drawing/2014/main" id="{34C788DF-A7C4-7C49-A6BA-645F989435A2}"/>
              </a:ext>
            </a:extLst>
          </p:cNvPr>
          <p:cNvSpPr>
            <a:spLocks noChangeShapeType="1"/>
          </p:cNvSpPr>
          <p:nvPr/>
        </p:nvSpPr>
        <p:spPr bwMode="auto">
          <a:xfrm>
            <a:off x="5018707" y="5427247"/>
            <a:ext cx="0" cy="62050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47">
            <a:extLst>
              <a:ext uri="{FF2B5EF4-FFF2-40B4-BE49-F238E27FC236}">
                <a16:creationId xmlns:a16="http://schemas.microsoft.com/office/drawing/2014/main" id="{74475E6E-D489-9D41-83DE-586A84785D27}"/>
              </a:ext>
            </a:extLst>
          </p:cNvPr>
          <p:cNvSpPr>
            <a:spLocks noChangeShapeType="1"/>
          </p:cNvSpPr>
          <p:nvPr/>
        </p:nvSpPr>
        <p:spPr bwMode="auto">
          <a:xfrm flipH="1" flipV="1">
            <a:off x="6207745" y="5417721"/>
            <a:ext cx="4762" cy="220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Text Box 58">
            <a:extLst>
              <a:ext uri="{FF2B5EF4-FFF2-40B4-BE49-F238E27FC236}">
                <a16:creationId xmlns:a16="http://schemas.microsoft.com/office/drawing/2014/main" id="{9ED91BB2-5CD2-AF4D-990D-A02134AFDF18}"/>
              </a:ext>
            </a:extLst>
          </p:cNvPr>
          <p:cNvSpPr txBox="1">
            <a:spLocks noChangeArrowheads="1"/>
          </p:cNvSpPr>
          <p:nvPr/>
        </p:nvSpPr>
        <p:spPr bwMode="auto">
          <a:xfrm>
            <a:off x="2243136" y="4315099"/>
            <a:ext cx="39305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13" name="Group 63">
            <a:extLst>
              <a:ext uri="{FF2B5EF4-FFF2-40B4-BE49-F238E27FC236}">
                <a16:creationId xmlns:a16="http://schemas.microsoft.com/office/drawing/2014/main" id="{28E44824-539C-9E48-97D4-38EC5EF1A87D}"/>
              </a:ext>
            </a:extLst>
          </p:cNvPr>
          <p:cNvGrpSpPr>
            <a:grpSpLocks/>
          </p:cNvGrpSpPr>
          <p:nvPr/>
        </p:nvGrpSpPr>
        <p:grpSpPr bwMode="auto">
          <a:xfrm>
            <a:off x="8615685" y="5148731"/>
            <a:ext cx="1616076" cy="495300"/>
            <a:chOff x="4351" y="2786"/>
            <a:chExt cx="1018" cy="312"/>
          </a:xfrm>
        </p:grpSpPr>
        <p:sp>
          <p:nvSpPr>
            <p:cNvPr id="144" name="Text Box 64">
              <a:extLst>
                <a:ext uri="{FF2B5EF4-FFF2-40B4-BE49-F238E27FC236}">
                  <a16:creationId xmlns:a16="http://schemas.microsoft.com/office/drawing/2014/main" id="{6F4DD6C5-5CCC-9A43-8DEF-22B166CC124F}"/>
                </a:ext>
              </a:extLst>
            </p:cNvPr>
            <p:cNvSpPr txBox="1">
              <a:spLocks noChangeArrowheads="1"/>
            </p:cNvSpPr>
            <p:nvPr/>
          </p:nvSpPr>
          <p:spPr bwMode="auto">
            <a:xfrm>
              <a:off x="4352" y="2786"/>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222.222.222.222</a:t>
              </a:r>
            </a:p>
          </p:txBody>
        </p:sp>
        <p:sp>
          <p:nvSpPr>
            <p:cNvPr id="145" name="Text Box 65">
              <a:extLst>
                <a:ext uri="{FF2B5EF4-FFF2-40B4-BE49-F238E27FC236}">
                  <a16:creationId xmlns:a16="http://schemas.microsoft.com/office/drawing/2014/main" id="{6E33AF33-87FC-744F-A61A-A574F7048B06}"/>
                </a:ext>
              </a:extLst>
            </p:cNvPr>
            <p:cNvSpPr txBox="1">
              <a:spLocks noChangeArrowheads="1"/>
            </p:cNvSpPr>
            <p:nvPr/>
          </p:nvSpPr>
          <p:spPr bwMode="auto">
            <a:xfrm>
              <a:off x="4351" y="2904"/>
              <a:ext cx="101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40000"/>
                  </a:solidFill>
                  <a:effectLst/>
                  <a:uLnTx/>
                  <a:uFillTx/>
                  <a:latin typeface="Calibri" panose="020F0502020204030204"/>
                  <a:ea typeface="ＭＳ Ｐゴシック" charset="0"/>
                  <a:cs typeface="+mn-cs"/>
                </a:rPr>
                <a:t>49-BD-D2-C7-56-2A</a:t>
              </a:r>
            </a:p>
          </p:txBody>
        </p:sp>
      </p:grpSp>
      <p:sp>
        <p:nvSpPr>
          <p:cNvPr id="114" name="Line 67">
            <a:extLst>
              <a:ext uri="{FF2B5EF4-FFF2-40B4-BE49-F238E27FC236}">
                <a16:creationId xmlns:a16="http://schemas.microsoft.com/office/drawing/2014/main" id="{351E9598-D6EF-0941-9E90-3FFDA09398B1}"/>
              </a:ext>
            </a:extLst>
          </p:cNvPr>
          <p:cNvSpPr>
            <a:spLocks noChangeShapeType="1"/>
          </p:cNvSpPr>
          <p:nvPr/>
        </p:nvSpPr>
        <p:spPr bwMode="auto">
          <a:xfrm flipV="1">
            <a:off x="8215932" y="4787483"/>
            <a:ext cx="450850" cy="3175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Text Box 71">
            <a:extLst>
              <a:ext uri="{FF2B5EF4-FFF2-40B4-BE49-F238E27FC236}">
                <a16:creationId xmlns:a16="http://schemas.microsoft.com/office/drawing/2014/main" id="{A2452177-E551-CB48-A13E-9F30A8D87705}"/>
              </a:ext>
            </a:extLst>
          </p:cNvPr>
          <p:cNvSpPr txBox="1">
            <a:spLocks noChangeArrowheads="1"/>
          </p:cNvSpPr>
          <p:nvPr/>
        </p:nvSpPr>
        <p:spPr bwMode="auto">
          <a:xfrm>
            <a:off x="8307272" y="6136999"/>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222.222.222.221</a:t>
            </a:r>
          </a:p>
        </p:txBody>
      </p:sp>
      <p:sp>
        <p:nvSpPr>
          <p:cNvPr id="117" name="Text Box 72">
            <a:extLst>
              <a:ext uri="{FF2B5EF4-FFF2-40B4-BE49-F238E27FC236}">
                <a16:creationId xmlns:a16="http://schemas.microsoft.com/office/drawing/2014/main" id="{70A29F2B-254D-C242-BED3-63C6A20006BF}"/>
              </a:ext>
            </a:extLst>
          </p:cNvPr>
          <p:cNvSpPr txBox="1">
            <a:spLocks noChangeArrowheads="1"/>
          </p:cNvSpPr>
          <p:nvPr/>
        </p:nvSpPr>
        <p:spPr bwMode="auto">
          <a:xfrm>
            <a:off x="8297391" y="6315866"/>
            <a:ext cx="155228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88-B2-2F-54-1A-0F</a:t>
            </a:r>
          </a:p>
        </p:txBody>
      </p:sp>
      <p:sp>
        <p:nvSpPr>
          <p:cNvPr id="118" name="Line 73">
            <a:extLst>
              <a:ext uri="{FF2B5EF4-FFF2-40B4-BE49-F238E27FC236}">
                <a16:creationId xmlns:a16="http://schemas.microsoft.com/office/drawing/2014/main" id="{EA6BFE92-6101-754D-A5A8-900E35C4E79C}"/>
              </a:ext>
            </a:extLst>
          </p:cNvPr>
          <p:cNvSpPr>
            <a:spLocks noChangeShapeType="1"/>
          </p:cNvSpPr>
          <p:nvPr/>
        </p:nvSpPr>
        <p:spPr bwMode="auto">
          <a:xfrm flipH="1" flipV="1">
            <a:off x="8156672" y="5684421"/>
            <a:ext cx="267105" cy="20092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75">
            <a:extLst>
              <a:ext uri="{FF2B5EF4-FFF2-40B4-BE49-F238E27FC236}">
                <a16:creationId xmlns:a16="http://schemas.microsoft.com/office/drawing/2014/main" id="{68E66362-A921-0844-BAA8-FB5279AD1D5D}"/>
              </a:ext>
            </a:extLst>
          </p:cNvPr>
          <p:cNvSpPr>
            <a:spLocks/>
          </p:cNvSpPr>
          <p:nvPr/>
        </p:nvSpPr>
        <p:spPr bwMode="auto">
          <a:xfrm>
            <a:off x="7476157" y="4811296"/>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76">
            <a:extLst>
              <a:ext uri="{FF2B5EF4-FFF2-40B4-BE49-F238E27FC236}">
                <a16:creationId xmlns:a16="http://schemas.microsoft.com/office/drawing/2014/main" id="{DA57B50B-B7E5-2942-B45A-3152B6985451}"/>
              </a:ext>
            </a:extLst>
          </p:cNvPr>
          <p:cNvSpPr txBox="1">
            <a:spLocks noChangeArrowheads="1"/>
          </p:cNvSpPr>
          <p:nvPr/>
        </p:nvSpPr>
        <p:spPr bwMode="auto">
          <a:xfrm>
            <a:off x="9407316" y="4484341"/>
            <a:ext cx="38023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grpSp>
        <p:nvGrpSpPr>
          <p:cNvPr id="9" name="Group 8">
            <a:extLst>
              <a:ext uri="{FF2B5EF4-FFF2-40B4-BE49-F238E27FC236}">
                <a16:creationId xmlns:a16="http://schemas.microsoft.com/office/drawing/2014/main" id="{CC76A447-7E01-C147-9C89-C1C4C935DA7A}"/>
              </a:ext>
            </a:extLst>
          </p:cNvPr>
          <p:cNvGrpSpPr/>
          <p:nvPr/>
        </p:nvGrpSpPr>
        <p:grpSpPr>
          <a:xfrm>
            <a:off x="5001868" y="5038254"/>
            <a:ext cx="1310631" cy="501151"/>
            <a:chOff x="4909105" y="5767126"/>
            <a:chExt cx="1310631" cy="501151"/>
          </a:xfrm>
        </p:grpSpPr>
        <p:sp>
          <p:nvSpPr>
            <p:cNvPr id="167" name="Rectangle 37">
              <a:extLst>
                <a:ext uri="{FF2B5EF4-FFF2-40B4-BE49-F238E27FC236}">
                  <a16:creationId xmlns:a16="http://schemas.microsoft.com/office/drawing/2014/main" id="{89D0886F-F835-2044-AB8F-F49ACC0B58EB}"/>
                </a:ext>
              </a:extLst>
            </p:cNvPr>
            <p:cNvSpPr>
              <a:spLocks noChangeArrowheads="1"/>
            </p:cNvSpPr>
            <p:nvPr/>
          </p:nvSpPr>
          <p:spPr bwMode="auto">
            <a:xfrm rot="5400000">
              <a:off x="6024859" y="5937451"/>
              <a:ext cx="13416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68" name="Rectangle 37">
              <a:extLst>
                <a:ext uri="{FF2B5EF4-FFF2-40B4-BE49-F238E27FC236}">
                  <a16:creationId xmlns:a16="http://schemas.microsoft.com/office/drawing/2014/main" id="{C75323AD-DC39-4543-A0CC-4375A7BCF3F2}"/>
                </a:ext>
              </a:extLst>
            </p:cNvPr>
            <p:cNvSpPr>
              <a:spLocks noChangeArrowheads="1"/>
            </p:cNvSpPr>
            <p:nvPr/>
          </p:nvSpPr>
          <p:spPr bwMode="auto">
            <a:xfrm rot="5400000">
              <a:off x="4966501" y="5940764"/>
              <a:ext cx="140795"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6" name="Group 155">
              <a:extLst>
                <a:ext uri="{FF2B5EF4-FFF2-40B4-BE49-F238E27FC236}">
                  <a16:creationId xmlns:a16="http://schemas.microsoft.com/office/drawing/2014/main" id="{EDD0BCD9-05EB-F249-AEA1-A9CCFBC80BB8}"/>
                </a:ext>
              </a:extLst>
            </p:cNvPr>
            <p:cNvGrpSpPr/>
            <p:nvPr/>
          </p:nvGrpSpPr>
          <p:grpSpPr>
            <a:xfrm>
              <a:off x="5115340" y="5767126"/>
              <a:ext cx="901147" cy="501151"/>
              <a:chOff x="7493876" y="2774731"/>
              <a:chExt cx="1481958" cy="894622"/>
            </a:xfrm>
          </p:grpSpPr>
          <p:sp>
            <p:nvSpPr>
              <p:cNvPr id="157" name="Freeform 156">
                <a:extLst>
                  <a:ext uri="{FF2B5EF4-FFF2-40B4-BE49-F238E27FC236}">
                    <a16:creationId xmlns:a16="http://schemas.microsoft.com/office/drawing/2014/main" id="{F5326B06-29FF-A544-BF80-2A062222958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58" name="Oval 157">
                <a:extLst>
                  <a:ext uri="{FF2B5EF4-FFF2-40B4-BE49-F238E27FC236}">
                    <a16:creationId xmlns:a16="http://schemas.microsoft.com/office/drawing/2014/main" id="{8065A2A5-902C-A940-821B-CBFC0122AC2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9" name="Group 158">
                <a:extLst>
                  <a:ext uri="{FF2B5EF4-FFF2-40B4-BE49-F238E27FC236}">
                    <a16:creationId xmlns:a16="http://schemas.microsoft.com/office/drawing/2014/main" id="{14C076B7-5A71-8644-9F5C-08E13F943BD5}"/>
                  </a:ext>
                </a:extLst>
              </p:cNvPr>
              <p:cNvGrpSpPr/>
              <p:nvPr/>
            </p:nvGrpSpPr>
            <p:grpSpPr>
              <a:xfrm>
                <a:off x="7713663" y="2848339"/>
                <a:ext cx="1042107" cy="425543"/>
                <a:chOff x="7786941" y="2884917"/>
                <a:chExt cx="897649" cy="353919"/>
              </a:xfrm>
            </p:grpSpPr>
            <p:sp>
              <p:nvSpPr>
                <p:cNvPr id="160" name="Freeform 159">
                  <a:extLst>
                    <a:ext uri="{FF2B5EF4-FFF2-40B4-BE49-F238E27FC236}">
                      <a16:creationId xmlns:a16="http://schemas.microsoft.com/office/drawing/2014/main" id="{13D62837-C3EA-8B4B-B09D-FC71F9727C6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160">
                  <a:extLst>
                    <a:ext uri="{FF2B5EF4-FFF2-40B4-BE49-F238E27FC236}">
                      <a16:creationId xmlns:a16="http://schemas.microsoft.com/office/drawing/2014/main" id="{147D5E46-2372-FA45-9685-A7CC6CA91F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161">
                  <a:extLst>
                    <a:ext uri="{FF2B5EF4-FFF2-40B4-BE49-F238E27FC236}">
                      <a16:creationId xmlns:a16="http://schemas.microsoft.com/office/drawing/2014/main" id="{6B2D97C5-61CB-9441-993B-95CAA7169FC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162">
                  <a:extLst>
                    <a:ext uri="{FF2B5EF4-FFF2-40B4-BE49-F238E27FC236}">
                      <a16:creationId xmlns:a16="http://schemas.microsoft.com/office/drawing/2014/main" id="{CD3C4F94-9D92-F048-A80A-0D709146CB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71" name="Rectangle 37">
            <a:extLst>
              <a:ext uri="{FF2B5EF4-FFF2-40B4-BE49-F238E27FC236}">
                <a16:creationId xmlns:a16="http://schemas.microsoft.com/office/drawing/2014/main" id="{A9816EEA-38E6-AE46-970F-D20738D1CBC9}"/>
              </a:ext>
            </a:extLst>
          </p:cNvPr>
          <p:cNvSpPr>
            <a:spLocks noChangeArrowheads="1"/>
          </p:cNvSpPr>
          <p:nvPr/>
        </p:nvSpPr>
        <p:spPr bwMode="auto">
          <a:xfrm rot="5400000">
            <a:off x="3161022" y="4666815"/>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49" name="Group 49">
            <a:extLst>
              <a:ext uri="{FF2B5EF4-FFF2-40B4-BE49-F238E27FC236}">
                <a16:creationId xmlns:a16="http://schemas.microsoft.com/office/drawing/2014/main" id="{AD680CEA-D168-C84F-AAE1-D128195A44E7}"/>
              </a:ext>
            </a:extLst>
          </p:cNvPr>
          <p:cNvGrpSpPr>
            <a:grpSpLocks/>
          </p:cNvGrpSpPr>
          <p:nvPr/>
        </p:nvGrpSpPr>
        <p:grpSpPr bwMode="auto">
          <a:xfrm>
            <a:off x="2318687" y="4333458"/>
            <a:ext cx="936071" cy="761428"/>
            <a:chOff x="-44" y="1473"/>
            <a:chExt cx="981" cy="1105"/>
          </a:xfrm>
        </p:grpSpPr>
        <p:pic>
          <p:nvPicPr>
            <p:cNvPr id="150" name="Picture 50" descr="desktop_computer_stylized_medium">
              <a:extLst>
                <a:ext uri="{FF2B5EF4-FFF2-40B4-BE49-F238E27FC236}">
                  <a16:creationId xmlns:a16="http://schemas.microsoft.com/office/drawing/2014/main" id="{DADE998E-D7B9-EC4F-9F94-E65CF536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 name="Freeform 51">
              <a:extLst>
                <a:ext uri="{FF2B5EF4-FFF2-40B4-BE49-F238E27FC236}">
                  <a16:creationId xmlns:a16="http://schemas.microsoft.com/office/drawing/2014/main" id="{BC38A1B0-555E-F049-93AC-48537726F7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0" name="Rectangle 37">
            <a:extLst>
              <a:ext uri="{FF2B5EF4-FFF2-40B4-BE49-F238E27FC236}">
                <a16:creationId xmlns:a16="http://schemas.microsoft.com/office/drawing/2014/main" id="{51912ACC-FA1C-7E48-9062-DA96B6CD7C33}"/>
              </a:ext>
            </a:extLst>
          </p:cNvPr>
          <p:cNvSpPr>
            <a:spLocks noChangeArrowheads="1"/>
          </p:cNvSpPr>
          <p:nvPr/>
        </p:nvSpPr>
        <p:spPr bwMode="auto">
          <a:xfrm rot="5400000">
            <a:off x="3271833" y="5687855"/>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26" name="Group 49">
            <a:extLst>
              <a:ext uri="{FF2B5EF4-FFF2-40B4-BE49-F238E27FC236}">
                <a16:creationId xmlns:a16="http://schemas.microsoft.com/office/drawing/2014/main" id="{164313DA-E436-B94D-946E-A9F9627207EA}"/>
              </a:ext>
            </a:extLst>
          </p:cNvPr>
          <p:cNvGrpSpPr>
            <a:grpSpLocks/>
          </p:cNvGrpSpPr>
          <p:nvPr/>
        </p:nvGrpSpPr>
        <p:grpSpPr bwMode="auto">
          <a:xfrm>
            <a:off x="2681426" y="5490561"/>
            <a:ext cx="639495" cy="517588"/>
            <a:chOff x="-44" y="1473"/>
            <a:chExt cx="981" cy="1105"/>
          </a:xfrm>
        </p:grpSpPr>
        <p:pic>
          <p:nvPicPr>
            <p:cNvPr id="127" name="Picture 50" descr="desktop_computer_stylized_medium">
              <a:extLst>
                <a:ext uri="{FF2B5EF4-FFF2-40B4-BE49-F238E27FC236}">
                  <a16:creationId xmlns:a16="http://schemas.microsoft.com/office/drawing/2014/main" id="{2DC8C6C4-5C23-0541-8061-C718A5B9D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 name="Freeform 51">
              <a:extLst>
                <a:ext uri="{FF2B5EF4-FFF2-40B4-BE49-F238E27FC236}">
                  <a16:creationId xmlns:a16="http://schemas.microsoft.com/office/drawing/2014/main" id="{24E0555C-7855-E749-82E9-0F21AFA4C7C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Rectangle 37">
            <a:extLst>
              <a:ext uri="{FF2B5EF4-FFF2-40B4-BE49-F238E27FC236}">
                <a16:creationId xmlns:a16="http://schemas.microsoft.com/office/drawing/2014/main" id="{43F1B530-B1FE-5547-9108-2D9D5DEFE2F3}"/>
              </a:ext>
            </a:extLst>
          </p:cNvPr>
          <p:cNvSpPr>
            <a:spLocks noChangeArrowheads="1"/>
          </p:cNvSpPr>
          <p:nvPr/>
        </p:nvSpPr>
        <p:spPr bwMode="auto">
          <a:xfrm rot="5400000">
            <a:off x="8726575" y="4653061"/>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82" name="Rectangle 37">
            <a:extLst>
              <a:ext uri="{FF2B5EF4-FFF2-40B4-BE49-F238E27FC236}">
                <a16:creationId xmlns:a16="http://schemas.microsoft.com/office/drawing/2014/main" id="{7CF48F98-D094-CD4E-BD60-0DA33EA42206}"/>
              </a:ext>
            </a:extLst>
          </p:cNvPr>
          <p:cNvSpPr>
            <a:spLocks noChangeArrowheads="1"/>
          </p:cNvSpPr>
          <p:nvPr/>
        </p:nvSpPr>
        <p:spPr bwMode="auto">
          <a:xfrm rot="5400000">
            <a:off x="8496816" y="5784803"/>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2" name="Group 44">
            <a:extLst>
              <a:ext uri="{FF2B5EF4-FFF2-40B4-BE49-F238E27FC236}">
                <a16:creationId xmlns:a16="http://schemas.microsoft.com/office/drawing/2014/main" id="{083ACB0A-FBA9-0D43-9726-0A41424DD39D}"/>
              </a:ext>
            </a:extLst>
          </p:cNvPr>
          <p:cNvGrpSpPr>
            <a:grpSpLocks/>
          </p:cNvGrpSpPr>
          <p:nvPr/>
        </p:nvGrpSpPr>
        <p:grpSpPr bwMode="auto">
          <a:xfrm>
            <a:off x="8343615" y="5618570"/>
            <a:ext cx="711200" cy="601028"/>
            <a:chOff x="-44" y="1473"/>
            <a:chExt cx="981" cy="1105"/>
          </a:xfrm>
        </p:grpSpPr>
        <p:pic>
          <p:nvPicPr>
            <p:cNvPr id="154" name="Picture 45" descr="desktop_computer_stylized_medium">
              <a:extLst>
                <a:ext uri="{FF2B5EF4-FFF2-40B4-BE49-F238E27FC236}">
                  <a16:creationId xmlns:a16="http://schemas.microsoft.com/office/drawing/2014/main" id="{C369DB0B-1F34-3B46-A82A-78A90E656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 name="Freeform 46">
              <a:extLst>
                <a:ext uri="{FF2B5EF4-FFF2-40B4-BE49-F238E27FC236}">
                  <a16:creationId xmlns:a16="http://schemas.microsoft.com/office/drawing/2014/main" id="{9C2398C0-FF47-894E-B5E8-11EB55029DC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4" name="Straight Arrow Connector 13">
            <a:extLst>
              <a:ext uri="{FF2B5EF4-FFF2-40B4-BE49-F238E27FC236}">
                <a16:creationId xmlns:a16="http://schemas.microsoft.com/office/drawing/2014/main" id="{0F604162-E90D-984F-847A-C102A2F79780}"/>
              </a:ext>
            </a:extLst>
          </p:cNvPr>
          <p:cNvCxnSpPr/>
          <p:nvPr/>
        </p:nvCxnSpPr>
        <p:spPr>
          <a:xfrm flipV="1">
            <a:off x="8669292" y="4874844"/>
            <a:ext cx="0" cy="4459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D79A4A8-654F-5C41-9FB9-78AF30E0F351}"/>
              </a:ext>
            </a:extLst>
          </p:cNvPr>
          <p:cNvCxnSpPr>
            <a:cxnSpLocks/>
          </p:cNvCxnSpPr>
          <p:nvPr/>
        </p:nvCxnSpPr>
        <p:spPr>
          <a:xfrm flipV="1">
            <a:off x="8447023" y="5943807"/>
            <a:ext cx="0" cy="241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4" name="Group 113">
            <a:extLst>
              <a:ext uri="{FF2B5EF4-FFF2-40B4-BE49-F238E27FC236}">
                <a16:creationId xmlns:a16="http://schemas.microsoft.com/office/drawing/2014/main" id="{4F40B619-9A70-2641-9962-A545BD190AEE}"/>
              </a:ext>
            </a:extLst>
          </p:cNvPr>
          <p:cNvGrpSpPr>
            <a:grpSpLocks/>
          </p:cNvGrpSpPr>
          <p:nvPr/>
        </p:nvGrpSpPr>
        <p:grpSpPr bwMode="auto">
          <a:xfrm>
            <a:off x="9360038" y="2716627"/>
            <a:ext cx="928688" cy="1954212"/>
            <a:chOff x="250" y="1380"/>
            <a:chExt cx="585" cy="1231"/>
          </a:xfrm>
        </p:grpSpPr>
        <p:sp>
          <p:nvSpPr>
            <p:cNvPr id="245" name="Freeform 106">
              <a:extLst>
                <a:ext uri="{FF2B5EF4-FFF2-40B4-BE49-F238E27FC236}">
                  <a16:creationId xmlns:a16="http://schemas.microsoft.com/office/drawing/2014/main" id="{970BC10B-039D-D849-BD17-870D52BCA8D3}"/>
                </a:ext>
              </a:extLst>
            </p:cNvPr>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rgbClr val="FFFFFF"/>
                </a:gs>
                <a:gs pos="99000">
                  <a:schemeClr val="bg1">
                    <a:lumMod val="75000"/>
                  </a:schemeClr>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6" name="Rectangle 107">
              <a:extLst>
                <a:ext uri="{FF2B5EF4-FFF2-40B4-BE49-F238E27FC236}">
                  <a16:creationId xmlns:a16="http://schemas.microsoft.com/office/drawing/2014/main" id="{881A2D84-75CD-FF46-8268-58570E386E4E}"/>
                </a:ext>
              </a:extLst>
            </p:cNvPr>
            <p:cNvSpPr>
              <a:spLocks noChangeArrowheads="1"/>
            </p:cNvSpPr>
            <p:nvPr/>
          </p:nvSpPr>
          <p:spPr bwMode="auto">
            <a:xfrm>
              <a:off x="338" y="1399"/>
              <a:ext cx="493" cy="790"/>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7" name="Text Box 108">
              <a:extLst>
                <a:ext uri="{FF2B5EF4-FFF2-40B4-BE49-F238E27FC236}">
                  <a16:creationId xmlns:a16="http://schemas.microsoft.com/office/drawing/2014/main" id="{0174C2C5-DEEC-6448-84DD-CBC717D8C46C}"/>
                </a:ext>
              </a:extLst>
            </p:cNvPr>
            <p:cNvSpPr txBox="1">
              <a:spLocks noChangeArrowheads="1"/>
            </p:cNvSpPr>
            <p:nvPr/>
          </p:nvSpPr>
          <p:spPr bwMode="auto">
            <a:xfrm>
              <a:off x="413" y="1380"/>
              <a:ext cx="336"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Phy</a:t>
              </a:r>
            </a:p>
          </p:txBody>
        </p:sp>
        <p:sp>
          <p:nvSpPr>
            <p:cNvPr id="248" name="Line 109">
              <a:extLst>
                <a:ext uri="{FF2B5EF4-FFF2-40B4-BE49-F238E27FC236}">
                  <a16:creationId xmlns:a16="http://schemas.microsoft.com/office/drawing/2014/main" id="{5A82C9AA-9D84-BC42-9880-443161490A44}"/>
                </a:ext>
              </a:extLst>
            </p:cNvPr>
            <p:cNvSpPr>
              <a:spLocks noChangeShapeType="1"/>
            </p:cNvSpPr>
            <p:nvPr/>
          </p:nvSpPr>
          <p:spPr bwMode="auto">
            <a:xfrm>
              <a:off x="346" y="186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9" name="Line 110">
              <a:extLst>
                <a:ext uri="{FF2B5EF4-FFF2-40B4-BE49-F238E27FC236}">
                  <a16:creationId xmlns:a16="http://schemas.microsoft.com/office/drawing/2014/main" id="{7EEC7F05-4E24-D14E-8286-E30E0B01CBC6}"/>
                </a:ext>
              </a:extLst>
            </p:cNvPr>
            <p:cNvSpPr>
              <a:spLocks noChangeShapeType="1"/>
            </p:cNvSpPr>
            <p:nvPr/>
          </p:nvSpPr>
          <p:spPr bwMode="auto">
            <a:xfrm>
              <a:off x="343" y="2027"/>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0" name="Line 111">
              <a:extLst>
                <a:ext uri="{FF2B5EF4-FFF2-40B4-BE49-F238E27FC236}">
                  <a16:creationId xmlns:a16="http://schemas.microsoft.com/office/drawing/2014/main" id="{8F3EE3E7-2794-E248-913F-D23487889C7C}"/>
                </a:ext>
              </a:extLst>
            </p:cNvPr>
            <p:cNvSpPr>
              <a:spLocks noChangeShapeType="1"/>
            </p:cNvSpPr>
            <p:nvPr/>
          </p:nvSpPr>
          <p:spPr bwMode="auto">
            <a:xfrm>
              <a:off x="340" y="2186"/>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1" name="Line 112">
              <a:extLst>
                <a:ext uri="{FF2B5EF4-FFF2-40B4-BE49-F238E27FC236}">
                  <a16:creationId xmlns:a16="http://schemas.microsoft.com/office/drawing/2014/main" id="{12725139-7043-064B-BBB9-A6E7289DCDA0}"/>
                </a:ext>
              </a:extLst>
            </p:cNvPr>
            <p:cNvSpPr>
              <a:spLocks noChangeShapeType="1"/>
            </p:cNvSpPr>
            <p:nvPr/>
          </p:nvSpPr>
          <p:spPr bwMode="auto">
            <a:xfrm>
              <a:off x="330" y="169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140" name="Group 44">
            <a:extLst>
              <a:ext uri="{FF2B5EF4-FFF2-40B4-BE49-F238E27FC236}">
                <a16:creationId xmlns:a16="http://schemas.microsoft.com/office/drawing/2014/main" id="{BF422F91-ACCF-D044-A60B-0B40246D065D}"/>
              </a:ext>
            </a:extLst>
          </p:cNvPr>
          <p:cNvGrpSpPr>
            <a:grpSpLocks/>
          </p:cNvGrpSpPr>
          <p:nvPr/>
        </p:nvGrpSpPr>
        <p:grpSpPr bwMode="auto">
          <a:xfrm>
            <a:off x="8491273" y="4391325"/>
            <a:ext cx="1009650" cy="855028"/>
            <a:chOff x="-44" y="1473"/>
            <a:chExt cx="981" cy="1105"/>
          </a:xfrm>
        </p:grpSpPr>
        <p:pic>
          <p:nvPicPr>
            <p:cNvPr id="142" name="Picture 45" descr="desktop_computer_stylized_medium">
              <a:extLst>
                <a:ext uri="{FF2B5EF4-FFF2-40B4-BE49-F238E27FC236}">
                  <a16:creationId xmlns:a16="http://schemas.microsoft.com/office/drawing/2014/main" id="{707FEFA6-A5DE-6840-9994-DC6AA79BA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 name="Freeform 46">
              <a:extLst>
                <a:ext uri="{FF2B5EF4-FFF2-40B4-BE49-F238E27FC236}">
                  <a16:creationId xmlns:a16="http://schemas.microsoft.com/office/drawing/2014/main" id="{2330F56F-3837-6446-9F35-FB42B05CDD6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4" name="Group 100">
            <a:extLst>
              <a:ext uri="{FF2B5EF4-FFF2-40B4-BE49-F238E27FC236}">
                <a16:creationId xmlns:a16="http://schemas.microsoft.com/office/drawing/2014/main" id="{6FAC5503-9195-DF48-BF18-E7D249227C5B}"/>
              </a:ext>
            </a:extLst>
          </p:cNvPr>
          <p:cNvGrpSpPr>
            <a:grpSpLocks/>
          </p:cNvGrpSpPr>
          <p:nvPr/>
        </p:nvGrpSpPr>
        <p:grpSpPr bwMode="auto">
          <a:xfrm>
            <a:off x="5329167" y="3001010"/>
            <a:ext cx="836613" cy="2081213"/>
            <a:chOff x="2838" y="1545"/>
            <a:chExt cx="527" cy="1311"/>
          </a:xfrm>
        </p:grpSpPr>
        <p:sp>
          <p:nvSpPr>
            <p:cNvPr id="125" name="Freeform 93">
              <a:extLst>
                <a:ext uri="{FF2B5EF4-FFF2-40B4-BE49-F238E27FC236}">
                  <a16:creationId xmlns:a16="http://schemas.microsoft.com/office/drawing/2014/main" id="{9ADEE501-63F8-C84E-95DD-74C5774DAAFA}"/>
                </a:ext>
              </a:extLst>
            </p:cNvPr>
            <p:cNvSpPr>
              <a:spLocks/>
            </p:cNvSpPr>
            <p:nvPr/>
          </p:nvSpPr>
          <p:spPr bwMode="auto">
            <a:xfrm>
              <a:off x="2838" y="2342"/>
              <a:ext cx="527" cy="51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 name="connsiteX0" fmla="*/ 10000 w 10000"/>
                <a:gd name="connsiteY0" fmla="*/ 0 h 10486"/>
                <a:gd name="connsiteX1" fmla="*/ 5770 w 10000"/>
                <a:gd name="connsiteY1" fmla="*/ 10486 h 10486"/>
                <a:gd name="connsiteX2" fmla="*/ 0 w 10000"/>
                <a:gd name="connsiteY2" fmla="*/ 0 h 10486"/>
                <a:gd name="connsiteX3" fmla="*/ 10000 w 10000"/>
                <a:gd name="connsiteY3" fmla="*/ 0 h 10486"/>
                <a:gd name="connsiteX0" fmla="*/ 10000 w 10000"/>
                <a:gd name="connsiteY0" fmla="*/ 0 h 10486"/>
                <a:gd name="connsiteX1" fmla="*/ 5770 w 10000"/>
                <a:gd name="connsiteY1" fmla="*/ 10486 h 10486"/>
                <a:gd name="connsiteX2" fmla="*/ 2703 w 10000"/>
                <a:gd name="connsiteY2" fmla="*/ 5075 h 10486"/>
                <a:gd name="connsiteX3" fmla="*/ 0 w 10000"/>
                <a:gd name="connsiteY3" fmla="*/ 0 h 10486"/>
                <a:gd name="connsiteX4" fmla="*/ 10000 w 10000"/>
                <a:gd name="connsiteY4" fmla="*/ 0 h 10486"/>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489"/>
                <a:gd name="connsiteX1" fmla="*/ 5770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89"/>
                <a:gd name="connsiteX1" fmla="*/ 6548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92"/>
                <a:gd name="connsiteX1" fmla="*/ 6548 w 10000"/>
                <a:gd name="connsiteY1" fmla="*/ 10486 h 10492"/>
                <a:gd name="connsiteX2" fmla="*/ 271 w 10000"/>
                <a:gd name="connsiteY2" fmla="*/ 10331 h 10492"/>
                <a:gd name="connsiteX3" fmla="*/ 0 w 10000"/>
                <a:gd name="connsiteY3" fmla="*/ 0 h 10492"/>
                <a:gd name="connsiteX4" fmla="*/ 10000 w 10000"/>
                <a:gd name="connsiteY4" fmla="*/ 0 h 10492"/>
                <a:gd name="connsiteX0" fmla="*/ 9749 w 9749"/>
                <a:gd name="connsiteY0" fmla="*/ 0 h 10492"/>
                <a:gd name="connsiteX1" fmla="*/ 6297 w 9749"/>
                <a:gd name="connsiteY1" fmla="*/ 10486 h 10492"/>
                <a:gd name="connsiteX2" fmla="*/ 20 w 9749"/>
                <a:gd name="connsiteY2" fmla="*/ 10331 h 10492"/>
                <a:gd name="connsiteX3" fmla="*/ 916 w 9749"/>
                <a:gd name="connsiteY3" fmla="*/ 1363 h 10492"/>
                <a:gd name="connsiteX4" fmla="*/ 9749 w 9749"/>
                <a:gd name="connsiteY4" fmla="*/ 0 h 10492"/>
                <a:gd name="connsiteX0" fmla="*/ 9600 w 9600"/>
                <a:gd name="connsiteY0" fmla="*/ 372 h 8700"/>
                <a:gd name="connsiteX1" fmla="*/ 6458 w 9600"/>
                <a:gd name="connsiteY1" fmla="*/ 8695 h 8700"/>
                <a:gd name="connsiteX2" fmla="*/ 20 w 9600"/>
                <a:gd name="connsiteY2" fmla="*/ 8548 h 8700"/>
                <a:gd name="connsiteX3" fmla="*/ 939 w 9600"/>
                <a:gd name="connsiteY3" fmla="*/ 0 h 8700"/>
                <a:gd name="connsiteX4" fmla="*/ 9600 w 9600"/>
                <a:gd name="connsiteY4" fmla="*/ 372 h 8700"/>
                <a:gd name="connsiteX0" fmla="*/ 10000 w 10000"/>
                <a:gd name="connsiteY0" fmla="*/ 428 h 10000"/>
                <a:gd name="connsiteX1" fmla="*/ 6727 w 10000"/>
                <a:gd name="connsiteY1" fmla="*/ 9994 h 10000"/>
                <a:gd name="connsiteX2" fmla="*/ 21 w 10000"/>
                <a:gd name="connsiteY2" fmla="*/ 9825 h 10000"/>
                <a:gd name="connsiteX3" fmla="*/ 978 w 10000"/>
                <a:gd name="connsiteY3" fmla="*/ 0 h 10000"/>
                <a:gd name="connsiteX4" fmla="*/ 10000 w 10000"/>
                <a:gd name="connsiteY4" fmla="*/ 428 h 10000"/>
                <a:gd name="connsiteX0" fmla="*/ 9997 w 9997"/>
                <a:gd name="connsiteY0" fmla="*/ 428 h 10000"/>
                <a:gd name="connsiteX1" fmla="*/ 6724 w 9997"/>
                <a:gd name="connsiteY1" fmla="*/ 9994 h 10000"/>
                <a:gd name="connsiteX2" fmla="*/ 18 w 9997"/>
                <a:gd name="connsiteY2" fmla="*/ 9825 h 10000"/>
                <a:gd name="connsiteX3" fmla="*/ 975 w 9997"/>
                <a:gd name="connsiteY3" fmla="*/ 0 h 10000"/>
                <a:gd name="connsiteX4" fmla="*/ 9997 w 9997"/>
                <a:gd name="connsiteY4" fmla="*/ 428 h 10000"/>
                <a:gd name="connsiteX0" fmla="*/ 9982 w 9982"/>
                <a:gd name="connsiteY0" fmla="*/ 428 h 10000"/>
                <a:gd name="connsiteX1" fmla="*/ 6708 w 9982"/>
                <a:gd name="connsiteY1" fmla="*/ 9994 h 10000"/>
                <a:gd name="connsiteX2" fmla="*/ 0 w 9982"/>
                <a:gd name="connsiteY2" fmla="*/ 9825 h 10000"/>
                <a:gd name="connsiteX3" fmla="*/ 957 w 9982"/>
                <a:gd name="connsiteY3" fmla="*/ 0 h 10000"/>
                <a:gd name="connsiteX4" fmla="*/ 9982 w 9982"/>
                <a:gd name="connsiteY4" fmla="*/ 42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 h="10000">
                  <a:moveTo>
                    <a:pt x="9982" y="428"/>
                  </a:moveTo>
                  <a:cubicBezTo>
                    <a:pt x="6708" y="5645"/>
                    <a:pt x="7799" y="6805"/>
                    <a:pt x="6708" y="9994"/>
                  </a:cubicBezTo>
                  <a:cubicBezTo>
                    <a:pt x="4852" y="10080"/>
                    <a:pt x="3414" y="9311"/>
                    <a:pt x="0" y="9825"/>
                  </a:cubicBezTo>
                  <a:cubicBezTo>
                    <a:pt x="1461" y="5697"/>
                    <a:pt x="1365" y="4235"/>
                    <a:pt x="957" y="0"/>
                  </a:cubicBezTo>
                  <a:lnTo>
                    <a:pt x="9982" y="428"/>
                  </a:lnTo>
                  <a:close/>
                </a:path>
              </a:pathLst>
            </a:custGeom>
            <a:gradFill rotWithShape="1">
              <a:gsLst>
                <a:gs pos="0">
                  <a:schemeClr val="bg1">
                    <a:lumMod val="75000"/>
                  </a:schemeClr>
                </a:gs>
                <a:gs pos="100000">
                  <a:schemeClr val="bg1">
                    <a:alpha val="72000"/>
                  </a:schemeClr>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29" name="Rectangle 94">
              <a:extLst>
                <a:ext uri="{FF2B5EF4-FFF2-40B4-BE49-F238E27FC236}">
                  <a16:creationId xmlns:a16="http://schemas.microsoft.com/office/drawing/2014/main" id="{4A87A5E7-F047-7840-BBAF-012253EA528B}"/>
                </a:ext>
              </a:extLst>
            </p:cNvPr>
            <p:cNvSpPr>
              <a:spLocks noChangeArrowheads="1"/>
            </p:cNvSpPr>
            <p:nvPr/>
          </p:nvSpPr>
          <p:spPr bwMode="auto">
            <a:xfrm>
              <a:off x="2872" y="1877"/>
              <a:ext cx="493" cy="47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0" name="Text Box 95">
              <a:extLst>
                <a:ext uri="{FF2B5EF4-FFF2-40B4-BE49-F238E27FC236}">
                  <a16:creationId xmlns:a16="http://schemas.microsoft.com/office/drawing/2014/main" id="{6178E43E-D8F7-EC4A-AEDE-EC269AA14332}"/>
                </a:ext>
              </a:extLst>
            </p:cNvPr>
            <p:cNvSpPr txBox="1">
              <a:spLocks noChangeArrowheads="1"/>
            </p:cNvSpPr>
            <p:nvPr/>
          </p:nvSpPr>
          <p:spPr bwMode="auto">
            <a:xfrm>
              <a:off x="2941" y="1545"/>
              <a:ext cx="336"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Phy</a:t>
              </a:r>
            </a:p>
          </p:txBody>
        </p:sp>
        <p:sp>
          <p:nvSpPr>
            <p:cNvPr id="131" name="Line 98">
              <a:extLst>
                <a:ext uri="{FF2B5EF4-FFF2-40B4-BE49-F238E27FC236}">
                  <a16:creationId xmlns:a16="http://schemas.microsoft.com/office/drawing/2014/main" id="{981CF2C0-D84F-EE42-A47F-A00DF699C80D}"/>
                </a:ext>
              </a:extLst>
            </p:cNvPr>
            <p:cNvSpPr>
              <a:spLocks noChangeShapeType="1"/>
            </p:cNvSpPr>
            <p:nvPr/>
          </p:nvSpPr>
          <p:spPr bwMode="auto">
            <a:xfrm>
              <a:off x="2868" y="2039"/>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2" name="Line 99">
              <a:extLst>
                <a:ext uri="{FF2B5EF4-FFF2-40B4-BE49-F238E27FC236}">
                  <a16:creationId xmlns:a16="http://schemas.microsoft.com/office/drawing/2014/main" id="{1CF9F5A6-31A7-6E4D-B8BD-A18B5282DB8B}"/>
                </a:ext>
              </a:extLst>
            </p:cNvPr>
            <p:cNvSpPr>
              <a:spLocks noChangeShapeType="1"/>
            </p:cNvSpPr>
            <p:nvPr/>
          </p:nvSpPr>
          <p:spPr bwMode="auto">
            <a:xfrm>
              <a:off x="2865" y="219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187" name="Group 99">
            <a:extLst>
              <a:ext uri="{FF2B5EF4-FFF2-40B4-BE49-F238E27FC236}">
                <a16:creationId xmlns:a16="http://schemas.microsoft.com/office/drawing/2014/main" id="{149E1102-1775-9C40-A82F-CA67E8AC3B7D}"/>
              </a:ext>
            </a:extLst>
          </p:cNvPr>
          <p:cNvGrpSpPr>
            <a:grpSpLocks/>
          </p:cNvGrpSpPr>
          <p:nvPr/>
        </p:nvGrpSpPr>
        <p:grpSpPr bwMode="auto">
          <a:xfrm>
            <a:off x="6089782" y="2530406"/>
            <a:ext cx="2436813" cy="1519237"/>
            <a:chOff x="3018" y="1445"/>
            <a:chExt cx="1535" cy="957"/>
          </a:xfrm>
        </p:grpSpPr>
        <p:grpSp>
          <p:nvGrpSpPr>
            <p:cNvPr id="189" name="Group 61">
              <a:extLst>
                <a:ext uri="{FF2B5EF4-FFF2-40B4-BE49-F238E27FC236}">
                  <a16:creationId xmlns:a16="http://schemas.microsoft.com/office/drawing/2014/main" id="{80947A02-3E38-7744-9D3B-796971D86D1D}"/>
                </a:ext>
              </a:extLst>
            </p:cNvPr>
            <p:cNvGrpSpPr>
              <a:grpSpLocks/>
            </p:cNvGrpSpPr>
            <p:nvPr/>
          </p:nvGrpSpPr>
          <p:grpSpPr bwMode="auto">
            <a:xfrm>
              <a:off x="3286" y="1706"/>
              <a:ext cx="1267" cy="475"/>
              <a:chOff x="1197" y="1669"/>
              <a:chExt cx="1267" cy="475"/>
            </a:xfrm>
          </p:grpSpPr>
          <p:grpSp>
            <p:nvGrpSpPr>
              <p:cNvPr id="206" name="Group 62">
                <a:extLst>
                  <a:ext uri="{FF2B5EF4-FFF2-40B4-BE49-F238E27FC236}">
                    <a16:creationId xmlns:a16="http://schemas.microsoft.com/office/drawing/2014/main" id="{2C306763-C23D-394C-B9CB-A453BB621282}"/>
                  </a:ext>
                </a:extLst>
              </p:cNvPr>
              <p:cNvGrpSpPr>
                <a:grpSpLocks/>
              </p:cNvGrpSpPr>
              <p:nvPr/>
            </p:nvGrpSpPr>
            <p:grpSpPr bwMode="auto">
              <a:xfrm>
                <a:off x="1337" y="1990"/>
                <a:ext cx="90" cy="154"/>
                <a:chOff x="1337" y="1990"/>
                <a:chExt cx="90" cy="154"/>
              </a:xfrm>
            </p:grpSpPr>
            <p:sp>
              <p:nvSpPr>
                <p:cNvPr id="209" name="Line 64">
                  <a:extLst>
                    <a:ext uri="{FF2B5EF4-FFF2-40B4-BE49-F238E27FC236}">
                      <a16:creationId xmlns:a16="http://schemas.microsoft.com/office/drawing/2014/main" id="{F381FEB3-A7BA-3548-97B5-DF66310001CF}"/>
                    </a:ext>
                  </a:extLst>
                </p:cNvPr>
                <p:cNvSpPr>
                  <a:spLocks noChangeShapeType="1"/>
                </p:cNvSpPr>
                <p:nvPr/>
              </p:nvSpPr>
              <p:spPr bwMode="auto">
                <a:xfrm>
                  <a:off x="1337" y="1990"/>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0" name="Line 65">
                  <a:extLst>
                    <a:ext uri="{FF2B5EF4-FFF2-40B4-BE49-F238E27FC236}">
                      <a16:creationId xmlns:a16="http://schemas.microsoft.com/office/drawing/2014/main" id="{48BDFC0F-8101-BE4D-913A-7A1AB99201F5}"/>
                    </a:ext>
                  </a:extLst>
                </p:cNvPr>
                <p:cNvSpPr>
                  <a:spLocks noChangeShapeType="1"/>
                </p:cNvSpPr>
                <p:nvPr/>
              </p:nvSpPr>
              <p:spPr bwMode="auto">
                <a:xfrm>
                  <a:off x="1427" y="1992"/>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07" name="Text Box 66">
                <a:extLst>
                  <a:ext uri="{FF2B5EF4-FFF2-40B4-BE49-F238E27FC236}">
                    <a16:creationId xmlns:a16="http://schemas.microsoft.com/office/drawing/2014/main" id="{115C73F4-7033-6248-9366-1B213217204E}"/>
                  </a:ext>
                </a:extLst>
              </p:cNvPr>
              <p:cNvSpPr txBox="1">
                <a:spLocks noChangeArrowheads="1"/>
              </p:cNvSpPr>
              <p:nvPr/>
            </p:nvSpPr>
            <p:spPr bwMode="auto">
              <a:xfrm>
                <a:off x="1197" y="1669"/>
                <a:ext cx="126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IP src: 111.111.111.111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IP dest: 222.222.222.222</a:t>
                </a:r>
              </a:p>
            </p:txBody>
          </p:sp>
        </p:grpSp>
        <p:grpSp>
          <p:nvGrpSpPr>
            <p:cNvPr id="191" name="Group 72">
              <a:extLst>
                <a:ext uri="{FF2B5EF4-FFF2-40B4-BE49-F238E27FC236}">
                  <a16:creationId xmlns:a16="http://schemas.microsoft.com/office/drawing/2014/main" id="{F55ED3F7-1CC5-5C4A-820C-1DF5F3282B25}"/>
                </a:ext>
              </a:extLst>
            </p:cNvPr>
            <p:cNvGrpSpPr>
              <a:grpSpLocks/>
            </p:cNvGrpSpPr>
            <p:nvPr/>
          </p:nvGrpSpPr>
          <p:grpSpPr bwMode="auto">
            <a:xfrm>
              <a:off x="3018" y="1445"/>
              <a:ext cx="1530" cy="957"/>
              <a:chOff x="931" y="1414"/>
              <a:chExt cx="1530" cy="957"/>
            </a:xfrm>
          </p:grpSpPr>
          <p:sp>
            <p:nvSpPr>
              <p:cNvPr id="192" name="Text Box 73">
                <a:extLst>
                  <a:ext uri="{FF2B5EF4-FFF2-40B4-BE49-F238E27FC236}">
                    <a16:creationId xmlns:a16="http://schemas.microsoft.com/office/drawing/2014/main" id="{5DD14730-A902-F44B-9C3C-51E4CF51FBBF}"/>
                  </a:ext>
                </a:extLst>
              </p:cNvPr>
              <p:cNvSpPr txBox="1">
                <a:spLocks noChangeArrowheads="1"/>
              </p:cNvSpPr>
              <p:nvPr/>
            </p:nvSpPr>
            <p:spPr bwMode="auto">
              <a:xfrm>
                <a:off x="931" y="1414"/>
                <a:ext cx="1530" cy="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MAC src: </a:t>
                </a:r>
                <a:r>
                  <a:rPr kumimoji="0" lang="en-US" sz="1200" b="0" i="0" u="none" strike="noStrike" kern="0" cap="none" spc="0" normalizeH="0" baseline="0" noProof="0">
                    <a:ln>
                      <a:noFill/>
                    </a:ln>
                    <a:solidFill>
                      <a:srgbClr val="FF0000"/>
                    </a:solidFill>
                    <a:effectLst/>
                    <a:uLnTx/>
                    <a:uFillTx/>
                    <a:latin typeface="Arial" charset="0"/>
                    <a:ea typeface="ＭＳ Ｐゴシック" charset="0"/>
                    <a:cs typeface="+mn-cs"/>
                  </a:rPr>
                  <a:t>1A-23-F9-CD-06-9B</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MAC dest: </a:t>
                </a:r>
                <a:r>
                  <a:rPr kumimoji="0" lang="en-US" sz="1200" b="0" i="0" u="none" strike="noStrike" kern="0" cap="none" spc="0" normalizeH="0" baseline="0" noProof="0">
                    <a:ln>
                      <a:noFill/>
                    </a:ln>
                    <a:solidFill>
                      <a:srgbClr val="FF0000"/>
                    </a:solidFill>
                    <a:effectLst/>
                    <a:uLnTx/>
                    <a:uFillTx/>
                    <a:latin typeface="Arial" charset="0"/>
                    <a:ea typeface="ＭＳ Ｐゴシック" charset="0"/>
                    <a:cs typeface="+mn-cs"/>
                  </a:rPr>
                  <a:t>49-BD-D2-C7-56-2A</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a:ln>
                    <a:noFill/>
                  </a:ln>
                  <a:solidFill>
                    <a:srgbClr val="FF0000"/>
                  </a:solidFill>
                  <a:effectLst/>
                  <a:uLnTx/>
                  <a:uFillTx/>
                  <a:latin typeface="Arial" charset="0"/>
                  <a:ea typeface="ＭＳ Ｐゴシック" charset="0"/>
                  <a:cs typeface="+mn-cs"/>
                </a:endParaRPr>
              </a:p>
            </p:txBody>
          </p:sp>
          <p:grpSp>
            <p:nvGrpSpPr>
              <p:cNvPr id="193" name="Group 74">
                <a:extLst>
                  <a:ext uri="{FF2B5EF4-FFF2-40B4-BE49-F238E27FC236}">
                    <a16:creationId xmlns:a16="http://schemas.microsoft.com/office/drawing/2014/main" id="{E61CC039-B56A-9D4C-AF28-707D673CA80B}"/>
                  </a:ext>
                </a:extLst>
              </p:cNvPr>
              <p:cNvGrpSpPr>
                <a:grpSpLocks/>
              </p:cNvGrpSpPr>
              <p:nvPr/>
            </p:nvGrpSpPr>
            <p:grpSpPr bwMode="auto">
              <a:xfrm>
                <a:off x="981" y="2182"/>
                <a:ext cx="1049" cy="189"/>
                <a:chOff x="2829" y="2040"/>
                <a:chExt cx="1049" cy="189"/>
              </a:xfrm>
            </p:grpSpPr>
            <p:sp>
              <p:nvSpPr>
                <p:cNvPr id="198" name="Rectangle 75">
                  <a:extLst>
                    <a:ext uri="{FF2B5EF4-FFF2-40B4-BE49-F238E27FC236}">
                      <a16:creationId xmlns:a16="http://schemas.microsoft.com/office/drawing/2014/main" id="{9B79D222-9680-2547-8547-368ADC49A1F4}"/>
                    </a:ext>
                  </a:extLst>
                </p:cNvPr>
                <p:cNvSpPr>
                  <a:spLocks noChangeArrowheads="1"/>
                </p:cNvSpPr>
                <p:nvPr/>
              </p:nvSpPr>
              <p:spPr bwMode="auto">
                <a:xfrm>
                  <a:off x="2829" y="2042"/>
                  <a:ext cx="1049" cy="185"/>
                </a:xfrm>
                <a:prstGeom prst="rect">
                  <a:avLst/>
                </a:prstGeom>
                <a:solidFill>
                  <a:srgbClr val="0000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9" name="Rectangle 76">
                  <a:extLst>
                    <a:ext uri="{FF2B5EF4-FFF2-40B4-BE49-F238E27FC236}">
                      <a16:creationId xmlns:a16="http://schemas.microsoft.com/office/drawing/2014/main" id="{E433AB76-2AFC-2C42-BD43-7C73DA5631DC}"/>
                    </a:ext>
                  </a:extLst>
                </p:cNvPr>
                <p:cNvSpPr>
                  <a:spLocks noChangeArrowheads="1"/>
                </p:cNvSpPr>
                <p:nvPr/>
              </p:nvSpPr>
              <p:spPr bwMode="auto">
                <a:xfrm>
                  <a:off x="3078" y="2060"/>
                  <a:ext cx="691" cy="153"/>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0" name="Line 77">
                  <a:extLst>
                    <a:ext uri="{FF2B5EF4-FFF2-40B4-BE49-F238E27FC236}">
                      <a16:creationId xmlns:a16="http://schemas.microsoft.com/office/drawing/2014/main" id="{36CCAF09-1127-1542-BE8D-2FC0293199B8}"/>
                    </a:ext>
                  </a:extLst>
                </p:cNvPr>
                <p:cNvSpPr>
                  <a:spLocks noChangeShapeType="1"/>
                </p:cNvSpPr>
                <p:nvPr/>
              </p:nvSpPr>
              <p:spPr bwMode="auto">
                <a:xfrm>
                  <a:off x="3180"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1" name="Line 78">
                  <a:extLst>
                    <a:ext uri="{FF2B5EF4-FFF2-40B4-BE49-F238E27FC236}">
                      <a16:creationId xmlns:a16="http://schemas.microsoft.com/office/drawing/2014/main" id="{630B8E56-957F-7845-BDC3-FB921DFE6357}"/>
                    </a:ext>
                  </a:extLst>
                </p:cNvPr>
                <p:cNvSpPr>
                  <a:spLocks noChangeShapeType="1"/>
                </p:cNvSpPr>
                <p:nvPr/>
              </p:nvSpPr>
              <p:spPr bwMode="auto">
                <a:xfrm>
                  <a:off x="3276" y="2063"/>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2" name="Line 79">
                  <a:extLst>
                    <a:ext uri="{FF2B5EF4-FFF2-40B4-BE49-F238E27FC236}">
                      <a16:creationId xmlns:a16="http://schemas.microsoft.com/office/drawing/2014/main" id="{DE10D221-5D35-F64B-A0FC-014829FAD64B}"/>
                    </a:ext>
                  </a:extLst>
                </p:cNvPr>
                <p:cNvSpPr>
                  <a:spLocks noChangeShapeType="1"/>
                </p:cNvSpPr>
                <p:nvPr/>
              </p:nvSpPr>
              <p:spPr bwMode="auto">
                <a:xfrm>
                  <a:off x="2910"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3" name="Line 80">
                  <a:extLst>
                    <a:ext uri="{FF2B5EF4-FFF2-40B4-BE49-F238E27FC236}">
                      <a16:creationId xmlns:a16="http://schemas.microsoft.com/office/drawing/2014/main" id="{8636BFF3-AEB5-1447-A7AA-E7BFA2359FAC}"/>
                    </a:ext>
                  </a:extLst>
                </p:cNvPr>
                <p:cNvSpPr>
                  <a:spLocks noChangeShapeType="1"/>
                </p:cNvSpPr>
                <p:nvPr/>
              </p:nvSpPr>
              <p:spPr bwMode="auto">
                <a:xfrm>
                  <a:off x="3006" y="2040"/>
                  <a:ext cx="0" cy="189"/>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194" name="Line 81">
                <a:extLst>
                  <a:ext uri="{FF2B5EF4-FFF2-40B4-BE49-F238E27FC236}">
                    <a16:creationId xmlns:a16="http://schemas.microsoft.com/office/drawing/2014/main" id="{CE7452E4-0FD6-D244-9E83-39D133879F7C}"/>
                  </a:ext>
                </a:extLst>
              </p:cNvPr>
              <p:cNvSpPr>
                <a:spLocks noChangeShapeType="1"/>
              </p:cNvSpPr>
              <p:nvPr/>
            </p:nvSpPr>
            <p:spPr bwMode="auto">
              <a:xfrm flipV="1">
                <a:off x="1018" y="1576"/>
                <a:ext cx="2" cy="702"/>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5" name="Line 82">
                <a:extLst>
                  <a:ext uri="{FF2B5EF4-FFF2-40B4-BE49-F238E27FC236}">
                    <a16:creationId xmlns:a16="http://schemas.microsoft.com/office/drawing/2014/main" id="{9A9ABF67-FDC9-3640-90D1-F635D4F11772}"/>
                  </a:ext>
                </a:extLst>
              </p:cNvPr>
              <p:cNvSpPr>
                <a:spLocks noChangeShapeType="1"/>
              </p:cNvSpPr>
              <p:nvPr/>
            </p:nvSpPr>
            <p:spPr bwMode="auto">
              <a:xfrm flipV="1">
                <a:off x="1106" y="1680"/>
                <a:ext cx="0" cy="598"/>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6" name="Line 83">
                <a:extLst>
                  <a:ext uri="{FF2B5EF4-FFF2-40B4-BE49-F238E27FC236}">
                    <a16:creationId xmlns:a16="http://schemas.microsoft.com/office/drawing/2014/main" id="{11A36B1B-5EF9-BE4E-B102-BDF2F8D1D767}"/>
                  </a:ext>
                </a:extLst>
              </p:cNvPr>
              <p:cNvSpPr>
                <a:spLocks noChangeShapeType="1"/>
              </p:cNvSpPr>
              <p:nvPr/>
            </p:nvSpPr>
            <p:spPr bwMode="auto">
              <a:xfrm flipH="1" flipV="1">
                <a:off x="1276" y="1812"/>
                <a:ext cx="2" cy="470"/>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7" name="Line 84">
                <a:extLst>
                  <a:ext uri="{FF2B5EF4-FFF2-40B4-BE49-F238E27FC236}">
                    <a16:creationId xmlns:a16="http://schemas.microsoft.com/office/drawing/2014/main" id="{DBFE7F51-9B86-5F41-A7BB-3339CA991247}"/>
                  </a:ext>
                </a:extLst>
              </p:cNvPr>
              <p:cNvSpPr>
                <a:spLocks noChangeShapeType="1"/>
              </p:cNvSpPr>
              <p:nvPr/>
            </p:nvSpPr>
            <p:spPr bwMode="auto">
              <a:xfrm>
                <a:off x="1368" y="1924"/>
                <a:ext cx="2" cy="35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sp>
        <p:nvSpPr>
          <p:cNvPr id="243" name="Rectangle 77">
            <a:extLst>
              <a:ext uri="{FF2B5EF4-FFF2-40B4-BE49-F238E27FC236}">
                <a16:creationId xmlns:a16="http://schemas.microsoft.com/office/drawing/2014/main" id="{53E8513E-E83D-C947-8989-F40E5454F6A8}"/>
              </a:ext>
            </a:extLst>
          </p:cNvPr>
          <p:cNvSpPr>
            <a:spLocks noChangeArrowheads="1"/>
          </p:cNvSpPr>
          <p:nvPr/>
        </p:nvSpPr>
        <p:spPr bwMode="auto">
          <a:xfrm>
            <a:off x="1182960" y="2698439"/>
            <a:ext cx="3707092"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transmits link-layer frame</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4" name="Rectangle 76">
            <a:extLst>
              <a:ext uri="{FF2B5EF4-FFF2-40B4-BE49-F238E27FC236}">
                <a16:creationId xmlns:a16="http://schemas.microsoft.com/office/drawing/2014/main" id="{74BA2DA1-F394-464B-8C5F-E81836E17747}"/>
              </a:ext>
            </a:extLst>
          </p:cNvPr>
          <p:cNvSpPr>
            <a:spLocks noChangeArrowheads="1"/>
          </p:cNvSpPr>
          <p:nvPr/>
        </p:nvSpPr>
        <p:spPr bwMode="auto">
          <a:xfrm>
            <a:off x="1236521" y="1283045"/>
            <a:ext cx="10571166" cy="55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 determines outgoing interface, passes datagram with IP source A, destination B to link layer </a:t>
            </a:r>
          </a:p>
        </p:txBody>
      </p:sp>
      <p:sp>
        <p:nvSpPr>
          <p:cNvPr id="256" name="Rectangle 77">
            <a:extLst>
              <a:ext uri="{FF2B5EF4-FFF2-40B4-BE49-F238E27FC236}">
                <a16:creationId xmlns:a16="http://schemas.microsoft.com/office/drawing/2014/main" id="{690603EC-6A8E-7B49-94C4-6F92D9F280EF}"/>
              </a:ext>
            </a:extLst>
          </p:cNvPr>
          <p:cNvSpPr>
            <a:spLocks noChangeArrowheads="1"/>
          </p:cNvSpPr>
          <p:nvPr/>
        </p:nvSpPr>
        <p:spPr bwMode="auto">
          <a:xfrm>
            <a:off x="1222717" y="1945029"/>
            <a:ext cx="10810254"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R creates link-layer frame containing A-to-B IP datagram. Frame destination address: B's MAC address</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655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wipe(down)">
                                      <p:cBhvr>
                                        <p:cTn id="7" dur="500"/>
                                        <p:tgtEl>
                                          <p:spTgt spid="244"/>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1.04167E-6 -0.00023 L 1.04167E-6 0.19838 L 0.13489 0.11782 C 0.13489 0.06597 0.13607 0.01042 0.13607 -0.04144 " pathEditMode="relative" rAng="0" ptsTypes="AAAA">
                                      <p:cBhvr>
                                        <p:cTn id="10" dur="2000" fill="hold"/>
                                        <p:tgtEl>
                                          <p:spTgt spid="187"/>
                                        </p:tgtEl>
                                        <p:attrNameLst>
                                          <p:attrName>ppt_x</p:attrName>
                                          <p:attrName>ppt_y</p:attrName>
                                        </p:attrNameLst>
                                      </p:cBhvr>
                                      <p:rCtr x="6797" y="78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Routing to another subnet: addressing</a:t>
            </a:r>
            <a:endParaRPr lang="en-US" sz="4400" b="0">
              <a:latin typeface="+mn-lt"/>
            </a:endParaRPr>
          </a:p>
        </p:txBody>
      </p:sp>
      <p:cxnSp>
        <p:nvCxnSpPr>
          <p:cNvPr id="11" name="Straight Connector 10">
            <a:extLst>
              <a:ext uri="{FF2B5EF4-FFF2-40B4-BE49-F238E27FC236}">
                <a16:creationId xmlns:a16="http://schemas.microsoft.com/office/drawing/2014/main" id="{0CFFE62D-54D4-2E4A-9F56-42AF465143DE}"/>
              </a:ext>
            </a:extLst>
          </p:cNvPr>
          <p:cNvCxnSpPr/>
          <p:nvPr/>
        </p:nvCxnSpPr>
        <p:spPr>
          <a:xfrm>
            <a:off x="4293702" y="5340624"/>
            <a:ext cx="3233531"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1" name="Text Box 4">
            <a:extLst>
              <a:ext uri="{FF2B5EF4-FFF2-40B4-BE49-F238E27FC236}">
                <a16:creationId xmlns:a16="http://schemas.microsoft.com/office/drawing/2014/main" id="{2D2C1B49-6D05-3245-A14C-49597506C649}"/>
              </a:ext>
            </a:extLst>
          </p:cNvPr>
          <p:cNvSpPr txBox="1">
            <a:spLocks noChangeArrowheads="1"/>
          </p:cNvSpPr>
          <p:nvPr/>
        </p:nvSpPr>
        <p:spPr bwMode="auto">
          <a:xfrm>
            <a:off x="5496545" y="4606786"/>
            <a:ext cx="380232" cy="523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a:t>
            </a:r>
            <a:endPar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endParaRPr>
          </a:p>
        </p:txBody>
      </p:sp>
      <p:sp>
        <p:nvSpPr>
          <p:cNvPr id="92" name="Text Box 21">
            <a:extLst>
              <a:ext uri="{FF2B5EF4-FFF2-40B4-BE49-F238E27FC236}">
                <a16:creationId xmlns:a16="http://schemas.microsoft.com/office/drawing/2014/main" id="{8E9F58B9-C012-7C42-9622-7098AAF9C744}"/>
              </a:ext>
            </a:extLst>
          </p:cNvPr>
          <p:cNvSpPr txBox="1">
            <a:spLocks noChangeArrowheads="1"/>
          </p:cNvSpPr>
          <p:nvPr/>
        </p:nvSpPr>
        <p:spPr bwMode="auto">
          <a:xfrm>
            <a:off x="5140945" y="5749508"/>
            <a:ext cx="158594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1A-23-F9-CD-06-9B</a:t>
            </a:r>
          </a:p>
        </p:txBody>
      </p:sp>
      <p:sp>
        <p:nvSpPr>
          <p:cNvPr id="93" name="Text Box 22">
            <a:extLst>
              <a:ext uri="{FF2B5EF4-FFF2-40B4-BE49-F238E27FC236}">
                <a16:creationId xmlns:a16="http://schemas.microsoft.com/office/drawing/2014/main" id="{D3BC78DD-68E2-3F42-A025-894036CA69F8}"/>
              </a:ext>
            </a:extLst>
          </p:cNvPr>
          <p:cNvSpPr txBox="1">
            <a:spLocks noChangeArrowheads="1"/>
          </p:cNvSpPr>
          <p:nvPr/>
        </p:nvSpPr>
        <p:spPr bwMode="auto">
          <a:xfrm>
            <a:off x="5288582" y="5576471"/>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222.222.222.220</a:t>
            </a:r>
          </a:p>
        </p:txBody>
      </p:sp>
      <p:grpSp>
        <p:nvGrpSpPr>
          <p:cNvPr id="94" name="Group 23">
            <a:extLst>
              <a:ext uri="{FF2B5EF4-FFF2-40B4-BE49-F238E27FC236}">
                <a16:creationId xmlns:a16="http://schemas.microsoft.com/office/drawing/2014/main" id="{026701D5-9E9E-EF42-B7AA-972F210D71D9}"/>
              </a:ext>
            </a:extLst>
          </p:cNvPr>
          <p:cNvGrpSpPr>
            <a:grpSpLocks/>
          </p:cNvGrpSpPr>
          <p:nvPr/>
        </p:nvGrpSpPr>
        <p:grpSpPr bwMode="auto">
          <a:xfrm>
            <a:off x="3992226" y="6027746"/>
            <a:ext cx="1573213" cy="482601"/>
            <a:chOff x="1934" y="2405"/>
            <a:chExt cx="991" cy="304"/>
          </a:xfrm>
        </p:grpSpPr>
        <p:sp>
          <p:nvSpPr>
            <p:cNvPr id="146" name="Text Box 24">
              <a:extLst>
                <a:ext uri="{FF2B5EF4-FFF2-40B4-BE49-F238E27FC236}">
                  <a16:creationId xmlns:a16="http://schemas.microsoft.com/office/drawing/2014/main" id="{D19F6EF2-3DED-734B-B3EA-8B5850BFD7DC}"/>
                </a:ext>
              </a:extLst>
            </p:cNvPr>
            <p:cNvSpPr txBox="1">
              <a:spLocks noChangeArrowheads="1"/>
            </p:cNvSpPr>
            <p:nvPr/>
          </p:nvSpPr>
          <p:spPr bwMode="auto">
            <a:xfrm>
              <a:off x="1934" y="2405"/>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111.111.111.110</a:t>
              </a:r>
            </a:p>
          </p:txBody>
        </p:sp>
        <p:sp>
          <p:nvSpPr>
            <p:cNvPr id="147" name="Text Box 25">
              <a:extLst>
                <a:ext uri="{FF2B5EF4-FFF2-40B4-BE49-F238E27FC236}">
                  <a16:creationId xmlns:a16="http://schemas.microsoft.com/office/drawing/2014/main" id="{E60F6762-DC3F-2E40-B567-43C8BBD1B182}"/>
                </a:ext>
              </a:extLst>
            </p:cNvPr>
            <p:cNvSpPr txBox="1">
              <a:spLocks noChangeArrowheads="1"/>
            </p:cNvSpPr>
            <p:nvPr/>
          </p:nvSpPr>
          <p:spPr bwMode="auto">
            <a:xfrm>
              <a:off x="1938" y="2515"/>
              <a:ext cx="987"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E6-E9-00-17-BB-4B</a:t>
              </a:r>
            </a:p>
          </p:txBody>
        </p:sp>
      </p:grpSp>
      <p:sp>
        <p:nvSpPr>
          <p:cNvPr id="99" name="Text Box 26">
            <a:extLst>
              <a:ext uri="{FF2B5EF4-FFF2-40B4-BE49-F238E27FC236}">
                <a16:creationId xmlns:a16="http://schemas.microsoft.com/office/drawing/2014/main" id="{EB7AD1CB-7395-4048-94BA-078B6760194C}"/>
              </a:ext>
            </a:extLst>
          </p:cNvPr>
          <p:cNvSpPr txBox="1">
            <a:spLocks noChangeArrowheads="1"/>
          </p:cNvSpPr>
          <p:nvPr/>
        </p:nvSpPr>
        <p:spPr bwMode="auto">
          <a:xfrm>
            <a:off x="1983382" y="6174597"/>
            <a:ext cx="1634615"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CC-49-DE-D0-AB-7D</a:t>
            </a:r>
          </a:p>
        </p:txBody>
      </p:sp>
      <p:sp>
        <p:nvSpPr>
          <p:cNvPr id="100" name="Text Box 27">
            <a:extLst>
              <a:ext uri="{FF2B5EF4-FFF2-40B4-BE49-F238E27FC236}">
                <a16:creationId xmlns:a16="http://schemas.microsoft.com/office/drawing/2014/main" id="{883C22D8-5EE5-FD4B-A6BF-961F094C9520}"/>
              </a:ext>
            </a:extLst>
          </p:cNvPr>
          <p:cNvSpPr txBox="1">
            <a:spLocks noChangeArrowheads="1"/>
          </p:cNvSpPr>
          <p:nvPr/>
        </p:nvSpPr>
        <p:spPr bwMode="auto">
          <a:xfrm>
            <a:off x="2183407" y="5985684"/>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111.111.111.112</a:t>
            </a:r>
          </a:p>
        </p:txBody>
      </p:sp>
      <p:sp>
        <p:nvSpPr>
          <p:cNvPr id="101" name="Text Box 30">
            <a:extLst>
              <a:ext uri="{FF2B5EF4-FFF2-40B4-BE49-F238E27FC236}">
                <a16:creationId xmlns:a16="http://schemas.microsoft.com/office/drawing/2014/main" id="{F0A4A6D6-07D6-9540-9E22-87082344B6CE}"/>
              </a:ext>
            </a:extLst>
          </p:cNvPr>
          <p:cNvSpPr txBox="1">
            <a:spLocks noChangeArrowheads="1"/>
          </p:cNvSpPr>
          <p:nvPr/>
        </p:nvSpPr>
        <p:spPr bwMode="auto">
          <a:xfrm>
            <a:off x="1901438" y="5007006"/>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111.111.111.111</a:t>
            </a:r>
          </a:p>
        </p:txBody>
      </p:sp>
      <p:sp>
        <p:nvSpPr>
          <p:cNvPr id="102" name="Text Box 33">
            <a:extLst>
              <a:ext uri="{FF2B5EF4-FFF2-40B4-BE49-F238E27FC236}">
                <a16:creationId xmlns:a16="http://schemas.microsoft.com/office/drawing/2014/main" id="{98DB423A-5D18-F545-A673-502329AD2A00}"/>
              </a:ext>
            </a:extLst>
          </p:cNvPr>
          <p:cNvSpPr txBox="1">
            <a:spLocks noChangeArrowheads="1"/>
          </p:cNvSpPr>
          <p:nvPr/>
        </p:nvSpPr>
        <p:spPr bwMode="auto">
          <a:xfrm>
            <a:off x="1799535" y="5196273"/>
            <a:ext cx="1535998"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74-29-9C-E8-FF-55</a:t>
            </a:r>
          </a:p>
        </p:txBody>
      </p:sp>
      <p:sp>
        <p:nvSpPr>
          <p:cNvPr id="103" name="Freeform 39">
            <a:extLst>
              <a:ext uri="{FF2B5EF4-FFF2-40B4-BE49-F238E27FC236}">
                <a16:creationId xmlns:a16="http://schemas.microsoft.com/office/drawing/2014/main" id="{B2706607-111C-5245-B2CF-A17D7724FFA8}"/>
              </a:ext>
            </a:extLst>
          </p:cNvPr>
          <p:cNvSpPr>
            <a:spLocks/>
          </p:cNvSpPr>
          <p:nvPr/>
        </p:nvSpPr>
        <p:spPr bwMode="auto">
          <a:xfrm>
            <a:off x="3637582" y="4808121"/>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Line 40">
            <a:extLst>
              <a:ext uri="{FF2B5EF4-FFF2-40B4-BE49-F238E27FC236}">
                <a16:creationId xmlns:a16="http://schemas.microsoft.com/office/drawing/2014/main" id="{28F869C4-D67B-E043-97EC-60E9EE422E8C}"/>
              </a:ext>
            </a:extLst>
          </p:cNvPr>
          <p:cNvSpPr>
            <a:spLocks noChangeShapeType="1"/>
          </p:cNvSpPr>
          <p:nvPr/>
        </p:nvSpPr>
        <p:spPr bwMode="auto">
          <a:xfrm>
            <a:off x="3334370" y="4787483"/>
            <a:ext cx="438150" cy="2301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Line 41">
            <a:extLst>
              <a:ext uri="{FF2B5EF4-FFF2-40B4-BE49-F238E27FC236}">
                <a16:creationId xmlns:a16="http://schemas.microsoft.com/office/drawing/2014/main" id="{F58EADC2-5F53-3341-BAA6-DBF970DD75E5}"/>
              </a:ext>
            </a:extLst>
          </p:cNvPr>
          <p:cNvSpPr>
            <a:spLocks noChangeShapeType="1"/>
          </p:cNvSpPr>
          <p:nvPr/>
        </p:nvSpPr>
        <p:spPr bwMode="auto">
          <a:xfrm flipV="1">
            <a:off x="3406935" y="5732045"/>
            <a:ext cx="283036" cy="5444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Line 44">
            <a:extLst>
              <a:ext uri="{FF2B5EF4-FFF2-40B4-BE49-F238E27FC236}">
                <a16:creationId xmlns:a16="http://schemas.microsoft.com/office/drawing/2014/main" id="{9DEB43AB-0452-E74B-A267-354DF376C2C7}"/>
              </a:ext>
            </a:extLst>
          </p:cNvPr>
          <p:cNvSpPr>
            <a:spLocks noChangeShapeType="1"/>
          </p:cNvSpPr>
          <p:nvPr/>
        </p:nvSpPr>
        <p:spPr bwMode="auto">
          <a:xfrm flipV="1">
            <a:off x="3342282" y="5842809"/>
            <a:ext cx="0" cy="163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Line 45">
            <a:extLst>
              <a:ext uri="{FF2B5EF4-FFF2-40B4-BE49-F238E27FC236}">
                <a16:creationId xmlns:a16="http://schemas.microsoft.com/office/drawing/2014/main" id="{FCE2A6D7-36B2-D94C-B589-354F8509B97B}"/>
              </a:ext>
            </a:extLst>
          </p:cNvPr>
          <p:cNvSpPr>
            <a:spLocks noChangeShapeType="1"/>
          </p:cNvSpPr>
          <p:nvPr/>
        </p:nvSpPr>
        <p:spPr bwMode="auto">
          <a:xfrm flipH="1" flipV="1">
            <a:off x="3248645" y="4860508"/>
            <a:ext cx="0" cy="2481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Line 46">
            <a:extLst>
              <a:ext uri="{FF2B5EF4-FFF2-40B4-BE49-F238E27FC236}">
                <a16:creationId xmlns:a16="http://schemas.microsoft.com/office/drawing/2014/main" id="{34C788DF-A7C4-7C49-A6BA-645F989435A2}"/>
              </a:ext>
            </a:extLst>
          </p:cNvPr>
          <p:cNvSpPr>
            <a:spLocks noChangeShapeType="1"/>
          </p:cNvSpPr>
          <p:nvPr/>
        </p:nvSpPr>
        <p:spPr bwMode="auto">
          <a:xfrm>
            <a:off x="5018707" y="5427247"/>
            <a:ext cx="0" cy="620504"/>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Line 47">
            <a:extLst>
              <a:ext uri="{FF2B5EF4-FFF2-40B4-BE49-F238E27FC236}">
                <a16:creationId xmlns:a16="http://schemas.microsoft.com/office/drawing/2014/main" id="{74475E6E-D489-9D41-83DE-586A84785D27}"/>
              </a:ext>
            </a:extLst>
          </p:cNvPr>
          <p:cNvSpPr>
            <a:spLocks noChangeShapeType="1"/>
          </p:cNvSpPr>
          <p:nvPr/>
        </p:nvSpPr>
        <p:spPr bwMode="auto">
          <a:xfrm flipH="1" flipV="1">
            <a:off x="6207745" y="5417721"/>
            <a:ext cx="4762" cy="2206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Text Box 58">
            <a:extLst>
              <a:ext uri="{FF2B5EF4-FFF2-40B4-BE49-F238E27FC236}">
                <a16:creationId xmlns:a16="http://schemas.microsoft.com/office/drawing/2014/main" id="{9ED91BB2-5CD2-AF4D-990D-A02134AFDF18}"/>
              </a:ext>
            </a:extLst>
          </p:cNvPr>
          <p:cNvSpPr txBox="1">
            <a:spLocks noChangeArrowheads="1"/>
          </p:cNvSpPr>
          <p:nvPr/>
        </p:nvSpPr>
        <p:spPr bwMode="auto">
          <a:xfrm>
            <a:off x="2243136" y="4315099"/>
            <a:ext cx="393056"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13" name="Group 63">
            <a:extLst>
              <a:ext uri="{FF2B5EF4-FFF2-40B4-BE49-F238E27FC236}">
                <a16:creationId xmlns:a16="http://schemas.microsoft.com/office/drawing/2014/main" id="{28E44824-539C-9E48-97D4-38EC5EF1A87D}"/>
              </a:ext>
            </a:extLst>
          </p:cNvPr>
          <p:cNvGrpSpPr>
            <a:grpSpLocks/>
          </p:cNvGrpSpPr>
          <p:nvPr/>
        </p:nvGrpSpPr>
        <p:grpSpPr bwMode="auto">
          <a:xfrm>
            <a:off x="8615685" y="5148731"/>
            <a:ext cx="1616076" cy="495300"/>
            <a:chOff x="4351" y="2786"/>
            <a:chExt cx="1018" cy="312"/>
          </a:xfrm>
        </p:grpSpPr>
        <p:sp>
          <p:nvSpPr>
            <p:cNvPr id="144" name="Text Box 64">
              <a:extLst>
                <a:ext uri="{FF2B5EF4-FFF2-40B4-BE49-F238E27FC236}">
                  <a16:creationId xmlns:a16="http://schemas.microsoft.com/office/drawing/2014/main" id="{6F4DD6C5-5CCC-9A43-8DEF-22B166CC124F}"/>
                </a:ext>
              </a:extLst>
            </p:cNvPr>
            <p:cNvSpPr txBox="1">
              <a:spLocks noChangeArrowheads="1"/>
            </p:cNvSpPr>
            <p:nvPr/>
          </p:nvSpPr>
          <p:spPr bwMode="auto">
            <a:xfrm>
              <a:off x="4352" y="2786"/>
              <a:ext cx="892"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222.222.222.222</a:t>
              </a:r>
            </a:p>
          </p:txBody>
        </p:sp>
        <p:sp>
          <p:nvSpPr>
            <p:cNvPr id="145" name="Text Box 65">
              <a:extLst>
                <a:ext uri="{FF2B5EF4-FFF2-40B4-BE49-F238E27FC236}">
                  <a16:creationId xmlns:a16="http://schemas.microsoft.com/office/drawing/2014/main" id="{6E33AF33-87FC-744F-A61A-A574F7048B06}"/>
                </a:ext>
              </a:extLst>
            </p:cNvPr>
            <p:cNvSpPr txBox="1">
              <a:spLocks noChangeArrowheads="1"/>
            </p:cNvSpPr>
            <p:nvPr/>
          </p:nvSpPr>
          <p:spPr bwMode="auto">
            <a:xfrm>
              <a:off x="4351" y="2904"/>
              <a:ext cx="1018" cy="1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49-BD-D2-C7-56-2A</a:t>
              </a:r>
            </a:p>
          </p:txBody>
        </p:sp>
      </p:grpSp>
      <p:sp>
        <p:nvSpPr>
          <p:cNvPr id="114" name="Line 67">
            <a:extLst>
              <a:ext uri="{FF2B5EF4-FFF2-40B4-BE49-F238E27FC236}">
                <a16:creationId xmlns:a16="http://schemas.microsoft.com/office/drawing/2014/main" id="{351E9598-D6EF-0941-9E90-3FFDA09398B1}"/>
              </a:ext>
            </a:extLst>
          </p:cNvPr>
          <p:cNvSpPr>
            <a:spLocks noChangeShapeType="1"/>
          </p:cNvSpPr>
          <p:nvPr/>
        </p:nvSpPr>
        <p:spPr bwMode="auto">
          <a:xfrm flipV="1">
            <a:off x="8215932" y="4787483"/>
            <a:ext cx="450850" cy="3175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Text Box 71">
            <a:extLst>
              <a:ext uri="{FF2B5EF4-FFF2-40B4-BE49-F238E27FC236}">
                <a16:creationId xmlns:a16="http://schemas.microsoft.com/office/drawing/2014/main" id="{A2452177-E551-CB48-A13E-9F30A8D87705}"/>
              </a:ext>
            </a:extLst>
          </p:cNvPr>
          <p:cNvSpPr txBox="1">
            <a:spLocks noChangeArrowheads="1"/>
          </p:cNvSpPr>
          <p:nvPr/>
        </p:nvSpPr>
        <p:spPr bwMode="auto">
          <a:xfrm>
            <a:off x="8307272" y="6136999"/>
            <a:ext cx="14157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222.222.222.221</a:t>
            </a:r>
          </a:p>
        </p:txBody>
      </p:sp>
      <p:sp>
        <p:nvSpPr>
          <p:cNvPr id="117" name="Text Box 72">
            <a:extLst>
              <a:ext uri="{FF2B5EF4-FFF2-40B4-BE49-F238E27FC236}">
                <a16:creationId xmlns:a16="http://schemas.microsoft.com/office/drawing/2014/main" id="{70A29F2B-254D-C242-BED3-63C6A20006BF}"/>
              </a:ext>
            </a:extLst>
          </p:cNvPr>
          <p:cNvSpPr txBox="1">
            <a:spLocks noChangeArrowheads="1"/>
          </p:cNvSpPr>
          <p:nvPr/>
        </p:nvSpPr>
        <p:spPr bwMode="auto">
          <a:xfrm>
            <a:off x="8297391" y="6315866"/>
            <a:ext cx="155228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88-B2-2F-54-1A-0F</a:t>
            </a:r>
          </a:p>
        </p:txBody>
      </p:sp>
      <p:sp>
        <p:nvSpPr>
          <p:cNvPr id="118" name="Line 73">
            <a:extLst>
              <a:ext uri="{FF2B5EF4-FFF2-40B4-BE49-F238E27FC236}">
                <a16:creationId xmlns:a16="http://schemas.microsoft.com/office/drawing/2014/main" id="{EA6BFE92-6101-754D-A5A8-900E35C4E79C}"/>
              </a:ext>
            </a:extLst>
          </p:cNvPr>
          <p:cNvSpPr>
            <a:spLocks noChangeShapeType="1"/>
          </p:cNvSpPr>
          <p:nvPr/>
        </p:nvSpPr>
        <p:spPr bwMode="auto">
          <a:xfrm flipH="1" flipV="1">
            <a:off x="8156672" y="5684421"/>
            <a:ext cx="267105" cy="200926"/>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75">
            <a:extLst>
              <a:ext uri="{FF2B5EF4-FFF2-40B4-BE49-F238E27FC236}">
                <a16:creationId xmlns:a16="http://schemas.microsoft.com/office/drawing/2014/main" id="{68E66362-A921-0844-BAA8-FB5279AD1D5D}"/>
              </a:ext>
            </a:extLst>
          </p:cNvPr>
          <p:cNvSpPr>
            <a:spLocks/>
          </p:cNvSpPr>
          <p:nvPr/>
        </p:nvSpPr>
        <p:spPr bwMode="auto">
          <a:xfrm>
            <a:off x="7476157" y="4811296"/>
            <a:ext cx="765175" cy="108108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Text Box 76">
            <a:extLst>
              <a:ext uri="{FF2B5EF4-FFF2-40B4-BE49-F238E27FC236}">
                <a16:creationId xmlns:a16="http://schemas.microsoft.com/office/drawing/2014/main" id="{DA57B50B-B7E5-2942-B45A-3152B6985451}"/>
              </a:ext>
            </a:extLst>
          </p:cNvPr>
          <p:cNvSpPr txBox="1">
            <a:spLocks noChangeArrowheads="1"/>
          </p:cNvSpPr>
          <p:nvPr/>
        </p:nvSpPr>
        <p:spPr bwMode="auto">
          <a:xfrm>
            <a:off x="9407316" y="4484341"/>
            <a:ext cx="380232"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grpSp>
        <p:nvGrpSpPr>
          <p:cNvPr id="9" name="Group 8">
            <a:extLst>
              <a:ext uri="{FF2B5EF4-FFF2-40B4-BE49-F238E27FC236}">
                <a16:creationId xmlns:a16="http://schemas.microsoft.com/office/drawing/2014/main" id="{CC76A447-7E01-C147-9C89-C1C4C935DA7A}"/>
              </a:ext>
            </a:extLst>
          </p:cNvPr>
          <p:cNvGrpSpPr/>
          <p:nvPr/>
        </p:nvGrpSpPr>
        <p:grpSpPr>
          <a:xfrm>
            <a:off x="5001868" y="5038254"/>
            <a:ext cx="1310631" cy="501151"/>
            <a:chOff x="4909105" y="5767126"/>
            <a:chExt cx="1310631" cy="501151"/>
          </a:xfrm>
        </p:grpSpPr>
        <p:sp>
          <p:nvSpPr>
            <p:cNvPr id="167" name="Rectangle 37">
              <a:extLst>
                <a:ext uri="{FF2B5EF4-FFF2-40B4-BE49-F238E27FC236}">
                  <a16:creationId xmlns:a16="http://schemas.microsoft.com/office/drawing/2014/main" id="{89D0886F-F835-2044-AB8F-F49ACC0B58EB}"/>
                </a:ext>
              </a:extLst>
            </p:cNvPr>
            <p:cNvSpPr>
              <a:spLocks noChangeArrowheads="1"/>
            </p:cNvSpPr>
            <p:nvPr/>
          </p:nvSpPr>
          <p:spPr bwMode="auto">
            <a:xfrm rot="5400000">
              <a:off x="6024859" y="5937451"/>
              <a:ext cx="13416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68" name="Rectangle 37">
              <a:extLst>
                <a:ext uri="{FF2B5EF4-FFF2-40B4-BE49-F238E27FC236}">
                  <a16:creationId xmlns:a16="http://schemas.microsoft.com/office/drawing/2014/main" id="{C75323AD-DC39-4543-A0CC-4375A7BCF3F2}"/>
                </a:ext>
              </a:extLst>
            </p:cNvPr>
            <p:cNvSpPr>
              <a:spLocks noChangeArrowheads="1"/>
            </p:cNvSpPr>
            <p:nvPr/>
          </p:nvSpPr>
          <p:spPr bwMode="auto">
            <a:xfrm rot="5400000">
              <a:off x="4966501" y="5940764"/>
              <a:ext cx="140795"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6" name="Group 155">
              <a:extLst>
                <a:ext uri="{FF2B5EF4-FFF2-40B4-BE49-F238E27FC236}">
                  <a16:creationId xmlns:a16="http://schemas.microsoft.com/office/drawing/2014/main" id="{EDD0BCD9-05EB-F249-AEA1-A9CCFBC80BB8}"/>
                </a:ext>
              </a:extLst>
            </p:cNvPr>
            <p:cNvGrpSpPr/>
            <p:nvPr/>
          </p:nvGrpSpPr>
          <p:grpSpPr>
            <a:xfrm>
              <a:off x="5115340" y="5767126"/>
              <a:ext cx="901147" cy="501151"/>
              <a:chOff x="7493876" y="2774731"/>
              <a:chExt cx="1481958" cy="894622"/>
            </a:xfrm>
          </p:grpSpPr>
          <p:sp>
            <p:nvSpPr>
              <p:cNvPr id="157" name="Freeform 156">
                <a:extLst>
                  <a:ext uri="{FF2B5EF4-FFF2-40B4-BE49-F238E27FC236}">
                    <a16:creationId xmlns:a16="http://schemas.microsoft.com/office/drawing/2014/main" id="{F5326B06-29FF-A544-BF80-2A0622229582}"/>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58" name="Oval 157">
                <a:extLst>
                  <a:ext uri="{FF2B5EF4-FFF2-40B4-BE49-F238E27FC236}">
                    <a16:creationId xmlns:a16="http://schemas.microsoft.com/office/drawing/2014/main" id="{8065A2A5-902C-A940-821B-CBFC0122AC2F}"/>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59" name="Group 158">
                <a:extLst>
                  <a:ext uri="{FF2B5EF4-FFF2-40B4-BE49-F238E27FC236}">
                    <a16:creationId xmlns:a16="http://schemas.microsoft.com/office/drawing/2014/main" id="{14C076B7-5A71-8644-9F5C-08E13F943BD5}"/>
                  </a:ext>
                </a:extLst>
              </p:cNvPr>
              <p:cNvGrpSpPr/>
              <p:nvPr/>
            </p:nvGrpSpPr>
            <p:grpSpPr>
              <a:xfrm>
                <a:off x="7713663" y="2848339"/>
                <a:ext cx="1042107" cy="425543"/>
                <a:chOff x="7786941" y="2884917"/>
                <a:chExt cx="897649" cy="353919"/>
              </a:xfrm>
            </p:grpSpPr>
            <p:sp>
              <p:nvSpPr>
                <p:cNvPr id="160" name="Freeform 159">
                  <a:extLst>
                    <a:ext uri="{FF2B5EF4-FFF2-40B4-BE49-F238E27FC236}">
                      <a16:creationId xmlns:a16="http://schemas.microsoft.com/office/drawing/2014/main" id="{13D62837-C3EA-8B4B-B09D-FC71F9727C6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1" name="Freeform 160">
                  <a:extLst>
                    <a:ext uri="{FF2B5EF4-FFF2-40B4-BE49-F238E27FC236}">
                      <a16:creationId xmlns:a16="http://schemas.microsoft.com/office/drawing/2014/main" id="{147D5E46-2372-FA45-9685-A7CC6CA91F5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2" name="Freeform 161">
                  <a:extLst>
                    <a:ext uri="{FF2B5EF4-FFF2-40B4-BE49-F238E27FC236}">
                      <a16:creationId xmlns:a16="http://schemas.microsoft.com/office/drawing/2014/main" id="{6B2D97C5-61CB-9441-993B-95CAA7169FC7}"/>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3" name="Freeform 162">
                  <a:extLst>
                    <a:ext uri="{FF2B5EF4-FFF2-40B4-BE49-F238E27FC236}">
                      <a16:creationId xmlns:a16="http://schemas.microsoft.com/office/drawing/2014/main" id="{CD3C4F94-9D92-F048-A80A-0D709146CB4E}"/>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71" name="Rectangle 37">
            <a:extLst>
              <a:ext uri="{FF2B5EF4-FFF2-40B4-BE49-F238E27FC236}">
                <a16:creationId xmlns:a16="http://schemas.microsoft.com/office/drawing/2014/main" id="{A9816EEA-38E6-AE46-970F-D20738D1CBC9}"/>
              </a:ext>
            </a:extLst>
          </p:cNvPr>
          <p:cNvSpPr>
            <a:spLocks noChangeArrowheads="1"/>
          </p:cNvSpPr>
          <p:nvPr/>
        </p:nvSpPr>
        <p:spPr bwMode="auto">
          <a:xfrm rot="5400000">
            <a:off x="3161022" y="4666815"/>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49" name="Group 49">
            <a:extLst>
              <a:ext uri="{FF2B5EF4-FFF2-40B4-BE49-F238E27FC236}">
                <a16:creationId xmlns:a16="http://schemas.microsoft.com/office/drawing/2014/main" id="{AD680CEA-D168-C84F-AAE1-D128195A44E7}"/>
              </a:ext>
            </a:extLst>
          </p:cNvPr>
          <p:cNvGrpSpPr>
            <a:grpSpLocks/>
          </p:cNvGrpSpPr>
          <p:nvPr/>
        </p:nvGrpSpPr>
        <p:grpSpPr bwMode="auto">
          <a:xfrm>
            <a:off x="2318687" y="4333458"/>
            <a:ext cx="936071" cy="761428"/>
            <a:chOff x="-44" y="1473"/>
            <a:chExt cx="981" cy="1105"/>
          </a:xfrm>
        </p:grpSpPr>
        <p:pic>
          <p:nvPicPr>
            <p:cNvPr id="150" name="Picture 50" descr="desktop_computer_stylized_medium">
              <a:extLst>
                <a:ext uri="{FF2B5EF4-FFF2-40B4-BE49-F238E27FC236}">
                  <a16:creationId xmlns:a16="http://schemas.microsoft.com/office/drawing/2014/main" id="{DADE998E-D7B9-EC4F-9F94-E65CF536C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1" name="Freeform 51">
              <a:extLst>
                <a:ext uri="{FF2B5EF4-FFF2-40B4-BE49-F238E27FC236}">
                  <a16:creationId xmlns:a16="http://schemas.microsoft.com/office/drawing/2014/main" id="{BC38A1B0-555E-F049-93AC-48537726F7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0" name="Rectangle 37">
            <a:extLst>
              <a:ext uri="{FF2B5EF4-FFF2-40B4-BE49-F238E27FC236}">
                <a16:creationId xmlns:a16="http://schemas.microsoft.com/office/drawing/2014/main" id="{51912ACC-FA1C-7E48-9062-DA96B6CD7C33}"/>
              </a:ext>
            </a:extLst>
          </p:cNvPr>
          <p:cNvSpPr>
            <a:spLocks noChangeArrowheads="1"/>
          </p:cNvSpPr>
          <p:nvPr/>
        </p:nvSpPr>
        <p:spPr bwMode="auto">
          <a:xfrm rot="5400000">
            <a:off x="3271833" y="5687855"/>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26" name="Group 49">
            <a:extLst>
              <a:ext uri="{FF2B5EF4-FFF2-40B4-BE49-F238E27FC236}">
                <a16:creationId xmlns:a16="http://schemas.microsoft.com/office/drawing/2014/main" id="{164313DA-E436-B94D-946E-A9F9627207EA}"/>
              </a:ext>
            </a:extLst>
          </p:cNvPr>
          <p:cNvGrpSpPr>
            <a:grpSpLocks/>
          </p:cNvGrpSpPr>
          <p:nvPr/>
        </p:nvGrpSpPr>
        <p:grpSpPr bwMode="auto">
          <a:xfrm>
            <a:off x="2681426" y="5490561"/>
            <a:ext cx="639495" cy="517588"/>
            <a:chOff x="-44" y="1473"/>
            <a:chExt cx="981" cy="1105"/>
          </a:xfrm>
        </p:grpSpPr>
        <p:pic>
          <p:nvPicPr>
            <p:cNvPr id="127" name="Picture 50" descr="desktop_computer_stylized_medium">
              <a:extLst>
                <a:ext uri="{FF2B5EF4-FFF2-40B4-BE49-F238E27FC236}">
                  <a16:creationId xmlns:a16="http://schemas.microsoft.com/office/drawing/2014/main" id="{2DC8C6C4-5C23-0541-8061-C718A5B9D9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 name="Freeform 51">
              <a:extLst>
                <a:ext uri="{FF2B5EF4-FFF2-40B4-BE49-F238E27FC236}">
                  <a16:creationId xmlns:a16="http://schemas.microsoft.com/office/drawing/2014/main" id="{24E0555C-7855-E749-82E9-0F21AFA4C7C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81" name="Rectangle 37">
            <a:extLst>
              <a:ext uri="{FF2B5EF4-FFF2-40B4-BE49-F238E27FC236}">
                <a16:creationId xmlns:a16="http://schemas.microsoft.com/office/drawing/2014/main" id="{43F1B530-B1FE-5547-9108-2D9D5DEFE2F3}"/>
              </a:ext>
            </a:extLst>
          </p:cNvPr>
          <p:cNvSpPr>
            <a:spLocks noChangeArrowheads="1"/>
          </p:cNvSpPr>
          <p:nvPr/>
        </p:nvSpPr>
        <p:spPr bwMode="auto">
          <a:xfrm rot="5400000">
            <a:off x="8726575" y="4653061"/>
            <a:ext cx="119903"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182" name="Rectangle 37">
            <a:extLst>
              <a:ext uri="{FF2B5EF4-FFF2-40B4-BE49-F238E27FC236}">
                <a16:creationId xmlns:a16="http://schemas.microsoft.com/office/drawing/2014/main" id="{7CF48F98-D094-CD4E-BD60-0DA33EA42206}"/>
              </a:ext>
            </a:extLst>
          </p:cNvPr>
          <p:cNvSpPr>
            <a:spLocks noChangeArrowheads="1"/>
          </p:cNvSpPr>
          <p:nvPr/>
        </p:nvSpPr>
        <p:spPr bwMode="auto">
          <a:xfrm rot="5400000">
            <a:off x="8496816" y="5784803"/>
            <a:ext cx="84261" cy="194751"/>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152" name="Group 44">
            <a:extLst>
              <a:ext uri="{FF2B5EF4-FFF2-40B4-BE49-F238E27FC236}">
                <a16:creationId xmlns:a16="http://schemas.microsoft.com/office/drawing/2014/main" id="{083ACB0A-FBA9-0D43-9726-0A41424DD39D}"/>
              </a:ext>
            </a:extLst>
          </p:cNvPr>
          <p:cNvGrpSpPr>
            <a:grpSpLocks/>
          </p:cNvGrpSpPr>
          <p:nvPr/>
        </p:nvGrpSpPr>
        <p:grpSpPr bwMode="auto">
          <a:xfrm>
            <a:off x="8343615" y="5618570"/>
            <a:ext cx="711200" cy="601028"/>
            <a:chOff x="-44" y="1473"/>
            <a:chExt cx="981" cy="1105"/>
          </a:xfrm>
        </p:grpSpPr>
        <p:pic>
          <p:nvPicPr>
            <p:cNvPr id="154" name="Picture 45" descr="desktop_computer_stylized_medium">
              <a:extLst>
                <a:ext uri="{FF2B5EF4-FFF2-40B4-BE49-F238E27FC236}">
                  <a16:creationId xmlns:a16="http://schemas.microsoft.com/office/drawing/2014/main" id="{C369DB0B-1F34-3B46-A82A-78A90E656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5" name="Freeform 46">
              <a:extLst>
                <a:ext uri="{FF2B5EF4-FFF2-40B4-BE49-F238E27FC236}">
                  <a16:creationId xmlns:a16="http://schemas.microsoft.com/office/drawing/2014/main" id="{9C2398C0-FF47-894E-B5E8-11EB55029DC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cxnSp>
        <p:nvCxnSpPr>
          <p:cNvPr id="14" name="Straight Arrow Connector 13">
            <a:extLst>
              <a:ext uri="{FF2B5EF4-FFF2-40B4-BE49-F238E27FC236}">
                <a16:creationId xmlns:a16="http://schemas.microsoft.com/office/drawing/2014/main" id="{0F604162-E90D-984F-847A-C102A2F79780}"/>
              </a:ext>
            </a:extLst>
          </p:cNvPr>
          <p:cNvCxnSpPr/>
          <p:nvPr/>
        </p:nvCxnSpPr>
        <p:spPr>
          <a:xfrm flipV="1">
            <a:off x="8669292" y="4874844"/>
            <a:ext cx="0" cy="4459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ED79A4A8-654F-5C41-9FB9-78AF30E0F351}"/>
              </a:ext>
            </a:extLst>
          </p:cNvPr>
          <p:cNvCxnSpPr>
            <a:cxnSpLocks/>
          </p:cNvCxnSpPr>
          <p:nvPr/>
        </p:nvCxnSpPr>
        <p:spPr>
          <a:xfrm flipV="1">
            <a:off x="8447023" y="5943807"/>
            <a:ext cx="0" cy="24163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4" name="Group 113">
            <a:extLst>
              <a:ext uri="{FF2B5EF4-FFF2-40B4-BE49-F238E27FC236}">
                <a16:creationId xmlns:a16="http://schemas.microsoft.com/office/drawing/2014/main" id="{4F40B619-9A70-2641-9962-A545BD190AEE}"/>
              </a:ext>
            </a:extLst>
          </p:cNvPr>
          <p:cNvGrpSpPr>
            <a:grpSpLocks/>
          </p:cNvGrpSpPr>
          <p:nvPr/>
        </p:nvGrpSpPr>
        <p:grpSpPr bwMode="auto">
          <a:xfrm>
            <a:off x="9360038" y="2716627"/>
            <a:ext cx="928688" cy="1954212"/>
            <a:chOff x="250" y="1380"/>
            <a:chExt cx="585" cy="1231"/>
          </a:xfrm>
        </p:grpSpPr>
        <p:sp>
          <p:nvSpPr>
            <p:cNvPr id="245" name="Freeform 106">
              <a:extLst>
                <a:ext uri="{FF2B5EF4-FFF2-40B4-BE49-F238E27FC236}">
                  <a16:creationId xmlns:a16="http://schemas.microsoft.com/office/drawing/2014/main" id="{970BC10B-039D-D849-BD17-870D52BCA8D3}"/>
                </a:ext>
              </a:extLst>
            </p:cNvPr>
            <p:cNvSpPr>
              <a:spLocks/>
            </p:cNvSpPr>
            <p:nvPr/>
          </p:nvSpPr>
          <p:spPr bwMode="auto">
            <a:xfrm>
              <a:off x="250" y="1414"/>
              <a:ext cx="582" cy="1197"/>
            </a:xfrm>
            <a:custGeom>
              <a:avLst/>
              <a:gdLst>
                <a:gd name="T0" fmla="*/ 582 w 582"/>
                <a:gd name="T1" fmla="*/ 781 h 1197"/>
                <a:gd name="T2" fmla="*/ 0 w 582"/>
                <a:gd name="T3" fmla="*/ 1197 h 1197"/>
                <a:gd name="T4" fmla="*/ 83 w 582"/>
                <a:gd name="T5" fmla="*/ 0 h 1197"/>
                <a:gd name="T6" fmla="*/ 582 w 582"/>
                <a:gd name="T7" fmla="*/ 781 h 119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2" h="1197">
                  <a:moveTo>
                    <a:pt x="582" y="781"/>
                  </a:moveTo>
                  <a:lnTo>
                    <a:pt x="0" y="1197"/>
                  </a:lnTo>
                  <a:lnTo>
                    <a:pt x="83" y="0"/>
                  </a:lnTo>
                  <a:lnTo>
                    <a:pt x="582" y="781"/>
                  </a:lnTo>
                  <a:close/>
                </a:path>
              </a:pathLst>
            </a:custGeom>
            <a:gradFill rotWithShape="1">
              <a:gsLst>
                <a:gs pos="0">
                  <a:srgbClr val="FFFFFF"/>
                </a:gs>
                <a:gs pos="99000">
                  <a:schemeClr val="bg1">
                    <a:lumMod val="75000"/>
                  </a:schemeClr>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6" name="Rectangle 107">
              <a:extLst>
                <a:ext uri="{FF2B5EF4-FFF2-40B4-BE49-F238E27FC236}">
                  <a16:creationId xmlns:a16="http://schemas.microsoft.com/office/drawing/2014/main" id="{881A2D84-75CD-FF46-8268-58570E386E4E}"/>
                </a:ext>
              </a:extLst>
            </p:cNvPr>
            <p:cNvSpPr>
              <a:spLocks noChangeArrowheads="1"/>
            </p:cNvSpPr>
            <p:nvPr/>
          </p:nvSpPr>
          <p:spPr bwMode="auto">
            <a:xfrm>
              <a:off x="338" y="1399"/>
              <a:ext cx="493" cy="790"/>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7" name="Text Box 108">
              <a:extLst>
                <a:ext uri="{FF2B5EF4-FFF2-40B4-BE49-F238E27FC236}">
                  <a16:creationId xmlns:a16="http://schemas.microsoft.com/office/drawing/2014/main" id="{0174C2C5-DEEC-6448-84DD-CBC717D8C46C}"/>
                </a:ext>
              </a:extLst>
            </p:cNvPr>
            <p:cNvSpPr txBox="1">
              <a:spLocks noChangeArrowheads="1"/>
            </p:cNvSpPr>
            <p:nvPr/>
          </p:nvSpPr>
          <p:spPr bwMode="auto">
            <a:xfrm>
              <a:off x="413" y="1380"/>
              <a:ext cx="336"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Phy</a:t>
              </a:r>
            </a:p>
          </p:txBody>
        </p:sp>
        <p:sp>
          <p:nvSpPr>
            <p:cNvPr id="248" name="Line 109">
              <a:extLst>
                <a:ext uri="{FF2B5EF4-FFF2-40B4-BE49-F238E27FC236}">
                  <a16:creationId xmlns:a16="http://schemas.microsoft.com/office/drawing/2014/main" id="{5A82C9AA-9D84-BC42-9880-443161490A44}"/>
                </a:ext>
              </a:extLst>
            </p:cNvPr>
            <p:cNvSpPr>
              <a:spLocks noChangeShapeType="1"/>
            </p:cNvSpPr>
            <p:nvPr/>
          </p:nvSpPr>
          <p:spPr bwMode="auto">
            <a:xfrm>
              <a:off x="346" y="186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49" name="Line 110">
              <a:extLst>
                <a:ext uri="{FF2B5EF4-FFF2-40B4-BE49-F238E27FC236}">
                  <a16:creationId xmlns:a16="http://schemas.microsoft.com/office/drawing/2014/main" id="{7EEC7F05-4E24-D14E-8286-E30E0B01CBC6}"/>
                </a:ext>
              </a:extLst>
            </p:cNvPr>
            <p:cNvSpPr>
              <a:spLocks noChangeShapeType="1"/>
            </p:cNvSpPr>
            <p:nvPr/>
          </p:nvSpPr>
          <p:spPr bwMode="auto">
            <a:xfrm>
              <a:off x="343" y="2027"/>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0" name="Line 111">
              <a:extLst>
                <a:ext uri="{FF2B5EF4-FFF2-40B4-BE49-F238E27FC236}">
                  <a16:creationId xmlns:a16="http://schemas.microsoft.com/office/drawing/2014/main" id="{8F3EE3E7-2794-E248-913F-D23487889C7C}"/>
                </a:ext>
              </a:extLst>
            </p:cNvPr>
            <p:cNvSpPr>
              <a:spLocks noChangeShapeType="1"/>
            </p:cNvSpPr>
            <p:nvPr/>
          </p:nvSpPr>
          <p:spPr bwMode="auto">
            <a:xfrm>
              <a:off x="340" y="2186"/>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51" name="Line 112">
              <a:extLst>
                <a:ext uri="{FF2B5EF4-FFF2-40B4-BE49-F238E27FC236}">
                  <a16:creationId xmlns:a16="http://schemas.microsoft.com/office/drawing/2014/main" id="{12725139-7043-064B-BBB9-A6E7289DCDA0}"/>
                </a:ext>
              </a:extLst>
            </p:cNvPr>
            <p:cNvSpPr>
              <a:spLocks noChangeShapeType="1"/>
            </p:cNvSpPr>
            <p:nvPr/>
          </p:nvSpPr>
          <p:spPr bwMode="auto">
            <a:xfrm>
              <a:off x="330" y="169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140" name="Group 44">
            <a:extLst>
              <a:ext uri="{FF2B5EF4-FFF2-40B4-BE49-F238E27FC236}">
                <a16:creationId xmlns:a16="http://schemas.microsoft.com/office/drawing/2014/main" id="{BF422F91-ACCF-D044-A60B-0B40246D065D}"/>
              </a:ext>
            </a:extLst>
          </p:cNvPr>
          <p:cNvGrpSpPr>
            <a:grpSpLocks/>
          </p:cNvGrpSpPr>
          <p:nvPr/>
        </p:nvGrpSpPr>
        <p:grpSpPr bwMode="auto">
          <a:xfrm>
            <a:off x="8491273" y="4391325"/>
            <a:ext cx="1009650" cy="855028"/>
            <a:chOff x="-44" y="1473"/>
            <a:chExt cx="981" cy="1105"/>
          </a:xfrm>
        </p:grpSpPr>
        <p:pic>
          <p:nvPicPr>
            <p:cNvPr id="142" name="Picture 45" descr="desktop_computer_stylized_medium">
              <a:extLst>
                <a:ext uri="{FF2B5EF4-FFF2-40B4-BE49-F238E27FC236}">
                  <a16:creationId xmlns:a16="http://schemas.microsoft.com/office/drawing/2014/main" id="{707FEFA6-A5DE-6840-9994-DC6AA79BA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 name="Freeform 46">
              <a:extLst>
                <a:ext uri="{FF2B5EF4-FFF2-40B4-BE49-F238E27FC236}">
                  <a16:creationId xmlns:a16="http://schemas.microsoft.com/office/drawing/2014/main" id="{2330F56F-3837-6446-9F35-FB42B05CDD6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4" name="Group 100">
            <a:extLst>
              <a:ext uri="{FF2B5EF4-FFF2-40B4-BE49-F238E27FC236}">
                <a16:creationId xmlns:a16="http://schemas.microsoft.com/office/drawing/2014/main" id="{6FAC5503-9195-DF48-BF18-E7D249227C5B}"/>
              </a:ext>
            </a:extLst>
          </p:cNvPr>
          <p:cNvGrpSpPr>
            <a:grpSpLocks/>
          </p:cNvGrpSpPr>
          <p:nvPr/>
        </p:nvGrpSpPr>
        <p:grpSpPr bwMode="auto">
          <a:xfrm>
            <a:off x="5329167" y="3001010"/>
            <a:ext cx="836613" cy="2081213"/>
            <a:chOff x="2838" y="1545"/>
            <a:chExt cx="527" cy="1311"/>
          </a:xfrm>
        </p:grpSpPr>
        <p:sp>
          <p:nvSpPr>
            <p:cNvPr id="125" name="Freeform 93">
              <a:extLst>
                <a:ext uri="{FF2B5EF4-FFF2-40B4-BE49-F238E27FC236}">
                  <a16:creationId xmlns:a16="http://schemas.microsoft.com/office/drawing/2014/main" id="{9ADEE501-63F8-C84E-95DD-74C5774DAAFA}"/>
                </a:ext>
              </a:extLst>
            </p:cNvPr>
            <p:cNvSpPr>
              <a:spLocks/>
            </p:cNvSpPr>
            <p:nvPr/>
          </p:nvSpPr>
          <p:spPr bwMode="auto">
            <a:xfrm>
              <a:off x="2838" y="2342"/>
              <a:ext cx="527" cy="514"/>
            </a:xfrm>
            <a:custGeom>
              <a:avLst/>
              <a:gdLst>
                <a:gd name="T0" fmla="*/ 564 w 564"/>
                <a:gd name="T1" fmla="*/ 0 h 564"/>
                <a:gd name="T2" fmla="*/ 287 w 564"/>
                <a:gd name="T3" fmla="*/ 564 h 564"/>
                <a:gd name="T4" fmla="*/ 0 w 564"/>
                <a:gd name="T5" fmla="*/ 0 h 564"/>
                <a:gd name="T6" fmla="*/ 564 w 564"/>
                <a:gd name="T7" fmla="*/ 0 h 564"/>
                <a:gd name="T8" fmla="*/ 0 60000 65536"/>
                <a:gd name="T9" fmla="*/ 0 60000 65536"/>
                <a:gd name="T10" fmla="*/ 0 60000 65536"/>
                <a:gd name="T11" fmla="*/ 0 60000 65536"/>
                <a:gd name="connsiteX0" fmla="*/ 10000 w 10000"/>
                <a:gd name="connsiteY0" fmla="*/ 0 h 10486"/>
                <a:gd name="connsiteX1" fmla="*/ 5770 w 10000"/>
                <a:gd name="connsiteY1" fmla="*/ 10486 h 10486"/>
                <a:gd name="connsiteX2" fmla="*/ 0 w 10000"/>
                <a:gd name="connsiteY2" fmla="*/ 0 h 10486"/>
                <a:gd name="connsiteX3" fmla="*/ 10000 w 10000"/>
                <a:gd name="connsiteY3" fmla="*/ 0 h 10486"/>
                <a:gd name="connsiteX0" fmla="*/ 10000 w 10000"/>
                <a:gd name="connsiteY0" fmla="*/ 0 h 10486"/>
                <a:gd name="connsiteX1" fmla="*/ 5770 w 10000"/>
                <a:gd name="connsiteY1" fmla="*/ 10486 h 10486"/>
                <a:gd name="connsiteX2" fmla="*/ 2703 w 10000"/>
                <a:gd name="connsiteY2" fmla="*/ 5075 h 10486"/>
                <a:gd name="connsiteX3" fmla="*/ 0 w 10000"/>
                <a:gd name="connsiteY3" fmla="*/ 0 h 10486"/>
                <a:gd name="connsiteX4" fmla="*/ 10000 w 10000"/>
                <a:gd name="connsiteY4" fmla="*/ 0 h 10486"/>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720"/>
                <a:gd name="connsiteX1" fmla="*/ 5770 w 10000"/>
                <a:gd name="connsiteY1" fmla="*/ 10486 h 10720"/>
                <a:gd name="connsiteX2" fmla="*/ 563 w 10000"/>
                <a:gd name="connsiteY2" fmla="*/ 10720 h 10720"/>
                <a:gd name="connsiteX3" fmla="*/ 0 w 10000"/>
                <a:gd name="connsiteY3" fmla="*/ 0 h 10720"/>
                <a:gd name="connsiteX4" fmla="*/ 10000 w 10000"/>
                <a:gd name="connsiteY4" fmla="*/ 0 h 10720"/>
                <a:gd name="connsiteX0" fmla="*/ 10000 w 10000"/>
                <a:gd name="connsiteY0" fmla="*/ 0 h 10489"/>
                <a:gd name="connsiteX1" fmla="*/ 5770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89"/>
                <a:gd name="connsiteX1" fmla="*/ 6548 w 10000"/>
                <a:gd name="connsiteY1" fmla="*/ 10486 h 10489"/>
                <a:gd name="connsiteX2" fmla="*/ 271 w 10000"/>
                <a:gd name="connsiteY2" fmla="*/ 10331 h 10489"/>
                <a:gd name="connsiteX3" fmla="*/ 0 w 10000"/>
                <a:gd name="connsiteY3" fmla="*/ 0 h 10489"/>
                <a:gd name="connsiteX4" fmla="*/ 10000 w 10000"/>
                <a:gd name="connsiteY4" fmla="*/ 0 h 10489"/>
                <a:gd name="connsiteX0" fmla="*/ 10000 w 10000"/>
                <a:gd name="connsiteY0" fmla="*/ 0 h 10492"/>
                <a:gd name="connsiteX1" fmla="*/ 6548 w 10000"/>
                <a:gd name="connsiteY1" fmla="*/ 10486 h 10492"/>
                <a:gd name="connsiteX2" fmla="*/ 271 w 10000"/>
                <a:gd name="connsiteY2" fmla="*/ 10331 h 10492"/>
                <a:gd name="connsiteX3" fmla="*/ 0 w 10000"/>
                <a:gd name="connsiteY3" fmla="*/ 0 h 10492"/>
                <a:gd name="connsiteX4" fmla="*/ 10000 w 10000"/>
                <a:gd name="connsiteY4" fmla="*/ 0 h 10492"/>
                <a:gd name="connsiteX0" fmla="*/ 9749 w 9749"/>
                <a:gd name="connsiteY0" fmla="*/ 0 h 10492"/>
                <a:gd name="connsiteX1" fmla="*/ 6297 w 9749"/>
                <a:gd name="connsiteY1" fmla="*/ 10486 h 10492"/>
                <a:gd name="connsiteX2" fmla="*/ 20 w 9749"/>
                <a:gd name="connsiteY2" fmla="*/ 10331 h 10492"/>
                <a:gd name="connsiteX3" fmla="*/ 916 w 9749"/>
                <a:gd name="connsiteY3" fmla="*/ 1363 h 10492"/>
                <a:gd name="connsiteX4" fmla="*/ 9749 w 9749"/>
                <a:gd name="connsiteY4" fmla="*/ 0 h 10492"/>
                <a:gd name="connsiteX0" fmla="*/ 9600 w 9600"/>
                <a:gd name="connsiteY0" fmla="*/ 372 h 8700"/>
                <a:gd name="connsiteX1" fmla="*/ 6458 w 9600"/>
                <a:gd name="connsiteY1" fmla="*/ 8695 h 8700"/>
                <a:gd name="connsiteX2" fmla="*/ 20 w 9600"/>
                <a:gd name="connsiteY2" fmla="*/ 8548 h 8700"/>
                <a:gd name="connsiteX3" fmla="*/ 939 w 9600"/>
                <a:gd name="connsiteY3" fmla="*/ 0 h 8700"/>
                <a:gd name="connsiteX4" fmla="*/ 9600 w 9600"/>
                <a:gd name="connsiteY4" fmla="*/ 372 h 8700"/>
                <a:gd name="connsiteX0" fmla="*/ 10000 w 10000"/>
                <a:gd name="connsiteY0" fmla="*/ 428 h 10000"/>
                <a:gd name="connsiteX1" fmla="*/ 6727 w 10000"/>
                <a:gd name="connsiteY1" fmla="*/ 9994 h 10000"/>
                <a:gd name="connsiteX2" fmla="*/ 21 w 10000"/>
                <a:gd name="connsiteY2" fmla="*/ 9825 h 10000"/>
                <a:gd name="connsiteX3" fmla="*/ 978 w 10000"/>
                <a:gd name="connsiteY3" fmla="*/ 0 h 10000"/>
                <a:gd name="connsiteX4" fmla="*/ 10000 w 10000"/>
                <a:gd name="connsiteY4" fmla="*/ 428 h 10000"/>
                <a:gd name="connsiteX0" fmla="*/ 9997 w 9997"/>
                <a:gd name="connsiteY0" fmla="*/ 428 h 10000"/>
                <a:gd name="connsiteX1" fmla="*/ 6724 w 9997"/>
                <a:gd name="connsiteY1" fmla="*/ 9994 h 10000"/>
                <a:gd name="connsiteX2" fmla="*/ 18 w 9997"/>
                <a:gd name="connsiteY2" fmla="*/ 9825 h 10000"/>
                <a:gd name="connsiteX3" fmla="*/ 975 w 9997"/>
                <a:gd name="connsiteY3" fmla="*/ 0 h 10000"/>
                <a:gd name="connsiteX4" fmla="*/ 9997 w 9997"/>
                <a:gd name="connsiteY4" fmla="*/ 428 h 10000"/>
                <a:gd name="connsiteX0" fmla="*/ 9982 w 9982"/>
                <a:gd name="connsiteY0" fmla="*/ 428 h 10000"/>
                <a:gd name="connsiteX1" fmla="*/ 6708 w 9982"/>
                <a:gd name="connsiteY1" fmla="*/ 9994 h 10000"/>
                <a:gd name="connsiteX2" fmla="*/ 0 w 9982"/>
                <a:gd name="connsiteY2" fmla="*/ 9825 h 10000"/>
                <a:gd name="connsiteX3" fmla="*/ 957 w 9982"/>
                <a:gd name="connsiteY3" fmla="*/ 0 h 10000"/>
                <a:gd name="connsiteX4" fmla="*/ 9982 w 9982"/>
                <a:gd name="connsiteY4" fmla="*/ 42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2" h="10000">
                  <a:moveTo>
                    <a:pt x="9982" y="428"/>
                  </a:moveTo>
                  <a:cubicBezTo>
                    <a:pt x="6708" y="5645"/>
                    <a:pt x="7799" y="6805"/>
                    <a:pt x="6708" y="9994"/>
                  </a:cubicBezTo>
                  <a:cubicBezTo>
                    <a:pt x="4852" y="10080"/>
                    <a:pt x="3414" y="9311"/>
                    <a:pt x="0" y="9825"/>
                  </a:cubicBezTo>
                  <a:cubicBezTo>
                    <a:pt x="1461" y="5697"/>
                    <a:pt x="1365" y="4235"/>
                    <a:pt x="957" y="0"/>
                  </a:cubicBezTo>
                  <a:lnTo>
                    <a:pt x="9982" y="428"/>
                  </a:lnTo>
                  <a:close/>
                </a:path>
              </a:pathLst>
            </a:custGeom>
            <a:gradFill rotWithShape="1">
              <a:gsLst>
                <a:gs pos="0">
                  <a:schemeClr val="bg1">
                    <a:lumMod val="75000"/>
                  </a:schemeClr>
                </a:gs>
                <a:gs pos="100000">
                  <a:schemeClr val="bg1">
                    <a:alpha val="72000"/>
                  </a:schemeClr>
                </a:gs>
              </a:gsLst>
              <a:lin ang="54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29" name="Rectangle 94">
              <a:extLst>
                <a:ext uri="{FF2B5EF4-FFF2-40B4-BE49-F238E27FC236}">
                  <a16:creationId xmlns:a16="http://schemas.microsoft.com/office/drawing/2014/main" id="{4A87A5E7-F047-7840-BBAF-012253EA528B}"/>
                </a:ext>
              </a:extLst>
            </p:cNvPr>
            <p:cNvSpPr>
              <a:spLocks noChangeArrowheads="1"/>
            </p:cNvSpPr>
            <p:nvPr/>
          </p:nvSpPr>
          <p:spPr bwMode="auto">
            <a:xfrm>
              <a:off x="2872" y="1877"/>
              <a:ext cx="493" cy="47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0" name="Text Box 95">
              <a:extLst>
                <a:ext uri="{FF2B5EF4-FFF2-40B4-BE49-F238E27FC236}">
                  <a16:creationId xmlns:a16="http://schemas.microsoft.com/office/drawing/2014/main" id="{6178E43E-D8F7-EC4A-AEDE-EC269AA14332}"/>
                </a:ext>
              </a:extLst>
            </p:cNvPr>
            <p:cNvSpPr txBox="1">
              <a:spLocks noChangeArrowheads="1"/>
            </p:cNvSpPr>
            <p:nvPr/>
          </p:nvSpPr>
          <p:spPr bwMode="auto">
            <a:xfrm>
              <a:off x="2941" y="1545"/>
              <a:ext cx="336" cy="8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IP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Eth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mn-cs"/>
                </a:rPr>
                <a:t>Phy</a:t>
              </a:r>
            </a:p>
          </p:txBody>
        </p:sp>
        <p:sp>
          <p:nvSpPr>
            <p:cNvPr id="131" name="Line 98">
              <a:extLst>
                <a:ext uri="{FF2B5EF4-FFF2-40B4-BE49-F238E27FC236}">
                  <a16:creationId xmlns:a16="http://schemas.microsoft.com/office/drawing/2014/main" id="{981CF2C0-D84F-EE42-A47F-A00DF699C80D}"/>
                </a:ext>
              </a:extLst>
            </p:cNvPr>
            <p:cNvSpPr>
              <a:spLocks noChangeShapeType="1"/>
            </p:cNvSpPr>
            <p:nvPr/>
          </p:nvSpPr>
          <p:spPr bwMode="auto">
            <a:xfrm>
              <a:off x="2868" y="2039"/>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2" name="Line 99">
              <a:extLst>
                <a:ext uri="{FF2B5EF4-FFF2-40B4-BE49-F238E27FC236}">
                  <a16:creationId xmlns:a16="http://schemas.microsoft.com/office/drawing/2014/main" id="{1CF9F5A6-31A7-6E4D-B8BD-A18B5282DB8B}"/>
                </a:ext>
              </a:extLst>
            </p:cNvPr>
            <p:cNvSpPr>
              <a:spLocks noChangeShapeType="1"/>
            </p:cNvSpPr>
            <p:nvPr/>
          </p:nvSpPr>
          <p:spPr bwMode="auto">
            <a:xfrm>
              <a:off x="2865" y="2198"/>
              <a:ext cx="489"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42" name="Rectangle 76">
            <a:extLst>
              <a:ext uri="{FF2B5EF4-FFF2-40B4-BE49-F238E27FC236}">
                <a16:creationId xmlns:a16="http://schemas.microsoft.com/office/drawing/2014/main" id="{5FBC6133-DD27-3241-A408-966313D3AB5E}"/>
              </a:ext>
            </a:extLst>
          </p:cNvPr>
          <p:cNvSpPr>
            <a:spLocks noChangeArrowheads="1"/>
          </p:cNvSpPr>
          <p:nvPr/>
        </p:nvSpPr>
        <p:spPr bwMode="auto">
          <a:xfrm>
            <a:off x="1236522" y="1283045"/>
            <a:ext cx="7772400" cy="550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 receives frame, extracts IP datagram destination B </a:t>
            </a:r>
          </a:p>
        </p:txBody>
      </p:sp>
      <p:sp>
        <p:nvSpPr>
          <p:cNvPr id="243" name="Rectangle 77">
            <a:extLst>
              <a:ext uri="{FF2B5EF4-FFF2-40B4-BE49-F238E27FC236}">
                <a16:creationId xmlns:a16="http://schemas.microsoft.com/office/drawing/2014/main" id="{53E8513E-E83D-C947-8989-F40E5454F6A8}"/>
              </a:ext>
            </a:extLst>
          </p:cNvPr>
          <p:cNvSpPr>
            <a:spLocks noChangeArrowheads="1"/>
          </p:cNvSpPr>
          <p:nvPr/>
        </p:nvSpPr>
        <p:spPr bwMode="auto">
          <a:xfrm>
            <a:off x="1222717" y="1759501"/>
            <a:ext cx="10810254" cy="722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31775" marR="0" lvl="0" indent="-231775" algn="l" defTabSz="914400" rtl="0" eaLnBrk="1" fontAlgn="auto" latinLnBrk="0" hangingPunct="1">
              <a:lnSpc>
                <a:spcPct val="85000"/>
              </a:lnSpc>
              <a:spcBef>
                <a:spcPct val="20000"/>
              </a:spcBef>
              <a:spcAft>
                <a:spcPts val="0"/>
              </a:spcAft>
              <a:buClr>
                <a:srgbClr val="000099"/>
              </a:buClr>
              <a:buSzPct val="100000"/>
              <a:buFont typeface="Wingdings" charset="2"/>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B passes datagram up protocol stack to IP</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 name="Group 3">
            <a:extLst>
              <a:ext uri="{FF2B5EF4-FFF2-40B4-BE49-F238E27FC236}">
                <a16:creationId xmlns:a16="http://schemas.microsoft.com/office/drawing/2014/main" id="{6E5808B4-288B-1A47-80DE-79C749B11A60}"/>
              </a:ext>
            </a:extLst>
          </p:cNvPr>
          <p:cNvGrpSpPr/>
          <p:nvPr/>
        </p:nvGrpSpPr>
        <p:grpSpPr>
          <a:xfrm>
            <a:off x="8183438" y="2659822"/>
            <a:ext cx="2011363" cy="1082675"/>
            <a:chOff x="1048710" y="2964622"/>
            <a:chExt cx="2011363" cy="1082675"/>
          </a:xfrm>
        </p:grpSpPr>
        <p:grpSp>
          <p:nvGrpSpPr>
            <p:cNvPr id="97" name="Group 61">
              <a:extLst>
                <a:ext uri="{FF2B5EF4-FFF2-40B4-BE49-F238E27FC236}">
                  <a16:creationId xmlns:a16="http://schemas.microsoft.com/office/drawing/2014/main" id="{590253FA-B20A-BC47-9991-7C88D492856E}"/>
                </a:ext>
              </a:extLst>
            </p:cNvPr>
            <p:cNvGrpSpPr>
              <a:grpSpLocks/>
            </p:cNvGrpSpPr>
            <p:nvPr/>
          </p:nvGrpSpPr>
          <p:grpSpPr bwMode="auto">
            <a:xfrm>
              <a:off x="1048710" y="2964622"/>
              <a:ext cx="2011363" cy="754062"/>
              <a:chOff x="1197" y="1669"/>
              <a:chExt cx="1267" cy="475"/>
            </a:xfrm>
          </p:grpSpPr>
          <p:grpSp>
            <p:nvGrpSpPr>
              <p:cNvPr id="139" name="Group 62">
                <a:extLst>
                  <a:ext uri="{FF2B5EF4-FFF2-40B4-BE49-F238E27FC236}">
                    <a16:creationId xmlns:a16="http://schemas.microsoft.com/office/drawing/2014/main" id="{16EF4841-6756-4D46-9546-277539335C95}"/>
                  </a:ext>
                </a:extLst>
              </p:cNvPr>
              <p:cNvGrpSpPr>
                <a:grpSpLocks/>
              </p:cNvGrpSpPr>
              <p:nvPr/>
            </p:nvGrpSpPr>
            <p:grpSpPr bwMode="auto">
              <a:xfrm>
                <a:off x="1337" y="1990"/>
                <a:ext cx="90" cy="154"/>
                <a:chOff x="1337" y="1990"/>
                <a:chExt cx="90" cy="154"/>
              </a:xfrm>
            </p:grpSpPr>
            <p:sp>
              <p:nvSpPr>
                <p:cNvPr id="148" name="Line 64">
                  <a:extLst>
                    <a:ext uri="{FF2B5EF4-FFF2-40B4-BE49-F238E27FC236}">
                      <a16:creationId xmlns:a16="http://schemas.microsoft.com/office/drawing/2014/main" id="{7371DDB5-904C-874E-8170-C30D59BE5021}"/>
                    </a:ext>
                  </a:extLst>
                </p:cNvPr>
                <p:cNvSpPr>
                  <a:spLocks noChangeShapeType="1"/>
                </p:cNvSpPr>
                <p:nvPr/>
              </p:nvSpPr>
              <p:spPr bwMode="auto">
                <a:xfrm>
                  <a:off x="1337" y="1990"/>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53" name="Line 65">
                  <a:extLst>
                    <a:ext uri="{FF2B5EF4-FFF2-40B4-BE49-F238E27FC236}">
                      <a16:creationId xmlns:a16="http://schemas.microsoft.com/office/drawing/2014/main" id="{6FF50978-C793-0044-BB29-ED02AA8DB93A}"/>
                    </a:ext>
                  </a:extLst>
                </p:cNvPr>
                <p:cNvSpPr>
                  <a:spLocks noChangeShapeType="1"/>
                </p:cNvSpPr>
                <p:nvPr/>
              </p:nvSpPr>
              <p:spPr bwMode="auto">
                <a:xfrm>
                  <a:off x="1427" y="1992"/>
                  <a:ext cx="0" cy="152"/>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141" name="Text Box 66">
                <a:extLst>
                  <a:ext uri="{FF2B5EF4-FFF2-40B4-BE49-F238E27FC236}">
                    <a16:creationId xmlns:a16="http://schemas.microsoft.com/office/drawing/2014/main" id="{CF1AC934-0101-A144-8086-FDAE559CA415}"/>
                  </a:ext>
                </a:extLst>
              </p:cNvPr>
              <p:cNvSpPr txBox="1">
                <a:spLocks noChangeArrowheads="1"/>
              </p:cNvSpPr>
              <p:nvPr/>
            </p:nvSpPr>
            <p:spPr bwMode="auto">
              <a:xfrm>
                <a:off x="1197" y="1669"/>
                <a:ext cx="1267"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IP src: 111.111.111.111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Arial" charset="0"/>
                    <a:ea typeface="ＭＳ Ｐゴシック" charset="0"/>
                    <a:cs typeface="+mn-cs"/>
                  </a:rPr>
                  <a:t>   IP dest: 222.222.222.222</a:t>
                </a:r>
              </a:p>
            </p:txBody>
          </p:sp>
        </p:grpSp>
        <p:sp>
          <p:nvSpPr>
            <p:cNvPr id="134" name="Rectangle 76">
              <a:extLst>
                <a:ext uri="{FF2B5EF4-FFF2-40B4-BE49-F238E27FC236}">
                  <a16:creationId xmlns:a16="http://schemas.microsoft.com/office/drawing/2014/main" id="{5CAD8B39-F5FB-0F41-BB58-2958DF33FCD9}"/>
                </a:ext>
              </a:extLst>
            </p:cNvPr>
            <p:cNvSpPr>
              <a:spLocks noChangeArrowheads="1"/>
            </p:cNvSpPr>
            <p:nvPr/>
          </p:nvSpPr>
          <p:spPr bwMode="auto">
            <a:xfrm>
              <a:off x="1097923" y="3801235"/>
              <a:ext cx="1096963" cy="242887"/>
            </a:xfrm>
            <a:prstGeom prst="rect">
              <a:avLst/>
            </a:prstGeom>
            <a:solidFill>
              <a:srgbClr val="00CC99"/>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5" name="Line 77">
              <a:extLst>
                <a:ext uri="{FF2B5EF4-FFF2-40B4-BE49-F238E27FC236}">
                  <a16:creationId xmlns:a16="http://schemas.microsoft.com/office/drawing/2014/main" id="{D811A9F1-AA7D-C549-A785-729344EC6352}"/>
                </a:ext>
              </a:extLst>
            </p:cNvPr>
            <p:cNvSpPr>
              <a:spLocks noChangeShapeType="1"/>
            </p:cNvSpPr>
            <p:nvPr/>
          </p:nvSpPr>
          <p:spPr bwMode="auto">
            <a:xfrm>
              <a:off x="1259848" y="3805997"/>
              <a:ext cx="0" cy="24130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36" name="Line 78">
              <a:extLst>
                <a:ext uri="{FF2B5EF4-FFF2-40B4-BE49-F238E27FC236}">
                  <a16:creationId xmlns:a16="http://schemas.microsoft.com/office/drawing/2014/main" id="{2F881AFC-357E-514E-AD8A-1BD2337E279D}"/>
                </a:ext>
              </a:extLst>
            </p:cNvPr>
            <p:cNvSpPr>
              <a:spLocks noChangeShapeType="1"/>
            </p:cNvSpPr>
            <p:nvPr/>
          </p:nvSpPr>
          <p:spPr bwMode="auto">
            <a:xfrm>
              <a:off x="1412248" y="3805997"/>
              <a:ext cx="0" cy="241300"/>
            </a:xfrm>
            <a:prstGeom prst="line">
              <a:avLst/>
            </a:prstGeom>
            <a:noFill/>
            <a:ln w="19050">
              <a:solidFill>
                <a:srgbClr val="FFFF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22" name="Line 83">
              <a:extLst>
                <a:ext uri="{FF2B5EF4-FFF2-40B4-BE49-F238E27FC236}">
                  <a16:creationId xmlns:a16="http://schemas.microsoft.com/office/drawing/2014/main" id="{965AF9CB-B38A-5341-85A1-FE1D132A86BB}"/>
                </a:ext>
              </a:extLst>
            </p:cNvPr>
            <p:cNvSpPr>
              <a:spLocks noChangeShapeType="1"/>
            </p:cNvSpPr>
            <p:nvPr/>
          </p:nvSpPr>
          <p:spPr bwMode="auto">
            <a:xfrm flipH="1" flipV="1">
              <a:off x="1170948" y="3182110"/>
              <a:ext cx="3175" cy="746125"/>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23" name="Line 84">
              <a:extLst>
                <a:ext uri="{FF2B5EF4-FFF2-40B4-BE49-F238E27FC236}">
                  <a16:creationId xmlns:a16="http://schemas.microsoft.com/office/drawing/2014/main" id="{246C53EB-6FD6-D440-9F52-35BA7E016DA7}"/>
                </a:ext>
              </a:extLst>
            </p:cNvPr>
            <p:cNvSpPr>
              <a:spLocks noChangeShapeType="1"/>
            </p:cNvSpPr>
            <p:nvPr/>
          </p:nvSpPr>
          <p:spPr bwMode="auto">
            <a:xfrm>
              <a:off x="1316998" y="3359910"/>
              <a:ext cx="3175" cy="5683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Tree>
    <p:extLst>
      <p:ext uri="{BB962C8B-B14F-4D97-AF65-F5344CB8AC3E}">
        <p14:creationId xmlns:p14="http://schemas.microsoft.com/office/powerpoint/2010/main" val="429496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4.16667E-6 3.33333E-6 L 0.00052 -0.04074 " pathEditMode="relative" rAng="0" ptsTypes="AA">
                                      <p:cBhvr>
                                        <p:cTn id="11" dur="2000" fill="hold"/>
                                        <p:tgtEl>
                                          <p:spTgt spid="4"/>
                                        </p:tgtEl>
                                        <p:attrNameLst>
                                          <p:attrName>ppt_x</p:attrName>
                                          <p:attrName>ppt_y</p:attrName>
                                        </p:attrNameLst>
                                      </p:cBhvr>
                                      <p:rCtr x="26" y="-2037"/>
                                    </p:animMotion>
                                  </p:childTnLst>
                                </p:cTn>
                              </p:par>
                              <p:par>
                                <p:cTn id="12" presetID="9" presetClass="entr" presetSubtype="0" fill="hold" grpId="0" nodeType="withEffect">
                                  <p:stCondLst>
                                    <p:cond delay="0"/>
                                  </p:stCondLst>
                                  <p:childTnLst>
                                    <p:set>
                                      <p:cBhvr>
                                        <p:cTn id="13" dur="1" fill="hold">
                                          <p:stCondLst>
                                            <p:cond delay="0"/>
                                          </p:stCondLst>
                                        </p:cTn>
                                        <p:tgtEl>
                                          <p:spTgt spid="243"/>
                                        </p:tgtEl>
                                        <p:attrNameLst>
                                          <p:attrName>style.visibility</p:attrName>
                                        </p:attrNameLst>
                                      </p:cBhvr>
                                      <p:to>
                                        <p:strVal val="visible"/>
                                      </p:to>
                                    </p:set>
                                    <p:animEffect transition="in" filter="dissolve">
                                      <p:cBhvr>
                                        <p:cTn id="14" dur="500"/>
                                        <p:tgtEl>
                                          <p:spTgt spid="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Link layer: roadmap</a:t>
            </a:r>
            <a:endParaRPr lang="en-US" sz="4400" dirty="0"/>
          </a:p>
        </p:txBody>
      </p:sp>
      <p:sp>
        <p:nvSpPr>
          <p:cNvPr id="9" name="Rectangle 4">
            <a:extLst>
              <a:ext uri="{FF2B5EF4-FFF2-40B4-BE49-F238E27FC236}">
                <a16:creationId xmlns:a16="http://schemas.microsoft.com/office/drawing/2014/main" id="{55AB9D8D-7F05-094B-8DA6-3095A7A7A096}"/>
              </a:ext>
            </a:extLst>
          </p:cNvPr>
          <p:cNvSpPr>
            <a:spLocks noGrp="1" noChangeArrowheads="1"/>
          </p:cNvSpPr>
          <p:nvPr>
            <p:ph sz="half" idx="2"/>
          </p:nvPr>
        </p:nvSpPr>
        <p:spPr>
          <a:xfrm>
            <a:off x="798691" y="1371323"/>
            <a:ext cx="5534015" cy="3142312"/>
          </a:xfrm>
        </p:spPr>
        <p:txBody>
          <a:bodyPr>
            <a:noAutofit/>
          </a:bodyPr>
          <a:lstStyle/>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Link layer overview</a:t>
            </a:r>
          </a:p>
          <a:p>
            <a:pPr marL="750888" lvl="1" indent="-277813">
              <a:spcBef>
                <a:spcPts val="600"/>
              </a:spcBef>
            </a:pPr>
            <a:r>
              <a:rPr lang="en-US" altLang="en-US" dirty="0">
                <a:ea typeface="ＭＳ Ｐゴシック" panose="020B0600070205080204" pitchFamily="34" charset="-128"/>
                <a:cs typeface="Arial" panose="020B0604020202020204" pitchFamily="34" charset="0"/>
              </a:rPr>
              <a:t>Local Area Networks (LANs)</a:t>
            </a:r>
          </a:p>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Switched LANs</a:t>
            </a:r>
          </a:p>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Virtual LANs (VLANs)</a:t>
            </a:r>
          </a:p>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Shared LANs and multiple access protocols</a:t>
            </a:r>
          </a:p>
        </p:txBody>
      </p:sp>
    </p:spTree>
    <p:extLst>
      <p:ext uri="{BB962C8B-B14F-4D97-AF65-F5344CB8AC3E}">
        <p14:creationId xmlns:p14="http://schemas.microsoft.com/office/powerpoint/2010/main" val="366738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F9E7-8CB2-C55E-F285-5AA43F572832}"/>
              </a:ext>
            </a:extLst>
          </p:cNvPr>
          <p:cNvSpPr>
            <a:spLocks noGrp="1"/>
          </p:cNvSpPr>
          <p:nvPr>
            <p:ph type="title"/>
          </p:nvPr>
        </p:nvSpPr>
        <p:spPr/>
        <p:txBody>
          <a:bodyPr/>
          <a:lstStyle/>
          <a:p>
            <a:r>
              <a:rPr lang="en-US"/>
              <a:t>Make sure you know</a:t>
            </a:r>
          </a:p>
        </p:txBody>
      </p:sp>
      <p:sp>
        <p:nvSpPr>
          <p:cNvPr id="3" name="Content Placeholder 2">
            <a:extLst>
              <a:ext uri="{FF2B5EF4-FFF2-40B4-BE49-F238E27FC236}">
                <a16:creationId xmlns:a16="http://schemas.microsoft.com/office/drawing/2014/main" id="{B1935128-8E4C-992F-05DD-A0F751BDE60C}"/>
              </a:ext>
            </a:extLst>
          </p:cNvPr>
          <p:cNvSpPr>
            <a:spLocks noGrp="1"/>
          </p:cNvSpPr>
          <p:nvPr>
            <p:ph sz="half" idx="1"/>
          </p:nvPr>
        </p:nvSpPr>
        <p:spPr>
          <a:xfrm>
            <a:off x="838200" y="1586033"/>
            <a:ext cx="10336078" cy="4820145"/>
          </a:xfrm>
        </p:spPr>
        <p:txBody>
          <a:bodyPr>
            <a:normAutofit/>
          </a:bodyPr>
          <a:lstStyle/>
          <a:p>
            <a:r>
              <a:rPr lang="en-US"/>
              <a:t>The division of labor between the network layer and the link layer</a:t>
            </a:r>
          </a:p>
          <a:p>
            <a:pPr lvl="1"/>
            <a:r>
              <a:rPr lang="en-US"/>
              <a:t>Global connectivity vs local connectivity</a:t>
            </a:r>
          </a:p>
          <a:p>
            <a:r>
              <a:rPr lang="en-US"/>
              <a:t>What a MAC address is and how it is represented</a:t>
            </a:r>
          </a:p>
          <a:p>
            <a:r>
              <a:rPr lang="en-US"/>
              <a:t>The important fields in the Ethernet header</a:t>
            </a:r>
          </a:p>
          <a:p>
            <a:pPr lvl="1"/>
            <a:r>
              <a:rPr lang="en-US"/>
              <a:t>Source MAC address, destination MAC address, type</a:t>
            </a:r>
          </a:p>
        </p:txBody>
      </p:sp>
    </p:spTree>
    <p:extLst>
      <p:ext uri="{BB962C8B-B14F-4D97-AF65-F5344CB8AC3E}">
        <p14:creationId xmlns:p14="http://schemas.microsoft.com/office/powerpoint/2010/main" val="266685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F9E7-8CB2-C55E-F285-5AA43F572832}"/>
              </a:ext>
            </a:extLst>
          </p:cNvPr>
          <p:cNvSpPr>
            <a:spLocks noGrp="1"/>
          </p:cNvSpPr>
          <p:nvPr>
            <p:ph type="title"/>
          </p:nvPr>
        </p:nvSpPr>
        <p:spPr/>
        <p:txBody>
          <a:bodyPr/>
          <a:lstStyle/>
          <a:p>
            <a:r>
              <a:rPr lang="en-US"/>
              <a:t>Make sure you know</a:t>
            </a:r>
          </a:p>
        </p:txBody>
      </p:sp>
      <p:sp>
        <p:nvSpPr>
          <p:cNvPr id="3" name="Content Placeholder 2">
            <a:extLst>
              <a:ext uri="{FF2B5EF4-FFF2-40B4-BE49-F238E27FC236}">
                <a16:creationId xmlns:a16="http://schemas.microsoft.com/office/drawing/2014/main" id="{B1935128-8E4C-992F-05DD-A0F751BDE60C}"/>
              </a:ext>
            </a:extLst>
          </p:cNvPr>
          <p:cNvSpPr>
            <a:spLocks noGrp="1"/>
          </p:cNvSpPr>
          <p:nvPr>
            <p:ph sz="half" idx="1"/>
          </p:nvPr>
        </p:nvSpPr>
        <p:spPr>
          <a:xfrm>
            <a:off x="838200" y="1586033"/>
            <a:ext cx="10336078" cy="4820145"/>
          </a:xfrm>
        </p:spPr>
        <p:txBody>
          <a:bodyPr>
            <a:normAutofit/>
          </a:bodyPr>
          <a:lstStyle/>
          <a:p>
            <a:r>
              <a:rPr lang="en-US"/>
              <a:t>How the network layer and the link layer work together to deliver packets end to end</a:t>
            </a:r>
          </a:p>
          <a:p>
            <a:pPr lvl="1"/>
            <a:r>
              <a:rPr lang="en-US"/>
              <a:t>E.g., given a packet, its path through the network, and information about the relevant interfaces, you should be able to figure out source and destination IP and MAC addresses as the packet traverses the network.</a:t>
            </a:r>
          </a:p>
        </p:txBody>
      </p:sp>
    </p:spTree>
    <p:extLst>
      <p:ext uri="{BB962C8B-B14F-4D97-AF65-F5344CB8AC3E}">
        <p14:creationId xmlns:p14="http://schemas.microsoft.com/office/powerpoint/2010/main" val="108903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163AA-4C45-55C2-D67C-4D3D6F5FED29}"/>
              </a:ext>
            </a:extLst>
          </p:cNvPr>
          <p:cNvSpPr>
            <a:spLocks noGrp="1"/>
          </p:cNvSpPr>
          <p:nvPr>
            <p:ph type="title"/>
          </p:nvPr>
        </p:nvSpPr>
        <p:spPr>
          <a:xfrm>
            <a:off x="838200" y="182884"/>
            <a:ext cx="10515600" cy="894622"/>
          </a:xfrm>
        </p:spPr>
        <p:txBody>
          <a:bodyPr/>
          <a:lstStyle/>
          <a:p>
            <a:r>
              <a:rPr lang="en-US"/>
              <a:t>link layer forwarding exercise</a:t>
            </a:r>
          </a:p>
        </p:txBody>
      </p:sp>
      <p:grpSp>
        <p:nvGrpSpPr>
          <p:cNvPr id="9" name="Group 8">
            <a:extLst>
              <a:ext uri="{FF2B5EF4-FFF2-40B4-BE49-F238E27FC236}">
                <a16:creationId xmlns:a16="http://schemas.microsoft.com/office/drawing/2014/main" id="{F67D3BDF-4597-657D-C9F2-9F07225386C3}"/>
              </a:ext>
            </a:extLst>
          </p:cNvPr>
          <p:cNvGrpSpPr/>
          <p:nvPr/>
        </p:nvGrpSpPr>
        <p:grpSpPr>
          <a:xfrm>
            <a:off x="6624028" y="1663794"/>
            <a:ext cx="691408" cy="384510"/>
            <a:chOff x="7493876" y="2774731"/>
            <a:chExt cx="1481958" cy="894622"/>
          </a:xfrm>
        </p:grpSpPr>
        <p:sp>
          <p:nvSpPr>
            <p:cNvPr id="10" name="Freeform 9">
              <a:extLst>
                <a:ext uri="{FF2B5EF4-FFF2-40B4-BE49-F238E27FC236}">
                  <a16:creationId xmlns:a16="http://schemas.microsoft.com/office/drawing/2014/main" id="{4DF96410-36A8-1D41-C004-26319CB258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1" name="Oval 10">
              <a:extLst>
                <a:ext uri="{FF2B5EF4-FFF2-40B4-BE49-F238E27FC236}">
                  <a16:creationId xmlns:a16="http://schemas.microsoft.com/office/drawing/2014/main" id="{E802FD88-8D11-F64D-4588-664A044E9007}"/>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2" name="Group 11">
              <a:extLst>
                <a:ext uri="{FF2B5EF4-FFF2-40B4-BE49-F238E27FC236}">
                  <a16:creationId xmlns:a16="http://schemas.microsoft.com/office/drawing/2014/main" id="{9C19B43C-3840-6EB0-D4F4-F6DB57E4D9A9}"/>
                </a:ext>
              </a:extLst>
            </p:cNvPr>
            <p:cNvGrpSpPr/>
            <p:nvPr/>
          </p:nvGrpSpPr>
          <p:grpSpPr>
            <a:xfrm>
              <a:off x="7713663" y="2848339"/>
              <a:ext cx="1042107" cy="425543"/>
              <a:chOff x="7786941" y="2884917"/>
              <a:chExt cx="897649" cy="353919"/>
            </a:xfrm>
          </p:grpSpPr>
          <p:sp>
            <p:nvSpPr>
              <p:cNvPr id="13" name="Freeform 12">
                <a:extLst>
                  <a:ext uri="{FF2B5EF4-FFF2-40B4-BE49-F238E27FC236}">
                    <a16:creationId xmlns:a16="http://schemas.microsoft.com/office/drawing/2014/main" id="{8397B9F9-72E8-C902-B577-0D8DA3CA4935}"/>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13">
                <a:extLst>
                  <a:ext uri="{FF2B5EF4-FFF2-40B4-BE49-F238E27FC236}">
                    <a16:creationId xmlns:a16="http://schemas.microsoft.com/office/drawing/2014/main" id="{A9F1F759-A7DC-B18B-DFE5-B75F296654F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14">
                <a:extLst>
                  <a:ext uri="{FF2B5EF4-FFF2-40B4-BE49-F238E27FC236}">
                    <a16:creationId xmlns:a16="http://schemas.microsoft.com/office/drawing/2014/main" id="{2E13DC61-FD55-E25B-6AC1-4D2C921F4729}"/>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15">
                <a:extLst>
                  <a:ext uri="{FF2B5EF4-FFF2-40B4-BE49-F238E27FC236}">
                    <a16:creationId xmlns:a16="http://schemas.microsoft.com/office/drawing/2014/main" id="{8DA0E88A-DCDA-579E-A8AB-27461F8434F1}"/>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7" name="Group 16">
            <a:extLst>
              <a:ext uri="{FF2B5EF4-FFF2-40B4-BE49-F238E27FC236}">
                <a16:creationId xmlns:a16="http://schemas.microsoft.com/office/drawing/2014/main" id="{15B5DB44-864D-8D30-267D-AA1049A674D9}"/>
              </a:ext>
            </a:extLst>
          </p:cNvPr>
          <p:cNvGrpSpPr/>
          <p:nvPr/>
        </p:nvGrpSpPr>
        <p:grpSpPr>
          <a:xfrm>
            <a:off x="7860834" y="2579062"/>
            <a:ext cx="725271" cy="403342"/>
            <a:chOff x="7493876" y="2774731"/>
            <a:chExt cx="1481958" cy="894622"/>
          </a:xfrm>
        </p:grpSpPr>
        <p:sp>
          <p:nvSpPr>
            <p:cNvPr id="18" name="Freeform 17">
              <a:extLst>
                <a:ext uri="{FF2B5EF4-FFF2-40B4-BE49-F238E27FC236}">
                  <a16:creationId xmlns:a16="http://schemas.microsoft.com/office/drawing/2014/main" id="{DA94ED31-BBF9-BBBA-0E9C-F32C05785EE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9" name="Oval 18">
              <a:extLst>
                <a:ext uri="{FF2B5EF4-FFF2-40B4-BE49-F238E27FC236}">
                  <a16:creationId xmlns:a16="http://schemas.microsoft.com/office/drawing/2014/main" id="{0F8D42F3-A736-0D2B-9023-DC087B5066F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0" name="Group 19">
              <a:extLst>
                <a:ext uri="{FF2B5EF4-FFF2-40B4-BE49-F238E27FC236}">
                  <a16:creationId xmlns:a16="http://schemas.microsoft.com/office/drawing/2014/main" id="{7D5EC51B-84C7-CB2B-C1F5-CA57E5186843}"/>
                </a:ext>
              </a:extLst>
            </p:cNvPr>
            <p:cNvGrpSpPr/>
            <p:nvPr/>
          </p:nvGrpSpPr>
          <p:grpSpPr>
            <a:xfrm>
              <a:off x="7713663" y="2848339"/>
              <a:ext cx="1042107" cy="425543"/>
              <a:chOff x="7786941" y="2884917"/>
              <a:chExt cx="897649" cy="353919"/>
            </a:xfrm>
          </p:grpSpPr>
          <p:sp>
            <p:nvSpPr>
              <p:cNvPr id="21" name="Freeform 20">
                <a:extLst>
                  <a:ext uri="{FF2B5EF4-FFF2-40B4-BE49-F238E27FC236}">
                    <a16:creationId xmlns:a16="http://schemas.microsoft.com/office/drawing/2014/main" id="{81D3CB6B-8572-2696-08E8-FFFFAF6FB459}"/>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21">
                <a:extLst>
                  <a:ext uri="{FF2B5EF4-FFF2-40B4-BE49-F238E27FC236}">
                    <a16:creationId xmlns:a16="http://schemas.microsoft.com/office/drawing/2014/main" id="{8653EE94-A08E-5312-B1DD-AA68243819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DBBFF6B0-2D37-2F8F-E160-CD9CB9B57C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CEEEC5D-B887-3CDD-CF4B-625E9A134B5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 name="Group 24">
            <a:extLst>
              <a:ext uri="{FF2B5EF4-FFF2-40B4-BE49-F238E27FC236}">
                <a16:creationId xmlns:a16="http://schemas.microsoft.com/office/drawing/2014/main" id="{1D64093F-4656-D44A-F810-C6364B01205C}"/>
              </a:ext>
            </a:extLst>
          </p:cNvPr>
          <p:cNvGrpSpPr/>
          <p:nvPr/>
        </p:nvGrpSpPr>
        <p:grpSpPr>
          <a:xfrm>
            <a:off x="5751605" y="2700687"/>
            <a:ext cx="756601" cy="420765"/>
            <a:chOff x="7493876" y="2774731"/>
            <a:chExt cx="1481958" cy="894622"/>
          </a:xfrm>
        </p:grpSpPr>
        <p:sp>
          <p:nvSpPr>
            <p:cNvPr id="26" name="Freeform 25">
              <a:extLst>
                <a:ext uri="{FF2B5EF4-FFF2-40B4-BE49-F238E27FC236}">
                  <a16:creationId xmlns:a16="http://schemas.microsoft.com/office/drawing/2014/main" id="{7EBA002E-633F-8B53-4AAE-1F95E591E22C}"/>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7" name="Oval 26">
              <a:extLst>
                <a:ext uri="{FF2B5EF4-FFF2-40B4-BE49-F238E27FC236}">
                  <a16:creationId xmlns:a16="http://schemas.microsoft.com/office/drawing/2014/main" id="{5DD8766A-8BC2-E207-3375-E46F54A2E120}"/>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8" name="Group 27">
              <a:extLst>
                <a:ext uri="{FF2B5EF4-FFF2-40B4-BE49-F238E27FC236}">
                  <a16:creationId xmlns:a16="http://schemas.microsoft.com/office/drawing/2014/main" id="{54D4F5FB-BE0D-5532-D77A-10E1E2AA608C}"/>
                </a:ext>
              </a:extLst>
            </p:cNvPr>
            <p:cNvGrpSpPr/>
            <p:nvPr/>
          </p:nvGrpSpPr>
          <p:grpSpPr>
            <a:xfrm>
              <a:off x="7713663" y="2848339"/>
              <a:ext cx="1042107" cy="425543"/>
              <a:chOff x="7786941" y="2884917"/>
              <a:chExt cx="897649" cy="353919"/>
            </a:xfrm>
          </p:grpSpPr>
          <p:sp>
            <p:nvSpPr>
              <p:cNvPr id="29" name="Freeform 28">
                <a:extLst>
                  <a:ext uri="{FF2B5EF4-FFF2-40B4-BE49-F238E27FC236}">
                    <a16:creationId xmlns:a16="http://schemas.microsoft.com/office/drawing/2014/main" id="{8387089B-F130-0292-2227-E5D7CABE23F4}"/>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Freeform 29">
                <a:extLst>
                  <a:ext uri="{FF2B5EF4-FFF2-40B4-BE49-F238E27FC236}">
                    <a16:creationId xmlns:a16="http://schemas.microsoft.com/office/drawing/2014/main" id="{BC902D92-3E44-5E2E-28C9-D09791C4AF0E}"/>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30">
                <a:extLst>
                  <a:ext uri="{FF2B5EF4-FFF2-40B4-BE49-F238E27FC236}">
                    <a16:creationId xmlns:a16="http://schemas.microsoft.com/office/drawing/2014/main" id="{2E3F59A9-71B4-B142-E121-06046E544DC4}"/>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0083244C-20FA-6E0D-5B55-0FBB8B6462A2}"/>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34" name="Straight Connector 33">
            <a:extLst>
              <a:ext uri="{FF2B5EF4-FFF2-40B4-BE49-F238E27FC236}">
                <a16:creationId xmlns:a16="http://schemas.microsoft.com/office/drawing/2014/main" id="{8085F7D4-E3FC-4EEC-4297-A34FF7544605}"/>
              </a:ext>
            </a:extLst>
          </p:cNvPr>
          <p:cNvCxnSpPr>
            <a:cxnSpLocks/>
            <a:endCxn id="27" idx="0"/>
          </p:cNvCxnSpPr>
          <p:nvPr/>
        </p:nvCxnSpPr>
        <p:spPr>
          <a:xfrm flipH="1">
            <a:off x="6129883" y="2030913"/>
            <a:ext cx="610135" cy="669774"/>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9113E40-7189-012A-2C96-D2B1F3BD77FC}"/>
              </a:ext>
            </a:extLst>
          </p:cNvPr>
          <p:cNvCxnSpPr>
            <a:cxnSpLocks/>
            <a:stCxn id="19" idx="1"/>
          </p:cNvCxnSpPr>
          <p:nvPr/>
        </p:nvCxnSpPr>
        <p:spPr>
          <a:xfrm flipH="1" flipV="1">
            <a:off x="7249033" y="2006431"/>
            <a:ext cx="718303" cy="61086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C12777F-8B6E-1183-748F-BED5811D1F9A}"/>
              </a:ext>
            </a:extLst>
          </p:cNvPr>
          <p:cNvCxnSpPr>
            <a:cxnSpLocks/>
            <a:stCxn id="18" idx="3"/>
            <a:endCxn id="27" idx="6"/>
          </p:cNvCxnSpPr>
          <p:nvPr/>
        </p:nvCxnSpPr>
        <p:spPr>
          <a:xfrm flipH="1" flipV="1">
            <a:off x="6507725" y="2836880"/>
            <a:ext cx="1353887" cy="20881"/>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42" name="Freeform 39">
            <a:extLst>
              <a:ext uri="{FF2B5EF4-FFF2-40B4-BE49-F238E27FC236}">
                <a16:creationId xmlns:a16="http://schemas.microsoft.com/office/drawing/2014/main" id="{4D0FB59D-F83E-3EFF-2539-416AE08435C0}"/>
              </a:ext>
            </a:extLst>
          </p:cNvPr>
          <p:cNvSpPr>
            <a:spLocks/>
          </p:cNvSpPr>
          <p:nvPr/>
        </p:nvSpPr>
        <p:spPr bwMode="auto">
          <a:xfrm>
            <a:off x="4667980" y="2178071"/>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3" name="Group 49">
            <a:extLst>
              <a:ext uri="{FF2B5EF4-FFF2-40B4-BE49-F238E27FC236}">
                <a16:creationId xmlns:a16="http://schemas.microsoft.com/office/drawing/2014/main" id="{C6E64C3D-B62B-28AE-11A4-A3E3E103D3B2}"/>
              </a:ext>
            </a:extLst>
          </p:cNvPr>
          <p:cNvGrpSpPr>
            <a:grpSpLocks/>
          </p:cNvGrpSpPr>
          <p:nvPr/>
        </p:nvGrpSpPr>
        <p:grpSpPr bwMode="auto">
          <a:xfrm>
            <a:off x="3324273" y="2396390"/>
            <a:ext cx="936071" cy="761428"/>
            <a:chOff x="-44" y="1473"/>
            <a:chExt cx="981" cy="1105"/>
          </a:xfrm>
        </p:grpSpPr>
        <p:pic>
          <p:nvPicPr>
            <p:cNvPr id="44" name="Picture 50" descr="desktop_computer_stylized_medium">
              <a:extLst>
                <a:ext uri="{FF2B5EF4-FFF2-40B4-BE49-F238E27FC236}">
                  <a16:creationId xmlns:a16="http://schemas.microsoft.com/office/drawing/2014/main" id="{12EFACA5-4DCE-E066-FEF4-C3BC59CAA4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Freeform 51">
              <a:extLst>
                <a:ext uri="{FF2B5EF4-FFF2-40B4-BE49-F238E27FC236}">
                  <a16:creationId xmlns:a16="http://schemas.microsoft.com/office/drawing/2014/main" id="{ACDDDA3C-36FF-A7A6-AF42-9E6F6CA169C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6" name="Text Box 76">
            <a:extLst>
              <a:ext uri="{FF2B5EF4-FFF2-40B4-BE49-F238E27FC236}">
                <a16:creationId xmlns:a16="http://schemas.microsoft.com/office/drawing/2014/main" id="{2C2156FC-8936-786A-51B9-550EFC7EF04A}"/>
              </a:ext>
            </a:extLst>
          </p:cNvPr>
          <p:cNvSpPr txBox="1">
            <a:spLocks noChangeArrowheads="1"/>
          </p:cNvSpPr>
          <p:nvPr/>
        </p:nvSpPr>
        <p:spPr bwMode="auto">
          <a:xfrm>
            <a:off x="10395598" y="1587977"/>
            <a:ext cx="523815"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grpSp>
        <p:nvGrpSpPr>
          <p:cNvPr id="50" name="Group 44">
            <a:extLst>
              <a:ext uri="{FF2B5EF4-FFF2-40B4-BE49-F238E27FC236}">
                <a16:creationId xmlns:a16="http://schemas.microsoft.com/office/drawing/2014/main" id="{FA5C4E1B-DC0C-3E30-78BA-C4ADCC5466D8}"/>
              </a:ext>
            </a:extLst>
          </p:cNvPr>
          <p:cNvGrpSpPr>
            <a:grpSpLocks/>
          </p:cNvGrpSpPr>
          <p:nvPr/>
        </p:nvGrpSpPr>
        <p:grpSpPr bwMode="auto">
          <a:xfrm>
            <a:off x="9479556" y="1494961"/>
            <a:ext cx="1009650" cy="855028"/>
            <a:chOff x="-44" y="1473"/>
            <a:chExt cx="981" cy="1105"/>
          </a:xfrm>
        </p:grpSpPr>
        <p:pic>
          <p:nvPicPr>
            <p:cNvPr id="51" name="Picture 45" descr="desktop_computer_stylized_medium">
              <a:extLst>
                <a:ext uri="{FF2B5EF4-FFF2-40B4-BE49-F238E27FC236}">
                  <a16:creationId xmlns:a16="http://schemas.microsoft.com/office/drawing/2014/main" id="{B84AEF6F-EDE1-C80F-4DC3-F563801506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Freeform 46">
              <a:extLst>
                <a:ext uri="{FF2B5EF4-FFF2-40B4-BE49-F238E27FC236}">
                  <a16:creationId xmlns:a16="http://schemas.microsoft.com/office/drawing/2014/main" id="{5F4CB04E-6DD1-03E5-E03D-3A12A10795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chemeClr val="bg1"/>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3" name="Text Box 76">
            <a:extLst>
              <a:ext uri="{FF2B5EF4-FFF2-40B4-BE49-F238E27FC236}">
                <a16:creationId xmlns:a16="http://schemas.microsoft.com/office/drawing/2014/main" id="{6328EBC4-D0F1-8686-8503-115CDD2A1E7B}"/>
              </a:ext>
            </a:extLst>
          </p:cNvPr>
          <p:cNvSpPr txBox="1">
            <a:spLocks noChangeArrowheads="1"/>
          </p:cNvSpPr>
          <p:nvPr/>
        </p:nvSpPr>
        <p:spPr bwMode="auto">
          <a:xfrm>
            <a:off x="3343879" y="2089028"/>
            <a:ext cx="85724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cxnSp>
        <p:nvCxnSpPr>
          <p:cNvPr id="54" name="Straight Connector 53">
            <a:extLst>
              <a:ext uri="{FF2B5EF4-FFF2-40B4-BE49-F238E27FC236}">
                <a16:creationId xmlns:a16="http://schemas.microsoft.com/office/drawing/2014/main" id="{813F0AE8-AD3C-AAE3-7DAF-146D352811F7}"/>
              </a:ext>
            </a:extLst>
          </p:cNvPr>
          <p:cNvCxnSpPr>
            <a:cxnSpLocks/>
            <a:stCxn id="26" idx="4"/>
          </p:cNvCxnSpPr>
          <p:nvPr/>
        </p:nvCxnSpPr>
        <p:spPr>
          <a:xfrm flipH="1">
            <a:off x="5255609" y="2846332"/>
            <a:ext cx="496038" cy="1142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AFB0C4C-33A4-AC68-2BCC-E030EB73BEA7}"/>
              </a:ext>
            </a:extLst>
          </p:cNvPr>
          <p:cNvCxnSpPr>
            <a:cxnSpLocks/>
          </p:cNvCxnSpPr>
          <p:nvPr/>
        </p:nvCxnSpPr>
        <p:spPr>
          <a:xfrm flipH="1">
            <a:off x="4301966" y="2815233"/>
            <a:ext cx="496038" cy="1142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64" name="Freeform 39">
            <a:extLst>
              <a:ext uri="{FF2B5EF4-FFF2-40B4-BE49-F238E27FC236}">
                <a16:creationId xmlns:a16="http://schemas.microsoft.com/office/drawing/2014/main" id="{04A01E83-2D7C-B987-B4C1-8F4F14715FE8}"/>
              </a:ext>
            </a:extLst>
          </p:cNvPr>
          <p:cNvSpPr>
            <a:spLocks/>
          </p:cNvSpPr>
          <p:nvPr/>
        </p:nvSpPr>
        <p:spPr bwMode="auto">
          <a:xfrm>
            <a:off x="8885896" y="2141257"/>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5" name="Straight Connector 64">
            <a:extLst>
              <a:ext uri="{FF2B5EF4-FFF2-40B4-BE49-F238E27FC236}">
                <a16:creationId xmlns:a16="http://schemas.microsoft.com/office/drawing/2014/main" id="{B4CF9D41-353F-F2E1-BABC-BA524AA17467}"/>
              </a:ext>
            </a:extLst>
          </p:cNvPr>
          <p:cNvCxnSpPr>
            <a:cxnSpLocks/>
          </p:cNvCxnSpPr>
          <p:nvPr/>
        </p:nvCxnSpPr>
        <p:spPr>
          <a:xfrm flipH="1">
            <a:off x="9477665" y="2178071"/>
            <a:ext cx="432099" cy="25393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C4F6427-3674-E70D-42B5-110C9D40818B}"/>
              </a:ext>
            </a:extLst>
          </p:cNvPr>
          <p:cNvCxnSpPr>
            <a:cxnSpLocks/>
          </p:cNvCxnSpPr>
          <p:nvPr/>
        </p:nvCxnSpPr>
        <p:spPr>
          <a:xfrm flipH="1">
            <a:off x="8590220" y="2778419"/>
            <a:ext cx="496038" cy="11429"/>
          </a:xfrm>
          <a:prstGeom prst="line">
            <a:avLst/>
          </a:prstGeom>
          <a:ln w="38100">
            <a:solidFill>
              <a:srgbClr val="ED7D31"/>
            </a:solidFill>
          </a:ln>
        </p:spPr>
        <p:style>
          <a:lnRef idx="1">
            <a:schemeClr val="accent1"/>
          </a:lnRef>
          <a:fillRef idx="0">
            <a:schemeClr val="accent1"/>
          </a:fillRef>
          <a:effectRef idx="0">
            <a:schemeClr val="accent1"/>
          </a:effectRef>
          <a:fontRef idx="minor">
            <a:schemeClr val="tx1"/>
          </a:fontRef>
        </p:style>
      </p:cxnSp>
      <p:sp>
        <p:nvSpPr>
          <p:cNvPr id="68" name="Text Box 76">
            <a:extLst>
              <a:ext uri="{FF2B5EF4-FFF2-40B4-BE49-F238E27FC236}">
                <a16:creationId xmlns:a16="http://schemas.microsoft.com/office/drawing/2014/main" id="{9D3027A4-ED87-AB29-8131-8AD9C9BDD3F5}"/>
              </a:ext>
            </a:extLst>
          </p:cNvPr>
          <p:cNvSpPr txBox="1">
            <a:spLocks noChangeArrowheads="1"/>
          </p:cNvSpPr>
          <p:nvPr/>
        </p:nvSpPr>
        <p:spPr bwMode="auto">
          <a:xfrm>
            <a:off x="5900441" y="3071644"/>
            <a:ext cx="85724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R1</a:t>
            </a:r>
          </a:p>
        </p:txBody>
      </p:sp>
      <p:sp>
        <p:nvSpPr>
          <p:cNvPr id="69" name="Text Box 76">
            <a:extLst>
              <a:ext uri="{FF2B5EF4-FFF2-40B4-BE49-F238E27FC236}">
                <a16:creationId xmlns:a16="http://schemas.microsoft.com/office/drawing/2014/main" id="{306137EC-2A40-305C-5A33-91BBF6840477}"/>
              </a:ext>
            </a:extLst>
          </p:cNvPr>
          <p:cNvSpPr txBox="1">
            <a:spLocks noChangeArrowheads="1"/>
          </p:cNvSpPr>
          <p:nvPr/>
        </p:nvSpPr>
        <p:spPr bwMode="auto">
          <a:xfrm>
            <a:off x="6777285" y="1136583"/>
            <a:ext cx="85724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R2</a:t>
            </a:r>
          </a:p>
        </p:txBody>
      </p:sp>
      <p:sp>
        <p:nvSpPr>
          <p:cNvPr id="70" name="Text Box 76">
            <a:extLst>
              <a:ext uri="{FF2B5EF4-FFF2-40B4-BE49-F238E27FC236}">
                <a16:creationId xmlns:a16="http://schemas.microsoft.com/office/drawing/2014/main" id="{CA104023-71C9-5CDD-E009-6149989A699B}"/>
              </a:ext>
            </a:extLst>
          </p:cNvPr>
          <p:cNvSpPr txBox="1">
            <a:spLocks noChangeArrowheads="1"/>
          </p:cNvSpPr>
          <p:nvPr/>
        </p:nvSpPr>
        <p:spPr bwMode="auto">
          <a:xfrm>
            <a:off x="7985758" y="2954110"/>
            <a:ext cx="85724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R3</a:t>
            </a:r>
          </a:p>
        </p:txBody>
      </p:sp>
      <p:sp>
        <p:nvSpPr>
          <p:cNvPr id="72" name="TextBox 71">
            <a:extLst>
              <a:ext uri="{FF2B5EF4-FFF2-40B4-BE49-F238E27FC236}">
                <a16:creationId xmlns:a16="http://schemas.microsoft.com/office/drawing/2014/main" id="{DB57CA83-D655-E38B-AC3D-56160BCDB2A9}"/>
              </a:ext>
            </a:extLst>
          </p:cNvPr>
          <p:cNvSpPr txBox="1"/>
          <p:nvPr/>
        </p:nvSpPr>
        <p:spPr>
          <a:xfrm>
            <a:off x="5568542" y="2550083"/>
            <a:ext cx="591769" cy="369332"/>
          </a:xfrm>
          <a:prstGeom prst="rect">
            <a:avLst/>
          </a:prstGeom>
          <a:noFill/>
        </p:spPr>
        <p:txBody>
          <a:bodyPr wrap="square" rtlCol="0">
            <a:spAutoFit/>
          </a:bodyPr>
          <a:lstStyle/>
          <a:p>
            <a:r>
              <a:rPr lang="en-US" b="1"/>
              <a:t>1</a:t>
            </a:r>
          </a:p>
        </p:txBody>
      </p:sp>
      <p:sp>
        <p:nvSpPr>
          <p:cNvPr id="73" name="TextBox 72">
            <a:extLst>
              <a:ext uri="{FF2B5EF4-FFF2-40B4-BE49-F238E27FC236}">
                <a16:creationId xmlns:a16="http://schemas.microsoft.com/office/drawing/2014/main" id="{78EA9445-EABB-3F08-455B-D02BE159B32C}"/>
              </a:ext>
            </a:extLst>
          </p:cNvPr>
          <p:cNvSpPr txBox="1"/>
          <p:nvPr/>
        </p:nvSpPr>
        <p:spPr>
          <a:xfrm>
            <a:off x="5977358" y="2364563"/>
            <a:ext cx="591769" cy="369332"/>
          </a:xfrm>
          <a:prstGeom prst="rect">
            <a:avLst/>
          </a:prstGeom>
          <a:noFill/>
        </p:spPr>
        <p:txBody>
          <a:bodyPr wrap="square" rtlCol="0">
            <a:spAutoFit/>
          </a:bodyPr>
          <a:lstStyle/>
          <a:p>
            <a:r>
              <a:rPr lang="en-US" b="1"/>
              <a:t>2</a:t>
            </a:r>
          </a:p>
        </p:txBody>
      </p:sp>
      <p:sp>
        <p:nvSpPr>
          <p:cNvPr id="74" name="TextBox 73">
            <a:extLst>
              <a:ext uri="{FF2B5EF4-FFF2-40B4-BE49-F238E27FC236}">
                <a16:creationId xmlns:a16="http://schemas.microsoft.com/office/drawing/2014/main" id="{E4E249E0-AE46-3928-7AF6-4CF82B39D7FA}"/>
              </a:ext>
            </a:extLst>
          </p:cNvPr>
          <p:cNvSpPr txBox="1"/>
          <p:nvPr/>
        </p:nvSpPr>
        <p:spPr>
          <a:xfrm>
            <a:off x="6467705" y="2797884"/>
            <a:ext cx="591769" cy="369332"/>
          </a:xfrm>
          <a:prstGeom prst="rect">
            <a:avLst/>
          </a:prstGeom>
          <a:noFill/>
        </p:spPr>
        <p:txBody>
          <a:bodyPr wrap="square" rtlCol="0">
            <a:spAutoFit/>
          </a:bodyPr>
          <a:lstStyle/>
          <a:p>
            <a:r>
              <a:rPr lang="en-US" b="1"/>
              <a:t>3</a:t>
            </a:r>
          </a:p>
        </p:txBody>
      </p:sp>
      <p:sp>
        <p:nvSpPr>
          <p:cNvPr id="75" name="TextBox 74">
            <a:extLst>
              <a:ext uri="{FF2B5EF4-FFF2-40B4-BE49-F238E27FC236}">
                <a16:creationId xmlns:a16="http://schemas.microsoft.com/office/drawing/2014/main" id="{4ECC8D7D-4136-C669-7524-5ABA035B81B7}"/>
              </a:ext>
            </a:extLst>
          </p:cNvPr>
          <p:cNvSpPr txBox="1"/>
          <p:nvPr/>
        </p:nvSpPr>
        <p:spPr>
          <a:xfrm>
            <a:off x="6410191" y="1836922"/>
            <a:ext cx="591769" cy="369332"/>
          </a:xfrm>
          <a:prstGeom prst="rect">
            <a:avLst/>
          </a:prstGeom>
          <a:noFill/>
        </p:spPr>
        <p:txBody>
          <a:bodyPr wrap="square" rtlCol="0">
            <a:spAutoFit/>
          </a:bodyPr>
          <a:lstStyle/>
          <a:p>
            <a:r>
              <a:rPr lang="en-US" b="1"/>
              <a:t>1</a:t>
            </a:r>
          </a:p>
        </p:txBody>
      </p:sp>
      <p:sp>
        <p:nvSpPr>
          <p:cNvPr id="76" name="TextBox 75">
            <a:extLst>
              <a:ext uri="{FF2B5EF4-FFF2-40B4-BE49-F238E27FC236}">
                <a16:creationId xmlns:a16="http://schemas.microsoft.com/office/drawing/2014/main" id="{B7C26BE5-05E3-B1D0-17A6-94604B5C0872}"/>
              </a:ext>
            </a:extLst>
          </p:cNvPr>
          <p:cNvSpPr txBox="1"/>
          <p:nvPr/>
        </p:nvSpPr>
        <p:spPr>
          <a:xfrm>
            <a:off x="7282193" y="1778007"/>
            <a:ext cx="591769" cy="369332"/>
          </a:xfrm>
          <a:prstGeom prst="rect">
            <a:avLst/>
          </a:prstGeom>
          <a:noFill/>
        </p:spPr>
        <p:txBody>
          <a:bodyPr wrap="square" rtlCol="0">
            <a:spAutoFit/>
          </a:bodyPr>
          <a:lstStyle/>
          <a:p>
            <a:r>
              <a:rPr lang="en-US" b="1"/>
              <a:t>2</a:t>
            </a:r>
          </a:p>
        </p:txBody>
      </p:sp>
      <p:sp>
        <p:nvSpPr>
          <p:cNvPr id="77" name="TextBox 76">
            <a:extLst>
              <a:ext uri="{FF2B5EF4-FFF2-40B4-BE49-F238E27FC236}">
                <a16:creationId xmlns:a16="http://schemas.microsoft.com/office/drawing/2014/main" id="{EE362717-57E1-8676-0C67-7579B16A6C1A}"/>
              </a:ext>
            </a:extLst>
          </p:cNvPr>
          <p:cNvSpPr txBox="1"/>
          <p:nvPr/>
        </p:nvSpPr>
        <p:spPr>
          <a:xfrm>
            <a:off x="7634534" y="2820599"/>
            <a:ext cx="591769" cy="369332"/>
          </a:xfrm>
          <a:prstGeom prst="rect">
            <a:avLst/>
          </a:prstGeom>
          <a:noFill/>
        </p:spPr>
        <p:txBody>
          <a:bodyPr wrap="square" rtlCol="0">
            <a:spAutoFit/>
          </a:bodyPr>
          <a:lstStyle/>
          <a:p>
            <a:r>
              <a:rPr lang="en-US" b="1"/>
              <a:t>2</a:t>
            </a:r>
          </a:p>
        </p:txBody>
      </p:sp>
      <p:sp>
        <p:nvSpPr>
          <p:cNvPr id="78" name="TextBox 77">
            <a:extLst>
              <a:ext uri="{FF2B5EF4-FFF2-40B4-BE49-F238E27FC236}">
                <a16:creationId xmlns:a16="http://schemas.microsoft.com/office/drawing/2014/main" id="{62D2EC03-77D7-1A39-07F4-6188D7DD124E}"/>
              </a:ext>
            </a:extLst>
          </p:cNvPr>
          <p:cNvSpPr txBox="1"/>
          <p:nvPr/>
        </p:nvSpPr>
        <p:spPr>
          <a:xfrm>
            <a:off x="7870385" y="2246219"/>
            <a:ext cx="591769" cy="369332"/>
          </a:xfrm>
          <a:prstGeom prst="rect">
            <a:avLst/>
          </a:prstGeom>
          <a:noFill/>
        </p:spPr>
        <p:txBody>
          <a:bodyPr wrap="square" rtlCol="0">
            <a:spAutoFit/>
          </a:bodyPr>
          <a:lstStyle/>
          <a:p>
            <a:r>
              <a:rPr lang="en-US" b="1"/>
              <a:t>1</a:t>
            </a:r>
          </a:p>
        </p:txBody>
      </p:sp>
      <p:sp>
        <p:nvSpPr>
          <p:cNvPr id="79" name="TextBox 78">
            <a:extLst>
              <a:ext uri="{FF2B5EF4-FFF2-40B4-BE49-F238E27FC236}">
                <a16:creationId xmlns:a16="http://schemas.microsoft.com/office/drawing/2014/main" id="{A5661223-A688-227E-BAE5-2532A56F3E16}"/>
              </a:ext>
            </a:extLst>
          </p:cNvPr>
          <p:cNvSpPr txBox="1"/>
          <p:nvPr/>
        </p:nvSpPr>
        <p:spPr>
          <a:xfrm>
            <a:off x="8511378" y="2737502"/>
            <a:ext cx="591769" cy="369332"/>
          </a:xfrm>
          <a:prstGeom prst="rect">
            <a:avLst/>
          </a:prstGeom>
          <a:noFill/>
        </p:spPr>
        <p:txBody>
          <a:bodyPr wrap="square" rtlCol="0">
            <a:spAutoFit/>
          </a:bodyPr>
          <a:lstStyle/>
          <a:p>
            <a:r>
              <a:rPr lang="en-US" b="1"/>
              <a:t>3</a:t>
            </a:r>
          </a:p>
        </p:txBody>
      </p:sp>
      <p:sp>
        <p:nvSpPr>
          <p:cNvPr id="80" name="TextBox 79">
            <a:extLst>
              <a:ext uri="{FF2B5EF4-FFF2-40B4-BE49-F238E27FC236}">
                <a16:creationId xmlns:a16="http://schemas.microsoft.com/office/drawing/2014/main" id="{03E43607-633D-AE88-84B3-B9F5DAA0D507}"/>
              </a:ext>
            </a:extLst>
          </p:cNvPr>
          <p:cNvSpPr txBox="1"/>
          <p:nvPr/>
        </p:nvSpPr>
        <p:spPr>
          <a:xfrm>
            <a:off x="3074096" y="1737809"/>
            <a:ext cx="1454372" cy="369332"/>
          </a:xfrm>
          <a:prstGeom prst="rect">
            <a:avLst/>
          </a:prstGeom>
          <a:noFill/>
        </p:spPr>
        <p:txBody>
          <a:bodyPr wrap="none" rtlCol="0">
            <a:spAutoFit/>
          </a:bodyPr>
          <a:lstStyle/>
          <a:p>
            <a:r>
              <a:rPr lang="en-US" b="1"/>
              <a:t>IP_A, MAC_A</a:t>
            </a:r>
          </a:p>
        </p:txBody>
      </p:sp>
      <p:sp>
        <p:nvSpPr>
          <p:cNvPr id="81" name="TextBox 80">
            <a:extLst>
              <a:ext uri="{FF2B5EF4-FFF2-40B4-BE49-F238E27FC236}">
                <a16:creationId xmlns:a16="http://schemas.microsoft.com/office/drawing/2014/main" id="{3A8D7A37-5CC0-7E3D-EE04-2B652AFB43F3}"/>
              </a:ext>
            </a:extLst>
          </p:cNvPr>
          <p:cNvSpPr txBox="1"/>
          <p:nvPr/>
        </p:nvSpPr>
        <p:spPr>
          <a:xfrm>
            <a:off x="10395598" y="2178603"/>
            <a:ext cx="1429494" cy="369332"/>
          </a:xfrm>
          <a:prstGeom prst="rect">
            <a:avLst/>
          </a:prstGeom>
          <a:noFill/>
        </p:spPr>
        <p:txBody>
          <a:bodyPr wrap="none" rtlCol="0">
            <a:spAutoFit/>
          </a:bodyPr>
          <a:lstStyle/>
          <a:p>
            <a:r>
              <a:rPr lang="en-US" b="1"/>
              <a:t>IP_B, MAC_B</a:t>
            </a:r>
          </a:p>
        </p:txBody>
      </p:sp>
      <p:sp>
        <p:nvSpPr>
          <p:cNvPr id="82" name="Content Placeholder 2">
            <a:extLst>
              <a:ext uri="{FF2B5EF4-FFF2-40B4-BE49-F238E27FC236}">
                <a16:creationId xmlns:a16="http://schemas.microsoft.com/office/drawing/2014/main" id="{4F7EAD9D-26A6-F755-67AD-A367CBD6FCEE}"/>
              </a:ext>
            </a:extLst>
          </p:cNvPr>
          <p:cNvSpPr>
            <a:spLocks noGrp="1"/>
          </p:cNvSpPr>
          <p:nvPr>
            <p:ph sz="half" idx="1"/>
          </p:nvPr>
        </p:nvSpPr>
        <p:spPr>
          <a:xfrm>
            <a:off x="838200" y="3765295"/>
            <a:ext cx="10336078" cy="2640883"/>
          </a:xfrm>
        </p:spPr>
        <p:txBody>
          <a:bodyPr>
            <a:normAutofit lnSpcReduction="10000"/>
          </a:bodyPr>
          <a:lstStyle/>
          <a:p>
            <a:r>
              <a:rPr lang="en-US" err="1"/>
              <a:t>IP_Ri_j</a:t>
            </a:r>
            <a:r>
              <a:rPr lang="en-US"/>
              <a:t> = IP address of interface #j of Ri</a:t>
            </a:r>
          </a:p>
          <a:p>
            <a:r>
              <a:rPr lang="en-US" err="1"/>
              <a:t>MAC_Ri_j</a:t>
            </a:r>
            <a:r>
              <a:rPr lang="en-US"/>
              <a:t> = MAC address of interface #j of Ri</a:t>
            </a:r>
          </a:p>
          <a:p>
            <a:r>
              <a:rPr lang="en-US"/>
              <a:t>Routing protocol picks least-cost paths. Link costs:</a:t>
            </a:r>
          </a:p>
          <a:p>
            <a:pPr lvl="1"/>
            <a:r>
              <a:rPr lang="en-US"/>
              <a:t>&lt;R1,R2&gt;: 1, &lt;R2,R3&gt;: 2, &lt;R1, R3&gt;: 5</a:t>
            </a:r>
          </a:p>
          <a:p>
            <a:r>
              <a:rPr lang="en-US"/>
              <a:t>What are the source and destination IP and MAC address of a packet at each hop going from A to B? </a:t>
            </a:r>
          </a:p>
          <a:p>
            <a:endParaRPr lang="en-US"/>
          </a:p>
        </p:txBody>
      </p:sp>
    </p:spTree>
    <p:extLst>
      <p:ext uri="{BB962C8B-B14F-4D97-AF65-F5344CB8AC3E}">
        <p14:creationId xmlns:p14="http://schemas.microsoft.com/office/powerpoint/2010/main" val="164169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EDA8-B12F-E6F7-429B-B194116CB9EC}"/>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CD74F566-A48D-0372-49B2-1A129A0AC4E2}"/>
              </a:ext>
            </a:extLst>
          </p:cNvPr>
          <p:cNvSpPr>
            <a:spLocks noGrp="1"/>
          </p:cNvSpPr>
          <p:nvPr>
            <p:ph sz="half" idx="1"/>
          </p:nvPr>
        </p:nvSpPr>
        <p:spPr>
          <a:xfrm>
            <a:off x="838199" y="1825625"/>
            <a:ext cx="10515599" cy="4351338"/>
          </a:xfrm>
        </p:spPr>
        <p:txBody>
          <a:bodyPr/>
          <a:lstStyle/>
          <a:p>
            <a:r>
              <a:rPr lang="en-US"/>
              <a:t>The least cost path from A to B is A -&gt; R1 -&gt; R2 -&gt; R3 -&gt; B</a:t>
            </a:r>
          </a:p>
          <a:p>
            <a:r>
              <a:rPr lang="en-US"/>
              <a:t>The source and destination IP address do not change throughout. </a:t>
            </a:r>
          </a:p>
          <a:p>
            <a:r>
              <a:rPr lang="en-US"/>
              <a:t>The source and destination MAC addresses depend on the sending interface and receiving interface in each segment of the path.</a:t>
            </a:r>
          </a:p>
        </p:txBody>
      </p:sp>
    </p:spTree>
    <p:extLst>
      <p:ext uri="{BB962C8B-B14F-4D97-AF65-F5344CB8AC3E}">
        <p14:creationId xmlns:p14="http://schemas.microsoft.com/office/powerpoint/2010/main" val="127585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EDA8-B12F-E6F7-429B-B194116CB9EC}"/>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CD74F566-A48D-0372-49B2-1A129A0AC4E2}"/>
              </a:ext>
            </a:extLst>
          </p:cNvPr>
          <p:cNvSpPr>
            <a:spLocks noGrp="1"/>
          </p:cNvSpPr>
          <p:nvPr>
            <p:ph sz="half" idx="1"/>
          </p:nvPr>
        </p:nvSpPr>
        <p:spPr>
          <a:xfrm>
            <a:off x="838200" y="1825625"/>
            <a:ext cx="4409662" cy="4351338"/>
          </a:xfrm>
        </p:spPr>
        <p:txBody>
          <a:bodyPr>
            <a:normAutofit/>
          </a:bodyPr>
          <a:lstStyle/>
          <a:p>
            <a:r>
              <a:rPr lang="en-US"/>
              <a:t>A -&gt; R1:</a:t>
            </a:r>
          </a:p>
          <a:p>
            <a:pPr lvl="1"/>
            <a:r>
              <a:rPr lang="en-US"/>
              <a:t>Source IP: IP_A</a:t>
            </a:r>
          </a:p>
          <a:p>
            <a:pPr lvl="1"/>
            <a:r>
              <a:rPr lang="en-US" err="1"/>
              <a:t>Dest</a:t>
            </a:r>
            <a:r>
              <a:rPr lang="en-US"/>
              <a:t> IP: IP_B</a:t>
            </a:r>
          </a:p>
          <a:p>
            <a:pPr lvl="1"/>
            <a:r>
              <a:rPr lang="en-US"/>
              <a:t>Source MAC: MAC_A</a:t>
            </a:r>
          </a:p>
          <a:p>
            <a:pPr lvl="1"/>
            <a:r>
              <a:rPr lang="en-US" err="1"/>
              <a:t>Dest</a:t>
            </a:r>
            <a:r>
              <a:rPr lang="en-US"/>
              <a:t> MAC: MAC_R1_1</a:t>
            </a:r>
          </a:p>
          <a:p>
            <a:r>
              <a:rPr lang="en-US"/>
              <a:t>R1 -&gt; R2:</a:t>
            </a:r>
          </a:p>
          <a:p>
            <a:pPr lvl="1"/>
            <a:r>
              <a:rPr lang="en-US"/>
              <a:t>Source IP: IP_A</a:t>
            </a:r>
          </a:p>
          <a:p>
            <a:pPr lvl="1"/>
            <a:r>
              <a:rPr lang="en-US" err="1"/>
              <a:t>Dest</a:t>
            </a:r>
            <a:r>
              <a:rPr lang="en-US"/>
              <a:t> IP: IP_B</a:t>
            </a:r>
          </a:p>
          <a:p>
            <a:pPr lvl="1"/>
            <a:r>
              <a:rPr lang="en-US"/>
              <a:t>Source MAC: MAC_R1_2</a:t>
            </a:r>
          </a:p>
          <a:p>
            <a:pPr lvl="1"/>
            <a:r>
              <a:rPr lang="en-US" err="1"/>
              <a:t>Dest</a:t>
            </a:r>
            <a:r>
              <a:rPr lang="en-US"/>
              <a:t> MAC: MAC_R2_1</a:t>
            </a:r>
          </a:p>
          <a:p>
            <a:endParaRPr lang="en-US"/>
          </a:p>
        </p:txBody>
      </p:sp>
      <p:sp>
        <p:nvSpPr>
          <p:cNvPr id="4" name="Content Placeholder 2">
            <a:extLst>
              <a:ext uri="{FF2B5EF4-FFF2-40B4-BE49-F238E27FC236}">
                <a16:creationId xmlns:a16="http://schemas.microsoft.com/office/drawing/2014/main" id="{826D6F14-64EC-673C-2BB4-BC813713919B}"/>
              </a:ext>
            </a:extLst>
          </p:cNvPr>
          <p:cNvSpPr txBox="1">
            <a:spLocks/>
          </p:cNvSpPr>
          <p:nvPr/>
        </p:nvSpPr>
        <p:spPr>
          <a:xfrm>
            <a:off x="5854148" y="1825625"/>
            <a:ext cx="4409662" cy="4351338"/>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R2 -&gt; R3:</a:t>
            </a:r>
          </a:p>
          <a:p>
            <a:pPr lvl="1"/>
            <a:r>
              <a:rPr lang="en-US"/>
              <a:t>Source IP: IP_A</a:t>
            </a:r>
          </a:p>
          <a:p>
            <a:pPr lvl="1"/>
            <a:r>
              <a:rPr lang="en-US" err="1"/>
              <a:t>Dest</a:t>
            </a:r>
            <a:r>
              <a:rPr lang="en-US"/>
              <a:t> IP: IP_B</a:t>
            </a:r>
          </a:p>
          <a:p>
            <a:pPr lvl="1"/>
            <a:r>
              <a:rPr lang="en-US"/>
              <a:t>Source MAC: MAC_R2_2</a:t>
            </a:r>
          </a:p>
          <a:p>
            <a:pPr lvl="1"/>
            <a:r>
              <a:rPr lang="en-US" err="1"/>
              <a:t>Dest</a:t>
            </a:r>
            <a:r>
              <a:rPr lang="en-US"/>
              <a:t> MAC: MAC_R3_1</a:t>
            </a:r>
          </a:p>
          <a:p>
            <a:r>
              <a:rPr lang="en-US"/>
              <a:t>R3 -&gt; B:</a:t>
            </a:r>
          </a:p>
          <a:p>
            <a:pPr lvl="1"/>
            <a:r>
              <a:rPr lang="en-US"/>
              <a:t>Source IP: IP_A</a:t>
            </a:r>
          </a:p>
          <a:p>
            <a:pPr lvl="1"/>
            <a:r>
              <a:rPr lang="en-US" err="1"/>
              <a:t>Dest</a:t>
            </a:r>
            <a:r>
              <a:rPr lang="en-US"/>
              <a:t> IP: IP_B</a:t>
            </a:r>
          </a:p>
          <a:p>
            <a:pPr lvl="1"/>
            <a:r>
              <a:rPr lang="en-US"/>
              <a:t>Source MAC: MAC_R3_3</a:t>
            </a:r>
          </a:p>
          <a:p>
            <a:pPr lvl="1"/>
            <a:r>
              <a:rPr lang="en-US" err="1"/>
              <a:t>Dest</a:t>
            </a:r>
            <a:r>
              <a:rPr lang="en-US"/>
              <a:t> MAC: MAC_B</a:t>
            </a:r>
          </a:p>
          <a:p>
            <a:endParaRPr lang="en-US"/>
          </a:p>
        </p:txBody>
      </p:sp>
    </p:spTree>
    <p:extLst>
      <p:ext uri="{BB962C8B-B14F-4D97-AF65-F5344CB8AC3E}">
        <p14:creationId xmlns:p14="http://schemas.microsoft.com/office/powerpoint/2010/main" val="47408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03A45-C8B7-6F3D-377F-DB5AC70A4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F3BD6-BD38-F6FB-4610-3DED3FFB48FD}"/>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Link layer: roadmap</a:t>
            </a:r>
            <a:endParaRPr lang="en-US" sz="4400" dirty="0"/>
          </a:p>
        </p:txBody>
      </p:sp>
      <p:sp>
        <p:nvSpPr>
          <p:cNvPr id="9" name="Rectangle 4">
            <a:extLst>
              <a:ext uri="{FF2B5EF4-FFF2-40B4-BE49-F238E27FC236}">
                <a16:creationId xmlns:a16="http://schemas.microsoft.com/office/drawing/2014/main" id="{8B3A1BE4-4FA4-7CA0-D3AC-8DE1A3518250}"/>
              </a:ext>
            </a:extLst>
          </p:cNvPr>
          <p:cNvSpPr>
            <a:spLocks noGrp="1" noChangeArrowheads="1"/>
          </p:cNvSpPr>
          <p:nvPr>
            <p:ph sz="half" idx="2"/>
          </p:nvPr>
        </p:nvSpPr>
        <p:spPr>
          <a:xfrm>
            <a:off x="798691" y="1371323"/>
            <a:ext cx="5534015" cy="3142312"/>
          </a:xfrm>
        </p:spPr>
        <p:txBody>
          <a:bodyPr>
            <a:noAutofit/>
          </a:bodyPr>
          <a:lstStyle/>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Link layer overview</a:t>
            </a:r>
          </a:p>
          <a:p>
            <a:pPr marL="750888" lvl="1" indent="-277813">
              <a:spcBef>
                <a:spcPts val="600"/>
              </a:spcBef>
            </a:pPr>
            <a:r>
              <a:rPr lang="en-US" altLang="en-US" dirty="0">
                <a:solidFill>
                  <a:schemeClr val="bg1">
                    <a:lumMod val="50000"/>
                  </a:schemeClr>
                </a:solidFill>
                <a:ea typeface="ＭＳ Ｐゴシック" panose="020B0600070205080204" pitchFamily="34" charset="-128"/>
                <a:cs typeface="Arial" panose="020B0604020202020204" pitchFamily="34" charset="0"/>
              </a:rPr>
              <a:t>Local Area Networks (LANs)</a:t>
            </a:r>
          </a:p>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Switched LANs</a:t>
            </a:r>
          </a:p>
          <a:p>
            <a:pPr marL="750888" lvl="1" indent="-277813">
              <a:spcBef>
                <a:spcPts val="600"/>
              </a:spcBef>
            </a:pPr>
            <a:r>
              <a:rPr lang="en-US" altLang="en-US" u="sng" dirty="0">
                <a:ea typeface="ＭＳ Ｐゴシック" panose="020B0600070205080204" pitchFamily="34" charset="-128"/>
                <a:cs typeface="Arial" panose="020B0604020202020204" pitchFamily="34" charset="0"/>
              </a:rPr>
              <a:t>Ethernet and Addressing</a:t>
            </a:r>
          </a:p>
          <a:p>
            <a:pPr marL="750888" lvl="1" indent="-277813">
              <a:spcBef>
                <a:spcPts val="600"/>
              </a:spcBef>
            </a:pPr>
            <a:r>
              <a:rPr lang="en-US" altLang="en-US" u="sng" dirty="0">
                <a:ea typeface="ＭＳ Ｐゴシック" panose="020B0600070205080204" pitchFamily="34" charset="-128"/>
                <a:cs typeface="Arial" panose="020B0604020202020204" pitchFamily="34" charset="0"/>
              </a:rPr>
              <a:t>Address Resolution Protocol (ARP) </a:t>
            </a:r>
          </a:p>
          <a:p>
            <a:pPr marL="750888" lvl="1" indent="-277813">
              <a:spcBef>
                <a:spcPts val="600"/>
              </a:spcBef>
            </a:pPr>
            <a:r>
              <a:rPr lang="en-US" altLang="en-US" dirty="0">
                <a:ea typeface="ＭＳ Ｐゴシック" panose="020B0600070205080204" pitchFamily="34" charset="-128"/>
                <a:cs typeface="Arial" panose="020B0604020202020204" pitchFamily="34" charset="0"/>
              </a:rPr>
              <a:t>Switches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Virtual LANs (VLANs)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Shared LANs and multiple access protocols</a:t>
            </a:r>
          </a:p>
        </p:txBody>
      </p:sp>
    </p:spTree>
    <p:extLst>
      <p:ext uri="{BB962C8B-B14F-4D97-AF65-F5344CB8AC3E}">
        <p14:creationId xmlns:p14="http://schemas.microsoft.com/office/powerpoint/2010/main" val="37841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ARP: address resolution protocol</a:t>
            </a:r>
            <a:endParaRPr lang="en-US" sz="4400" b="0">
              <a:latin typeface="+mn-lt"/>
            </a:endParaRPr>
          </a:p>
        </p:txBody>
      </p:sp>
      <p:sp>
        <p:nvSpPr>
          <p:cNvPr id="5" name="Rectangle 4">
            <a:extLst>
              <a:ext uri="{FF2B5EF4-FFF2-40B4-BE49-F238E27FC236}">
                <a16:creationId xmlns:a16="http://schemas.microsoft.com/office/drawing/2014/main" id="{E7D1271A-DBC6-204B-8B80-84096104E623}"/>
              </a:ext>
            </a:extLst>
          </p:cNvPr>
          <p:cNvSpPr txBox="1">
            <a:spLocks noChangeArrowheads="1"/>
          </p:cNvSpPr>
          <p:nvPr/>
        </p:nvSpPr>
        <p:spPr>
          <a:xfrm>
            <a:off x="6082748" y="2344599"/>
            <a:ext cx="5193195" cy="95323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800" b="0" i="0" u="none" strike="noStrike" kern="1200" cap="none" spc="0" normalizeH="0" baseline="0" noProof="0">
                <a:ln>
                  <a:noFill/>
                </a:ln>
                <a:solidFill>
                  <a:srgbClr val="0000A8"/>
                </a:solidFill>
                <a:effectLst/>
                <a:uLnTx/>
                <a:uFillTx/>
                <a:latin typeface="Calibri" panose="020F0502020204030204"/>
                <a:ea typeface="+mn-ea"/>
                <a:cs typeface="+mn-cs"/>
              </a:rPr>
              <a:t>ARP table: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each IP node (host, router) on LAN has table</a:t>
            </a:r>
          </a:p>
        </p:txBody>
      </p:sp>
      <p:sp>
        <p:nvSpPr>
          <p:cNvPr id="7" name="Text Box 6">
            <a:extLst>
              <a:ext uri="{FF2B5EF4-FFF2-40B4-BE49-F238E27FC236}">
                <a16:creationId xmlns:a16="http://schemas.microsoft.com/office/drawing/2014/main" id="{8DB7D2E6-BC71-6342-8A7E-D3134900B7EA}"/>
              </a:ext>
            </a:extLst>
          </p:cNvPr>
          <p:cNvSpPr txBox="1">
            <a:spLocks noChangeArrowheads="1"/>
          </p:cNvSpPr>
          <p:nvPr/>
        </p:nvSpPr>
        <p:spPr bwMode="auto">
          <a:xfrm>
            <a:off x="786592" y="1314450"/>
            <a:ext cx="11034346" cy="9541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srgbClr val="0000A8"/>
                </a:solidFill>
                <a:effectLst/>
                <a:uLnTx/>
                <a:uFillTx/>
                <a:latin typeface="Calibri" panose="020F0502020204030204"/>
                <a:ea typeface="ＭＳ Ｐゴシック" charset="0"/>
                <a:cs typeface="+mn-cs"/>
              </a:rPr>
              <a:t>Question:</a:t>
            </a:r>
            <a:r>
              <a:rPr kumimoji="0" lang="en-US" sz="2800" b="0" i="0" u="none" strike="noStrike" kern="1200" cap="none" spc="0" normalizeH="0" baseline="0" noProof="0">
                <a:ln>
                  <a:noFill/>
                </a:ln>
                <a:solidFill>
                  <a:srgbClr val="0000A8"/>
                </a:solidFill>
                <a:effectLst/>
                <a:uLnTx/>
                <a:uFillTx/>
                <a:latin typeface="Calibri" panose="020F0502020204030204"/>
                <a:ea typeface="ＭＳ Ｐゴシック" charset="0"/>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how to determine interface’s MAC address, knowing its IP address?</a:t>
            </a:r>
          </a:p>
        </p:txBody>
      </p:sp>
      <p:grpSp>
        <p:nvGrpSpPr>
          <p:cNvPr id="50" name="Group 49">
            <a:extLst>
              <a:ext uri="{FF2B5EF4-FFF2-40B4-BE49-F238E27FC236}">
                <a16:creationId xmlns:a16="http://schemas.microsoft.com/office/drawing/2014/main" id="{46F90A8E-A97F-4B47-8617-1E0B801A3FBF}"/>
              </a:ext>
            </a:extLst>
          </p:cNvPr>
          <p:cNvGrpSpPr/>
          <p:nvPr/>
        </p:nvGrpSpPr>
        <p:grpSpPr>
          <a:xfrm>
            <a:off x="948563" y="2990022"/>
            <a:ext cx="4847955" cy="2799867"/>
            <a:chOff x="3970059" y="2973174"/>
            <a:chExt cx="6053187" cy="3638349"/>
          </a:xfrm>
        </p:grpSpPr>
        <p:sp>
          <p:nvSpPr>
            <p:cNvPr id="51" name="Line 19">
              <a:extLst>
                <a:ext uri="{FF2B5EF4-FFF2-40B4-BE49-F238E27FC236}">
                  <a16:creationId xmlns:a16="http://schemas.microsoft.com/office/drawing/2014/main" id="{EFCCF237-D462-A848-A2F9-0B5DDED1EC93}"/>
                </a:ext>
              </a:extLst>
            </p:cNvPr>
            <p:cNvSpPr>
              <a:spLocks noChangeShapeType="1"/>
            </p:cNvSpPr>
            <p:nvPr/>
          </p:nvSpPr>
          <p:spPr bwMode="auto">
            <a:xfrm>
              <a:off x="4951134" y="4423877"/>
              <a:ext cx="9017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2" name="Line 20">
              <a:extLst>
                <a:ext uri="{FF2B5EF4-FFF2-40B4-BE49-F238E27FC236}">
                  <a16:creationId xmlns:a16="http://schemas.microsoft.com/office/drawing/2014/main" id="{26F73C0C-F34D-EB41-919F-BDF66A1E557B}"/>
                </a:ext>
              </a:extLst>
            </p:cNvPr>
            <p:cNvSpPr>
              <a:spLocks noChangeShapeType="1"/>
            </p:cNvSpPr>
            <p:nvPr/>
          </p:nvSpPr>
          <p:spPr bwMode="auto">
            <a:xfrm>
              <a:off x="6735625" y="3504024"/>
              <a:ext cx="0" cy="6556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3" name="Line 22">
              <a:extLst>
                <a:ext uri="{FF2B5EF4-FFF2-40B4-BE49-F238E27FC236}">
                  <a16:creationId xmlns:a16="http://schemas.microsoft.com/office/drawing/2014/main" id="{F5CD6898-8663-6D43-BAA6-A8946A48AD83}"/>
                </a:ext>
              </a:extLst>
            </p:cNvPr>
            <p:cNvSpPr>
              <a:spLocks noChangeShapeType="1"/>
            </p:cNvSpPr>
            <p:nvPr/>
          </p:nvSpPr>
          <p:spPr bwMode="auto">
            <a:xfrm flipV="1">
              <a:off x="6511994" y="5451266"/>
              <a:ext cx="0" cy="4381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4" name="Freeform 8">
              <a:extLst>
                <a:ext uri="{FF2B5EF4-FFF2-40B4-BE49-F238E27FC236}">
                  <a16:creationId xmlns:a16="http://schemas.microsoft.com/office/drawing/2014/main" id="{BC091F0C-CFB4-544C-B235-9FB23A12BB73}"/>
                </a:ext>
              </a:extLst>
            </p:cNvPr>
            <p:cNvSpPr>
              <a:spLocks/>
            </p:cNvSpPr>
            <p:nvPr/>
          </p:nvSpPr>
          <p:spPr bwMode="auto">
            <a:xfrm>
              <a:off x="5578337" y="3746015"/>
              <a:ext cx="2046288" cy="204946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ED7D3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5" name="Line 21">
              <a:extLst>
                <a:ext uri="{FF2B5EF4-FFF2-40B4-BE49-F238E27FC236}">
                  <a16:creationId xmlns:a16="http://schemas.microsoft.com/office/drawing/2014/main" id="{1F2D744C-309E-1748-8CEF-A191DA937537}"/>
                </a:ext>
              </a:extLst>
            </p:cNvPr>
            <p:cNvSpPr>
              <a:spLocks noChangeShapeType="1"/>
            </p:cNvSpPr>
            <p:nvPr/>
          </p:nvSpPr>
          <p:spPr bwMode="auto">
            <a:xfrm flipH="1">
              <a:off x="7599225" y="4472884"/>
              <a:ext cx="7969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6" name="Text Box 24">
              <a:extLst>
                <a:ext uri="{FF2B5EF4-FFF2-40B4-BE49-F238E27FC236}">
                  <a16:creationId xmlns:a16="http://schemas.microsoft.com/office/drawing/2014/main" id="{CBB39874-5BD1-5D4B-8E31-25BEBA2920E0}"/>
                </a:ext>
              </a:extLst>
            </p:cNvPr>
            <p:cNvSpPr txBox="1">
              <a:spLocks noChangeArrowheads="1"/>
            </p:cNvSpPr>
            <p:nvPr/>
          </p:nvSpPr>
          <p:spPr bwMode="auto">
            <a:xfrm>
              <a:off x="7043047" y="3460537"/>
              <a:ext cx="1998238"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1A-2F-BB-76-09-AD</a:t>
              </a:r>
            </a:p>
          </p:txBody>
        </p:sp>
        <p:sp>
          <p:nvSpPr>
            <p:cNvPr id="57" name="Line 26">
              <a:extLst>
                <a:ext uri="{FF2B5EF4-FFF2-40B4-BE49-F238E27FC236}">
                  <a16:creationId xmlns:a16="http://schemas.microsoft.com/office/drawing/2014/main" id="{7C2882E3-6473-EB4E-9538-2CCE1D1E6897}"/>
                </a:ext>
              </a:extLst>
            </p:cNvPr>
            <p:cNvSpPr>
              <a:spLocks noChangeShapeType="1"/>
            </p:cNvSpPr>
            <p:nvPr/>
          </p:nvSpPr>
          <p:spPr bwMode="auto">
            <a:xfrm flipV="1">
              <a:off x="8157727" y="4588902"/>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58" name="Text Box 27">
              <a:extLst>
                <a:ext uri="{FF2B5EF4-FFF2-40B4-BE49-F238E27FC236}">
                  <a16:creationId xmlns:a16="http://schemas.microsoft.com/office/drawing/2014/main" id="{5C7845EB-10F3-1149-A9A1-1A0A55753B0E}"/>
                </a:ext>
              </a:extLst>
            </p:cNvPr>
            <p:cNvSpPr txBox="1">
              <a:spLocks noChangeArrowheads="1"/>
            </p:cNvSpPr>
            <p:nvPr/>
          </p:nvSpPr>
          <p:spPr bwMode="auto">
            <a:xfrm>
              <a:off x="8061597" y="4931465"/>
              <a:ext cx="1961649"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58-23-D7-FA-20-B0</a:t>
              </a:r>
            </a:p>
          </p:txBody>
        </p:sp>
        <p:sp>
          <p:nvSpPr>
            <p:cNvPr id="59" name="Line 28">
              <a:extLst>
                <a:ext uri="{FF2B5EF4-FFF2-40B4-BE49-F238E27FC236}">
                  <a16:creationId xmlns:a16="http://schemas.microsoft.com/office/drawing/2014/main" id="{8915AAD7-DFE8-3C4C-854D-2C0B5A2460C3}"/>
                </a:ext>
              </a:extLst>
            </p:cNvPr>
            <p:cNvSpPr>
              <a:spLocks noChangeShapeType="1"/>
            </p:cNvSpPr>
            <p:nvPr/>
          </p:nvSpPr>
          <p:spPr bwMode="auto">
            <a:xfrm flipH="1">
              <a:off x="6615181" y="5886035"/>
              <a:ext cx="360363"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0" name="Text Box 29">
              <a:extLst>
                <a:ext uri="{FF2B5EF4-FFF2-40B4-BE49-F238E27FC236}">
                  <a16:creationId xmlns:a16="http://schemas.microsoft.com/office/drawing/2014/main" id="{07636FFE-5FCF-0A44-960C-F51BD2EC917B}"/>
                </a:ext>
              </a:extLst>
            </p:cNvPr>
            <p:cNvSpPr txBox="1">
              <a:spLocks noChangeArrowheads="1"/>
            </p:cNvSpPr>
            <p:nvPr/>
          </p:nvSpPr>
          <p:spPr bwMode="auto">
            <a:xfrm>
              <a:off x="6937522" y="5730174"/>
              <a:ext cx="1935869"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0C-C4-11-6F-E3-98</a:t>
              </a:r>
            </a:p>
          </p:txBody>
        </p:sp>
        <p:sp>
          <p:nvSpPr>
            <p:cNvPr id="61" name="Line 30">
              <a:extLst>
                <a:ext uri="{FF2B5EF4-FFF2-40B4-BE49-F238E27FC236}">
                  <a16:creationId xmlns:a16="http://schemas.microsoft.com/office/drawing/2014/main" id="{65842429-83E8-C843-8F18-759730DAB212}"/>
                </a:ext>
              </a:extLst>
            </p:cNvPr>
            <p:cNvSpPr>
              <a:spLocks noChangeShapeType="1"/>
            </p:cNvSpPr>
            <p:nvPr/>
          </p:nvSpPr>
          <p:spPr bwMode="auto">
            <a:xfrm flipV="1">
              <a:off x="4887634" y="4579452"/>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2" name="Text Box 31">
              <a:extLst>
                <a:ext uri="{FF2B5EF4-FFF2-40B4-BE49-F238E27FC236}">
                  <a16:creationId xmlns:a16="http://schemas.microsoft.com/office/drawing/2014/main" id="{7472F3E3-B59C-CE45-A51F-F369BE06C257}"/>
                </a:ext>
              </a:extLst>
            </p:cNvPr>
            <p:cNvSpPr txBox="1">
              <a:spLocks noChangeArrowheads="1"/>
            </p:cNvSpPr>
            <p:nvPr/>
          </p:nvSpPr>
          <p:spPr bwMode="auto">
            <a:xfrm>
              <a:off x="3970059" y="4954102"/>
              <a:ext cx="1935869"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71-65-F7-2B-08-53</a:t>
              </a:r>
            </a:p>
          </p:txBody>
        </p:sp>
        <p:sp>
          <p:nvSpPr>
            <p:cNvPr id="63" name="Text Box 32">
              <a:extLst>
                <a:ext uri="{FF2B5EF4-FFF2-40B4-BE49-F238E27FC236}">
                  <a16:creationId xmlns:a16="http://schemas.microsoft.com/office/drawing/2014/main" id="{76E01186-F965-E044-8ADB-FE380CAFCF2D}"/>
                </a:ext>
              </a:extLst>
            </p:cNvPr>
            <p:cNvSpPr txBox="1">
              <a:spLocks noChangeArrowheads="1"/>
            </p:cNvSpPr>
            <p:nvPr/>
          </p:nvSpPr>
          <p:spPr bwMode="auto">
            <a:xfrm>
              <a:off x="5363947" y="4420079"/>
              <a:ext cx="2173356" cy="479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LAN</a:t>
              </a:r>
            </a:p>
          </p:txBody>
        </p:sp>
        <p:sp>
          <p:nvSpPr>
            <p:cNvPr id="64" name="Rectangle 37">
              <a:extLst>
                <a:ext uri="{FF2B5EF4-FFF2-40B4-BE49-F238E27FC236}">
                  <a16:creationId xmlns:a16="http://schemas.microsoft.com/office/drawing/2014/main" id="{54AF773F-51B4-F84F-A15B-941A3EE37448}"/>
                </a:ext>
              </a:extLst>
            </p:cNvPr>
            <p:cNvSpPr>
              <a:spLocks noChangeArrowheads="1"/>
            </p:cNvSpPr>
            <p:nvPr/>
          </p:nvSpPr>
          <p:spPr bwMode="auto">
            <a:xfrm>
              <a:off x="6641253" y="3505846"/>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65" name="Group 44">
              <a:extLst>
                <a:ext uri="{FF2B5EF4-FFF2-40B4-BE49-F238E27FC236}">
                  <a16:creationId xmlns:a16="http://schemas.microsoft.com/office/drawing/2014/main" id="{85EE06A5-9204-7B4E-B07F-32BA1B5EDB15}"/>
                </a:ext>
              </a:extLst>
            </p:cNvPr>
            <p:cNvGrpSpPr>
              <a:grpSpLocks/>
            </p:cNvGrpSpPr>
            <p:nvPr/>
          </p:nvGrpSpPr>
          <p:grpSpPr bwMode="auto">
            <a:xfrm>
              <a:off x="6182623" y="2973174"/>
              <a:ext cx="812800" cy="658813"/>
              <a:chOff x="-44" y="1473"/>
              <a:chExt cx="981" cy="1105"/>
            </a:xfrm>
          </p:grpSpPr>
          <p:pic>
            <p:nvPicPr>
              <p:cNvPr id="83" name="Picture 45" descr="desktop_computer_stylized_medium">
                <a:extLst>
                  <a:ext uri="{FF2B5EF4-FFF2-40B4-BE49-F238E27FC236}">
                    <a16:creationId xmlns:a16="http://schemas.microsoft.com/office/drawing/2014/main" id="{23C296A6-6B32-A64A-9411-85507BE075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4" name="Freeform 46">
                <a:extLst>
                  <a:ext uri="{FF2B5EF4-FFF2-40B4-BE49-F238E27FC236}">
                    <a16:creationId xmlns:a16="http://schemas.microsoft.com/office/drawing/2014/main" id="{42ECB958-418E-FB44-BE70-E256C588C7A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66" name="Rectangle 37">
              <a:extLst>
                <a:ext uri="{FF2B5EF4-FFF2-40B4-BE49-F238E27FC236}">
                  <a16:creationId xmlns:a16="http://schemas.microsoft.com/office/drawing/2014/main" id="{BAB24AC1-02B1-BF40-BED4-B66E7B0C5E8C}"/>
                </a:ext>
              </a:extLst>
            </p:cNvPr>
            <p:cNvSpPr>
              <a:spLocks noChangeArrowheads="1"/>
            </p:cNvSpPr>
            <p:nvPr/>
          </p:nvSpPr>
          <p:spPr bwMode="auto">
            <a:xfrm rot="5400000">
              <a:off x="4749555" y="4292181"/>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7" name="Rectangle 37">
              <a:extLst>
                <a:ext uri="{FF2B5EF4-FFF2-40B4-BE49-F238E27FC236}">
                  <a16:creationId xmlns:a16="http://schemas.microsoft.com/office/drawing/2014/main" id="{6A5793AF-4220-9B4D-8408-5F7BDDF467B9}"/>
                </a:ext>
              </a:extLst>
            </p:cNvPr>
            <p:cNvSpPr>
              <a:spLocks noChangeArrowheads="1"/>
            </p:cNvSpPr>
            <p:nvPr/>
          </p:nvSpPr>
          <p:spPr bwMode="auto">
            <a:xfrm>
              <a:off x="6440078" y="5759156"/>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68" name="Rectangle 37">
              <a:extLst>
                <a:ext uri="{FF2B5EF4-FFF2-40B4-BE49-F238E27FC236}">
                  <a16:creationId xmlns:a16="http://schemas.microsoft.com/office/drawing/2014/main" id="{6D089618-C037-1B4F-A97C-2B85FEFFE198}"/>
                </a:ext>
              </a:extLst>
            </p:cNvPr>
            <p:cNvSpPr>
              <a:spLocks noChangeArrowheads="1"/>
            </p:cNvSpPr>
            <p:nvPr/>
          </p:nvSpPr>
          <p:spPr bwMode="auto">
            <a:xfrm rot="5400000">
              <a:off x="8184260" y="4354101"/>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69" name="Group 38">
              <a:extLst>
                <a:ext uri="{FF2B5EF4-FFF2-40B4-BE49-F238E27FC236}">
                  <a16:creationId xmlns:a16="http://schemas.microsoft.com/office/drawing/2014/main" id="{4EFC04DC-8B24-2C45-BBD0-44DC6D0A3648}"/>
                </a:ext>
              </a:extLst>
            </p:cNvPr>
            <p:cNvGrpSpPr>
              <a:grpSpLocks/>
            </p:cNvGrpSpPr>
            <p:nvPr/>
          </p:nvGrpSpPr>
          <p:grpSpPr bwMode="auto">
            <a:xfrm>
              <a:off x="4074834" y="4046052"/>
              <a:ext cx="812800" cy="658813"/>
              <a:chOff x="-44" y="1473"/>
              <a:chExt cx="981" cy="1105"/>
            </a:xfrm>
          </p:grpSpPr>
          <p:pic>
            <p:nvPicPr>
              <p:cNvPr id="81" name="Picture 39" descr="desktop_computer_stylized_medium">
                <a:extLst>
                  <a:ext uri="{FF2B5EF4-FFF2-40B4-BE49-F238E27FC236}">
                    <a16:creationId xmlns:a16="http://schemas.microsoft.com/office/drawing/2014/main" id="{39121052-FCC5-AA42-AFDF-F25E678CE1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Freeform 40">
                <a:extLst>
                  <a:ext uri="{FF2B5EF4-FFF2-40B4-BE49-F238E27FC236}">
                    <a16:creationId xmlns:a16="http://schemas.microsoft.com/office/drawing/2014/main" id="{24F752F7-3499-2C4B-A0BA-F2D78B11424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70" name="Group 47">
              <a:extLst>
                <a:ext uri="{FF2B5EF4-FFF2-40B4-BE49-F238E27FC236}">
                  <a16:creationId xmlns:a16="http://schemas.microsoft.com/office/drawing/2014/main" id="{5EBEAAB9-CDB4-CE49-8310-6B2AA6304E3F}"/>
                </a:ext>
              </a:extLst>
            </p:cNvPr>
            <p:cNvGrpSpPr>
              <a:grpSpLocks/>
            </p:cNvGrpSpPr>
            <p:nvPr/>
          </p:nvGrpSpPr>
          <p:grpSpPr bwMode="auto">
            <a:xfrm>
              <a:off x="8032469" y="4201422"/>
              <a:ext cx="812800" cy="658812"/>
              <a:chOff x="-26" y="1473"/>
              <a:chExt cx="981" cy="1105"/>
            </a:xfrm>
          </p:grpSpPr>
          <p:pic>
            <p:nvPicPr>
              <p:cNvPr id="79" name="Picture 48" descr="desktop_computer_stylized_medium">
                <a:extLst>
                  <a:ext uri="{FF2B5EF4-FFF2-40B4-BE49-F238E27FC236}">
                    <a16:creationId xmlns:a16="http://schemas.microsoft.com/office/drawing/2014/main" id="{A09AFECC-5A0F-0A4B-892C-44745CBEA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0" name="Freeform 49">
                <a:extLst>
                  <a:ext uri="{FF2B5EF4-FFF2-40B4-BE49-F238E27FC236}">
                    <a16:creationId xmlns:a16="http://schemas.microsoft.com/office/drawing/2014/main" id="{787BFF11-9679-4D43-96E9-7D4B1E9F39C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cxnSp>
          <p:nvCxnSpPr>
            <p:cNvPr id="71" name="Straight Arrow Connector 70">
              <a:extLst>
                <a:ext uri="{FF2B5EF4-FFF2-40B4-BE49-F238E27FC236}">
                  <a16:creationId xmlns:a16="http://schemas.microsoft.com/office/drawing/2014/main" id="{AF83B3ED-014E-C54B-8E5B-330331DC8FB4}"/>
                </a:ext>
              </a:extLst>
            </p:cNvPr>
            <p:cNvCxnSpPr/>
            <p:nvPr/>
          </p:nvCxnSpPr>
          <p:spPr>
            <a:xfrm flipH="1">
              <a:off x="6872122" y="3639236"/>
              <a:ext cx="25483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2" name="Group 41">
              <a:extLst>
                <a:ext uri="{FF2B5EF4-FFF2-40B4-BE49-F238E27FC236}">
                  <a16:creationId xmlns:a16="http://schemas.microsoft.com/office/drawing/2014/main" id="{D892522E-B65A-3B4E-B03F-858DF69A7952}"/>
                </a:ext>
              </a:extLst>
            </p:cNvPr>
            <p:cNvGrpSpPr>
              <a:grpSpLocks/>
            </p:cNvGrpSpPr>
            <p:nvPr/>
          </p:nvGrpSpPr>
          <p:grpSpPr bwMode="auto">
            <a:xfrm>
              <a:off x="5984944" y="5952710"/>
              <a:ext cx="812800" cy="658813"/>
              <a:chOff x="-44" y="1473"/>
              <a:chExt cx="981" cy="1105"/>
            </a:xfrm>
          </p:grpSpPr>
          <p:pic>
            <p:nvPicPr>
              <p:cNvPr id="77" name="Picture 42" descr="desktop_computer_stylized_medium">
                <a:extLst>
                  <a:ext uri="{FF2B5EF4-FFF2-40B4-BE49-F238E27FC236}">
                    <a16:creationId xmlns:a16="http://schemas.microsoft.com/office/drawing/2014/main" id="{87EA0D93-21F4-2F41-BC21-3244E9F9EF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 name="Freeform 43">
                <a:extLst>
                  <a:ext uri="{FF2B5EF4-FFF2-40B4-BE49-F238E27FC236}">
                    <a16:creationId xmlns:a16="http://schemas.microsoft.com/office/drawing/2014/main" id="{AC4ED98E-24ED-7845-948B-F37EC77BBA3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73" name="Text Box 33">
              <a:extLst>
                <a:ext uri="{FF2B5EF4-FFF2-40B4-BE49-F238E27FC236}">
                  <a16:creationId xmlns:a16="http://schemas.microsoft.com/office/drawing/2014/main" id="{AD56C76B-D256-BA45-B5C6-9C69CF3125C7}"/>
                </a:ext>
              </a:extLst>
            </p:cNvPr>
            <p:cNvSpPr txBox="1">
              <a:spLocks noChangeArrowheads="1"/>
            </p:cNvSpPr>
            <p:nvPr/>
          </p:nvSpPr>
          <p:spPr bwMode="auto">
            <a:xfrm>
              <a:off x="7019858" y="3246090"/>
              <a:ext cx="1425483"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137.196.7.78</a:t>
              </a:r>
            </a:p>
          </p:txBody>
        </p:sp>
        <p:sp>
          <p:nvSpPr>
            <p:cNvPr id="74" name="Text Box 36">
              <a:extLst>
                <a:ext uri="{FF2B5EF4-FFF2-40B4-BE49-F238E27FC236}">
                  <a16:creationId xmlns:a16="http://schemas.microsoft.com/office/drawing/2014/main" id="{9FE2DD02-437B-BD40-B8BC-D8F1E3FD10E9}"/>
                </a:ext>
              </a:extLst>
            </p:cNvPr>
            <p:cNvSpPr txBox="1">
              <a:spLocks noChangeArrowheads="1"/>
            </p:cNvSpPr>
            <p:nvPr/>
          </p:nvSpPr>
          <p:spPr bwMode="auto">
            <a:xfrm>
              <a:off x="8056009" y="5130248"/>
              <a:ext cx="1425483"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137.196.7.14</a:t>
              </a:r>
            </a:p>
          </p:txBody>
        </p:sp>
        <p:sp>
          <p:nvSpPr>
            <p:cNvPr id="75" name="Text Box 39">
              <a:extLst>
                <a:ext uri="{FF2B5EF4-FFF2-40B4-BE49-F238E27FC236}">
                  <a16:creationId xmlns:a16="http://schemas.microsoft.com/office/drawing/2014/main" id="{EC007CEB-B2AD-9C40-859B-963764C166EE}"/>
                </a:ext>
              </a:extLst>
            </p:cNvPr>
            <p:cNvSpPr txBox="1">
              <a:spLocks noChangeArrowheads="1"/>
            </p:cNvSpPr>
            <p:nvPr/>
          </p:nvSpPr>
          <p:spPr bwMode="auto">
            <a:xfrm>
              <a:off x="6899276" y="5947742"/>
              <a:ext cx="1425483"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137.196.7.88</a:t>
              </a:r>
            </a:p>
          </p:txBody>
        </p:sp>
        <p:sp>
          <p:nvSpPr>
            <p:cNvPr id="76" name="Text Box 31">
              <a:extLst>
                <a:ext uri="{FF2B5EF4-FFF2-40B4-BE49-F238E27FC236}">
                  <a16:creationId xmlns:a16="http://schemas.microsoft.com/office/drawing/2014/main" id="{BAA1C6E0-33E8-604C-BF4C-E7F8EED04B94}"/>
                </a:ext>
              </a:extLst>
            </p:cNvPr>
            <p:cNvSpPr txBox="1">
              <a:spLocks noChangeArrowheads="1"/>
            </p:cNvSpPr>
            <p:nvPr/>
          </p:nvSpPr>
          <p:spPr bwMode="auto">
            <a:xfrm>
              <a:off x="3974753" y="5170004"/>
              <a:ext cx="1425483" cy="399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137.196.7.23</a:t>
              </a:r>
            </a:p>
          </p:txBody>
        </p:sp>
      </p:grpSp>
      <p:grpSp>
        <p:nvGrpSpPr>
          <p:cNvPr id="86" name="Group 85">
            <a:extLst>
              <a:ext uri="{FF2B5EF4-FFF2-40B4-BE49-F238E27FC236}">
                <a16:creationId xmlns:a16="http://schemas.microsoft.com/office/drawing/2014/main" id="{D546546A-4C05-6448-B20D-C122FF754D91}"/>
              </a:ext>
            </a:extLst>
          </p:cNvPr>
          <p:cNvGrpSpPr/>
          <p:nvPr/>
        </p:nvGrpSpPr>
        <p:grpSpPr>
          <a:xfrm>
            <a:off x="1446381" y="2663687"/>
            <a:ext cx="3653512" cy="2923999"/>
            <a:chOff x="1446381" y="2663687"/>
            <a:chExt cx="3653512" cy="2923999"/>
          </a:xfrm>
        </p:grpSpPr>
        <p:grpSp>
          <p:nvGrpSpPr>
            <p:cNvPr id="85" name="Group 84">
              <a:extLst>
                <a:ext uri="{FF2B5EF4-FFF2-40B4-BE49-F238E27FC236}">
                  <a16:creationId xmlns:a16="http://schemas.microsoft.com/office/drawing/2014/main" id="{1BA5E9CA-3EEB-3D4C-94D2-116047F3B04D}"/>
                </a:ext>
              </a:extLst>
            </p:cNvPr>
            <p:cNvGrpSpPr/>
            <p:nvPr/>
          </p:nvGrpSpPr>
          <p:grpSpPr>
            <a:xfrm>
              <a:off x="2754559" y="2663687"/>
              <a:ext cx="479618" cy="437323"/>
              <a:chOff x="2317237" y="2601212"/>
              <a:chExt cx="479618" cy="437323"/>
            </a:xfrm>
          </p:grpSpPr>
          <p:sp>
            <p:nvSpPr>
              <p:cNvPr id="3" name="Rectangle 2">
                <a:extLst>
                  <a:ext uri="{FF2B5EF4-FFF2-40B4-BE49-F238E27FC236}">
                    <a16:creationId xmlns:a16="http://schemas.microsoft.com/office/drawing/2014/main" id="{833F027A-1BC4-FF42-ABAF-326F9EBCDE7B}"/>
                  </a:ext>
                </a:extLst>
              </p:cNvPr>
              <p:cNvSpPr/>
              <p:nvPr/>
            </p:nvSpPr>
            <p:spPr>
              <a:xfrm>
                <a:off x="2381605" y="2654222"/>
                <a:ext cx="344557" cy="384313"/>
              </a:xfrm>
              <a:prstGeom prst="rect">
                <a:avLst/>
              </a:prstGeom>
              <a:solidFill>
                <a:schemeClr val="bg1"/>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CF5883-3135-F546-978F-2F1DF5A5FEDF}"/>
                  </a:ext>
                </a:extLst>
              </p:cNvPr>
              <p:cNvSpPr txBox="1"/>
              <p:nvPr/>
            </p:nvSpPr>
            <p:spPr>
              <a:xfrm>
                <a:off x="2317237" y="2601212"/>
                <a:ext cx="479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ARP</a:t>
                </a:r>
              </a:p>
            </p:txBody>
          </p:sp>
        </p:grpSp>
        <p:grpSp>
          <p:nvGrpSpPr>
            <p:cNvPr id="87" name="Group 86">
              <a:extLst>
                <a:ext uri="{FF2B5EF4-FFF2-40B4-BE49-F238E27FC236}">
                  <a16:creationId xmlns:a16="http://schemas.microsoft.com/office/drawing/2014/main" id="{49241A8B-79A4-9A44-84FC-DDD5D1C7E66D}"/>
                </a:ext>
              </a:extLst>
            </p:cNvPr>
            <p:cNvGrpSpPr/>
            <p:nvPr/>
          </p:nvGrpSpPr>
          <p:grpSpPr>
            <a:xfrm>
              <a:off x="2463958" y="5150363"/>
              <a:ext cx="479618" cy="437323"/>
              <a:chOff x="2317237" y="2601212"/>
              <a:chExt cx="479618" cy="437323"/>
            </a:xfrm>
          </p:grpSpPr>
          <p:sp>
            <p:nvSpPr>
              <p:cNvPr id="88" name="Rectangle 87">
                <a:extLst>
                  <a:ext uri="{FF2B5EF4-FFF2-40B4-BE49-F238E27FC236}">
                    <a16:creationId xmlns:a16="http://schemas.microsoft.com/office/drawing/2014/main" id="{1AA52BDC-E20B-CD42-92BD-D934D34CDE0F}"/>
                  </a:ext>
                </a:extLst>
              </p:cNvPr>
              <p:cNvSpPr/>
              <p:nvPr/>
            </p:nvSpPr>
            <p:spPr>
              <a:xfrm>
                <a:off x="2381605" y="2654222"/>
                <a:ext cx="344557" cy="384313"/>
              </a:xfrm>
              <a:prstGeom prst="rect">
                <a:avLst/>
              </a:prstGeom>
              <a:solidFill>
                <a:schemeClr val="bg1"/>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3004BA43-DD92-2D48-A37B-B5AB88E8275D}"/>
                  </a:ext>
                </a:extLst>
              </p:cNvPr>
              <p:cNvSpPr txBox="1"/>
              <p:nvPr/>
            </p:nvSpPr>
            <p:spPr>
              <a:xfrm>
                <a:off x="2317237" y="2601212"/>
                <a:ext cx="479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ARP</a:t>
                </a:r>
              </a:p>
            </p:txBody>
          </p:sp>
        </p:grpSp>
        <p:grpSp>
          <p:nvGrpSpPr>
            <p:cNvPr id="90" name="Group 89">
              <a:extLst>
                <a:ext uri="{FF2B5EF4-FFF2-40B4-BE49-F238E27FC236}">
                  <a16:creationId xmlns:a16="http://schemas.microsoft.com/office/drawing/2014/main" id="{80B40655-D207-4B43-BDBC-5A8A359EB4BE}"/>
                </a:ext>
              </a:extLst>
            </p:cNvPr>
            <p:cNvGrpSpPr/>
            <p:nvPr/>
          </p:nvGrpSpPr>
          <p:grpSpPr>
            <a:xfrm>
              <a:off x="1446381" y="3530757"/>
              <a:ext cx="479618" cy="437323"/>
              <a:chOff x="2317237" y="2601212"/>
              <a:chExt cx="479618" cy="437323"/>
            </a:xfrm>
          </p:grpSpPr>
          <p:sp>
            <p:nvSpPr>
              <p:cNvPr id="91" name="Rectangle 90">
                <a:extLst>
                  <a:ext uri="{FF2B5EF4-FFF2-40B4-BE49-F238E27FC236}">
                    <a16:creationId xmlns:a16="http://schemas.microsoft.com/office/drawing/2014/main" id="{B09CB092-EC49-C748-9C60-C6C7BE5D230F}"/>
                  </a:ext>
                </a:extLst>
              </p:cNvPr>
              <p:cNvSpPr/>
              <p:nvPr/>
            </p:nvSpPr>
            <p:spPr>
              <a:xfrm>
                <a:off x="2381605" y="2654222"/>
                <a:ext cx="344557" cy="384313"/>
              </a:xfrm>
              <a:prstGeom prst="rect">
                <a:avLst/>
              </a:prstGeom>
              <a:solidFill>
                <a:schemeClr val="bg1"/>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9310B648-0A48-B341-982E-67DBE3BC8F8C}"/>
                  </a:ext>
                </a:extLst>
              </p:cNvPr>
              <p:cNvSpPr txBox="1"/>
              <p:nvPr/>
            </p:nvSpPr>
            <p:spPr>
              <a:xfrm>
                <a:off x="2317237" y="2601212"/>
                <a:ext cx="479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ARP</a:t>
                </a:r>
              </a:p>
            </p:txBody>
          </p:sp>
        </p:grpSp>
        <p:grpSp>
          <p:nvGrpSpPr>
            <p:cNvPr id="93" name="Group 92">
              <a:extLst>
                <a:ext uri="{FF2B5EF4-FFF2-40B4-BE49-F238E27FC236}">
                  <a16:creationId xmlns:a16="http://schemas.microsoft.com/office/drawing/2014/main" id="{391EF928-0B96-E94A-9865-02E6EC100722}"/>
                </a:ext>
              </a:extLst>
            </p:cNvPr>
            <p:cNvGrpSpPr/>
            <p:nvPr/>
          </p:nvGrpSpPr>
          <p:grpSpPr>
            <a:xfrm>
              <a:off x="4620275" y="3785389"/>
              <a:ext cx="479618" cy="437323"/>
              <a:chOff x="2317237" y="2601212"/>
              <a:chExt cx="479618" cy="437323"/>
            </a:xfrm>
          </p:grpSpPr>
          <p:sp>
            <p:nvSpPr>
              <p:cNvPr id="94" name="Rectangle 93">
                <a:extLst>
                  <a:ext uri="{FF2B5EF4-FFF2-40B4-BE49-F238E27FC236}">
                    <a16:creationId xmlns:a16="http://schemas.microsoft.com/office/drawing/2014/main" id="{C271BF07-D4F0-984E-AF46-10383E6D9CCD}"/>
                  </a:ext>
                </a:extLst>
              </p:cNvPr>
              <p:cNvSpPr/>
              <p:nvPr/>
            </p:nvSpPr>
            <p:spPr>
              <a:xfrm>
                <a:off x="2381605" y="2654222"/>
                <a:ext cx="344557" cy="384313"/>
              </a:xfrm>
              <a:prstGeom prst="rect">
                <a:avLst/>
              </a:prstGeom>
              <a:solidFill>
                <a:schemeClr val="bg1"/>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TextBox 94">
                <a:extLst>
                  <a:ext uri="{FF2B5EF4-FFF2-40B4-BE49-F238E27FC236}">
                    <a16:creationId xmlns:a16="http://schemas.microsoft.com/office/drawing/2014/main" id="{8023F87F-F1C6-B24D-8EDA-F5FC3A9ACD24}"/>
                  </a:ext>
                </a:extLst>
              </p:cNvPr>
              <p:cNvSpPr txBox="1"/>
              <p:nvPr/>
            </p:nvSpPr>
            <p:spPr>
              <a:xfrm>
                <a:off x="2317237" y="2601212"/>
                <a:ext cx="47961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ARP</a:t>
                </a:r>
              </a:p>
            </p:txBody>
          </p:sp>
        </p:grpSp>
      </p:grpSp>
      <p:sp>
        <p:nvSpPr>
          <p:cNvPr id="97" name="Rectangle 4">
            <a:extLst>
              <a:ext uri="{FF2B5EF4-FFF2-40B4-BE49-F238E27FC236}">
                <a16:creationId xmlns:a16="http://schemas.microsoft.com/office/drawing/2014/main" id="{4A83C14A-4461-9346-A5E9-676E90D4631D}"/>
              </a:ext>
            </a:extLst>
          </p:cNvPr>
          <p:cNvSpPr txBox="1">
            <a:spLocks noChangeArrowheads="1"/>
          </p:cNvSpPr>
          <p:nvPr/>
        </p:nvSpPr>
        <p:spPr>
          <a:xfrm>
            <a:off x="5785443" y="3298343"/>
            <a:ext cx="5472170" cy="2907585"/>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IP/MAC address mappings for some LAN nodes:</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a:ln>
                  <a:noFill/>
                </a:ln>
                <a:solidFill>
                  <a:srgbClr val="0000A8"/>
                </a:solidFill>
                <a:effectLst/>
                <a:uLnTx/>
                <a:uFillTx/>
                <a:latin typeface="Calibri" panose="020F0502020204030204"/>
                <a:ea typeface="+mn-ea"/>
                <a:cs typeface="+mn-cs"/>
              </a:rPr>
              <a:t>&lt; IP address; MAC address; TTL&gt;</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TTL (Time To Live): time after which address mapping will be forgotten (typically 20 min)</a:t>
            </a:r>
          </a:p>
        </p:txBody>
      </p:sp>
    </p:spTree>
    <p:custDataLst>
      <p:tags r:id="rId1"/>
    </p:custDataLst>
    <p:extLst>
      <p:ext uri="{BB962C8B-B14F-4D97-AF65-F5344CB8AC3E}">
        <p14:creationId xmlns:p14="http://schemas.microsoft.com/office/powerpoint/2010/main" val="420120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86"/>
                                        </p:tgtEl>
                                        <p:attrNameLst>
                                          <p:attrName>style.visibility</p:attrName>
                                        </p:attrNameLst>
                                      </p:cBhvr>
                                      <p:to>
                                        <p:strVal val="visible"/>
                                      </p:to>
                                    </p:set>
                                    <p:animEffect transition="in" filter="dissolve">
                                      <p:cBhvr>
                                        <p:cTn id="9" dur="500"/>
                                        <p:tgtEl>
                                          <p:spTgt spid="86"/>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97">
                                            <p:txEl>
                                              <p:pRg st="0" end="0"/>
                                            </p:txEl>
                                          </p:spTgt>
                                        </p:tgtEl>
                                        <p:attrNameLst>
                                          <p:attrName>style.visibility</p:attrName>
                                        </p:attrNameLst>
                                      </p:cBhvr>
                                      <p:to>
                                        <p:strVal val="visible"/>
                                      </p:to>
                                    </p:set>
                                    <p:animEffect transition="in" filter="dissolve">
                                      <p:cBhvr>
                                        <p:cTn id="14" dur="500"/>
                                        <p:tgtEl>
                                          <p:spTgt spid="97">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97">
                                            <p:txEl>
                                              <p:pRg st="1" end="1"/>
                                            </p:txEl>
                                          </p:spTgt>
                                        </p:tgtEl>
                                        <p:attrNameLst>
                                          <p:attrName>style.visibility</p:attrName>
                                        </p:attrNameLst>
                                      </p:cBhvr>
                                      <p:to>
                                        <p:strVal val="visible"/>
                                      </p:to>
                                    </p:set>
                                    <p:animEffect transition="in" filter="dissolve">
                                      <p:cBhvr>
                                        <p:cTn id="17" dur="500"/>
                                        <p:tgtEl>
                                          <p:spTgt spid="97">
                                            <p:txEl>
                                              <p:pRg st="1" end="1"/>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97">
                                            <p:txEl>
                                              <p:pRg st="2" end="2"/>
                                            </p:txEl>
                                          </p:spTgt>
                                        </p:tgtEl>
                                        <p:attrNameLst>
                                          <p:attrName>style.visibility</p:attrName>
                                        </p:attrNameLst>
                                      </p:cBhvr>
                                      <p:to>
                                        <p:strVal val="visible"/>
                                      </p:to>
                                    </p:set>
                                    <p:animEffect transition="in" filter="dissolve">
                                      <p:cBhvr>
                                        <p:cTn id="20" dur="500"/>
                                        <p:tgtEl>
                                          <p:spTgt spid="9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19">
            <a:extLst>
              <a:ext uri="{FF2B5EF4-FFF2-40B4-BE49-F238E27FC236}">
                <a16:creationId xmlns:a16="http://schemas.microsoft.com/office/drawing/2014/main" id="{F64820FD-43AE-524F-92B3-2C996E99E036}"/>
              </a:ext>
            </a:extLst>
          </p:cNvPr>
          <p:cNvSpPr>
            <a:spLocks noChangeShapeType="1"/>
          </p:cNvSpPr>
          <p:nvPr/>
        </p:nvSpPr>
        <p:spPr bwMode="auto">
          <a:xfrm>
            <a:off x="5103533" y="4310144"/>
            <a:ext cx="9017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49" name="Line 20">
            <a:extLst>
              <a:ext uri="{FF2B5EF4-FFF2-40B4-BE49-F238E27FC236}">
                <a16:creationId xmlns:a16="http://schemas.microsoft.com/office/drawing/2014/main" id="{671BEEC6-B648-BD41-8A64-91771D85E6AF}"/>
              </a:ext>
            </a:extLst>
          </p:cNvPr>
          <p:cNvSpPr>
            <a:spLocks noChangeShapeType="1"/>
          </p:cNvSpPr>
          <p:nvPr/>
        </p:nvSpPr>
        <p:spPr bwMode="auto">
          <a:xfrm>
            <a:off x="6888024" y="3390291"/>
            <a:ext cx="0" cy="6556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1" name="Line 22">
            <a:extLst>
              <a:ext uri="{FF2B5EF4-FFF2-40B4-BE49-F238E27FC236}">
                <a16:creationId xmlns:a16="http://schemas.microsoft.com/office/drawing/2014/main" id="{4BD049D1-92B4-8841-8329-453013A739F7}"/>
              </a:ext>
            </a:extLst>
          </p:cNvPr>
          <p:cNvSpPr>
            <a:spLocks noChangeShapeType="1"/>
          </p:cNvSpPr>
          <p:nvPr/>
        </p:nvSpPr>
        <p:spPr bwMode="auto">
          <a:xfrm flipV="1">
            <a:off x="6664393" y="5337533"/>
            <a:ext cx="0" cy="4381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ARP protocol in action</a:t>
            </a:r>
            <a:endParaRPr lang="en-US" sz="4400" b="0">
              <a:latin typeface="+mn-lt"/>
            </a:endParaRPr>
          </a:p>
        </p:txBody>
      </p:sp>
      <p:sp>
        <p:nvSpPr>
          <p:cNvPr id="47" name="Freeform 8">
            <a:extLst>
              <a:ext uri="{FF2B5EF4-FFF2-40B4-BE49-F238E27FC236}">
                <a16:creationId xmlns:a16="http://schemas.microsoft.com/office/drawing/2014/main" id="{F57007A4-9929-8C47-B54D-D1B70F2B48AD}"/>
              </a:ext>
            </a:extLst>
          </p:cNvPr>
          <p:cNvSpPr>
            <a:spLocks/>
          </p:cNvSpPr>
          <p:nvPr/>
        </p:nvSpPr>
        <p:spPr bwMode="auto">
          <a:xfrm>
            <a:off x="5730736" y="3632282"/>
            <a:ext cx="2046288" cy="204946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ED7D3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50" name="Line 21">
            <a:extLst>
              <a:ext uri="{FF2B5EF4-FFF2-40B4-BE49-F238E27FC236}">
                <a16:creationId xmlns:a16="http://schemas.microsoft.com/office/drawing/2014/main" id="{8EE12B75-B162-D046-8610-F469FA2F14C7}"/>
              </a:ext>
            </a:extLst>
          </p:cNvPr>
          <p:cNvSpPr>
            <a:spLocks noChangeShapeType="1"/>
          </p:cNvSpPr>
          <p:nvPr/>
        </p:nvSpPr>
        <p:spPr bwMode="auto">
          <a:xfrm flipH="1">
            <a:off x="7751624" y="4359151"/>
            <a:ext cx="7969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4" name="Line 26">
            <a:extLst>
              <a:ext uri="{FF2B5EF4-FFF2-40B4-BE49-F238E27FC236}">
                <a16:creationId xmlns:a16="http://schemas.microsoft.com/office/drawing/2014/main" id="{D34196EA-878C-BD4B-B367-A871F347D705}"/>
              </a:ext>
            </a:extLst>
          </p:cNvPr>
          <p:cNvSpPr>
            <a:spLocks noChangeShapeType="1"/>
          </p:cNvSpPr>
          <p:nvPr/>
        </p:nvSpPr>
        <p:spPr bwMode="auto">
          <a:xfrm flipV="1">
            <a:off x="8310126" y="4475169"/>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5" name="Text Box 27">
            <a:extLst>
              <a:ext uri="{FF2B5EF4-FFF2-40B4-BE49-F238E27FC236}">
                <a16:creationId xmlns:a16="http://schemas.microsoft.com/office/drawing/2014/main" id="{9E6E8FDA-5A5E-0F42-B9A3-C2819201F1EA}"/>
              </a:ext>
            </a:extLst>
          </p:cNvPr>
          <p:cNvSpPr txBox="1">
            <a:spLocks noChangeArrowheads="1"/>
          </p:cNvSpPr>
          <p:nvPr/>
        </p:nvSpPr>
        <p:spPr bwMode="auto">
          <a:xfrm>
            <a:off x="8213996" y="4817733"/>
            <a:ext cx="173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58-23-D7-FA-20-B0</a:t>
            </a:r>
          </a:p>
        </p:txBody>
      </p:sp>
      <p:sp>
        <p:nvSpPr>
          <p:cNvPr id="61" name="Rectangle 37">
            <a:extLst>
              <a:ext uri="{FF2B5EF4-FFF2-40B4-BE49-F238E27FC236}">
                <a16:creationId xmlns:a16="http://schemas.microsoft.com/office/drawing/2014/main" id="{BD959ED9-514E-BB43-A03D-9610B0A43397}"/>
              </a:ext>
            </a:extLst>
          </p:cNvPr>
          <p:cNvSpPr>
            <a:spLocks noChangeArrowheads="1"/>
          </p:cNvSpPr>
          <p:nvPr/>
        </p:nvSpPr>
        <p:spPr bwMode="auto">
          <a:xfrm>
            <a:off x="6793652" y="3392113"/>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74" name="Group 44">
            <a:extLst>
              <a:ext uri="{FF2B5EF4-FFF2-40B4-BE49-F238E27FC236}">
                <a16:creationId xmlns:a16="http://schemas.microsoft.com/office/drawing/2014/main" id="{F28A69E5-B425-D84E-A92A-1BF2AE27083E}"/>
              </a:ext>
            </a:extLst>
          </p:cNvPr>
          <p:cNvGrpSpPr>
            <a:grpSpLocks/>
          </p:cNvGrpSpPr>
          <p:nvPr/>
        </p:nvGrpSpPr>
        <p:grpSpPr bwMode="auto">
          <a:xfrm>
            <a:off x="6335022" y="2859441"/>
            <a:ext cx="812800" cy="658813"/>
            <a:chOff x="-44" y="1473"/>
            <a:chExt cx="981" cy="1105"/>
          </a:xfrm>
        </p:grpSpPr>
        <p:pic>
          <p:nvPicPr>
            <p:cNvPr id="75" name="Picture 45" descr="desktop_computer_stylized_medium">
              <a:extLst>
                <a:ext uri="{FF2B5EF4-FFF2-40B4-BE49-F238E27FC236}">
                  <a16:creationId xmlns:a16="http://schemas.microsoft.com/office/drawing/2014/main" id="{28306720-28D9-9C4C-8C6D-B304BB9A4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Freeform 46">
              <a:extLst>
                <a:ext uri="{FF2B5EF4-FFF2-40B4-BE49-F238E27FC236}">
                  <a16:creationId xmlns:a16="http://schemas.microsoft.com/office/drawing/2014/main" id="{12165CA3-A696-A94F-A6BA-D9ECFB265DB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4" name="Rectangle 37">
            <a:extLst>
              <a:ext uri="{FF2B5EF4-FFF2-40B4-BE49-F238E27FC236}">
                <a16:creationId xmlns:a16="http://schemas.microsoft.com/office/drawing/2014/main" id="{820D05A1-5D97-6B44-A956-45C339CD6EC7}"/>
              </a:ext>
            </a:extLst>
          </p:cNvPr>
          <p:cNvSpPr>
            <a:spLocks noChangeArrowheads="1"/>
          </p:cNvSpPr>
          <p:nvPr/>
        </p:nvSpPr>
        <p:spPr bwMode="auto">
          <a:xfrm>
            <a:off x="6592477" y="5645423"/>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85" name="Rectangle 37">
            <a:extLst>
              <a:ext uri="{FF2B5EF4-FFF2-40B4-BE49-F238E27FC236}">
                <a16:creationId xmlns:a16="http://schemas.microsoft.com/office/drawing/2014/main" id="{95FE12BC-DAAC-5848-8DA7-F4CB324AD8A0}"/>
              </a:ext>
            </a:extLst>
          </p:cNvPr>
          <p:cNvSpPr>
            <a:spLocks noChangeArrowheads="1"/>
          </p:cNvSpPr>
          <p:nvPr/>
        </p:nvSpPr>
        <p:spPr bwMode="auto">
          <a:xfrm rot="5400000">
            <a:off x="8336659" y="4240368"/>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79" name="Group 47">
            <a:extLst>
              <a:ext uri="{FF2B5EF4-FFF2-40B4-BE49-F238E27FC236}">
                <a16:creationId xmlns:a16="http://schemas.microsoft.com/office/drawing/2014/main" id="{44746C07-410E-1F4F-91B6-1B430F3CFA31}"/>
              </a:ext>
            </a:extLst>
          </p:cNvPr>
          <p:cNvGrpSpPr>
            <a:grpSpLocks/>
          </p:cNvGrpSpPr>
          <p:nvPr/>
        </p:nvGrpSpPr>
        <p:grpSpPr bwMode="auto">
          <a:xfrm>
            <a:off x="8184868" y="4087689"/>
            <a:ext cx="812800" cy="658812"/>
            <a:chOff x="-26" y="1473"/>
            <a:chExt cx="981" cy="1105"/>
          </a:xfrm>
        </p:grpSpPr>
        <p:pic>
          <p:nvPicPr>
            <p:cNvPr id="80" name="Picture 48" descr="desktop_computer_stylized_medium">
              <a:extLst>
                <a:ext uri="{FF2B5EF4-FFF2-40B4-BE49-F238E27FC236}">
                  <a16:creationId xmlns:a16="http://schemas.microsoft.com/office/drawing/2014/main" id="{3B33B5E2-E8CC-3C46-9F6A-AA84F4719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Freeform 49">
              <a:extLst>
                <a:ext uri="{FF2B5EF4-FFF2-40B4-BE49-F238E27FC236}">
                  <a16:creationId xmlns:a16="http://schemas.microsoft.com/office/drawing/2014/main" id="{7DA23775-D4E8-F544-B835-C7A71FAB6CE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69" name="Group 41">
            <a:extLst>
              <a:ext uri="{FF2B5EF4-FFF2-40B4-BE49-F238E27FC236}">
                <a16:creationId xmlns:a16="http://schemas.microsoft.com/office/drawing/2014/main" id="{27B89BCB-87CA-7640-BC2D-65A05B519E96}"/>
              </a:ext>
            </a:extLst>
          </p:cNvPr>
          <p:cNvGrpSpPr>
            <a:grpSpLocks/>
          </p:cNvGrpSpPr>
          <p:nvPr/>
        </p:nvGrpSpPr>
        <p:grpSpPr bwMode="auto">
          <a:xfrm>
            <a:off x="6137343" y="5838977"/>
            <a:ext cx="812800" cy="658813"/>
            <a:chOff x="-44" y="1473"/>
            <a:chExt cx="981" cy="1105"/>
          </a:xfrm>
        </p:grpSpPr>
        <p:pic>
          <p:nvPicPr>
            <p:cNvPr id="70" name="Picture 42" descr="desktop_computer_stylized_medium">
              <a:extLst>
                <a:ext uri="{FF2B5EF4-FFF2-40B4-BE49-F238E27FC236}">
                  <a16:creationId xmlns:a16="http://schemas.microsoft.com/office/drawing/2014/main" id="{0C82CFB4-3428-8647-99DD-3B6C59F3E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Freeform 43">
              <a:extLst>
                <a:ext uri="{FF2B5EF4-FFF2-40B4-BE49-F238E27FC236}">
                  <a16:creationId xmlns:a16="http://schemas.microsoft.com/office/drawing/2014/main" id="{04A0D4C8-54E1-0E46-B711-36765520B5F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8" name="Text Box 36">
            <a:extLst>
              <a:ext uri="{FF2B5EF4-FFF2-40B4-BE49-F238E27FC236}">
                <a16:creationId xmlns:a16="http://schemas.microsoft.com/office/drawing/2014/main" id="{DD4B55F8-6951-BB48-93B1-8A8C712F3DFA}"/>
              </a:ext>
            </a:extLst>
          </p:cNvPr>
          <p:cNvSpPr txBox="1">
            <a:spLocks noChangeArrowheads="1"/>
          </p:cNvSpPr>
          <p:nvPr/>
        </p:nvSpPr>
        <p:spPr bwMode="auto">
          <a:xfrm>
            <a:off x="8208408" y="5016515"/>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137.196.7.14</a:t>
            </a:r>
          </a:p>
        </p:txBody>
      </p:sp>
      <p:sp>
        <p:nvSpPr>
          <p:cNvPr id="40" name="TextBox 39">
            <a:extLst>
              <a:ext uri="{FF2B5EF4-FFF2-40B4-BE49-F238E27FC236}">
                <a16:creationId xmlns:a16="http://schemas.microsoft.com/office/drawing/2014/main" id="{03975A74-FFE9-0245-9159-E13D4A71F8FF}"/>
              </a:ext>
            </a:extLst>
          </p:cNvPr>
          <p:cNvSpPr txBox="1"/>
          <p:nvPr/>
        </p:nvSpPr>
        <p:spPr>
          <a:xfrm>
            <a:off x="8196469" y="3835414"/>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sp>
        <p:nvSpPr>
          <p:cNvPr id="41" name="TextBox 40">
            <a:extLst>
              <a:ext uri="{FF2B5EF4-FFF2-40B4-BE49-F238E27FC236}">
                <a16:creationId xmlns:a16="http://schemas.microsoft.com/office/drawing/2014/main" id="{74B0E3B9-F445-2E4A-B8D9-5F1BEA2D72DF}"/>
              </a:ext>
            </a:extLst>
          </p:cNvPr>
          <p:cNvSpPr txBox="1"/>
          <p:nvPr/>
        </p:nvSpPr>
        <p:spPr>
          <a:xfrm>
            <a:off x="7116417" y="2702353"/>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C</a:t>
            </a:r>
          </a:p>
        </p:txBody>
      </p:sp>
      <p:sp>
        <p:nvSpPr>
          <p:cNvPr id="42" name="TextBox 41">
            <a:extLst>
              <a:ext uri="{FF2B5EF4-FFF2-40B4-BE49-F238E27FC236}">
                <a16:creationId xmlns:a16="http://schemas.microsoft.com/office/drawing/2014/main" id="{784875AD-DADA-E849-ABCB-F9455A5A60CE}"/>
              </a:ext>
            </a:extLst>
          </p:cNvPr>
          <p:cNvSpPr txBox="1"/>
          <p:nvPr/>
        </p:nvSpPr>
        <p:spPr>
          <a:xfrm>
            <a:off x="6871252" y="6088283"/>
            <a:ext cx="3738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D</a:t>
            </a:r>
          </a:p>
        </p:txBody>
      </p:sp>
      <p:sp>
        <p:nvSpPr>
          <p:cNvPr id="63" name="TextBox 62">
            <a:extLst>
              <a:ext uri="{FF2B5EF4-FFF2-40B4-BE49-F238E27FC236}">
                <a16:creationId xmlns:a16="http://schemas.microsoft.com/office/drawing/2014/main" id="{2E9B16A5-AC1C-0A48-BE4F-A199BCB6FFA7}"/>
              </a:ext>
            </a:extLst>
          </p:cNvPr>
          <p:cNvSpPr txBox="1"/>
          <p:nvPr/>
        </p:nvSpPr>
        <p:spPr>
          <a:xfrm>
            <a:off x="3664223" y="3615962"/>
            <a:ext cx="1166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TTL</a:t>
            </a:r>
          </a:p>
        </p:txBody>
      </p:sp>
      <p:sp>
        <p:nvSpPr>
          <p:cNvPr id="58" name="Line 30">
            <a:extLst>
              <a:ext uri="{FF2B5EF4-FFF2-40B4-BE49-F238E27FC236}">
                <a16:creationId xmlns:a16="http://schemas.microsoft.com/office/drawing/2014/main" id="{A3219F56-0BCF-1141-92E9-42AADFF29250}"/>
              </a:ext>
            </a:extLst>
          </p:cNvPr>
          <p:cNvSpPr>
            <a:spLocks noChangeShapeType="1"/>
          </p:cNvSpPr>
          <p:nvPr/>
        </p:nvSpPr>
        <p:spPr bwMode="auto">
          <a:xfrm flipV="1">
            <a:off x="5305073" y="4465719"/>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9" name="Text Box 31">
            <a:extLst>
              <a:ext uri="{FF2B5EF4-FFF2-40B4-BE49-F238E27FC236}">
                <a16:creationId xmlns:a16="http://schemas.microsoft.com/office/drawing/2014/main" id="{2EFE11A4-7F50-BB42-A3B3-7827175F341F}"/>
              </a:ext>
            </a:extLst>
          </p:cNvPr>
          <p:cNvSpPr txBox="1">
            <a:spLocks noChangeArrowheads="1"/>
          </p:cNvSpPr>
          <p:nvPr/>
        </p:nvSpPr>
        <p:spPr bwMode="auto">
          <a:xfrm>
            <a:off x="4387498" y="4840369"/>
            <a:ext cx="1689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71-65-F7-2B-08-53</a:t>
            </a:r>
          </a:p>
        </p:txBody>
      </p:sp>
      <p:sp>
        <p:nvSpPr>
          <p:cNvPr id="83" name="Rectangle 37">
            <a:extLst>
              <a:ext uri="{FF2B5EF4-FFF2-40B4-BE49-F238E27FC236}">
                <a16:creationId xmlns:a16="http://schemas.microsoft.com/office/drawing/2014/main" id="{CD202D37-460B-D748-8210-605E1AE082D0}"/>
              </a:ext>
            </a:extLst>
          </p:cNvPr>
          <p:cNvSpPr>
            <a:spLocks noChangeArrowheads="1"/>
          </p:cNvSpPr>
          <p:nvPr/>
        </p:nvSpPr>
        <p:spPr bwMode="auto">
          <a:xfrm rot="5400000">
            <a:off x="5166994" y="4178448"/>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64" name="Group 38">
            <a:extLst>
              <a:ext uri="{FF2B5EF4-FFF2-40B4-BE49-F238E27FC236}">
                <a16:creationId xmlns:a16="http://schemas.microsoft.com/office/drawing/2014/main" id="{90CD0E16-8B92-9A4D-9A85-FA76287C25CA}"/>
              </a:ext>
            </a:extLst>
          </p:cNvPr>
          <p:cNvGrpSpPr>
            <a:grpSpLocks/>
          </p:cNvGrpSpPr>
          <p:nvPr/>
        </p:nvGrpSpPr>
        <p:grpSpPr bwMode="auto">
          <a:xfrm>
            <a:off x="4479021" y="3932319"/>
            <a:ext cx="812800" cy="658813"/>
            <a:chOff x="-44" y="1473"/>
            <a:chExt cx="981" cy="1105"/>
          </a:xfrm>
        </p:grpSpPr>
        <p:pic>
          <p:nvPicPr>
            <p:cNvPr id="65" name="Picture 39" descr="desktop_computer_stylized_medium">
              <a:extLst>
                <a:ext uri="{FF2B5EF4-FFF2-40B4-BE49-F238E27FC236}">
                  <a16:creationId xmlns:a16="http://schemas.microsoft.com/office/drawing/2014/main" id="{8751C04C-5F67-E747-BB72-C6A175F35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Freeform 40">
              <a:extLst>
                <a:ext uri="{FF2B5EF4-FFF2-40B4-BE49-F238E27FC236}">
                  <a16:creationId xmlns:a16="http://schemas.microsoft.com/office/drawing/2014/main" id="{42DD46F7-3C85-0143-8A1D-B7410F2B0D0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90" name="Text Box 31">
            <a:extLst>
              <a:ext uri="{FF2B5EF4-FFF2-40B4-BE49-F238E27FC236}">
                <a16:creationId xmlns:a16="http://schemas.microsoft.com/office/drawing/2014/main" id="{CD5A8CEC-3E57-A944-A0C6-256AED094136}"/>
              </a:ext>
            </a:extLst>
          </p:cNvPr>
          <p:cNvSpPr txBox="1">
            <a:spLocks noChangeArrowheads="1"/>
          </p:cNvSpPr>
          <p:nvPr/>
        </p:nvSpPr>
        <p:spPr bwMode="auto">
          <a:xfrm>
            <a:off x="4392191" y="5056271"/>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137.196.7.23</a:t>
            </a:r>
          </a:p>
        </p:txBody>
      </p:sp>
      <p:sp>
        <p:nvSpPr>
          <p:cNvPr id="3" name="TextBox 2">
            <a:extLst>
              <a:ext uri="{FF2B5EF4-FFF2-40B4-BE49-F238E27FC236}">
                <a16:creationId xmlns:a16="http://schemas.microsoft.com/office/drawing/2014/main" id="{AE490856-D387-9F4E-92DD-613E16C75F36}"/>
              </a:ext>
            </a:extLst>
          </p:cNvPr>
          <p:cNvSpPr txBox="1"/>
          <p:nvPr/>
        </p:nvSpPr>
        <p:spPr>
          <a:xfrm>
            <a:off x="5274361" y="3775779"/>
            <a:ext cx="3706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7" name="Group 16">
            <a:extLst>
              <a:ext uri="{FF2B5EF4-FFF2-40B4-BE49-F238E27FC236}">
                <a16:creationId xmlns:a16="http://schemas.microsoft.com/office/drawing/2014/main" id="{2C4CA1B8-D7B0-FE45-9DAE-1BE097F0A873}"/>
              </a:ext>
            </a:extLst>
          </p:cNvPr>
          <p:cNvGrpSpPr/>
          <p:nvPr/>
        </p:nvGrpSpPr>
        <p:grpSpPr>
          <a:xfrm>
            <a:off x="1186072" y="3311953"/>
            <a:ext cx="3690728" cy="1373671"/>
            <a:chOff x="404194" y="2544417"/>
            <a:chExt cx="3690728" cy="1373671"/>
          </a:xfrm>
        </p:grpSpPr>
        <p:sp>
          <p:nvSpPr>
            <p:cNvPr id="16" name="Freeform 15">
              <a:extLst>
                <a:ext uri="{FF2B5EF4-FFF2-40B4-BE49-F238E27FC236}">
                  <a16:creationId xmlns:a16="http://schemas.microsoft.com/office/drawing/2014/main" id="{DA69A91A-6B5A-764F-8871-0FBCD21B5E20}"/>
                </a:ext>
              </a:extLst>
            </p:cNvPr>
            <p:cNvSpPr/>
            <p:nvPr/>
          </p:nvSpPr>
          <p:spPr>
            <a:xfrm>
              <a:off x="3617843" y="2842867"/>
              <a:ext cx="477079" cy="1075221"/>
            </a:xfrm>
            <a:custGeom>
              <a:avLst/>
              <a:gdLst>
                <a:gd name="connsiteX0" fmla="*/ 477079 w 477079"/>
                <a:gd name="connsiteY0" fmla="*/ 357808 h 1166191"/>
                <a:gd name="connsiteX1" fmla="*/ 0 w 477079"/>
                <a:gd name="connsiteY1" fmla="*/ 0 h 1166191"/>
                <a:gd name="connsiteX2" fmla="*/ 13253 w 477079"/>
                <a:gd name="connsiteY2" fmla="*/ 1166191 h 1166191"/>
                <a:gd name="connsiteX3" fmla="*/ 384314 w 477079"/>
                <a:gd name="connsiteY3" fmla="*/ 649356 h 1166191"/>
                <a:gd name="connsiteX0" fmla="*/ 477079 w 477079"/>
                <a:gd name="connsiteY0" fmla="*/ 357808 h 1051327"/>
                <a:gd name="connsiteX1" fmla="*/ 0 w 477079"/>
                <a:gd name="connsiteY1" fmla="*/ 0 h 1051327"/>
                <a:gd name="connsiteX2" fmla="*/ 13253 w 477079"/>
                <a:gd name="connsiteY2" fmla="*/ 1051327 h 1051327"/>
                <a:gd name="connsiteX3" fmla="*/ 384314 w 477079"/>
                <a:gd name="connsiteY3" fmla="*/ 649356 h 1051327"/>
              </a:gdLst>
              <a:ahLst/>
              <a:cxnLst>
                <a:cxn ang="0">
                  <a:pos x="connsiteX0" y="connsiteY0"/>
                </a:cxn>
                <a:cxn ang="0">
                  <a:pos x="connsiteX1" y="connsiteY1"/>
                </a:cxn>
                <a:cxn ang="0">
                  <a:pos x="connsiteX2" y="connsiteY2"/>
                </a:cxn>
                <a:cxn ang="0">
                  <a:pos x="connsiteX3" y="connsiteY3"/>
                </a:cxn>
              </a:cxnLst>
              <a:rect l="l" t="t" r="r" b="b"/>
              <a:pathLst>
                <a:path w="477079" h="1051327">
                  <a:moveTo>
                    <a:pt x="477079" y="357808"/>
                  </a:moveTo>
                  <a:lnTo>
                    <a:pt x="0" y="0"/>
                  </a:lnTo>
                  <a:lnTo>
                    <a:pt x="13253" y="1051327"/>
                  </a:lnTo>
                  <a:lnTo>
                    <a:pt x="384314" y="649356"/>
                  </a:lnTo>
                </a:path>
              </a:pathLst>
            </a:custGeom>
            <a:gradFill>
              <a:gsLst>
                <a:gs pos="0">
                  <a:schemeClr val="bg1"/>
                </a:gs>
                <a:gs pos="99000">
                  <a:schemeClr val="bg1">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F6BEDD3-2381-F342-8772-EF22B2DD6391}"/>
                </a:ext>
              </a:extLst>
            </p:cNvPr>
            <p:cNvGrpSpPr/>
            <p:nvPr/>
          </p:nvGrpSpPr>
          <p:grpSpPr>
            <a:xfrm>
              <a:off x="404194" y="2544417"/>
              <a:ext cx="3379301" cy="1368152"/>
              <a:chOff x="404194" y="2544417"/>
              <a:chExt cx="3379301" cy="1368152"/>
            </a:xfrm>
          </p:grpSpPr>
          <p:sp>
            <p:nvSpPr>
              <p:cNvPr id="6" name="Rectangle 5">
                <a:extLst>
                  <a:ext uri="{FF2B5EF4-FFF2-40B4-BE49-F238E27FC236}">
                    <a16:creationId xmlns:a16="http://schemas.microsoft.com/office/drawing/2014/main" id="{9F0EA35A-16E9-6647-B826-0BDF18B31CE6}"/>
                  </a:ext>
                </a:extLst>
              </p:cNvPr>
              <p:cNvSpPr/>
              <p:nvPr/>
            </p:nvSpPr>
            <p:spPr>
              <a:xfrm>
                <a:off x="450575" y="2849217"/>
                <a:ext cx="3180521" cy="10601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03A6087-C978-A74F-82FC-80BB9BB4CE42}"/>
                  </a:ext>
                </a:extLst>
              </p:cNvPr>
              <p:cNvSpPr txBox="1"/>
              <p:nvPr/>
            </p:nvSpPr>
            <p:spPr>
              <a:xfrm>
                <a:off x="530088" y="2544417"/>
                <a:ext cx="27962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ARP table in </a:t>
                </a:r>
                <a:r>
                  <a:rPr kumimoji="0" lang="en-US" sz="1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cxnSp>
            <p:nvCxnSpPr>
              <p:cNvPr id="8" name="Straight Connector 7">
                <a:extLst>
                  <a:ext uri="{FF2B5EF4-FFF2-40B4-BE49-F238E27FC236}">
                    <a16:creationId xmlns:a16="http://schemas.microsoft.com/office/drawing/2014/main" id="{97ADA725-CF65-9446-A6E5-99769F3E8580}"/>
                  </a:ext>
                </a:extLst>
              </p:cNvPr>
              <p:cNvCxnSpPr>
                <a:cxnSpLocks/>
              </p:cNvCxnSpPr>
              <p:nvPr/>
            </p:nvCxnSpPr>
            <p:spPr>
              <a:xfrm>
                <a:off x="437324" y="3173896"/>
                <a:ext cx="318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D1A36C2-C660-CC48-A801-8B13046993C8}"/>
                  </a:ext>
                </a:extLst>
              </p:cNvPr>
              <p:cNvSpPr txBox="1"/>
              <p:nvPr/>
            </p:nvSpPr>
            <p:spPr>
              <a:xfrm>
                <a:off x="404194" y="2829339"/>
                <a:ext cx="9342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IP addr</a:t>
                </a:r>
              </a:p>
            </p:txBody>
          </p:sp>
          <p:sp>
            <p:nvSpPr>
              <p:cNvPr id="62" name="TextBox 61">
                <a:extLst>
                  <a:ext uri="{FF2B5EF4-FFF2-40B4-BE49-F238E27FC236}">
                    <a16:creationId xmlns:a16="http://schemas.microsoft.com/office/drawing/2014/main" id="{39275495-9FB2-BE4E-99AA-073302DC06EF}"/>
                  </a:ext>
                </a:extLst>
              </p:cNvPr>
              <p:cNvSpPr txBox="1"/>
              <p:nvPr/>
            </p:nvSpPr>
            <p:spPr>
              <a:xfrm>
                <a:off x="1616766" y="2849217"/>
                <a:ext cx="1166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MAC addr</a:t>
                </a:r>
              </a:p>
            </p:txBody>
          </p:sp>
          <p:cxnSp>
            <p:nvCxnSpPr>
              <p:cNvPr id="13" name="Straight Connector 12">
                <a:extLst>
                  <a:ext uri="{FF2B5EF4-FFF2-40B4-BE49-F238E27FC236}">
                    <a16:creationId xmlns:a16="http://schemas.microsoft.com/office/drawing/2014/main" id="{8C873D52-0E3A-984E-872F-2E5F1E49C4BD}"/>
                  </a:ext>
                </a:extLst>
              </p:cNvPr>
              <p:cNvCxnSpPr>
                <a:cxnSpLocks/>
              </p:cNvCxnSpPr>
              <p:nvPr/>
            </p:nvCxnSpPr>
            <p:spPr>
              <a:xfrm>
                <a:off x="1325218" y="2849218"/>
                <a:ext cx="0" cy="1063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F3D9DE6-1B37-F249-9BD4-104B41CEFDAE}"/>
                  </a:ext>
                </a:extLst>
              </p:cNvPr>
              <p:cNvCxnSpPr>
                <a:cxnSpLocks/>
              </p:cNvCxnSpPr>
              <p:nvPr/>
            </p:nvCxnSpPr>
            <p:spPr>
              <a:xfrm>
                <a:off x="3240152" y="2848944"/>
                <a:ext cx="0" cy="1060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971A2F5-ACB5-294E-8846-0F74DE6EB747}"/>
                  </a:ext>
                </a:extLst>
              </p:cNvPr>
              <p:cNvSpPr txBox="1"/>
              <p:nvPr/>
            </p:nvSpPr>
            <p:spPr>
              <a:xfrm>
                <a:off x="3074505" y="2855842"/>
                <a:ext cx="7089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TTL</a:t>
                </a:r>
              </a:p>
            </p:txBody>
          </p:sp>
        </p:grpSp>
      </p:grpSp>
      <p:sp>
        <p:nvSpPr>
          <p:cNvPr id="68" name="Rectangle 3">
            <a:extLst>
              <a:ext uri="{FF2B5EF4-FFF2-40B4-BE49-F238E27FC236}">
                <a16:creationId xmlns:a16="http://schemas.microsoft.com/office/drawing/2014/main" id="{3E190205-EEDA-4A4B-922E-882CB0024C81}"/>
              </a:ext>
            </a:extLst>
          </p:cNvPr>
          <p:cNvSpPr txBox="1">
            <a:spLocks noChangeArrowheads="1"/>
          </p:cNvSpPr>
          <p:nvPr/>
        </p:nvSpPr>
        <p:spPr>
          <a:xfrm>
            <a:off x="1049752" y="1211677"/>
            <a:ext cx="10068822" cy="886946"/>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example: A wants to send datagram to B</a:t>
            </a:r>
          </a:p>
          <a:p>
            <a:pPr marL="352425" marR="0" lvl="1" indent="-23495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a:t>
            </a:r>
            <a:r>
              <a:rPr kumimoji="0" lang="ja-JP" altLang="en-US"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 MAC address not in A</a:t>
            </a:r>
            <a:r>
              <a:rPr kumimoji="0" lang="en-US" altLang="ja-JP"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 ARP table, so A uses ARP to find B’s MAC address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013DE118-29AE-1147-9673-7A7F3BEC6EF7}"/>
              </a:ext>
            </a:extLst>
          </p:cNvPr>
          <p:cNvGrpSpPr/>
          <p:nvPr/>
        </p:nvGrpSpPr>
        <p:grpSpPr>
          <a:xfrm>
            <a:off x="689113" y="2175367"/>
            <a:ext cx="5579166" cy="1015663"/>
            <a:chOff x="689113" y="2070437"/>
            <a:chExt cx="5579166" cy="1015663"/>
          </a:xfrm>
        </p:grpSpPr>
        <p:sp>
          <p:nvSpPr>
            <p:cNvPr id="18" name="TextBox 17">
              <a:extLst>
                <a:ext uri="{FF2B5EF4-FFF2-40B4-BE49-F238E27FC236}">
                  <a16:creationId xmlns:a16="http://schemas.microsoft.com/office/drawing/2014/main" id="{7230726C-A09E-6C44-A2D0-4B4AC64FB4B2}"/>
                </a:ext>
              </a:extLst>
            </p:cNvPr>
            <p:cNvSpPr txBox="1"/>
            <p:nvPr/>
          </p:nvSpPr>
          <p:spPr>
            <a:xfrm>
              <a:off x="993914" y="2070437"/>
              <a:ext cx="5274365" cy="1015663"/>
            </a:xfrm>
            <a:prstGeom prst="rect">
              <a:avLst/>
            </a:prstGeom>
            <a:noFill/>
          </p:spPr>
          <p:txBody>
            <a:bodyPr wrap="square" rtlCol="0">
              <a:spAutoFit/>
            </a:bodyPr>
            <a:lstStyle/>
            <a:p>
              <a:pPr marL="231775" marR="0" lvl="0" indent="-231775"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000" b="0" i="0" u="none" strike="noStrike" kern="1200" cap="none" spc="0" normalizeH="0" baseline="0" noProof="0">
                  <a:ln>
                    <a:noFill/>
                  </a:ln>
                  <a:solidFill>
                    <a:srgbClr val="C00000"/>
                  </a:solidFill>
                  <a:effectLst/>
                  <a:uLnTx/>
                  <a:uFillTx/>
                  <a:latin typeface="Calibri" panose="020F0502020204030204"/>
                  <a:ea typeface="+mn-ea"/>
                  <a:cs typeface="+mn-cs"/>
                </a:rPr>
                <a:t>broadcasts</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ARP query, containing B's IP addr</a:t>
              </a:r>
            </a:p>
            <a:p>
              <a:pPr marL="404813" marR="0" lvl="1" indent="-2349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C00000"/>
                  </a:solidFill>
                  <a:effectLst/>
                  <a:uLnTx/>
                  <a:uFillTx/>
                  <a:latin typeface="Calibri" panose="020F0502020204030204"/>
                  <a:ea typeface="+mn-ea"/>
                  <a:cs typeface="+mn-cs"/>
                </a:rPr>
                <a:t>destination MAC address = FF-FF-FF-FF-FF-FF</a:t>
              </a:r>
            </a:p>
            <a:p>
              <a:pPr marL="404813" marR="0" lvl="1" indent="-2349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all nodes on LAN receive ARP query </a:t>
              </a:r>
            </a:p>
          </p:txBody>
        </p:sp>
        <p:grpSp>
          <p:nvGrpSpPr>
            <p:cNvPr id="23" name="Group 22">
              <a:extLst>
                <a:ext uri="{FF2B5EF4-FFF2-40B4-BE49-F238E27FC236}">
                  <a16:creationId xmlns:a16="http://schemas.microsoft.com/office/drawing/2014/main" id="{E4C3EBDD-DD28-4A4F-803C-BE09994DBBCE}"/>
                </a:ext>
              </a:extLst>
            </p:cNvPr>
            <p:cNvGrpSpPr/>
            <p:nvPr/>
          </p:nvGrpSpPr>
          <p:grpSpPr>
            <a:xfrm>
              <a:off x="689113" y="2438399"/>
              <a:ext cx="410817" cy="461665"/>
              <a:chOff x="2292626" y="5618921"/>
              <a:chExt cx="410817" cy="461665"/>
            </a:xfrm>
          </p:grpSpPr>
          <p:sp>
            <p:nvSpPr>
              <p:cNvPr id="21" name="Oval 20">
                <a:extLst>
                  <a:ext uri="{FF2B5EF4-FFF2-40B4-BE49-F238E27FC236}">
                    <a16:creationId xmlns:a16="http://schemas.microsoft.com/office/drawing/2014/main" id="{081A63FD-6640-2C4D-94F4-10E452F85558}"/>
                  </a:ext>
                </a:extLst>
              </p:cNvPr>
              <p:cNvSpPr/>
              <p:nvPr/>
            </p:nvSpPr>
            <p:spPr>
              <a:xfrm>
                <a:off x="2292626" y="5645426"/>
                <a:ext cx="410817" cy="410817"/>
              </a:xfrm>
              <a:prstGeom prst="ellipse">
                <a:avLst/>
              </a:prstGeom>
              <a:solidFill>
                <a:schemeClr val="bg1"/>
              </a:solidFill>
              <a:ln w="254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87B0C99-1512-F84B-A71F-D0B8F31B18C6}"/>
                  </a:ext>
                </a:extLst>
              </p:cNvPr>
              <p:cNvSpPr txBox="1"/>
              <p:nvPr/>
            </p:nvSpPr>
            <p:spPr>
              <a:xfrm>
                <a:off x="2319130" y="5618921"/>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grpSp>
      </p:grpSp>
      <p:grpSp>
        <p:nvGrpSpPr>
          <p:cNvPr id="38" name="Group 37">
            <a:extLst>
              <a:ext uri="{FF2B5EF4-FFF2-40B4-BE49-F238E27FC236}">
                <a16:creationId xmlns:a16="http://schemas.microsoft.com/office/drawing/2014/main" id="{6F779ACC-F55E-B048-8458-7327E343FDD1}"/>
              </a:ext>
            </a:extLst>
          </p:cNvPr>
          <p:cNvGrpSpPr/>
          <p:nvPr/>
        </p:nvGrpSpPr>
        <p:grpSpPr>
          <a:xfrm>
            <a:off x="6633558" y="2781868"/>
            <a:ext cx="4272980" cy="1554072"/>
            <a:chOff x="7269663" y="106017"/>
            <a:chExt cx="4272980" cy="1554072"/>
          </a:xfrm>
        </p:grpSpPr>
        <p:sp>
          <p:nvSpPr>
            <p:cNvPr id="94" name="Freeform 93">
              <a:extLst>
                <a:ext uri="{FF2B5EF4-FFF2-40B4-BE49-F238E27FC236}">
                  <a16:creationId xmlns:a16="http://schemas.microsoft.com/office/drawing/2014/main" id="{CD86198F-C5C2-D246-A036-CEC67763694B}"/>
                </a:ext>
              </a:extLst>
            </p:cNvPr>
            <p:cNvSpPr/>
            <p:nvPr/>
          </p:nvSpPr>
          <p:spPr>
            <a:xfrm>
              <a:off x="7269663" y="168712"/>
              <a:ext cx="3357443" cy="1491377"/>
            </a:xfrm>
            <a:custGeom>
              <a:avLst/>
              <a:gdLst>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46313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463138 h 890650"/>
                <a:gd name="connsiteX0" fmla="*/ 0 w 1615044"/>
                <a:gd name="connsiteY0" fmla="*/ 46313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463138 h 890650"/>
                <a:gd name="connsiteX0" fmla="*/ 59377 w 1674421"/>
                <a:gd name="connsiteY0" fmla="*/ 463138 h 700645"/>
                <a:gd name="connsiteX1" fmla="*/ 344384 w 1674421"/>
                <a:gd name="connsiteY1" fmla="*/ 0 h 700645"/>
                <a:gd name="connsiteX2" fmla="*/ 1674421 w 1674421"/>
                <a:gd name="connsiteY2" fmla="*/ 83128 h 700645"/>
                <a:gd name="connsiteX3" fmla="*/ 0 w 1674421"/>
                <a:gd name="connsiteY3" fmla="*/ 700645 h 700645"/>
                <a:gd name="connsiteX4" fmla="*/ 59377 w 1674421"/>
                <a:gd name="connsiteY4" fmla="*/ 463138 h 700645"/>
                <a:gd name="connsiteX0" fmla="*/ 59377 w 1674421"/>
                <a:gd name="connsiteY0" fmla="*/ 463138 h 700645"/>
                <a:gd name="connsiteX1" fmla="*/ 344384 w 1674421"/>
                <a:gd name="connsiteY1" fmla="*/ 0 h 700645"/>
                <a:gd name="connsiteX2" fmla="*/ 1674421 w 1674421"/>
                <a:gd name="connsiteY2" fmla="*/ 83128 h 700645"/>
                <a:gd name="connsiteX3" fmla="*/ 0 w 1674421"/>
                <a:gd name="connsiteY3" fmla="*/ 700645 h 700645"/>
                <a:gd name="connsiteX4" fmla="*/ 59377 w 1674421"/>
                <a:gd name="connsiteY4" fmla="*/ 463138 h 700645"/>
                <a:gd name="connsiteX0" fmla="*/ 59377 w 1294411"/>
                <a:gd name="connsiteY0" fmla="*/ 463138 h 700645"/>
                <a:gd name="connsiteX1" fmla="*/ 344384 w 1294411"/>
                <a:gd name="connsiteY1" fmla="*/ 0 h 700645"/>
                <a:gd name="connsiteX2" fmla="*/ 1294411 w 1294411"/>
                <a:gd name="connsiteY2" fmla="*/ 296884 h 700645"/>
                <a:gd name="connsiteX3" fmla="*/ 0 w 1294411"/>
                <a:gd name="connsiteY3" fmla="*/ 700645 h 700645"/>
                <a:gd name="connsiteX4" fmla="*/ 59377 w 1294411"/>
                <a:gd name="connsiteY4" fmla="*/ 463138 h 700645"/>
                <a:gd name="connsiteX0" fmla="*/ 59377 w 1294411"/>
                <a:gd name="connsiteY0" fmla="*/ 463138 h 700645"/>
                <a:gd name="connsiteX1" fmla="*/ 344384 w 1294411"/>
                <a:gd name="connsiteY1" fmla="*/ 0 h 700645"/>
                <a:gd name="connsiteX2" fmla="*/ 1294411 w 1294411"/>
                <a:gd name="connsiteY2" fmla="*/ 296884 h 700645"/>
                <a:gd name="connsiteX3" fmla="*/ 0 w 1294411"/>
                <a:gd name="connsiteY3" fmla="*/ 700645 h 700645"/>
                <a:gd name="connsiteX4" fmla="*/ 59377 w 1294411"/>
                <a:gd name="connsiteY4" fmla="*/ 463138 h 700645"/>
                <a:gd name="connsiteX0" fmla="*/ 59377 w 1389414"/>
                <a:gd name="connsiteY0" fmla="*/ 463138 h 700645"/>
                <a:gd name="connsiteX1" fmla="*/ 344384 w 1389414"/>
                <a:gd name="connsiteY1" fmla="*/ 0 h 700645"/>
                <a:gd name="connsiteX2" fmla="*/ 1389414 w 1389414"/>
                <a:gd name="connsiteY2" fmla="*/ 439388 h 700645"/>
                <a:gd name="connsiteX3" fmla="*/ 0 w 1389414"/>
                <a:gd name="connsiteY3" fmla="*/ 700645 h 700645"/>
                <a:gd name="connsiteX4" fmla="*/ 59377 w 1389414"/>
                <a:gd name="connsiteY4" fmla="*/ 463138 h 700645"/>
                <a:gd name="connsiteX0" fmla="*/ 59377 w 1389414"/>
                <a:gd name="connsiteY0" fmla="*/ 463138 h 700645"/>
                <a:gd name="connsiteX1" fmla="*/ 344384 w 1389414"/>
                <a:gd name="connsiteY1" fmla="*/ 0 h 700645"/>
                <a:gd name="connsiteX2" fmla="*/ 1389414 w 1389414"/>
                <a:gd name="connsiteY2" fmla="*/ 439388 h 700645"/>
                <a:gd name="connsiteX3" fmla="*/ 0 w 1389414"/>
                <a:gd name="connsiteY3" fmla="*/ 700645 h 700645"/>
                <a:gd name="connsiteX4" fmla="*/ 59377 w 1389414"/>
                <a:gd name="connsiteY4" fmla="*/ 463138 h 700645"/>
                <a:gd name="connsiteX0" fmla="*/ 59377 w 1389414"/>
                <a:gd name="connsiteY0" fmla="*/ 415637 h 653144"/>
                <a:gd name="connsiteX1" fmla="*/ 605641 w 1389414"/>
                <a:gd name="connsiteY1" fmla="*/ 0 h 653144"/>
                <a:gd name="connsiteX2" fmla="*/ 1389414 w 1389414"/>
                <a:gd name="connsiteY2" fmla="*/ 391887 h 653144"/>
                <a:gd name="connsiteX3" fmla="*/ 0 w 1389414"/>
                <a:gd name="connsiteY3" fmla="*/ 653144 h 653144"/>
                <a:gd name="connsiteX4" fmla="*/ 59377 w 1389414"/>
                <a:gd name="connsiteY4" fmla="*/ 415637 h 653144"/>
                <a:gd name="connsiteX0" fmla="*/ 59377 w 1389414"/>
                <a:gd name="connsiteY0" fmla="*/ 415637 h 653144"/>
                <a:gd name="connsiteX1" fmla="*/ 605641 w 1389414"/>
                <a:gd name="connsiteY1" fmla="*/ 0 h 653144"/>
                <a:gd name="connsiteX2" fmla="*/ 1389414 w 1389414"/>
                <a:gd name="connsiteY2" fmla="*/ 391887 h 653144"/>
                <a:gd name="connsiteX3" fmla="*/ 0 w 1389414"/>
                <a:gd name="connsiteY3" fmla="*/ 653144 h 653144"/>
                <a:gd name="connsiteX4" fmla="*/ 59377 w 1389414"/>
                <a:gd name="connsiteY4" fmla="*/ 415637 h 653144"/>
                <a:gd name="connsiteX0" fmla="*/ 59377 w 1389414"/>
                <a:gd name="connsiteY0" fmla="*/ 591907 h 829414"/>
                <a:gd name="connsiteX1" fmla="*/ 429371 w 1389414"/>
                <a:gd name="connsiteY1" fmla="*/ 0 h 829414"/>
                <a:gd name="connsiteX2" fmla="*/ 1389414 w 1389414"/>
                <a:gd name="connsiteY2" fmla="*/ 568157 h 829414"/>
                <a:gd name="connsiteX3" fmla="*/ 0 w 1389414"/>
                <a:gd name="connsiteY3" fmla="*/ 829414 h 829414"/>
                <a:gd name="connsiteX4" fmla="*/ 59377 w 1389414"/>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81411 w 1786022"/>
                <a:gd name="connsiteY0" fmla="*/ 393603 h 829414"/>
                <a:gd name="connsiteX1" fmla="*/ 429371 w 1786022"/>
                <a:gd name="connsiteY1" fmla="*/ 0 h 829414"/>
                <a:gd name="connsiteX2" fmla="*/ 1786022 w 1786022"/>
                <a:gd name="connsiteY2" fmla="*/ 369854 h 829414"/>
                <a:gd name="connsiteX3" fmla="*/ 0 w 1786022"/>
                <a:gd name="connsiteY3" fmla="*/ 829414 h 829414"/>
                <a:gd name="connsiteX4" fmla="*/ 81411 w 1786022"/>
                <a:gd name="connsiteY4" fmla="*/ 393603 h 829414"/>
                <a:gd name="connsiteX0" fmla="*/ 81411 w 1786022"/>
                <a:gd name="connsiteY0" fmla="*/ 393603 h 829414"/>
                <a:gd name="connsiteX1" fmla="*/ 429371 w 1786022"/>
                <a:gd name="connsiteY1" fmla="*/ 0 h 829414"/>
                <a:gd name="connsiteX2" fmla="*/ 1786022 w 1786022"/>
                <a:gd name="connsiteY2" fmla="*/ 369854 h 829414"/>
                <a:gd name="connsiteX3" fmla="*/ 0 w 1786022"/>
                <a:gd name="connsiteY3" fmla="*/ 829414 h 829414"/>
                <a:gd name="connsiteX4" fmla="*/ 81411 w 1786022"/>
                <a:gd name="connsiteY4" fmla="*/ 393603 h 829414"/>
                <a:gd name="connsiteX0" fmla="*/ 81411 w 1786022"/>
                <a:gd name="connsiteY0" fmla="*/ 393603 h 829414"/>
                <a:gd name="connsiteX1" fmla="*/ 429371 w 1786022"/>
                <a:gd name="connsiteY1" fmla="*/ 0 h 829414"/>
                <a:gd name="connsiteX2" fmla="*/ 1786022 w 1786022"/>
                <a:gd name="connsiteY2" fmla="*/ 325786 h 829414"/>
                <a:gd name="connsiteX3" fmla="*/ 0 w 1786022"/>
                <a:gd name="connsiteY3" fmla="*/ 829414 h 829414"/>
                <a:gd name="connsiteX4" fmla="*/ 81411 w 1786022"/>
                <a:gd name="connsiteY4" fmla="*/ 393603 h 829414"/>
                <a:gd name="connsiteX0" fmla="*/ 81411 w 1665100"/>
                <a:gd name="connsiteY0" fmla="*/ 393603 h 829414"/>
                <a:gd name="connsiteX1" fmla="*/ 429371 w 1665100"/>
                <a:gd name="connsiteY1" fmla="*/ 0 h 829414"/>
                <a:gd name="connsiteX2" fmla="*/ 1665100 w 1665100"/>
                <a:gd name="connsiteY2" fmla="*/ 303752 h 829414"/>
                <a:gd name="connsiteX3" fmla="*/ 0 w 1665100"/>
                <a:gd name="connsiteY3" fmla="*/ 829414 h 829414"/>
                <a:gd name="connsiteX4" fmla="*/ 81411 w 1665100"/>
                <a:gd name="connsiteY4" fmla="*/ 393603 h 829414"/>
                <a:gd name="connsiteX0" fmla="*/ 81411 w 1665100"/>
                <a:gd name="connsiteY0" fmla="*/ 228350 h 664161"/>
                <a:gd name="connsiteX1" fmla="*/ 419294 w 1665100"/>
                <a:gd name="connsiteY1" fmla="*/ 0 h 664161"/>
                <a:gd name="connsiteX2" fmla="*/ 1665100 w 1665100"/>
                <a:gd name="connsiteY2" fmla="*/ 138499 h 664161"/>
                <a:gd name="connsiteX3" fmla="*/ 0 w 1665100"/>
                <a:gd name="connsiteY3" fmla="*/ 664161 h 664161"/>
                <a:gd name="connsiteX4" fmla="*/ 81411 w 1665100"/>
                <a:gd name="connsiteY4" fmla="*/ 228350 h 664161"/>
                <a:gd name="connsiteX0" fmla="*/ 81411 w 1503869"/>
                <a:gd name="connsiteY0" fmla="*/ 228350 h 664161"/>
                <a:gd name="connsiteX1" fmla="*/ 419294 w 1503869"/>
                <a:gd name="connsiteY1" fmla="*/ 0 h 664161"/>
                <a:gd name="connsiteX2" fmla="*/ 1503869 w 1503869"/>
                <a:gd name="connsiteY2" fmla="*/ 105448 h 664161"/>
                <a:gd name="connsiteX3" fmla="*/ 0 w 1503869"/>
                <a:gd name="connsiteY3" fmla="*/ 664161 h 664161"/>
                <a:gd name="connsiteX4" fmla="*/ 81411 w 1503869"/>
                <a:gd name="connsiteY4" fmla="*/ 228350 h 664161"/>
                <a:gd name="connsiteX0" fmla="*/ 81411 w 1503869"/>
                <a:gd name="connsiteY0" fmla="*/ 228350 h 664161"/>
                <a:gd name="connsiteX1" fmla="*/ 419294 w 1503869"/>
                <a:gd name="connsiteY1" fmla="*/ 0 h 664161"/>
                <a:gd name="connsiteX2" fmla="*/ 1503869 w 1503869"/>
                <a:gd name="connsiteY2" fmla="*/ 105448 h 664161"/>
                <a:gd name="connsiteX3" fmla="*/ 0 w 1503869"/>
                <a:gd name="connsiteY3" fmla="*/ 664161 h 664161"/>
                <a:gd name="connsiteX4" fmla="*/ 81411 w 1503869"/>
                <a:gd name="connsiteY4" fmla="*/ 228350 h 664161"/>
                <a:gd name="connsiteX0" fmla="*/ 81411 w 1503869"/>
                <a:gd name="connsiteY0" fmla="*/ 228350 h 664161"/>
                <a:gd name="connsiteX1" fmla="*/ 419294 w 1503869"/>
                <a:gd name="connsiteY1" fmla="*/ 0 h 664161"/>
                <a:gd name="connsiteX2" fmla="*/ 1503869 w 1503869"/>
                <a:gd name="connsiteY2" fmla="*/ 105448 h 664161"/>
                <a:gd name="connsiteX3" fmla="*/ 0 w 1503869"/>
                <a:gd name="connsiteY3" fmla="*/ 664161 h 664161"/>
                <a:gd name="connsiteX4" fmla="*/ 81411 w 1503869"/>
                <a:gd name="connsiteY4" fmla="*/ 228350 h 664161"/>
                <a:gd name="connsiteX0" fmla="*/ 81411 w 1503869"/>
                <a:gd name="connsiteY0" fmla="*/ 219599 h 655410"/>
                <a:gd name="connsiteX1" fmla="*/ 351263 w 1503869"/>
                <a:gd name="connsiteY1" fmla="*/ 0 h 655410"/>
                <a:gd name="connsiteX2" fmla="*/ 1503869 w 1503869"/>
                <a:gd name="connsiteY2" fmla="*/ 96697 h 655410"/>
                <a:gd name="connsiteX3" fmla="*/ 0 w 1503869"/>
                <a:gd name="connsiteY3" fmla="*/ 655410 h 655410"/>
                <a:gd name="connsiteX4" fmla="*/ 81411 w 1503869"/>
                <a:gd name="connsiteY4" fmla="*/ 219599 h 655410"/>
                <a:gd name="connsiteX0" fmla="*/ 81411 w 1503869"/>
                <a:gd name="connsiteY0" fmla="*/ 219599 h 655410"/>
                <a:gd name="connsiteX1" fmla="*/ 351263 w 1503869"/>
                <a:gd name="connsiteY1" fmla="*/ 0 h 655410"/>
                <a:gd name="connsiteX2" fmla="*/ 1503869 w 1503869"/>
                <a:gd name="connsiteY2" fmla="*/ 96697 h 655410"/>
                <a:gd name="connsiteX3" fmla="*/ 0 w 1503869"/>
                <a:gd name="connsiteY3" fmla="*/ 655410 h 655410"/>
                <a:gd name="connsiteX4" fmla="*/ 81411 w 1503869"/>
                <a:gd name="connsiteY4" fmla="*/ 219599 h 655410"/>
                <a:gd name="connsiteX0" fmla="*/ 81411 w 1503869"/>
                <a:gd name="connsiteY0" fmla="*/ 206474 h 642285"/>
                <a:gd name="connsiteX1" fmla="*/ 339258 w 1503869"/>
                <a:gd name="connsiteY1" fmla="*/ 0 h 642285"/>
                <a:gd name="connsiteX2" fmla="*/ 1503869 w 1503869"/>
                <a:gd name="connsiteY2" fmla="*/ 83572 h 642285"/>
                <a:gd name="connsiteX3" fmla="*/ 0 w 1503869"/>
                <a:gd name="connsiteY3" fmla="*/ 642285 h 642285"/>
                <a:gd name="connsiteX4" fmla="*/ 81411 w 1503869"/>
                <a:gd name="connsiteY4" fmla="*/ 206474 h 642285"/>
                <a:gd name="connsiteX0" fmla="*/ 81411 w 1503869"/>
                <a:gd name="connsiteY0" fmla="*/ 206474 h 642285"/>
                <a:gd name="connsiteX1" fmla="*/ 339258 w 1503869"/>
                <a:gd name="connsiteY1" fmla="*/ 0 h 642285"/>
                <a:gd name="connsiteX2" fmla="*/ 1503869 w 1503869"/>
                <a:gd name="connsiteY2" fmla="*/ 83572 h 642285"/>
                <a:gd name="connsiteX3" fmla="*/ 0 w 1503869"/>
                <a:gd name="connsiteY3" fmla="*/ 642285 h 642285"/>
                <a:gd name="connsiteX4" fmla="*/ 81411 w 1503869"/>
                <a:gd name="connsiteY4" fmla="*/ 206474 h 642285"/>
                <a:gd name="connsiteX0" fmla="*/ 81411 w 1503869"/>
                <a:gd name="connsiteY0" fmla="*/ 206474 h 642285"/>
                <a:gd name="connsiteX1" fmla="*/ 339258 w 1503869"/>
                <a:gd name="connsiteY1" fmla="*/ 0 h 642285"/>
                <a:gd name="connsiteX2" fmla="*/ 1503869 w 1503869"/>
                <a:gd name="connsiteY2" fmla="*/ 83572 h 642285"/>
                <a:gd name="connsiteX3" fmla="*/ 0 w 1503869"/>
                <a:gd name="connsiteY3" fmla="*/ 642285 h 642285"/>
                <a:gd name="connsiteX4" fmla="*/ 81411 w 1503869"/>
                <a:gd name="connsiteY4" fmla="*/ 206474 h 642285"/>
                <a:gd name="connsiteX0" fmla="*/ 41393 w 1463851"/>
                <a:gd name="connsiteY0" fmla="*/ 206474 h 585409"/>
                <a:gd name="connsiteX1" fmla="*/ 299240 w 1463851"/>
                <a:gd name="connsiteY1" fmla="*/ 0 h 585409"/>
                <a:gd name="connsiteX2" fmla="*/ 1463851 w 1463851"/>
                <a:gd name="connsiteY2" fmla="*/ 83572 h 585409"/>
                <a:gd name="connsiteX3" fmla="*/ 0 w 1463851"/>
                <a:gd name="connsiteY3" fmla="*/ 585409 h 585409"/>
                <a:gd name="connsiteX4" fmla="*/ 41393 w 1463851"/>
                <a:gd name="connsiteY4" fmla="*/ 206474 h 585409"/>
                <a:gd name="connsiteX0" fmla="*/ 41393 w 1463851"/>
                <a:gd name="connsiteY0" fmla="*/ 649820 h 1028755"/>
                <a:gd name="connsiteX1" fmla="*/ 387948 w 1463851"/>
                <a:gd name="connsiteY1" fmla="*/ 0 h 1028755"/>
                <a:gd name="connsiteX2" fmla="*/ 1463851 w 1463851"/>
                <a:gd name="connsiteY2" fmla="*/ 526918 h 1028755"/>
                <a:gd name="connsiteX3" fmla="*/ 0 w 1463851"/>
                <a:gd name="connsiteY3" fmla="*/ 1028755 h 1028755"/>
                <a:gd name="connsiteX4" fmla="*/ 41393 w 1463851"/>
                <a:gd name="connsiteY4" fmla="*/ 649820 h 1028755"/>
                <a:gd name="connsiteX0" fmla="*/ 41393 w 1463851"/>
                <a:gd name="connsiteY0" fmla="*/ 649820 h 1028755"/>
                <a:gd name="connsiteX1" fmla="*/ 387948 w 1463851"/>
                <a:gd name="connsiteY1" fmla="*/ 0 h 1028755"/>
                <a:gd name="connsiteX2" fmla="*/ 1463851 w 1463851"/>
                <a:gd name="connsiteY2" fmla="*/ 526918 h 1028755"/>
                <a:gd name="connsiteX3" fmla="*/ 0 w 1463851"/>
                <a:gd name="connsiteY3" fmla="*/ 1028755 h 1028755"/>
                <a:gd name="connsiteX4" fmla="*/ 41393 w 1463851"/>
                <a:gd name="connsiteY4" fmla="*/ 649820 h 1028755"/>
                <a:gd name="connsiteX0" fmla="*/ 41393 w 2566355"/>
                <a:gd name="connsiteY0" fmla="*/ 649820 h 1028755"/>
                <a:gd name="connsiteX1" fmla="*/ 387948 w 2566355"/>
                <a:gd name="connsiteY1" fmla="*/ 0 h 1028755"/>
                <a:gd name="connsiteX2" fmla="*/ 2566355 w 2566355"/>
                <a:gd name="connsiteY2" fmla="*/ 776300 h 1028755"/>
                <a:gd name="connsiteX3" fmla="*/ 0 w 2566355"/>
                <a:gd name="connsiteY3" fmla="*/ 1028755 h 1028755"/>
                <a:gd name="connsiteX4" fmla="*/ 41393 w 2566355"/>
                <a:gd name="connsiteY4" fmla="*/ 649820 h 1028755"/>
                <a:gd name="connsiteX0" fmla="*/ 0 w 2524962"/>
                <a:gd name="connsiteY0" fmla="*/ 649820 h 1014901"/>
                <a:gd name="connsiteX1" fmla="*/ 346555 w 2524962"/>
                <a:gd name="connsiteY1" fmla="*/ 0 h 1014901"/>
                <a:gd name="connsiteX2" fmla="*/ 2524962 w 2524962"/>
                <a:gd name="connsiteY2" fmla="*/ 776300 h 1014901"/>
                <a:gd name="connsiteX3" fmla="*/ 9297 w 2524962"/>
                <a:gd name="connsiteY3" fmla="*/ 1014901 h 1014901"/>
                <a:gd name="connsiteX4" fmla="*/ 0 w 2524962"/>
                <a:gd name="connsiteY4" fmla="*/ 649820 h 1014901"/>
                <a:gd name="connsiteX0" fmla="*/ 16048 w 2541010"/>
                <a:gd name="connsiteY0" fmla="*/ 649820 h 1278137"/>
                <a:gd name="connsiteX1" fmla="*/ 362603 w 2541010"/>
                <a:gd name="connsiteY1" fmla="*/ 0 h 1278137"/>
                <a:gd name="connsiteX2" fmla="*/ 2541010 w 2541010"/>
                <a:gd name="connsiteY2" fmla="*/ 776300 h 1278137"/>
                <a:gd name="connsiteX3" fmla="*/ 0 w 2541010"/>
                <a:gd name="connsiteY3" fmla="*/ 1278137 h 1278137"/>
                <a:gd name="connsiteX4" fmla="*/ 16048 w 2541010"/>
                <a:gd name="connsiteY4" fmla="*/ 649820 h 1278137"/>
                <a:gd name="connsiteX0" fmla="*/ 3375 w 2541010"/>
                <a:gd name="connsiteY0" fmla="*/ 899202 h 1278137"/>
                <a:gd name="connsiteX1" fmla="*/ 362603 w 2541010"/>
                <a:gd name="connsiteY1" fmla="*/ 0 h 1278137"/>
                <a:gd name="connsiteX2" fmla="*/ 2541010 w 2541010"/>
                <a:gd name="connsiteY2" fmla="*/ 776300 h 1278137"/>
                <a:gd name="connsiteX3" fmla="*/ 0 w 2541010"/>
                <a:gd name="connsiteY3" fmla="*/ 1278137 h 1278137"/>
                <a:gd name="connsiteX4" fmla="*/ 3375 w 2541010"/>
                <a:gd name="connsiteY4" fmla="*/ 899202 h 1278137"/>
                <a:gd name="connsiteX0" fmla="*/ 3375 w 2541010"/>
                <a:gd name="connsiteY0" fmla="*/ 899202 h 1278137"/>
                <a:gd name="connsiteX1" fmla="*/ 362603 w 2541010"/>
                <a:gd name="connsiteY1" fmla="*/ 0 h 1278137"/>
                <a:gd name="connsiteX2" fmla="*/ 2541010 w 2541010"/>
                <a:gd name="connsiteY2" fmla="*/ 776300 h 1278137"/>
                <a:gd name="connsiteX3" fmla="*/ 0 w 2541010"/>
                <a:gd name="connsiteY3" fmla="*/ 1278137 h 1278137"/>
                <a:gd name="connsiteX4" fmla="*/ 3375 w 2541010"/>
                <a:gd name="connsiteY4" fmla="*/ 899202 h 1278137"/>
                <a:gd name="connsiteX0" fmla="*/ 3375 w 2541010"/>
                <a:gd name="connsiteY0" fmla="*/ 926911 h 1305846"/>
                <a:gd name="connsiteX1" fmla="*/ 337258 w 2541010"/>
                <a:gd name="connsiteY1" fmla="*/ 0 h 1305846"/>
                <a:gd name="connsiteX2" fmla="*/ 2541010 w 2541010"/>
                <a:gd name="connsiteY2" fmla="*/ 804009 h 1305846"/>
                <a:gd name="connsiteX3" fmla="*/ 0 w 2541010"/>
                <a:gd name="connsiteY3" fmla="*/ 1305846 h 1305846"/>
                <a:gd name="connsiteX4" fmla="*/ 3375 w 2541010"/>
                <a:gd name="connsiteY4" fmla="*/ 926911 h 1305846"/>
                <a:gd name="connsiteX0" fmla="*/ 3375 w 2541010"/>
                <a:gd name="connsiteY0" fmla="*/ 926911 h 1305846"/>
                <a:gd name="connsiteX1" fmla="*/ 337258 w 2541010"/>
                <a:gd name="connsiteY1" fmla="*/ 0 h 1305846"/>
                <a:gd name="connsiteX2" fmla="*/ 2541010 w 2541010"/>
                <a:gd name="connsiteY2" fmla="*/ 804009 h 1305846"/>
                <a:gd name="connsiteX3" fmla="*/ 0 w 2541010"/>
                <a:gd name="connsiteY3" fmla="*/ 1305846 h 1305846"/>
                <a:gd name="connsiteX4" fmla="*/ 3375 w 2541010"/>
                <a:gd name="connsiteY4" fmla="*/ 926911 h 1305846"/>
                <a:gd name="connsiteX0" fmla="*/ 3 w 2852797"/>
                <a:gd name="connsiteY0" fmla="*/ 979920 h 1305846"/>
                <a:gd name="connsiteX1" fmla="*/ 649045 w 2852797"/>
                <a:gd name="connsiteY1" fmla="*/ 0 h 1305846"/>
                <a:gd name="connsiteX2" fmla="*/ 2852797 w 2852797"/>
                <a:gd name="connsiteY2" fmla="*/ 804009 h 1305846"/>
                <a:gd name="connsiteX3" fmla="*/ 311787 w 2852797"/>
                <a:gd name="connsiteY3" fmla="*/ 1305846 h 1305846"/>
                <a:gd name="connsiteX4" fmla="*/ 3 w 2852797"/>
                <a:gd name="connsiteY4" fmla="*/ 979920 h 1305846"/>
                <a:gd name="connsiteX0" fmla="*/ 3 w 2852797"/>
                <a:gd name="connsiteY0" fmla="*/ 1284720 h 1610646"/>
                <a:gd name="connsiteX1" fmla="*/ 1315727 w 2852797"/>
                <a:gd name="connsiteY1" fmla="*/ 0 h 1610646"/>
                <a:gd name="connsiteX2" fmla="*/ 2852797 w 2852797"/>
                <a:gd name="connsiteY2" fmla="*/ 1108809 h 1610646"/>
                <a:gd name="connsiteX3" fmla="*/ 311787 w 2852797"/>
                <a:gd name="connsiteY3" fmla="*/ 1610646 h 1610646"/>
                <a:gd name="connsiteX4" fmla="*/ 3 w 2852797"/>
                <a:gd name="connsiteY4" fmla="*/ 1284720 h 1610646"/>
                <a:gd name="connsiteX0" fmla="*/ 3 w 3070984"/>
                <a:gd name="connsiteY0" fmla="*/ 1284720 h 1610646"/>
                <a:gd name="connsiteX1" fmla="*/ 1315727 w 3070984"/>
                <a:gd name="connsiteY1" fmla="*/ 0 h 1610646"/>
                <a:gd name="connsiteX2" fmla="*/ 3070984 w 3070984"/>
                <a:gd name="connsiteY2" fmla="*/ 1042548 h 1610646"/>
                <a:gd name="connsiteX3" fmla="*/ 311787 w 3070984"/>
                <a:gd name="connsiteY3" fmla="*/ 1610646 h 1610646"/>
                <a:gd name="connsiteX4" fmla="*/ 3 w 3070984"/>
                <a:gd name="connsiteY4" fmla="*/ 1284720 h 1610646"/>
                <a:gd name="connsiteX0" fmla="*/ 3 w 3070984"/>
                <a:gd name="connsiteY0" fmla="*/ 1165451 h 1491377"/>
                <a:gd name="connsiteX1" fmla="*/ 1279362 w 3070984"/>
                <a:gd name="connsiteY1" fmla="*/ 0 h 1491377"/>
                <a:gd name="connsiteX2" fmla="*/ 3070984 w 3070984"/>
                <a:gd name="connsiteY2" fmla="*/ 923279 h 1491377"/>
                <a:gd name="connsiteX3" fmla="*/ 311787 w 3070984"/>
                <a:gd name="connsiteY3" fmla="*/ 1491377 h 1491377"/>
                <a:gd name="connsiteX4" fmla="*/ 3 w 3070984"/>
                <a:gd name="connsiteY4" fmla="*/ 1165451 h 149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984" h="1491377">
                  <a:moveTo>
                    <a:pt x="3" y="1165451"/>
                  </a:moveTo>
                  <a:cubicBezTo>
                    <a:pt x="145598" y="1121700"/>
                    <a:pt x="1219590" y="114212"/>
                    <a:pt x="1279362" y="0"/>
                  </a:cubicBezTo>
                  <a:cubicBezTo>
                    <a:pt x="1163476" y="1035639"/>
                    <a:pt x="985249" y="923350"/>
                    <a:pt x="3070984" y="923279"/>
                  </a:cubicBezTo>
                  <a:cubicBezTo>
                    <a:pt x="2279368" y="1124493"/>
                    <a:pt x="913470" y="1245953"/>
                    <a:pt x="311787" y="1491377"/>
                  </a:cubicBezTo>
                  <a:cubicBezTo>
                    <a:pt x="312912" y="1365065"/>
                    <a:pt x="-1122" y="1291763"/>
                    <a:pt x="3" y="1165451"/>
                  </a:cubicBezTo>
                  <a:close/>
                </a:path>
              </a:pathLst>
            </a:custGeom>
            <a:gradFill>
              <a:gsLst>
                <a:gs pos="0">
                  <a:schemeClr val="bg1">
                    <a:alpha val="68000"/>
                  </a:schemeClr>
                </a:gs>
                <a:gs pos="99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28E7519B-EA19-2A46-9C38-1BDDEE668E91}"/>
                </a:ext>
              </a:extLst>
            </p:cNvPr>
            <p:cNvSpPr/>
            <p:nvPr/>
          </p:nvSpPr>
          <p:spPr>
            <a:xfrm>
              <a:off x="8613913" y="106017"/>
              <a:ext cx="2743200" cy="102041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87C44C06-ADBC-1A45-BC93-524B58513C91}"/>
                </a:ext>
              </a:extLst>
            </p:cNvPr>
            <p:cNvSpPr txBox="1"/>
            <p:nvPr/>
          </p:nvSpPr>
          <p:spPr>
            <a:xfrm>
              <a:off x="8610903" y="117460"/>
              <a:ext cx="2931740"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ourier New" panose="02070309020205020404" pitchFamily="49" charset="0"/>
                </a:rPr>
                <a:t>Source MAC:  </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71-65-F7-2B-08-53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ourier New" panose="02070309020205020404" pitchFamily="49" charset="0"/>
                </a:rPr>
                <a:t>Source IP: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137.196.7.23</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Target IP address: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137.196.7.14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a:t>
              </a:r>
            </a:p>
          </p:txBody>
        </p:sp>
      </p:grpSp>
      <p:grpSp>
        <p:nvGrpSpPr>
          <p:cNvPr id="36" name="Group 35">
            <a:extLst>
              <a:ext uri="{FF2B5EF4-FFF2-40B4-BE49-F238E27FC236}">
                <a16:creationId xmlns:a16="http://schemas.microsoft.com/office/drawing/2014/main" id="{F92BD21F-B726-4F40-9D4F-27BF9ABCB338}"/>
              </a:ext>
            </a:extLst>
          </p:cNvPr>
          <p:cNvGrpSpPr/>
          <p:nvPr/>
        </p:nvGrpSpPr>
        <p:grpSpPr>
          <a:xfrm>
            <a:off x="5367131" y="3596877"/>
            <a:ext cx="2849218" cy="2007707"/>
            <a:chOff x="437322" y="4803913"/>
            <a:chExt cx="2849218" cy="2007707"/>
          </a:xfrm>
        </p:grpSpPr>
        <p:sp>
          <p:nvSpPr>
            <p:cNvPr id="102" name="Right Arrow 101">
              <a:extLst>
                <a:ext uri="{FF2B5EF4-FFF2-40B4-BE49-F238E27FC236}">
                  <a16:creationId xmlns:a16="http://schemas.microsoft.com/office/drawing/2014/main" id="{F6B69C75-3517-234C-9022-322822C8ECE4}"/>
                </a:ext>
              </a:extLst>
            </p:cNvPr>
            <p:cNvSpPr/>
            <p:nvPr/>
          </p:nvSpPr>
          <p:spPr>
            <a:xfrm rot="5400000">
              <a:off x="1335154" y="6172202"/>
              <a:ext cx="1073429" cy="205408"/>
            </a:xfrm>
            <a:prstGeom prst="rightArrow">
              <a:avLst/>
            </a:prstGeom>
            <a:gradFill>
              <a:gsLst>
                <a:gs pos="49500">
                  <a:schemeClr val="accent1">
                    <a:lumMod val="40000"/>
                    <a:lumOff val="60000"/>
                  </a:schemeClr>
                </a:gs>
                <a:gs pos="0">
                  <a:schemeClr val="bg1">
                    <a:alpha val="68000"/>
                  </a:schemeClr>
                </a:gs>
                <a:gs pos="98000">
                  <a:srgbClr val="0000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1" name="Right Arrow 100">
              <a:extLst>
                <a:ext uri="{FF2B5EF4-FFF2-40B4-BE49-F238E27FC236}">
                  <a16:creationId xmlns:a16="http://schemas.microsoft.com/office/drawing/2014/main" id="{E2103C84-F9BB-754A-8DB4-9EED1407A0E5}"/>
                </a:ext>
              </a:extLst>
            </p:cNvPr>
            <p:cNvSpPr/>
            <p:nvPr/>
          </p:nvSpPr>
          <p:spPr>
            <a:xfrm rot="16200000">
              <a:off x="1408044" y="5105399"/>
              <a:ext cx="775252" cy="172279"/>
            </a:xfrm>
            <a:prstGeom prst="rightArrow">
              <a:avLst/>
            </a:prstGeom>
            <a:gradFill>
              <a:gsLst>
                <a:gs pos="49500">
                  <a:schemeClr val="accent1">
                    <a:lumMod val="40000"/>
                    <a:lumOff val="60000"/>
                  </a:schemeClr>
                </a:gs>
                <a:gs pos="0">
                  <a:schemeClr val="bg1">
                    <a:alpha val="68000"/>
                  </a:schemeClr>
                </a:gs>
                <a:gs pos="98000">
                  <a:srgbClr val="0000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ight Arrow 34">
              <a:extLst>
                <a:ext uri="{FF2B5EF4-FFF2-40B4-BE49-F238E27FC236}">
                  <a16:creationId xmlns:a16="http://schemas.microsoft.com/office/drawing/2014/main" id="{8E8C1703-14D3-ED45-A5E7-3C816D2C6A36}"/>
                </a:ext>
              </a:extLst>
            </p:cNvPr>
            <p:cNvSpPr/>
            <p:nvPr/>
          </p:nvSpPr>
          <p:spPr>
            <a:xfrm>
              <a:off x="437322" y="5499652"/>
              <a:ext cx="2849218" cy="159027"/>
            </a:xfrm>
            <a:prstGeom prst="rightArrow">
              <a:avLst/>
            </a:prstGeom>
            <a:gradFill>
              <a:gsLst>
                <a:gs pos="49500">
                  <a:schemeClr val="accent1">
                    <a:lumMod val="40000"/>
                    <a:lumOff val="60000"/>
                  </a:schemeClr>
                </a:gs>
                <a:gs pos="0">
                  <a:schemeClr val="bg1">
                    <a:alpha val="68000"/>
                  </a:schemeClr>
                </a:gs>
                <a:gs pos="98000">
                  <a:srgbClr val="0000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5" name="Group 201">
              <a:extLst>
                <a:ext uri="{FF2B5EF4-FFF2-40B4-BE49-F238E27FC236}">
                  <a16:creationId xmlns:a16="http://schemas.microsoft.com/office/drawing/2014/main" id="{84F90531-593C-9146-AEE5-BEFEDB4FC6AF}"/>
                </a:ext>
              </a:extLst>
            </p:cNvPr>
            <p:cNvGrpSpPr>
              <a:grpSpLocks/>
            </p:cNvGrpSpPr>
            <p:nvPr/>
          </p:nvGrpSpPr>
          <p:grpSpPr bwMode="auto">
            <a:xfrm>
              <a:off x="1487255" y="5177985"/>
              <a:ext cx="587606" cy="741718"/>
              <a:chOff x="375561" y="297711"/>
              <a:chExt cx="1252683" cy="2138362"/>
            </a:xfrm>
          </p:grpSpPr>
          <p:sp>
            <p:nvSpPr>
              <p:cNvPr id="96" name="Freeform 95">
                <a:extLst>
                  <a:ext uri="{FF2B5EF4-FFF2-40B4-BE49-F238E27FC236}">
                    <a16:creationId xmlns:a16="http://schemas.microsoft.com/office/drawing/2014/main" id="{BB8D2B43-252A-154B-B33F-48E245DE4C33}"/>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CDE178B-CBB7-904E-8D77-3C5E1D8D1367}"/>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B5F298EC-5C7C-804F-B1E9-F0A0E4E57C02}"/>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grpSp>
        <p:nvGrpSpPr>
          <p:cNvPr id="108" name="Group 107">
            <a:extLst>
              <a:ext uri="{FF2B5EF4-FFF2-40B4-BE49-F238E27FC236}">
                <a16:creationId xmlns:a16="http://schemas.microsoft.com/office/drawing/2014/main" id="{A9DD04DE-490A-BF4D-A7E2-3A174C7DB200}"/>
              </a:ext>
            </a:extLst>
          </p:cNvPr>
          <p:cNvGrpSpPr/>
          <p:nvPr/>
        </p:nvGrpSpPr>
        <p:grpSpPr>
          <a:xfrm>
            <a:off x="5817705" y="4121995"/>
            <a:ext cx="410817" cy="461665"/>
            <a:chOff x="2292626" y="5618921"/>
            <a:chExt cx="410817" cy="461665"/>
          </a:xfrm>
        </p:grpSpPr>
        <p:sp>
          <p:nvSpPr>
            <p:cNvPr id="109" name="Oval 108">
              <a:extLst>
                <a:ext uri="{FF2B5EF4-FFF2-40B4-BE49-F238E27FC236}">
                  <a16:creationId xmlns:a16="http://schemas.microsoft.com/office/drawing/2014/main" id="{56289879-A092-1D48-94AB-CCE5CC88B4FF}"/>
                </a:ext>
              </a:extLst>
            </p:cNvPr>
            <p:cNvSpPr/>
            <p:nvPr/>
          </p:nvSpPr>
          <p:spPr>
            <a:xfrm>
              <a:off x="2292626" y="5645426"/>
              <a:ext cx="410817" cy="410817"/>
            </a:xfrm>
            <a:prstGeom prst="ellipse">
              <a:avLst/>
            </a:prstGeom>
            <a:solidFill>
              <a:schemeClr val="bg1"/>
            </a:solidFill>
            <a:ln w="254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B6F7794D-4F3F-5742-9DD7-7030CC3F326A}"/>
                </a:ext>
              </a:extLst>
            </p:cNvPr>
            <p:cNvSpPr txBox="1"/>
            <p:nvPr/>
          </p:nvSpPr>
          <p:spPr>
            <a:xfrm>
              <a:off x="2319130" y="5618921"/>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a:t>
              </a:r>
            </a:p>
          </p:txBody>
        </p:sp>
      </p:grpSp>
      <p:sp>
        <p:nvSpPr>
          <p:cNvPr id="111" name="TextBox 110">
            <a:extLst>
              <a:ext uri="{FF2B5EF4-FFF2-40B4-BE49-F238E27FC236}">
                <a16:creationId xmlns:a16="http://schemas.microsoft.com/office/drawing/2014/main" id="{B70654DC-D6ED-4743-B90B-BBDA82CBF7C1}"/>
              </a:ext>
            </a:extLst>
          </p:cNvPr>
          <p:cNvSpPr txBox="1"/>
          <p:nvPr/>
        </p:nvSpPr>
        <p:spPr>
          <a:xfrm>
            <a:off x="7623617" y="2453566"/>
            <a:ext cx="39852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ourier New" panose="02070309020205020404" pitchFamily="49" charset="0"/>
              </a:rPr>
              <a:t>Ethernet frame (sent to </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FF-FF-FF-FF-FF-FF)</a:t>
            </a: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810242F4-0D27-6920-EE0D-4AF8291AE6CC}"/>
              </a:ext>
            </a:extLst>
          </p:cNvPr>
          <p:cNvSpPr txBox="1"/>
          <p:nvPr/>
        </p:nvSpPr>
        <p:spPr>
          <a:xfrm>
            <a:off x="539642" y="5166015"/>
            <a:ext cx="3482388" cy="1323439"/>
          </a:xfrm>
          <a:prstGeom prst="rect">
            <a:avLst/>
          </a:prstGeom>
          <a:noFill/>
          <a:ln w="28575">
            <a:solidFill>
              <a:srgbClr val="C00000"/>
            </a:solidFill>
          </a:ln>
        </p:spPr>
        <p:txBody>
          <a:bodyPr wrap="square" rtlCol="0">
            <a:spAutoFit/>
          </a:bodyPr>
          <a:lstStyle/>
          <a:p>
            <a:r>
              <a:rPr lang="en-US" sz="2000"/>
              <a:t>ARP operates directly over Ethernet. In an ARP query, the first header is Ethernet, and then ARP.</a:t>
            </a:r>
          </a:p>
        </p:txBody>
      </p:sp>
    </p:spTree>
    <p:custDataLst>
      <p:tags r:id="rId1"/>
    </p:custDataLst>
    <p:extLst>
      <p:ext uri="{BB962C8B-B14F-4D97-AF65-F5344CB8AC3E}">
        <p14:creationId xmlns:p14="http://schemas.microsoft.com/office/powerpoint/2010/main" val="304163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right)">
                                      <p:cBhvr>
                                        <p:cTn id="7" dur="500"/>
                                        <p:tgtEl>
                                          <p:spTgt spid="63"/>
                                        </p:tgtEl>
                                      </p:cBhvr>
                                    </p:animEffect>
                                  </p:childTnLst>
                                </p:cTn>
                              </p:par>
                              <p:par>
                                <p:cTn id="8" presetID="22" presetClass="entr" presetSubtype="2"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righ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par>
                                <p:cTn id="16" presetID="22" presetClass="entr" presetSubtype="8"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left)">
                                      <p:cBhvr>
                                        <p:cTn id="18" dur="500"/>
                                        <p:tgtEl>
                                          <p:spTgt spid="36"/>
                                        </p:tgtEl>
                                      </p:cBhvr>
                                    </p:animEffect>
                                  </p:childTnLst>
                                </p:cTn>
                              </p:par>
                              <p:par>
                                <p:cTn id="19" presetID="9" presetClass="entr" presetSubtype="0" fill="hold" nodeType="withEffect">
                                  <p:stCondLst>
                                    <p:cond delay="0"/>
                                  </p:stCondLst>
                                  <p:childTnLst>
                                    <p:set>
                                      <p:cBhvr>
                                        <p:cTn id="20" dur="1" fill="hold">
                                          <p:stCondLst>
                                            <p:cond delay="0"/>
                                          </p:stCondLst>
                                        </p:cTn>
                                        <p:tgtEl>
                                          <p:spTgt spid="108"/>
                                        </p:tgtEl>
                                        <p:attrNameLst>
                                          <p:attrName>style.visibility</p:attrName>
                                        </p:attrNameLst>
                                      </p:cBhvr>
                                      <p:to>
                                        <p:strVal val="visible"/>
                                      </p:to>
                                    </p:set>
                                    <p:animEffect transition="in" filter="dissolve">
                                      <p:cBhvr>
                                        <p:cTn id="21" dur="500"/>
                                        <p:tgtEl>
                                          <p:spTgt spid="10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dissolve">
                                      <p:cBhvr>
                                        <p:cTn id="29" dur="500"/>
                                        <p:tgtEl>
                                          <p:spTgt spid="11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111" grpId="0"/>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19">
            <a:extLst>
              <a:ext uri="{FF2B5EF4-FFF2-40B4-BE49-F238E27FC236}">
                <a16:creationId xmlns:a16="http://schemas.microsoft.com/office/drawing/2014/main" id="{F64820FD-43AE-524F-92B3-2C996E99E036}"/>
              </a:ext>
            </a:extLst>
          </p:cNvPr>
          <p:cNvSpPr>
            <a:spLocks noChangeShapeType="1"/>
          </p:cNvSpPr>
          <p:nvPr/>
        </p:nvSpPr>
        <p:spPr bwMode="auto">
          <a:xfrm>
            <a:off x="5103533" y="4310144"/>
            <a:ext cx="9017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49" name="Line 20">
            <a:extLst>
              <a:ext uri="{FF2B5EF4-FFF2-40B4-BE49-F238E27FC236}">
                <a16:creationId xmlns:a16="http://schemas.microsoft.com/office/drawing/2014/main" id="{671BEEC6-B648-BD41-8A64-91771D85E6AF}"/>
              </a:ext>
            </a:extLst>
          </p:cNvPr>
          <p:cNvSpPr>
            <a:spLocks noChangeShapeType="1"/>
          </p:cNvSpPr>
          <p:nvPr/>
        </p:nvSpPr>
        <p:spPr bwMode="auto">
          <a:xfrm>
            <a:off x="6888024" y="3390291"/>
            <a:ext cx="0" cy="6556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1" name="Line 22">
            <a:extLst>
              <a:ext uri="{FF2B5EF4-FFF2-40B4-BE49-F238E27FC236}">
                <a16:creationId xmlns:a16="http://schemas.microsoft.com/office/drawing/2014/main" id="{4BD049D1-92B4-8841-8329-453013A739F7}"/>
              </a:ext>
            </a:extLst>
          </p:cNvPr>
          <p:cNvSpPr>
            <a:spLocks noChangeShapeType="1"/>
          </p:cNvSpPr>
          <p:nvPr/>
        </p:nvSpPr>
        <p:spPr bwMode="auto">
          <a:xfrm flipV="1">
            <a:off x="6664393" y="5337533"/>
            <a:ext cx="0" cy="4381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ARP protocol in action</a:t>
            </a:r>
            <a:endParaRPr lang="en-US" sz="4400" b="0">
              <a:latin typeface="+mn-lt"/>
            </a:endParaRPr>
          </a:p>
        </p:txBody>
      </p:sp>
      <p:sp>
        <p:nvSpPr>
          <p:cNvPr id="47" name="Freeform 8">
            <a:extLst>
              <a:ext uri="{FF2B5EF4-FFF2-40B4-BE49-F238E27FC236}">
                <a16:creationId xmlns:a16="http://schemas.microsoft.com/office/drawing/2014/main" id="{F57007A4-9929-8C47-B54D-D1B70F2B48AD}"/>
              </a:ext>
            </a:extLst>
          </p:cNvPr>
          <p:cNvSpPr>
            <a:spLocks/>
          </p:cNvSpPr>
          <p:nvPr/>
        </p:nvSpPr>
        <p:spPr bwMode="auto">
          <a:xfrm>
            <a:off x="5730736" y="3632282"/>
            <a:ext cx="2046288" cy="204946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ED7D3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50" name="Line 21">
            <a:extLst>
              <a:ext uri="{FF2B5EF4-FFF2-40B4-BE49-F238E27FC236}">
                <a16:creationId xmlns:a16="http://schemas.microsoft.com/office/drawing/2014/main" id="{8EE12B75-B162-D046-8610-F469FA2F14C7}"/>
              </a:ext>
            </a:extLst>
          </p:cNvPr>
          <p:cNvSpPr>
            <a:spLocks noChangeShapeType="1"/>
          </p:cNvSpPr>
          <p:nvPr/>
        </p:nvSpPr>
        <p:spPr bwMode="auto">
          <a:xfrm flipH="1">
            <a:off x="7751624" y="4359151"/>
            <a:ext cx="7969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4" name="Line 26">
            <a:extLst>
              <a:ext uri="{FF2B5EF4-FFF2-40B4-BE49-F238E27FC236}">
                <a16:creationId xmlns:a16="http://schemas.microsoft.com/office/drawing/2014/main" id="{D34196EA-878C-BD4B-B367-A871F347D705}"/>
              </a:ext>
            </a:extLst>
          </p:cNvPr>
          <p:cNvSpPr>
            <a:spLocks noChangeShapeType="1"/>
          </p:cNvSpPr>
          <p:nvPr/>
        </p:nvSpPr>
        <p:spPr bwMode="auto">
          <a:xfrm flipV="1">
            <a:off x="8310126" y="4475169"/>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5" name="Text Box 27">
            <a:extLst>
              <a:ext uri="{FF2B5EF4-FFF2-40B4-BE49-F238E27FC236}">
                <a16:creationId xmlns:a16="http://schemas.microsoft.com/office/drawing/2014/main" id="{9E6E8FDA-5A5E-0F42-B9A3-C2819201F1EA}"/>
              </a:ext>
            </a:extLst>
          </p:cNvPr>
          <p:cNvSpPr txBox="1">
            <a:spLocks noChangeArrowheads="1"/>
          </p:cNvSpPr>
          <p:nvPr/>
        </p:nvSpPr>
        <p:spPr bwMode="auto">
          <a:xfrm>
            <a:off x="8213996" y="4817733"/>
            <a:ext cx="173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58-23-D7-FA-20-B0</a:t>
            </a:r>
          </a:p>
        </p:txBody>
      </p:sp>
      <p:sp>
        <p:nvSpPr>
          <p:cNvPr id="61" name="Rectangle 37">
            <a:extLst>
              <a:ext uri="{FF2B5EF4-FFF2-40B4-BE49-F238E27FC236}">
                <a16:creationId xmlns:a16="http://schemas.microsoft.com/office/drawing/2014/main" id="{BD959ED9-514E-BB43-A03D-9610B0A43397}"/>
              </a:ext>
            </a:extLst>
          </p:cNvPr>
          <p:cNvSpPr>
            <a:spLocks noChangeArrowheads="1"/>
          </p:cNvSpPr>
          <p:nvPr/>
        </p:nvSpPr>
        <p:spPr bwMode="auto">
          <a:xfrm>
            <a:off x="6793652" y="3392113"/>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74" name="Group 44">
            <a:extLst>
              <a:ext uri="{FF2B5EF4-FFF2-40B4-BE49-F238E27FC236}">
                <a16:creationId xmlns:a16="http://schemas.microsoft.com/office/drawing/2014/main" id="{F28A69E5-B425-D84E-A92A-1BF2AE27083E}"/>
              </a:ext>
            </a:extLst>
          </p:cNvPr>
          <p:cNvGrpSpPr>
            <a:grpSpLocks/>
          </p:cNvGrpSpPr>
          <p:nvPr/>
        </p:nvGrpSpPr>
        <p:grpSpPr bwMode="auto">
          <a:xfrm>
            <a:off x="6335022" y="2859441"/>
            <a:ext cx="812800" cy="658813"/>
            <a:chOff x="-44" y="1473"/>
            <a:chExt cx="981" cy="1105"/>
          </a:xfrm>
        </p:grpSpPr>
        <p:pic>
          <p:nvPicPr>
            <p:cNvPr id="75" name="Picture 45" descr="desktop_computer_stylized_medium">
              <a:extLst>
                <a:ext uri="{FF2B5EF4-FFF2-40B4-BE49-F238E27FC236}">
                  <a16:creationId xmlns:a16="http://schemas.microsoft.com/office/drawing/2014/main" id="{28306720-28D9-9C4C-8C6D-B304BB9A4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Freeform 46">
              <a:extLst>
                <a:ext uri="{FF2B5EF4-FFF2-40B4-BE49-F238E27FC236}">
                  <a16:creationId xmlns:a16="http://schemas.microsoft.com/office/drawing/2014/main" id="{12165CA3-A696-A94F-A6BA-D9ECFB265DB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4" name="Rectangle 37">
            <a:extLst>
              <a:ext uri="{FF2B5EF4-FFF2-40B4-BE49-F238E27FC236}">
                <a16:creationId xmlns:a16="http://schemas.microsoft.com/office/drawing/2014/main" id="{820D05A1-5D97-6B44-A956-45C339CD6EC7}"/>
              </a:ext>
            </a:extLst>
          </p:cNvPr>
          <p:cNvSpPr>
            <a:spLocks noChangeArrowheads="1"/>
          </p:cNvSpPr>
          <p:nvPr/>
        </p:nvSpPr>
        <p:spPr bwMode="auto">
          <a:xfrm>
            <a:off x="6592477" y="5645423"/>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85" name="Rectangle 37">
            <a:extLst>
              <a:ext uri="{FF2B5EF4-FFF2-40B4-BE49-F238E27FC236}">
                <a16:creationId xmlns:a16="http://schemas.microsoft.com/office/drawing/2014/main" id="{95FE12BC-DAAC-5848-8DA7-F4CB324AD8A0}"/>
              </a:ext>
            </a:extLst>
          </p:cNvPr>
          <p:cNvSpPr>
            <a:spLocks noChangeArrowheads="1"/>
          </p:cNvSpPr>
          <p:nvPr/>
        </p:nvSpPr>
        <p:spPr bwMode="auto">
          <a:xfrm rot="5400000">
            <a:off x="8336659" y="4240368"/>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79" name="Group 47">
            <a:extLst>
              <a:ext uri="{FF2B5EF4-FFF2-40B4-BE49-F238E27FC236}">
                <a16:creationId xmlns:a16="http://schemas.microsoft.com/office/drawing/2014/main" id="{44746C07-410E-1F4F-91B6-1B430F3CFA31}"/>
              </a:ext>
            </a:extLst>
          </p:cNvPr>
          <p:cNvGrpSpPr>
            <a:grpSpLocks/>
          </p:cNvGrpSpPr>
          <p:nvPr/>
        </p:nvGrpSpPr>
        <p:grpSpPr bwMode="auto">
          <a:xfrm>
            <a:off x="8184868" y="4087689"/>
            <a:ext cx="812800" cy="658812"/>
            <a:chOff x="-26" y="1473"/>
            <a:chExt cx="981" cy="1105"/>
          </a:xfrm>
        </p:grpSpPr>
        <p:pic>
          <p:nvPicPr>
            <p:cNvPr id="80" name="Picture 48" descr="desktop_computer_stylized_medium">
              <a:extLst>
                <a:ext uri="{FF2B5EF4-FFF2-40B4-BE49-F238E27FC236}">
                  <a16:creationId xmlns:a16="http://schemas.microsoft.com/office/drawing/2014/main" id="{3B33B5E2-E8CC-3C46-9F6A-AA84F4719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Freeform 49">
              <a:extLst>
                <a:ext uri="{FF2B5EF4-FFF2-40B4-BE49-F238E27FC236}">
                  <a16:creationId xmlns:a16="http://schemas.microsoft.com/office/drawing/2014/main" id="{7DA23775-D4E8-F544-B835-C7A71FAB6CE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69" name="Group 41">
            <a:extLst>
              <a:ext uri="{FF2B5EF4-FFF2-40B4-BE49-F238E27FC236}">
                <a16:creationId xmlns:a16="http://schemas.microsoft.com/office/drawing/2014/main" id="{27B89BCB-87CA-7640-BC2D-65A05B519E96}"/>
              </a:ext>
            </a:extLst>
          </p:cNvPr>
          <p:cNvGrpSpPr>
            <a:grpSpLocks/>
          </p:cNvGrpSpPr>
          <p:nvPr/>
        </p:nvGrpSpPr>
        <p:grpSpPr bwMode="auto">
          <a:xfrm>
            <a:off x="6137343" y="5838977"/>
            <a:ext cx="812800" cy="658813"/>
            <a:chOff x="-44" y="1473"/>
            <a:chExt cx="981" cy="1105"/>
          </a:xfrm>
        </p:grpSpPr>
        <p:pic>
          <p:nvPicPr>
            <p:cNvPr id="70" name="Picture 42" descr="desktop_computer_stylized_medium">
              <a:extLst>
                <a:ext uri="{FF2B5EF4-FFF2-40B4-BE49-F238E27FC236}">
                  <a16:creationId xmlns:a16="http://schemas.microsoft.com/office/drawing/2014/main" id="{0C82CFB4-3428-8647-99DD-3B6C59F3E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Freeform 43">
              <a:extLst>
                <a:ext uri="{FF2B5EF4-FFF2-40B4-BE49-F238E27FC236}">
                  <a16:creationId xmlns:a16="http://schemas.microsoft.com/office/drawing/2014/main" id="{04A0D4C8-54E1-0E46-B711-36765520B5F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8" name="Text Box 36">
            <a:extLst>
              <a:ext uri="{FF2B5EF4-FFF2-40B4-BE49-F238E27FC236}">
                <a16:creationId xmlns:a16="http://schemas.microsoft.com/office/drawing/2014/main" id="{DD4B55F8-6951-BB48-93B1-8A8C712F3DFA}"/>
              </a:ext>
            </a:extLst>
          </p:cNvPr>
          <p:cNvSpPr txBox="1">
            <a:spLocks noChangeArrowheads="1"/>
          </p:cNvSpPr>
          <p:nvPr/>
        </p:nvSpPr>
        <p:spPr bwMode="auto">
          <a:xfrm>
            <a:off x="8208408" y="5016515"/>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137.196.7.14</a:t>
            </a:r>
          </a:p>
        </p:txBody>
      </p:sp>
      <p:sp>
        <p:nvSpPr>
          <p:cNvPr id="40" name="TextBox 39">
            <a:extLst>
              <a:ext uri="{FF2B5EF4-FFF2-40B4-BE49-F238E27FC236}">
                <a16:creationId xmlns:a16="http://schemas.microsoft.com/office/drawing/2014/main" id="{03975A74-FFE9-0245-9159-E13D4A71F8FF}"/>
              </a:ext>
            </a:extLst>
          </p:cNvPr>
          <p:cNvSpPr txBox="1"/>
          <p:nvPr/>
        </p:nvSpPr>
        <p:spPr>
          <a:xfrm>
            <a:off x="8196469" y="3835414"/>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sp>
        <p:nvSpPr>
          <p:cNvPr id="41" name="TextBox 40">
            <a:extLst>
              <a:ext uri="{FF2B5EF4-FFF2-40B4-BE49-F238E27FC236}">
                <a16:creationId xmlns:a16="http://schemas.microsoft.com/office/drawing/2014/main" id="{74B0E3B9-F445-2E4A-B8D9-5F1BEA2D72DF}"/>
              </a:ext>
            </a:extLst>
          </p:cNvPr>
          <p:cNvSpPr txBox="1"/>
          <p:nvPr/>
        </p:nvSpPr>
        <p:spPr>
          <a:xfrm>
            <a:off x="7116417" y="2702353"/>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C</a:t>
            </a:r>
          </a:p>
        </p:txBody>
      </p:sp>
      <p:sp>
        <p:nvSpPr>
          <p:cNvPr id="42" name="TextBox 41">
            <a:extLst>
              <a:ext uri="{FF2B5EF4-FFF2-40B4-BE49-F238E27FC236}">
                <a16:creationId xmlns:a16="http://schemas.microsoft.com/office/drawing/2014/main" id="{784875AD-DADA-E849-ABCB-F9455A5A60CE}"/>
              </a:ext>
            </a:extLst>
          </p:cNvPr>
          <p:cNvSpPr txBox="1"/>
          <p:nvPr/>
        </p:nvSpPr>
        <p:spPr>
          <a:xfrm>
            <a:off x="6871252" y="6088283"/>
            <a:ext cx="3738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D</a:t>
            </a:r>
          </a:p>
        </p:txBody>
      </p:sp>
      <p:sp>
        <p:nvSpPr>
          <p:cNvPr id="63" name="TextBox 62">
            <a:extLst>
              <a:ext uri="{FF2B5EF4-FFF2-40B4-BE49-F238E27FC236}">
                <a16:creationId xmlns:a16="http://schemas.microsoft.com/office/drawing/2014/main" id="{2E9B16A5-AC1C-0A48-BE4F-A199BCB6FFA7}"/>
              </a:ext>
            </a:extLst>
          </p:cNvPr>
          <p:cNvSpPr txBox="1"/>
          <p:nvPr/>
        </p:nvSpPr>
        <p:spPr>
          <a:xfrm>
            <a:off x="3664223" y="3615962"/>
            <a:ext cx="1166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TTL</a:t>
            </a:r>
          </a:p>
        </p:txBody>
      </p:sp>
      <p:sp>
        <p:nvSpPr>
          <p:cNvPr id="58" name="Line 30">
            <a:extLst>
              <a:ext uri="{FF2B5EF4-FFF2-40B4-BE49-F238E27FC236}">
                <a16:creationId xmlns:a16="http://schemas.microsoft.com/office/drawing/2014/main" id="{A3219F56-0BCF-1141-92E9-42AADFF29250}"/>
              </a:ext>
            </a:extLst>
          </p:cNvPr>
          <p:cNvSpPr>
            <a:spLocks noChangeShapeType="1"/>
          </p:cNvSpPr>
          <p:nvPr/>
        </p:nvSpPr>
        <p:spPr bwMode="auto">
          <a:xfrm flipV="1">
            <a:off x="5305073" y="4465719"/>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9" name="Text Box 31">
            <a:extLst>
              <a:ext uri="{FF2B5EF4-FFF2-40B4-BE49-F238E27FC236}">
                <a16:creationId xmlns:a16="http://schemas.microsoft.com/office/drawing/2014/main" id="{2EFE11A4-7F50-BB42-A3B3-7827175F341F}"/>
              </a:ext>
            </a:extLst>
          </p:cNvPr>
          <p:cNvSpPr txBox="1">
            <a:spLocks noChangeArrowheads="1"/>
          </p:cNvSpPr>
          <p:nvPr/>
        </p:nvSpPr>
        <p:spPr bwMode="auto">
          <a:xfrm>
            <a:off x="4387498" y="4840369"/>
            <a:ext cx="1689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71-65-F7-2B-08-53</a:t>
            </a:r>
          </a:p>
        </p:txBody>
      </p:sp>
      <p:sp>
        <p:nvSpPr>
          <p:cNvPr id="83" name="Rectangle 37">
            <a:extLst>
              <a:ext uri="{FF2B5EF4-FFF2-40B4-BE49-F238E27FC236}">
                <a16:creationId xmlns:a16="http://schemas.microsoft.com/office/drawing/2014/main" id="{CD202D37-460B-D748-8210-605E1AE082D0}"/>
              </a:ext>
            </a:extLst>
          </p:cNvPr>
          <p:cNvSpPr>
            <a:spLocks noChangeArrowheads="1"/>
          </p:cNvSpPr>
          <p:nvPr/>
        </p:nvSpPr>
        <p:spPr bwMode="auto">
          <a:xfrm rot="5400000">
            <a:off x="5166994" y="4178448"/>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64" name="Group 38">
            <a:extLst>
              <a:ext uri="{FF2B5EF4-FFF2-40B4-BE49-F238E27FC236}">
                <a16:creationId xmlns:a16="http://schemas.microsoft.com/office/drawing/2014/main" id="{90CD0E16-8B92-9A4D-9A85-FA76287C25CA}"/>
              </a:ext>
            </a:extLst>
          </p:cNvPr>
          <p:cNvGrpSpPr>
            <a:grpSpLocks/>
          </p:cNvGrpSpPr>
          <p:nvPr/>
        </p:nvGrpSpPr>
        <p:grpSpPr bwMode="auto">
          <a:xfrm>
            <a:off x="4479021" y="3932319"/>
            <a:ext cx="812800" cy="658813"/>
            <a:chOff x="-44" y="1473"/>
            <a:chExt cx="981" cy="1105"/>
          </a:xfrm>
        </p:grpSpPr>
        <p:pic>
          <p:nvPicPr>
            <p:cNvPr id="65" name="Picture 39" descr="desktop_computer_stylized_medium">
              <a:extLst>
                <a:ext uri="{FF2B5EF4-FFF2-40B4-BE49-F238E27FC236}">
                  <a16:creationId xmlns:a16="http://schemas.microsoft.com/office/drawing/2014/main" id="{8751C04C-5F67-E747-BB72-C6A175F35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Freeform 40">
              <a:extLst>
                <a:ext uri="{FF2B5EF4-FFF2-40B4-BE49-F238E27FC236}">
                  <a16:creationId xmlns:a16="http://schemas.microsoft.com/office/drawing/2014/main" id="{42DD46F7-3C85-0143-8A1D-B7410F2B0D0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90" name="Text Box 31">
            <a:extLst>
              <a:ext uri="{FF2B5EF4-FFF2-40B4-BE49-F238E27FC236}">
                <a16:creationId xmlns:a16="http://schemas.microsoft.com/office/drawing/2014/main" id="{CD5A8CEC-3E57-A944-A0C6-256AED094136}"/>
              </a:ext>
            </a:extLst>
          </p:cNvPr>
          <p:cNvSpPr txBox="1">
            <a:spLocks noChangeArrowheads="1"/>
          </p:cNvSpPr>
          <p:nvPr/>
        </p:nvSpPr>
        <p:spPr bwMode="auto">
          <a:xfrm>
            <a:off x="4392191" y="5056271"/>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137.196.7.23</a:t>
            </a:r>
          </a:p>
        </p:txBody>
      </p:sp>
      <p:sp>
        <p:nvSpPr>
          <p:cNvPr id="3" name="TextBox 2">
            <a:extLst>
              <a:ext uri="{FF2B5EF4-FFF2-40B4-BE49-F238E27FC236}">
                <a16:creationId xmlns:a16="http://schemas.microsoft.com/office/drawing/2014/main" id="{AE490856-D387-9F4E-92DD-613E16C75F36}"/>
              </a:ext>
            </a:extLst>
          </p:cNvPr>
          <p:cNvSpPr txBox="1"/>
          <p:nvPr/>
        </p:nvSpPr>
        <p:spPr>
          <a:xfrm>
            <a:off x="5274361" y="3775779"/>
            <a:ext cx="3706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7" name="Group 16">
            <a:extLst>
              <a:ext uri="{FF2B5EF4-FFF2-40B4-BE49-F238E27FC236}">
                <a16:creationId xmlns:a16="http://schemas.microsoft.com/office/drawing/2014/main" id="{2C4CA1B8-D7B0-FE45-9DAE-1BE097F0A873}"/>
              </a:ext>
            </a:extLst>
          </p:cNvPr>
          <p:cNvGrpSpPr/>
          <p:nvPr/>
        </p:nvGrpSpPr>
        <p:grpSpPr>
          <a:xfrm>
            <a:off x="1186072" y="3311953"/>
            <a:ext cx="3690728" cy="1373671"/>
            <a:chOff x="404194" y="2544417"/>
            <a:chExt cx="3690728" cy="1373671"/>
          </a:xfrm>
        </p:grpSpPr>
        <p:sp>
          <p:nvSpPr>
            <p:cNvPr id="16" name="Freeform 15">
              <a:extLst>
                <a:ext uri="{FF2B5EF4-FFF2-40B4-BE49-F238E27FC236}">
                  <a16:creationId xmlns:a16="http://schemas.microsoft.com/office/drawing/2014/main" id="{DA69A91A-6B5A-764F-8871-0FBCD21B5E20}"/>
                </a:ext>
              </a:extLst>
            </p:cNvPr>
            <p:cNvSpPr/>
            <p:nvPr/>
          </p:nvSpPr>
          <p:spPr>
            <a:xfrm>
              <a:off x="3617843" y="2842867"/>
              <a:ext cx="477079" cy="1075221"/>
            </a:xfrm>
            <a:custGeom>
              <a:avLst/>
              <a:gdLst>
                <a:gd name="connsiteX0" fmla="*/ 477079 w 477079"/>
                <a:gd name="connsiteY0" fmla="*/ 357808 h 1166191"/>
                <a:gd name="connsiteX1" fmla="*/ 0 w 477079"/>
                <a:gd name="connsiteY1" fmla="*/ 0 h 1166191"/>
                <a:gd name="connsiteX2" fmla="*/ 13253 w 477079"/>
                <a:gd name="connsiteY2" fmla="*/ 1166191 h 1166191"/>
                <a:gd name="connsiteX3" fmla="*/ 384314 w 477079"/>
                <a:gd name="connsiteY3" fmla="*/ 649356 h 1166191"/>
                <a:gd name="connsiteX0" fmla="*/ 477079 w 477079"/>
                <a:gd name="connsiteY0" fmla="*/ 357808 h 1051327"/>
                <a:gd name="connsiteX1" fmla="*/ 0 w 477079"/>
                <a:gd name="connsiteY1" fmla="*/ 0 h 1051327"/>
                <a:gd name="connsiteX2" fmla="*/ 13253 w 477079"/>
                <a:gd name="connsiteY2" fmla="*/ 1051327 h 1051327"/>
                <a:gd name="connsiteX3" fmla="*/ 384314 w 477079"/>
                <a:gd name="connsiteY3" fmla="*/ 649356 h 1051327"/>
              </a:gdLst>
              <a:ahLst/>
              <a:cxnLst>
                <a:cxn ang="0">
                  <a:pos x="connsiteX0" y="connsiteY0"/>
                </a:cxn>
                <a:cxn ang="0">
                  <a:pos x="connsiteX1" y="connsiteY1"/>
                </a:cxn>
                <a:cxn ang="0">
                  <a:pos x="connsiteX2" y="connsiteY2"/>
                </a:cxn>
                <a:cxn ang="0">
                  <a:pos x="connsiteX3" y="connsiteY3"/>
                </a:cxn>
              </a:cxnLst>
              <a:rect l="l" t="t" r="r" b="b"/>
              <a:pathLst>
                <a:path w="477079" h="1051327">
                  <a:moveTo>
                    <a:pt x="477079" y="357808"/>
                  </a:moveTo>
                  <a:lnTo>
                    <a:pt x="0" y="0"/>
                  </a:lnTo>
                  <a:lnTo>
                    <a:pt x="13253" y="1051327"/>
                  </a:lnTo>
                  <a:lnTo>
                    <a:pt x="384314" y="649356"/>
                  </a:lnTo>
                </a:path>
              </a:pathLst>
            </a:custGeom>
            <a:gradFill>
              <a:gsLst>
                <a:gs pos="0">
                  <a:schemeClr val="bg1"/>
                </a:gs>
                <a:gs pos="99000">
                  <a:schemeClr val="bg1">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F6BEDD3-2381-F342-8772-EF22B2DD6391}"/>
                </a:ext>
              </a:extLst>
            </p:cNvPr>
            <p:cNvGrpSpPr/>
            <p:nvPr/>
          </p:nvGrpSpPr>
          <p:grpSpPr>
            <a:xfrm>
              <a:off x="404194" y="2544417"/>
              <a:ext cx="3379301" cy="1368152"/>
              <a:chOff x="404194" y="2544417"/>
              <a:chExt cx="3379301" cy="1368152"/>
            </a:xfrm>
          </p:grpSpPr>
          <p:sp>
            <p:nvSpPr>
              <p:cNvPr id="6" name="Rectangle 5">
                <a:extLst>
                  <a:ext uri="{FF2B5EF4-FFF2-40B4-BE49-F238E27FC236}">
                    <a16:creationId xmlns:a16="http://schemas.microsoft.com/office/drawing/2014/main" id="{9F0EA35A-16E9-6647-B826-0BDF18B31CE6}"/>
                  </a:ext>
                </a:extLst>
              </p:cNvPr>
              <p:cNvSpPr/>
              <p:nvPr/>
            </p:nvSpPr>
            <p:spPr>
              <a:xfrm>
                <a:off x="450575" y="2849217"/>
                <a:ext cx="3180521" cy="10601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03A6087-C978-A74F-82FC-80BB9BB4CE42}"/>
                  </a:ext>
                </a:extLst>
              </p:cNvPr>
              <p:cNvSpPr txBox="1"/>
              <p:nvPr/>
            </p:nvSpPr>
            <p:spPr>
              <a:xfrm>
                <a:off x="530088" y="2544417"/>
                <a:ext cx="27962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ARP table in </a:t>
                </a:r>
                <a:r>
                  <a:rPr kumimoji="0" lang="en-US" sz="1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cxnSp>
            <p:nvCxnSpPr>
              <p:cNvPr id="8" name="Straight Connector 7">
                <a:extLst>
                  <a:ext uri="{FF2B5EF4-FFF2-40B4-BE49-F238E27FC236}">
                    <a16:creationId xmlns:a16="http://schemas.microsoft.com/office/drawing/2014/main" id="{97ADA725-CF65-9446-A6E5-99769F3E8580}"/>
                  </a:ext>
                </a:extLst>
              </p:cNvPr>
              <p:cNvCxnSpPr>
                <a:cxnSpLocks/>
              </p:cNvCxnSpPr>
              <p:nvPr/>
            </p:nvCxnSpPr>
            <p:spPr>
              <a:xfrm>
                <a:off x="437324" y="3173896"/>
                <a:ext cx="318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D1A36C2-C660-CC48-A801-8B13046993C8}"/>
                  </a:ext>
                </a:extLst>
              </p:cNvPr>
              <p:cNvSpPr txBox="1"/>
              <p:nvPr/>
            </p:nvSpPr>
            <p:spPr>
              <a:xfrm>
                <a:off x="404194" y="2829339"/>
                <a:ext cx="9342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IP addr</a:t>
                </a:r>
              </a:p>
            </p:txBody>
          </p:sp>
          <p:sp>
            <p:nvSpPr>
              <p:cNvPr id="62" name="TextBox 61">
                <a:extLst>
                  <a:ext uri="{FF2B5EF4-FFF2-40B4-BE49-F238E27FC236}">
                    <a16:creationId xmlns:a16="http://schemas.microsoft.com/office/drawing/2014/main" id="{39275495-9FB2-BE4E-99AA-073302DC06EF}"/>
                  </a:ext>
                </a:extLst>
              </p:cNvPr>
              <p:cNvSpPr txBox="1"/>
              <p:nvPr/>
            </p:nvSpPr>
            <p:spPr>
              <a:xfrm>
                <a:off x="1616766" y="2849217"/>
                <a:ext cx="1166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MAC addr</a:t>
                </a:r>
              </a:p>
            </p:txBody>
          </p:sp>
          <p:cxnSp>
            <p:nvCxnSpPr>
              <p:cNvPr id="13" name="Straight Connector 12">
                <a:extLst>
                  <a:ext uri="{FF2B5EF4-FFF2-40B4-BE49-F238E27FC236}">
                    <a16:creationId xmlns:a16="http://schemas.microsoft.com/office/drawing/2014/main" id="{8C873D52-0E3A-984E-872F-2E5F1E49C4BD}"/>
                  </a:ext>
                </a:extLst>
              </p:cNvPr>
              <p:cNvCxnSpPr>
                <a:cxnSpLocks/>
              </p:cNvCxnSpPr>
              <p:nvPr/>
            </p:nvCxnSpPr>
            <p:spPr>
              <a:xfrm>
                <a:off x="1325218" y="2849218"/>
                <a:ext cx="0" cy="1063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F3D9DE6-1B37-F249-9BD4-104B41CEFDAE}"/>
                  </a:ext>
                </a:extLst>
              </p:cNvPr>
              <p:cNvCxnSpPr>
                <a:cxnSpLocks/>
              </p:cNvCxnSpPr>
              <p:nvPr/>
            </p:nvCxnSpPr>
            <p:spPr>
              <a:xfrm>
                <a:off x="3240152" y="2848944"/>
                <a:ext cx="0" cy="1060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971A2F5-ACB5-294E-8846-0F74DE6EB747}"/>
                  </a:ext>
                </a:extLst>
              </p:cNvPr>
              <p:cNvSpPr txBox="1"/>
              <p:nvPr/>
            </p:nvSpPr>
            <p:spPr>
              <a:xfrm>
                <a:off x="3074505" y="2855842"/>
                <a:ext cx="7089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TTL</a:t>
                </a:r>
              </a:p>
            </p:txBody>
          </p:sp>
        </p:grpSp>
      </p:grpSp>
      <p:sp>
        <p:nvSpPr>
          <p:cNvPr id="68" name="Rectangle 3">
            <a:extLst>
              <a:ext uri="{FF2B5EF4-FFF2-40B4-BE49-F238E27FC236}">
                <a16:creationId xmlns:a16="http://schemas.microsoft.com/office/drawing/2014/main" id="{3E190205-EEDA-4A4B-922E-882CB0024C81}"/>
              </a:ext>
            </a:extLst>
          </p:cNvPr>
          <p:cNvSpPr txBox="1">
            <a:spLocks noChangeArrowheads="1"/>
          </p:cNvSpPr>
          <p:nvPr/>
        </p:nvSpPr>
        <p:spPr>
          <a:xfrm>
            <a:off x="1049752" y="1211677"/>
            <a:ext cx="10068822" cy="96189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example: A wants to send datagram to B</a:t>
            </a:r>
          </a:p>
          <a:p>
            <a:pPr marL="352425" marR="0" lvl="1" indent="-23495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a:t>
            </a:r>
            <a:r>
              <a:rPr kumimoji="0" lang="ja-JP" altLang="en-US"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 MAC address not in A</a:t>
            </a:r>
            <a:r>
              <a:rPr kumimoji="0" lang="en-US" altLang="ja-JP"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 ARP table, so A uses ARP to find B’s MAC address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013DE118-29AE-1147-9673-7A7F3BEC6EF7}"/>
              </a:ext>
            </a:extLst>
          </p:cNvPr>
          <p:cNvGrpSpPr/>
          <p:nvPr/>
        </p:nvGrpSpPr>
        <p:grpSpPr>
          <a:xfrm>
            <a:off x="7730987" y="5422150"/>
            <a:ext cx="4222474" cy="769441"/>
            <a:chOff x="689113" y="2308977"/>
            <a:chExt cx="4222474" cy="769441"/>
          </a:xfrm>
        </p:grpSpPr>
        <p:sp>
          <p:nvSpPr>
            <p:cNvPr id="18" name="TextBox 17">
              <a:extLst>
                <a:ext uri="{FF2B5EF4-FFF2-40B4-BE49-F238E27FC236}">
                  <a16:creationId xmlns:a16="http://schemas.microsoft.com/office/drawing/2014/main" id="{7230726C-A09E-6C44-A2D0-4B4AC64FB4B2}"/>
                </a:ext>
              </a:extLst>
            </p:cNvPr>
            <p:cNvSpPr txBox="1"/>
            <p:nvPr/>
          </p:nvSpPr>
          <p:spPr>
            <a:xfrm>
              <a:off x="1007166" y="2308977"/>
              <a:ext cx="3904421" cy="769441"/>
            </a:xfrm>
            <a:prstGeom prst="rect">
              <a:avLst/>
            </a:prstGeom>
            <a:noFill/>
          </p:spPr>
          <p:txBody>
            <a:bodyPr wrap="square" rtlCol="0">
              <a:spAutoFit/>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B</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replies to A with ARP response, giving its MAC address</a:t>
              </a:r>
            </a:p>
          </p:txBody>
        </p:sp>
        <p:grpSp>
          <p:nvGrpSpPr>
            <p:cNvPr id="23" name="Group 22">
              <a:extLst>
                <a:ext uri="{FF2B5EF4-FFF2-40B4-BE49-F238E27FC236}">
                  <a16:creationId xmlns:a16="http://schemas.microsoft.com/office/drawing/2014/main" id="{E4C3EBDD-DD28-4A4F-803C-BE09994DBBCE}"/>
                </a:ext>
              </a:extLst>
            </p:cNvPr>
            <p:cNvGrpSpPr/>
            <p:nvPr/>
          </p:nvGrpSpPr>
          <p:grpSpPr>
            <a:xfrm>
              <a:off x="689113" y="2438399"/>
              <a:ext cx="410817" cy="461665"/>
              <a:chOff x="2292626" y="5618921"/>
              <a:chExt cx="410817" cy="461665"/>
            </a:xfrm>
          </p:grpSpPr>
          <p:sp>
            <p:nvSpPr>
              <p:cNvPr id="21" name="Oval 20">
                <a:extLst>
                  <a:ext uri="{FF2B5EF4-FFF2-40B4-BE49-F238E27FC236}">
                    <a16:creationId xmlns:a16="http://schemas.microsoft.com/office/drawing/2014/main" id="{081A63FD-6640-2C4D-94F4-10E452F85558}"/>
                  </a:ext>
                </a:extLst>
              </p:cNvPr>
              <p:cNvSpPr/>
              <p:nvPr/>
            </p:nvSpPr>
            <p:spPr>
              <a:xfrm>
                <a:off x="2292626" y="5645426"/>
                <a:ext cx="410817" cy="410817"/>
              </a:xfrm>
              <a:prstGeom prst="ellipse">
                <a:avLst/>
              </a:prstGeom>
              <a:solidFill>
                <a:schemeClr val="bg1"/>
              </a:solidFill>
              <a:ln w="254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87B0C99-1512-F84B-A71F-D0B8F31B18C6}"/>
                  </a:ext>
                </a:extLst>
              </p:cNvPr>
              <p:cNvSpPr txBox="1"/>
              <p:nvPr/>
            </p:nvSpPr>
            <p:spPr>
              <a:xfrm>
                <a:off x="2319130" y="5618921"/>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grpSp>
      </p:grpSp>
      <p:grpSp>
        <p:nvGrpSpPr>
          <p:cNvPr id="38" name="Group 37">
            <a:extLst>
              <a:ext uri="{FF2B5EF4-FFF2-40B4-BE49-F238E27FC236}">
                <a16:creationId xmlns:a16="http://schemas.microsoft.com/office/drawing/2014/main" id="{6F779ACC-F55E-B048-8458-7327E343FDD1}"/>
              </a:ext>
            </a:extLst>
          </p:cNvPr>
          <p:cNvGrpSpPr/>
          <p:nvPr/>
        </p:nvGrpSpPr>
        <p:grpSpPr>
          <a:xfrm>
            <a:off x="6633558" y="2781868"/>
            <a:ext cx="4272980" cy="1554072"/>
            <a:chOff x="7269663" y="106017"/>
            <a:chExt cx="4272980" cy="1554072"/>
          </a:xfrm>
        </p:grpSpPr>
        <p:sp>
          <p:nvSpPr>
            <p:cNvPr id="94" name="Freeform 93">
              <a:extLst>
                <a:ext uri="{FF2B5EF4-FFF2-40B4-BE49-F238E27FC236}">
                  <a16:creationId xmlns:a16="http://schemas.microsoft.com/office/drawing/2014/main" id="{CD86198F-C5C2-D246-A036-CEC67763694B}"/>
                </a:ext>
              </a:extLst>
            </p:cNvPr>
            <p:cNvSpPr/>
            <p:nvPr/>
          </p:nvSpPr>
          <p:spPr>
            <a:xfrm>
              <a:off x="7269663" y="168712"/>
              <a:ext cx="3357443" cy="1491377"/>
            </a:xfrm>
            <a:custGeom>
              <a:avLst/>
              <a:gdLst>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64126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641268 h 890650"/>
                <a:gd name="connsiteX0" fmla="*/ 0 w 1615044"/>
                <a:gd name="connsiteY0" fmla="*/ 46313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463138 h 890650"/>
                <a:gd name="connsiteX0" fmla="*/ 0 w 1615044"/>
                <a:gd name="connsiteY0" fmla="*/ 463138 h 890650"/>
                <a:gd name="connsiteX1" fmla="*/ 285007 w 1615044"/>
                <a:gd name="connsiteY1" fmla="*/ 0 h 890650"/>
                <a:gd name="connsiteX2" fmla="*/ 1615044 w 1615044"/>
                <a:gd name="connsiteY2" fmla="*/ 83128 h 890650"/>
                <a:gd name="connsiteX3" fmla="*/ 166254 w 1615044"/>
                <a:gd name="connsiteY3" fmla="*/ 890650 h 890650"/>
                <a:gd name="connsiteX4" fmla="*/ 0 w 1615044"/>
                <a:gd name="connsiteY4" fmla="*/ 463138 h 890650"/>
                <a:gd name="connsiteX0" fmla="*/ 59377 w 1674421"/>
                <a:gd name="connsiteY0" fmla="*/ 463138 h 700645"/>
                <a:gd name="connsiteX1" fmla="*/ 344384 w 1674421"/>
                <a:gd name="connsiteY1" fmla="*/ 0 h 700645"/>
                <a:gd name="connsiteX2" fmla="*/ 1674421 w 1674421"/>
                <a:gd name="connsiteY2" fmla="*/ 83128 h 700645"/>
                <a:gd name="connsiteX3" fmla="*/ 0 w 1674421"/>
                <a:gd name="connsiteY3" fmla="*/ 700645 h 700645"/>
                <a:gd name="connsiteX4" fmla="*/ 59377 w 1674421"/>
                <a:gd name="connsiteY4" fmla="*/ 463138 h 700645"/>
                <a:gd name="connsiteX0" fmla="*/ 59377 w 1674421"/>
                <a:gd name="connsiteY0" fmla="*/ 463138 h 700645"/>
                <a:gd name="connsiteX1" fmla="*/ 344384 w 1674421"/>
                <a:gd name="connsiteY1" fmla="*/ 0 h 700645"/>
                <a:gd name="connsiteX2" fmla="*/ 1674421 w 1674421"/>
                <a:gd name="connsiteY2" fmla="*/ 83128 h 700645"/>
                <a:gd name="connsiteX3" fmla="*/ 0 w 1674421"/>
                <a:gd name="connsiteY3" fmla="*/ 700645 h 700645"/>
                <a:gd name="connsiteX4" fmla="*/ 59377 w 1674421"/>
                <a:gd name="connsiteY4" fmla="*/ 463138 h 700645"/>
                <a:gd name="connsiteX0" fmla="*/ 59377 w 1294411"/>
                <a:gd name="connsiteY0" fmla="*/ 463138 h 700645"/>
                <a:gd name="connsiteX1" fmla="*/ 344384 w 1294411"/>
                <a:gd name="connsiteY1" fmla="*/ 0 h 700645"/>
                <a:gd name="connsiteX2" fmla="*/ 1294411 w 1294411"/>
                <a:gd name="connsiteY2" fmla="*/ 296884 h 700645"/>
                <a:gd name="connsiteX3" fmla="*/ 0 w 1294411"/>
                <a:gd name="connsiteY3" fmla="*/ 700645 h 700645"/>
                <a:gd name="connsiteX4" fmla="*/ 59377 w 1294411"/>
                <a:gd name="connsiteY4" fmla="*/ 463138 h 700645"/>
                <a:gd name="connsiteX0" fmla="*/ 59377 w 1294411"/>
                <a:gd name="connsiteY0" fmla="*/ 463138 h 700645"/>
                <a:gd name="connsiteX1" fmla="*/ 344384 w 1294411"/>
                <a:gd name="connsiteY1" fmla="*/ 0 h 700645"/>
                <a:gd name="connsiteX2" fmla="*/ 1294411 w 1294411"/>
                <a:gd name="connsiteY2" fmla="*/ 296884 h 700645"/>
                <a:gd name="connsiteX3" fmla="*/ 0 w 1294411"/>
                <a:gd name="connsiteY3" fmla="*/ 700645 h 700645"/>
                <a:gd name="connsiteX4" fmla="*/ 59377 w 1294411"/>
                <a:gd name="connsiteY4" fmla="*/ 463138 h 700645"/>
                <a:gd name="connsiteX0" fmla="*/ 59377 w 1389414"/>
                <a:gd name="connsiteY0" fmla="*/ 463138 h 700645"/>
                <a:gd name="connsiteX1" fmla="*/ 344384 w 1389414"/>
                <a:gd name="connsiteY1" fmla="*/ 0 h 700645"/>
                <a:gd name="connsiteX2" fmla="*/ 1389414 w 1389414"/>
                <a:gd name="connsiteY2" fmla="*/ 439388 h 700645"/>
                <a:gd name="connsiteX3" fmla="*/ 0 w 1389414"/>
                <a:gd name="connsiteY3" fmla="*/ 700645 h 700645"/>
                <a:gd name="connsiteX4" fmla="*/ 59377 w 1389414"/>
                <a:gd name="connsiteY4" fmla="*/ 463138 h 700645"/>
                <a:gd name="connsiteX0" fmla="*/ 59377 w 1389414"/>
                <a:gd name="connsiteY0" fmla="*/ 463138 h 700645"/>
                <a:gd name="connsiteX1" fmla="*/ 344384 w 1389414"/>
                <a:gd name="connsiteY1" fmla="*/ 0 h 700645"/>
                <a:gd name="connsiteX2" fmla="*/ 1389414 w 1389414"/>
                <a:gd name="connsiteY2" fmla="*/ 439388 h 700645"/>
                <a:gd name="connsiteX3" fmla="*/ 0 w 1389414"/>
                <a:gd name="connsiteY3" fmla="*/ 700645 h 700645"/>
                <a:gd name="connsiteX4" fmla="*/ 59377 w 1389414"/>
                <a:gd name="connsiteY4" fmla="*/ 463138 h 700645"/>
                <a:gd name="connsiteX0" fmla="*/ 59377 w 1389414"/>
                <a:gd name="connsiteY0" fmla="*/ 415637 h 653144"/>
                <a:gd name="connsiteX1" fmla="*/ 605641 w 1389414"/>
                <a:gd name="connsiteY1" fmla="*/ 0 h 653144"/>
                <a:gd name="connsiteX2" fmla="*/ 1389414 w 1389414"/>
                <a:gd name="connsiteY2" fmla="*/ 391887 h 653144"/>
                <a:gd name="connsiteX3" fmla="*/ 0 w 1389414"/>
                <a:gd name="connsiteY3" fmla="*/ 653144 h 653144"/>
                <a:gd name="connsiteX4" fmla="*/ 59377 w 1389414"/>
                <a:gd name="connsiteY4" fmla="*/ 415637 h 653144"/>
                <a:gd name="connsiteX0" fmla="*/ 59377 w 1389414"/>
                <a:gd name="connsiteY0" fmla="*/ 415637 h 653144"/>
                <a:gd name="connsiteX1" fmla="*/ 605641 w 1389414"/>
                <a:gd name="connsiteY1" fmla="*/ 0 h 653144"/>
                <a:gd name="connsiteX2" fmla="*/ 1389414 w 1389414"/>
                <a:gd name="connsiteY2" fmla="*/ 391887 h 653144"/>
                <a:gd name="connsiteX3" fmla="*/ 0 w 1389414"/>
                <a:gd name="connsiteY3" fmla="*/ 653144 h 653144"/>
                <a:gd name="connsiteX4" fmla="*/ 59377 w 1389414"/>
                <a:gd name="connsiteY4" fmla="*/ 415637 h 653144"/>
                <a:gd name="connsiteX0" fmla="*/ 59377 w 1389414"/>
                <a:gd name="connsiteY0" fmla="*/ 591907 h 829414"/>
                <a:gd name="connsiteX1" fmla="*/ 429371 w 1389414"/>
                <a:gd name="connsiteY1" fmla="*/ 0 h 829414"/>
                <a:gd name="connsiteX2" fmla="*/ 1389414 w 1389414"/>
                <a:gd name="connsiteY2" fmla="*/ 568157 h 829414"/>
                <a:gd name="connsiteX3" fmla="*/ 0 w 1389414"/>
                <a:gd name="connsiteY3" fmla="*/ 829414 h 829414"/>
                <a:gd name="connsiteX4" fmla="*/ 59377 w 1389414"/>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59377 w 1786022"/>
                <a:gd name="connsiteY0" fmla="*/ 591907 h 829414"/>
                <a:gd name="connsiteX1" fmla="*/ 429371 w 1786022"/>
                <a:gd name="connsiteY1" fmla="*/ 0 h 829414"/>
                <a:gd name="connsiteX2" fmla="*/ 1786022 w 1786022"/>
                <a:gd name="connsiteY2" fmla="*/ 369854 h 829414"/>
                <a:gd name="connsiteX3" fmla="*/ 0 w 1786022"/>
                <a:gd name="connsiteY3" fmla="*/ 829414 h 829414"/>
                <a:gd name="connsiteX4" fmla="*/ 59377 w 1786022"/>
                <a:gd name="connsiteY4" fmla="*/ 591907 h 829414"/>
                <a:gd name="connsiteX0" fmla="*/ 81411 w 1786022"/>
                <a:gd name="connsiteY0" fmla="*/ 393603 h 829414"/>
                <a:gd name="connsiteX1" fmla="*/ 429371 w 1786022"/>
                <a:gd name="connsiteY1" fmla="*/ 0 h 829414"/>
                <a:gd name="connsiteX2" fmla="*/ 1786022 w 1786022"/>
                <a:gd name="connsiteY2" fmla="*/ 369854 h 829414"/>
                <a:gd name="connsiteX3" fmla="*/ 0 w 1786022"/>
                <a:gd name="connsiteY3" fmla="*/ 829414 h 829414"/>
                <a:gd name="connsiteX4" fmla="*/ 81411 w 1786022"/>
                <a:gd name="connsiteY4" fmla="*/ 393603 h 829414"/>
                <a:gd name="connsiteX0" fmla="*/ 81411 w 1786022"/>
                <a:gd name="connsiteY0" fmla="*/ 393603 h 829414"/>
                <a:gd name="connsiteX1" fmla="*/ 429371 w 1786022"/>
                <a:gd name="connsiteY1" fmla="*/ 0 h 829414"/>
                <a:gd name="connsiteX2" fmla="*/ 1786022 w 1786022"/>
                <a:gd name="connsiteY2" fmla="*/ 369854 h 829414"/>
                <a:gd name="connsiteX3" fmla="*/ 0 w 1786022"/>
                <a:gd name="connsiteY3" fmla="*/ 829414 h 829414"/>
                <a:gd name="connsiteX4" fmla="*/ 81411 w 1786022"/>
                <a:gd name="connsiteY4" fmla="*/ 393603 h 829414"/>
                <a:gd name="connsiteX0" fmla="*/ 81411 w 1786022"/>
                <a:gd name="connsiteY0" fmla="*/ 393603 h 829414"/>
                <a:gd name="connsiteX1" fmla="*/ 429371 w 1786022"/>
                <a:gd name="connsiteY1" fmla="*/ 0 h 829414"/>
                <a:gd name="connsiteX2" fmla="*/ 1786022 w 1786022"/>
                <a:gd name="connsiteY2" fmla="*/ 325786 h 829414"/>
                <a:gd name="connsiteX3" fmla="*/ 0 w 1786022"/>
                <a:gd name="connsiteY3" fmla="*/ 829414 h 829414"/>
                <a:gd name="connsiteX4" fmla="*/ 81411 w 1786022"/>
                <a:gd name="connsiteY4" fmla="*/ 393603 h 829414"/>
                <a:gd name="connsiteX0" fmla="*/ 81411 w 1665100"/>
                <a:gd name="connsiteY0" fmla="*/ 393603 h 829414"/>
                <a:gd name="connsiteX1" fmla="*/ 429371 w 1665100"/>
                <a:gd name="connsiteY1" fmla="*/ 0 h 829414"/>
                <a:gd name="connsiteX2" fmla="*/ 1665100 w 1665100"/>
                <a:gd name="connsiteY2" fmla="*/ 303752 h 829414"/>
                <a:gd name="connsiteX3" fmla="*/ 0 w 1665100"/>
                <a:gd name="connsiteY3" fmla="*/ 829414 h 829414"/>
                <a:gd name="connsiteX4" fmla="*/ 81411 w 1665100"/>
                <a:gd name="connsiteY4" fmla="*/ 393603 h 829414"/>
                <a:gd name="connsiteX0" fmla="*/ 81411 w 1665100"/>
                <a:gd name="connsiteY0" fmla="*/ 228350 h 664161"/>
                <a:gd name="connsiteX1" fmla="*/ 419294 w 1665100"/>
                <a:gd name="connsiteY1" fmla="*/ 0 h 664161"/>
                <a:gd name="connsiteX2" fmla="*/ 1665100 w 1665100"/>
                <a:gd name="connsiteY2" fmla="*/ 138499 h 664161"/>
                <a:gd name="connsiteX3" fmla="*/ 0 w 1665100"/>
                <a:gd name="connsiteY3" fmla="*/ 664161 h 664161"/>
                <a:gd name="connsiteX4" fmla="*/ 81411 w 1665100"/>
                <a:gd name="connsiteY4" fmla="*/ 228350 h 664161"/>
                <a:gd name="connsiteX0" fmla="*/ 81411 w 1503869"/>
                <a:gd name="connsiteY0" fmla="*/ 228350 h 664161"/>
                <a:gd name="connsiteX1" fmla="*/ 419294 w 1503869"/>
                <a:gd name="connsiteY1" fmla="*/ 0 h 664161"/>
                <a:gd name="connsiteX2" fmla="*/ 1503869 w 1503869"/>
                <a:gd name="connsiteY2" fmla="*/ 105448 h 664161"/>
                <a:gd name="connsiteX3" fmla="*/ 0 w 1503869"/>
                <a:gd name="connsiteY3" fmla="*/ 664161 h 664161"/>
                <a:gd name="connsiteX4" fmla="*/ 81411 w 1503869"/>
                <a:gd name="connsiteY4" fmla="*/ 228350 h 664161"/>
                <a:gd name="connsiteX0" fmla="*/ 81411 w 1503869"/>
                <a:gd name="connsiteY0" fmla="*/ 228350 h 664161"/>
                <a:gd name="connsiteX1" fmla="*/ 419294 w 1503869"/>
                <a:gd name="connsiteY1" fmla="*/ 0 h 664161"/>
                <a:gd name="connsiteX2" fmla="*/ 1503869 w 1503869"/>
                <a:gd name="connsiteY2" fmla="*/ 105448 h 664161"/>
                <a:gd name="connsiteX3" fmla="*/ 0 w 1503869"/>
                <a:gd name="connsiteY3" fmla="*/ 664161 h 664161"/>
                <a:gd name="connsiteX4" fmla="*/ 81411 w 1503869"/>
                <a:gd name="connsiteY4" fmla="*/ 228350 h 664161"/>
                <a:gd name="connsiteX0" fmla="*/ 81411 w 1503869"/>
                <a:gd name="connsiteY0" fmla="*/ 228350 h 664161"/>
                <a:gd name="connsiteX1" fmla="*/ 419294 w 1503869"/>
                <a:gd name="connsiteY1" fmla="*/ 0 h 664161"/>
                <a:gd name="connsiteX2" fmla="*/ 1503869 w 1503869"/>
                <a:gd name="connsiteY2" fmla="*/ 105448 h 664161"/>
                <a:gd name="connsiteX3" fmla="*/ 0 w 1503869"/>
                <a:gd name="connsiteY3" fmla="*/ 664161 h 664161"/>
                <a:gd name="connsiteX4" fmla="*/ 81411 w 1503869"/>
                <a:gd name="connsiteY4" fmla="*/ 228350 h 664161"/>
                <a:gd name="connsiteX0" fmla="*/ 81411 w 1503869"/>
                <a:gd name="connsiteY0" fmla="*/ 219599 h 655410"/>
                <a:gd name="connsiteX1" fmla="*/ 351263 w 1503869"/>
                <a:gd name="connsiteY1" fmla="*/ 0 h 655410"/>
                <a:gd name="connsiteX2" fmla="*/ 1503869 w 1503869"/>
                <a:gd name="connsiteY2" fmla="*/ 96697 h 655410"/>
                <a:gd name="connsiteX3" fmla="*/ 0 w 1503869"/>
                <a:gd name="connsiteY3" fmla="*/ 655410 h 655410"/>
                <a:gd name="connsiteX4" fmla="*/ 81411 w 1503869"/>
                <a:gd name="connsiteY4" fmla="*/ 219599 h 655410"/>
                <a:gd name="connsiteX0" fmla="*/ 81411 w 1503869"/>
                <a:gd name="connsiteY0" fmla="*/ 219599 h 655410"/>
                <a:gd name="connsiteX1" fmla="*/ 351263 w 1503869"/>
                <a:gd name="connsiteY1" fmla="*/ 0 h 655410"/>
                <a:gd name="connsiteX2" fmla="*/ 1503869 w 1503869"/>
                <a:gd name="connsiteY2" fmla="*/ 96697 h 655410"/>
                <a:gd name="connsiteX3" fmla="*/ 0 w 1503869"/>
                <a:gd name="connsiteY3" fmla="*/ 655410 h 655410"/>
                <a:gd name="connsiteX4" fmla="*/ 81411 w 1503869"/>
                <a:gd name="connsiteY4" fmla="*/ 219599 h 655410"/>
                <a:gd name="connsiteX0" fmla="*/ 81411 w 1503869"/>
                <a:gd name="connsiteY0" fmla="*/ 206474 h 642285"/>
                <a:gd name="connsiteX1" fmla="*/ 339258 w 1503869"/>
                <a:gd name="connsiteY1" fmla="*/ 0 h 642285"/>
                <a:gd name="connsiteX2" fmla="*/ 1503869 w 1503869"/>
                <a:gd name="connsiteY2" fmla="*/ 83572 h 642285"/>
                <a:gd name="connsiteX3" fmla="*/ 0 w 1503869"/>
                <a:gd name="connsiteY3" fmla="*/ 642285 h 642285"/>
                <a:gd name="connsiteX4" fmla="*/ 81411 w 1503869"/>
                <a:gd name="connsiteY4" fmla="*/ 206474 h 642285"/>
                <a:gd name="connsiteX0" fmla="*/ 81411 w 1503869"/>
                <a:gd name="connsiteY0" fmla="*/ 206474 h 642285"/>
                <a:gd name="connsiteX1" fmla="*/ 339258 w 1503869"/>
                <a:gd name="connsiteY1" fmla="*/ 0 h 642285"/>
                <a:gd name="connsiteX2" fmla="*/ 1503869 w 1503869"/>
                <a:gd name="connsiteY2" fmla="*/ 83572 h 642285"/>
                <a:gd name="connsiteX3" fmla="*/ 0 w 1503869"/>
                <a:gd name="connsiteY3" fmla="*/ 642285 h 642285"/>
                <a:gd name="connsiteX4" fmla="*/ 81411 w 1503869"/>
                <a:gd name="connsiteY4" fmla="*/ 206474 h 642285"/>
                <a:gd name="connsiteX0" fmla="*/ 81411 w 1503869"/>
                <a:gd name="connsiteY0" fmla="*/ 206474 h 642285"/>
                <a:gd name="connsiteX1" fmla="*/ 339258 w 1503869"/>
                <a:gd name="connsiteY1" fmla="*/ 0 h 642285"/>
                <a:gd name="connsiteX2" fmla="*/ 1503869 w 1503869"/>
                <a:gd name="connsiteY2" fmla="*/ 83572 h 642285"/>
                <a:gd name="connsiteX3" fmla="*/ 0 w 1503869"/>
                <a:gd name="connsiteY3" fmla="*/ 642285 h 642285"/>
                <a:gd name="connsiteX4" fmla="*/ 81411 w 1503869"/>
                <a:gd name="connsiteY4" fmla="*/ 206474 h 642285"/>
                <a:gd name="connsiteX0" fmla="*/ 41393 w 1463851"/>
                <a:gd name="connsiteY0" fmla="*/ 206474 h 585409"/>
                <a:gd name="connsiteX1" fmla="*/ 299240 w 1463851"/>
                <a:gd name="connsiteY1" fmla="*/ 0 h 585409"/>
                <a:gd name="connsiteX2" fmla="*/ 1463851 w 1463851"/>
                <a:gd name="connsiteY2" fmla="*/ 83572 h 585409"/>
                <a:gd name="connsiteX3" fmla="*/ 0 w 1463851"/>
                <a:gd name="connsiteY3" fmla="*/ 585409 h 585409"/>
                <a:gd name="connsiteX4" fmla="*/ 41393 w 1463851"/>
                <a:gd name="connsiteY4" fmla="*/ 206474 h 585409"/>
                <a:gd name="connsiteX0" fmla="*/ 41393 w 1463851"/>
                <a:gd name="connsiteY0" fmla="*/ 649820 h 1028755"/>
                <a:gd name="connsiteX1" fmla="*/ 387948 w 1463851"/>
                <a:gd name="connsiteY1" fmla="*/ 0 h 1028755"/>
                <a:gd name="connsiteX2" fmla="*/ 1463851 w 1463851"/>
                <a:gd name="connsiteY2" fmla="*/ 526918 h 1028755"/>
                <a:gd name="connsiteX3" fmla="*/ 0 w 1463851"/>
                <a:gd name="connsiteY3" fmla="*/ 1028755 h 1028755"/>
                <a:gd name="connsiteX4" fmla="*/ 41393 w 1463851"/>
                <a:gd name="connsiteY4" fmla="*/ 649820 h 1028755"/>
                <a:gd name="connsiteX0" fmla="*/ 41393 w 1463851"/>
                <a:gd name="connsiteY0" fmla="*/ 649820 h 1028755"/>
                <a:gd name="connsiteX1" fmla="*/ 387948 w 1463851"/>
                <a:gd name="connsiteY1" fmla="*/ 0 h 1028755"/>
                <a:gd name="connsiteX2" fmla="*/ 1463851 w 1463851"/>
                <a:gd name="connsiteY2" fmla="*/ 526918 h 1028755"/>
                <a:gd name="connsiteX3" fmla="*/ 0 w 1463851"/>
                <a:gd name="connsiteY3" fmla="*/ 1028755 h 1028755"/>
                <a:gd name="connsiteX4" fmla="*/ 41393 w 1463851"/>
                <a:gd name="connsiteY4" fmla="*/ 649820 h 1028755"/>
                <a:gd name="connsiteX0" fmla="*/ 41393 w 2566355"/>
                <a:gd name="connsiteY0" fmla="*/ 649820 h 1028755"/>
                <a:gd name="connsiteX1" fmla="*/ 387948 w 2566355"/>
                <a:gd name="connsiteY1" fmla="*/ 0 h 1028755"/>
                <a:gd name="connsiteX2" fmla="*/ 2566355 w 2566355"/>
                <a:gd name="connsiteY2" fmla="*/ 776300 h 1028755"/>
                <a:gd name="connsiteX3" fmla="*/ 0 w 2566355"/>
                <a:gd name="connsiteY3" fmla="*/ 1028755 h 1028755"/>
                <a:gd name="connsiteX4" fmla="*/ 41393 w 2566355"/>
                <a:gd name="connsiteY4" fmla="*/ 649820 h 1028755"/>
                <a:gd name="connsiteX0" fmla="*/ 0 w 2524962"/>
                <a:gd name="connsiteY0" fmla="*/ 649820 h 1014901"/>
                <a:gd name="connsiteX1" fmla="*/ 346555 w 2524962"/>
                <a:gd name="connsiteY1" fmla="*/ 0 h 1014901"/>
                <a:gd name="connsiteX2" fmla="*/ 2524962 w 2524962"/>
                <a:gd name="connsiteY2" fmla="*/ 776300 h 1014901"/>
                <a:gd name="connsiteX3" fmla="*/ 9297 w 2524962"/>
                <a:gd name="connsiteY3" fmla="*/ 1014901 h 1014901"/>
                <a:gd name="connsiteX4" fmla="*/ 0 w 2524962"/>
                <a:gd name="connsiteY4" fmla="*/ 649820 h 1014901"/>
                <a:gd name="connsiteX0" fmla="*/ 16048 w 2541010"/>
                <a:gd name="connsiteY0" fmla="*/ 649820 h 1278137"/>
                <a:gd name="connsiteX1" fmla="*/ 362603 w 2541010"/>
                <a:gd name="connsiteY1" fmla="*/ 0 h 1278137"/>
                <a:gd name="connsiteX2" fmla="*/ 2541010 w 2541010"/>
                <a:gd name="connsiteY2" fmla="*/ 776300 h 1278137"/>
                <a:gd name="connsiteX3" fmla="*/ 0 w 2541010"/>
                <a:gd name="connsiteY3" fmla="*/ 1278137 h 1278137"/>
                <a:gd name="connsiteX4" fmla="*/ 16048 w 2541010"/>
                <a:gd name="connsiteY4" fmla="*/ 649820 h 1278137"/>
                <a:gd name="connsiteX0" fmla="*/ 3375 w 2541010"/>
                <a:gd name="connsiteY0" fmla="*/ 899202 h 1278137"/>
                <a:gd name="connsiteX1" fmla="*/ 362603 w 2541010"/>
                <a:gd name="connsiteY1" fmla="*/ 0 h 1278137"/>
                <a:gd name="connsiteX2" fmla="*/ 2541010 w 2541010"/>
                <a:gd name="connsiteY2" fmla="*/ 776300 h 1278137"/>
                <a:gd name="connsiteX3" fmla="*/ 0 w 2541010"/>
                <a:gd name="connsiteY3" fmla="*/ 1278137 h 1278137"/>
                <a:gd name="connsiteX4" fmla="*/ 3375 w 2541010"/>
                <a:gd name="connsiteY4" fmla="*/ 899202 h 1278137"/>
                <a:gd name="connsiteX0" fmla="*/ 3375 w 2541010"/>
                <a:gd name="connsiteY0" fmla="*/ 899202 h 1278137"/>
                <a:gd name="connsiteX1" fmla="*/ 362603 w 2541010"/>
                <a:gd name="connsiteY1" fmla="*/ 0 h 1278137"/>
                <a:gd name="connsiteX2" fmla="*/ 2541010 w 2541010"/>
                <a:gd name="connsiteY2" fmla="*/ 776300 h 1278137"/>
                <a:gd name="connsiteX3" fmla="*/ 0 w 2541010"/>
                <a:gd name="connsiteY3" fmla="*/ 1278137 h 1278137"/>
                <a:gd name="connsiteX4" fmla="*/ 3375 w 2541010"/>
                <a:gd name="connsiteY4" fmla="*/ 899202 h 1278137"/>
                <a:gd name="connsiteX0" fmla="*/ 3375 w 2541010"/>
                <a:gd name="connsiteY0" fmla="*/ 926911 h 1305846"/>
                <a:gd name="connsiteX1" fmla="*/ 337258 w 2541010"/>
                <a:gd name="connsiteY1" fmla="*/ 0 h 1305846"/>
                <a:gd name="connsiteX2" fmla="*/ 2541010 w 2541010"/>
                <a:gd name="connsiteY2" fmla="*/ 804009 h 1305846"/>
                <a:gd name="connsiteX3" fmla="*/ 0 w 2541010"/>
                <a:gd name="connsiteY3" fmla="*/ 1305846 h 1305846"/>
                <a:gd name="connsiteX4" fmla="*/ 3375 w 2541010"/>
                <a:gd name="connsiteY4" fmla="*/ 926911 h 1305846"/>
                <a:gd name="connsiteX0" fmla="*/ 3375 w 2541010"/>
                <a:gd name="connsiteY0" fmla="*/ 926911 h 1305846"/>
                <a:gd name="connsiteX1" fmla="*/ 337258 w 2541010"/>
                <a:gd name="connsiteY1" fmla="*/ 0 h 1305846"/>
                <a:gd name="connsiteX2" fmla="*/ 2541010 w 2541010"/>
                <a:gd name="connsiteY2" fmla="*/ 804009 h 1305846"/>
                <a:gd name="connsiteX3" fmla="*/ 0 w 2541010"/>
                <a:gd name="connsiteY3" fmla="*/ 1305846 h 1305846"/>
                <a:gd name="connsiteX4" fmla="*/ 3375 w 2541010"/>
                <a:gd name="connsiteY4" fmla="*/ 926911 h 1305846"/>
                <a:gd name="connsiteX0" fmla="*/ 3 w 2852797"/>
                <a:gd name="connsiteY0" fmla="*/ 979920 h 1305846"/>
                <a:gd name="connsiteX1" fmla="*/ 649045 w 2852797"/>
                <a:gd name="connsiteY1" fmla="*/ 0 h 1305846"/>
                <a:gd name="connsiteX2" fmla="*/ 2852797 w 2852797"/>
                <a:gd name="connsiteY2" fmla="*/ 804009 h 1305846"/>
                <a:gd name="connsiteX3" fmla="*/ 311787 w 2852797"/>
                <a:gd name="connsiteY3" fmla="*/ 1305846 h 1305846"/>
                <a:gd name="connsiteX4" fmla="*/ 3 w 2852797"/>
                <a:gd name="connsiteY4" fmla="*/ 979920 h 1305846"/>
                <a:gd name="connsiteX0" fmla="*/ 3 w 2852797"/>
                <a:gd name="connsiteY0" fmla="*/ 1284720 h 1610646"/>
                <a:gd name="connsiteX1" fmla="*/ 1315727 w 2852797"/>
                <a:gd name="connsiteY1" fmla="*/ 0 h 1610646"/>
                <a:gd name="connsiteX2" fmla="*/ 2852797 w 2852797"/>
                <a:gd name="connsiteY2" fmla="*/ 1108809 h 1610646"/>
                <a:gd name="connsiteX3" fmla="*/ 311787 w 2852797"/>
                <a:gd name="connsiteY3" fmla="*/ 1610646 h 1610646"/>
                <a:gd name="connsiteX4" fmla="*/ 3 w 2852797"/>
                <a:gd name="connsiteY4" fmla="*/ 1284720 h 1610646"/>
                <a:gd name="connsiteX0" fmla="*/ 3 w 3070984"/>
                <a:gd name="connsiteY0" fmla="*/ 1284720 h 1610646"/>
                <a:gd name="connsiteX1" fmla="*/ 1315727 w 3070984"/>
                <a:gd name="connsiteY1" fmla="*/ 0 h 1610646"/>
                <a:gd name="connsiteX2" fmla="*/ 3070984 w 3070984"/>
                <a:gd name="connsiteY2" fmla="*/ 1042548 h 1610646"/>
                <a:gd name="connsiteX3" fmla="*/ 311787 w 3070984"/>
                <a:gd name="connsiteY3" fmla="*/ 1610646 h 1610646"/>
                <a:gd name="connsiteX4" fmla="*/ 3 w 3070984"/>
                <a:gd name="connsiteY4" fmla="*/ 1284720 h 1610646"/>
                <a:gd name="connsiteX0" fmla="*/ 3 w 3070984"/>
                <a:gd name="connsiteY0" fmla="*/ 1165451 h 1491377"/>
                <a:gd name="connsiteX1" fmla="*/ 1279362 w 3070984"/>
                <a:gd name="connsiteY1" fmla="*/ 0 h 1491377"/>
                <a:gd name="connsiteX2" fmla="*/ 3070984 w 3070984"/>
                <a:gd name="connsiteY2" fmla="*/ 923279 h 1491377"/>
                <a:gd name="connsiteX3" fmla="*/ 311787 w 3070984"/>
                <a:gd name="connsiteY3" fmla="*/ 1491377 h 1491377"/>
                <a:gd name="connsiteX4" fmla="*/ 3 w 3070984"/>
                <a:gd name="connsiteY4" fmla="*/ 1165451 h 1491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0984" h="1491377">
                  <a:moveTo>
                    <a:pt x="3" y="1165451"/>
                  </a:moveTo>
                  <a:cubicBezTo>
                    <a:pt x="145598" y="1121700"/>
                    <a:pt x="1219590" y="114212"/>
                    <a:pt x="1279362" y="0"/>
                  </a:cubicBezTo>
                  <a:cubicBezTo>
                    <a:pt x="1163476" y="1035639"/>
                    <a:pt x="985249" y="923350"/>
                    <a:pt x="3070984" y="923279"/>
                  </a:cubicBezTo>
                  <a:cubicBezTo>
                    <a:pt x="2279368" y="1124493"/>
                    <a:pt x="913470" y="1245953"/>
                    <a:pt x="311787" y="1491377"/>
                  </a:cubicBezTo>
                  <a:cubicBezTo>
                    <a:pt x="312912" y="1365065"/>
                    <a:pt x="-1122" y="1291763"/>
                    <a:pt x="3" y="1165451"/>
                  </a:cubicBezTo>
                  <a:close/>
                </a:path>
              </a:pathLst>
            </a:custGeom>
            <a:gradFill>
              <a:gsLst>
                <a:gs pos="0">
                  <a:schemeClr val="bg1">
                    <a:alpha val="68000"/>
                  </a:schemeClr>
                </a:gs>
                <a:gs pos="9900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28E7519B-EA19-2A46-9C38-1BDDEE668E91}"/>
                </a:ext>
              </a:extLst>
            </p:cNvPr>
            <p:cNvSpPr/>
            <p:nvPr/>
          </p:nvSpPr>
          <p:spPr>
            <a:xfrm>
              <a:off x="8613913" y="106017"/>
              <a:ext cx="2743200" cy="1020417"/>
            </a:xfrm>
            <a:prstGeom prst="rect">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TextBox 92">
              <a:extLst>
                <a:ext uri="{FF2B5EF4-FFF2-40B4-BE49-F238E27FC236}">
                  <a16:creationId xmlns:a16="http://schemas.microsoft.com/office/drawing/2014/main" id="{87C44C06-ADBC-1A45-BC93-524B58513C91}"/>
                </a:ext>
              </a:extLst>
            </p:cNvPr>
            <p:cNvSpPr txBox="1"/>
            <p:nvPr/>
          </p:nvSpPr>
          <p:spPr>
            <a:xfrm>
              <a:off x="8610903" y="117460"/>
              <a:ext cx="2931740" cy="10464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Target IP address: </a:t>
              </a: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137.196.7.14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Target MAC address: </a:t>
              </a:r>
              <a:endParaRPr kumimoji="0" lang="en-US" sz="14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                    58-23-D7-FA-20-B0</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mn-ea"/>
                  <a:cs typeface="+mn-cs"/>
                </a:rPr>
                <a:t>…</a:t>
              </a:r>
            </a:p>
          </p:txBody>
        </p:sp>
      </p:grpSp>
      <p:grpSp>
        <p:nvGrpSpPr>
          <p:cNvPr id="4" name="Group 3">
            <a:extLst>
              <a:ext uri="{FF2B5EF4-FFF2-40B4-BE49-F238E27FC236}">
                <a16:creationId xmlns:a16="http://schemas.microsoft.com/office/drawing/2014/main" id="{5DE12D9A-FE4D-0A48-A641-DB2148309CA9}"/>
              </a:ext>
            </a:extLst>
          </p:cNvPr>
          <p:cNvGrpSpPr/>
          <p:nvPr/>
        </p:nvGrpSpPr>
        <p:grpSpPr>
          <a:xfrm>
            <a:off x="5367131" y="3970949"/>
            <a:ext cx="2849218" cy="741718"/>
            <a:chOff x="5367131" y="3866019"/>
            <a:chExt cx="2849218" cy="741718"/>
          </a:xfrm>
        </p:grpSpPr>
        <p:sp>
          <p:nvSpPr>
            <p:cNvPr id="35" name="Right Arrow 34">
              <a:extLst>
                <a:ext uri="{FF2B5EF4-FFF2-40B4-BE49-F238E27FC236}">
                  <a16:creationId xmlns:a16="http://schemas.microsoft.com/office/drawing/2014/main" id="{8E8C1703-14D3-ED45-A5E7-3C816D2C6A36}"/>
                </a:ext>
              </a:extLst>
            </p:cNvPr>
            <p:cNvSpPr/>
            <p:nvPr/>
          </p:nvSpPr>
          <p:spPr>
            <a:xfrm rot="10800000">
              <a:off x="5367131" y="4187686"/>
              <a:ext cx="2849218" cy="159027"/>
            </a:xfrm>
            <a:prstGeom prst="rightArrow">
              <a:avLst/>
            </a:prstGeom>
            <a:gradFill>
              <a:gsLst>
                <a:gs pos="49500">
                  <a:schemeClr val="accent1">
                    <a:lumMod val="40000"/>
                    <a:lumOff val="60000"/>
                  </a:schemeClr>
                </a:gs>
                <a:gs pos="0">
                  <a:schemeClr val="bg1">
                    <a:alpha val="68000"/>
                  </a:schemeClr>
                </a:gs>
                <a:gs pos="98000">
                  <a:srgbClr val="0000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5" name="Group 201">
              <a:extLst>
                <a:ext uri="{FF2B5EF4-FFF2-40B4-BE49-F238E27FC236}">
                  <a16:creationId xmlns:a16="http://schemas.microsoft.com/office/drawing/2014/main" id="{84F90531-593C-9146-AEE5-BEFEDB4FC6AF}"/>
                </a:ext>
              </a:extLst>
            </p:cNvPr>
            <p:cNvGrpSpPr>
              <a:grpSpLocks/>
            </p:cNvGrpSpPr>
            <p:nvPr/>
          </p:nvGrpSpPr>
          <p:grpSpPr bwMode="auto">
            <a:xfrm>
              <a:off x="6417064" y="3866019"/>
              <a:ext cx="587606" cy="741718"/>
              <a:chOff x="375561" y="297711"/>
              <a:chExt cx="1252683" cy="2138362"/>
            </a:xfrm>
          </p:grpSpPr>
          <p:sp>
            <p:nvSpPr>
              <p:cNvPr id="96" name="Freeform 95">
                <a:extLst>
                  <a:ext uri="{FF2B5EF4-FFF2-40B4-BE49-F238E27FC236}">
                    <a16:creationId xmlns:a16="http://schemas.microsoft.com/office/drawing/2014/main" id="{BB8D2B43-252A-154B-B33F-48E245DE4C33}"/>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CDE178B-CBB7-904E-8D77-3C5E1D8D1367}"/>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B5F298EC-5C7C-804F-B1E9-F0A0E4E57C02}"/>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nvGrpSpPr>
            <p:cNvPr id="108" name="Group 107">
              <a:extLst>
                <a:ext uri="{FF2B5EF4-FFF2-40B4-BE49-F238E27FC236}">
                  <a16:creationId xmlns:a16="http://schemas.microsoft.com/office/drawing/2014/main" id="{A9DD04DE-490A-BF4D-A7E2-3A174C7DB200}"/>
                </a:ext>
              </a:extLst>
            </p:cNvPr>
            <p:cNvGrpSpPr/>
            <p:nvPr/>
          </p:nvGrpSpPr>
          <p:grpSpPr>
            <a:xfrm>
              <a:off x="7434470" y="4043570"/>
              <a:ext cx="410817" cy="461665"/>
              <a:chOff x="2292626" y="5618921"/>
              <a:chExt cx="410817" cy="461665"/>
            </a:xfrm>
          </p:grpSpPr>
          <p:sp>
            <p:nvSpPr>
              <p:cNvPr id="109" name="Oval 108">
                <a:extLst>
                  <a:ext uri="{FF2B5EF4-FFF2-40B4-BE49-F238E27FC236}">
                    <a16:creationId xmlns:a16="http://schemas.microsoft.com/office/drawing/2014/main" id="{56289879-A092-1D48-94AB-CCE5CC88B4FF}"/>
                  </a:ext>
                </a:extLst>
              </p:cNvPr>
              <p:cNvSpPr/>
              <p:nvPr/>
            </p:nvSpPr>
            <p:spPr>
              <a:xfrm>
                <a:off x="2292626" y="5645426"/>
                <a:ext cx="410817" cy="410817"/>
              </a:xfrm>
              <a:prstGeom prst="ellipse">
                <a:avLst/>
              </a:prstGeom>
              <a:solidFill>
                <a:schemeClr val="bg1"/>
              </a:solidFill>
              <a:ln w="254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B6F7794D-4F3F-5742-9DD7-7030CC3F326A}"/>
                  </a:ext>
                </a:extLst>
              </p:cNvPr>
              <p:cNvSpPr txBox="1"/>
              <p:nvPr/>
            </p:nvSpPr>
            <p:spPr>
              <a:xfrm>
                <a:off x="2319130" y="5618921"/>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grpSp>
      </p:grpSp>
      <p:sp>
        <p:nvSpPr>
          <p:cNvPr id="111" name="TextBox 110">
            <a:extLst>
              <a:ext uri="{FF2B5EF4-FFF2-40B4-BE49-F238E27FC236}">
                <a16:creationId xmlns:a16="http://schemas.microsoft.com/office/drawing/2014/main" id="{B70654DC-D6ED-4743-B90B-BBDA82CBF7C1}"/>
              </a:ext>
            </a:extLst>
          </p:cNvPr>
          <p:cNvSpPr txBox="1"/>
          <p:nvPr/>
        </p:nvSpPr>
        <p:spPr>
          <a:xfrm>
            <a:off x="7901911" y="2228279"/>
            <a:ext cx="29516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Courier New" panose="02070309020205020404" pitchFamily="49" charset="0"/>
              </a:rPr>
              <a:t>ARP message into Ethernet frame (sent to </a:t>
            </a:r>
            <a:r>
              <a:rPr kumimoji="0" lang="en-US" sz="1600" b="0" i="0" u="none" strike="noStrike" kern="1200" cap="none" spc="0" normalizeH="0" baseline="0" noProof="0">
                <a:ln>
                  <a:noFill/>
                </a:ln>
                <a:solidFill>
                  <a:srgbClr val="000000"/>
                </a:solidFill>
                <a:effectLst/>
                <a:uLnTx/>
                <a:uFillTx/>
                <a:latin typeface="Calibri" panose="020F0502020204030204"/>
                <a:ea typeface="+mn-ea"/>
                <a:cs typeface="+mn-cs"/>
              </a:rPr>
              <a:t>71-65-F7-2B-08-53</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a:t>
            </a:r>
            <a:endParaRPr kumimoji="0" lang="en-US" sz="1400" b="0" i="0" u="none" strike="noStrike" kern="1200" cap="none" spc="0" normalizeH="0" baseline="0" noProof="0">
              <a:ln>
                <a:noFill/>
              </a:ln>
              <a:solidFill>
                <a:prstClr val="black"/>
              </a:solidFill>
              <a:effectLst/>
              <a:uLnTx/>
              <a:uFillTx/>
              <a:latin typeface="Arial" charset="0"/>
              <a:ea typeface="+mn-ea"/>
              <a:cs typeface="+mn-cs"/>
            </a:endParaRPr>
          </a:p>
        </p:txBody>
      </p:sp>
    </p:spTree>
    <p:custDataLst>
      <p:tags r:id="rId1"/>
    </p:custDataLst>
    <p:extLst>
      <p:ext uri="{BB962C8B-B14F-4D97-AF65-F5344CB8AC3E}">
        <p14:creationId xmlns:p14="http://schemas.microsoft.com/office/powerpoint/2010/main" val="4403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par>
                                <p:cTn id="8" presetID="2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11"/>
                                        </p:tgtEl>
                                        <p:attrNameLst>
                                          <p:attrName>style.visibility</p:attrName>
                                        </p:attrNameLst>
                                      </p:cBhvr>
                                      <p:to>
                                        <p:strVal val="visible"/>
                                      </p:to>
                                    </p:set>
                                    <p:animEffect transition="in" filter="dissolve">
                                      <p:cBhvr>
                                        <p:cTn id="18"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Line 19">
            <a:extLst>
              <a:ext uri="{FF2B5EF4-FFF2-40B4-BE49-F238E27FC236}">
                <a16:creationId xmlns:a16="http://schemas.microsoft.com/office/drawing/2014/main" id="{F64820FD-43AE-524F-92B3-2C996E99E036}"/>
              </a:ext>
            </a:extLst>
          </p:cNvPr>
          <p:cNvSpPr>
            <a:spLocks noChangeShapeType="1"/>
          </p:cNvSpPr>
          <p:nvPr/>
        </p:nvSpPr>
        <p:spPr bwMode="auto">
          <a:xfrm>
            <a:off x="5103533" y="4310144"/>
            <a:ext cx="901700"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49" name="Line 20">
            <a:extLst>
              <a:ext uri="{FF2B5EF4-FFF2-40B4-BE49-F238E27FC236}">
                <a16:creationId xmlns:a16="http://schemas.microsoft.com/office/drawing/2014/main" id="{671BEEC6-B648-BD41-8A64-91771D85E6AF}"/>
              </a:ext>
            </a:extLst>
          </p:cNvPr>
          <p:cNvSpPr>
            <a:spLocks noChangeShapeType="1"/>
          </p:cNvSpPr>
          <p:nvPr/>
        </p:nvSpPr>
        <p:spPr bwMode="auto">
          <a:xfrm>
            <a:off x="6888024" y="3390291"/>
            <a:ext cx="0" cy="65563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1" name="Line 22">
            <a:extLst>
              <a:ext uri="{FF2B5EF4-FFF2-40B4-BE49-F238E27FC236}">
                <a16:creationId xmlns:a16="http://schemas.microsoft.com/office/drawing/2014/main" id="{4BD049D1-92B4-8841-8329-453013A739F7}"/>
              </a:ext>
            </a:extLst>
          </p:cNvPr>
          <p:cNvSpPr>
            <a:spLocks noChangeShapeType="1"/>
          </p:cNvSpPr>
          <p:nvPr/>
        </p:nvSpPr>
        <p:spPr bwMode="auto">
          <a:xfrm flipV="1">
            <a:off x="6664393" y="5337533"/>
            <a:ext cx="0" cy="43815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ARP protocol in action</a:t>
            </a:r>
            <a:endParaRPr lang="en-US" sz="4400" b="0">
              <a:latin typeface="+mn-lt"/>
            </a:endParaRPr>
          </a:p>
        </p:txBody>
      </p:sp>
      <p:sp>
        <p:nvSpPr>
          <p:cNvPr id="47" name="Freeform 8">
            <a:extLst>
              <a:ext uri="{FF2B5EF4-FFF2-40B4-BE49-F238E27FC236}">
                <a16:creationId xmlns:a16="http://schemas.microsoft.com/office/drawing/2014/main" id="{F57007A4-9929-8C47-B54D-D1B70F2B48AD}"/>
              </a:ext>
            </a:extLst>
          </p:cNvPr>
          <p:cNvSpPr>
            <a:spLocks/>
          </p:cNvSpPr>
          <p:nvPr/>
        </p:nvSpPr>
        <p:spPr bwMode="auto">
          <a:xfrm>
            <a:off x="5730736" y="3632282"/>
            <a:ext cx="2046288" cy="2049462"/>
          </a:xfrm>
          <a:custGeom>
            <a:avLst/>
            <a:gdLst>
              <a:gd name="T0" fmla="*/ 2147483647 w 1292"/>
              <a:gd name="T1" fmla="*/ 2147483647 h 1255"/>
              <a:gd name="T2" fmla="*/ 2147483647 w 1292"/>
              <a:gd name="T3" fmla="*/ 2147483647 h 1255"/>
              <a:gd name="T4" fmla="*/ 2147483647 w 1292"/>
              <a:gd name="T5" fmla="*/ 2147483647 h 1255"/>
              <a:gd name="T6" fmla="*/ 2147483647 w 1292"/>
              <a:gd name="T7" fmla="*/ 2147483647 h 1255"/>
              <a:gd name="T8" fmla="*/ 2147483647 w 1292"/>
              <a:gd name="T9" fmla="*/ 2147483647 h 1255"/>
              <a:gd name="T10" fmla="*/ 2147483647 w 1292"/>
              <a:gd name="T11" fmla="*/ 2147483647 h 1255"/>
              <a:gd name="T12" fmla="*/ 2147483647 w 1292"/>
              <a:gd name="T13" fmla="*/ 2147483647 h 1255"/>
              <a:gd name="T14" fmla="*/ 2147483647 w 1292"/>
              <a:gd name="T15" fmla="*/ 2147483647 h 1255"/>
              <a:gd name="T16" fmla="*/ 2147483647 w 1292"/>
              <a:gd name="T17" fmla="*/ 2147483647 h 1255"/>
              <a:gd name="T18" fmla="*/ 2147483647 w 1292"/>
              <a:gd name="T19" fmla="*/ 2147483647 h 1255"/>
              <a:gd name="T20" fmla="*/ 2147483647 w 1292"/>
              <a:gd name="T21" fmla="*/ 2147483647 h 1255"/>
              <a:gd name="T22" fmla="*/ 2147483647 w 1292"/>
              <a:gd name="T23" fmla="*/ 2147483647 h 12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2" h="1255">
                <a:moveTo>
                  <a:pt x="239" y="7"/>
                </a:moveTo>
                <a:cubicBezTo>
                  <a:pt x="120" y="14"/>
                  <a:pt x="70" y="71"/>
                  <a:pt x="35" y="157"/>
                </a:cubicBezTo>
                <a:cubicBezTo>
                  <a:pt x="0" y="243"/>
                  <a:pt x="26" y="411"/>
                  <a:pt x="29" y="523"/>
                </a:cubicBezTo>
                <a:cubicBezTo>
                  <a:pt x="32" y="635"/>
                  <a:pt x="17" y="771"/>
                  <a:pt x="53" y="829"/>
                </a:cubicBezTo>
                <a:cubicBezTo>
                  <a:pt x="89" y="887"/>
                  <a:pt x="146" y="821"/>
                  <a:pt x="245" y="871"/>
                </a:cubicBezTo>
                <a:cubicBezTo>
                  <a:pt x="344" y="921"/>
                  <a:pt x="522" y="1068"/>
                  <a:pt x="647" y="1129"/>
                </a:cubicBezTo>
                <a:cubicBezTo>
                  <a:pt x="772" y="1190"/>
                  <a:pt x="903" y="1255"/>
                  <a:pt x="995" y="1237"/>
                </a:cubicBezTo>
                <a:cubicBezTo>
                  <a:pt x="1087" y="1219"/>
                  <a:pt x="1153" y="1153"/>
                  <a:pt x="1199" y="1021"/>
                </a:cubicBezTo>
                <a:cubicBezTo>
                  <a:pt x="1245" y="889"/>
                  <a:pt x="1270" y="580"/>
                  <a:pt x="1271" y="445"/>
                </a:cubicBezTo>
                <a:cubicBezTo>
                  <a:pt x="1272" y="310"/>
                  <a:pt x="1292" y="266"/>
                  <a:pt x="1205" y="211"/>
                </a:cubicBezTo>
                <a:cubicBezTo>
                  <a:pt x="1118" y="156"/>
                  <a:pt x="908" y="150"/>
                  <a:pt x="749" y="115"/>
                </a:cubicBezTo>
                <a:cubicBezTo>
                  <a:pt x="590" y="80"/>
                  <a:pt x="358" y="0"/>
                  <a:pt x="239" y="7"/>
                </a:cubicBezTo>
                <a:close/>
              </a:path>
            </a:pathLst>
          </a:custGeom>
          <a:solidFill>
            <a:srgbClr val="ED7D3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50" name="Line 21">
            <a:extLst>
              <a:ext uri="{FF2B5EF4-FFF2-40B4-BE49-F238E27FC236}">
                <a16:creationId xmlns:a16="http://schemas.microsoft.com/office/drawing/2014/main" id="{8EE12B75-B162-D046-8610-F469FA2F14C7}"/>
              </a:ext>
            </a:extLst>
          </p:cNvPr>
          <p:cNvSpPr>
            <a:spLocks noChangeShapeType="1"/>
          </p:cNvSpPr>
          <p:nvPr/>
        </p:nvSpPr>
        <p:spPr bwMode="auto">
          <a:xfrm flipH="1">
            <a:off x="7751624" y="4359151"/>
            <a:ext cx="796925"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4" name="Line 26">
            <a:extLst>
              <a:ext uri="{FF2B5EF4-FFF2-40B4-BE49-F238E27FC236}">
                <a16:creationId xmlns:a16="http://schemas.microsoft.com/office/drawing/2014/main" id="{D34196EA-878C-BD4B-B367-A871F347D705}"/>
              </a:ext>
            </a:extLst>
          </p:cNvPr>
          <p:cNvSpPr>
            <a:spLocks noChangeShapeType="1"/>
          </p:cNvSpPr>
          <p:nvPr/>
        </p:nvSpPr>
        <p:spPr bwMode="auto">
          <a:xfrm flipV="1">
            <a:off x="8310126" y="4475169"/>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5" name="Text Box 27">
            <a:extLst>
              <a:ext uri="{FF2B5EF4-FFF2-40B4-BE49-F238E27FC236}">
                <a16:creationId xmlns:a16="http://schemas.microsoft.com/office/drawing/2014/main" id="{9E6E8FDA-5A5E-0F42-B9A3-C2819201F1EA}"/>
              </a:ext>
            </a:extLst>
          </p:cNvPr>
          <p:cNvSpPr txBox="1">
            <a:spLocks noChangeArrowheads="1"/>
          </p:cNvSpPr>
          <p:nvPr/>
        </p:nvSpPr>
        <p:spPr bwMode="auto">
          <a:xfrm>
            <a:off x="8213996" y="4817733"/>
            <a:ext cx="173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58-23-D7-FA-20-B0</a:t>
            </a:r>
          </a:p>
        </p:txBody>
      </p:sp>
      <p:sp>
        <p:nvSpPr>
          <p:cNvPr id="61" name="Rectangle 37">
            <a:extLst>
              <a:ext uri="{FF2B5EF4-FFF2-40B4-BE49-F238E27FC236}">
                <a16:creationId xmlns:a16="http://schemas.microsoft.com/office/drawing/2014/main" id="{BD959ED9-514E-BB43-A03D-9610B0A43397}"/>
              </a:ext>
            </a:extLst>
          </p:cNvPr>
          <p:cNvSpPr>
            <a:spLocks noChangeArrowheads="1"/>
          </p:cNvSpPr>
          <p:nvPr/>
        </p:nvSpPr>
        <p:spPr bwMode="auto">
          <a:xfrm>
            <a:off x="6793652" y="3392113"/>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74" name="Group 44">
            <a:extLst>
              <a:ext uri="{FF2B5EF4-FFF2-40B4-BE49-F238E27FC236}">
                <a16:creationId xmlns:a16="http://schemas.microsoft.com/office/drawing/2014/main" id="{F28A69E5-B425-D84E-A92A-1BF2AE27083E}"/>
              </a:ext>
            </a:extLst>
          </p:cNvPr>
          <p:cNvGrpSpPr>
            <a:grpSpLocks/>
          </p:cNvGrpSpPr>
          <p:nvPr/>
        </p:nvGrpSpPr>
        <p:grpSpPr bwMode="auto">
          <a:xfrm>
            <a:off x="6335022" y="2859441"/>
            <a:ext cx="812800" cy="658813"/>
            <a:chOff x="-44" y="1473"/>
            <a:chExt cx="981" cy="1105"/>
          </a:xfrm>
        </p:grpSpPr>
        <p:pic>
          <p:nvPicPr>
            <p:cNvPr id="75" name="Picture 45" descr="desktop_computer_stylized_medium">
              <a:extLst>
                <a:ext uri="{FF2B5EF4-FFF2-40B4-BE49-F238E27FC236}">
                  <a16:creationId xmlns:a16="http://schemas.microsoft.com/office/drawing/2014/main" id="{28306720-28D9-9C4C-8C6D-B304BB9A44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6" name="Freeform 46">
              <a:extLst>
                <a:ext uri="{FF2B5EF4-FFF2-40B4-BE49-F238E27FC236}">
                  <a16:creationId xmlns:a16="http://schemas.microsoft.com/office/drawing/2014/main" id="{12165CA3-A696-A94F-A6BA-D9ECFB265DB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4" name="Rectangle 37">
            <a:extLst>
              <a:ext uri="{FF2B5EF4-FFF2-40B4-BE49-F238E27FC236}">
                <a16:creationId xmlns:a16="http://schemas.microsoft.com/office/drawing/2014/main" id="{820D05A1-5D97-6B44-A956-45C339CD6EC7}"/>
              </a:ext>
            </a:extLst>
          </p:cNvPr>
          <p:cNvSpPr>
            <a:spLocks noChangeArrowheads="1"/>
          </p:cNvSpPr>
          <p:nvPr/>
        </p:nvSpPr>
        <p:spPr bwMode="auto">
          <a:xfrm>
            <a:off x="6592477" y="5645423"/>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sp>
        <p:nvSpPr>
          <p:cNvPr id="85" name="Rectangle 37">
            <a:extLst>
              <a:ext uri="{FF2B5EF4-FFF2-40B4-BE49-F238E27FC236}">
                <a16:creationId xmlns:a16="http://schemas.microsoft.com/office/drawing/2014/main" id="{95FE12BC-DAAC-5848-8DA7-F4CB324AD8A0}"/>
              </a:ext>
            </a:extLst>
          </p:cNvPr>
          <p:cNvSpPr>
            <a:spLocks noChangeArrowheads="1"/>
          </p:cNvSpPr>
          <p:nvPr/>
        </p:nvSpPr>
        <p:spPr bwMode="auto">
          <a:xfrm rot="5400000">
            <a:off x="8336659" y="4240368"/>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79" name="Group 47">
            <a:extLst>
              <a:ext uri="{FF2B5EF4-FFF2-40B4-BE49-F238E27FC236}">
                <a16:creationId xmlns:a16="http://schemas.microsoft.com/office/drawing/2014/main" id="{44746C07-410E-1F4F-91B6-1B430F3CFA31}"/>
              </a:ext>
            </a:extLst>
          </p:cNvPr>
          <p:cNvGrpSpPr>
            <a:grpSpLocks/>
          </p:cNvGrpSpPr>
          <p:nvPr/>
        </p:nvGrpSpPr>
        <p:grpSpPr bwMode="auto">
          <a:xfrm>
            <a:off x="8184868" y="4087689"/>
            <a:ext cx="812800" cy="658812"/>
            <a:chOff x="-26" y="1473"/>
            <a:chExt cx="981" cy="1105"/>
          </a:xfrm>
        </p:grpSpPr>
        <p:pic>
          <p:nvPicPr>
            <p:cNvPr id="80" name="Picture 48" descr="desktop_computer_stylized_medium">
              <a:extLst>
                <a:ext uri="{FF2B5EF4-FFF2-40B4-BE49-F238E27FC236}">
                  <a16:creationId xmlns:a16="http://schemas.microsoft.com/office/drawing/2014/main" id="{3B33B5E2-E8CC-3C46-9F6A-AA84F4719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26"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 name="Freeform 49">
              <a:extLst>
                <a:ext uri="{FF2B5EF4-FFF2-40B4-BE49-F238E27FC236}">
                  <a16:creationId xmlns:a16="http://schemas.microsoft.com/office/drawing/2014/main" id="{7DA23775-D4E8-F544-B835-C7A71FAB6CE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69" name="Group 41">
            <a:extLst>
              <a:ext uri="{FF2B5EF4-FFF2-40B4-BE49-F238E27FC236}">
                <a16:creationId xmlns:a16="http://schemas.microsoft.com/office/drawing/2014/main" id="{27B89BCB-87CA-7640-BC2D-65A05B519E96}"/>
              </a:ext>
            </a:extLst>
          </p:cNvPr>
          <p:cNvGrpSpPr>
            <a:grpSpLocks/>
          </p:cNvGrpSpPr>
          <p:nvPr/>
        </p:nvGrpSpPr>
        <p:grpSpPr bwMode="auto">
          <a:xfrm>
            <a:off x="6137343" y="5838977"/>
            <a:ext cx="812800" cy="658813"/>
            <a:chOff x="-44" y="1473"/>
            <a:chExt cx="981" cy="1105"/>
          </a:xfrm>
        </p:grpSpPr>
        <p:pic>
          <p:nvPicPr>
            <p:cNvPr id="70" name="Picture 42" descr="desktop_computer_stylized_medium">
              <a:extLst>
                <a:ext uri="{FF2B5EF4-FFF2-40B4-BE49-F238E27FC236}">
                  <a16:creationId xmlns:a16="http://schemas.microsoft.com/office/drawing/2014/main" id="{0C82CFB4-3428-8647-99DD-3B6C59F3E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 name="Freeform 43">
              <a:extLst>
                <a:ext uri="{FF2B5EF4-FFF2-40B4-BE49-F238E27FC236}">
                  <a16:creationId xmlns:a16="http://schemas.microsoft.com/office/drawing/2014/main" id="{04A0D4C8-54E1-0E46-B711-36765520B5F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88" name="Text Box 36">
            <a:extLst>
              <a:ext uri="{FF2B5EF4-FFF2-40B4-BE49-F238E27FC236}">
                <a16:creationId xmlns:a16="http://schemas.microsoft.com/office/drawing/2014/main" id="{DD4B55F8-6951-BB48-93B1-8A8C712F3DFA}"/>
              </a:ext>
            </a:extLst>
          </p:cNvPr>
          <p:cNvSpPr txBox="1">
            <a:spLocks noChangeArrowheads="1"/>
          </p:cNvSpPr>
          <p:nvPr/>
        </p:nvSpPr>
        <p:spPr bwMode="auto">
          <a:xfrm>
            <a:off x="8208408" y="5016515"/>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137.196.7.14</a:t>
            </a:r>
          </a:p>
        </p:txBody>
      </p:sp>
      <p:sp>
        <p:nvSpPr>
          <p:cNvPr id="40" name="TextBox 39">
            <a:extLst>
              <a:ext uri="{FF2B5EF4-FFF2-40B4-BE49-F238E27FC236}">
                <a16:creationId xmlns:a16="http://schemas.microsoft.com/office/drawing/2014/main" id="{03975A74-FFE9-0245-9159-E13D4A71F8FF}"/>
              </a:ext>
            </a:extLst>
          </p:cNvPr>
          <p:cNvSpPr txBox="1"/>
          <p:nvPr/>
        </p:nvSpPr>
        <p:spPr>
          <a:xfrm>
            <a:off x="8196469" y="3835414"/>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B</a:t>
            </a:r>
          </a:p>
        </p:txBody>
      </p:sp>
      <p:sp>
        <p:nvSpPr>
          <p:cNvPr id="41" name="TextBox 40">
            <a:extLst>
              <a:ext uri="{FF2B5EF4-FFF2-40B4-BE49-F238E27FC236}">
                <a16:creationId xmlns:a16="http://schemas.microsoft.com/office/drawing/2014/main" id="{74B0E3B9-F445-2E4A-B8D9-5F1BEA2D72DF}"/>
              </a:ext>
            </a:extLst>
          </p:cNvPr>
          <p:cNvSpPr txBox="1"/>
          <p:nvPr/>
        </p:nvSpPr>
        <p:spPr>
          <a:xfrm>
            <a:off x="7116417" y="2702353"/>
            <a:ext cx="35137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C</a:t>
            </a:r>
          </a:p>
        </p:txBody>
      </p:sp>
      <p:sp>
        <p:nvSpPr>
          <p:cNvPr id="42" name="TextBox 41">
            <a:extLst>
              <a:ext uri="{FF2B5EF4-FFF2-40B4-BE49-F238E27FC236}">
                <a16:creationId xmlns:a16="http://schemas.microsoft.com/office/drawing/2014/main" id="{784875AD-DADA-E849-ABCB-F9455A5A60CE}"/>
              </a:ext>
            </a:extLst>
          </p:cNvPr>
          <p:cNvSpPr txBox="1"/>
          <p:nvPr/>
        </p:nvSpPr>
        <p:spPr>
          <a:xfrm>
            <a:off x="6871252" y="6088283"/>
            <a:ext cx="37382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D</a:t>
            </a:r>
          </a:p>
        </p:txBody>
      </p:sp>
      <p:sp>
        <p:nvSpPr>
          <p:cNvPr id="63" name="TextBox 62">
            <a:extLst>
              <a:ext uri="{FF2B5EF4-FFF2-40B4-BE49-F238E27FC236}">
                <a16:creationId xmlns:a16="http://schemas.microsoft.com/office/drawing/2014/main" id="{2E9B16A5-AC1C-0A48-BE4F-A199BCB6FFA7}"/>
              </a:ext>
            </a:extLst>
          </p:cNvPr>
          <p:cNvSpPr txBox="1"/>
          <p:nvPr/>
        </p:nvSpPr>
        <p:spPr>
          <a:xfrm>
            <a:off x="3664223" y="3615962"/>
            <a:ext cx="1166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TTL</a:t>
            </a:r>
          </a:p>
        </p:txBody>
      </p:sp>
      <p:sp>
        <p:nvSpPr>
          <p:cNvPr id="58" name="Line 30">
            <a:extLst>
              <a:ext uri="{FF2B5EF4-FFF2-40B4-BE49-F238E27FC236}">
                <a16:creationId xmlns:a16="http://schemas.microsoft.com/office/drawing/2014/main" id="{A3219F56-0BCF-1141-92E9-42AADFF29250}"/>
              </a:ext>
            </a:extLst>
          </p:cNvPr>
          <p:cNvSpPr>
            <a:spLocks noChangeShapeType="1"/>
          </p:cNvSpPr>
          <p:nvPr/>
        </p:nvSpPr>
        <p:spPr bwMode="auto">
          <a:xfrm flipV="1">
            <a:off x="5305073" y="4465719"/>
            <a:ext cx="0" cy="373063"/>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59" name="Text Box 31">
            <a:extLst>
              <a:ext uri="{FF2B5EF4-FFF2-40B4-BE49-F238E27FC236}">
                <a16:creationId xmlns:a16="http://schemas.microsoft.com/office/drawing/2014/main" id="{2EFE11A4-7F50-BB42-A3B3-7827175F341F}"/>
              </a:ext>
            </a:extLst>
          </p:cNvPr>
          <p:cNvSpPr txBox="1">
            <a:spLocks noChangeArrowheads="1"/>
          </p:cNvSpPr>
          <p:nvPr/>
        </p:nvSpPr>
        <p:spPr bwMode="auto">
          <a:xfrm>
            <a:off x="4387498" y="4840369"/>
            <a:ext cx="16891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71-65-F7-2B-08-53</a:t>
            </a:r>
          </a:p>
        </p:txBody>
      </p:sp>
      <p:sp>
        <p:nvSpPr>
          <p:cNvPr id="83" name="Rectangle 37">
            <a:extLst>
              <a:ext uri="{FF2B5EF4-FFF2-40B4-BE49-F238E27FC236}">
                <a16:creationId xmlns:a16="http://schemas.microsoft.com/office/drawing/2014/main" id="{CD202D37-460B-D748-8210-605E1AE082D0}"/>
              </a:ext>
            </a:extLst>
          </p:cNvPr>
          <p:cNvSpPr>
            <a:spLocks noChangeArrowheads="1"/>
          </p:cNvSpPr>
          <p:nvPr/>
        </p:nvSpPr>
        <p:spPr bwMode="auto">
          <a:xfrm rot="5400000">
            <a:off x="5166994" y="4178448"/>
            <a:ext cx="160338" cy="255587"/>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endParaRPr>
          </a:p>
        </p:txBody>
      </p:sp>
      <p:grpSp>
        <p:nvGrpSpPr>
          <p:cNvPr id="64" name="Group 38">
            <a:extLst>
              <a:ext uri="{FF2B5EF4-FFF2-40B4-BE49-F238E27FC236}">
                <a16:creationId xmlns:a16="http://schemas.microsoft.com/office/drawing/2014/main" id="{90CD0E16-8B92-9A4D-9A85-FA76287C25CA}"/>
              </a:ext>
            </a:extLst>
          </p:cNvPr>
          <p:cNvGrpSpPr>
            <a:grpSpLocks/>
          </p:cNvGrpSpPr>
          <p:nvPr/>
        </p:nvGrpSpPr>
        <p:grpSpPr bwMode="auto">
          <a:xfrm>
            <a:off x="4479021" y="3932319"/>
            <a:ext cx="812800" cy="658813"/>
            <a:chOff x="-44" y="1473"/>
            <a:chExt cx="981" cy="1105"/>
          </a:xfrm>
        </p:grpSpPr>
        <p:pic>
          <p:nvPicPr>
            <p:cNvPr id="65" name="Picture 39" descr="desktop_computer_stylized_medium">
              <a:extLst>
                <a:ext uri="{FF2B5EF4-FFF2-40B4-BE49-F238E27FC236}">
                  <a16:creationId xmlns:a16="http://schemas.microsoft.com/office/drawing/2014/main" id="{8751C04C-5F67-E747-BB72-C6A175F351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 name="Freeform 40">
              <a:extLst>
                <a:ext uri="{FF2B5EF4-FFF2-40B4-BE49-F238E27FC236}">
                  <a16:creationId xmlns:a16="http://schemas.microsoft.com/office/drawing/2014/main" id="{42DD46F7-3C85-0143-8A1D-B7410F2B0D0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90" name="Text Box 31">
            <a:extLst>
              <a:ext uri="{FF2B5EF4-FFF2-40B4-BE49-F238E27FC236}">
                <a16:creationId xmlns:a16="http://schemas.microsoft.com/office/drawing/2014/main" id="{CD5A8CEC-3E57-A944-A0C6-256AED094136}"/>
              </a:ext>
            </a:extLst>
          </p:cNvPr>
          <p:cNvSpPr txBox="1">
            <a:spLocks noChangeArrowheads="1"/>
          </p:cNvSpPr>
          <p:nvPr/>
        </p:nvSpPr>
        <p:spPr bwMode="auto">
          <a:xfrm>
            <a:off x="4392191" y="5056271"/>
            <a:ext cx="1217612"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137.196.7.23</a:t>
            </a:r>
          </a:p>
        </p:txBody>
      </p:sp>
      <p:sp>
        <p:nvSpPr>
          <p:cNvPr id="3" name="TextBox 2">
            <a:extLst>
              <a:ext uri="{FF2B5EF4-FFF2-40B4-BE49-F238E27FC236}">
                <a16:creationId xmlns:a16="http://schemas.microsoft.com/office/drawing/2014/main" id="{AE490856-D387-9F4E-92DD-613E16C75F36}"/>
              </a:ext>
            </a:extLst>
          </p:cNvPr>
          <p:cNvSpPr txBox="1"/>
          <p:nvPr/>
        </p:nvSpPr>
        <p:spPr>
          <a:xfrm>
            <a:off x="5274361" y="3775779"/>
            <a:ext cx="3706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grpSp>
        <p:nvGrpSpPr>
          <p:cNvPr id="17" name="Group 16">
            <a:extLst>
              <a:ext uri="{FF2B5EF4-FFF2-40B4-BE49-F238E27FC236}">
                <a16:creationId xmlns:a16="http://schemas.microsoft.com/office/drawing/2014/main" id="{2C4CA1B8-D7B0-FE45-9DAE-1BE097F0A873}"/>
              </a:ext>
            </a:extLst>
          </p:cNvPr>
          <p:cNvGrpSpPr/>
          <p:nvPr/>
        </p:nvGrpSpPr>
        <p:grpSpPr>
          <a:xfrm>
            <a:off x="1186072" y="3311953"/>
            <a:ext cx="3690728" cy="1373671"/>
            <a:chOff x="404194" y="2544417"/>
            <a:chExt cx="3690728" cy="1373671"/>
          </a:xfrm>
        </p:grpSpPr>
        <p:sp>
          <p:nvSpPr>
            <p:cNvPr id="16" name="Freeform 15">
              <a:extLst>
                <a:ext uri="{FF2B5EF4-FFF2-40B4-BE49-F238E27FC236}">
                  <a16:creationId xmlns:a16="http://schemas.microsoft.com/office/drawing/2014/main" id="{DA69A91A-6B5A-764F-8871-0FBCD21B5E20}"/>
                </a:ext>
              </a:extLst>
            </p:cNvPr>
            <p:cNvSpPr/>
            <p:nvPr/>
          </p:nvSpPr>
          <p:spPr>
            <a:xfrm>
              <a:off x="3617843" y="2842867"/>
              <a:ext cx="477079" cy="1075221"/>
            </a:xfrm>
            <a:custGeom>
              <a:avLst/>
              <a:gdLst>
                <a:gd name="connsiteX0" fmla="*/ 477079 w 477079"/>
                <a:gd name="connsiteY0" fmla="*/ 357808 h 1166191"/>
                <a:gd name="connsiteX1" fmla="*/ 0 w 477079"/>
                <a:gd name="connsiteY1" fmla="*/ 0 h 1166191"/>
                <a:gd name="connsiteX2" fmla="*/ 13253 w 477079"/>
                <a:gd name="connsiteY2" fmla="*/ 1166191 h 1166191"/>
                <a:gd name="connsiteX3" fmla="*/ 384314 w 477079"/>
                <a:gd name="connsiteY3" fmla="*/ 649356 h 1166191"/>
                <a:gd name="connsiteX0" fmla="*/ 477079 w 477079"/>
                <a:gd name="connsiteY0" fmla="*/ 357808 h 1051327"/>
                <a:gd name="connsiteX1" fmla="*/ 0 w 477079"/>
                <a:gd name="connsiteY1" fmla="*/ 0 h 1051327"/>
                <a:gd name="connsiteX2" fmla="*/ 13253 w 477079"/>
                <a:gd name="connsiteY2" fmla="*/ 1051327 h 1051327"/>
                <a:gd name="connsiteX3" fmla="*/ 384314 w 477079"/>
                <a:gd name="connsiteY3" fmla="*/ 649356 h 1051327"/>
              </a:gdLst>
              <a:ahLst/>
              <a:cxnLst>
                <a:cxn ang="0">
                  <a:pos x="connsiteX0" y="connsiteY0"/>
                </a:cxn>
                <a:cxn ang="0">
                  <a:pos x="connsiteX1" y="connsiteY1"/>
                </a:cxn>
                <a:cxn ang="0">
                  <a:pos x="connsiteX2" y="connsiteY2"/>
                </a:cxn>
                <a:cxn ang="0">
                  <a:pos x="connsiteX3" y="connsiteY3"/>
                </a:cxn>
              </a:cxnLst>
              <a:rect l="l" t="t" r="r" b="b"/>
              <a:pathLst>
                <a:path w="477079" h="1051327">
                  <a:moveTo>
                    <a:pt x="477079" y="357808"/>
                  </a:moveTo>
                  <a:lnTo>
                    <a:pt x="0" y="0"/>
                  </a:lnTo>
                  <a:lnTo>
                    <a:pt x="13253" y="1051327"/>
                  </a:lnTo>
                  <a:lnTo>
                    <a:pt x="384314" y="649356"/>
                  </a:lnTo>
                </a:path>
              </a:pathLst>
            </a:custGeom>
            <a:gradFill>
              <a:gsLst>
                <a:gs pos="0">
                  <a:schemeClr val="bg1"/>
                </a:gs>
                <a:gs pos="99000">
                  <a:schemeClr val="bg1">
                    <a:lumMod val="7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EF6BEDD3-2381-F342-8772-EF22B2DD6391}"/>
                </a:ext>
              </a:extLst>
            </p:cNvPr>
            <p:cNvGrpSpPr/>
            <p:nvPr/>
          </p:nvGrpSpPr>
          <p:grpSpPr>
            <a:xfrm>
              <a:off x="404194" y="2544417"/>
              <a:ext cx="3379301" cy="1368152"/>
              <a:chOff x="404194" y="2544417"/>
              <a:chExt cx="3379301" cy="1368152"/>
            </a:xfrm>
          </p:grpSpPr>
          <p:sp>
            <p:nvSpPr>
              <p:cNvPr id="6" name="Rectangle 5">
                <a:extLst>
                  <a:ext uri="{FF2B5EF4-FFF2-40B4-BE49-F238E27FC236}">
                    <a16:creationId xmlns:a16="http://schemas.microsoft.com/office/drawing/2014/main" id="{9F0EA35A-16E9-6647-B826-0BDF18B31CE6}"/>
                  </a:ext>
                </a:extLst>
              </p:cNvPr>
              <p:cNvSpPr/>
              <p:nvPr/>
            </p:nvSpPr>
            <p:spPr>
              <a:xfrm>
                <a:off x="450575" y="2849217"/>
                <a:ext cx="3180521" cy="106017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03A6087-C978-A74F-82FC-80BB9BB4CE42}"/>
                  </a:ext>
                </a:extLst>
              </p:cNvPr>
              <p:cNvSpPr txBox="1"/>
              <p:nvPr/>
            </p:nvSpPr>
            <p:spPr>
              <a:xfrm>
                <a:off x="530088" y="2544417"/>
                <a:ext cx="279620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ARP table in </a:t>
                </a:r>
                <a:r>
                  <a:rPr kumimoji="0" lang="en-US" sz="1800" b="0" i="0" u="none" strike="noStrike" kern="1200" cap="none" spc="0" normalizeH="0" baseline="0" noProof="0">
                    <a:ln>
                      <a:noFill/>
                    </a:ln>
                    <a:solidFill>
                      <a:srgbClr val="0000A8"/>
                    </a:solidFill>
                    <a:effectLst/>
                    <a:uLnTx/>
                    <a:uFillTx/>
                    <a:latin typeface="Calibri" panose="020F0502020204030204"/>
                    <a:ea typeface="+mn-ea"/>
                    <a:cs typeface="+mn-cs"/>
                  </a:rPr>
                  <a:t>A</a:t>
                </a:r>
              </a:p>
            </p:txBody>
          </p:sp>
          <p:cxnSp>
            <p:nvCxnSpPr>
              <p:cNvPr id="8" name="Straight Connector 7">
                <a:extLst>
                  <a:ext uri="{FF2B5EF4-FFF2-40B4-BE49-F238E27FC236}">
                    <a16:creationId xmlns:a16="http://schemas.microsoft.com/office/drawing/2014/main" id="{97ADA725-CF65-9446-A6E5-99769F3E8580}"/>
                  </a:ext>
                </a:extLst>
              </p:cNvPr>
              <p:cNvCxnSpPr>
                <a:cxnSpLocks/>
              </p:cNvCxnSpPr>
              <p:nvPr/>
            </p:nvCxnSpPr>
            <p:spPr>
              <a:xfrm>
                <a:off x="437324" y="3173896"/>
                <a:ext cx="318052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AD1A36C2-C660-CC48-A801-8B13046993C8}"/>
                  </a:ext>
                </a:extLst>
              </p:cNvPr>
              <p:cNvSpPr txBox="1"/>
              <p:nvPr/>
            </p:nvSpPr>
            <p:spPr>
              <a:xfrm>
                <a:off x="404194" y="2829339"/>
                <a:ext cx="93427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IP addr</a:t>
                </a:r>
              </a:p>
            </p:txBody>
          </p:sp>
          <p:sp>
            <p:nvSpPr>
              <p:cNvPr id="62" name="TextBox 61">
                <a:extLst>
                  <a:ext uri="{FF2B5EF4-FFF2-40B4-BE49-F238E27FC236}">
                    <a16:creationId xmlns:a16="http://schemas.microsoft.com/office/drawing/2014/main" id="{39275495-9FB2-BE4E-99AA-073302DC06EF}"/>
                  </a:ext>
                </a:extLst>
              </p:cNvPr>
              <p:cNvSpPr txBox="1"/>
              <p:nvPr/>
            </p:nvSpPr>
            <p:spPr>
              <a:xfrm>
                <a:off x="1616766" y="2849217"/>
                <a:ext cx="116618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MAC addr</a:t>
                </a:r>
              </a:p>
            </p:txBody>
          </p:sp>
          <p:cxnSp>
            <p:nvCxnSpPr>
              <p:cNvPr id="13" name="Straight Connector 12">
                <a:extLst>
                  <a:ext uri="{FF2B5EF4-FFF2-40B4-BE49-F238E27FC236}">
                    <a16:creationId xmlns:a16="http://schemas.microsoft.com/office/drawing/2014/main" id="{8C873D52-0E3A-984E-872F-2E5F1E49C4BD}"/>
                  </a:ext>
                </a:extLst>
              </p:cNvPr>
              <p:cNvCxnSpPr>
                <a:cxnSpLocks/>
              </p:cNvCxnSpPr>
              <p:nvPr/>
            </p:nvCxnSpPr>
            <p:spPr>
              <a:xfrm>
                <a:off x="1325218" y="2849218"/>
                <a:ext cx="0" cy="10633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F3D9DE6-1B37-F249-9BD4-104B41CEFDAE}"/>
                  </a:ext>
                </a:extLst>
              </p:cNvPr>
              <p:cNvCxnSpPr>
                <a:cxnSpLocks/>
              </p:cNvCxnSpPr>
              <p:nvPr/>
            </p:nvCxnSpPr>
            <p:spPr>
              <a:xfrm>
                <a:off x="3240152" y="2848944"/>
                <a:ext cx="0" cy="10604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8971A2F5-ACB5-294E-8846-0F74DE6EB747}"/>
                  </a:ext>
                </a:extLst>
              </p:cNvPr>
              <p:cNvSpPr txBox="1"/>
              <p:nvPr/>
            </p:nvSpPr>
            <p:spPr>
              <a:xfrm>
                <a:off x="3074505" y="2855842"/>
                <a:ext cx="7089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TTL</a:t>
                </a:r>
              </a:p>
            </p:txBody>
          </p:sp>
        </p:grpSp>
      </p:grpSp>
      <p:sp>
        <p:nvSpPr>
          <p:cNvPr id="68" name="Rectangle 3">
            <a:extLst>
              <a:ext uri="{FF2B5EF4-FFF2-40B4-BE49-F238E27FC236}">
                <a16:creationId xmlns:a16="http://schemas.microsoft.com/office/drawing/2014/main" id="{3E190205-EEDA-4A4B-922E-882CB0024C81}"/>
              </a:ext>
            </a:extLst>
          </p:cNvPr>
          <p:cNvSpPr txBox="1">
            <a:spLocks noChangeArrowheads="1"/>
          </p:cNvSpPr>
          <p:nvPr/>
        </p:nvSpPr>
        <p:spPr>
          <a:xfrm>
            <a:off x="1049752" y="1211677"/>
            <a:ext cx="10068822" cy="94690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00A3"/>
              </a:buClr>
              <a:buSzTx/>
              <a:buFont typeface="Wingdings" pitchFamily="2" charset="2"/>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example: A wants to send datagram to B</a:t>
            </a:r>
          </a:p>
          <a:p>
            <a:pPr marL="352425" marR="0" lvl="1" indent="-234950"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B</a:t>
            </a:r>
            <a:r>
              <a:rPr kumimoji="0" lang="ja-JP" altLang="en-US"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 MAC address not in A</a:t>
            </a:r>
            <a:r>
              <a:rPr kumimoji="0" lang="en-US" altLang="ja-JP" sz="20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34" charset="-128"/>
                <a:cs typeface="+mn-cs"/>
              </a:rPr>
              <a: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s ARP table, so A uses ARP to find B’s MAC address</a:t>
            </a:r>
            <a:endParaRPr kumimoji="0" lang="en-US"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4" name="Group 23">
            <a:extLst>
              <a:ext uri="{FF2B5EF4-FFF2-40B4-BE49-F238E27FC236}">
                <a16:creationId xmlns:a16="http://schemas.microsoft.com/office/drawing/2014/main" id="{013DE118-29AE-1147-9673-7A7F3BEC6EF7}"/>
              </a:ext>
            </a:extLst>
          </p:cNvPr>
          <p:cNvGrpSpPr/>
          <p:nvPr/>
        </p:nvGrpSpPr>
        <p:grpSpPr>
          <a:xfrm>
            <a:off x="1144656" y="5342636"/>
            <a:ext cx="4222474" cy="769441"/>
            <a:chOff x="689113" y="2308977"/>
            <a:chExt cx="4222474" cy="769441"/>
          </a:xfrm>
        </p:grpSpPr>
        <p:sp>
          <p:nvSpPr>
            <p:cNvPr id="18" name="TextBox 17">
              <a:extLst>
                <a:ext uri="{FF2B5EF4-FFF2-40B4-BE49-F238E27FC236}">
                  <a16:creationId xmlns:a16="http://schemas.microsoft.com/office/drawing/2014/main" id="{7230726C-A09E-6C44-A2D0-4B4AC64FB4B2}"/>
                </a:ext>
              </a:extLst>
            </p:cNvPr>
            <p:cNvSpPr txBox="1"/>
            <p:nvPr/>
          </p:nvSpPr>
          <p:spPr>
            <a:xfrm>
              <a:off x="1007166" y="2308977"/>
              <a:ext cx="3904421" cy="769441"/>
            </a:xfrm>
            <a:prstGeom prst="rect">
              <a:avLst/>
            </a:prstGeom>
            <a:noFill/>
          </p:spPr>
          <p:txBody>
            <a:bodyPr wrap="square" rtlCol="0">
              <a:spAutoFit/>
            </a:bodyPr>
            <a:lstStyle/>
            <a:p>
              <a:pPr marL="23495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A8"/>
                  </a:solidFill>
                  <a:effectLst/>
                  <a:uLnTx/>
                  <a:uFillTx/>
                  <a:latin typeface="Calibri" panose="020F0502020204030204"/>
                  <a:ea typeface="+mn-ea"/>
                  <a:cs typeface="+mn-cs"/>
                </a:rPr>
                <a:t>A</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receives B’s reply, adds B entry into its local ARP table</a:t>
              </a:r>
            </a:p>
          </p:txBody>
        </p:sp>
        <p:grpSp>
          <p:nvGrpSpPr>
            <p:cNvPr id="23" name="Group 22">
              <a:extLst>
                <a:ext uri="{FF2B5EF4-FFF2-40B4-BE49-F238E27FC236}">
                  <a16:creationId xmlns:a16="http://schemas.microsoft.com/office/drawing/2014/main" id="{E4C3EBDD-DD28-4A4F-803C-BE09994DBBCE}"/>
                </a:ext>
              </a:extLst>
            </p:cNvPr>
            <p:cNvGrpSpPr/>
            <p:nvPr/>
          </p:nvGrpSpPr>
          <p:grpSpPr>
            <a:xfrm>
              <a:off x="689113" y="2438399"/>
              <a:ext cx="410817" cy="461665"/>
              <a:chOff x="2292626" y="5618921"/>
              <a:chExt cx="410817" cy="461665"/>
            </a:xfrm>
          </p:grpSpPr>
          <p:sp>
            <p:nvSpPr>
              <p:cNvPr id="21" name="Oval 20">
                <a:extLst>
                  <a:ext uri="{FF2B5EF4-FFF2-40B4-BE49-F238E27FC236}">
                    <a16:creationId xmlns:a16="http://schemas.microsoft.com/office/drawing/2014/main" id="{081A63FD-6640-2C4D-94F4-10E452F85558}"/>
                  </a:ext>
                </a:extLst>
              </p:cNvPr>
              <p:cNvSpPr/>
              <p:nvPr/>
            </p:nvSpPr>
            <p:spPr>
              <a:xfrm>
                <a:off x="2292626" y="5645426"/>
                <a:ext cx="410817" cy="410817"/>
              </a:xfrm>
              <a:prstGeom prst="ellipse">
                <a:avLst/>
              </a:prstGeom>
              <a:solidFill>
                <a:schemeClr val="bg1"/>
              </a:solidFill>
              <a:ln w="2540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887B0C99-1512-F84B-A71F-D0B8F31B18C6}"/>
                  </a:ext>
                </a:extLst>
              </p:cNvPr>
              <p:cNvSpPr txBox="1"/>
              <p:nvPr/>
            </p:nvSpPr>
            <p:spPr>
              <a:xfrm>
                <a:off x="2319130" y="5618921"/>
                <a:ext cx="34015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grpSp>
      </p:grpSp>
      <p:grpSp>
        <p:nvGrpSpPr>
          <p:cNvPr id="4" name="Group 3">
            <a:extLst>
              <a:ext uri="{FF2B5EF4-FFF2-40B4-BE49-F238E27FC236}">
                <a16:creationId xmlns:a16="http://schemas.microsoft.com/office/drawing/2014/main" id="{5DE12D9A-FE4D-0A48-A641-DB2148309CA9}"/>
              </a:ext>
            </a:extLst>
          </p:cNvPr>
          <p:cNvGrpSpPr/>
          <p:nvPr/>
        </p:nvGrpSpPr>
        <p:grpSpPr>
          <a:xfrm>
            <a:off x="5367131" y="3970949"/>
            <a:ext cx="1637539" cy="741718"/>
            <a:chOff x="5367131" y="3866019"/>
            <a:chExt cx="1637539" cy="741718"/>
          </a:xfrm>
        </p:grpSpPr>
        <p:sp>
          <p:nvSpPr>
            <p:cNvPr id="35" name="Right Arrow 34">
              <a:extLst>
                <a:ext uri="{FF2B5EF4-FFF2-40B4-BE49-F238E27FC236}">
                  <a16:creationId xmlns:a16="http://schemas.microsoft.com/office/drawing/2014/main" id="{8E8C1703-14D3-ED45-A5E7-3C816D2C6A36}"/>
                </a:ext>
              </a:extLst>
            </p:cNvPr>
            <p:cNvSpPr/>
            <p:nvPr/>
          </p:nvSpPr>
          <p:spPr>
            <a:xfrm rot="10800000">
              <a:off x="5367131" y="4187685"/>
              <a:ext cx="1060173" cy="172279"/>
            </a:xfrm>
            <a:prstGeom prst="rightArrow">
              <a:avLst/>
            </a:prstGeom>
            <a:gradFill>
              <a:gsLst>
                <a:gs pos="49500">
                  <a:schemeClr val="accent1">
                    <a:lumMod val="40000"/>
                    <a:lumOff val="60000"/>
                  </a:schemeClr>
                </a:gs>
                <a:gs pos="0">
                  <a:schemeClr val="bg1">
                    <a:alpha val="68000"/>
                  </a:schemeClr>
                </a:gs>
                <a:gs pos="98000">
                  <a:srgbClr val="0000A8"/>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5" name="Group 201">
              <a:extLst>
                <a:ext uri="{FF2B5EF4-FFF2-40B4-BE49-F238E27FC236}">
                  <a16:creationId xmlns:a16="http://schemas.microsoft.com/office/drawing/2014/main" id="{84F90531-593C-9146-AEE5-BEFEDB4FC6AF}"/>
                </a:ext>
              </a:extLst>
            </p:cNvPr>
            <p:cNvGrpSpPr>
              <a:grpSpLocks/>
            </p:cNvGrpSpPr>
            <p:nvPr/>
          </p:nvGrpSpPr>
          <p:grpSpPr bwMode="auto">
            <a:xfrm>
              <a:off x="6417064" y="3866019"/>
              <a:ext cx="587606" cy="741718"/>
              <a:chOff x="375561" y="297711"/>
              <a:chExt cx="1252683" cy="2138362"/>
            </a:xfrm>
          </p:grpSpPr>
          <p:sp>
            <p:nvSpPr>
              <p:cNvPr id="96" name="Freeform 95">
                <a:extLst>
                  <a:ext uri="{FF2B5EF4-FFF2-40B4-BE49-F238E27FC236}">
                    <a16:creationId xmlns:a16="http://schemas.microsoft.com/office/drawing/2014/main" id="{BB8D2B43-252A-154B-B33F-48E245DE4C33}"/>
                  </a:ext>
                </a:extLst>
              </p:cNvPr>
              <p:cNvSpPr/>
              <p:nvPr/>
            </p:nvSpPr>
            <p:spPr>
              <a:xfrm>
                <a:off x="375561" y="297711"/>
                <a:ext cx="971072" cy="2138362"/>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787" h="2138362">
                    <a:moveTo>
                      <a:pt x="0" y="0"/>
                    </a:moveTo>
                    <a:lnTo>
                      <a:pt x="0" y="1190625"/>
                    </a:lnTo>
                    <a:lnTo>
                      <a:pt x="966787" y="2138362"/>
                    </a:lnTo>
                    <a:cubicBezTo>
                      <a:pt x="965200" y="1673225"/>
                      <a:pt x="963612" y="1208087"/>
                      <a:pt x="962025" y="742950"/>
                    </a:cubicBez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Freeform 96">
                <a:extLst>
                  <a:ext uri="{FF2B5EF4-FFF2-40B4-BE49-F238E27FC236}">
                    <a16:creationId xmlns:a16="http://schemas.microsoft.com/office/drawing/2014/main" id="{BCDE178B-CBB7-904E-8D77-3C5E1D8D1367}"/>
                  </a:ext>
                </a:extLst>
              </p:cNvPr>
              <p:cNvSpPr/>
              <p:nvPr/>
            </p:nvSpPr>
            <p:spPr>
              <a:xfrm>
                <a:off x="375561" y="309724"/>
                <a:ext cx="1247826" cy="768849"/>
              </a:xfrm>
              <a:custGeom>
                <a:avLst/>
                <a:gdLst>
                  <a:gd name="connsiteX0" fmla="*/ 0 w 966787"/>
                  <a:gd name="connsiteY0" fmla="*/ 0 h 2138362"/>
                  <a:gd name="connsiteX1" fmla="*/ 0 w 966787"/>
                  <a:gd name="connsiteY1" fmla="*/ 1190625 h 2138362"/>
                  <a:gd name="connsiteX2" fmla="*/ 966787 w 966787"/>
                  <a:gd name="connsiteY2" fmla="*/ 2138362 h 2138362"/>
                  <a:gd name="connsiteX3" fmla="*/ 962025 w 966787"/>
                  <a:gd name="connsiteY3" fmla="*/ 742950 h 2138362"/>
                  <a:gd name="connsiteX4" fmla="*/ 0 w 966787"/>
                  <a:gd name="connsiteY4" fmla="*/ 0 h 2138362"/>
                  <a:gd name="connsiteX0" fmla="*/ 928688 w 1895475"/>
                  <a:gd name="connsiteY0" fmla="*/ 0 h 2138362"/>
                  <a:gd name="connsiteX1" fmla="*/ 0 w 1895475"/>
                  <a:gd name="connsiteY1" fmla="*/ 461963 h 2138362"/>
                  <a:gd name="connsiteX2" fmla="*/ 1895475 w 1895475"/>
                  <a:gd name="connsiteY2" fmla="*/ 2138362 h 2138362"/>
                  <a:gd name="connsiteX3" fmla="*/ 1890713 w 1895475"/>
                  <a:gd name="connsiteY3" fmla="*/ 742950 h 2138362"/>
                  <a:gd name="connsiteX4" fmla="*/ 928688 w 1895475"/>
                  <a:gd name="connsiteY4" fmla="*/ 0 h 2138362"/>
                  <a:gd name="connsiteX0" fmla="*/ 247650 w 1895475"/>
                  <a:gd name="connsiteY0" fmla="*/ 0 h 1738312"/>
                  <a:gd name="connsiteX1" fmla="*/ 0 w 1895475"/>
                  <a:gd name="connsiteY1" fmla="*/ 61913 h 1738312"/>
                  <a:gd name="connsiteX2" fmla="*/ 1895475 w 1895475"/>
                  <a:gd name="connsiteY2" fmla="*/ 1738312 h 1738312"/>
                  <a:gd name="connsiteX3" fmla="*/ 1890713 w 1895475"/>
                  <a:gd name="connsiteY3" fmla="*/ 342900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143000 w 1895475"/>
                  <a:gd name="connsiteY3" fmla="*/ 7762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895475"/>
                  <a:gd name="connsiteY0" fmla="*/ 0 h 1738312"/>
                  <a:gd name="connsiteX1" fmla="*/ 0 w 1895475"/>
                  <a:gd name="connsiteY1" fmla="*/ 61913 h 1738312"/>
                  <a:gd name="connsiteX2" fmla="*/ 1895475 w 1895475"/>
                  <a:gd name="connsiteY2" fmla="*/ 1738312 h 1738312"/>
                  <a:gd name="connsiteX3" fmla="*/ 1238250 w 1895475"/>
                  <a:gd name="connsiteY3" fmla="*/ 814388 h 1738312"/>
                  <a:gd name="connsiteX4" fmla="*/ 247650 w 1895475"/>
                  <a:gd name="connsiteY4" fmla="*/ 0 h 1738312"/>
                  <a:gd name="connsiteX0" fmla="*/ 247650 w 1238250"/>
                  <a:gd name="connsiteY0" fmla="*/ 0 h 862012"/>
                  <a:gd name="connsiteX1" fmla="*/ 0 w 1238250"/>
                  <a:gd name="connsiteY1" fmla="*/ 61913 h 862012"/>
                  <a:gd name="connsiteX2" fmla="*/ 947738 w 1238250"/>
                  <a:gd name="connsiteY2" fmla="*/ 862012 h 862012"/>
                  <a:gd name="connsiteX3" fmla="*/ 1238250 w 1238250"/>
                  <a:gd name="connsiteY3" fmla="*/ 814388 h 862012"/>
                  <a:gd name="connsiteX4" fmla="*/ 247650 w 1238250"/>
                  <a:gd name="connsiteY4" fmla="*/ 0 h 8620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47650 w 1238250"/>
                  <a:gd name="connsiteY0" fmla="*/ 0 h 823912"/>
                  <a:gd name="connsiteX1" fmla="*/ 0 w 1238250"/>
                  <a:gd name="connsiteY1" fmla="*/ 61913 h 823912"/>
                  <a:gd name="connsiteX2" fmla="*/ 952500 w 1238250"/>
                  <a:gd name="connsiteY2" fmla="*/ 823912 h 823912"/>
                  <a:gd name="connsiteX3" fmla="*/ 1238250 w 1238250"/>
                  <a:gd name="connsiteY3" fmla="*/ 814388 h 823912"/>
                  <a:gd name="connsiteX4" fmla="*/ 247650 w 1238250"/>
                  <a:gd name="connsiteY4" fmla="*/ 0 h 823912"/>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8 h 766762"/>
                  <a:gd name="connsiteX4" fmla="*/ 233363 w 1238250"/>
                  <a:gd name="connsiteY4" fmla="*/ 0 h 766762"/>
                  <a:gd name="connsiteX0" fmla="*/ 233363 w 1238250"/>
                  <a:gd name="connsiteY0" fmla="*/ 0 h 773376"/>
                  <a:gd name="connsiteX1" fmla="*/ 0 w 1238250"/>
                  <a:gd name="connsiteY1" fmla="*/ 4763 h 773376"/>
                  <a:gd name="connsiteX2" fmla="*/ 952500 w 1238250"/>
                  <a:gd name="connsiteY2" fmla="*/ 766762 h 773376"/>
                  <a:gd name="connsiteX3" fmla="*/ 1238250 w 1238250"/>
                  <a:gd name="connsiteY3" fmla="*/ 771525 h 773376"/>
                  <a:gd name="connsiteX4" fmla="*/ 233363 w 1238250"/>
                  <a:gd name="connsiteY4" fmla="*/ 0 h 773376"/>
                  <a:gd name="connsiteX0" fmla="*/ 233363 w 1238250"/>
                  <a:gd name="connsiteY0" fmla="*/ 0 h 766762"/>
                  <a:gd name="connsiteX1" fmla="*/ 0 w 1238250"/>
                  <a:gd name="connsiteY1" fmla="*/ 4763 h 766762"/>
                  <a:gd name="connsiteX2" fmla="*/ 952500 w 1238250"/>
                  <a:gd name="connsiteY2" fmla="*/ 766762 h 766762"/>
                  <a:gd name="connsiteX3" fmla="*/ 1238250 w 1238250"/>
                  <a:gd name="connsiteY3" fmla="*/ 757236 h 766762"/>
                  <a:gd name="connsiteX4" fmla="*/ 233363 w 1238250"/>
                  <a:gd name="connsiteY4" fmla="*/ 0 h 766762"/>
                  <a:gd name="connsiteX0" fmla="*/ 233363 w 1238250"/>
                  <a:gd name="connsiteY0" fmla="*/ 0 h 773375"/>
                  <a:gd name="connsiteX1" fmla="*/ 0 w 1238250"/>
                  <a:gd name="connsiteY1" fmla="*/ 4763 h 773375"/>
                  <a:gd name="connsiteX2" fmla="*/ 952500 w 1238250"/>
                  <a:gd name="connsiteY2" fmla="*/ 766762 h 773375"/>
                  <a:gd name="connsiteX3" fmla="*/ 1238250 w 1238250"/>
                  <a:gd name="connsiteY3" fmla="*/ 771523 h 773375"/>
                  <a:gd name="connsiteX4" fmla="*/ 233363 w 1238250"/>
                  <a:gd name="connsiteY4" fmla="*/ 0 h 773375"/>
                  <a:gd name="connsiteX0" fmla="*/ 233363 w 1238250"/>
                  <a:gd name="connsiteY0" fmla="*/ 0 h 771523"/>
                  <a:gd name="connsiteX1" fmla="*/ 0 w 1238250"/>
                  <a:gd name="connsiteY1" fmla="*/ 4763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71523"/>
                  <a:gd name="connsiteX1" fmla="*/ 0 w 1238250"/>
                  <a:gd name="connsiteY1" fmla="*/ 23466 h 771523"/>
                  <a:gd name="connsiteX2" fmla="*/ 952500 w 1238250"/>
                  <a:gd name="connsiteY2" fmla="*/ 766762 h 771523"/>
                  <a:gd name="connsiteX3" fmla="*/ 1238250 w 1238250"/>
                  <a:gd name="connsiteY3" fmla="*/ 771523 h 771523"/>
                  <a:gd name="connsiteX4" fmla="*/ 233363 w 1238250"/>
                  <a:gd name="connsiteY4" fmla="*/ 0 h 771523"/>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33363 w 1238250"/>
                  <a:gd name="connsiteY0" fmla="*/ 0 h 757496"/>
                  <a:gd name="connsiteX1" fmla="*/ 0 w 1238250"/>
                  <a:gd name="connsiteY1" fmla="*/ 9439 h 757496"/>
                  <a:gd name="connsiteX2" fmla="*/ 952500 w 1238250"/>
                  <a:gd name="connsiteY2" fmla="*/ 752735 h 757496"/>
                  <a:gd name="connsiteX3" fmla="*/ 1238250 w 1238250"/>
                  <a:gd name="connsiteY3" fmla="*/ 757496 h 757496"/>
                  <a:gd name="connsiteX4" fmla="*/ 233363 w 1238250"/>
                  <a:gd name="connsiteY4" fmla="*/ 0 h 757496"/>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 name="connsiteX0" fmla="*/ 243561 w 1248448"/>
                  <a:gd name="connsiteY0" fmla="*/ 573 h 758069"/>
                  <a:gd name="connsiteX1" fmla="*/ 0 w 1248448"/>
                  <a:gd name="connsiteY1" fmla="*/ 0 h 758069"/>
                  <a:gd name="connsiteX2" fmla="*/ 962698 w 1248448"/>
                  <a:gd name="connsiteY2" fmla="*/ 753308 h 758069"/>
                  <a:gd name="connsiteX3" fmla="*/ 1248448 w 1248448"/>
                  <a:gd name="connsiteY3" fmla="*/ 758069 h 758069"/>
                  <a:gd name="connsiteX4" fmla="*/ 243561 w 1248448"/>
                  <a:gd name="connsiteY4" fmla="*/ 573 h 758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8448" h="758069">
                    <a:moveTo>
                      <a:pt x="243561" y="573"/>
                    </a:moveTo>
                    <a:cubicBezTo>
                      <a:pt x="162374" y="382"/>
                      <a:pt x="235530" y="6639"/>
                      <a:pt x="0" y="0"/>
                    </a:cubicBezTo>
                    <a:lnTo>
                      <a:pt x="962698" y="753308"/>
                    </a:lnTo>
                    <a:cubicBezTo>
                      <a:pt x="1114838" y="758721"/>
                      <a:pt x="1045247" y="751718"/>
                      <a:pt x="1248448" y="758069"/>
                    </a:cubicBezTo>
                    <a:lnTo>
                      <a:pt x="243561" y="573"/>
                    </a:lnTo>
                    <a:close/>
                  </a:path>
                </a:pathLst>
              </a:custGeom>
              <a:solidFill>
                <a:srgbClr val="00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8" name="Rectangle 97">
                <a:extLst>
                  <a:ext uri="{FF2B5EF4-FFF2-40B4-BE49-F238E27FC236}">
                    <a16:creationId xmlns:a16="http://schemas.microsoft.com/office/drawing/2014/main" id="{B5F298EC-5C7C-804F-B1E9-F0A0E4E57C02}"/>
                  </a:ext>
                </a:extLst>
              </p:cNvPr>
              <p:cNvSpPr/>
              <p:nvPr/>
            </p:nvSpPr>
            <p:spPr>
              <a:xfrm>
                <a:off x="1332065" y="1066560"/>
                <a:ext cx="296179" cy="13635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ＭＳ Ｐゴシック" charset="0"/>
                  <a:cs typeface="ＭＳ Ｐゴシック" charset="0"/>
                </a:endParaRPr>
              </a:p>
            </p:txBody>
          </p:sp>
        </p:grpSp>
      </p:grpSp>
      <p:grpSp>
        <p:nvGrpSpPr>
          <p:cNvPr id="7" name="Group 6">
            <a:extLst>
              <a:ext uri="{FF2B5EF4-FFF2-40B4-BE49-F238E27FC236}">
                <a16:creationId xmlns:a16="http://schemas.microsoft.com/office/drawing/2014/main" id="{45F39055-4138-5345-8C30-F70330025618}"/>
              </a:ext>
            </a:extLst>
          </p:cNvPr>
          <p:cNvGrpSpPr/>
          <p:nvPr/>
        </p:nvGrpSpPr>
        <p:grpSpPr>
          <a:xfrm>
            <a:off x="1217886" y="3923211"/>
            <a:ext cx="3224987" cy="523220"/>
            <a:chOff x="1217886" y="3818281"/>
            <a:chExt cx="3224987" cy="523220"/>
          </a:xfrm>
        </p:grpSpPr>
        <p:sp>
          <p:nvSpPr>
            <p:cNvPr id="73" name="Text Box 36">
              <a:extLst>
                <a:ext uri="{FF2B5EF4-FFF2-40B4-BE49-F238E27FC236}">
                  <a16:creationId xmlns:a16="http://schemas.microsoft.com/office/drawing/2014/main" id="{1DADF13F-2D2F-5443-842A-4A233EADB7E1}"/>
                </a:ext>
              </a:extLst>
            </p:cNvPr>
            <p:cNvSpPr txBox="1">
              <a:spLocks noChangeArrowheads="1"/>
            </p:cNvSpPr>
            <p:nvPr/>
          </p:nvSpPr>
          <p:spPr bwMode="auto">
            <a:xfrm>
              <a:off x="1217886" y="3818281"/>
              <a:ext cx="880369"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137.196.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charset="0"/>
                  <a:ea typeface="ＭＳ Ｐゴシック" charset="0"/>
                  <a:cs typeface="+mn-cs"/>
                </a:rPr>
                <a:t>       7.14</a:t>
              </a:r>
            </a:p>
          </p:txBody>
        </p:sp>
        <p:sp>
          <p:nvSpPr>
            <p:cNvPr id="77" name="Text Box 27">
              <a:extLst>
                <a:ext uri="{FF2B5EF4-FFF2-40B4-BE49-F238E27FC236}">
                  <a16:creationId xmlns:a16="http://schemas.microsoft.com/office/drawing/2014/main" id="{82505451-0901-AA46-96C0-FED04AABFA3D}"/>
                </a:ext>
              </a:extLst>
            </p:cNvPr>
            <p:cNvSpPr txBox="1">
              <a:spLocks noChangeArrowheads="1"/>
            </p:cNvSpPr>
            <p:nvPr/>
          </p:nvSpPr>
          <p:spPr bwMode="auto">
            <a:xfrm>
              <a:off x="2217388" y="3897795"/>
              <a:ext cx="1739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58-23-D7-FA-20-B0</a:t>
              </a:r>
            </a:p>
          </p:txBody>
        </p:sp>
        <p:sp>
          <p:nvSpPr>
            <p:cNvPr id="78" name="Text Box 27">
              <a:extLst>
                <a:ext uri="{FF2B5EF4-FFF2-40B4-BE49-F238E27FC236}">
                  <a16:creationId xmlns:a16="http://schemas.microsoft.com/office/drawing/2014/main" id="{ED5A362E-E35A-6241-9A98-218C81894567}"/>
                </a:ext>
              </a:extLst>
            </p:cNvPr>
            <p:cNvSpPr txBox="1">
              <a:spLocks noChangeArrowheads="1"/>
            </p:cNvSpPr>
            <p:nvPr/>
          </p:nvSpPr>
          <p:spPr bwMode="auto">
            <a:xfrm>
              <a:off x="3960049" y="3891169"/>
              <a:ext cx="48282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charset="0"/>
                  <a:ea typeface="ＭＳ Ｐゴシック" charset="0"/>
                  <a:cs typeface="+mn-cs"/>
                </a:rPr>
                <a:t>500</a:t>
              </a:r>
            </a:p>
          </p:txBody>
        </p:sp>
      </p:grpSp>
    </p:spTree>
    <p:custDataLst>
      <p:tags r:id="rId1"/>
    </p:custDataLst>
    <p:extLst>
      <p:ext uri="{BB962C8B-B14F-4D97-AF65-F5344CB8AC3E}">
        <p14:creationId xmlns:p14="http://schemas.microsoft.com/office/powerpoint/2010/main" val="401866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dissolv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xit" presetSubtype="0" fill="hold" nodeType="withEffect">
                                  <p:stCondLst>
                                    <p:cond delay="0"/>
                                  </p:stCondLst>
                                  <p:childTnLst>
                                    <p:animEffect transition="out" filter="dissolve">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A06ABE-E0E5-58BB-4AD3-61CA94CBAC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6F542-1277-B36D-62D5-6EFB27899415}"/>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Link layer: roadmap</a:t>
            </a:r>
            <a:endParaRPr lang="en-US" sz="4400" dirty="0"/>
          </a:p>
        </p:txBody>
      </p:sp>
      <p:sp>
        <p:nvSpPr>
          <p:cNvPr id="9" name="Rectangle 4">
            <a:extLst>
              <a:ext uri="{FF2B5EF4-FFF2-40B4-BE49-F238E27FC236}">
                <a16:creationId xmlns:a16="http://schemas.microsoft.com/office/drawing/2014/main" id="{2489C5EA-7D4F-13FA-6DF9-FB0DF94932AC}"/>
              </a:ext>
            </a:extLst>
          </p:cNvPr>
          <p:cNvSpPr>
            <a:spLocks noGrp="1" noChangeArrowheads="1"/>
          </p:cNvSpPr>
          <p:nvPr>
            <p:ph sz="half" idx="2"/>
          </p:nvPr>
        </p:nvSpPr>
        <p:spPr>
          <a:xfrm>
            <a:off x="798691" y="1371323"/>
            <a:ext cx="5534015" cy="3142312"/>
          </a:xfrm>
        </p:spPr>
        <p:txBody>
          <a:bodyPr>
            <a:noAutofit/>
          </a:bodyPr>
          <a:lstStyle/>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Link layer overview</a:t>
            </a:r>
          </a:p>
          <a:p>
            <a:pPr marL="750888" lvl="1" indent="-277813">
              <a:spcBef>
                <a:spcPts val="600"/>
              </a:spcBef>
            </a:pPr>
            <a:r>
              <a:rPr lang="en-US" altLang="en-US" u="sng" dirty="0">
                <a:ea typeface="ＭＳ Ｐゴシック" panose="020B0600070205080204" pitchFamily="34" charset="-128"/>
                <a:cs typeface="Arial" panose="020B0604020202020204" pitchFamily="34" charset="0"/>
              </a:rPr>
              <a:t>Local Area Networks (LANs)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Switched LANs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Virtual LANs (VLANs)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Shared LANs and multiple access protocols</a:t>
            </a:r>
          </a:p>
        </p:txBody>
      </p:sp>
    </p:spTree>
    <p:extLst>
      <p:ext uri="{BB962C8B-B14F-4D97-AF65-F5344CB8AC3E}">
        <p14:creationId xmlns:p14="http://schemas.microsoft.com/office/powerpoint/2010/main" val="24036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B2662-A031-C095-89BC-993626E382DE}"/>
              </a:ext>
            </a:extLst>
          </p:cNvPr>
          <p:cNvSpPr>
            <a:spLocks noGrp="1"/>
          </p:cNvSpPr>
          <p:nvPr>
            <p:ph type="title"/>
          </p:nvPr>
        </p:nvSpPr>
        <p:spPr/>
        <p:txBody>
          <a:bodyPr/>
          <a:lstStyle/>
          <a:p>
            <a:r>
              <a:rPr lang="en-US"/>
              <a:t>Make sure you know</a:t>
            </a:r>
          </a:p>
        </p:txBody>
      </p:sp>
      <p:sp>
        <p:nvSpPr>
          <p:cNvPr id="3" name="Content Placeholder 2">
            <a:extLst>
              <a:ext uri="{FF2B5EF4-FFF2-40B4-BE49-F238E27FC236}">
                <a16:creationId xmlns:a16="http://schemas.microsoft.com/office/drawing/2014/main" id="{415DF4E2-2537-0713-C1A2-AA5F3021B7E1}"/>
              </a:ext>
            </a:extLst>
          </p:cNvPr>
          <p:cNvSpPr>
            <a:spLocks noGrp="1"/>
          </p:cNvSpPr>
          <p:nvPr>
            <p:ph sz="half" idx="1"/>
          </p:nvPr>
        </p:nvSpPr>
        <p:spPr>
          <a:xfrm>
            <a:off x="838200" y="1825625"/>
            <a:ext cx="9759846" cy="4351338"/>
          </a:xfrm>
        </p:spPr>
        <p:txBody>
          <a:bodyPr/>
          <a:lstStyle/>
          <a:p>
            <a:r>
              <a:rPr lang="en-US"/>
              <a:t>That ARP operates directly over Ethernet</a:t>
            </a:r>
          </a:p>
          <a:p>
            <a:r>
              <a:rPr lang="en-US"/>
              <a:t>How ARP helps end hosts determine the MAC address associated with an IP address.</a:t>
            </a:r>
          </a:p>
          <a:p>
            <a:pPr lvl="1"/>
            <a:r>
              <a:rPr lang="en-US"/>
              <a:t>The steps involved address resolution</a:t>
            </a:r>
          </a:p>
          <a:p>
            <a:pPr lvl="1"/>
            <a:r>
              <a:rPr lang="en-US"/>
              <a:t>What the source and destination MAC addresses in ARP queries and responses are</a:t>
            </a:r>
          </a:p>
          <a:p>
            <a:pPr lvl="1"/>
            <a:r>
              <a:rPr lang="en-US"/>
              <a:t>What is included in ARP queries and responses.</a:t>
            </a:r>
          </a:p>
        </p:txBody>
      </p:sp>
    </p:spTree>
    <p:extLst>
      <p:ext uri="{BB962C8B-B14F-4D97-AF65-F5344CB8AC3E}">
        <p14:creationId xmlns:p14="http://schemas.microsoft.com/office/powerpoint/2010/main" val="5282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B934F-FC14-6EAF-57B1-262C9BBFF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D9A7B-B118-503F-2D72-5A1BD0602D56}"/>
              </a:ext>
            </a:extLst>
          </p:cNvPr>
          <p:cNvSpPr>
            <a:spLocks noGrp="1"/>
          </p:cNvSpPr>
          <p:nvPr>
            <p:ph type="title"/>
          </p:nvPr>
        </p:nvSpPr>
        <p:spPr>
          <a:xfrm>
            <a:off x="798691" y="289325"/>
            <a:ext cx="10515600" cy="894622"/>
          </a:xfrm>
        </p:spPr>
        <p:txBody>
          <a:bodyPr>
            <a:normAutofit/>
          </a:bodyPr>
          <a:lstStyle/>
          <a:p>
            <a:r>
              <a:rPr lang="en-US" altLang="en-US" sz="4400" dirty="0">
                <a:cs typeface="Calibri" panose="020F0502020204030204" pitchFamily="34" charset="0"/>
              </a:rPr>
              <a:t>Link layer: roadmap</a:t>
            </a:r>
            <a:endParaRPr lang="en-US" sz="4400" dirty="0"/>
          </a:p>
        </p:txBody>
      </p:sp>
      <p:sp>
        <p:nvSpPr>
          <p:cNvPr id="9" name="Rectangle 4">
            <a:extLst>
              <a:ext uri="{FF2B5EF4-FFF2-40B4-BE49-F238E27FC236}">
                <a16:creationId xmlns:a16="http://schemas.microsoft.com/office/drawing/2014/main" id="{CE31CCAE-81DF-0AA1-319B-ABB8D6E6D030}"/>
              </a:ext>
            </a:extLst>
          </p:cNvPr>
          <p:cNvSpPr>
            <a:spLocks noGrp="1" noChangeArrowheads="1"/>
          </p:cNvSpPr>
          <p:nvPr>
            <p:ph sz="half" idx="2"/>
          </p:nvPr>
        </p:nvSpPr>
        <p:spPr>
          <a:xfrm>
            <a:off x="798691" y="1371323"/>
            <a:ext cx="5534015" cy="3142312"/>
          </a:xfrm>
        </p:spPr>
        <p:txBody>
          <a:bodyPr>
            <a:noAutofit/>
          </a:bodyPr>
          <a:lstStyle/>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Link layer overview</a:t>
            </a:r>
          </a:p>
          <a:p>
            <a:pPr marL="750888" lvl="1" indent="-277813">
              <a:spcBef>
                <a:spcPts val="600"/>
              </a:spcBef>
            </a:pPr>
            <a:r>
              <a:rPr lang="en-US" altLang="en-US" dirty="0">
                <a:solidFill>
                  <a:schemeClr val="bg1">
                    <a:lumMod val="50000"/>
                  </a:schemeClr>
                </a:solidFill>
                <a:ea typeface="ＭＳ Ｐゴシック" panose="020B0600070205080204" pitchFamily="34" charset="-128"/>
                <a:cs typeface="Arial" panose="020B0604020202020204" pitchFamily="34" charset="0"/>
              </a:rPr>
              <a:t>Local Area Networks (LANs)</a:t>
            </a:r>
          </a:p>
          <a:p>
            <a:pPr marL="407988" indent="-277813">
              <a:spcBef>
                <a:spcPts val="600"/>
              </a:spcBef>
              <a:buClr>
                <a:srgbClr val="0000A8"/>
              </a:buClr>
            </a:pPr>
            <a:r>
              <a:rPr lang="en-US" altLang="en-US" dirty="0">
                <a:ea typeface="ＭＳ Ｐゴシック" panose="020B0600070205080204" pitchFamily="34" charset="-128"/>
                <a:cs typeface="Arial" panose="020B0604020202020204" pitchFamily="34" charset="0"/>
              </a:rPr>
              <a:t>Switched LANs</a:t>
            </a:r>
          </a:p>
          <a:p>
            <a:pPr marL="750888" lvl="1" indent="-277813">
              <a:spcBef>
                <a:spcPts val="600"/>
              </a:spcBef>
            </a:pPr>
            <a:r>
              <a:rPr lang="en-US" altLang="en-US" u="sng" dirty="0">
                <a:ea typeface="ＭＳ Ｐゴシック" panose="020B0600070205080204" pitchFamily="34" charset="-128"/>
                <a:cs typeface="Arial" panose="020B0604020202020204" pitchFamily="34" charset="0"/>
              </a:rPr>
              <a:t>Ethernet and Addressing</a:t>
            </a:r>
          </a:p>
          <a:p>
            <a:pPr marL="750888" lvl="1" indent="-277813">
              <a:spcBef>
                <a:spcPts val="600"/>
              </a:spcBef>
            </a:pPr>
            <a:r>
              <a:rPr lang="en-US" altLang="en-US" u="sng" dirty="0">
                <a:ea typeface="ＭＳ Ｐゴシック" panose="020B0600070205080204" pitchFamily="34" charset="-128"/>
                <a:cs typeface="Arial" panose="020B0604020202020204" pitchFamily="34" charset="0"/>
              </a:rPr>
              <a:t>Address Resolution Protocol (ARP) </a:t>
            </a:r>
          </a:p>
          <a:p>
            <a:pPr marL="750888" lvl="1" indent="-277813">
              <a:spcBef>
                <a:spcPts val="600"/>
              </a:spcBef>
            </a:pPr>
            <a:r>
              <a:rPr lang="en-US" altLang="en-US" u="sng" dirty="0">
                <a:ea typeface="ＭＳ Ｐゴシック" panose="020B0600070205080204" pitchFamily="34" charset="-128"/>
                <a:cs typeface="Arial" panose="020B0604020202020204" pitchFamily="34" charset="0"/>
              </a:rPr>
              <a:t>Switches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Virtual LANs (VLANs)</a:t>
            </a:r>
          </a:p>
          <a:p>
            <a:pPr marL="407988" indent="-277813">
              <a:spcBef>
                <a:spcPts val="600"/>
              </a:spcBef>
              <a:buClr>
                <a:srgbClr val="0000A8"/>
              </a:buClr>
            </a:pPr>
            <a:r>
              <a:rPr lang="en-US" altLang="en-US" dirty="0">
                <a:solidFill>
                  <a:schemeClr val="bg1">
                    <a:lumMod val="50000"/>
                  </a:schemeClr>
                </a:solidFill>
                <a:ea typeface="ＭＳ Ｐゴシック" panose="020B0600070205080204" pitchFamily="34" charset="-128"/>
                <a:cs typeface="Arial" panose="020B0604020202020204" pitchFamily="34" charset="0"/>
              </a:rPr>
              <a:t>Shared LANs and multiple access protocols</a:t>
            </a:r>
          </a:p>
        </p:txBody>
      </p:sp>
    </p:spTree>
    <p:extLst>
      <p:ext uri="{BB962C8B-B14F-4D97-AF65-F5344CB8AC3E}">
        <p14:creationId xmlns:p14="http://schemas.microsoft.com/office/powerpoint/2010/main" val="273793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7103A38B-F845-EED2-2B24-71FB4B4F5632}"/>
              </a:ext>
            </a:extLst>
          </p:cNvPr>
          <p:cNvSpPr/>
          <p:nvPr/>
        </p:nvSpPr>
        <p:spPr>
          <a:xfrm>
            <a:off x="7757395" y="3329356"/>
            <a:ext cx="1753959" cy="1410491"/>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4115730" y="2704402"/>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3810531" y="3509340"/>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3987164" y="4317901"/>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4960453" y="3128109"/>
            <a:ext cx="2472643" cy="1851827"/>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a:endCxn id="55" idx="2"/>
          </p:cNvCxnSpPr>
          <p:nvPr/>
        </p:nvCxnSpPr>
        <p:spPr>
          <a:xfrm>
            <a:off x="4820864" y="3225582"/>
            <a:ext cx="713172" cy="29596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a:endCxn id="55" idx="0"/>
          </p:cNvCxnSpPr>
          <p:nvPr/>
        </p:nvCxnSpPr>
        <p:spPr>
          <a:xfrm flipV="1">
            <a:off x="4543986" y="3776834"/>
            <a:ext cx="942763" cy="2475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a:endCxn id="78" idx="0"/>
          </p:cNvCxnSpPr>
          <p:nvPr/>
        </p:nvCxnSpPr>
        <p:spPr>
          <a:xfrm flipV="1">
            <a:off x="4706659" y="4549553"/>
            <a:ext cx="533263" cy="13558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a:stCxn id="70" idx="4"/>
          </p:cNvCxnSpPr>
          <p:nvPr/>
        </p:nvCxnSpPr>
        <p:spPr>
          <a:xfrm flipV="1">
            <a:off x="7241936" y="3885252"/>
            <a:ext cx="722304" cy="12592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486385" y="379468"/>
            <a:ext cx="10515600" cy="894622"/>
          </a:xfrm>
        </p:spPr>
        <p:txBody>
          <a:bodyPr>
            <a:normAutofit/>
          </a:bodyPr>
          <a:lstStyle/>
          <a:p>
            <a:r>
              <a:rPr lang="en-US" altLang="en-US" dirty="0">
                <a:cs typeface="Calibri" panose="020F0502020204030204" pitchFamily="34" charset="0"/>
              </a:rPr>
              <a:t>Link layer: a link-layer network</a:t>
            </a:r>
            <a:endParaRPr lang="en-US" sz="4400" dirty="0"/>
          </a:p>
        </p:txBody>
      </p:sp>
      <p:grpSp>
        <p:nvGrpSpPr>
          <p:cNvPr id="7" name="Group 6">
            <a:extLst>
              <a:ext uri="{FF2B5EF4-FFF2-40B4-BE49-F238E27FC236}">
                <a16:creationId xmlns:a16="http://schemas.microsoft.com/office/drawing/2014/main" id="{0E5D4D85-3E57-0EAD-5FF9-9BA5B1C9A6CF}"/>
              </a:ext>
            </a:extLst>
          </p:cNvPr>
          <p:cNvGrpSpPr/>
          <p:nvPr/>
        </p:nvGrpSpPr>
        <p:grpSpPr>
          <a:xfrm>
            <a:off x="7935157" y="3720048"/>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 name="TextBox 4">
            <a:extLst>
              <a:ext uri="{FF2B5EF4-FFF2-40B4-BE49-F238E27FC236}">
                <a16:creationId xmlns:a16="http://schemas.microsoft.com/office/drawing/2014/main" id="{9A885DEC-1843-263C-3889-8E2EE7E7D7E2}"/>
              </a:ext>
            </a:extLst>
          </p:cNvPr>
          <p:cNvSpPr txBox="1"/>
          <p:nvPr/>
        </p:nvSpPr>
        <p:spPr>
          <a:xfrm>
            <a:off x="5393269" y="1811356"/>
            <a:ext cx="4605170" cy="1366656"/>
          </a:xfrm>
          <a:prstGeom prst="rect">
            <a:avLst/>
          </a:prstGeom>
          <a:noFill/>
        </p:spPr>
        <p:txBody>
          <a:bodyPr wrap="square">
            <a:spAutoFit/>
          </a:bodyPr>
          <a:lstStyle/>
          <a:p>
            <a:pPr marL="133350" marR="0" lvl="0" algn="l" defTabSz="914400" rtl="0" eaLnBrk="0" fontAlgn="base" latinLnBrk="0" hangingPunct="0">
              <a:lnSpc>
                <a:spcPct val="85000"/>
              </a:lnSpc>
              <a:spcBef>
                <a:spcPct val="20000"/>
              </a:spcBef>
              <a:spcAft>
                <a:spcPct val="0"/>
              </a:spcAft>
              <a:buClr>
                <a:srgbClr val="000099"/>
              </a:buClr>
              <a:buSzPct val="100000"/>
              <a:defRPr/>
            </a:pPr>
            <a:r>
              <a:rPr kumimoji="0" lang="en-US" sz="2800" b="0" i="0" u="none" strike="noStrike" kern="0" cap="none" spc="0" normalizeH="0" baseline="0" noProof="0">
                <a:ln>
                  <a:noFill/>
                </a:ln>
                <a:effectLst/>
                <a:uLnTx/>
                <a:uFillTx/>
                <a:latin typeface="Calibri" panose="020F0502020204030204"/>
                <a:ea typeface="ＭＳ Ｐゴシック" charset="0"/>
                <a:cs typeface="+mn-cs"/>
              </a:rPr>
              <a:t>L2 switch</a:t>
            </a:r>
          </a:p>
          <a:p>
            <a:pPr marL="133350" marR="0" lvl="0" algn="l" defTabSz="914400" rtl="0" eaLnBrk="0" fontAlgn="base" latinLnBrk="0" hangingPunct="0">
              <a:lnSpc>
                <a:spcPct val="85000"/>
              </a:lnSpc>
              <a:spcBef>
                <a:spcPct val="20000"/>
              </a:spcBef>
              <a:spcAft>
                <a:spcPct val="0"/>
              </a:spcAft>
              <a:buClr>
                <a:srgbClr val="000099"/>
              </a:buClr>
              <a:buSzPct val="100000"/>
              <a:defRPr/>
            </a:pPr>
            <a:r>
              <a:rPr lang="en-US" sz="2800" kern="0">
                <a:latin typeface="Calibri" panose="020F0502020204030204"/>
                <a:ea typeface="ＭＳ Ｐゴシック" charset="0"/>
              </a:rPr>
              <a:t>L2 = </a:t>
            </a:r>
            <a:r>
              <a:rPr kumimoji="0" lang="en-US" sz="2800" b="0" i="0" u="none" strike="noStrike" kern="0" cap="none" spc="0" normalizeH="0" baseline="0" noProof="0">
                <a:ln>
                  <a:noFill/>
                </a:ln>
                <a:effectLst/>
                <a:uLnTx/>
                <a:uFillTx/>
                <a:latin typeface="Calibri" panose="020F0502020204030204"/>
                <a:ea typeface="ＭＳ Ｐゴシック" charset="0"/>
                <a:cs typeface="+mn-cs"/>
              </a:rPr>
              <a:t>Layer 2, aka link layer</a:t>
            </a:r>
          </a:p>
          <a:p>
            <a:pPr marL="466725" marR="0" lvl="0" indent="-333375" algn="l" defTabSz="914400" rtl="0" eaLnBrk="0" fontAlgn="base" latinLnBrk="0" hangingPunct="0">
              <a:lnSpc>
                <a:spcPct val="85000"/>
              </a:lnSpc>
              <a:spcBef>
                <a:spcPct val="20000"/>
              </a:spcBef>
              <a:spcAft>
                <a:spcPct val="0"/>
              </a:spcAft>
              <a:buClr>
                <a:srgbClr val="000099"/>
              </a:buClr>
              <a:buSzPct val="100000"/>
              <a:buFont typeface="Wingdings" charset="2"/>
              <a:buChar char="§"/>
              <a:defRPr/>
            </a:pPr>
            <a:endParaRPr kumimoji="0" lang="en-US" sz="2800" b="0" i="0" u="none" strike="noStrike" kern="0" cap="none" spc="0" normalizeH="0" baseline="0" noProof="0">
              <a:ln>
                <a:noFill/>
              </a:ln>
              <a:solidFill>
                <a:srgbClr val="C00000"/>
              </a:solidFill>
              <a:effectLst/>
              <a:uLnTx/>
              <a:uFillTx/>
              <a:latin typeface="Calibri" panose="020F0502020204030204"/>
              <a:ea typeface="ＭＳ Ｐゴシック" charset="0"/>
              <a:cs typeface="+mn-cs"/>
            </a:endParaRPr>
          </a:p>
        </p:txBody>
      </p:sp>
      <p:cxnSp>
        <p:nvCxnSpPr>
          <p:cNvPr id="11" name="Straight Arrow Connector 10">
            <a:extLst>
              <a:ext uri="{FF2B5EF4-FFF2-40B4-BE49-F238E27FC236}">
                <a16:creationId xmlns:a16="http://schemas.microsoft.com/office/drawing/2014/main" id="{A217E5C2-1A39-F555-798D-6D3FAA912254}"/>
              </a:ext>
            </a:extLst>
          </p:cNvPr>
          <p:cNvCxnSpPr>
            <a:cxnSpLocks/>
          </p:cNvCxnSpPr>
          <p:nvPr/>
        </p:nvCxnSpPr>
        <p:spPr>
          <a:xfrm flipH="1">
            <a:off x="5873625" y="2704402"/>
            <a:ext cx="497437" cy="80426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0FD19D9D-4B5A-D4BB-C909-5FF3A4ED78A6}"/>
              </a:ext>
            </a:extLst>
          </p:cNvPr>
          <p:cNvGrpSpPr/>
          <p:nvPr/>
        </p:nvGrpSpPr>
        <p:grpSpPr>
          <a:xfrm>
            <a:off x="5484779" y="3521549"/>
            <a:ext cx="711278" cy="420709"/>
            <a:chOff x="3668110" y="2448910"/>
            <a:chExt cx="3794234" cy="2165130"/>
          </a:xfrm>
        </p:grpSpPr>
        <p:sp>
          <p:nvSpPr>
            <p:cNvPr id="54" name="Rectangle 53">
              <a:extLst>
                <a:ext uri="{FF2B5EF4-FFF2-40B4-BE49-F238E27FC236}">
                  <a16:creationId xmlns:a16="http://schemas.microsoft.com/office/drawing/2014/main" id="{97CB7AE3-7A45-EBF4-6D84-5C413EECB77A}"/>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Freeform 54">
              <a:extLst>
                <a:ext uri="{FF2B5EF4-FFF2-40B4-BE49-F238E27FC236}">
                  <a16:creationId xmlns:a16="http://schemas.microsoft.com/office/drawing/2014/main" id="{57127FB8-BC11-638C-3D14-D7D1FD142D6F}"/>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6E974162-BF9A-7288-B6E8-8CD01179F560}"/>
                </a:ext>
              </a:extLst>
            </p:cNvPr>
            <p:cNvGrpSpPr/>
            <p:nvPr/>
          </p:nvGrpSpPr>
          <p:grpSpPr>
            <a:xfrm>
              <a:off x="3941378" y="2603243"/>
              <a:ext cx="3202061" cy="1066110"/>
              <a:chOff x="7939341" y="3037317"/>
              <a:chExt cx="897649" cy="353919"/>
            </a:xfrm>
          </p:grpSpPr>
          <p:sp>
            <p:nvSpPr>
              <p:cNvPr id="57" name="Freeform 56">
                <a:extLst>
                  <a:ext uri="{FF2B5EF4-FFF2-40B4-BE49-F238E27FC236}">
                    <a16:creationId xmlns:a16="http://schemas.microsoft.com/office/drawing/2014/main" id="{D9EB70C9-D147-B99B-C71A-10094A9A2019}"/>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57">
                <a:extLst>
                  <a:ext uri="{FF2B5EF4-FFF2-40B4-BE49-F238E27FC236}">
                    <a16:creationId xmlns:a16="http://schemas.microsoft.com/office/drawing/2014/main" id="{D6C34818-AA08-9C9D-46C4-506FC27EF0E1}"/>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58">
                <a:extLst>
                  <a:ext uri="{FF2B5EF4-FFF2-40B4-BE49-F238E27FC236}">
                    <a16:creationId xmlns:a16="http://schemas.microsoft.com/office/drawing/2014/main" id="{D2641B6C-87D7-FDE4-D4AB-BB265A764949}"/>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Freeform 59">
                <a:extLst>
                  <a:ext uri="{FF2B5EF4-FFF2-40B4-BE49-F238E27FC236}">
                    <a16:creationId xmlns:a16="http://schemas.microsoft.com/office/drawing/2014/main" id="{0C775EBE-12F0-C602-A784-8E224072EF6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8" name="Group 67">
            <a:extLst>
              <a:ext uri="{FF2B5EF4-FFF2-40B4-BE49-F238E27FC236}">
                <a16:creationId xmlns:a16="http://schemas.microsoft.com/office/drawing/2014/main" id="{F6A1E876-D072-AFE2-9FDF-5BCF95B63EE6}"/>
              </a:ext>
            </a:extLst>
          </p:cNvPr>
          <p:cNvGrpSpPr/>
          <p:nvPr/>
        </p:nvGrpSpPr>
        <p:grpSpPr>
          <a:xfrm>
            <a:off x="6530658" y="3753849"/>
            <a:ext cx="711278" cy="420709"/>
            <a:chOff x="3668110" y="2448910"/>
            <a:chExt cx="3794234" cy="2165130"/>
          </a:xfrm>
        </p:grpSpPr>
        <p:sp>
          <p:nvSpPr>
            <p:cNvPr id="69" name="Rectangle 68">
              <a:extLst>
                <a:ext uri="{FF2B5EF4-FFF2-40B4-BE49-F238E27FC236}">
                  <a16:creationId xmlns:a16="http://schemas.microsoft.com/office/drawing/2014/main" id="{913D8375-F2A4-1829-DB2C-C641DF3C79C7}"/>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Freeform 69">
              <a:extLst>
                <a:ext uri="{FF2B5EF4-FFF2-40B4-BE49-F238E27FC236}">
                  <a16:creationId xmlns:a16="http://schemas.microsoft.com/office/drawing/2014/main" id="{AF8FD398-75D5-1DE3-8B5C-B2F2DD3C307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5CA3EDC2-D5DD-6863-A5D3-7FD902D408D0}"/>
                </a:ext>
              </a:extLst>
            </p:cNvPr>
            <p:cNvGrpSpPr/>
            <p:nvPr/>
          </p:nvGrpSpPr>
          <p:grpSpPr>
            <a:xfrm>
              <a:off x="3941378" y="2603243"/>
              <a:ext cx="3202061" cy="1066110"/>
              <a:chOff x="7939341" y="3037317"/>
              <a:chExt cx="897649" cy="353919"/>
            </a:xfrm>
          </p:grpSpPr>
          <p:sp>
            <p:nvSpPr>
              <p:cNvPr id="72" name="Freeform 71">
                <a:extLst>
                  <a:ext uri="{FF2B5EF4-FFF2-40B4-BE49-F238E27FC236}">
                    <a16:creationId xmlns:a16="http://schemas.microsoft.com/office/drawing/2014/main" id="{6AC32821-BE95-F9F6-51F9-B274997DF24D}"/>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72">
                <a:extLst>
                  <a:ext uri="{FF2B5EF4-FFF2-40B4-BE49-F238E27FC236}">
                    <a16:creationId xmlns:a16="http://schemas.microsoft.com/office/drawing/2014/main" id="{E3714D00-05E2-C055-9E27-03AE67695A4E}"/>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Freeform 73">
                <a:extLst>
                  <a:ext uri="{FF2B5EF4-FFF2-40B4-BE49-F238E27FC236}">
                    <a16:creationId xmlns:a16="http://schemas.microsoft.com/office/drawing/2014/main" id="{59EE07AE-E17E-058F-44CF-C5E7082D37B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Freeform 74">
                <a:extLst>
                  <a:ext uri="{FF2B5EF4-FFF2-40B4-BE49-F238E27FC236}">
                    <a16:creationId xmlns:a16="http://schemas.microsoft.com/office/drawing/2014/main" id="{E67898D9-D558-E34E-FE63-F8AED304C91F}"/>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76" name="Group 75">
            <a:extLst>
              <a:ext uri="{FF2B5EF4-FFF2-40B4-BE49-F238E27FC236}">
                <a16:creationId xmlns:a16="http://schemas.microsoft.com/office/drawing/2014/main" id="{A86C9FF6-033F-6CBA-21E7-67930EF2F250}"/>
              </a:ext>
            </a:extLst>
          </p:cNvPr>
          <p:cNvGrpSpPr/>
          <p:nvPr/>
        </p:nvGrpSpPr>
        <p:grpSpPr>
          <a:xfrm>
            <a:off x="5237952" y="4294268"/>
            <a:ext cx="711278" cy="420709"/>
            <a:chOff x="3668110" y="2448910"/>
            <a:chExt cx="3794234" cy="2165130"/>
          </a:xfrm>
        </p:grpSpPr>
        <p:sp>
          <p:nvSpPr>
            <p:cNvPr id="77" name="Rectangle 76">
              <a:extLst>
                <a:ext uri="{FF2B5EF4-FFF2-40B4-BE49-F238E27FC236}">
                  <a16:creationId xmlns:a16="http://schemas.microsoft.com/office/drawing/2014/main" id="{96E565D1-E92A-5960-B864-E15B57AD38E2}"/>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Freeform 77">
              <a:extLst>
                <a:ext uri="{FF2B5EF4-FFF2-40B4-BE49-F238E27FC236}">
                  <a16:creationId xmlns:a16="http://schemas.microsoft.com/office/drawing/2014/main" id="{7FE92689-5DD9-345F-EA93-42FBD506F33D}"/>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9" name="Group 78">
              <a:extLst>
                <a:ext uri="{FF2B5EF4-FFF2-40B4-BE49-F238E27FC236}">
                  <a16:creationId xmlns:a16="http://schemas.microsoft.com/office/drawing/2014/main" id="{32F240C5-2C7D-BFB5-E001-B2279733B067}"/>
                </a:ext>
              </a:extLst>
            </p:cNvPr>
            <p:cNvGrpSpPr/>
            <p:nvPr/>
          </p:nvGrpSpPr>
          <p:grpSpPr>
            <a:xfrm>
              <a:off x="3941378" y="2603243"/>
              <a:ext cx="3202061" cy="1066110"/>
              <a:chOff x="7939341" y="3037317"/>
              <a:chExt cx="897649" cy="353919"/>
            </a:xfrm>
          </p:grpSpPr>
          <p:sp>
            <p:nvSpPr>
              <p:cNvPr id="80" name="Freeform 79">
                <a:extLst>
                  <a:ext uri="{FF2B5EF4-FFF2-40B4-BE49-F238E27FC236}">
                    <a16:creationId xmlns:a16="http://schemas.microsoft.com/office/drawing/2014/main" id="{4C39E689-6D40-8855-AD8C-FE5CB9A58518}"/>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1" name="Freeform 80">
                <a:extLst>
                  <a:ext uri="{FF2B5EF4-FFF2-40B4-BE49-F238E27FC236}">
                    <a16:creationId xmlns:a16="http://schemas.microsoft.com/office/drawing/2014/main" id="{5FD807B5-3EF4-83B4-6186-C9DE69A22125}"/>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81">
                <a:extLst>
                  <a:ext uri="{FF2B5EF4-FFF2-40B4-BE49-F238E27FC236}">
                    <a16:creationId xmlns:a16="http://schemas.microsoft.com/office/drawing/2014/main" id="{D97542A9-5F16-2C55-0335-E8726D80A14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82">
                <a:extLst>
                  <a:ext uri="{FF2B5EF4-FFF2-40B4-BE49-F238E27FC236}">
                    <a16:creationId xmlns:a16="http://schemas.microsoft.com/office/drawing/2014/main" id="{50F59440-8E4B-7DA2-A63E-C4E2B98BCEA4}"/>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96" name="Straight Connector 95">
            <a:extLst>
              <a:ext uri="{FF2B5EF4-FFF2-40B4-BE49-F238E27FC236}">
                <a16:creationId xmlns:a16="http://schemas.microsoft.com/office/drawing/2014/main" id="{7BC86969-3B0D-811A-769B-317AE029422B}"/>
              </a:ext>
            </a:extLst>
          </p:cNvPr>
          <p:cNvCxnSpPr>
            <a:cxnSpLocks/>
          </p:cNvCxnSpPr>
          <p:nvPr/>
        </p:nvCxnSpPr>
        <p:spPr>
          <a:xfrm flipV="1">
            <a:off x="5594576" y="3930251"/>
            <a:ext cx="211789" cy="38000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A29668E-8FC5-B199-927F-7BB015CFA3F0}"/>
              </a:ext>
            </a:extLst>
          </p:cNvPr>
          <p:cNvCxnSpPr>
            <a:cxnSpLocks/>
            <a:endCxn id="70" idx="0"/>
          </p:cNvCxnSpPr>
          <p:nvPr/>
        </p:nvCxnSpPr>
        <p:spPr>
          <a:xfrm>
            <a:off x="6173431" y="3750179"/>
            <a:ext cx="359197" cy="25895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FE7BAD4-E1C8-D3E4-ADD9-3279F7A16B46}"/>
              </a:ext>
            </a:extLst>
          </p:cNvPr>
          <p:cNvCxnSpPr>
            <a:cxnSpLocks/>
            <a:stCxn id="78" idx="4"/>
          </p:cNvCxnSpPr>
          <p:nvPr/>
        </p:nvCxnSpPr>
        <p:spPr>
          <a:xfrm flipV="1">
            <a:off x="5949230" y="4161534"/>
            <a:ext cx="735798" cy="39006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67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342900" y="339699"/>
            <a:ext cx="10515600" cy="894622"/>
          </a:xfrm>
        </p:spPr>
        <p:txBody>
          <a:bodyPr>
            <a:normAutofit/>
          </a:bodyPr>
          <a:lstStyle/>
          <a:p>
            <a:r>
              <a:rPr lang="en-US" b="0" kern="0" dirty="0">
                <a:solidFill>
                  <a:srgbClr val="000099"/>
                </a:solidFill>
                <a:latin typeface="+mn-lt"/>
                <a:ea typeface="ＭＳ Ｐゴシック" charset="0"/>
              </a:rPr>
              <a:t>Ethernet switch</a:t>
            </a:r>
            <a:endParaRPr lang="en-US" sz="4400" b="0" dirty="0">
              <a:latin typeface="+mn-lt"/>
            </a:endParaRPr>
          </a:p>
        </p:txBody>
      </p:sp>
      <p:sp>
        <p:nvSpPr>
          <p:cNvPr id="33" name="Rectangle 3">
            <a:extLst>
              <a:ext uri="{FF2B5EF4-FFF2-40B4-BE49-F238E27FC236}">
                <a16:creationId xmlns:a16="http://schemas.microsoft.com/office/drawing/2014/main" id="{58132559-8058-8A4C-B10B-2116E2272F90}"/>
              </a:ext>
            </a:extLst>
          </p:cNvPr>
          <p:cNvSpPr txBox="1">
            <a:spLocks noChangeArrowheads="1"/>
          </p:cNvSpPr>
          <p:nvPr/>
        </p:nvSpPr>
        <p:spPr>
          <a:xfrm>
            <a:off x="846268" y="1386357"/>
            <a:ext cx="10756119" cy="490951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273050" algn="l" defTabSz="914400" rtl="0" eaLnBrk="1" fontAlgn="auto" latinLnBrk="0" hangingPunct="1">
              <a:lnSpc>
                <a:spcPct val="100000"/>
              </a:lnSpc>
              <a:spcBef>
                <a:spcPts val="1000"/>
              </a:spcBef>
              <a:spcAft>
                <a:spcPts val="0"/>
              </a:spcAft>
              <a:buClr>
                <a:srgbClr val="0000A8"/>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A link-layer switch</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store, forward Ethernet (or other type of) frames</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examine incoming frame’s MAC address, </a:t>
            </a:r>
            <a:r>
              <a:rPr kumimoji="0" lang="en-US" sz="2800" b="0" i="1" u="none" strike="noStrike" kern="1200" cap="none" spc="0" normalizeH="0" baseline="0" noProof="0">
                <a:ln>
                  <a:noFill/>
                </a:ln>
                <a:solidFill>
                  <a:srgbClr val="0000A8"/>
                </a:solidFill>
                <a:effectLst/>
                <a:uLnTx/>
                <a:uFillTx/>
                <a:latin typeface="Calibri" panose="020F0502020204030204"/>
                <a:ea typeface="+mn-ea"/>
                <a:cs typeface="+mn-cs"/>
              </a:rPr>
              <a:t>selectively</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forward  frame to one-or-more outgoing links</a:t>
            </a:r>
          </a:p>
          <a:p>
            <a:pPr marL="403225" marR="0" lvl="0" indent="-273050" algn="l" defTabSz="914400" rtl="0" eaLnBrk="1" fontAlgn="auto" latinLnBrk="0" hangingPunct="1">
              <a:lnSpc>
                <a:spcPct val="100000"/>
              </a:lnSpc>
              <a:spcBef>
                <a:spcPts val="1000"/>
              </a:spcBef>
              <a:spcAft>
                <a:spcPts val="0"/>
              </a:spcAft>
              <a:buClr>
                <a:srgbClr val="0000A8"/>
              </a:buClr>
              <a:buSzTx/>
              <a:buFont typeface="Wingdings" pitchFamily="2" charset="2"/>
              <a:buChar char="§"/>
              <a:tabLst/>
              <a:defRPr/>
            </a:pPr>
            <a:r>
              <a:rPr kumimoji="0" lang="en-US" sz="3200" b="0" i="0" u="none" strike="noStrike" kern="1200" cap="none" spc="0" normalizeH="0" baseline="0" noProof="0">
                <a:ln>
                  <a:noFill/>
                </a:ln>
                <a:solidFill>
                  <a:srgbClr val="0000A8"/>
                </a:solidFill>
                <a:effectLst/>
                <a:uLnTx/>
                <a:uFillTx/>
                <a:latin typeface="Calibri" panose="020F0502020204030204"/>
                <a:ea typeface="+mn-ea"/>
                <a:cs typeface="+mn-cs"/>
              </a:rPr>
              <a:t>transparent: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hosts </a:t>
            </a:r>
            <a:r>
              <a:rPr kumimoji="0" lang="en-US" sz="2800" b="0" i="1" u="none" strike="noStrike" kern="1200" cap="none" spc="0" normalizeH="0" baseline="0" noProof="0">
                <a:ln>
                  <a:noFill/>
                </a:ln>
                <a:solidFill>
                  <a:prstClr val="black"/>
                </a:solidFill>
                <a:effectLst/>
                <a:uLnTx/>
                <a:uFillTx/>
                <a:latin typeface="Calibri" panose="020F0502020204030204"/>
                <a:ea typeface="+mn-ea"/>
                <a:cs typeface="+mn-cs"/>
              </a:rPr>
              <a:t>unaware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of presence of switches</a:t>
            </a:r>
          </a:p>
          <a:p>
            <a:pPr marL="403225" marR="0" lvl="0" indent="-273050" algn="l" defTabSz="914400" rtl="0" eaLnBrk="1" fontAlgn="auto" latinLnBrk="0" hangingPunct="1">
              <a:lnSpc>
                <a:spcPct val="100000"/>
              </a:lnSpc>
              <a:spcBef>
                <a:spcPts val="1000"/>
              </a:spcBef>
              <a:spcAft>
                <a:spcPts val="0"/>
              </a:spcAft>
              <a:buClr>
                <a:srgbClr val="0000A8"/>
              </a:buClr>
              <a:buSzTx/>
              <a:buFont typeface="Wingdings" pitchFamily="2" charset="2"/>
              <a:buChar char="§"/>
              <a:tabLst/>
              <a:defRPr/>
            </a:pPr>
            <a:r>
              <a:rPr kumimoji="0" lang="en-US" sz="3200" b="0" i="0" u="none" strike="noStrike" kern="1200" cap="none" spc="0" normalizeH="0" baseline="0" noProof="0">
                <a:ln>
                  <a:noFill/>
                </a:ln>
                <a:solidFill>
                  <a:srgbClr val="0000A8"/>
                </a:solidFill>
                <a:effectLst/>
                <a:uLnTx/>
                <a:uFillTx/>
                <a:latin typeface="Calibri" panose="020F0502020204030204"/>
                <a:ea typeface="+mn-ea"/>
                <a:cs typeface="+mn-cs"/>
              </a:rPr>
              <a:t>plug-and-play, self-learning</a:t>
            </a:r>
          </a:p>
          <a:p>
            <a:pPr marL="695325" marR="0" lvl="1" indent="-231775"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switches do not need to be configured</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endParaRPr kumimoji="0" lang="en-US" sz="2400" b="0" i="0" u="none" strike="noStrike" kern="1200" cap="none" spc="0" normalizeH="0" baseline="0" noProof="0">
              <a:ln>
                <a:noFill/>
              </a:ln>
              <a:solidFill>
                <a:prstClr val="black"/>
              </a:solidFill>
              <a:effectLst/>
              <a:uLnTx/>
              <a:uFillTx/>
              <a:latin typeface="Gill Sans MT" charset="0"/>
              <a:ea typeface="+mn-ea"/>
              <a:cs typeface="+mn-cs"/>
            </a:endParaRPr>
          </a:p>
        </p:txBody>
      </p:sp>
    </p:spTree>
    <p:custDataLst>
      <p:tags r:id="rId1"/>
    </p:custDataLst>
    <p:extLst>
      <p:ext uri="{BB962C8B-B14F-4D97-AF65-F5344CB8AC3E}">
        <p14:creationId xmlns:p14="http://schemas.microsoft.com/office/powerpoint/2010/main" val="20574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
                                            <p:txEl>
                                              <p:pRg st="3" end="3"/>
                                            </p:txEl>
                                          </p:spTgt>
                                        </p:tgtEl>
                                        <p:attrNameLst>
                                          <p:attrName>style.visibility</p:attrName>
                                        </p:attrNameLst>
                                      </p:cBhvr>
                                      <p:to>
                                        <p:strVal val="visible"/>
                                      </p:to>
                                    </p:set>
                                    <p:animEffect transition="in" filter="dissolve">
                                      <p:cBhvr>
                                        <p:cTn id="7" dur="500"/>
                                        <p:tgtEl>
                                          <p:spTgt spid="3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3">
                                            <p:txEl>
                                              <p:pRg st="4" end="4"/>
                                            </p:txEl>
                                          </p:spTgt>
                                        </p:tgtEl>
                                        <p:attrNameLst>
                                          <p:attrName>style.visibility</p:attrName>
                                        </p:attrNameLst>
                                      </p:cBhvr>
                                      <p:to>
                                        <p:strVal val="visible"/>
                                      </p:to>
                                    </p:set>
                                    <p:animEffect transition="in" filter="dissolve">
                                      <p:cBhvr>
                                        <p:cTn id="12" dur="500"/>
                                        <p:tgtEl>
                                          <p:spTgt spid="33">
                                            <p:txEl>
                                              <p:pRg st="4" end="4"/>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3">
                                            <p:txEl>
                                              <p:pRg st="5" end="5"/>
                                            </p:txEl>
                                          </p:spTgt>
                                        </p:tgtEl>
                                        <p:attrNameLst>
                                          <p:attrName>style.visibility</p:attrName>
                                        </p:attrNameLst>
                                      </p:cBhvr>
                                      <p:to>
                                        <p:strVal val="visible"/>
                                      </p:to>
                                    </p:set>
                                    <p:animEffect transition="in" filter="dissolve">
                                      <p:cBhvr>
                                        <p:cTn id="15" dur="500"/>
                                        <p:tgtEl>
                                          <p:spTgt spid="3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dirty="0">
                <a:solidFill>
                  <a:srgbClr val="000099"/>
                </a:solidFill>
                <a:latin typeface="+mn-lt"/>
                <a:ea typeface="ＭＳ Ｐゴシック" charset="0"/>
              </a:rPr>
              <a:t>Ethernet Switch</a:t>
            </a:r>
            <a:endParaRPr lang="en-US" sz="4400" b="0" dirty="0">
              <a:latin typeface="+mn-lt"/>
            </a:endParaRPr>
          </a:p>
        </p:txBody>
      </p:sp>
      <p:grpSp>
        <p:nvGrpSpPr>
          <p:cNvPr id="121" name="Group 120">
            <a:extLst>
              <a:ext uri="{FF2B5EF4-FFF2-40B4-BE49-F238E27FC236}">
                <a16:creationId xmlns:a16="http://schemas.microsoft.com/office/drawing/2014/main" id="{8491F554-2C7A-214A-897B-0FB0A1CB751B}"/>
              </a:ext>
            </a:extLst>
          </p:cNvPr>
          <p:cNvGrpSpPr/>
          <p:nvPr/>
        </p:nvGrpSpPr>
        <p:grpSpPr>
          <a:xfrm>
            <a:off x="7160640" y="1920913"/>
            <a:ext cx="3884571" cy="3909974"/>
            <a:chOff x="7670306" y="1697644"/>
            <a:chExt cx="3884571" cy="3909974"/>
          </a:xfrm>
        </p:grpSpPr>
        <p:cxnSp>
          <p:nvCxnSpPr>
            <p:cNvPr id="120" name="Straight Connector 119">
              <a:extLst>
                <a:ext uri="{FF2B5EF4-FFF2-40B4-BE49-F238E27FC236}">
                  <a16:creationId xmlns:a16="http://schemas.microsoft.com/office/drawing/2014/main" id="{20924CCE-3F57-D049-9D0A-B1D8FCF20BDA}"/>
                </a:ext>
              </a:extLst>
            </p:cNvPr>
            <p:cNvCxnSpPr/>
            <p:nvPr/>
          </p:nvCxnSpPr>
          <p:spPr>
            <a:xfrm>
              <a:off x="9587512" y="2387296"/>
              <a:ext cx="0" cy="164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34">
              <a:extLst>
                <a:ext uri="{FF2B5EF4-FFF2-40B4-BE49-F238E27FC236}">
                  <a16:creationId xmlns:a16="http://schemas.microsoft.com/office/drawing/2014/main" id="{DCB0325C-FF8E-0B4E-A6A6-A9116B9F803A}"/>
                </a:ext>
              </a:extLst>
            </p:cNvPr>
            <p:cNvSpPr txBox="1">
              <a:spLocks noChangeArrowheads="1"/>
            </p:cNvSpPr>
            <p:nvPr/>
          </p:nvSpPr>
          <p:spPr bwMode="auto">
            <a:xfrm>
              <a:off x="8855012" y="4899732"/>
              <a:ext cx="269986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switch with six interfaces (</a:t>
              </a:r>
              <a:r>
                <a:rPr kumimoji="0" lang="en-US" sz="20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1,2,3,4,5,6</a:t>
              </a:r>
              <a:r>
                <a:rPr kumimoji="0" lang="en-US" sz="20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  </a:t>
              </a:r>
            </a:p>
          </p:txBody>
        </p:sp>
        <p:sp>
          <p:nvSpPr>
            <p:cNvPr id="60" name="Text Box 23">
              <a:extLst>
                <a:ext uri="{FF2B5EF4-FFF2-40B4-BE49-F238E27FC236}">
                  <a16:creationId xmlns:a16="http://schemas.microsoft.com/office/drawing/2014/main" id="{6622E46D-9FDC-6942-8443-B6EE96C08DD5}"/>
                </a:ext>
              </a:extLst>
            </p:cNvPr>
            <p:cNvSpPr txBox="1">
              <a:spLocks noChangeArrowheads="1"/>
            </p:cNvSpPr>
            <p:nvPr/>
          </p:nvSpPr>
          <p:spPr bwMode="auto">
            <a:xfrm>
              <a:off x="9846148" y="1727551"/>
              <a:ext cx="362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61" name="Text Box 24">
              <a:extLst>
                <a:ext uri="{FF2B5EF4-FFF2-40B4-BE49-F238E27FC236}">
                  <a16:creationId xmlns:a16="http://schemas.microsoft.com/office/drawing/2014/main" id="{FC43B703-F100-1449-9F08-04E8275B9785}"/>
                </a:ext>
              </a:extLst>
            </p:cNvPr>
            <p:cNvSpPr txBox="1">
              <a:spLocks noChangeArrowheads="1"/>
            </p:cNvSpPr>
            <p:nvPr/>
          </p:nvSpPr>
          <p:spPr bwMode="auto">
            <a:xfrm>
              <a:off x="9844697" y="4149731"/>
              <a:ext cx="4395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62" name="Text Box 25">
              <a:extLst>
                <a:ext uri="{FF2B5EF4-FFF2-40B4-BE49-F238E27FC236}">
                  <a16:creationId xmlns:a16="http://schemas.microsoft.com/office/drawing/2014/main" id="{FF5419F0-A61E-DF4E-8994-AA7772D64A0C}"/>
                </a:ext>
              </a:extLst>
            </p:cNvPr>
            <p:cNvSpPr txBox="1">
              <a:spLocks noChangeArrowheads="1"/>
            </p:cNvSpPr>
            <p:nvPr/>
          </p:nvSpPr>
          <p:spPr bwMode="auto">
            <a:xfrm>
              <a:off x="10740738" y="2137677"/>
              <a:ext cx="3513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63" name="Text Box 26">
              <a:extLst>
                <a:ext uri="{FF2B5EF4-FFF2-40B4-BE49-F238E27FC236}">
                  <a16:creationId xmlns:a16="http://schemas.microsoft.com/office/drawing/2014/main" id="{6849FEF8-AECF-A148-8CDC-C71F2367AC54}"/>
                </a:ext>
              </a:extLst>
            </p:cNvPr>
            <p:cNvSpPr txBox="1">
              <a:spLocks noChangeArrowheads="1"/>
            </p:cNvSpPr>
            <p:nvPr/>
          </p:nvSpPr>
          <p:spPr bwMode="auto">
            <a:xfrm>
              <a:off x="8061935" y="3914988"/>
              <a:ext cx="4283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64" name="Text Box 27">
              <a:extLst>
                <a:ext uri="{FF2B5EF4-FFF2-40B4-BE49-F238E27FC236}">
                  <a16:creationId xmlns:a16="http://schemas.microsoft.com/office/drawing/2014/main" id="{9424AF7D-A121-114C-AC5C-79FC84F5CFB8}"/>
                </a:ext>
              </a:extLst>
            </p:cNvPr>
            <p:cNvSpPr txBox="1">
              <a:spLocks noChangeArrowheads="1"/>
            </p:cNvSpPr>
            <p:nvPr/>
          </p:nvSpPr>
          <p:spPr bwMode="auto">
            <a:xfrm>
              <a:off x="10739721" y="3994819"/>
              <a:ext cx="34817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sp>
          <p:nvSpPr>
            <p:cNvPr id="65" name="Text Box 28">
              <a:extLst>
                <a:ext uri="{FF2B5EF4-FFF2-40B4-BE49-F238E27FC236}">
                  <a16:creationId xmlns:a16="http://schemas.microsoft.com/office/drawing/2014/main" id="{200E3495-163D-C24E-87E9-B15114F849C7}"/>
                </a:ext>
              </a:extLst>
            </p:cNvPr>
            <p:cNvSpPr txBox="1">
              <a:spLocks noChangeArrowheads="1"/>
            </p:cNvSpPr>
            <p:nvPr/>
          </p:nvSpPr>
          <p:spPr bwMode="auto">
            <a:xfrm>
              <a:off x="8044749" y="2060029"/>
              <a:ext cx="4251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grpSp>
          <p:nvGrpSpPr>
            <p:cNvPr id="105" name="Group 49">
              <a:extLst>
                <a:ext uri="{FF2B5EF4-FFF2-40B4-BE49-F238E27FC236}">
                  <a16:creationId xmlns:a16="http://schemas.microsoft.com/office/drawing/2014/main" id="{2909A8E8-3B3E-B94A-A268-12FA81AA752D}"/>
                </a:ext>
              </a:extLst>
            </p:cNvPr>
            <p:cNvGrpSpPr>
              <a:grpSpLocks/>
            </p:cNvGrpSpPr>
            <p:nvPr/>
          </p:nvGrpSpPr>
          <p:grpSpPr bwMode="auto">
            <a:xfrm>
              <a:off x="7686715" y="2428791"/>
              <a:ext cx="833957" cy="690324"/>
              <a:chOff x="-44" y="1473"/>
              <a:chExt cx="981" cy="1105"/>
            </a:xfrm>
          </p:grpSpPr>
          <p:pic>
            <p:nvPicPr>
              <p:cNvPr id="106" name="Picture 50" descr="desktop_computer_stylized_medium">
                <a:extLst>
                  <a:ext uri="{FF2B5EF4-FFF2-40B4-BE49-F238E27FC236}">
                    <a16:creationId xmlns:a16="http://schemas.microsoft.com/office/drawing/2014/main" id="{4C993D65-A8AC-C24F-A8E1-0C71ED99F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 name="Freeform 51">
                <a:extLst>
                  <a:ext uri="{FF2B5EF4-FFF2-40B4-BE49-F238E27FC236}">
                    <a16:creationId xmlns:a16="http://schemas.microsoft.com/office/drawing/2014/main" id="{CB7E302C-C236-0244-87D6-1E3E70C451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91" name="Group 49">
              <a:extLst>
                <a:ext uri="{FF2B5EF4-FFF2-40B4-BE49-F238E27FC236}">
                  <a16:creationId xmlns:a16="http://schemas.microsoft.com/office/drawing/2014/main" id="{5273BA26-CBE3-134E-8F22-04D4CD3E9FA1}"/>
                </a:ext>
              </a:extLst>
            </p:cNvPr>
            <p:cNvGrpSpPr>
              <a:grpSpLocks/>
            </p:cNvGrpSpPr>
            <p:nvPr/>
          </p:nvGrpSpPr>
          <p:grpSpPr bwMode="auto">
            <a:xfrm>
              <a:off x="7670306" y="3312731"/>
              <a:ext cx="833957" cy="690324"/>
              <a:chOff x="-44" y="1473"/>
              <a:chExt cx="981" cy="1105"/>
            </a:xfrm>
          </p:grpSpPr>
          <p:pic>
            <p:nvPicPr>
              <p:cNvPr id="92" name="Picture 50" descr="desktop_computer_stylized_medium">
                <a:extLst>
                  <a:ext uri="{FF2B5EF4-FFF2-40B4-BE49-F238E27FC236}">
                    <a16:creationId xmlns:a16="http://schemas.microsoft.com/office/drawing/2014/main" id="{0B5C182E-CEBC-6E47-AB60-C10090993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Freeform 51">
                <a:extLst>
                  <a:ext uri="{FF2B5EF4-FFF2-40B4-BE49-F238E27FC236}">
                    <a16:creationId xmlns:a16="http://schemas.microsoft.com/office/drawing/2014/main" id="{FDBA5721-FF64-F348-B964-2E26A4468A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80" name="Text Box 35">
              <a:extLst>
                <a:ext uri="{FF2B5EF4-FFF2-40B4-BE49-F238E27FC236}">
                  <a16:creationId xmlns:a16="http://schemas.microsoft.com/office/drawing/2014/main" id="{D85F520A-7524-3D40-A439-8CDE292B34C5}"/>
                </a:ext>
              </a:extLst>
            </p:cNvPr>
            <p:cNvSpPr txBox="1">
              <a:spLocks noChangeArrowheads="1"/>
            </p:cNvSpPr>
            <p:nvPr/>
          </p:nvSpPr>
          <p:spPr bwMode="auto">
            <a:xfrm>
              <a:off x="9340356" y="2722016"/>
              <a:ext cx="3127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1</a:t>
              </a:r>
            </a:p>
          </p:txBody>
        </p:sp>
        <p:sp>
          <p:nvSpPr>
            <p:cNvPr id="81" name="Text Box 36">
              <a:extLst>
                <a:ext uri="{FF2B5EF4-FFF2-40B4-BE49-F238E27FC236}">
                  <a16:creationId xmlns:a16="http://schemas.microsoft.com/office/drawing/2014/main" id="{470DA178-E968-A943-85CD-CAF4B26DAEC8}"/>
                </a:ext>
              </a:extLst>
            </p:cNvPr>
            <p:cNvSpPr txBox="1">
              <a:spLocks noChangeArrowheads="1"/>
            </p:cNvSpPr>
            <p:nvPr/>
          </p:nvSpPr>
          <p:spPr bwMode="auto">
            <a:xfrm>
              <a:off x="9775745" y="2800425"/>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2</a:t>
              </a:r>
            </a:p>
          </p:txBody>
        </p:sp>
        <p:sp>
          <p:nvSpPr>
            <p:cNvPr id="82" name="Text Box 37">
              <a:extLst>
                <a:ext uri="{FF2B5EF4-FFF2-40B4-BE49-F238E27FC236}">
                  <a16:creationId xmlns:a16="http://schemas.microsoft.com/office/drawing/2014/main" id="{376E3621-6CFE-204E-8F4D-39AE53CF0430}"/>
                </a:ext>
              </a:extLst>
            </p:cNvPr>
            <p:cNvSpPr txBox="1">
              <a:spLocks noChangeArrowheads="1"/>
            </p:cNvSpPr>
            <p:nvPr/>
          </p:nvSpPr>
          <p:spPr bwMode="auto">
            <a:xfrm>
              <a:off x="9922900" y="3225116"/>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3</a:t>
              </a:r>
            </a:p>
          </p:txBody>
        </p:sp>
        <p:sp>
          <p:nvSpPr>
            <p:cNvPr id="83" name="Text Box 38">
              <a:extLst>
                <a:ext uri="{FF2B5EF4-FFF2-40B4-BE49-F238E27FC236}">
                  <a16:creationId xmlns:a16="http://schemas.microsoft.com/office/drawing/2014/main" id="{3011C175-89E3-8741-B58D-8B5BE4BAE690}"/>
                </a:ext>
              </a:extLst>
            </p:cNvPr>
            <p:cNvSpPr txBox="1">
              <a:spLocks noChangeArrowheads="1"/>
            </p:cNvSpPr>
            <p:nvPr/>
          </p:nvSpPr>
          <p:spPr bwMode="auto">
            <a:xfrm>
              <a:off x="9525472" y="3474353"/>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4</a:t>
              </a:r>
            </a:p>
          </p:txBody>
        </p:sp>
        <p:sp>
          <p:nvSpPr>
            <p:cNvPr id="84" name="Text Box 39">
              <a:extLst>
                <a:ext uri="{FF2B5EF4-FFF2-40B4-BE49-F238E27FC236}">
                  <a16:creationId xmlns:a16="http://schemas.microsoft.com/office/drawing/2014/main" id="{5B29F5A1-B63E-3846-A3E2-58E4C5752FB5}"/>
                </a:ext>
              </a:extLst>
            </p:cNvPr>
            <p:cNvSpPr txBox="1">
              <a:spLocks noChangeArrowheads="1"/>
            </p:cNvSpPr>
            <p:nvPr/>
          </p:nvSpPr>
          <p:spPr bwMode="auto">
            <a:xfrm>
              <a:off x="9061577" y="3440668"/>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5</a:t>
              </a:r>
            </a:p>
          </p:txBody>
        </p:sp>
        <p:sp>
          <p:nvSpPr>
            <p:cNvPr id="85" name="Text Box 40">
              <a:extLst>
                <a:ext uri="{FF2B5EF4-FFF2-40B4-BE49-F238E27FC236}">
                  <a16:creationId xmlns:a16="http://schemas.microsoft.com/office/drawing/2014/main" id="{5D63FF79-DA8B-0342-A3E1-AD2B9A26733B}"/>
                </a:ext>
              </a:extLst>
            </p:cNvPr>
            <p:cNvSpPr txBox="1">
              <a:spLocks noChangeArrowheads="1"/>
            </p:cNvSpPr>
            <p:nvPr/>
          </p:nvSpPr>
          <p:spPr bwMode="auto">
            <a:xfrm>
              <a:off x="8947484" y="3014530"/>
              <a:ext cx="31908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6</a:t>
              </a:r>
            </a:p>
          </p:txBody>
        </p:sp>
        <p:sp>
          <p:nvSpPr>
            <p:cNvPr id="108" name="Rectangle 37">
              <a:extLst>
                <a:ext uri="{FF2B5EF4-FFF2-40B4-BE49-F238E27FC236}">
                  <a16:creationId xmlns:a16="http://schemas.microsoft.com/office/drawing/2014/main" id="{25F61537-69D9-2542-AF7D-1F7D5E80C63C}"/>
                </a:ext>
              </a:extLst>
            </p:cNvPr>
            <p:cNvSpPr>
              <a:spLocks noChangeArrowheads="1"/>
            </p:cNvSpPr>
            <p:nvPr/>
          </p:nvSpPr>
          <p:spPr bwMode="auto">
            <a:xfrm rot="5400000">
              <a:off x="8461713" y="2732203"/>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09" name="Rectangle 37">
              <a:extLst>
                <a:ext uri="{FF2B5EF4-FFF2-40B4-BE49-F238E27FC236}">
                  <a16:creationId xmlns:a16="http://schemas.microsoft.com/office/drawing/2014/main" id="{350C81E9-380A-7F46-91B4-FCA7A4B97870}"/>
                </a:ext>
              </a:extLst>
            </p:cNvPr>
            <p:cNvSpPr>
              <a:spLocks noChangeArrowheads="1"/>
            </p:cNvSpPr>
            <p:nvPr/>
          </p:nvSpPr>
          <p:spPr bwMode="auto">
            <a:xfrm rot="5400000">
              <a:off x="8476898" y="3630561"/>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0" name="Rectangle 37">
              <a:extLst>
                <a:ext uri="{FF2B5EF4-FFF2-40B4-BE49-F238E27FC236}">
                  <a16:creationId xmlns:a16="http://schemas.microsoft.com/office/drawing/2014/main" id="{D9512E3C-142E-9744-90C8-CAECC07908AF}"/>
                </a:ext>
              </a:extLst>
            </p:cNvPr>
            <p:cNvSpPr>
              <a:spLocks noChangeArrowheads="1"/>
            </p:cNvSpPr>
            <p:nvPr/>
          </p:nvSpPr>
          <p:spPr bwMode="auto">
            <a:xfrm rot="5400000">
              <a:off x="10579799" y="273447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1" name="Rectangle 37">
              <a:extLst>
                <a:ext uri="{FF2B5EF4-FFF2-40B4-BE49-F238E27FC236}">
                  <a16:creationId xmlns:a16="http://schemas.microsoft.com/office/drawing/2014/main" id="{411F0A98-6385-274D-A80E-3786685FBD70}"/>
                </a:ext>
              </a:extLst>
            </p:cNvPr>
            <p:cNvSpPr>
              <a:spLocks noChangeArrowheads="1"/>
            </p:cNvSpPr>
            <p:nvPr/>
          </p:nvSpPr>
          <p:spPr bwMode="auto">
            <a:xfrm rot="5400000">
              <a:off x="10594984" y="3632828"/>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100" name="Group 44">
              <a:extLst>
                <a:ext uri="{FF2B5EF4-FFF2-40B4-BE49-F238E27FC236}">
                  <a16:creationId xmlns:a16="http://schemas.microsoft.com/office/drawing/2014/main" id="{D14AFC91-71E2-F24B-902C-C917FA8FA94E}"/>
                </a:ext>
              </a:extLst>
            </p:cNvPr>
            <p:cNvGrpSpPr>
              <a:grpSpLocks/>
            </p:cNvGrpSpPr>
            <p:nvPr/>
          </p:nvGrpSpPr>
          <p:grpSpPr bwMode="auto">
            <a:xfrm>
              <a:off x="10416209" y="2517915"/>
              <a:ext cx="799548" cy="697947"/>
              <a:chOff x="-44" y="1473"/>
              <a:chExt cx="981" cy="1105"/>
            </a:xfrm>
          </p:grpSpPr>
          <p:pic>
            <p:nvPicPr>
              <p:cNvPr id="102" name="Picture 45" descr="desktop_computer_stylized_medium">
                <a:extLst>
                  <a:ext uri="{FF2B5EF4-FFF2-40B4-BE49-F238E27FC236}">
                    <a16:creationId xmlns:a16="http://schemas.microsoft.com/office/drawing/2014/main" id="{9D322BDD-E57A-8444-8AFE-B4159D0BD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Freeform 46">
                <a:extLst>
                  <a:ext uri="{FF2B5EF4-FFF2-40B4-BE49-F238E27FC236}">
                    <a16:creationId xmlns:a16="http://schemas.microsoft.com/office/drawing/2014/main" id="{7E0B05B5-6E51-3D4F-A876-9F08381512D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88" name="Picture 45" descr="desktop_computer_stylized_medium">
              <a:extLst>
                <a:ext uri="{FF2B5EF4-FFF2-40B4-BE49-F238E27FC236}">
                  <a16:creationId xmlns:a16="http://schemas.microsoft.com/office/drawing/2014/main" id="{6ED0D78A-97A6-FC4F-BA50-97C8A6D92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395649" y="3398050"/>
              <a:ext cx="853270" cy="741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 name="Freeform 46">
              <a:extLst>
                <a:ext uri="{FF2B5EF4-FFF2-40B4-BE49-F238E27FC236}">
                  <a16:creationId xmlns:a16="http://schemas.microsoft.com/office/drawing/2014/main" id="{A05F0CAB-4DF9-BF46-9ACB-FF9BB4E4CEA3}"/>
                </a:ext>
              </a:extLst>
            </p:cNvPr>
            <p:cNvSpPr>
              <a:spLocks/>
            </p:cNvSpPr>
            <p:nvPr/>
          </p:nvSpPr>
          <p:spPr bwMode="auto">
            <a:xfrm flipH="1">
              <a:off x="10752102" y="3466315"/>
              <a:ext cx="414893" cy="339637"/>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cxnSp>
          <p:nvCxnSpPr>
            <p:cNvPr id="4" name="Straight Connector 3">
              <a:extLst>
                <a:ext uri="{FF2B5EF4-FFF2-40B4-BE49-F238E27FC236}">
                  <a16:creationId xmlns:a16="http://schemas.microsoft.com/office/drawing/2014/main" id="{5D7DEA5B-74C6-6D4E-A564-97C477937229}"/>
                </a:ext>
              </a:extLst>
            </p:cNvPr>
            <p:cNvCxnSpPr>
              <a:cxnSpLocks/>
              <a:stCxn id="108" idx="0"/>
              <a:endCxn id="111" idx="2"/>
            </p:cNvCxnSpPr>
            <p:nvPr/>
          </p:nvCxnSpPr>
          <p:spPr>
            <a:xfrm>
              <a:off x="8638885" y="2857428"/>
              <a:ext cx="1882821" cy="900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8B44F92-1523-6C40-AD86-F840EA2D6FA1}"/>
                </a:ext>
              </a:extLst>
            </p:cNvPr>
            <p:cNvCxnSpPr>
              <a:cxnSpLocks/>
            </p:cNvCxnSpPr>
            <p:nvPr/>
          </p:nvCxnSpPr>
          <p:spPr>
            <a:xfrm flipV="1">
              <a:off x="8648700" y="2858184"/>
              <a:ext cx="1869638" cy="904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37">
              <a:extLst>
                <a:ext uri="{FF2B5EF4-FFF2-40B4-BE49-F238E27FC236}">
                  <a16:creationId xmlns:a16="http://schemas.microsoft.com/office/drawing/2014/main" id="{D75AB559-876E-124D-AE96-8DE8C51BB978}"/>
                </a:ext>
              </a:extLst>
            </p:cNvPr>
            <p:cNvSpPr>
              <a:spLocks noChangeArrowheads="1"/>
            </p:cNvSpPr>
            <p:nvPr/>
          </p:nvSpPr>
          <p:spPr bwMode="auto">
            <a:xfrm rot="10800000">
              <a:off x="9534072" y="2230527"/>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9" name="Rectangle 37">
              <a:extLst>
                <a:ext uri="{FF2B5EF4-FFF2-40B4-BE49-F238E27FC236}">
                  <a16:creationId xmlns:a16="http://schemas.microsoft.com/office/drawing/2014/main" id="{75D02172-6808-7F4C-B887-5DF27DF57A3D}"/>
                </a:ext>
              </a:extLst>
            </p:cNvPr>
            <p:cNvSpPr>
              <a:spLocks noChangeArrowheads="1"/>
            </p:cNvSpPr>
            <p:nvPr/>
          </p:nvSpPr>
          <p:spPr bwMode="auto">
            <a:xfrm rot="10800000">
              <a:off x="9531052" y="3935912"/>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122" name="Group 121">
              <a:extLst>
                <a:ext uri="{FF2B5EF4-FFF2-40B4-BE49-F238E27FC236}">
                  <a16:creationId xmlns:a16="http://schemas.microsoft.com/office/drawing/2014/main" id="{9BA061E6-1E33-7C4D-A760-2EAAE6F141CE}"/>
                </a:ext>
              </a:extLst>
            </p:cNvPr>
            <p:cNvGrpSpPr/>
            <p:nvPr/>
          </p:nvGrpSpPr>
          <p:grpSpPr>
            <a:xfrm>
              <a:off x="9236687" y="3108787"/>
              <a:ext cx="711278" cy="420709"/>
              <a:chOff x="3668110" y="2448910"/>
              <a:chExt cx="3794234" cy="2165130"/>
            </a:xfrm>
          </p:grpSpPr>
          <p:sp>
            <p:nvSpPr>
              <p:cNvPr id="123" name="Rectangle 122">
                <a:extLst>
                  <a:ext uri="{FF2B5EF4-FFF2-40B4-BE49-F238E27FC236}">
                    <a16:creationId xmlns:a16="http://schemas.microsoft.com/office/drawing/2014/main" id="{9EED6747-7F6F-7F43-9DCE-4375015BFE25}"/>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Freeform 123">
                <a:extLst>
                  <a:ext uri="{FF2B5EF4-FFF2-40B4-BE49-F238E27FC236}">
                    <a16:creationId xmlns:a16="http://schemas.microsoft.com/office/drawing/2014/main" id="{713BD2F3-A046-C844-9290-8007C98F1EE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58BA6AB3-60D9-084F-ADAD-5105679BCDE8}"/>
                  </a:ext>
                </a:extLst>
              </p:cNvPr>
              <p:cNvGrpSpPr/>
              <p:nvPr/>
            </p:nvGrpSpPr>
            <p:grpSpPr>
              <a:xfrm>
                <a:off x="3941378" y="2603243"/>
                <a:ext cx="3202061" cy="1066110"/>
                <a:chOff x="7939341" y="3037317"/>
                <a:chExt cx="897649" cy="353919"/>
              </a:xfrm>
            </p:grpSpPr>
            <p:sp>
              <p:nvSpPr>
                <p:cNvPr id="126" name="Freeform 125">
                  <a:extLst>
                    <a:ext uri="{FF2B5EF4-FFF2-40B4-BE49-F238E27FC236}">
                      <a16:creationId xmlns:a16="http://schemas.microsoft.com/office/drawing/2014/main" id="{B47D322F-8E6C-C740-9424-B4336CB3860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A90CA4C8-0135-1444-9709-18E5C661430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6F5E61E2-0756-ED4D-8685-32B20FE49B37}"/>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9EB332DA-F807-8347-93F2-C5388D159AB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5" name="Group 44">
              <a:extLst>
                <a:ext uri="{FF2B5EF4-FFF2-40B4-BE49-F238E27FC236}">
                  <a16:creationId xmlns:a16="http://schemas.microsoft.com/office/drawing/2014/main" id="{426DCB6B-A219-374F-8F06-F18D724B8563}"/>
                </a:ext>
              </a:extLst>
            </p:cNvPr>
            <p:cNvGrpSpPr>
              <a:grpSpLocks/>
            </p:cNvGrpSpPr>
            <p:nvPr/>
          </p:nvGrpSpPr>
          <p:grpSpPr bwMode="auto">
            <a:xfrm>
              <a:off x="9011867" y="4020081"/>
              <a:ext cx="853270" cy="741697"/>
              <a:chOff x="-44" y="1473"/>
              <a:chExt cx="981" cy="1105"/>
            </a:xfrm>
          </p:grpSpPr>
          <p:pic>
            <p:nvPicPr>
              <p:cNvPr id="96" name="Picture 45" descr="desktop_computer_stylized_medium">
                <a:extLst>
                  <a:ext uri="{FF2B5EF4-FFF2-40B4-BE49-F238E27FC236}">
                    <a16:creationId xmlns:a16="http://schemas.microsoft.com/office/drawing/2014/main" id="{BA7C916A-9A78-3E4C-80BC-A0D48EEB7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Freeform 46">
                <a:extLst>
                  <a:ext uri="{FF2B5EF4-FFF2-40B4-BE49-F238E27FC236}">
                    <a16:creationId xmlns:a16="http://schemas.microsoft.com/office/drawing/2014/main" id="{3B939C3B-3462-3744-96CE-3ECDF9D8EDB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73" name="Group 44">
              <a:extLst>
                <a:ext uri="{FF2B5EF4-FFF2-40B4-BE49-F238E27FC236}">
                  <a16:creationId xmlns:a16="http://schemas.microsoft.com/office/drawing/2014/main" id="{265543F6-BA09-9844-B798-D9E4755DE1B4}"/>
                </a:ext>
              </a:extLst>
            </p:cNvPr>
            <p:cNvGrpSpPr>
              <a:grpSpLocks/>
            </p:cNvGrpSpPr>
            <p:nvPr/>
          </p:nvGrpSpPr>
          <p:grpSpPr bwMode="auto">
            <a:xfrm>
              <a:off x="9087713" y="1697644"/>
              <a:ext cx="853270" cy="741697"/>
              <a:chOff x="-44" y="1473"/>
              <a:chExt cx="981" cy="1105"/>
            </a:xfrm>
          </p:grpSpPr>
          <p:pic>
            <p:nvPicPr>
              <p:cNvPr id="98" name="Picture 45" descr="desktop_computer_stylized_medium">
                <a:extLst>
                  <a:ext uri="{FF2B5EF4-FFF2-40B4-BE49-F238E27FC236}">
                    <a16:creationId xmlns:a16="http://schemas.microsoft.com/office/drawing/2014/main" id="{F5B56AF6-7AEE-0F4C-8EF5-5BAE87130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 name="Freeform 46">
                <a:extLst>
                  <a:ext uri="{FF2B5EF4-FFF2-40B4-BE49-F238E27FC236}">
                    <a16:creationId xmlns:a16="http://schemas.microsoft.com/office/drawing/2014/main" id="{E5EF4B97-CB79-BF44-8332-3F89F741ACF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sp>
        <p:nvSpPr>
          <p:cNvPr id="131" name="Rectangle 3">
            <a:extLst>
              <a:ext uri="{FF2B5EF4-FFF2-40B4-BE49-F238E27FC236}">
                <a16:creationId xmlns:a16="http://schemas.microsoft.com/office/drawing/2014/main" id="{C0047884-D119-174A-AE6D-FD50C58F7AB4}"/>
              </a:ext>
            </a:extLst>
          </p:cNvPr>
          <p:cNvSpPr txBox="1">
            <a:spLocks noChangeArrowheads="1"/>
          </p:cNvSpPr>
          <p:nvPr/>
        </p:nvSpPr>
        <p:spPr>
          <a:xfrm>
            <a:off x="929391" y="1533864"/>
            <a:ext cx="5846164" cy="343738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93688" algn="l" defTabSz="914400" rtl="0" eaLnBrk="1" fontAlgn="auto" latinLnBrk="0" hangingPunct="1">
              <a:lnSpc>
                <a:spcPct val="90000"/>
              </a:lnSpc>
              <a:spcBef>
                <a:spcPts val="1000"/>
              </a:spcBef>
              <a:spcAft>
                <a:spcPts val="0"/>
              </a:spcAft>
              <a:buClr>
                <a:srgbClr val="0000A8"/>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hosts have dedicated, direct connection to switch</a:t>
            </a:r>
          </a:p>
          <a:p>
            <a:pPr marL="352425" marR="0" lvl="0" indent="-293688" algn="l" defTabSz="914400" rtl="0" eaLnBrk="1" fontAlgn="auto" latinLnBrk="0" hangingPunct="1">
              <a:lnSpc>
                <a:spcPct val="90000"/>
              </a:lnSpc>
              <a:spcBef>
                <a:spcPts val="1000"/>
              </a:spcBef>
              <a:spcAft>
                <a:spcPts val="0"/>
              </a:spcAft>
              <a:buClr>
                <a:srgbClr val="0000A8"/>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switches buffer packets</a:t>
            </a:r>
          </a:p>
          <a:p>
            <a:pPr marL="352425" marR="0" lvl="0" indent="-293688" algn="l" defTabSz="914400" rtl="0" eaLnBrk="1" fontAlgn="auto" latinLnBrk="0" hangingPunct="1">
              <a:lnSpc>
                <a:spcPct val="90000"/>
              </a:lnSpc>
              <a:spcBef>
                <a:spcPts val="1000"/>
              </a:spcBef>
              <a:spcAft>
                <a:spcPts val="0"/>
              </a:spcAft>
              <a:buClr>
                <a:srgbClr val="0000A8"/>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Ethernet protocol used on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each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incoming link, so: </a:t>
            </a:r>
          </a:p>
          <a:p>
            <a:pPr marL="695325" marR="0" lvl="1" indent="-293688"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shared </a:t>
            </a:r>
            <a:r>
              <a:rPr lang="en-US" sz="2800" dirty="0">
                <a:solidFill>
                  <a:prstClr val="black"/>
                </a:solidFill>
                <a:latin typeface="Calibri" panose="020F0502020204030204"/>
              </a:rPr>
              <a:t>medium,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 collisions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link is its own collision domain</a:t>
            </a:r>
          </a:p>
        </p:txBody>
      </p:sp>
      <p:sp>
        <p:nvSpPr>
          <p:cNvPr id="130" name="Left-Right Arrow 129">
            <a:extLst>
              <a:ext uri="{FF2B5EF4-FFF2-40B4-BE49-F238E27FC236}">
                <a16:creationId xmlns:a16="http://schemas.microsoft.com/office/drawing/2014/main" id="{390325D3-5B28-6141-9145-A34DF8C34806}"/>
              </a:ext>
            </a:extLst>
          </p:cNvPr>
          <p:cNvSpPr/>
          <p:nvPr/>
        </p:nvSpPr>
        <p:spPr>
          <a:xfrm rot="5400000">
            <a:off x="8417537" y="3356139"/>
            <a:ext cx="1352278" cy="17792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Left-Right Arrow 133">
            <a:extLst>
              <a:ext uri="{FF2B5EF4-FFF2-40B4-BE49-F238E27FC236}">
                <a16:creationId xmlns:a16="http://schemas.microsoft.com/office/drawing/2014/main" id="{8716E4D4-5340-A04D-84B1-535BF0345A0D}"/>
              </a:ext>
            </a:extLst>
          </p:cNvPr>
          <p:cNvSpPr/>
          <p:nvPr/>
        </p:nvSpPr>
        <p:spPr>
          <a:xfrm rot="9282253">
            <a:off x="8060403" y="3378664"/>
            <a:ext cx="1986794" cy="199277"/>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192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dissolve">
                                      <p:cBhvr>
                                        <p:cTn id="7" dur="500"/>
                                        <p:tgtEl>
                                          <p:spTgt spid="13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dissolve">
                                      <p:cBhvr>
                                        <p:cTn id="11"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Slide Number Placeholder 4">
            <a:extLst>
              <a:ext uri="{FF2B5EF4-FFF2-40B4-BE49-F238E27FC236}">
                <a16:creationId xmlns:a16="http://schemas.microsoft.com/office/drawing/2014/main" id="{C87F3257-E91D-E144-BA13-B0DD96B23FDC}"/>
              </a:ext>
            </a:extLst>
          </p:cNvPr>
          <p:cNvSpPr>
            <a:spLocks noGrp="1"/>
          </p:cNvSpPr>
          <p:nvPr>
            <p:ph type="sldNum" sz="quarter" idx="4"/>
          </p:nvPr>
        </p:nvSpPr>
        <p:spPr>
          <a:xfrm>
            <a:off x="9219616" y="644308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t>Link Layer: 6-</a:t>
            </a:r>
            <a:fld id="{C4204591-24BD-A542-B9D5-F8D8A88D2FEE}" type="slidenum">
              <a:rPr lang="en-US" smtClean="0"/>
              <a:pPr/>
              <a:t>45</a:t>
            </a:fld>
            <a:endParaRPr kumimoji="0" lang="en-US" sz="11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grpSp>
        <p:nvGrpSpPr>
          <p:cNvPr id="121" name="Group 120">
            <a:extLst>
              <a:ext uri="{FF2B5EF4-FFF2-40B4-BE49-F238E27FC236}">
                <a16:creationId xmlns:a16="http://schemas.microsoft.com/office/drawing/2014/main" id="{8491F554-2C7A-214A-897B-0FB0A1CB751B}"/>
              </a:ext>
            </a:extLst>
          </p:cNvPr>
          <p:cNvGrpSpPr/>
          <p:nvPr/>
        </p:nvGrpSpPr>
        <p:grpSpPr>
          <a:xfrm>
            <a:off x="7160640" y="1920913"/>
            <a:ext cx="3884571" cy="3909974"/>
            <a:chOff x="7670306" y="1697644"/>
            <a:chExt cx="3884571" cy="3909974"/>
          </a:xfrm>
        </p:grpSpPr>
        <p:cxnSp>
          <p:nvCxnSpPr>
            <p:cNvPr id="120" name="Straight Connector 119">
              <a:extLst>
                <a:ext uri="{FF2B5EF4-FFF2-40B4-BE49-F238E27FC236}">
                  <a16:creationId xmlns:a16="http://schemas.microsoft.com/office/drawing/2014/main" id="{20924CCE-3F57-D049-9D0A-B1D8FCF20BDA}"/>
                </a:ext>
              </a:extLst>
            </p:cNvPr>
            <p:cNvCxnSpPr/>
            <p:nvPr/>
          </p:nvCxnSpPr>
          <p:spPr>
            <a:xfrm>
              <a:off x="9587512" y="2387296"/>
              <a:ext cx="0" cy="164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 Box 34">
              <a:extLst>
                <a:ext uri="{FF2B5EF4-FFF2-40B4-BE49-F238E27FC236}">
                  <a16:creationId xmlns:a16="http://schemas.microsoft.com/office/drawing/2014/main" id="{DCB0325C-FF8E-0B4E-A6A6-A9116B9F803A}"/>
                </a:ext>
              </a:extLst>
            </p:cNvPr>
            <p:cNvSpPr txBox="1">
              <a:spLocks noChangeArrowheads="1"/>
            </p:cNvSpPr>
            <p:nvPr/>
          </p:nvSpPr>
          <p:spPr bwMode="auto">
            <a:xfrm>
              <a:off x="8855012" y="4899732"/>
              <a:ext cx="2699865"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switch with six interfaces (</a:t>
              </a:r>
              <a:r>
                <a:rPr kumimoji="0" lang="en-US" sz="20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rPr>
                <a:t>1,2,3,4,5,6</a:t>
              </a:r>
              <a:r>
                <a:rPr kumimoji="0" lang="en-US" sz="20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  </a:t>
              </a:r>
            </a:p>
          </p:txBody>
        </p:sp>
        <p:sp>
          <p:nvSpPr>
            <p:cNvPr id="60" name="Text Box 23">
              <a:extLst>
                <a:ext uri="{FF2B5EF4-FFF2-40B4-BE49-F238E27FC236}">
                  <a16:creationId xmlns:a16="http://schemas.microsoft.com/office/drawing/2014/main" id="{6622E46D-9FDC-6942-8443-B6EE96C08DD5}"/>
                </a:ext>
              </a:extLst>
            </p:cNvPr>
            <p:cNvSpPr txBox="1">
              <a:spLocks noChangeArrowheads="1"/>
            </p:cNvSpPr>
            <p:nvPr/>
          </p:nvSpPr>
          <p:spPr bwMode="auto">
            <a:xfrm>
              <a:off x="9846148" y="1727551"/>
              <a:ext cx="362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A</a:t>
              </a:r>
            </a:p>
          </p:txBody>
        </p:sp>
        <p:sp>
          <p:nvSpPr>
            <p:cNvPr id="61" name="Text Box 24">
              <a:extLst>
                <a:ext uri="{FF2B5EF4-FFF2-40B4-BE49-F238E27FC236}">
                  <a16:creationId xmlns:a16="http://schemas.microsoft.com/office/drawing/2014/main" id="{FC43B703-F100-1449-9F08-04E8275B9785}"/>
                </a:ext>
              </a:extLst>
            </p:cNvPr>
            <p:cNvSpPr txBox="1">
              <a:spLocks noChangeArrowheads="1"/>
            </p:cNvSpPr>
            <p:nvPr/>
          </p:nvSpPr>
          <p:spPr bwMode="auto">
            <a:xfrm>
              <a:off x="9844697" y="4149731"/>
              <a:ext cx="4395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A’</a:t>
              </a:r>
            </a:p>
          </p:txBody>
        </p:sp>
        <p:sp>
          <p:nvSpPr>
            <p:cNvPr id="62" name="Text Box 25">
              <a:extLst>
                <a:ext uri="{FF2B5EF4-FFF2-40B4-BE49-F238E27FC236}">
                  <a16:creationId xmlns:a16="http://schemas.microsoft.com/office/drawing/2014/main" id="{FF5419F0-A61E-DF4E-8994-AA7772D64A0C}"/>
                </a:ext>
              </a:extLst>
            </p:cNvPr>
            <p:cNvSpPr txBox="1">
              <a:spLocks noChangeArrowheads="1"/>
            </p:cNvSpPr>
            <p:nvPr/>
          </p:nvSpPr>
          <p:spPr bwMode="auto">
            <a:xfrm>
              <a:off x="10740738" y="2137677"/>
              <a:ext cx="3513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B</a:t>
              </a:r>
            </a:p>
          </p:txBody>
        </p:sp>
        <p:sp>
          <p:nvSpPr>
            <p:cNvPr id="63" name="Text Box 26">
              <a:extLst>
                <a:ext uri="{FF2B5EF4-FFF2-40B4-BE49-F238E27FC236}">
                  <a16:creationId xmlns:a16="http://schemas.microsoft.com/office/drawing/2014/main" id="{6849FEF8-AECF-A148-8CDC-C71F2367AC54}"/>
                </a:ext>
              </a:extLst>
            </p:cNvPr>
            <p:cNvSpPr txBox="1">
              <a:spLocks noChangeArrowheads="1"/>
            </p:cNvSpPr>
            <p:nvPr/>
          </p:nvSpPr>
          <p:spPr bwMode="auto">
            <a:xfrm>
              <a:off x="8061935" y="3914988"/>
              <a:ext cx="4283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B’</a:t>
              </a:r>
            </a:p>
          </p:txBody>
        </p:sp>
        <p:sp>
          <p:nvSpPr>
            <p:cNvPr id="64" name="Text Box 27">
              <a:extLst>
                <a:ext uri="{FF2B5EF4-FFF2-40B4-BE49-F238E27FC236}">
                  <a16:creationId xmlns:a16="http://schemas.microsoft.com/office/drawing/2014/main" id="{9424AF7D-A121-114C-AC5C-79FC84F5CFB8}"/>
                </a:ext>
              </a:extLst>
            </p:cNvPr>
            <p:cNvSpPr txBox="1">
              <a:spLocks noChangeArrowheads="1"/>
            </p:cNvSpPr>
            <p:nvPr/>
          </p:nvSpPr>
          <p:spPr bwMode="auto">
            <a:xfrm>
              <a:off x="10739721" y="3994819"/>
              <a:ext cx="34817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C</a:t>
              </a:r>
            </a:p>
          </p:txBody>
        </p:sp>
        <p:sp>
          <p:nvSpPr>
            <p:cNvPr id="65" name="Text Box 28">
              <a:extLst>
                <a:ext uri="{FF2B5EF4-FFF2-40B4-BE49-F238E27FC236}">
                  <a16:creationId xmlns:a16="http://schemas.microsoft.com/office/drawing/2014/main" id="{200E3495-163D-C24E-87E9-B15114F849C7}"/>
                </a:ext>
              </a:extLst>
            </p:cNvPr>
            <p:cNvSpPr txBox="1">
              <a:spLocks noChangeArrowheads="1"/>
            </p:cNvSpPr>
            <p:nvPr/>
          </p:nvSpPr>
          <p:spPr bwMode="auto">
            <a:xfrm>
              <a:off x="8044749" y="2060029"/>
              <a:ext cx="4251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a:ea typeface="ＭＳ Ｐゴシック" charset="0"/>
                  <a:cs typeface="Arial" charset="0"/>
                </a:rPr>
                <a:t>C’</a:t>
              </a:r>
            </a:p>
          </p:txBody>
        </p:sp>
        <p:grpSp>
          <p:nvGrpSpPr>
            <p:cNvPr id="105" name="Group 49">
              <a:extLst>
                <a:ext uri="{FF2B5EF4-FFF2-40B4-BE49-F238E27FC236}">
                  <a16:creationId xmlns:a16="http://schemas.microsoft.com/office/drawing/2014/main" id="{2909A8E8-3B3E-B94A-A268-12FA81AA752D}"/>
                </a:ext>
              </a:extLst>
            </p:cNvPr>
            <p:cNvGrpSpPr>
              <a:grpSpLocks/>
            </p:cNvGrpSpPr>
            <p:nvPr/>
          </p:nvGrpSpPr>
          <p:grpSpPr bwMode="auto">
            <a:xfrm>
              <a:off x="7686715" y="2428791"/>
              <a:ext cx="833957" cy="690324"/>
              <a:chOff x="-44" y="1473"/>
              <a:chExt cx="981" cy="1105"/>
            </a:xfrm>
          </p:grpSpPr>
          <p:pic>
            <p:nvPicPr>
              <p:cNvPr id="106" name="Picture 50" descr="desktop_computer_stylized_medium">
                <a:extLst>
                  <a:ext uri="{FF2B5EF4-FFF2-40B4-BE49-F238E27FC236}">
                    <a16:creationId xmlns:a16="http://schemas.microsoft.com/office/drawing/2014/main" id="{4C993D65-A8AC-C24F-A8E1-0C71ED99F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 name="Freeform 51">
                <a:extLst>
                  <a:ext uri="{FF2B5EF4-FFF2-40B4-BE49-F238E27FC236}">
                    <a16:creationId xmlns:a16="http://schemas.microsoft.com/office/drawing/2014/main" id="{CB7E302C-C236-0244-87D6-1E3E70C451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grpSp>
          <p:nvGrpSpPr>
            <p:cNvPr id="91" name="Group 49">
              <a:extLst>
                <a:ext uri="{FF2B5EF4-FFF2-40B4-BE49-F238E27FC236}">
                  <a16:creationId xmlns:a16="http://schemas.microsoft.com/office/drawing/2014/main" id="{5273BA26-CBE3-134E-8F22-04D4CD3E9FA1}"/>
                </a:ext>
              </a:extLst>
            </p:cNvPr>
            <p:cNvGrpSpPr>
              <a:grpSpLocks/>
            </p:cNvGrpSpPr>
            <p:nvPr/>
          </p:nvGrpSpPr>
          <p:grpSpPr bwMode="auto">
            <a:xfrm>
              <a:off x="7670306" y="3312731"/>
              <a:ext cx="833957" cy="690324"/>
              <a:chOff x="-44" y="1473"/>
              <a:chExt cx="981" cy="1105"/>
            </a:xfrm>
          </p:grpSpPr>
          <p:pic>
            <p:nvPicPr>
              <p:cNvPr id="92" name="Picture 50" descr="desktop_computer_stylized_medium">
                <a:extLst>
                  <a:ext uri="{FF2B5EF4-FFF2-40B4-BE49-F238E27FC236}">
                    <a16:creationId xmlns:a16="http://schemas.microsoft.com/office/drawing/2014/main" id="{0B5C182E-CEBC-6E47-AB60-C10090993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Freeform 51">
                <a:extLst>
                  <a:ext uri="{FF2B5EF4-FFF2-40B4-BE49-F238E27FC236}">
                    <a16:creationId xmlns:a16="http://schemas.microsoft.com/office/drawing/2014/main" id="{FDBA5721-FF64-F348-B964-2E26A4468A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sp>
          <p:nvSpPr>
            <p:cNvPr id="80" name="Text Box 35">
              <a:extLst>
                <a:ext uri="{FF2B5EF4-FFF2-40B4-BE49-F238E27FC236}">
                  <a16:creationId xmlns:a16="http://schemas.microsoft.com/office/drawing/2014/main" id="{D85F520A-7524-3D40-A439-8CDE292B34C5}"/>
                </a:ext>
              </a:extLst>
            </p:cNvPr>
            <p:cNvSpPr txBox="1">
              <a:spLocks noChangeArrowheads="1"/>
            </p:cNvSpPr>
            <p:nvPr/>
          </p:nvSpPr>
          <p:spPr bwMode="auto">
            <a:xfrm>
              <a:off x="9340356" y="2722016"/>
              <a:ext cx="3127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rPr>
                <a:t>1</a:t>
              </a:r>
            </a:p>
          </p:txBody>
        </p:sp>
        <p:sp>
          <p:nvSpPr>
            <p:cNvPr id="81" name="Text Box 36">
              <a:extLst>
                <a:ext uri="{FF2B5EF4-FFF2-40B4-BE49-F238E27FC236}">
                  <a16:creationId xmlns:a16="http://schemas.microsoft.com/office/drawing/2014/main" id="{470DA178-E968-A943-85CD-CAF4B26DAEC8}"/>
                </a:ext>
              </a:extLst>
            </p:cNvPr>
            <p:cNvSpPr txBox="1">
              <a:spLocks noChangeArrowheads="1"/>
            </p:cNvSpPr>
            <p:nvPr/>
          </p:nvSpPr>
          <p:spPr bwMode="auto">
            <a:xfrm>
              <a:off x="9775745" y="2800425"/>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rPr>
                <a:t>2</a:t>
              </a:r>
            </a:p>
          </p:txBody>
        </p:sp>
        <p:sp>
          <p:nvSpPr>
            <p:cNvPr id="82" name="Text Box 37">
              <a:extLst>
                <a:ext uri="{FF2B5EF4-FFF2-40B4-BE49-F238E27FC236}">
                  <a16:creationId xmlns:a16="http://schemas.microsoft.com/office/drawing/2014/main" id="{376E3621-6CFE-204E-8F4D-39AE53CF0430}"/>
                </a:ext>
              </a:extLst>
            </p:cNvPr>
            <p:cNvSpPr txBox="1">
              <a:spLocks noChangeArrowheads="1"/>
            </p:cNvSpPr>
            <p:nvPr/>
          </p:nvSpPr>
          <p:spPr bwMode="auto">
            <a:xfrm>
              <a:off x="9922900" y="3225116"/>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rPr>
                <a:t>3</a:t>
              </a:r>
            </a:p>
          </p:txBody>
        </p:sp>
        <p:sp>
          <p:nvSpPr>
            <p:cNvPr id="83" name="Text Box 38">
              <a:extLst>
                <a:ext uri="{FF2B5EF4-FFF2-40B4-BE49-F238E27FC236}">
                  <a16:creationId xmlns:a16="http://schemas.microsoft.com/office/drawing/2014/main" id="{3011C175-89E3-8741-B58D-8B5BE4BAE690}"/>
                </a:ext>
              </a:extLst>
            </p:cNvPr>
            <p:cNvSpPr txBox="1">
              <a:spLocks noChangeArrowheads="1"/>
            </p:cNvSpPr>
            <p:nvPr/>
          </p:nvSpPr>
          <p:spPr bwMode="auto">
            <a:xfrm>
              <a:off x="9525472" y="3474353"/>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rPr>
                <a:t>4</a:t>
              </a:r>
            </a:p>
          </p:txBody>
        </p:sp>
        <p:sp>
          <p:nvSpPr>
            <p:cNvPr id="84" name="Text Box 39">
              <a:extLst>
                <a:ext uri="{FF2B5EF4-FFF2-40B4-BE49-F238E27FC236}">
                  <a16:creationId xmlns:a16="http://schemas.microsoft.com/office/drawing/2014/main" id="{5B29F5A1-B63E-3846-A3E2-58E4C5752FB5}"/>
                </a:ext>
              </a:extLst>
            </p:cNvPr>
            <p:cNvSpPr txBox="1">
              <a:spLocks noChangeArrowheads="1"/>
            </p:cNvSpPr>
            <p:nvPr/>
          </p:nvSpPr>
          <p:spPr bwMode="auto">
            <a:xfrm>
              <a:off x="9061577" y="3440668"/>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rPr>
                <a:t>5</a:t>
              </a:r>
            </a:p>
          </p:txBody>
        </p:sp>
        <p:sp>
          <p:nvSpPr>
            <p:cNvPr id="85" name="Text Box 40">
              <a:extLst>
                <a:ext uri="{FF2B5EF4-FFF2-40B4-BE49-F238E27FC236}">
                  <a16:creationId xmlns:a16="http://schemas.microsoft.com/office/drawing/2014/main" id="{5D63FF79-DA8B-0342-A3E1-AD2B9A26733B}"/>
                </a:ext>
              </a:extLst>
            </p:cNvPr>
            <p:cNvSpPr txBox="1">
              <a:spLocks noChangeArrowheads="1"/>
            </p:cNvSpPr>
            <p:nvPr/>
          </p:nvSpPr>
          <p:spPr bwMode="auto">
            <a:xfrm>
              <a:off x="8947484" y="3014530"/>
              <a:ext cx="31908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0000"/>
                  </a:solidFill>
                  <a:effectLst/>
                  <a:uLnTx/>
                  <a:uFillTx/>
                  <a:latin typeface="Calibri" panose="020F0502020204030204"/>
                  <a:ea typeface="ＭＳ Ｐゴシック" charset="0"/>
                  <a:cs typeface="Arial" charset="0"/>
                </a:rPr>
                <a:t>6</a:t>
              </a:r>
            </a:p>
          </p:txBody>
        </p:sp>
        <p:sp>
          <p:nvSpPr>
            <p:cNvPr id="108" name="Rectangle 37">
              <a:extLst>
                <a:ext uri="{FF2B5EF4-FFF2-40B4-BE49-F238E27FC236}">
                  <a16:creationId xmlns:a16="http://schemas.microsoft.com/office/drawing/2014/main" id="{25F61537-69D9-2542-AF7D-1F7D5E80C63C}"/>
                </a:ext>
              </a:extLst>
            </p:cNvPr>
            <p:cNvSpPr>
              <a:spLocks noChangeArrowheads="1"/>
            </p:cNvSpPr>
            <p:nvPr/>
          </p:nvSpPr>
          <p:spPr bwMode="auto">
            <a:xfrm rot="5400000">
              <a:off x="8461713" y="2732203"/>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mn-cs"/>
                </a:rPr>
                <a:t> </a:t>
              </a:r>
            </a:p>
          </p:txBody>
        </p:sp>
        <p:sp>
          <p:nvSpPr>
            <p:cNvPr id="109" name="Rectangle 37">
              <a:extLst>
                <a:ext uri="{FF2B5EF4-FFF2-40B4-BE49-F238E27FC236}">
                  <a16:creationId xmlns:a16="http://schemas.microsoft.com/office/drawing/2014/main" id="{350C81E9-380A-7F46-91B4-FCA7A4B97870}"/>
                </a:ext>
              </a:extLst>
            </p:cNvPr>
            <p:cNvSpPr>
              <a:spLocks noChangeArrowheads="1"/>
            </p:cNvSpPr>
            <p:nvPr/>
          </p:nvSpPr>
          <p:spPr bwMode="auto">
            <a:xfrm rot="5400000">
              <a:off x="8476898" y="3630561"/>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mn-cs"/>
                </a:rPr>
                <a:t> </a:t>
              </a:r>
            </a:p>
          </p:txBody>
        </p:sp>
        <p:sp>
          <p:nvSpPr>
            <p:cNvPr id="110" name="Rectangle 37">
              <a:extLst>
                <a:ext uri="{FF2B5EF4-FFF2-40B4-BE49-F238E27FC236}">
                  <a16:creationId xmlns:a16="http://schemas.microsoft.com/office/drawing/2014/main" id="{D9512E3C-142E-9744-90C8-CAECC07908AF}"/>
                </a:ext>
              </a:extLst>
            </p:cNvPr>
            <p:cNvSpPr>
              <a:spLocks noChangeArrowheads="1"/>
            </p:cNvSpPr>
            <p:nvPr/>
          </p:nvSpPr>
          <p:spPr bwMode="auto">
            <a:xfrm rot="5400000">
              <a:off x="10579799" y="273447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mn-cs"/>
                </a:rPr>
                <a:t> </a:t>
              </a:r>
            </a:p>
          </p:txBody>
        </p:sp>
        <p:sp>
          <p:nvSpPr>
            <p:cNvPr id="111" name="Rectangle 37">
              <a:extLst>
                <a:ext uri="{FF2B5EF4-FFF2-40B4-BE49-F238E27FC236}">
                  <a16:creationId xmlns:a16="http://schemas.microsoft.com/office/drawing/2014/main" id="{411F0A98-6385-274D-A80E-3786685FBD70}"/>
                </a:ext>
              </a:extLst>
            </p:cNvPr>
            <p:cNvSpPr>
              <a:spLocks noChangeArrowheads="1"/>
            </p:cNvSpPr>
            <p:nvPr/>
          </p:nvSpPr>
          <p:spPr bwMode="auto">
            <a:xfrm rot="5400000">
              <a:off x="10594984" y="3632828"/>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mn-cs"/>
                </a:rPr>
                <a:t> </a:t>
              </a:r>
            </a:p>
          </p:txBody>
        </p:sp>
        <p:grpSp>
          <p:nvGrpSpPr>
            <p:cNvPr id="100" name="Group 44">
              <a:extLst>
                <a:ext uri="{FF2B5EF4-FFF2-40B4-BE49-F238E27FC236}">
                  <a16:creationId xmlns:a16="http://schemas.microsoft.com/office/drawing/2014/main" id="{D14AFC91-71E2-F24B-902C-C917FA8FA94E}"/>
                </a:ext>
              </a:extLst>
            </p:cNvPr>
            <p:cNvGrpSpPr>
              <a:grpSpLocks/>
            </p:cNvGrpSpPr>
            <p:nvPr/>
          </p:nvGrpSpPr>
          <p:grpSpPr bwMode="auto">
            <a:xfrm>
              <a:off x="10416209" y="2517915"/>
              <a:ext cx="799548" cy="697947"/>
              <a:chOff x="-44" y="1473"/>
              <a:chExt cx="981" cy="1105"/>
            </a:xfrm>
          </p:grpSpPr>
          <p:pic>
            <p:nvPicPr>
              <p:cNvPr id="102" name="Picture 45" descr="desktop_computer_stylized_medium">
                <a:extLst>
                  <a:ext uri="{FF2B5EF4-FFF2-40B4-BE49-F238E27FC236}">
                    <a16:creationId xmlns:a16="http://schemas.microsoft.com/office/drawing/2014/main" id="{9D322BDD-E57A-8444-8AFE-B4159D0BDD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Freeform 46">
                <a:extLst>
                  <a:ext uri="{FF2B5EF4-FFF2-40B4-BE49-F238E27FC236}">
                    <a16:creationId xmlns:a16="http://schemas.microsoft.com/office/drawing/2014/main" id="{7E0B05B5-6E51-3D4F-A876-9F08381512D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pic>
          <p:nvPicPr>
            <p:cNvPr id="88" name="Picture 45" descr="desktop_computer_stylized_medium">
              <a:extLst>
                <a:ext uri="{FF2B5EF4-FFF2-40B4-BE49-F238E27FC236}">
                  <a16:creationId xmlns:a16="http://schemas.microsoft.com/office/drawing/2014/main" id="{6ED0D78A-97A6-FC4F-BA50-97C8A6D92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395649" y="3398050"/>
              <a:ext cx="853270" cy="741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 name="Freeform 46">
              <a:extLst>
                <a:ext uri="{FF2B5EF4-FFF2-40B4-BE49-F238E27FC236}">
                  <a16:creationId xmlns:a16="http://schemas.microsoft.com/office/drawing/2014/main" id="{A05F0CAB-4DF9-BF46-9ACB-FF9BB4E4CEA3}"/>
                </a:ext>
              </a:extLst>
            </p:cNvPr>
            <p:cNvSpPr>
              <a:spLocks/>
            </p:cNvSpPr>
            <p:nvPr/>
          </p:nvSpPr>
          <p:spPr bwMode="auto">
            <a:xfrm flipH="1">
              <a:off x="10752102" y="3466315"/>
              <a:ext cx="414893" cy="339637"/>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cxnSp>
          <p:nvCxnSpPr>
            <p:cNvPr id="4" name="Straight Connector 3">
              <a:extLst>
                <a:ext uri="{FF2B5EF4-FFF2-40B4-BE49-F238E27FC236}">
                  <a16:creationId xmlns:a16="http://schemas.microsoft.com/office/drawing/2014/main" id="{5D7DEA5B-74C6-6D4E-A564-97C477937229}"/>
                </a:ext>
              </a:extLst>
            </p:cNvPr>
            <p:cNvCxnSpPr>
              <a:cxnSpLocks/>
              <a:stCxn id="108" idx="0"/>
              <a:endCxn id="111" idx="2"/>
            </p:cNvCxnSpPr>
            <p:nvPr/>
          </p:nvCxnSpPr>
          <p:spPr>
            <a:xfrm>
              <a:off x="8638885" y="2857428"/>
              <a:ext cx="1882821" cy="900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8B44F92-1523-6C40-AD86-F840EA2D6FA1}"/>
                </a:ext>
              </a:extLst>
            </p:cNvPr>
            <p:cNvCxnSpPr>
              <a:cxnSpLocks/>
            </p:cNvCxnSpPr>
            <p:nvPr/>
          </p:nvCxnSpPr>
          <p:spPr>
            <a:xfrm flipV="1">
              <a:off x="8648700" y="2858184"/>
              <a:ext cx="1869638" cy="904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37">
              <a:extLst>
                <a:ext uri="{FF2B5EF4-FFF2-40B4-BE49-F238E27FC236}">
                  <a16:creationId xmlns:a16="http://schemas.microsoft.com/office/drawing/2014/main" id="{D75AB559-876E-124D-AE96-8DE8C51BB978}"/>
                </a:ext>
              </a:extLst>
            </p:cNvPr>
            <p:cNvSpPr>
              <a:spLocks noChangeArrowheads="1"/>
            </p:cNvSpPr>
            <p:nvPr/>
          </p:nvSpPr>
          <p:spPr bwMode="auto">
            <a:xfrm rot="10800000">
              <a:off x="9534072" y="2230527"/>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mn-cs"/>
                </a:rPr>
                <a:t> </a:t>
              </a:r>
            </a:p>
          </p:txBody>
        </p:sp>
        <p:sp>
          <p:nvSpPr>
            <p:cNvPr id="119" name="Rectangle 37">
              <a:extLst>
                <a:ext uri="{FF2B5EF4-FFF2-40B4-BE49-F238E27FC236}">
                  <a16:creationId xmlns:a16="http://schemas.microsoft.com/office/drawing/2014/main" id="{75D02172-6808-7F4C-B887-5DF27DF57A3D}"/>
                </a:ext>
              </a:extLst>
            </p:cNvPr>
            <p:cNvSpPr>
              <a:spLocks noChangeArrowheads="1"/>
            </p:cNvSpPr>
            <p:nvPr/>
          </p:nvSpPr>
          <p:spPr bwMode="auto">
            <a:xfrm rot="10800000">
              <a:off x="9531052" y="3935912"/>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Comic Sans MS" pitchFamily="66" charset="0"/>
                  <a:ea typeface="ＭＳ Ｐゴシック" charset="0"/>
                  <a:cs typeface="+mn-cs"/>
                </a:rPr>
                <a:t> </a:t>
              </a:r>
            </a:p>
          </p:txBody>
        </p:sp>
        <p:grpSp>
          <p:nvGrpSpPr>
            <p:cNvPr id="122" name="Group 121">
              <a:extLst>
                <a:ext uri="{FF2B5EF4-FFF2-40B4-BE49-F238E27FC236}">
                  <a16:creationId xmlns:a16="http://schemas.microsoft.com/office/drawing/2014/main" id="{9BA061E6-1E33-7C4D-A760-2EAAE6F141CE}"/>
                </a:ext>
              </a:extLst>
            </p:cNvPr>
            <p:cNvGrpSpPr/>
            <p:nvPr/>
          </p:nvGrpSpPr>
          <p:grpSpPr>
            <a:xfrm>
              <a:off x="9236687" y="3108787"/>
              <a:ext cx="711278" cy="420709"/>
              <a:chOff x="3668110" y="2448910"/>
              <a:chExt cx="3794234" cy="2165130"/>
            </a:xfrm>
          </p:grpSpPr>
          <p:sp>
            <p:nvSpPr>
              <p:cNvPr id="123" name="Rectangle 122">
                <a:extLst>
                  <a:ext uri="{FF2B5EF4-FFF2-40B4-BE49-F238E27FC236}">
                    <a16:creationId xmlns:a16="http://schemas.microsoft.com/office/drawing/2014/main" id="{9EED6747-7F6F-7F43-9DCE-4375015BFE25}"/>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4" name="Freeform 123">
                <a:extLst>
                  <a:ext uri="{FF2B5EF4-FFF2-40B4-BE49-F238E27FC236}">
                    <a16:creationId xmlns:a16="http://schemas.microsoft.com/office/drawing/2014/main" id="{713BD2F3-A046-C844-9290-8007C98F1EE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58BA6AB3-60D9-084F-ADAD-5105679BCDE8}"/>
                  </a:ext>
                </a:extLst>
              </p:cNvPr>
              <p:cNvGrpSpPr/>
              <p:nvPr/>
            </p:nvGrpSpPr>
            <p:grpSpPr>
              <a:xfrm>
                <a:off x="3941378" y="2603243"/>
                <a:ext cx="3202061" cy="1066110"/>
                <a:chOff x="7939341" y="3037317"/>
                <a:chExt cx="897649" cy="353919"/>
              </a:xfrm>
            </p:grpSpPr>
            <p:sp>
              <p:nvSpPr>
                <p:cNvPr id="126" name="Freeform 125">
                  <a:extLst>
                    <a:ext uri="{FF2B5EF4-FFF2-40B4-BE49-F238E27FC236}">
                      <a16:creationId xmlns:a16="http://schemas.microsoft.com/office/drawing/2014/main" id="{B47D322F-8E6C-C740-9424-B4336CB3860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A90CA4C8-0135-1444-9709-18E5C661430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6F5E61E2-0756-ED4D-8685-32B20FE49B37}"/>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9EB332DA-F807-8347-93F2-C5388D159AB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95" name="Group 44">
              <a:extLst>
                <a:ext uri="{FF2B5EF4-FFF2-40B4-BE49-F238E27FC236}">
                  <a16:creationId xmlns:a16="http://schemas.microsoft.com/office/drawing/2014/main" id="{426DCB6B-A219-374F-8F06-F18D724B8563}"/>
                </a:ext>
              </a:extLst>
            </p:cNvPr>
            <p:cNvGrpSpPr>
              <a:grpSpLocks/>
            </p:cNvGrpSpPr>
            <p:nvPr/>
          </p:nvGrpSpPr>
          <p:grpSpPr bwMode="auto">
            <a:xfrm>
              <a:off x="9011867" y="4020081"/>
              <a:ext cx="853270" cy="741697"/>
              <a:chOff x="-44" y="1473"/>
              <a:chExt cx="981" cy="1105"/>
            </a:xfrm>
          </p:grpSpPr>
          <p:pic>
            <p:nvPicPr>
              <p:cNvPr id="96" name="Picture 45" descr="desktop_computer_stylized_medium">
                <a:extLst>
                  <a:ext uri="{FF2B5EF4-FFF2-40B4-BE49-F238E27FC236}">
                    <a16:creationId xmlns:a16="http://schemas.microsoft.com/office/drawing/2014/main" id="{BA7C916A-9A78-3E4C-80BC-A0D48EEB7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Freeform 46">
                <a:extLst>
                  <a:ext uri="{FF2B5EF4-FFF2-40B4-BE49-F238E27FC236}">
                    <a16:creationId xmlns:a16="http://schemas.microsoft.com/office/drawing/2014/main" id="{3B939C3B-3462-3744-96CE-3ECDF9D8EDB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grpSp>
          <p:nvGrpSpPr>
            <p:cNvPr id="73" name="Group 44">
              <a:extLst>
                <a:ext uri="{FF2B5EF4-FFF2-40B4-BE49-F238E27FC236}">
                  <a16:creationId xmlns:a16="http://schemas.microsoft.com/office/drawing/2014/main" id="{265543F6-BA09-9844-B798-D9E4755DE1B4}"/>
                </a:ext>
              </a:extLst>
            </p:cNvPr>
            <p:cNvGrpSpPr>
              <a:grpSpLocks/>
            </p:cNvGrpSpPr>
            <p:nvPr/>
          </p:nvGrpSpPr>
          <p:grpSpPr bwMode="auto">
            <a:xfrm>
              <a:off x="9087713" y="1697644"/>
              <a:ext cx="853270" cy="741697"/>
              <a:chOff x="-44" y="1473"/>
              <a:chExt cx="981" cy="1105"/>
            </a:xfrm>
          </p:grpSpPr>
          <p:pic>
            <p:nvPicPr>
              <p:cNvPr id="98" name="Picture 45" descr="desktop_computer_stylized_medium">
                <a:extLst>
                  <a:ext uri="{FF2B5EF4-FFF2-40B4-BE49-F238E27FC236}">
                    <a16:creationId xmlns:a16="http://schemas.microsoft.com/office/drawing/2014/main" id="{F5B56AF6-7AEE-0F4C-8EF5-5BAE87130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 name="Freeform 46">
                <a:extLst>
                  <a:ext uri="{FF2B5EF4-FFF2-40B4-BE49-F238E27FC236}">
                    <a16:creationId xmlns:a16="http://schemas.microsoft.com/office/drawing/2014/main" id="{E5EF4B97-CB79-BF44-8332-3F89F741ACF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panose="020F0502020204030204"/>
                  <a:ea typeface="ＭＳ Ｐゴシック" charset="0"/>
                  <a:cs typeface="+mn-cs"/>
                </a:endParaRPr>
              </a:p>
            </p:txBody>
          </p:sp>
        </p:grpSp>
      </p:grpSp>
      <p:sp>
        <p:nvSpPr>
          <p:cNvPr id="131" name="Rectangle 3">
            <a:extLst>
              <a:ext uri="{FF2B5EF4-FFF2-40B4-BE49-F238E27FC236}">
                <a16:creationId xmlns:a16="http://schemas.microsoft.com/office/drawing/2014/main" id="{C0047884-D119-174A-AE6D-FD50C58F7AB4}"/>
              </a:ext>
            </a:extLst>
          </p:cNvPr>
          <p:cNvSpPr txBox="1">
            <a:spLocks noChangeArrowheads="1"/>
          </p:cNvSpPr>
          <p:nvPr/>
        </p:nvSpPr>
        <p:spPr>
          <a:xfrm>
            <a:off x="929391" y="1533864"/>
            <a:ext cx="5846164" cy="3437382"/>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93688" algn="l" defTabSz="914400" rtl="0" eaLnBrk="1" fontAlgn="auto" latinLnBrk="0" hangingPunct="1">
              <a:lnSpc>
                <a:spcPct val="90000"/>
              </a:lnSpc>
              <a:spcBef>
                <a:spcPts val="1000"/>
              </a:spcBef>
              <a:spcAft>
                <a:spcPts val="0"/>
              </a:spcAft>
              <a:buClr>
                <a:srgbClr val="0000A8"/>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hosts have dedicated, direct connection to switch</a:t>
            </a:r>
          </a:p>
          <a:p>
            <a:pPr marL="352425" marR="0" lvl="0" indent="-293688" algn="l" defTabSz="914400" rtl="0" eaLnBrk="1" fontAlgn="auto" latinLnBrk="0" hangingPunct="1">
              <a:lnSpc>
                <a:spcPct val="90000"/>
              </a:lnSpc>
              <a:spcBef>
                <a:spcPts val="1000"/>
              </a:spcBef>
              <a:spcAft>
                <a:spcPts val="0"/>
              </a:spcAft>
              <a:buClr>
                <a:srgbClr val="0000A8"/>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switches buffer packets</a:t>
            </a:r>
          </a:p>
          <a:p>
            <a:pPr marL="352425" marR="0" lvl="0" indent="-293688" algn="l" defTabSz="914400" rtl="0" eaLnBrk="1" fontAlgn="auto" latinLnBrk="0" hangingPunct="1">
              <a:lnSpc>
                <a:spcPct val="90000"/>
              </a:lnSpc>
              <a:spcBef>
                <a:spcPts val="1000"/>
              </a:spcBef>
              <a:spcAft>
                <a:spcPts val="0"/>
              </a:spcAft>
              <a:buClr>
                <a:srgbClr val="0000A8"/>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Ethernet protocol used on </a:t>
            </a:r>
            <a:r>
              <a:rPr kumimoji="0" lang="en-US" sz="2800" b="0" i="1" u="none" strike="noStrike" kern="1200" cap="none" spc="0" normalizeH="0" baseline="0" noProof="0" dirty="0">
                <a:ln>
                  <a:noFill/>
                </a:ln>
                <a:solidFill>
                  <a:prstClr val="black"/>
                </a:solidFill>
                <a:effectLst/>
                <a:uLnTx/>
                <a:uFillTx/>
                <a:latin typeface="Calibri" panose="020F0502020204030204"/>
                <a:ea typeface="+mn-ea"/>
                <a:cs typeface="+mn-cs"/>
              </a:rPr>
              <a:t>each</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incoming link, so: </a:t>
            </a:r>
          </a:p>
          <a:p>
            <a:pPr lvl="1" indent="-293688">
              <a:defRPr/>
            </a:pPr>
            <a:r>
              <a:rPr lang="en-US" sz="2800" dirty="0">
                <a:solidFill>
                  <a:prstClr val="black"/>
                </a:solidFill>
              </a:rPr>
              <a:t>No shared medium, no collisions</a:t>
            </a:r>
          </a:p>
          <a:p>
            <a:pPr marL="695325" marR="0" lvl="1" indent="-231775" algn="l" defTabSz="914400" rtl="0" eaLnBrk="1" fontAlgn="auto" latinLnBrk="0" hangingPunct="1">
              <a:lnSpc>
                <a:spcPct val="9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each link is its own collision domain</a:t>
            </a:r>
          </a:p>
        </p:txBody>
      </p:sp>
      <p:sp>
        <p:nvSpPr>
          <p:cNvPr id="132" name="Rectangle 3">
            <a:extLst>
              <a:ext uri="{FF2B5EF4-FFF2-40B4-BE49-F238E27FC236}">
                <a16:creationId xmlns:a16="http://schemas.microsoft.com/office/drawing/2014/main" id="{8FD6AE89-27E8-A046-84EB-C8AE1F12B488}"/>
              </a:ext>
            </a:extLst>
          </p:cNvPr>
          <p:cNvSpPr txBox="1">
            <a:spLocks noChangeArrowheads="1"/>
          </p:cNvSpPr>
          <p:nvPr/>
        </p:nvSpPr>
        <p:spPr>
          <a:xfrm>
            <a:off x="927244" y="4731249"/>
            <a:ext cx="6723621" cy="175057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8737" marR="0" lvl="0" indent="0" algn="l" defTabSz="914400" rtl="0" eaLnBrk="1" fontAlgn="auto" latinLnBrk="0" hangingPunct="1">
              <a:lnSpc>
                <a:spcPct val="90000"/>
              </a:lnSpc>
              <a:spcBef>
                <a:spcPts val="1000"/>
              </a:spcBef>
              <a:spcAft>
                <a:spcPts val="0"/>
              </a:spcAft>
              <a:buClr>
                <a:srgbClr val="0000A8"/>
              </a:buClr>
              <a:buSz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Left-Right Arrow 129">
            <a:extLst>
              <a:ext uri="{FF2B5EF4-FFF2-40B4-BE49-F238E27FC236}">
                <a16:creationId xmlns:a16="http://schemas.microsoft.com/office/drawing/2014/main" id="{390325D3-5B28-6141-9145-A34DF8C34806}"/>
              </a:ext>
            </a:extLst>
          </p:cNvPr>
          <p:cNvSpPr/>
          <p:nvPr/>
        </p:nvSpPr>
        <p:spPr>
          <a:xfrm rot="5400000">
            <a:off x="8324937" y="3356139"/>
            <a:ext cx="1352278" cy="177922"/>
          </a:xfrm>
          <a:prstGeom prst="lef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Down Arrow 2">
            <a:extLst>
              <a:ext uri="{FF2B5EF4-FFF2-40B4-BE49-F238E27FC236}">
                <a16:creationId xmlns:a16="http://schemas.microsoft.com/office/drawing/2014/main" id="{9A3E0939-38DE-0C45-ACDE-CA1F0EECF0D8}"/>
              </a:ext>
            </a:extLst>
          </p:cNvPr>
          <p:cNvSpPr/>
          <p:nvPr/>
        </p:nvSpPr>
        <p:spPr>
          <a:xfrm>
            <a:off x="9120852" y="3472405"/>
            <a:ext cx="185194" cy="75235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113D7BA5-ACC3-8B47-832A-E18396A3E89E}"/>
              </a:ext>
            </a:extLst>
          </p:cNvPr>
          <p:cNvCxnSpPr>
            <a:cxnSpLocks/>
          </p:cNvCxnSpPr>
          <p:nvPr/>
        </p:nvCxnSpPr>
        <p:spPr>
          <a:xfrm>
            <a:off x="9178725" y="3487837"/>
            <a:ext cx="717630" cy="3665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F559CCE-5086-9E49-8C51-74974885AF5D}"/>
              </a:ext>
            </a:extLst>
          </p:cNvPr>
          <p:cNvPicPr>
            <a:picLocks noChangeAspect="1"/>
          </p:cNvPicPr>
          <p:nvPr/>
        </p:nvPicPr>
        <p:blipFill>
          <a:blip r:embed="rId5">
            <a:alphaModFix amt="81000"/>
          </a:blip>
          <a:stretch>
            <a:fillRect/>
          </a:stretch>
        </p:blipFill>
        <p:spPr>
          <a:xfrm>
            <a:off x="8310621" y="2697717"/>
            <a:ext cx="1577693" cy="1699054"/>
          </a:xfrm>
          <a:prstGeom prst="rect">
            <a:avLst/>
          </a:prstGeom>
          <a:effectLst/>
        </p:spPr>
      </p:pic>
      <p:sp>
        <p:nvSpPr>
          <p:cNvPr id="10" name="Title 1">
            <a:extLst>
              <a:ext uri="{FF2B5EF4-FFF2-40B4-BE49-F238E27FC236}">
                <a16:creationId xmlns:a16="http://schemas.microsoft.com/office/drawing/2014/main" id="{7D995BD6-2EF5-A56E-DCE4-E796F3540EA2}"/>
              </a:ext>
            </a:extLst>
          </p:cNvPr>
          <p:cNvSpPr>
            <a:spLocks noGrp="1"/>
          </p:cNvSpPr>
          <p:nvPr>
            <p:ph type="title"/>
          </p:nvPr>
        </p:nvSpPr>
        <p:spPr>
          <a:xfrm>
            <a:off x="800100" y="349426"/>
            <a:ext cx="10515600" cy="894622"/>
          </a:xfrm>
        </p:spPr>
        <p:txBody>
          <a:bodyPr>
            <a:normAutofit/>
          </a:bodyPr>
          <a:lstStyle/>
          <a:p>
            <a:r>
              <a:rPr lang="en-US" b="0" kern="0" dirty="0">
                <a:solidFill>
                  <a:srgbClr val="000099"/>
                </a:solidFill>
                <a:latin typeface="+mn-lt"/>
                <a:ea typeface="ＭＳ Ｐゴシック" charset="0"/>
              </a:rPr>
              <a:t>Ethernet Switch</a:t>
            </a:r>
            <a:endParaRPr lang="en-US" sz="4400" b="0" dirty="0">
              <a:latin typeface="+mn-lt"/>
            </a:endParaRPr>
          </a:p>
        </p:txBody>
      </p:sp>
    </p:spTree>
    <p:extLst>
      <p:ext uri="{BB962C8B-B14F-4D97-AF65-F5344CB8AC3E}">
        <p14:creationId xmlns:p14="http://schemas.microsoft.com/office/powerpoint/2010/main" val="22358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Switch forwarding table</a:t>
            </a:r>
            <a:endParaRPr lang="en-US" sz="4400" b="0">
              <a:latin typeface="+mn-lt"/>
            </a:endParaRPr>
          </a:p>
        </p:txBody>
      </p:sp>
      <p:grpSp>
        <p:nvGrpSpPr>
          <p:cNvPr id="121" name="Group 120">
            <a:extLst>
              <a:ext uri="{FF2B5EF4-FFF2-40B4-BE49-F238E27FC236}">
                <a16:creationId xmlns:a16="http://schemas.microsoft.com/office/drawing/2014/main" id="{8491F554-2C7A-214A-897B-0FB0A1CB751B}"/>
              </a:ext>
            </a:extLst>
          </p:cNvPr>
          <p:cNvGrpSpPr/>
          <p:nvPr/>
        </p:nvGrpSpPr>
        <p:grpSpPr>
          <a:xfrm>
            <a:off x="7160640" y="1916920"/>
            <a:ext cx="3578613" cy="3064134"/>
            <a:chOff x="7670306" y="1697644"/>
            <a:chExt cx="3578613" cy="3064134"/>
          </a:xfrm>
        </p:grpSpPr>
        <p:cxnSp>
          <p:nvCxnSpPr>
            <p:cNvPr id="120" name="Straight Connector 119">
              <a:extLst>
                <a:ext uri="{FF2B5EF4-FFF2-40B4-BE49-F238E27FC236}">
                  <a16:creationId xmlns:a16="http://schemas.microsoft.com/office/drawing/2014/main" id="{20924CCE-3F57-D049-9D0A-B1D8FCF20BDA}"/>
                </a:ext>
              </a:extLst>
            </p:cNvPr>
            <p:cNvCxnSpPr/>
            <p:nvPr/>
          </p:nvCxnSpPr>
          <p:spPr>
            <a:xfrm>
              <a:off x="9587512" y="2387296"/>
              <a:ext cx="0" cy="164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 Box 23">
              <a:extLst>
                <a:ext uri="{FF2B5EF4-FFF2-40B4-BE49-F238E27FC236}">
                  <a16:creationId xmlns:a16="http://schemas.microsoft.com/office/drawing/2014/main" id="{6622E46D-9FDC-6942-8443-B6EE96C08DD5}"/>
                </a:ext>
              </a:extLst>
            </p:cNvPr>
            <p:cNvSpPr txBox="1">
              <a:spLocks noChangeArrowheads="1"/>
            </p:cNvSpPr>
            <p:nvPr/>
          </p:nvSpPr>
          <p:spPr bwMode="auto">
            <a:xfrm>
              <a:off x="9846148" y="1727551"/>
              <a:ext cx="362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61" name="Text Box 24">
              <a:extLst>
                <a:ext uri="{FF2B5EF4-FFF2-40B4-BE49-F238E27FC236}">
                  <a16:creationId xmlns:a16="http://schemas.microsoft.com/office/drawing/2014/main" id="{FC43B703-F100-1449-9F08-04E8275B9785}"/>
                </a:ext>
              </a:extLst>
            </p:cNvPr>
            <p:cNvSpPr txBox="1">
              <a:spLocks noChangeArrowheads="1"/>
            </p:cNvSpPr>
            <p:nvPr/>
          </p:nvSpPr>
          <p:spPr bwMode="auto">
            <a:xfrm>
              <a:off x="9844697" y="4149731"/>
              <a:ext cx="4395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62" name="Text Box 25">
              <a:extLst>
                <a:ext uri="{FF2B5EF4-FFF2-40B4-BE49-F238E27FC236}">
                  <a16:creationId xmlns:a16="http://schemas.microsoft.com/office/drawing/2014/main" id="{FF5419F0-A61E-DF4E-8994-AA7772D64A0C}"/>
                </a:ext>
              </a:extLst>
            </p:cNvPr>
            <p:cNvSpPr txBox="1">
              <a:spLocks noChangeArrowheads="1"/>
            </p:cNvSpPr>
            <p:nvPr/>
          </p:nvSpPr>
          <p:spPr bwMode="auto">
            <a:xfrm>
              <a:off x="10740738" y="2137677"/>
              <a:ext cx="3513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63" name="Text Box 26">
              <a:extLst>
                <a:ext uri="{FF2B5EF4-FFF2-40B4-BE49-F238E27FC236}">
                  <a16:creationId xmlns:a16="http://schemas.microsoft.com/office/drawing/2014/main" id="{6849FEF8-AECF-A148-8CDC-C71F2367AC54}"/>
                </a:ext>
              </a:extLst>
            </p:cNvPr>
            <p:cNvSpPr txBox="1">
              <a:spLocks noChangeArrowheads="1"/>
            </p:cNvSpPr>
            <p:nvPr/>
          </p:nvSpPr>
          <p:spPr bwMode="auto">
            <a:xfrm>
              <a:off x="8061935" y="3914988"/>
              <a:ext cx="4283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64" name="Text Box 27">
              <a:extLst>
                <a:ext uri="{FF2B5EF4-FFF2-40B4-BE49-F238E27FC236}">
                  <a16:creationId xmlns:a16="http://schemas.microsoft.com/office/drawing/2014/main" id="{9424AF7D-A121-114C-AC5C-79FC84F5CFB8}"/>
                </a:ext>
              </a:extLst>
            </p:cNvPr>
            <p:cNvSpPr txBox="1">
              <a:spLocks noChangeArrowheads="1"/>
            </p:cNvSpPr>
            <p:nvPr/>
          </p:nvSpPr>
          <p:spPr bwMode="auto">
            <a:xfrm>
              <a:off x="10739721" y="3994819"/>
              <a:ext cx="34817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sp>
          <p:nvSpPr>
            <p:cNvPr id="65" name="Text Box 28">
              <a:extLst>
                <a:ext uri="{FF2B5EF4-FFF2-40B4-BE49-F238E27FC236}">
                  <a16:creationId xmlns:a16="http://schemas.microsoft.com/office/drawing/2014/main" id="{200E3495-163D-C24E-87E9-B15114F849C7}"/>
                </a:ext>
              </a:extLst>
            </p:cNvPr>
            <p:cNvSpPr txBox="1">
              <a:spLocks noChangeArrowheads="1"/>
            </p:cNvSpPr>
            <p:nvPr/>
          </p:nvSpPr>
          <p:spPr bwMode="auto">
            <a:xfrm>
              <a:off x="8044749" y="2060029"/>
              <a:ext cx="4251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grpSp>
          <p:nvGrpSpPr>
            <p:cNvPr id="105" name="Group 49">
              <a:extLst>
                <a:ext uri="{FF2B5EF4-FFF2-40B4-BE49-F238E27FC236}">
                  <a16:creationId xmlns:a16="http://schemas.microsoft.com/office/drawing/2014/main" id="{2909A8E8-3B3E-B94A-A268-12FA81AA752D}"/>
                </a:ext>
              </a:extLst>
            </p:cNvPr>
            <p:cNvGrpSpPr>
              <a:grpSpLocks/>
            </p:cNvGrpSpPr>
            <p:nvPr/>
          </p:nvGrpSpPr>
          <p:grpSpPr bwMode="auto">
            <a:xfrm>
              <a:off x="7686715" y="2428791"/>
              <a:ext cx="833957" cy="690324"/>
              <a:chOff x="-44" y="1473"/>
              <a:chExt cx="981" cy="1105"/>
            </a:xfrm>
          </p:grpSpPr>
          <p:pic>
            <p:nvPicPr>
              <p:cNvPr id="106" name="Picture 50" descr="desktop_computer_stylized_medium">
                <a:extLst>
                  <a:ext uri="{FF2B5EF4-FFF2-40B4-BE49-F238E27FC236}">
                    <a16:creationId xmlns:a16="http://schemas.microsoft.com/office/drawing/2014/main" id="{4C993D65-A8AC-C24F-A8E1-0C71ED99F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 name="Freeform 51">
                <a:extLst>
                  <a:ext uri="{FF2B5EF4-FFF2-40B4-BE49-F238E27FC236}">
                    <a16:creationId xmlns:a16="http://schemas.microsoft.com/office/drawing/2014/main" id="{CB7E302C-C236-0244-87D6-1E3E70C451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91" name="Group 49">
              <a:extLst>
                <a:ext uri="{FF2B5EF4-FFF2-40B4-BE49-F238E27FC236}">
                  <a16:creationId xmlns:a16="http://schemas.microsoft.com/office/drawing/2014/main" id="{5273BA26-CBE3-134E-8F22-04D4CD3E9FA1}"/>
                </a:ext>
              </a:extLst>
            </p:cNvPr>
            <p:cNvGrpSpPr>
              <a:grpSpLocks/>
            </p:cNvGrpSpPr>
            <p:nvPr/>
          </p:nvGrpSpPr>
          <p:grpSpPr bwMode="auto">
            <a:xfrm>
              <a:off x="7670306" y="3312731"/>
              <a:ext cx="833957" cy="690324"/>
              <a:chOff x="-44" y="1473"/>
              <a:chExt cx="981" cy="1105"/>
            </a:xfrm>
          </p:grpSpPr>
          <p:pic>
            <p:nvPicPr>
              <p:cNvPr id="92" name="Picture 50" descr="desktop_computer_stylized_medium">
                <a:extLst>
                  <a:ext uri="{FF2B5EF4-FFF2-40B4-BE49-F238E27FC236}">
                    <a16:creationId xmlns:a16="http://schemas.microsoft.com/office/drawing/2014/main" id="{0B5C182E-CEBC-6E47-AB60-C10090993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Freeform 51">
                <a:extLst>
                  <a:ext uri="{FF2B5EF4-FFF2-40B4-BE49-F238E27FC236}">
                    <a16:creationId xmlns:a16="http://schemas.microsoft.com/office/drawing/2014/main" id="{FDBA5721-FF64-F348-B964-2E26A4468A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80" name="Text Box 35">
              <a:extLst>
                <a:ext uri="{FF2B5EF4-FFF2-40B4-BE49-F238E27FC236}">
                  <a16:creationId xmlns:a16="http://schemas.microsoft.com/office/drawing/2014/main" id="{D85F520A-7524-3D40-A439-8CDE292B34C5}"/>
                </a:ext>
              </a:extLst>
            </p:cNvPr>
            <p:cNvSpPr txBox="1">
              <a:spLocks noChangeArrowheads="1"/>
            </p:cNvSpPr>
            <p:nvPr/>
          </p:nvSpPr>
          <p:spPr bwMode="auto">
            <a:xfrm>
              <a:off x="9340356" y="2722016"/>
              <a:ext cx="3127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1</a:t>
              </a:r>
            </a:p>
          </p:txBody>
        </p:sp>
        <p:sp>
          <p:nvSpPr>
            <p:cNvPr id="81" name="Text Box 36">
              <a:extLst>
                <a:ext uri="{FF2B5EF4-FFF2-40B4-BE49-F238E27FC236}">
                  <a16:creationId xmlns:a16="http://schemas.microsoft.com/office/drawing/2014/main" id="{470DA178-E968-A943-85CD-CAF4B26DAEC8}"/>
                </a:ext>
              </a:extLst>
            </p:cNvPr>
            <p:cNvSpPr txBox="1">
              <a:spLocks noChangeArrowheads="1"/>
            </p:cNvSpPr>
            <p:nvPr/>
          </p:nvSpPr>
          <p:spPr bwMode="auto">
            <a:xfrm>
              <a:off x="9775745" y="2800425"/>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2</a:t>
              </a:r>
            </a:p>
          </p:txBody>
        </p:sp>
        <p:sp>
          <p:nvSpPr>
            <p:cNvPr id="82" name="Text Box 37">
              <a:extLst>
                <a:ext uri="{FF2B5EF4-FFF2-40B4-BE49-F238E27FC236}">
                  <a16:creationId xmlns:a16="http://schemas.microsoft.com/office/drawing/2014/main" id="{376E3621-6CFE-204E-8F4D-39AE53CF0430}"/>
                </a:ext>
              </a:extLst>
            </p:cNvPr>
            <p:cNvSpPr txBox="1">
              <a:spLocks noChangeArrowheads="1"/>
            </p:cNvSpPr>
            <p:nvPr/>
          </p:nvSpPr>
          <p:spPr bwMode="auto">
            <a:xfrm>
              <a:off x="9922900" y="3225116"/>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3</a:t>
              </a:r>
            </a:p>
          </p:txBody>
        </p:sp>
        <p:sp>
          <p:nvSpPr>
            <p:cNvPr id="83" name="Text Box 38">
              <a:extLst>
                <a:ext uri="{FF2B5EF4-FFF2-40B4-BE49-F238E27FC236}">
                  <a16:creationId xmlns:a16="http://schemas.microsoft.com/office/drawing/2014/main" id="{3011C175-89E3-8741-B58D-8B5BE4BAE690}"/>
                </a:ext>
              </a:extLst>
            </p:cNvPr>
            <p:cNvSpPr txBox="1">
              <a:spLocks noChangeArrowheads="1"/>
            </p:cNvSpPr>
            <p:nvPr/>
          </p:nvSpPr>
          <p:spPr bwMode="auto">
            <a:xfrm>
              <a:off x="9525472" y="3474353"/>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4</a:t>
              </a:r>
            </a:p>
          </p:txBody>
        </p:sp>
        <p:sp>
          <p:nvSpPr>
            <p:cNvPr id="84" name="Text Box 39">
              <a:extLst>
                <a:ext uri="{FF2B5EF4-FFF2-40B4-BE49-F238E27FC236}">
                  <a16:creationId xmlns:a16="http://schemas.microsoft.com/office/drawing/2014/main" id="{5B29F5A1-B63E-3846-A3E2-58E4C5752FB5}"/>
                </a:ext>
              </a:extLst>
            </p:cNvPr>
            <p:cNvSpPr txBox="1">
              <a:spLocks noChangeArrowheads="1"/>
            </p:cNvSpPr>
            <p:nvPr/>
          </p:nvSpPr>
          <p:spPr bwMode="auto">
            <a:xfrm>
              <a:off x="9061577" y="3440668"/>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5</a:t>
              </a:r>
            </a:p>
          </p:txBody>
        </p:sp>
        <p:sp>
          <p:nvSpPr>
            <p:cNvPr id="85" name="Text Box 40">
              <a:extLst>
                <a:ext uri="{FF2B5EF4-FFF2-40B4-BE49-F238E27FC236}">
                  <a16:creationId xmlns:a16="http://schemas.microsoft.com/office/drawing/2014/main" id="{5D63FF79-DA8B-0342-A3E1-AD2B9A26733B}"/>
                </a:ext>
              </a:extLst>
            </p:cNvPr>
            <p:cNvSpPr txBox="1">
              <a:spLocks noChangeArrowheads="1"/>
            </p:cNvSpPr>
            <p:nvPr/>
          </p:nvSpPr>
          <p:spPr bwMode="auto">
            <a:xfrm>
              <a:off x="8947484" y="3014530"/>
              <a:ext cx="31908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6</a:t>
              </a:r>
            </a:p>
          </p:txBody>
        </p:sp>
        <p:sp>
          <p:nvSpPr>
            <p:cNvPr id="108" name="Rectangle 37">
              <a:extLst>
                <a:ext uri="{FF2B5EF4-FFF2-40B4-BE49-F238E27FC236}">
                  <a16:creationId xmlns:a16="http://schemas.microsoft.com/office/drawing/2014/main" id="{25F61537-69D9-2542-AF7D-1F7D5E80C63C}"/>
                </a:ext>
              </a:extLst>
            </p:cNvPr>
            <p:cNvSpPr>
              <a:spLocks noChangeArrowheads="1"/>
            </p:cNvSpPr>
            <p:nvPr/>
          </p:nvSpPr>
          <p:spPr bwMode="auto">
            <a:xfrm rot="5400000">
              <a:off x="8461713" y="2732203"/>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09" name="Rectangle 37">
              <a:extLst>
                <a:ext uri="{FF2B5EF4-FFF2-40B4-BE49-F238E27FC236}">
                  <a16:creationId xmlns:a16="http://schemas.microsoft.com/office/drawing/2014/main" id="{350C81E9-380A-7F46-91B4-FCA7A4B97870}"/>
                </a:ext>
              </a:extLst>
            </p:cNvPr>
            <p:cNvSpPr>
              <a:spLocks noChangeArrowheads="1"/>
            </p:cNvSpPr>
            <p:nvPr/>
          </p:nvSpPr>
          <p:spPr bwMode="auto">
            <a:xfrm rot="5400000">
              <a:off x="8476898" y="3630561"/>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0" name="Rectangle 37">
              <a:extLst>
                <a:ext uri="{FF2B5EF4-FFF2-40B4-BE49-F238E27FC236}">
                  <a16:creationId xmlns:a16="http://schemas.microsoft.com/office/drawing/2014/main" id="{D9512E3C-142E-9744-90C8-CAECC07908AF}"/>
                </a:ext>
              </a:extLst>
            </p:cNvPr>
            <p:cNvSpPr>
              <a:spLocks noChangeArrowheads="1"/>
            </p:cNvSpPr>
            <p:nvPr/>
          </p:nvSpPr>
          <p:spPr bwMode="auto">
            <a:xfrm rot="5400000">
              <a:off x="10579799" y="273447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1" name="Rectangle 37">
              <a:extLst>
                <a:ext uri="{FF2B5EF4-FFF2-40B4-BE49-F238E27FC236}">
                  <a16:creationId xmlns:a16="http://schemas.microsoft.com/office/drawing/2014/main" id="{411F0A98-6385-274D-A80E-3786685FBD70}"/>
                </a:ext>
              </a:extLst>
            </p:cNvPr>
            <p:cNvSpPr>
              <a:spLocks noChangeArrowheads="1"/>
            </p:cNvSpPr>
            <p:nvPr/>
          </p:nvSpPr>
          <p:spPr bwMode="auto">
            <a:xfrm rot="5400000">
              <a:off x="10594984" y="3632828"/>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100" name="Group 44">
              <a:extLst>
                <a:ext uri="{FF2B5EF4-FFF2-40B4-BE49-F238E27FC236}">
                  <a16:creationId xmlns:a16="http://schemas.microsoft.com/office/drawing/2014/main" id="{D14AFC91-71E2-F24B-902C-C917FA8FA94E}"/>
                </a:ext>
              </a:extLst>
            </p:cNvPr>
            <p:cNvGrpSpPr>
              <a:grpSpLocks/>
            </p:cNvGrpSpPr>
            <p:nvPr/>
          </p:nvGrpSpPr>
          <p:grpSpPr bwMode="auto">
            <a:xfrm>
              <a:off x="10416209" y="2517915"/>
              <a:ext cx="799548" cy="697947"/>
              <a:chOff x="-44" y="1473"/>
              <a:chExt cx="981" cy="1105"/>
            </a:xfrm>
          </p:grpSpPr>
          <p:pic>
            <p:nvPicPr>
              <p:cNvPr id="102" name="Picture 45" descr="desktop_computer_stylized_medium">
                <a:extLst>
                  <a:ext uri="{FF2B5EF4-FFF2-40B4-BE49-F238E27FC236}">
                    <a16:creationId xmlns:a16="http://schemas.microsoft.com/office/drawing/2014/main" id="{9D322BDD-E57A-8444-8AFE-B4159D0BD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Freeform 46">
                <a:extLst>
                  <a:ext uri="{FF2B5EF4-FFF2-40B4-BE49-F238E27FC236}">
                    <a16:creationId xmlns:a16="http://schemas.microsoft.com/office/drawing/2014/main" id="{7E0B05B5-6E51-3D4F-A876-9F08381512D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88" name="Picture 45" descr="desktop_computer_stylized_medium">
              <a:extLst>
                <a:ext uri="{FF2B5EF4-FFF2-40B4-BE49-F238E27FC236}">
                  <a16:creationId xmlns:a16="http://schemas.microsoft.com/office/drawing/2014/main" id="{6ED0D78A-97A6-FC4F-BA50-97C8A6D92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395649" y="3398050"/>
              <a:ext cx="853270" cy="741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 name="Freeform 46">
              <a:extLst>
                <a:ext uri="{FF2B5EF4-FFF2-40B4-BE49-F238E27FC236}">
                  <a16:creationId xmlns:a16="http://schemas.microsoft.com/office/drawing/2014/main" id="{A05F0CAB-4DF9-BF46-9ACB-FF9BB4E4CEA3}"/>
                </a:ext>
              </a:extLst>
            </p:cNvPr>
            <p:cNvSpPr>
              <a:spLocks/>
            </p:cNvSpPr>
            <p:nvPr/>
          </p:nvSpPr>
          <p:spPr bwMode="auto">
            <a:xfrm flipH="1">
              <a:off x="10752102" y="3466315"/>
              <a:ext cx="414893" cy="339637"/>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cxnSp>
          <p:nvCxnSpPr>
            <p:cNvPr id="4" name="Straight Connector 3">
              <a:extLst>
                <a:ext uri="{FF2B5EF4-FFF2-40B4-BE49-F238E27FC236}">
                  <a16:creationId xmlns:a16="http://schemas.microsoft.com/office/drawing/2014/main" id="{5D7DEA5B-74C6-6D4E-A564-97C477937229}"/>
                </a:ext>
              </a:extLst>
            </p:cNvPr>
            <p:cNvCxnSpPr>
              <a:cxnSpLocks/>
              <a:stCxn id="108" idx="0"/>
              <a:endCxn id="111" idx="2"/>
            </p:cNvCxnSpPr>
            <p:nvPr/>
          </p:nvCxnSpPr>
          <p:spPr>
            <a:xfrm>
              <a:off x="8638885" y="2857428"/>
              <a:ext cx="1882821" cy="900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8B44F92-1523-6C40-AD86-F840EA2D6FA1}"/>
                </a:ext>
              </a:extLst>
            </p:cNvPr>
            <p:cNvCxnSpPr>
              <a:cxnSpLocks/>
            </p:cNvCxnSpPr>
            <p:nvPr/>
          </p:nvCxnSpPr>
          <p:spPr>
            <a:xfrm flipV="1">
              <a:off x="8648700" y="2858184"/>
              <a:ext cx="1869638" cy="904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37">
              <a:extLst>
                <a:ext uri="{FF2B5EF4-FFF2-40B4-BE49-F238E27FC236}">
                  <a16:creationId xmlns:a16="http://schemas.microsoft.com/office/drawing/2014/main" id="{D75AB559-876E-124D-AE96-8DE8C51BB978}"/>
                </a:ext>
              </a:extLst>
            </p:cNvPr>
            <p:cNvSpPr>
              <a:spLocks noChangeArrowheads="1"/>
            </p:cNvSpPr>
            <p:nvPr/>
          </p:nvSpPr>
          <p:spPr bwMode="auto">
            <a:xfrm rot="10800000">
              <a:off x="9534072" y="2230527"/>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9" name="Rectangle 37">
              <a:extLst>
                <a:ext uri="{FF2B5EF4-FFF2-40B4-BE49-F238E27FC236}">
                  <a16:creationId xmlns:a16="http://schemas.microsoft.com/office/drawing/2014/main" id="{75D02172-6808-7F4C-B887-5DF27DF57A3D}"/>
                </a:ext>
              </a:extLst>
            </p:cNvPr>
            <p:cNvSpPr>
              <a:spLocks noChangeArrowheads="1"/>
            </p:cNvSpPr>
            <p:nvPr/>
          </p:nvSpPr>
          <p:spPr bwMode="auto">
            <a:xfrm rot="10800000">
              <a:off x="9531052" y="3935912"/>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122" name="Group 121">
              <a:extLst>
                <a:ext uri="{FF2B5EF4-FFF2-40B4-BE49-F238E27FC236}">
                  <a16:creationId xmlns:a16="http://schemas.microsoft.com/office/drawing/2014/main" id="{9BA061E6-1E33-7C4D-A760-2EAAE6F141CE}"/>
                </a:ext>
              </a:extLst>
            </p:cNvPr>
            <p:cNvGrpSpPr/>
            <p:nvPr/>
          </p:nvGrpSpPr>
          <p:grpSpPr>
            <a:xfrm>
              <a:off x="9236687" y="3108787"/>
              <a:ext cx="711278" cy="420709"/>
              <a:chOff x="3668110" y="2448910"/>
              <a:chExt cx="3794234" cy="2165130"/>
            </a:xfrm>
          </p:grpSpPr>
          <p:sp>
            <p:nvSpPr>
              <p:cNvPr id="123" name="Rectangle 122">
                <a:extLst>
                  <a:ext uri="{FF2B5EF4-FFF2-40B4-BE49-F238E27FC236}">
                    <a16:creationId xmlns:a16="http://schemas.microsoft.com/office/drawing/2014/main" id="{9EED6747-7F6F-7F43-9DCE-4375015BFE25}"/>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Freeform 123">
                <a:extLst>
                  <a:ext uri="{FF2B5EF4-FFF2-40B4-BE49-F238E27FC236}">
                    <a16:creationId xmlns:a16="http://schemas.microsoft.com/office/drawing/2014/main" id="{713BD2F3-A046-C844-9290-8007C98F1EE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58BA6AB3-60D9-084F-ADAD-5105679BCDE8}"/>
                  </a:ext>
                </a:extLst>
              </p:cNvPr>
              <p:cNvGrpSpPr/>
              <p:nvPr/>
            </p:nvGrpSpPr>
            <p:grpSpPr>
              <a:xfrm>
                <a:off x="3941378" y="2603243"/>
                <a:ext cx="3202061" cy="1066110"/>
                <a:chOff x="7939341" y="3037317"/>
                <a:chExt cx="897649" cy="353919"/>
              </a:xfrm>
            </p:grpSpPr>
            <p:sp>
              <p:nvSpPr>
                <p:cNvPr id="126" name="Freeform 125">
                  <a:extLst>
                    <a:ext uri="{FF2B5EF4-FFF2-40B4-BE49-F238E27FC236}">
                      <a16:creationId xmlns:a16="http://schemas.microsoft.com/office/drawing/2014/main" id="{B47D322F-8E6C-C740-9424-B4336CB3860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A90CA4C8-0135-1444-9709-18E5C661430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6F5E61E2-0756-ED4D-8685-32B20FE49B37}"/>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9EB332DA-F807-8347-93F2-C5388D159AB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5" name="Group 44">
              <a:extLst>
                <a:ext uri="{FF2B5EF4-FFF2-40B4-BE49-F238E27FC236}">
                  <a16:creationId xmlns:a16="http://schemas.microsoft.com/office/drawing/2014/main" id="{426DCB6B-A219-374F-8F06-F18D724B8563}"/>
                </a:ext>
              </a:extLst>
            </p:cNvPr>
            <p:cNvGrpSpPr>
              <a:grpSpLocks/>
            </p:cNvGrpSpPr>
            <p:nvPr/>
          </p:nvGrpSpPr>
          <p:grpSpPr bwMode="auto">
            <a:xfrm>
              <a:off x="9011867" y="4020081"/>
              <a:ext cx="853270" cy="741697"/>
              <a:chOff x="-44" y="1473"/>
              <a:chExt cx="981" cy="1105"/>
            </a:xfrm>
          </p:grpSpPr>
          <p:pic>
            <p:nvPicPr>
              <p:cNvPr id="96" name="Picture 45" descr="desktop_computer_stylized_medium">
                <a:extLst>
                  <a:ext uri="{FF2B5EF4-FFF2-40B4-BE49-F238E27FC236}">
                    <a16:creationId xmlns:a16="http://schemas.microsoft.com/office/drawing/2014/main" id="{BA7C916A-9A78-3E4C-80BC-A0D48EEB7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Freeform 46">
                <a:extLst>
                  <a:ext uri="{FF2B5EF4-FFF2-40B4-BE49-F238E27FC236}">
                    <a16:creationId xmlns:a16="http://schemas.microsoft.com/office/drawing/2014/main" id="{3B939C3B-3462-3744-96CE-3ECDF9D8EDB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73" name="Group 44">
              <a:extLst>
                <a:ext uri="{FF2B5EF4-FFF2-40B4-BE49-F238E27FC236}">
                  <a16:creationId xmlns:a16="http://schemas.microsoft.com/office/drawing/2014/main" id="{265543F6-BA09-9844-B798-D9E4755DE1B4}"/>
                </a:ext>
              </a:extLst>
            </p:cNvPr>
            <p:cNvGrpSpPr>
              <a:grpSpLocks/>
            </p:cNvGrpSpPr>
            <p:nvPr/>
          </p:nvGrpSpPr>
          <p:grpSpPr bwMode="auto">
            <a:xfrm>
              <a:off x="9087713" y="1697644"/>
              <a:ext cx="853270" cy="741697"/>
              <a:chOff x="-44" y="1473"/>
              <a:chExt cx="981" cy="1105"/>
            </a:xfrm>
          </p:grpSpPr>
          <p:pic>
            <p:nvPicPr>
              <p:cNvPr id="98" name="Picture 45" descr="desktop_computer_stylized_medium">
                <a:extLst>
                  <a:ext uri="{FF2B5EF4-FFF2-40B4-BE49-F238E27FC236}">
                    <a16:creationId xmlns:a16="http://schemas.microsoft.com/office/drawing/2014/main" id="{F5B56AF6-7AEE-0F4C-8EF5-5BAE87130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 name="Freeform 46">
                <a:extLst>
                  <a:ext uri="{FF2B5EF4-FFF2-40B4-BE49-F238E27FC236}">
                    <a16:creationId xmlns:a16="http://schemas.microsoft.com/office/drawing/2014/main" id="{E5EF4B97-CB79-BF44-8332-3F89F741ACF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sp>
        <p:nvSpPr>
          <p:cNvPr id="53" name="Rectangle 3">
            <a:extLst>
              <a:ext uri="{FF2B5EF4-FFF2-40B4-BE49-F238E27FC236}">
                <a16:creationId xmlns:a16="http://schemas.microsoft.com/office/drawing/2014/main" id="{3272ACEF-9C84-214A-B643-3A7A1976A772}"/>
              </a:ext>
            </a:extLst>
          </p:cNvPr>
          <p:cNvSpPr txBox="1">
            <a:spLocks noChangeArrowheads="1"/>
          </p:cNvSpPr>
          <p:nvPr/>
        </p:nvSpPr>
        <p:spPr>
          <a:xfrm>
            <a:off x="789457" y="1563480"/>
            <a:ext cx="6960458" cy="1374592"/>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3225" marR="0" lvl="0" indent="-388938" algn="l" defTabSz="914400" rtl="0" eaLnBrk="1" fontAlgn="auto" latinLnBrk="0" hangingPunct="1">
              <a:lnSpc>
                <a:spcPts val="3000"/>
              </a:lnSpc>
              <a:spcBef>
                <a:spcPts val="1000"/>
              </a:spcBef>
              <a:spcAft>
                <a:spcPts val="0"/>
              </a:spcAft>
              <a:buClr>
                <a:srgbClr val="0000A3"/>
              </a:buClr>
              <a:buSzTx/>
              <a:buFont typeface="Wingdings" charset="0"/>
              <a:buNone/>
              <a:tabLst/>
              <a:defRPr/>
            </a:pPr>
            <a:r>
              <a:rPr kumimoji="0" lang="en-US" sz="2800" b="0" i="1" u="sng" strike="noStrike" kern="1200" cap="none" spc="0" normalizeH="0" baseline="0" noProof="0">
                <a:ln>
                  <a:noFill/>
                </a:ln>
                <a:solidFill>
                  <a:srgbClr val="CC0000"/>
                </a:solidFill>
                <a:effectLst/>
                <a:uLnTx/>
                <a:uFillTx/>
                <a:latin typeface="Calibri" panose="020F0502020204030204"/>
                <a:ea typeface="+mn-ea"/>
                <a:cs typeface="+mn-cs"/>
              </a:rPr>
              <a:t>Q:</a:t>
            </a:r>
            <a:r>
              <a:rPr kumimoji="0" lang="en-US" sz="2800" b="0" i="0" u="none" strike="noStrike" kern="1200" cap="none" spc="0" normalizeH="0" baseline="0" noProof="0">
                <a:ln>
                  <a:noFill/>
                </a:ln>
                <a:solidFill>
                  <a:srgbClr val="CC0000"/>
                </a:solidFill>
                <a:effectLst/>
                <a:uLnTx/>
                <a:uFillTx/>
                <a:latin typeface="Calibri" panose="020F0502020204030204"/>
                <a:ea typeface="+mn-ea"/>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how does switch know A’ reachable via interface 4, B’ reachable via interface 5?</a:t>
            </a:r>
          </a:p>
        </p:txBody>
      </p:sp>
      <p:sp>
        <p:nvSpPr>
          <p:cNvPr id="54" name="Rectangle 3">
            <a:extLst>
              <a:ext uri="{FF2B5EF4-FFF2-40B4-BE49-F238E27FC236}">
                <a16:creationId xmlns:a16="http://schemas.microsoft.com/office/drawing/2014/main" id="{A82580A7-8BF6-A34C-A06F-64205B1C4DAA}"/>
              </a:ext>
            </a:extLst>
          </p:cNvPr>
          <p:cNvSpPr txBox="1">
            <a:spLocks noChangeArrowheads="1"/>
          </p:cNvSpPr>
          <p:nvPr/>
        </p:nvSpPr>
        <p:spPr bwMode="auto">
          <a:xfrm>
            <a:off x="1152393" y="2506650"/>
            <a:ext cx="5892981" cy="21320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marR="0" lvl="0" indent="0" algn="l" defTabSz="914400" rtl="0" eaLnBrk="0" fontAlgn="base" latinLnBrk="0" hangingPunct="0">
              <a:lnSpc>
                <a:spcPts val="3000"/>
              </a:lnSpc>
              <a:spcBef>
                <a:spcPct val="20000"/>
              </a:spcBef>
              <a:spcAft>
                <a:spcPct val="0"/>
              </a:spcAft>
              <a:buClr>
                <a:srgbClr val="000099"/>
              </a:buClr>
              <a:buSzPct val="100000"/>
              <a:buFont typeface="Wingdings" charset="0"/>
              <a:buNone/>
              <a:tabLst/>
              <a:defRPr/>
            </a:pPr>
            <a:r>
              <a:rPr kumimoji="0" lang="en-US" sz="2800" b="0" i="1" u="sng" strike="noStrike" kern="1200" cap="none" spc="0" normalizeH="0" baseline="0" noProof="0">
                <a:ln>
                  <a:noFill/>
                </a:ln>
                <a:solidFill>
                  <a:srgbClr val="CC0000"/>
                </a:solidFill>
                <a:effectLst/>
                <a:uLnTx/>
                <a:uFillTx/>
                <a:latin typeface="Calibri" panose="020F0502020204030204"/>
                <a:ea typeface="ＭＳ Ｐゴシック" charset="0"/>
                <a:cs typeface="+mn-cs"/>
              </a:rPr>
              <a:t>A:</a:t>
            </a: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each switch has a </a:t>
            </a:r>
            <a:r>
              <a:rPr kumimoji="0" lang="en-US" sz="28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switch table,</a:t>
            </a:r>
            <a:r>
              <a:rPr kumimoji="0" lang="en-US" sz="2800" b="0" i="0" u="none" strike="noStrike" kern="1200" cap="none" spc="0" normalizeH="0" baseline="0" noProof="0">
                <a:ln>
                  <a:noFill/>
                </a:ln>
                <a:solidFill>
                  <a:srgbClr val="FF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each entry:</a:t>
            </a:r>
          </a:p>
          <a:p>
            <a:pPr marL="522288" marR="0" lvl="1" indent="-284163" algn="l" defTabSz="914400" rtl="0" eaLnBrk="0" fontAlgn="base" latinLnBrk="0" hangingPunct="0">
              <a:lnSpc>
                <a:spcPct val="100000"/>
              </a:lnSpc>
              <a:spcBef>
                <a:spcPct val="20000"/>
              </a:spcBef>
              <a:spcAft>
                <a:spcPct val="0"/>
              </a:spcAft>
              <a:buClr>
                <a:srgbClr val="000099"/>
              </a:buClr>
              <a:buSzTx/>
              <a:buFont typeface="Wingdings"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(MAC address of host, interface to reach host, time stamp)</a:t>
            </a:r>
          </a:p>
          <a:p>
            <a:pPr marL="522288" marR="0" lvl="1" indent="-284163" algn="l" defTabSz="914400" rtl="0" eaLnBrk="0" fontAlgn="base" latinLnBrk="0" hangingPunct="0">
              <a:lnSpc>
                <a:spcPct val="100000"/>
              </a:lnSpc>
              <a:spcBef>
                <a:spcPct val="20000"/>
              </a:spcBef>
              <a:spcAft>
                <a:spcPct val="0"/>
              </a:spcAft>
              <a:buClr>
                <a:srgbClr val="000099"/>
              </a:buClr>
              <a:buSzTx/>
              <a:buFont typeface="Wingdings"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looks like a routing table!</a:t>
            </a:r>
          </a:p>
        </p:txBody>
      </p:sp>
      <p:sp>
        <p:nvSpPr>
          <p:cNvPr id="55" name="Rectangle 3">
            <a:extLst>
              <a:ext uri="{FF2B5EF4-FFF2-40B4-BE49-F238E27FC236}">
                <a16:creationId xmlns:a16="http://schemas.microsoft.com/office/drawing/2014/main" id="{B5C1B845-8A4E-8643-95FE-E6C348037A84}"/>
              </a:ext>
            </a:extLst>
          </p:cNvPr>
          <p:cNvSpPr txBox="1">
            <a:spLocks noChangeArrowheads="1"/>
          </p:cNvSpPr>
          <p:nvPr/>
        </p:nvSpPr>
        <p:spPr bwMode="auto">
          <a:xfrm>
            <a:off x="719530" y="4863228"/>
            <a:ext cx="6100996" cy="1687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lnSpc>
                <a:spcPct val="85000"/>
              </a:lnSpc>
              <a:spcBef>
                <a:spcPct val="20000"/>
              </a:spcBef>
              <a:spcAft>
                <a:spcPct val="0"/>
              </a:spcAft>
              <a:buClr>
                <a:srgbClr val="000099"/>
              </a:buClr>
              <a:buSzPct val="65000"/>
              <a:buFont typeface="Wingdings" charset="0"/>
              <a:buChar char="v"/>
              <a:defRPr sz="2800">
                <a:solidFill>
                  <a:schemeClr val="tx1"/>
                </a:solidFill>
                <a:latin typeface="+mn-lt"/>
                <a:ea typeface="ＭＳ Ｐゴシック" charset="0"/>
                <a:cs typeface="+mn-cs"/>
              </a:defRPr>
            </a:lvl1pPr>
            <a:lvl2pPr marL="742950" indent="-285750" algn="l" rtl="0" eaLnBrk="0" fontAlgn="base" hangingPunct="0">
              <a:lnSpc>
                <a:spcPct val="85000"/>
              </a:lnSpc>
              <a:spcBef>
                <a:spcPct val="20000"/>
              </a:spcBef>
              <a:spcAft>
                <a:spcPct val="0"/>
              </a:spcAft>
              <a:buClr>
                <a:srgbClr val="000099"/>
              </a:buClr>
              <a:buFont typeface="Wingdings"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461963" marR="0" lvl="0" indent="-403225" algn="l" defTabSz="914400" rtl="0" eaLnBrk="0" fontAlgn="base" latinLnBrk="0" hangingPunct="0">
              <a:lnSpc>
                <a:spcPct val="90000"/>
              </a:lnSpc>
              <a:spcBef>
                <a:spcPct val="20000"/>
              </a:spcBef>
              <a:spcAft>
                <a:spcPct val="0"/>
              </a:spcAft>
              <a:buClr>
                <a:srgbClr val="000099"/>
              </a:buClr>
              <a:buSzPct val="65000"/>
              <a:buFont typeface="Wingdings" charset="0"/>
              <a:buNone/>
              <a:tabLst/>
              <a:defRPr/>
            </a:pPr>
            <a:r>
              <a:rPr kumimoji="0" lang="en-US" sz="3200" b="0" i="1" u="sng" strike="noStrike" kern="1200" cap="none" spc="0" normalizeH="0" baseline="0" noProof="0">
                <a:ln>
                  <a:noFill/>
                </a:ln>
                <a:solidFill>
                  <a:srgbClr val="CC0000"/>
                </a:solidFill>
                <a:effectLst/>
                <a:uLnTx/>
                <a:uFillTx/>
                <a:latin typeface="Calibri" panose="020F0502020204030204"/>
                <a:ea typeface="ＭＳ Ｐゴシック" charset="0"/>
                <a:cs typeface="+mn-cs"/>
              </a:rPr>
              <a:t>Q:</a:t>
            </a:r>
            <a:r>
              <a:rPr kumimoji="0" lang="en-US" sz="32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how are entries created, maintained in switch table? </a:t>
            </a:r>
            <a:endParaRPr kumimoji="0" lang="en-US" sz="3200" b="0" i="0" u="none" strike="noStrike" kern="1200" cap="none" spc="0" normalizeH="0" baseline="0" noProof="0">
              <a:ln>
                <a:noFill/>
              </a:ln>
              <a:solidFill>
                <a:prstClr val="black"/>
              </a:solidFill>
              <a:effectLst/>
              <a:uLnTx/>
              <a:uFillTx/>
              <a:latin typeface="Calibri" panose="020F0502020204030204"/>
              <a:ea typeface="ＭＳ Ｐゴシック" charset="0"/>
              <a:cs typeface="+mn-cs"/>
            </a:endParaRPr>
          </a:p>
          <a:p>
            <a:pPr marL="806450" marR="0" lvl="1" indent="-284163" algn="l" defTabSz="914400" rtl="0" eaLnBrk="0" fontAlgn="base" latinLnBrk="0" hangingPunct="0">
              <a:lnSpc>
                <a:spcPct val="100000"/>
              </a:lnSpc>
              <a:spcBef>
                <a:spcPct val="20000"/>
              </a:spcBef>
              <a:spcAft>
                <a:spcPct val="0"/>
              </a:spcAft>
              <a:buClr>
                <a:srgbClr val="000099"/>
              </a:buClr>
              <a:buSzTx/>
              <a:buFont typeface="Wingdings" charset="0"/>
              <a:buChar char="§"/>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ＭＳ Ｐゴシック" charset="0"/>
                <a:cs typeface="+mn-cs"/>
              </a:rPr>
              <a:t>something like a routing protocol?</a:t>
            </a:r>
          </a:p>
        </p:txBody>
      </p:sp>
    </p:spTree>
    <p:custDataLst>
      <p:tags r:id="rId1"/>
    </p:custDataLst>
    <p:extLst>
      <p:ext uri="{BB962C8B-B14F-4D97-AF65-F5344CB8AC3E}">
        <p14:creationId xmlns:p14="http://schemas.microsoft.com/office/powerpoint/2010/main" val="220783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Switch: self-learning</a:t>
            </a:r>
            <a:endParaRPr lang="en-US" sz="4400" b="0">
              <a:latin typeface="+mn-lt"/>
            </a:endParaRPr>
          </a:p>
        </p:txBody>
      </p:sp>
      <p:grpSp>
        <p:nvGrpSpPr>
          <p:cNvPr id="121" name="Group 120">
            <a:extLst>
              <a:ext uri="{FF2B5EF4-FFF2-40B4-BE49-F238E27FC236}">
                <a16:creationId xmlns:a16="http://schemas.microsoft.com/office/drawing/2014/main" id="{8491F554-2C7A-214A-897B-0FB0A1CB751B}"/>
              </a:ext>
            </a:extLst>
          </p:cNvPr>
          <p:cNvGrpSpPr/>
          <p:nvPr/>
        </p:nvGrpSpPr>
        <p:grpSpPr>
          <a:xfrm>
            <a:off x="7160640" y="1916920"/>
            <a:ext cx="3578613" cy="3064134"/>
            <a:chOff x="7670306" y="1697644"/>
            <a:chExt cx="3578613" cy="3064134"/>
          </a:xfrm>
        </p:grpSpPr>
        <p:cxnSp>
          <p:nvCxnSpPr>
            <p:cNvPr id="120" name="Straight Connector 119">
              <a:extLst>
                <a:ext uri="{FF2B5EF4-FFF2-40B4-BE49-F238E27FC236}">
                  <a16:creationId xmlns:a16="http://schemas.microsoft.com/office/drawing/2014/main" id="{20924CCE-3F57-D049-9D0A-B1D8FCF20BDA}"/>
                </a:ext>
              </a:extLst>
            </p:cNvPr>
            <p:cNvCxnSpPr/>
            <p:nvPr/>
          </p:nvCxnSpPr>
          <p:spPr>
            <a:xfrm>
              <a:off x="9587512" y="2387296"/>
              <a:ext cx="0" cy="164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 Box 23">
              <a:extLst>
                <a:ext uri="{FF2B5EF4-FFF2-40B4-BE49-F238E27FC236}">
                  <a16:creationId xmlns:a16="http://schemas.microsoft.com/office/drawing/2014/main" id="{6622E46D-9FDC-6942-8443-B6EE96C08DD5}"/>
                </a:ext>
              </a:extLst>
            </p:cNvPr>
            <p:cNvSpPr txBox="1">
              <a:spLocks noChangeArrowheads="1"/>
            </p:cNvSpPr>
            <p:nvPr/>
          </p:nvSpPr>
          <p:spPr bwMode="auto">
            <a:xfrm>
              <a:off x="9846148" y="1727551"/>
              <a:ext cx="362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61" name="Text Box 24">
              <a:extLst>
                <a:ext uri="{FF2B5EF4-FFF2-40B4-BE49-F238E27FC236}">
                  <a16:creationId xmlns:a16="http://schemas.microsoft.com/office/drawing/2014/main" id="{FC43B703-F100-1449-9F08-04E8275B9785}"/>
                </a:ext>
              </a:extLst>
            </p:cNvPr>
            <p:cNvSpPr txBox="1">
              <a:spLocks noChangeArrowheads="1"/>
            </p:cNvSpPr>
            <p:nvPr/>
          </p:nvSpPr>
          <p:spPr bwMode="auto">
            <a:xfrm>
              <a:off x="9844697" y="4149731"/>
              <a:ext cx="4395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62" name="Text Box 25">
              <a:extLst>
                <a:ext uri="{FF2B5EF4-FFF2-40B4-BE49-F238E27FC236}">
                  <a16:creationId xmlns:a16="http://schemas.microsoft.com/office/drawing/2014/main" id="{FF5419F0-A61E-DF4E-8994-AA7772D64A0C}"/>
                </a:ext>
              </a:extLst>
            </p:cNvPr>
            <p:cNvSpPr txBox="1">
              <a:spLocks noChangeArrowheads="1"/>
            </p:cNvSpPr>
            <p:nvPr/>
          </p:nvSpPr>
          <p:spPr bwMode="auto">
            <a:xfrm>
              <a:off x="10740738" y="2137677"/>
              <a:ext cx="3513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63" name="Text Box 26">
              <a:extLst>
                <a:ext uri="{FF2B5EF4-FFF2-40B4-BE49-F238E27FC236}">
                  <a16:creationId xmlns:a16="http://schemas.microsoft.com/office/drawing/2014/main" id="{6849FEF8-AECF-A148-8CDC-C71F2367AC54}"/>
                </a:ext>
              </a:extLst>
            </p:cNvPr>
            <p:cNvSpPr txBox="1">
              <a:spLocks noChangeArrowheads="1"/>
            </p:cNvSpPr>
            <p:nvPr/>
          </p:nvSpPr>
          <p:spPr bwMode="auto">
            <a:xfrm>
              <a:off x="8061935" y="3914988"/>
              <a:ext cx="4283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64" name="Text Box 27">
              <a:extLst>
                <a:ext uri="{FF2B5EF4-FFF2-40B4-BE49-F238E27FC236}">
                  <a16:creationId xmlns:a16="http://schemas.microsoft.com/office/drawing/2014/main" id="{9424AF7D-A121-114C-AC5C-79FC84F5CFB8}"/>
                </a:ext>
              </a:extLst>
            </p:cNvPr>
            <p:cNvSpPr txBox="1">
              <a:spLocks noChangeArrowheads="1"/>
            </p:cNvSpPr>
            <p:nvPr/>
          </p:nvSpPr>
          <p:spPr bwMode="auto">
            <a:xfrm>
              <a:off x="10739721" y="3994819"/>
              <a:ext cx="34817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sp>
          <p:nvSpPr>
            <p:cNvPr id="65" name="Text Box 28">
              <a:extLst>
                <a:ext uri="{FF2B5EF4-FFF2-40B4-BE49-F238E27FC236}">
                  <a16:creationId xmlns:a16="http://schemas.microsoft.com/office/drawing/2014/main" id="{200E3495-163D-C24E-87E9-B15114F849C7}"/>
                </a:ext>
              </a:extLst>
            </p:cNvPr>
            <p:cNvSpPr txBox="1">
              <a:spLocks noChangeArrowheads="1"/>
            </p:cNvSpPr>
            <p:nvPr/>
          </p:nvSpPr>
          <p:spPr bwMode="auto">
            <a:xfrm>
              <a:off x="8044749" y="2060029"/>
              <a:ext cx="4251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grpSp>
          <p:nvGrpSpPr>
            <p:cNvPr id="105" name="Group 49">
              <a:extLst>
                <a:ext uri="{FF2B5EF4-FFF2-40B4-BE49-F238E27FC236}">
                  <a16:creationId xmlns:a16="http://schemas.microsoft.com/office/drawing/2014/main" id="{2909A8E8-3B3E-B94A-A268-12FA81AA752D}"/>
                </a:ext>
              </a:extLst>
            </p:cNvPr>
            <p:cNvGrpSpPr>
              <a:grpSpLocks/>
            </p:cNvGrpSpPr>
            <p:nvPr/>
          </p:nvGrpSpPr>
          <p:grpSpPr bwMode="auto">
            <a:xfrm>
              <a:off x="7686715" y="2428791"/>
              <a:ext cx="833957" cy="690324"/>
              <a:chOff x="-44" y="1473"/>
              <a:chExt cx="981" cy="1105"/>
            </a:xfrm>
          </p:grpSpPr>
          <p:pic>
            <p:nvPicPr>
              <p:cNvPr id="106" name="Picture 50" descr="desktop_computer_stylized_medium">
                <a:extLst>
                  <a:ext uri="{FF2B5EF4-FFF2-40B4-BE49-F238E27FC236}">
                    <a16:creationId xmlns:a16="http://schemas.microsoft.com/office/drawing/2014/main" id="{4C993D65-A8AC-C24F-A8E1-0C71ED99F0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7" name="Freeform 51">
                <a:extLst>
                  <a:ext uri="{FF2B5EF4-FFF2-40B4-BE49-F238E27FC236}">
                    <a16:creationId xmlns:a16="http://schemas.microsoft.com/office/drawing/2014/main" id="{CB7E302C-C236-0244-87D6-1E3E70C4518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91" name="Group 49">
              <a:extLst>
                <a:ext uri="{FF2B5EF4-FFF2-40B4-BE49-F238E27FC236}">
                  <a16:creationId xmlns:a16="http://schemas.microsoft.com/office/drawing/2014/main" id="{5273BA26-CBE3-134E-8F22-04D4CD3E9FA1}"/>
                </a:ext>
              </a:extLst>
            </p:cNvPr>
            <p:cNvGrpSpPr>
              <a:grpSpLocks/>
            </p:cNvGrpSpPr>
            <p:nvPr/>
          </p:nvGrpSpPr>
          <p:grpSpPr bwMode="auto">
            <a:xfrm>
              <a:off x="7670306" y="3312731"/>
              <a:ext cx="833957" cy="690324"/>
              <a:chOff x="-44" y="1473"/>
              <a:chExt cx="981" cy="1105"/>
            </a:xfrm>
          </p:grpSpPr>
          <p:pic>
            <p:nvPicPr>
              <p:cNvPr id="92" name="Picture 50" descr="desktop_computer_stylized_medium">
                <a:extLst>
                  <a:ext uri="{FF2B5EF4-FFF2-40B4-BE49-F238E27FC236}">
                    <a16:creationId xmlns:a16="http://schemas.microsoft.com/office/drawing/2014/main" id="{0B5C182E-CEBC-6E47-AB60-C100909931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 name="Freeform 51">
                <a:extLst>
                  <a:ext uri="{FF2B5EF4-FFF2-40B4-BE49-F238E27FC236}">
                    <a16:creationId xmlns:a16="http://schemas.microsoft.com/office/drawing/2014/main" id="{FDBA5721-FF64-F348-B964-2E26A4468A0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80" name="Text Box 35">
              <a:extLst>
                <a:ext uri="{FF2B5EF4-FFF2-40B4-BE49-F238E27FC236}">
                  <a16:creationId xmlns:a16="http://schemas.microsoft.com/office/drawing/2014/main" id="{D85F520A-7524-3D40-A439-8CDE292B34C5}"/>
                </a:ext>
              </a:extLst>
            </p:cNvPr>
            <p:cNvSpPr txBox="1">
              <a:spLocks noChangeArrowheads="1"/>
            </p:cNvSpPr>
            <p:nvPr/>
          </p:nvSpPr>
          <p:spPr bwMode="auto">
            <a:xfrm>
              <a:off x="9340356" y="2722016"/>
              <a:ext cx="3127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1</a:t>
              </a:r>
            </a:p>
          </p:txBody>
        </p:sp>
        <p:sp>
          <p:nvSpPr>
            <p:cNvPr id="81" name="Text Box 36">
              <a:extLst>
                <a:ext uri="{FF2B5EF4-FFF2-40B4-BE49-F238E27FC236}">
                  <a16:creationId xmlns:a16="http://schemas.microsoft.com/office/drawing/2014/main" id="{470DA178-E968-A943-85CD-CAF4B26DAEC8}"/>
                </a:ext>
              </a:extLst>
            </p:cNvPr>
            <p:cNvSpPr txBox="1">
              <a:spLocks noChangeArrowheads="1"/>
            </p:cNvSpPr>
            <p:nvPr/>
          </p:nvSpPr>
          <p:spPr bwMode="auto">
            <a:xfrm>
              <a:off x="9775745" y="2800425"/>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2</a:t>
              </a:r>
            </a:p>
          </p:txBody>
        </p:sp>
        <p:sp>
          <p:nvSpPr>
            <p:cNvPr id="82" name="Text Box 37">
              <a:extLst>
                <a:ext uri="{FF2B5EF4-FFF2-40B4-BE49-F238E27FC236}">
                  <a16:creationId xmlns:a16="http://schemas.microsoft.com/office/drawing/2014/main" id="{376E3621-6CFE-204E-8F4D-39AE53CF0430}"/>
                </a:ext>
              </a:extLst>
            </p:cNvPr>
            <p:cNvSpPr txBox="1">
              <a:spLocks noChangeArrowheads="1"/>
            </p:cNvSpPr>
            <p:nvPr/>
          </p:nvSpPr>
          <p:spPr bwMode="auto">
            <a:xfrm>
              <a:off x="9922900" y="3225116"/>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3</a:t>
              </a:r>
            </a:p>
          </p:txBody>
        </p:sp>
        <p:sp>
          <p:nvSpPr>
            <p:cNvPr id="83" name="Text Box 38">
              <a:extLst>
                <a:ext uri="{FF2B5EF4-FFF2-40B4-BE49-F238E27FC236}">
                  <a16:creationId xmlns:a16="http://schemas.microsoft.com/office/drawing/2014/main" id="{3011C175-89E3-8741-B58D-8B5BE4BAE690}"/>
                </a:ext>
              </a:extLst>
            </p:cNvPr>
            <p:cNvSpPr txBox="1">
              <a:spLocks noChangeArrowheads="1"/>
            </p:cNvSpPr>
            <p:nvPr/>
          </p:nvSpPr>
          <p:spPr bwMode="auto">
            <a:xfrm>
              <a:off x="9525472" y="3474353"/>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4</a:t>
              </a:r>
            </a:p>
          </p:txBody>
        </p:sp>
        <p:sp>
          <p:nvSpPr>
            <p:cNvPr id="84" name="Text Box 39">
              <a:extLst>
                <a:ext uri="{FF2B5EF4-FFF2-40B4-BE49-F238E27FC236}">
                  <a16:creationId xmlns:a16="http://schemas.microsoft.com/office/drawing/2014/main" id="{5B29F5A1-B63E-3846-A3E2-58E4C5752FB5}"/>
                </a:ext>
              </a:extLst>
            </p:cNvPr>
            <p:cNvSpPr txBox="1">
              <a:spLocks noChangeArrowheads="1"/>
            </p:cNvSpPr>
            <p:nvPr/>
          </p:nvSpPr>
          <p:spPr bwMode="auto">
            <a:xfrm>
              <a:off x="9061577" y="3440668"/>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5</a:t>
              </a:r>
            </a:p>
          </p:txBody>
        </p:sp>
        <p:sp>
          <p:nvSpPr>
            <p:cNvPr id="85" name="Text Box 40">
              <a:extLst>
                <a:ext uri="{FF2B5EF4-FFF2-40B4-BE49-F238E27FC236}">
                  <a16:creationId xmlns:a16="http://schemas.microsoft.com/office/drawing/2014/main" id="{5D63FF79-DA8B-0342-A3E1-AD2B9A26733B}"/>
                </a:ext>
              </a:extLst>
            </p:cNvPr>
            <p:cNvSpPr txBox="1">
              <a:spLocks noChangeArrowheads="1"/>
            </p:cNvSpPr>
            <p:nvPr/>
          </p:nvSpPr>
          <p:spPr bwMode="auto">
            <a:xfrm>
              <a:off x="8947484" y="3014530"/>
              <a:ext cx="31908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C00000"/>
                  </a:solidFill>
                  <a:effectLst/>
                  <a:uLnTx/>
                  <a:uFillTx/>
                  <a:latin typeface="Calibri" panose="020F0502020204030204"/>
                  <a:ea typeface="ＭＳ Ｐゴシック" charset="0"/>
                  <a:cs typeface="Arial" charset="0"/>
                </a:rPr>
                <a:t>6</a:t>
              </a:r>
            </a:p>
          </p:txBody>
        </p:sp>
        <p:sp>
          <p:nvSpPr>
            <p:cNvPr id="108" name="Rectangle 37">
              <a:extLst>
                <a:ext uri="{FF2B5EF4-FFF2-40B4-BE49-F238E27FC236}">
                  <a16:creationId xmlns:a16="http://schemas.microsoft.com/office/drawing/2014/main" id="{25F61537-69D9-2542-AF7D-1F7D5E80C63C}"/>
                </a:ext>
              </a:extLst>
            </p:cNvPr>
            <p:cNvSpPr>
              <a:spLocks noChangeArrowheads="1"/>
            </p:cNvSpPr>
            <p:nvPr/>
          </p:nvSpPr>
          <p:spPr bwMode="auto">
            <a:xfrm rot="5400000">
              <a:off x="8461713" y="2732203"/>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09" name="Rectangle 37">
              <a:extLst>
                <a:ext uri="{FF2B5EF4-FFF2-40B4-BE49-F238E27FC236}">
                  <a16:creationId xmlns:a16="http://schemas.microsoft.com/office/drawing/2014/main" id="{350C81E9-380A-7F46-91B4-FCA7A4B97870}"/>
                </a:ext>
              </a:extLst>
            </p:cNvPr>
            <p:cNvSpPr>
              <a:spLocks noChangeArrowheads="1"/>
            </p:cNvSpPr>
            <p:nvPr/>
          </p:nvSpPr>
          <p:spPr bwMode="auto">
            <a:xfrm rot="5400000">
              <a:off x="8476898" y="3630561"/>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0" name="Rectangle 37">
              <a:extLst>
                <a:ext uri="{FF2B5EF4-FFF2-40B4-BE49-F238E27FC236}">
                  <a16:creationId xmlns:a16="http://schemas.microsoft.com/office/drawing/2014/main" id="{D9512E3C-142E-9744-90C8-CAECC07908AF}"/>
                </a:ext>
              </a:extLst>
            </p:cNvPr>
            <p:cNvSpPr>
              <a:spLocks noChangeArrowheads="1"/>
            </p:cNvSpPr>
            <p:nvPr/>
          </p:nvSpPr>
          <p:spPr bwMode="auto">
            <a:xfrm rot="5400000">
              <a:off x="10579799" y="273447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1" name="Rectangle 37">
              <a:extLst>
                <a:ext uri="{FF2B5EF4-FFF2-40B4-BE49-F238E27FC236}">
                  <a16:creationId xmlns:a16="http://schemas.microsoft.com/office/drawing/2014/main" id="{411F0A98-6385-274D-A80E-3786685FBD70}"/>
                </a:ext>
              </a:extLst>
            </p:cNvPr>
            <p:cNvSpPr>
              <a:spLocks noChangeArrowheads="1"/>
            </p:cNvSpPr>
            <p:nvPr/>
          </p:nvSpPr>
          <p:spPr bwMode="auto">
            <a:xfrm rot="5400000">
              <a:off x="10594984" y="3632828"/>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100" name="Group 44">
              <a:extLst>
                <a:ext uri="{FF2B5EF4-FFF2-40B4-BE49-F238E27FC236}">
                  <a16:creationId xmlns:a16="http://schemas.microsoft.com/office/drawing/2014/main" id="{D14AFC91-71E2-F24B-902C-C917FA8FA94E}"/>
                </a:ext>
              </a:extLst>
            </p:cNvPr>
            <p:cNvGrpSpPr>
              <a:grpSpLocks/>
            </p:cNvGrpSpPr>
            <p:nvPr/>
          </p:nvGrpSpPr>
          <p:grpSpPr bwMode="auto">
            <a:xfrm>
              <a:off x="10416209" y="2517915"/>
              <a:ext cx="799548" cy="697947"/>
              <a:chOff x="-44" y="1473"/>
              <a:chExt cx="981" cy="1105"/>
            </a:xfrm>
          </p:grpSpPr>
          <p:pic>
            <p:nvPicPr>
              <p:cNvPr id="102" name="Picture 45" descr="desktop_computer_stylized_medium">
                <a:extLst>
                  <a:ext uri="{FF2B5EF4-FFF2-40B4-BE49-F238E27FC236}">
                    <a16:creationId xmlns:a16="http://schemas.microsoft.com/office/drawing/2014/main" id="{9D322BDD-E57A-8444-8AFE-B4159D0BD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 name="Freeform 46">
                <a:extLst>
                  <a:ext uri="{FF2B5EF4-FFF2-40B4-BE49-F238E27FC236}">
                    <a16:creationId xmlns:a16="http://schemas.microsoft.com/office/drawing/2014/main" id="{7E0B05B5-6E51-3D4F-A876-9F08381512DC}"/>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88" name="Picture 45" descr="desktop_computer_stylized_medium">
              <a:extLst>
                <a:ext uri="{FF2B5EF4-FFF2-40B4-BE49-F238E27FC236}">
                  <a16:creationId xmlns:a16="http://schemas.microsoft.com/office/drawing/2014/main" id="{6ED0D78A-97A6-FC4F-BA50-97C8A6D920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395649" y="3398050"/>
              <a:ext cx="853270" cy="741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9" name="Freeform 46">
              <a:extLst>
                <a:ext uri="{FF2B5EF4-FFF2-40B4-BE49-F238E27FC236}">
                  <a16:creationId xmlns:a16="http://schemas.microsoft.com/office/drawing/2014/main" id="{A05F0CAB-4DF9-BF46-9ACB-FF9BB4E4CEA3}"/>
                </a:ext>
              </a:extLst>
            </p:cNvPr>
            <p:cNvSpPr>
              <a:spLocks/>
            </p:cNvSpPr>
            <p:nvPr/>
          </p:nvSpPr>
          <p:spPr bwMode="auto">
            <a:xfrm flipH="1">
              <a:off x="10752102" y="3466315"/>
              <a:ext cx="414893" cy="339637"/>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cxnSp>
          <p:nvCxnSpPr>
            <p:cNvPr id="4" name="Straight Connector 3">
              <a:extLst>
                <a:ext uri="{FF2B5EF4-FFF2-40B4-BE49-F238E27FC236}">
                  <a16:creationId xmlns:a16="http://schemas.microsoft.com/office/drawing/2014/main" id="{5D7DEA5B-74C6-6D4E-A564-97C477937229}"/>
                </a:ext>
              </a:extLst>
            </p:cNvPr>
            <p:cNvCxnSpPr>
              <a:cxnSpLocks/>
              <a:stCxn id="108" idx="0"/>
              <a:endCxn id="111" idx="2"/>
            </p:cNvCxnSpPr>
            <p:nvPr/>
          </p:nvCxnSpPr>
          <p:spPr>
            <a:xfrm>
              <a:off x="8638885" y="2857428"/>
              <a:ext cx="1882821" cy="900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18B44F92-1523-6C40-AD86-F840EA2D6FA1}"/>
                </a:ext>
              </a:extLst>
            </p:cNvPr>
            <p:cNvCxnSpPr>
              <a:cxnSpLocks/>
            </p:cNvCxnSpPr>
            <p:nvPr/>
          </p:nvCxnSpPr>
          <p:spPr>
            <a:xfrm flipV="1">
              <a:off x="8648700" y="2858184"/>
              <a:ext cx="1869638" cy="904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Rectangle 37">
              <a:extLst>
                <a:ext uri="{FF2B5EF4-FFF2-40B4-BE49-F238E27FC236}">
                  <a16:creationId xmlns:a16="http://schemas.microsoft.com/office/drawing/2014/main" id="{D75AB559-876E-124D-AE96-8DE8C51BB978}"/>
                </a:ext>
              </a:extLst>
            </p:cNvPr>
            <p:cNvSpPr>
              <a:spLocks noChangeArrowheads="1"/>
            </p:cNvSpPr>
            <p:nvPr/>
          </p:nvSpPr>
          <p:spPr bwMode="auto">
            <a:xfrm rot="10800000">
              <a:off x="9534072" y="2230527"/>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119" name="Rectangle 37">
              <a:extLst>
                <a:ext uri="{FF2B5EF4-FFF2-40B4-BE49-F238E27FC236}">
                  <a16:creationId xmlns:a16="http://schemas.microsoft.com/office/drawing/2014/main" id="{75D02172-6808-7F4C-B887-5DF27DF57A3D}"/>
                </a:ext>
              </a:extLst>
            </p:cNvPr>
            <p:cNvSpPr>
              <a:spLocks noChangeArrowheads="1"/>
            </p:cNvSpPr>
            <p:nvPr/>
          </p:nvSpPr>
          <p:spPr bwMode="auto">
            <a:xfrm rot="10800000">
              <a:off x="9531052" y="3935912"/>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122" name="Group 121">
              <a:extLst>
                <a:ext uri="{FF2B5EF4-FFF2-40B4-BE49-F238E27FC236}">
                  <a16:creationId xmlns:a16="http://schemas.microsoft.com/office/drawing/2014/main" id="{9BA061E6-1E33-7C4D-A760-2EAAE6F141CE}"/>
                </a:ext>
              </a:extLst>
            </p:cNvPr>
            <p:cNvGrpSpPr/>
            <p:nvPr/>
          </p:nvGrpSpPr>
          <p:grpSpPr>
            <a:xfrm>
              <a:off x="9236687" y="3108787"/>
              <a:ext cx="711278" cy="420709"/>
              <a:chOff x="3668110" y="2448910"/>
              <a:chExt cx="3794234" cy="2165130"/>
            </a:xfrm>
          </p:grpSpPr>
          <p:sp>
            <p:nvSpPr>
              <p:cNvPr id="123" name="Rectangle 122">
                <a:extLst>
                  <a:ext uri="{FF2B5EF4-FFF2-40B4-BE49-F238E27FC236}">
                    <a16:creationId xmlns:a16="http://schemas.microsoft.com/office/drawing/2014/main" id="{9EED6747-7F6F-7F43-9DCE-4375015BFE25}"/>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Freeform 123">
                <a:extLst>
                  <a:ext uri="{FF2B5EF4-FFF2-40B4-BE49-F238E27FC236}">
                    <a16:creationId xmlns:a16="http://schemas.microsoft.com/office/drawing/2014/main" id="{713BD2F3-A046-C844-9290-8007C98F1EE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5" name="Group 124">
                <a:extLst>
                  <a:ext uri="{FF2B5EF4-FFF2-40B4-BE49-F238E27FC236}">
                    <a16:creationId xmlns:a16="http://schemas.microsoft.com/office/drawing/2014/main" id="{58BA6AB3-60D9-084F-ADAD-5105679BCDE8}"/>
                  </a:ext>
                </a:extLst>
              </p:cNvPr>
              <p:cNvGrpSpPr/>
              <p:nvPr/>
            </p:nvGrpSpPr>
            <p:grpSpPr>
              <a:xfrm>
                <a:off x="3941378" y="2603243"/>
                <a:ext cx="3202061" cy="1066110"/>
                <a:chOff x="7939341" y="3037317"/>
                <a:chExt cx="897649" cy="353919"/>
              </a:xfrm>
            </p:grpSpPr>
            <p:sp>
              <p:nvSpPr>
                <p:cNvPr id="126" name="Freeform 125">
                  <a:extLst>
                    <a:ext uri="{FF2B5EF4-FFF2-40B4-BE49-F238E27FC236}">
                      <a16:creationId xmlns:a16="http://schemas.microsoft.com/office/drawing/2014/main" id="{B47D322F-8E6C-C740-9424-B4336CB3860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7" name="Freeform 126">
                  <a:extLst>
                    <a:ext uri="{FF2B5EF4-FFF2-40B4-BE49-F238E27FC236}">
                      <a16:creationId xmlns:a16="http://schemas.microsoft.com/office/drawing/2014/main" id="{A90CA4C8-0135-1444-9709-18E5C661430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6F5E61E2-0756-ED4D-8685-32B20FE49B37}"/>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9EB332DA-F807-8347-93F2-C5388D159AB7}"/>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95" name="Group 44">
              <a:extLst>
                <a:ext uri="{FF2B5EF4-FFF2-40B4-BE49-F238E27FC236}">
                  <a16:creationId xmlns:a16="http://schemas.microsoft.com/office/drawing/2014/main" id="{426DCB6B-A219-374F-8F06-F18D724B8563}"/>
                </a:ext>
              </a:extLst>
            </p:cNvPr>
            <p:cNvGrpSpPr>
              <a:grpSpLocks/>
            </p:cNvGrpSpPr>
            <p:nvPr/>
          </p:nvGrpSpPr>
          <p:grpSpPr bwMode="auto">
            <a:xfrm>
              <a:off x="9011867" y="4020081"/>
              <a:ext cx="853270" cy="741697"/>
              <a:chOff x="-44" y="1473"/>
              <a:chExt cx="981" cy="1105"/>
            </a:xfrm>
          </p:grpSpPr>
          <p:pic>
            <p:nvPicPr>
              <p:cNvPr id="96" name="Picture 45" descr="desktop_computer_stylized_medium">
                <a:extLst>
                  <a:ext uri="{FF2B5EF4-FFF2-40B4-BE49-F238E27FC236}">
                    <a16:creationId xmlns:a16="http://schemas.microsoft.com/office/drawing/2014/main" id="{BA7C916A-9A78-3E4C-80BC-A0D48EEB77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 name="Freeform 46">
                <a:extLst>
                  <a:ext uri="{FF2B5EF4-FFF2-40B4-BE49-F238E27FC236}">
                    <a16:creationId xmlns:a16="http://schemas.microsoft.com/office/drawing/2014/main" id="{3B939C3B-3462-3744-96CE-3ECDF9D8EDB7}"/>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73" name="Group 44">
              <a:extLst>
                <a:ext uri="{FF2B5EF4-FFF2-40B4-BE49-F238E27FC236}">
                  <a16:creationId xmlns:a16="http://schemas.microsoft.com/office/drawing/2014/main" id="{265543F6-BA09-9844-B798-D9E4755DE1B4}"/>
                </a:ext>
              </a:extLst>
            </p:cNvPr>
            <p:cNvGrpSpPr>
              <a:grpSpLocks/>
            </p:cNvGrpSpPr>
            <p:nvPr/>
          </p:nvGrpSpPr>
          <p:grpSpPr bwMode="auto">
            <a:xfrm>
              <a:off x="9087713" y="1697644"/>
              <a:ext cx="853270" cy="741697"/>
              <a:chOff x="-44" y="1473"/>
              <a:chExt cx="981" cy="1105"/>
            </a:xfrm>
          </p:grpSpPr>
          <p:pic>
            <p:nvPicPr>
              <p:cNvPr id="98" name="Picture 45" descr="desktop_computer_stylized_medium">
                <a:extLst>
                  <a:ext uri="{FF2B5EF4-FFF2-40B4-BE49-F238E27FC236}">
                    <a16:creationId xmlns:a16="http://schemas.microsoft.com/office/drawing/2014/main" id="{F5B56AF6-7AEE-0F4C-8EF5-5BAE871304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 name="Freeform 46">
                <a:extLst>
                  <a:ext uri="{FF2B5EF4-FFF2-40B4-BE49-F238E27FC236}">
                    <a16:creationId xmlns:a16="http://schemas.microsoft.com/office/drawing/2014/main" id="{E5EF4B97-CB79-BF44-8332-3F89F741ACF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sp>
        <p:nvSpPr>
          <p:cNvPr id="56" name="Rectangle 3">
            <a:extLst>
              <a:ext uri="{FF2B5EF4-FFF2-40B4-BE49-F238E27FC236}">
                <a16:creationId xmlns:a16="http://schemas.microsoft.com/office/drawing/2014/main" id="{85F01849-AEE6-3441-878F-12EDB7FD0A7C}"/>
              </a:ext>
            </a:extLst>
          </p:cNvPr>
          <p:cNvSpPr txBox="1">
            <a:spLocks noChangeArrowheads="1"/>
          </p:cNvSpPr>
          <p:nvPr/>
        </p:nvSpPr>
        <p:spPr>
          <a:xfrm>
            <a:off x="976536" y="1261672"/>
            <a:ext cx="5123322" cy="4956019"/>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marR="0" lvl="0" indent="-231775" algn="l" defTabSz="914400" rtl="0" eaLnBrk="1" fontAlgn="auto" latinLnBrk="0" hangingPunct="1">
              <a:lnSpc>
                <a:spcPct val="100000"/>
              </a:lnSpc>
              <a:spcBef>
                <a:spcPts val="1000"/>
              </a:spcBef>
              <a:spcAft>
                <a:spcPts val="0"/>
              </a:spcAft>
              <a:buClr>
                <a:srgbClr val="0000A3"/>
              </a:buClr>
              <a:buSzTx/>
              <a:buFont typeface="Wingdings" pitchFamily="2" charset="2"/>
              <a:buChar char="§"/>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switch</a:t>
            </a:r>
            <a:r>
              <a:rPr kumimoji="0" lang="en-US" sz="3200" b="0" i="0" u="none" strike="noStrike" kern="1200" cap="none" spc="0" normalizeH="0" baseline="0" noProof="0">
                <a:ln>
                  <a:noFill/>
                </a:ln>
                <a:solidFill>
                  <a:srgbClr val="FF0000"/>
                </a:solidFill>
                <a:effectLst/>
                <a:uLnTx/>
                <a:uFillTx/>
                <a:latin typeface="Calibri" panose="020F0502020204030204"/>
                <a:ea typeface="+mn-ea"/>
                <a:cs typeface="+mn-cs"/>
              </a:rPr>
              <a:t> </a:t>
            </a:r>
            <a:r>
              <a:rPr kumimoji="0" lang="en-US" sz="3200" b="0" i="1" u="none" strike="noStrike" kern="1200" cap="none" spc="0" normalizeH="0" baseline="0" noProof="0">
                <a:ln>
                  <a:noFill/>
                </a:ln>
                <a:solidFill>
                  <a:srgbClr val="CC0000"/>
                </a:solidFill>
                <a:effectLst/>
                <a:uLnTx/>
                <a:uFillTx/>
                <a:latin typeface="Calibri" panose="020F0502020204030204"/>
                <a:ea typeface="+mn-ea"/>
                <a:cs typeface="+mn-cs"/>
              </a:rPr>
              <a:t>learns</a:t>
            </a:r>
            <a:r>
              <a:rPr kumimoji="0" lang="en-US" sz="3200" b="0" i="0" u="none" strike="noStrike" kern="1200" cap="none" spc="0" normalizeH="0" baseline="0" noProof="0">
                <a:ln>
                  <a:noFill/>
                </a:ln>
                <a:solidFill>
                  <a:srgbClr val="CC0000"/>
                </a:solidFill>
                <a:effectLst/>
                <a:uLnTx/>
                <a:uFillTx/>
                <a:latin typeface="Calibri" panose="020F0502020204030204"/>
                <a:ea typeface="+mn-ea"/>
                <a:cs typeface="+mn-cs"/>
              </a:rPr>
              <a:t> </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which hosts can be reached through which interfaces</a:t>
            </a:r>
          </a:p>
        </p:txBody>
      </p:sp>
      <p:grpSp>
        <p:nvGrpSpPr>
          <p:cNvPr id="87" name="Group 36">
            <a:extLst>
              <a:ext uri="{FF2B5EF4-FFF2-40B4-BE49-F238E27FC236}">
                <a16:creationId xmlns:a16="http://schemas.microsoft.com/office/drawing/2014/main" id="{DAA48F12-6533-5E49-BC8C-E6111336043F}"/>
              </a:ext>
            </a:extLst>
          </p:cNvPr>
          <p:cNvGrpSpPr>
            <a:grpSpLocks/>
          </p:cNvGrpSpPr>
          <p:nvPr/>
        </p:nvGrpSpPr>
        <p:grpSpPr bwMode="auto">
          <a:xfrm>
            <a:off x="9401904" y="1700213"/>
            <a:ext cx="1428750" cy="369887"/>
            <a:chOff x="1750" y="3514"/>
            <a:chExt cx="900" cy="233"/>
          </a:xfrm>
        </p:grpSpPr>
        <p:sp>
          <p:nvSpPr>
            <p:cNvPr id="90" name="Rectangle 32">
              <a:extLst>
                <a:ext uri="{FF2B5EF4-FFF2-40B4-BE49-F238E27FC236}">
                  <a16:creationId xmlns:a16="http://schemas.microsoft.com/office/drawing/2014/main" id="{D78A7103-7C7E-4148-ADEE-247272ED7AB7}"/>
                </a:ext>
              </a:extLst>
            </p:cNvPr>
            <p:cNvSpPr>
              <a:spLocks noChangeArrowheads="1"/>
            </p:cNvSpPr>
            <p:nvPr/>
          </p:nvSpPr>
          <p:spPr bwMode="auto">
            <a:xfrm>
              <a:off x="1771" y="3542"/>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 name="Text Box 33">
              <a:extLst>
                <a:ext uri="{FF2B5EF4-FFF2-40B4-BE49-F238E27FC236}">
                  <a16:creationId xmlns:a16="http://schemas.microsoft.com/office/drawing/2014/main" id="{DFB7B335-ED11-BB47-948B-912AABEB9A06}"/>
                </a:ext>
              </a:extLst>
            </p:cNvPr>
            <p:cNvSpPr txBox="1">
              <a:spLocks noChangeArrowheads="1"/>
            </p:cNvSpPr>
            <p:nvPr/>
          </p:nvSpPr>
          <p:spPr bwMode="auto">
            <a:xfrm>
              <a:off x="1750" y="3514"/>
              <a:ext cx="35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 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endPar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01" name="Line 34">
              <a:extLst>
                <a:ext uri="{FF2B5EF4-FFF2-40B4-BE49-F238E27FC236}">
                  <a16:creationId xmlns:a16="http://schemas.microsoft.com/office/drawing/2014/main" id="{5AD7E61E-1B4F-9F40-849C-B58555EB703B}"/>
                </a:ext>
              </a:extLst>
            </p:cNvPr>
            <p:cNvSpPr>
              <a:spLocks noChangeShapeType="1"/>
            </p:cNvSpPr>
            <p:nvPr/>
          </p:nvSpPr>
          <p:spPr bwMode="auto">
            <a:xfrm>
              <a:off x="1936" y="3545"/>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04" name="Line 35">
              <a:extLst>
                <a:ext uri="{FF2B5EF4-FFF2-40B4-BE49-F238E27FC236}">
                  <a16:creationId xmlns:a16="http://schemas.microsoft.com/office/drawing/2014/main" id="{9BB2E148-C440-834C-AD0F-790E8F10D633}"/>
                </a:ext>
              </a:extLst>
            </p:cNvPr>
            <p:cNvSpPr>
              <a:spLocks noChangeShapeType="1"/>
            </p:cNvSpPr>
            <p:nvPr/>
          </p:nvSpPr>
          <p:spPr bwMode="auto">
            <a:xfrm>
              <a:off x="2116" y="3540"/>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112" name="Group 41">
            <a:extLst>
              <a:ext uri="{FF2B5EF4-FFF2-40B4-BE49-F238E27FC236}">
                <a16:creationId xmlns:a16="http://schemas.microsoft.com/office/drawing/2014/main" id="{3C28E805-471B-E04D-97A8-9A5E40DFB23E}"/>
              </a:ext>
            </a:extLst>
          </p:cNvPr>
          <p:cNvGrpSpPr>
            <a:grpSpLocks/>
          </p:cNvGrpSpPr>
          <p:nvPr/>
        </p:nvGrpSpPr>
        <p:grpSpPr bwMode="auto">
          <a:xfrm>
            <a:off x="9617804" y="1001713"/>
            <a:ext cx="1450975" cy="714375"/>
            <a:chOff x="4406" y="331"/>
            <a:chExt cx="914" cy="450"/>
          </a:xfrm>
        </p:grpSpPr>
        <p:sp>
          <p:nvSpPr>
            <p:cNvPr id="113" name="Line 37">
              <a:extLst>
                <a:ext uri="{FF2B5EF4-FFF2-40B4-BE49-F238E27FC236}">
                  <a16:creationId xmlns:a16="http://schemas.microsoft.com/office/drawing/2014/main" id="{6AB9F431-37D8-8C42-BF8F-9B4CFEC5C601}"/>
                </a:ext>
              </a:extLst>
            </p:cNvPr>
            <p:cNvSpPr>
              <a:spLocks noChangeShapeType="1"/>
            </p:cNvSpPr>
            <p:nvPr/>
          </p:nvSpPr>
          <p:spPr bwMode="auto">
            <a:xfrm flipV="1">
              <a:off x="4406" y="439"/>
              <a:ext cx="252" cy="339"/>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14" name="Line 38">
              <a:extLst>
                <a:ext uri="{FF2B5EF4-FFF2-40B4-BE49-F238E27FC236}">
                  <a16:creationId xmlns:a16="http://schemas.microsoft.com/office/drawing/2014/main" id="{01DF6A7E-0C82-EF4D-B658-AFDC6B130756}"/>
                </a:ext>
              </a:extLst>
            </p:cNvPr>
            <p:cNvSpPr>
              <a:spLocks noChangeShapeType="1"/>
            </p:cNvSpPr>
            <p:nvPr/>
          </p:nvSpPr>
          <p:spPr bwMode="auto">
            <a:xfrm flipV="1">
              <a:off x="4524" y="594"/>
              <a:ext cx="137" cy="187"/>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15" name="Text Box 39">
              <a:extLst>
                <a:ext uri="{FF2B5EF4-FFF2-40B4-BE49-F238E27FC236}">
                  <a16:creationId xmlns:a16="http://schemas.microsoft.com/office/drawing/2014/main" id="{89A8208A-B64D-A649-BF1C-4C74413EA27C}"/>
                </a:ext>
              </a:extLst>
            </p:cNvPr>
            <p:cNvSpPr txBox="1">
              <a:spLocks noChangeArrowheads="1"/>
            </p:cNvSpPr>
            <p:nvPr/>
          </p:nvSpPr>
          <p:spPr bwMode="auto">
            <a:xfrm>
              <a:off x="4643" y="331"/>
              <a:ext cx="67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Arial" charset="0"/>
                </a:rPr>
                <a:t>Source: A</a:t>
              </a:r>
            </a:p>
          </p:txBody>
        </p:sp>
        <p:sp>
          <p:nvSpPr>
            <p:cNvPr id="117" name="Text Box 40">
              <a:extLst>
                <a:ext uri="{FF2B5EF4-FFF2-40B4-BE49-F238E27FC236}">
                  <a16:creationId xmlns:a16="http://schemas.microsoft.com/office/drawing/2014/main" id="{DAE4B472-EC59-3840-A021-8B5DF3B06B15}"/>
                </a:ext>
              </a:extLst>
            </p:cNvPr>
            <p:cNvSpPr txBox="1">
              <a:spLocks noChangeArrowheads="1"/>
            </p:cNvSpPr>
            <p:nvPr/>
          </p:nvSpPr>
          <p:spPr bwMode="auto">
            <a:xfrm>
              <a:off x="4660" y="492"/>
              <a:ext cx="598"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Arial" charset="0"/>
                </a:rPr>
                <a:t>Dest: A</a:t>
              </a:r>
              <a:r>
                <a:rPr kumimoji="0" lang="ja-JP" altLang="en-US" sz="1600" b="0" i="0" u="none" strike="noStrike" kern="0" cap="none" spc="0" normalizeH="0" baseline="0" noProof="0">
                  <a:ln>
                    <a:noFill/>
                  </a:ln>
                  <a:solidFill>
                    <a:srgbClr val="000000"/>
                  </a:solidFill>
                  <a:effectLst/>
                  <a:uLnTx/>
                  <a:uFillTx/>
                  <a:latin typeface="Arial" charset="0"/>
                  <a:ea typeface="ＭＳ Ｐゴシック" charset="0"/>
                  <a:cs typeface="Arial" charset="0"/>
                </a:rPr>
                <a:t>’</a:t>
              </a: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136" name="Group 47">
            <a:extLst>
              <a:ext uri="{FF2B5EF4-FFF2-40B4-BE49-F238E27FC236}">
                <a16:creationId xmlns:a16="http://schemas.microsoft.com/office/drawing/2014/main" id="{1B12577C-0191-8E4E-A291-946524830733}"/>
              </a:ext>
            </a:extLst>
          </p:cNvPr>
          <p:cNvGrpSpPr>
            <a:grpSpLocks/>
          </p:cNvGrpSpPr>
          <p:nvPr/>
        </p:nvGrpSpPr>
        <p:grpSpPr bwMode="auto">
          <a:xfrm>
            <a:off x="6859613" y="5161978"/>
            <a:ext cx="3017838" cy="1444625"/>
            <a:chOff x="3441" y="3154"/>
            <a:chExt cx="1901" cy="910"/>
          </a:xfrm>
        </p:grpSpPr>
        <p:sp>
          <p:nvSpPr>
            <p:cNvPr id="137" name="Rectangle 43">
              <a:extLst>
                <a:ext uri="{FF2B5EF4-FFF2-40B4-BE49-F238E27FC236}">
                  <a16:creationId xmlns:a16="http://schemas.microsoft.com/office/drawing/2014/main" id="{CFC4983A-87EB-6F46-ABFC-40F8E7DC672F}"/>
                </a:ext>
              </a:extLst>
            </p:cNvPr>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138" name="Text Box 42">
              <a:extLst>
                <a:ext uri="{FF2B5EF4-FFF2-40B4-BE49-F238E27FC236}">
                  <a16:creationId xmlns:a16="http://schemas.microsoft.com/office/drawing/2014/main" id="{73B1613F-E0C4-884E-BF3F-ED286CD7912B}"/>
                </a:ext>
              </a:extLst>
            </p:cNvPr>
            <p:cNvSpPr txBox="1">
              <a:spLocks noChangeArrowheads="1"/>
            </p:cNvSpPr>
            <p:nvPr/>
          </p:nvSpPr>
          <p:spPr bwMode="auto">
            <a:xfrm>
              <a:off x="3441" y="3175"/>
              <a:ext cx="186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ＭＳ Ｐゴシック" charset="0"/>
                  <a:cs typeface="Arial" charset="0"/>
                </a:rPr>
                <a:t>MAC addr   interface    TTL</a:t>
              </a:r>
            </a:p>
          </p:txBody>
        </p:sp>
        <p:sp>
          <p:nvSpPr>
            <p:cNvPr id="139" name="Line 44">
              <a:extLst>
                <a:ext uri="{FF2B5EF4-FFF2-40B4-BE49-F238E27FC236}">
                  <a16:creationId xmlns:a16="http://schemas.microsoft.com/office/drawing/2014/main" id="{27310E1A-F7A8-C34F-B4AB-DA69889E7ED2}"/>
                </a:ext>
              </a:extLst>
            </p:cNvPr>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Line 45">
              <a:extLst>
                <a:ext uri="{FF2B5EF4-FFF2-40B4-BE49-F238E27FC236}">
                  <a16:creationId xmlns:a16="http://schemas.microsoft.com/office/drawing/2014/main" id="{8D5C0673-87EF-E145-991E-580068245AB7}"/>
                </a:ext>
              </a:extLst>
            </p:cNvPr>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Line 46">
              <a:extLst>
                <a:ext uri="{FF2B5EF4-FFF2-40B4-BE49-F238E27FC236}">
                  <a16:creationId xmlns:a16="http://schemas.microsoft.com/office/drawing/2014/main" id="{25D52884-545E-1443-BF74-A53234D42DD2}"/>
                </a:ext>
              </a:extLst>
            </p:cNvPr>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42" name="Text Box 48">
            <a:extLst>
              <a:ext uri="{FF2B5EF4-FFF2-40B4-BE49-F238E27FC236}">
                <a16:creationId xmlns:a16="http://schemas.microsoft.com/office/drawing/2014/main" id="{2C00B571-E4E4-084A-9CDA-551389440F75}"/>
              </a:ext>
            </a:extLst>
          </p:cNvPr>
          <p:cNvSpPr txBox="1">
            <a:spLocks noChangeArrowheads="1"/>
          </p:cNvSpPr>
          <p:nvPr/>
        </p:nvSpPr>
        <p:spPr bwMode="auto">
          <a:xfrm>
            <a:off x="9971998" y="5026261"/>
            <a:ext cx="1724025"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Switch table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(initially empty)</a:t>
            </a:r>
          </a:p>
        </p:txBody>
      </p:sp>
      <p:grpSp>
        <p:nvGrpSpPr>
          <p:cNvPr id="143" name="Group 53">
            <a:extLst>
              <a:ext uri="{FF2B5EF4-FFF2-40B4-BE49-F238E27FC236}">
                <a16:creationId xmlns:a16="http://schemas.microsoft.com/office/drawing/2014/main" id="{D17C6D36-E54D-044E-A019-1162299E8C67}"/>
              </a:ext>
            </a:extLst>
          </p:cNvPr>
          <p:cNvGrpSpPr>
            <a:grpSpLocks/>
          </p:cNvGrpSpPr>
          <p:nvPr/>
        </p:nvGrpSpPr>
        <p:grpSpPr bwMode="auto">
          <a:xfrm>
            <a:off x="7294588" y="5595366"/>
            <a:ext cx="2471738" cy="376237"/>
            <a:chOff x="2376" y="3383"/>
            <a:chExt cx="1557" cy="237"/>
          </a:xfrm>
        </p:grpSpPr>
        <p:sp>
          <p:nvSpPr>
            <p:cNvPr id="144" name="Text Box 49">
              <a:extLst>
                <a:ext uri="{FF2B5EF4-FFF2-40B4-BE49-F238E27FC236}">
                  <a16:creationId xmlns:a16="http://schemas.microsoft.com/office/drawing/2014/main" id="{10AD2303-735E-E141-A4FF-C74D8EE49F44}"/>
                </a:ext>
              </a:extLst>
            </p:cNvPr>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A</a:t>
              </a:r>
            </a:p>
          </p:txBody>
        </p:sp>
        <p:sp>
          <p:nvSpPr>
            <p:cNvPr id="145" name="Text Box 50">
              <a:extLst>
                <a:ext uri="{FF2B5EF4-FFF2-40B4-BE49-F238E27FC236}">
                  <a16:creationId xmlns:a16="http://schemas.microsoft.com/office/drawing/2014/main" id="{6F0C2F89-1DDF-4F4A-8300-2FCD7BA38D56}"/>
                </a:ext>
              </a:extLst>
            </p:cNvPr>
            <p:cNvSpPr txBox="1">
              <a:spLocks noChangeArrowheads="1"/>
            </p:cNvSpPr>
            <p:nvPr/>
          </p:nvSpPr>
          <p:spPr bwMode="auto">
            <a:xfrm>
              <a:off x="3133" y="3387"/>
              <a:ext cx="19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1</a:t>
              </a:r>
            </a:p>
          </p:txBody>
        </p:sp>
        <p:sp>
          <p:nvSpPr>
            <p:cNvPr id="146" name="Text Box 51">
              <a:extLst>
                <a:ext uri="{FF2B5EF4-FFF2-40B4-BE49-F238E27FC236}">
                  <a16:creationId xmlns:a16="http://schemas.microsoft.com/office/drawing/2014/main" id="{53CB1A69-A5BC-F24D-B6A2-DB129666110D}"/>
                </a:ext>
              </a:extLst>
            </p:cNvPr>
            <p:cNvSpPr txBox="1">
              <a:spLocks noChangeArrowheads="1"/>
            </p:cNvSpPr>
            <p:nvPr/>
          </p:nvSpPr>
          <p:spPr bwMode="auto">
            <a:xfrm>
              <a:off x="3655" y="3383"/>
              <a:ext cx="278"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60</a:t>
              </a:r>
            </a:p>
          </p:txBody>
        </p:sp>
      </p:grpSp>
      <p:sp>
        <p:nvSpPr>
          <p:cNvPr id="147" name="Rectangle 3">
            <a:extLst>
              <a:ext uri="{FF2B5EF4-FFF2-40B4-BE49-F238E27FC236}">
                <a16:creationId xmlns:a16="http://schemas.microsoft.com/office/drawing/2014/main" id="{FBFA79B0-81AC-9341-8AC3-2D621A889701}"/>
              </a:ext>
            </a:extLst>
          </p:cNvPr>
          <p:cNvSpPr txBox="1">
            <a:spLocks noChangeArrowheads="1"/>
          </p:cNvSpPr>
          <p:nvPr/>
        </p:nvSpPr>
        <p:spPr>
          <a:xfrm>
            <a:off x="770121" y="2803034"/>
            <a:ext cx="5123322" cy="141015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1038" marR="0" lvl="1" indent="-223838"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when frame received, switch “learns”  location of sender: incoming LAN segment</a:t>
            </a:r>
          </a:p>
        </p:txBody>
      </p:sp>
      <p:sp>
        <p:nvSpPr>
          <p:cNvPr id="148" name="Rectangle 3">
            <a:extLst>
              <a:ext uri="{FF2B5EF4-FFF2-40B4-BE49-F238E27FC236}">
                <a16:creationId xmlns:a16="http://schemas.microsoft.com/office/drawing/2014/main" id="{F0D7D631-1213-B24D-A84E-319118ACBB6D}"/>
              </a:ext>
            </a:extLst>
          </p:cNvPr>
          <p:cNvSpPr txBox="1">
            <a:spLocks noChangeArrowheads="1"/>
          </p:cNvSpPr>
          <p:nvPr/>
        </p:nvSpPr>
        <p:spPr>
          <a:xfrm>
            <a:off x="783624" y="4101328"/>
            <a:ext cx="5123322" cy="103783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1038" marR="0" lvl="1" indent="-223838" algn="l" defTabSz="914400" rtl="0" eaLnBrk="1" fontAlgn="auto" latinLnBrk="0" hangingPunct="1">
              <a:lnSpc>
                <a:spcPct val="100000"/>
              </a:lnSpc>
              <a:spcBef>
                <a:spcPts val="500"/>
              </a:spcBef>
              <a:spcAft>
                <a:spcPts val="0"/>
              </a:spcAft>
              <a:buClr>
                <a:srgbClr val="0000A8"/>
              </a:buClr>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records sender/location pair in switch table</a:t>
            </a:r>
          </a:p>
        </p:txBody>
      </p:sp>
    </p:spTree>
    <p:custDataLst>
      <p:tags r:id="rId1"/>
    </p:custDataLst>
    <p:extLst>
      <p:ext uri="{BB962C8B-B14F-4D97-AF65-F5344CB8AC3E}">
        <p14:creationId xmlns:p14="http://schemas.microsoft.com/office/powerpoint/2010/main" val="190616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dissolve">
                                      <p:cBhvr>
                                        <p:cTn id="7" dur="500"/>
                                        <p:tgtEl>
                                          <p:spTgt spid="87"/>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dissolve">
                                      <p:cBhvr>
                                        <p:cTn id="15" dur="500"/>
                                        <p:tgtEl>
                                          <p:spTgt spid="13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2"/>
                                        </p:tgtEl>
                                        <p:attrNameLst>
                                          <p:attrName>style.visibility</p:attrName>
                                        </p:attrNameLst>
                                      </p:cBhvr>
                                      <p:to>
                                        <p:strVal val="visible"/>
                                      </p:to>
                                    </p:set>
                                    <p:animEffect transition="in" filter="dissolve">
                                      <p:cBhvr>
                                        <p:cTn id="18" dur="500"/>
                                        <p:tgtEl>
                                          <p:spTgt spid="14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12"/>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2.5E-6 1.48148E-6 L -0.1069 0.11481 L -0.1069 0.24329 " pathEditMode="relative" rAng="0" ptsTypes="AAA">
                                      <p:cBhvr>
                                        <p:cTn id="24" dur="2000" fill="hold"/>
                                        <p:tgtEl>
                                          <p:spTgt spid="87"/>
                                        </p:tgtEl>
                                        <p:attrNameLst>
                                          <p:attrName>ppt_x</p:attrName>
                                          <p:attrName>ppt_y</p:attrName>
                                        </p:attrNameLst>
                                      </p:cBhvr>
                                      <p:rCtr x="-5352" y="12153"/>
                                    </p:animMotion>
                                  </p:childTnLst>
                                </p:cTn>
                              </p:par>
                              <p:par>
                                <p:cTn id="25" presetID="9" presetClass="entr" presetSubtype="0" fill="hold" grpId="0" nodeType="withEffect">
                                  <p:stCondLst>
                                    <p:cond delay="0"/>
                                  </p:stCondLst>
                                  <p:childTnLst>
                                    <p:set>
                                      <p:cBhvr>
                                        <p:cTn id="26" dur="1" fill="hold">
                                          <p:stCondLst>
                                            <p:cond delay="0"/>
                                          </p:stCondLst>
                                        </p:cTn>
                                        <p:tgtEl>
                                          <p:spTgt spid="147"/>
                                        </p:tgtEl>
                                        <p:attrNameLst>
                                          <p:attrName>style.visibility</p:attrName>
                                        </p:attrNameLst>
                                      </p:cBhvr>
                                      <p:to>
                                        <p:strVal val="visible"/>
                                      </p:to>
                                    </p:set>
                                    <p:animEffect transition="in" filter="dissolve">
                                      <p:cBhvr>
                                        <p:cTn id="27" dur="500"/>
                                        <p:tgtEl>
                                          <p:spTgt spid="1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43"/>
                                        </p:tgtEl>
                                        <p:attrNameLst>
                                          <p:attrName>style.visibility</p:attrName>
                                        </p:attrNameLst>
                                      </p:cBhvr>
                                      <p:to>
                                        <p:strVal val="visible"/>
                                      </p:to>
                                    </p:set>
                                    <p:animEffect transition="in" filter="dissolve">
                                      <p:cBhvr>
                                        <p:cTn id="32" dur="500"/>
                                        <p:tgtEl>
                                          <p:spTgt spid="14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48"/>
                                        </p:tgtEl>
                                        <p:attrNameLst>
                                          <p:attrName>style.visibility</p:attrName>
                                        </p:attrNameLst>
                                      </p:cBhvr>
                                      <p:to>
                                        <p:strVal val="visible"/>
                                      </p:to>
                                    </p:set>
                                    <p:animEffect transition="in" filter="dissolve">
                                      <p:cBhvr>
                                        <p:cTn id="35"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7" grpId="0"/>
      <p:bldP spid="14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Switch: frame filtering/forwarding</a:t>
            </a:r>
            <a:endParaRPr lang="en-US" sz="4400" b="0">
              <a:latin typeface="+mn-lt"/>
            </a:endParaRPr>
          </a:p>
        </p:txBody>
      </p:sp>
      <p:sp>
        <p:nvSpPr>
          <p:cNvPr id="74" name="Rectangle 3">
            <a:extLst>
              <a:ext uri="{FF2B5EF4-FFF2-40B4-BE49-F238E27FC236}">
                <a16:creationId xmlns:a16="http://schemas.microsoft.com/office/drawing/2014/main" id="{9D301D7F-691E-9442-B7E1-16D484F2E6B3}"/>
              </a:ext>
            </a:extLst>
          </p:cNvPr>
          <p:cNvSpPr txBox="1">
            <a:spLocks noChangeArrowheads="1"/>
          </p:cNvSpPr>
          <p:nvPr/>
        </p:nvSpPr>
        <p:spPr>
          <a:xfrm>
            <a:off x="630237" y="1370013"/>
            <a:ext cx="10867219" cy="509587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1000"/>
              </a:spcAft>
              <a:buClr>
                <a:srgbClr val="0000A3"/>
              </a:buClr>
              <a:buSzTx/>
              <a:buFont typeface="Wingdings" charset="0"/>
              <a:buNone/>
              <a:tabLst/>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when  frame received at switch:</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1.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record incoming link, MAC address of sending host</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2. Check there</a:t>
            </a:r>
            <a:r>
              <a:rPr kumimoji="0" lang="en-US" sz="2800" b="0" i="0" u="none" strike="noStrike" kern="1200" cap="none" spc="0" normalizeH="0" noProof="0">
                <a:ln>
                  <a:noFill/>
                </a:ln>
                <a:solidFill>
                  <a:prstClr val="black"/>
                </a:solidFill>
                <a:effectLst/>
                <a:uLnTx/>
                <a:uFillTx/>
                <a:latin typeface="Calibri" panose="020F0502020204030204"/>
                <a:ea typeface="+mn-ea"/>
                <a:cs typeface="+mn-cs"/>
              </a:rPr>
              <a:t> is an entry for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MAC destination address in the switch table</a:t>
            </a:r>
            <a:endParaRPr kumimoji="0" lang="en-US" sz="2800" b="1" i="0" u="none" strike="noStrike" kern="1200" cap="none" spc="0" normalizeH="0" baseline="0" noProof="0">
              <a:ln>
                <a:noFill/>
              </a:ln>
              <a:solidFill>
                <a:srgbClr val="ED7D31"/>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a:ln>
                  <a:noFill/>
                </a:ln>
                <a:solidFill>
                  <a:srgbClr val="000099"/>
                </a:solidFill>
                <a:effectLst/>
                <a:uLnTx/>
                <a:uFillTx/>
                <a:latin typeface="Calibri" panose="020F0502020204030204"/>
                <a:ea typeface="+mn-ea"/>
                <a:cs typeface="+mn-cs"/>
              </a:rPr>
              <a:t>3. if</a:t>
            </a:r>
            <a:r>
              <a:rPr kumimoji="0" lang="en-US" sz="2800" b="1"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entry found for destination</a:t>
            </a:r>
            <a:b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99"/>
                </a:solidFill>
                <a:effectLst/>
                <a:uLnTx/>
                <a:uFillTx/>
                <a:latin typeface="Calibri" panose="020F0502020204030204"/>
                <a:ea typeface="+mn-ea"/>
                <a:cs typeface="+mn-cs"/>
              </a:rPr>
              <a:t>then {</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1" i="0" u="none" strike="noStrike" kern="1200" cap="none" spc="0" normalizeH="0" baseline="0" noProof="0">
                <a:ln>
                  <a:noFill/>
                </a:ln>
                <a:solidFill>
                  <a:srgbClr val="000099"/>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99"/>
                </a:solidFill>
                <a:effectLst/>
                <a:uLnTx/>
                <a:uFillTx/>
                <a:latin typeface="Calibri" panose="020F0502020204030204"/>
                <a:ea typeface="+mn-ea"/>
                <a:cs typeface="+mn-cs"/>
              </a:rPr>
              <a:t>if</a:t>
            </a:r>
            <a:r>
              <a:rPr kumimoji="0" lang="en-US" sz="2800" b="1"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destination connected to the interface from</a:t>
            </a:r>
            <a:r>
              <a:rPr kumimoji="0" lang="en-US" sz="2800" b="0" i="0" u="none" strike="noStrike" kern="1200" cap="none" spc="0" normalizeH="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which frame arrived</a:t>
            </a:r>
            <a:b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99"/>
                </a:solidFill>
                <a:effectLst/>
                <a:uLnTx/>
                <a:uFillTx/>
                <a:latin typeface="Calibri" panose="020F0502020204030204"/>
                <a:ea typeface="+mn-ea"/>
                <a:cs typeface="+mn-cs"/>
              </a:rPr>
              <a:t>then</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drop frame</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99"/>
                </a:solidFill>
                <a:effectLst/>
                <a:uLnTx/>
                <a:uFillTx/>
                <a:latin typeface="Calibri" panose="020F0502020204030204"/>
                <a:ea typeface="+mn-ea"/>
                <a:cs typeface="+mn-cs"/>
              </a:rPr>
              <a:t>else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forward frame on interface indicated by entry</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99"/>
                </a:solidFill>
                <a:effectLst/>
                <a:uLnTx/>
                <a:uFillTx/>
                <a:latin typeface="Calibri" panose="020F0502020204030204"/>
                <a:ea typeface="+mn-ea"/>
                <a:cs typeface="+mn-cs"/>
              </a:rPr>
              <a:t>}</a:t>
            </a:r>
            <a:r>
              <a:rPr kumimoji="0" lang="en-US" sz="2800" b="1" i="0" u="none" strike="noStrike" kern="1200" cap="none" spc="0" normalizeH="0" baseline="0" noProof="0">
                <a:ln>
                  <a:noFill/>
                </a:ln>
                <a:solidFill>
                  <a:srgbClr val="ED7D31"/>
                </a:solidFill>
                <a:effectLst/>
                <a:uLnTx/>
                <a:uFillTx/>
                <a:latin typeface="Calibri" panose="020F0502020204030204"/>
                <a:ea typeface="+mn-ea"/>
                <a:cs typeface="+mn-cs"/>
              </a:rPr>
              <a:t>   </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a:ln>
                  <a:noFill/>
                </a:ln>
                <a:solidFill>
                  <a:srgbClr val="000099"/>
                </a:solidFill>
                <a:effectLst/>
                <a:uLnTx/>
                <a:uFillTx/>
                <a:latin typeface="Calibri" panose="020F0502020204030204"/>
                <a:ea typeface="+mn-ea"/>
                <a:cs typeface="+mn-cs"/>
              </a:rPr>
              <a:t>else</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 flood  /* forward on all interfaces except arriving interface */</a:t>
            </a:r>
          </a:p>
          <a:p>
            <a:pPr marL="1600200" marR="0" lvl="3" indent="-228600" algn="l" defTabSz="914400" rtl="0" eaLnBrk="1" fontAlgn="auto" latinLnBrk="0" hangingPunct="1">
              <a:lnSpc>
                <a:spcPct val="90000"/>
              </a:lnSpc>
              <a:spcBef>
                <a:spcPts val="50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bri Light" panose="020F0302020204030204"/>
                <a:ea typeface="+mn-ea"/>
                <a:cs typeface="+mn-cs"/>
              </a:rPr>
              <a:t>  </a:t>
            </a:r>
          </a:p>
        </p:txBody>
      </p:sp>
    </p:spTree>
    <p:custDataLst>
      <p:tags r:id="rId1"/>
    </p:custDataLst>
    <p:extLst>
      <p:ext uri="{BB962C8B-B14F-4D97-AF65-F5344CB8AC3E}">
        <p14:creationId xmlns:p14="http://schemas.microsoft.com/office/powerpoint/2010/main" val="30739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4">
                                            <p:txEl>
                                              <p:pRg st="1" end="1"/>
                                            </p:txEl>
                                          </p:spTgt>
                                        </p:tgtEl>
                                        <p:attrNameLst>
                                          <p:attrName>style.visibility</p:attrName>
                                        </p:attrNameLst>
                                      </p:cBhvr>
                                      <p:to>
                                        <p:strVal val="visible"/>
                                      </p:to>
                                    </p:set>
                                    <p:animEffect transition="in" filter="dissolve">
                                      <p:cBhvr>
                                        <p:cTn id="7" dur="500"/>
                                        <p:tgtEl>
                                          <p:spTgt spid="7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4">
                                            <p:txEl>
                                              <p:pRg st="2" end="2"/>
                                            </p:txEl>
                                          </p:spTgt>
                                        </p:tgtEl>
                                        <p:attrNameLst>
                                          <p:attrName>style.visibility</p:attrName>
                                        </p:attrNameLst>
                                      </p:cBhvr>
                                      <p:to>
                                        <p:strVal val="visible"/>
                                      </p:to>
                                    </p:set>
                                    <p:animEffect transition="in" filter="dissolve">
                                      <p:cBhvr>
                                        <p:cTn id="12" dur="500"/>
                                        <p:tgtEl>
                                          <p:spTgt spid="7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4">
                                            <p:txEl>
                                              <p:pRg st="3" end="3"/>
                                            </p:txEl>
                                          </p:spTgt>
                                        </p:tgtEl>
                                        <p:attrNameLst>
                                          <p:attrName>style.visibility</p:attrName>
                                        </p:attrNameLst>
                                      </p:cBhvr>
                                      <p:to>
                                        <p:strVal val="visible"/>
                                      </p:to>
                                    </p:set>
                                    <p:animEffect transition="in" filter="dissolve">
                                      <p:cBhvr>
                                        <p:cTn id="17" dur="500"/>
                                        <p:tgtEl>
                                          <p:spTgt spid="74">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74">
                                            <p:txEl>
                                              <p:pRg st="4" end="4"/>
                                            </p:txEl>
                                          </p:spTgt>
                                        </p:tgtEl>
                                        <p:attrNameLst>
                                          <p:attrName>style.visibility</p:attrName>
                                        </p:attrNameLst>
                                      </p:cBhvr>
                                      <p:to>
                                        <p:strVal val="visible"/>
                                      </p:to>
                                    </p:set>
                                    <p:animEffect transition="in" filter="dissolve">
                                      <p:cBhvr>
                                        <p:cTn id="20" dur="500"/>
                                        <p:tgtEl>
                                          <p:spTgt spid="74">
                                            <p:txEl>
                                              <p:pRg st="4" end="4"/>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74">
                                            <p:txEl>
                                              <p:pRg st="5" end="5"/>
                                            </p:txEl>
                                          </p:spTgt>
                                        </p:tgtEl>
                                        <p:attrNameLst>
                                          <p:attrName>style.visibility</p:attrName>
                                        </p:attrNameLst>
                                      </p:cBhvr>
                                      <p:to>
                                        <p:strVal val="visible"/>
                                      </p:to>
                                    </p:set>
                                    <p:animEffect transition="in" filter="dissolve">
                                      <p:cBhvr>
                                        <p:cTn id="23" dur="500"/>
                                        <p:tgtEl>
                                          <p:spTgt spid="74">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74">
                                            <p:txEl>
                                              <p:pRg st="6" end="6"/>
                                            </p:txEl>
                                          </p:spTgt>
                                        </p:tgtEl>
                                        <p:attrNameLst>
                                          <p:attrName>style.visibility</p:attrName>
                                        </p:attrNameLst>
                                      </p:cBhvr>
                                      <p:to>
                                        <p:strVal val="visible"/>
                                      </p:to>
                                    </p:set>
                                    <p:animEffect transition="in" filter="dissolve">
                                      <p:cBhvr>
                                        <p:cTn id="26" dur="500"/>
                                        <p:tgtEl>
                                          <p:spTgt spid="74">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4">
                                            <p:txEl>
                                              <p:pRg st="7" end="7"/>
                                            </p:txEl>
                                          </p:spTgt>
                                        </p:tgtEl>
                                        <p:attrNameLst>
                                          <p:attrName>style.visibility</p:attrName>
                                        </p:attrNameLst>
                                      </p:cBhvr>
                                      <p:to>
                                        <p:strVal val="visible"/>
                                      </p:to>
                                    </p:set>
                                    <p:animEffect transition="in" filter="dissolve">
                                      <p:cBhvr>
                                        <p:cTn id="31" dur="500"/>
                                        <p:tgtEl>
                                          <p:spTgt spid="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 name="Group 229">
            <a:extLst>
              <a:ext uri="{FF2B5EF4-FFF2-40B4-BE49-F238E27FC236}">
                <a16:creationId xmlns:a16="http://schemas.microsoft.com/office/drawing/2014/main" id="{5D9C7336-B284-B248-977F-12A6ED5617B2}"/>
              </a:ext>
            </a:extLst>
          </p:cNvPr>
          <p:cNvGrpSpPr/>
          <p:nvPr/>
        </p:nvGrpSpPr>
        <p:grpSpPr>
          <a:xfrm>
            <a:off x="6860837" y="1886940"/>
            <a:ext cx="3578613" cy="3064134"/>
            <a:chOff x="7670306" y="1697644"/>
            <a:chExt cx="3578613" cy="3064134"/>
          </a:xfrm>
        </p:grpSpPr>
        <p:cxnSp>
          <p:nvCxnSpPr>
            <p:cNvPr id="231" name="Straight Connector 230">
              <a:extLst>
                <a:ext uri="{FF2B5EF4-FFF2-40B4-BE49-F238E27FC236}">
                  <a16:creationId xmlns:a16="http://schemas.microsoft.com/office/drawing/2014/main" id="{19CA1041-69D6-AC4E-B034-24CA20B57C9C}"/>
                </a:ext>
              </a:extLst>
            </p:cNvPr>
            <p:cNvCxnSpPr/>
            <p:nvPr/>
          </p:nvCxnSpPr>
          <p:spPr>
            <a:xfrm>
              <a:off x="9587512" y="2387296"/>
              <a:ext cx="0" cy="16481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Text Box 23">
              <a:extLst>
                <a:ext uri="{FF2B5EF4-FFF2-40B4-BE49-F238E27FC236}">
                  <a16:creationId xmlns:a16="http://schemas.microsoft.com/office/drawing/2014/main" id="{442EB782-14E1-9E40-83D8-F1C1B938DC33}"/>
                </a:ext>
              </a:extLst>
            </p:cNvPr>
            <p:cNvSpPr txBox="1">
              <a:spLocks noChangeArrowheads="1"/>
            </p:cNvSpPr>
            <p:nvPr/>
          </p:nvSpPr>
          <p:spPr bwMode="auto">
            <a:xfrm>
              <a:off x="9846148" y="1727551"/>
              <a:ext cx="3626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234" name="Text Box 24">
              <a:extLst>
                <a:ext uri="{FF2B5EF4-FFF2-40B4-BE49-F238E27FC236}">
                  <a16:creationId xmlns:a16="http://schemas.microsoft.com/office/drawing/2014/main" id="{0318F838-23C5-BE44-9E0A-BDEEDCAB6C15}"/>
                </a:ext>
              </a:extLst>
            </p:cNvPr>
            <p:cNvSpPr txBox="1">
              <a:spLocks noChangeArrowheads="1"/>
            </p:cNvSpPr>
            <p:nvPr/>
          </p:nvSpPr>
          <p:spPr bwMode="auto">
            <a:xfrm>
              <a:off x="9844697" y="4149731"/>
              <a:ext cx="439544"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235" name="Text Box 25">
              <a:extLst>
                <a:ext uri="{FF2B5EF4-FFF2-40B4-BE49-F238E27FC236}">
                  <a16:creationId xmlns:a16="http://schemas.microsoft.com/office/drawing/2014/main" id="{63DDD5B0-A791-0E47-A5AA-5DF8B5F1AB4C}"/>
                </a:ext>
              </a:extLst>
            </p:cNvPr>
            <p:cNvSpPr txBox="1">
              <a:spLocks noChangeArrowheads="1"/>
            </p:cNvSpPr>
            <p:nvPr/>
          </p:nvSpPr>
          <p:spPr bwMode="auto">
            <a:xfrm>
              <a:off x="10740738" y="2137677"/>
              <a:ext cx="35137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236" name="Text Box 26">
              <a:extLst>
                <a:ext uri="{FF2B5EF4-FFF2-40B4-BE49-F238E27FC236}">
                  <a16:creationId xmlns:a16="http://schemas.microsoft.com/office/drawing/2014/main" id="{C027FE79-CD04-FD4A-881F-30A897250B57}"/>
                </a:ext>
              </a:extLst>
            </p:cNvPr>
            <p:cNvSpPr txBox="1">
              <a:spLocks noChangeArrowheads="1"/>
            </p:cNvSpPr>
            <p:nvPr/>
          </p:nvSpPr>
          <p:spPr bwMode="auto">
            <a:xfrm>
              <a:off x="8061935" y="3914988"/>
              <a:ext cx="42832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237" name="Text Box 27">
              <a:extLst>
                <a:ext uri="{FF2B5EF4-FFF2-40B4-BE49-F238E27FC236}">
                  <a16:creationId xmlns:a16="http://schemas.microsoft.com/office/drawing/2014/main" id="{A053DC0F-643C-F04F-B0B7-D3D3390D08E1}"/>
                </a:ext>
              </a:extLst>
            </p:cNvPr>
            <p:cNvSpPr txBox="1">
              <a:spLocks noChangeArrowheads="1"/>
            </p:cNvSpPr>
            <p:nvPr/>
          </p:nvSpPr>
          <p:spPr bwMode="auto">
            <a:xfrm>
              <a:off x="10739721" y="3994819"/>
              <a:ext cx="34817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sp>
          <p:nvSpPr>
            <p:cNvPr id="238" name="Text Box 28">
              <a:extLst>
                <a:ext uri="{FF2B5EF4-FFF2-40B4-BE49-F238E27FC236}">
                  <a16:creationId xmlns:a16="http://schemas.microsoft.com/office/drawing/2014/main" id="{B0BD91C8-3388-7343-9A43-D6ECC51BD0B0}"/>
                </a:ext>
              </a:extLst>
            </p:cNvPr>
            <p:cNvSpPr txBox="1">
              <a:spLocks noChangeArrowheads="1"/>
            </p:cNvSpPr>
            <p:nvPr/>
          </p:nvSpPr>
          <p:spPr bwMode="auto">
            <a:xfrm>
              <a:off x="8044749" y="2060029"/>
              <a:ext cx="425116"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grpSp>
          <p:nvGrpSpPr>
            <p:cNvPr id="239" name="Group 49">
              <a:extLst>
                <a:ext uri="{FF2B5EF4-FFF2-40B4-BE49-F238E27FC236}">
                  <a16:creationId xmlns:a16="http://schemas.microsoft.com/office/drawing/2014/main" id="{F3D12A85-8DCB-6F4C-87B3-910D40AD49F5}"/>
                </a:ext>
              </a:extLst>
            </p:cNvPr>
            <p:cNvGrpSpPr>
              <a:grpSpLocks/>
            </p:cNvGrpSpPr>
            <p:nvPr/>
          </p:nvGrpSpPr>
          <p:grpSpPr bwMode="auto">
            <a:xfrm>
              <a:off x="7686715" y="2428791"/>
              <a:ext cx="833957" cy="690324"/>
              <a:chOff x="-44" y="1473"/>
              <a:chExt cx="981" cy="1105"/>
            </a:xfrm>
          </p:grpSpPr>
          <p:pic>
            <p:nvPicPr>
              <p:cNvPr id="276" name="Picture 50" descr="desktop_computer_stylized_medium">
                <a:extLst>
                  <a:ext uri="{FF2B5EF4-FFF2-40B4-BE49-F238E27FC236}">
                    <a16:creationId xmlns:a16="http://schemas.microsoft.com/office/drawing/2014/main" id="{0FA5F242-D9CC-7B43-8B0F-CAA8253CEA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 name="Freeform 51">
                <a:extLst>
                  <a:ext uri="{FF2B5EF4-FFF2-40B4-BE49-F238E27FC236}">
                    <a16:creationId xmlns:a16="http://schemas.microsoft.com/office/drawing/2014/main" id="{4E3DB5FC-CF20-3248-9431-D1DB3E948DF4}"/>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240" name="Group 49">
              <a:extLst>
                <a:ext uri="{FF2B5EF4-FFF2-40B4-BE49-F238E27FC236}">
                  <a16:creationId xmlns:a16="http://schemas.microsoft.com/office/drawing/2014/main" id="{258BBD35-B717-1C41-8439-B58A64DE320A}"/>
                </a:ext>
              </a:extLst>
            </p:cNvPr>
            <p:cNvGrpSpPr>
              <a:grpSpLocks/>
            </p:cNvGrpSpPr>
            <p:nvPr/>
          </p:nvGrpSpPr>
          <p:grpSpPr bwMode="auto">
            <a:xfrm>
              <a:off x="7670306" y="3312731"/>
              <a:ext cx="833957" cy="690324"/>
              <a:chOff x="-44" y="1473"/>
              <a:chExt cx="981" cy="1105"/>
            </a:xfrm>
          </p:grpSpPr>
          <p:pic>
            <p:nvPicPr>
              <p:cNvPr id="274" name="Picture 50" descr="desktop_computer_stylized_medium">
                <a:extLst>
                  <a:ext uri="{FF2B5EF4-FFF2-40B4-BE49-F238E27FC236}">
                    <a16:creationId xmlns:a16="http://schemas.microsoft.com/office/drawing/2014/main" id="{6340044B-A1E6-C542-8E79-5919087AB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5" name="Freeform 51">
                <a:extLst>
                  <a:ext uri="{FF2B5EF4-FFF2-40B4-BE49-F238E27FC236}">
                    <a16:creationId xmlns:a16="http://schemas.microsoft.com/office/drawing/2014/main" id="{733DB364-ACCE-4B43-AE61-F2D72C3FE79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sp>
          <p:nvSpPr>
            <p:cNvPr id="241" name="Text Box 35">
              <a:extLst>
                <a:ext uri="{FF2B5EF4-FFF2-40B4-BE49-F238E27FC236}">
                  <a16:creationId xmlns:a16="http://schemas.microsoft.com/office/drawing/2014/main" id="{B2B2BEF6-3229-AC41-BF08-049A7A48F094}"/>
                </a:ext>
              </a:extLst>
            </p:cNvPr>
            <p:cNvSpPr txBox="1">
              <a:spLocks noChangeArrowheads="1"/>
            </p:cNvSpPr>
            <p:nvPr/>
          </p:nvSpPr>
          <p:spPr bwMode="auto">
            <a:xfrm>
              <a:off x="9340356" y="2722016"/>
              <a:ext cx="31273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1</a:t>
              </a:r>
            </a:p>
          </p:txBody>
        </p:sp>
        <p:sp>
          <p:nvSpPr>
            <p:cNvPr id="242" name="Text Box 36">
              <a:extLst>
                <a:ext uri="{FF2B5EF4-FFF2-40B4-BE49-F238E27FC236}">
                  <a16:creationId xmlns:a16="http://schemas.microsoft.com/office/drawing/2014/main" id="{29AB05FA-043D-1141-98C2-F8D6AD2F65A9}"/>
                </a:ext>
              </a:extLst>
            </p:cNvPr>
            <p:cNvSpPr txBox="1">
              <a:spLocks noChangeArrowheads="1"/>
            </p:cNvSpPr>
            <p:nvPr/>
          </p:nvSpPr>
          <p:spPr bwMode="auto">
            <a:xfrm>
              <a:off x="9775745" y="2800425"/>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2</a:t>
              </a:r>
            </a:p>
          </p:txBody>
        </p:sp>
        <p:sp>
          <p:nvSpPr>
            <p:cNvPr id="243" name="Text Box 37">
              <a:extLst>
                <a:ext uri="{FF2B5EF4-FFF2-40B4-BE49-F238E27FC236}">
                  <a16:creationId xmlns:a16="http://schemas.microsoft.com/office/drawing/2014/main" id="{845B5800-C9CB-9C48-BBE7-C52D3843E182}"/>
                </a:ext>
              </a:extLst>
            </p:cNvPr>
            <p:cNvSpPr txBox="1">
              <a:spLocks noChangeArrowheads="1"/>
            </p:cNvSpPr>
            <p:nvPr/>
          </p:nvSpPr>
          <p:spPr bwMode="auto">
            <a:xfrm>
              <a:off x="9922900" y="3225116"/>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3</a:t>
              </a:r>
            </a:p>
          </p:txBody>
        </p:sp>
        <p:sp>
          <p:nvSpPr>
            <p:cNvPr id="244" name="Text Box 38">
              <a:extLst>
                <a:ext uri="{FF2B5EF4-FFF2-40B4-BE49-F238E27FC236}">
                  <a16:creationId xmlns:a16="http://schemas.microsoft.com/office/drawing/2014/main" id="{6641849E-350C-FA4A-8B4F-5659349E1BEE}"/>
                </a:ext>
              </a:extLst>
            </p:cNvPr>
            <p:cNvSpPr txBox="1">
              <a:spLocks noChangeArrowheads="1"/>
            </p:cNvSpPr>
            <p:nvPr/>
          </p:nvSpPr>
          <p:spPr bwMode="auto">
            <a:xfrm>
              <a:off x="9525472" y="3474353"/>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4</a:t>
              </a:r>
            </a:p>
          </p:txBody>
        </p:sp>
        <p:sp>
          <p:nvSpPr>
            <p:cNvPr id="245" name="Text Box 39">
              <a:extLst>
                <a:ext uri="{FF2B5EF4-FFF2-40B4-BE49-F238E27FC236}">
                  <a16:creationId xmlns:a16="http://schemas.microsoft.com/office/drawing/2014/main" id="{EA081912-6C33-A94C-B256-B5A4BA7F1465}"/>
                </a:ext>
              </a:extLst>
            </p:cNvPr>
            <p:cNvSpPr txBox="1">
              <a:spLocks noChangeArrowheads="1"/>
            </p:cNvSpPr>
            <p:nvPr/>
          </p:nvSpPr>
          <p:spPr bwMode="auto">
            <a:xfrm>
              <a:off x="9061577" y="3440668"/>
              <a:ext cx="301686"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5</a:t>
              </a:r>
            </a:p>
          </p:txBody>
        </p:sp>
        <p:sp>
          <p:nvSpPr>
            <p:cNvPr id="246" name="Text Box 40">
              <a:extLst>
                <a:ext uri="{FF2B5EF4-FFF2-40B4-BE49-F238E27FC236}">
                  <a16:creationId xmlns:a16="http://schemas.microsoft.com/office/drawing/2014/main" id="{537638BC-1028-1D4B-B4E0-32654E447AFA}"/>
                </a:ext>
              </a:extLst>
            </p:cNvPr>
            <p:cNvSpPr txBox="1">
              <a:spLocks noChangeArrowheads="1"/>
            </p:cNvSpPr>
            <p:nvPr/>
          </p:nvSpPr>
          <p:spPr bwMode="auto">
            <a:xfrm>
              <a:off x="8947484" y="3014530"/>
              <a:ext cx="319087" cy="369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0000"/>
                  </a:solidFill>
                  <a:effectLst/>
                  <a:uLnTx/>
                  <a:uFillTx/>
                  <a:latin typeface="Calibri" panose="020F0502020204030204"/>
                  <a:ea typeface="ＭＳ Ｐゴシック" charset="0"/>
                  <a:cs typeface="Arial" charset="0"/>
                </a:rPr>
                <a:t>6</a:t>
              </a:r>
            </a:p>
          </p:txBody>
        </p:sp>
        <p:sp>
          <p:nvSpPr>
            <p:cNvPr id="247" name="Rectangle 37">
              <a:extLst>
                <a:ext uri="{FF2B5EF4-FFF2-40B4-BE49-F238E27FC236}">
                  <a16:creationId xmlns:a16="http://schemas.microsoft.com/office/drawing/2014/main" id="{90D086F5-7A0E-AA45-A64C-8A5FF6B15962}"/>
                </a:ext>
              </a:extLst>
            </p:cNvPr>
            <p:cNvSpPr>
              <a:spLocks noChangeArrowheads="1"/>
            </p:cNvSpPr>
            <p:nvPr/>
          </p:nvSpPr>
          <p:spPr bwMode="auto">
            <a:xfrm rot="5400000">
              <a:off x="8461713" y="2732203"/>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248" name="Rectangle 37">
              <a:extLst>
                <a:ext uri="{FF2B5EF4-FFF2-40B4-BE49-F238E27FC236}">
                  <a16:creationId xmlns:a16="http://schemas.microsoft.com/office/drawing/2014/main" id="{BA79AAD5-72BD-E845-9E60-E71A083155E2}"/>
                </a:ext>
              </a:extLst>
            </p:cNvPr>
            <p:cNvSpPr>
              <a:spLocks noChangeArrowheads="1"/>
            </p:cNvSpPr>
            <p:nvPr/>
          </p:nvSpPr>
          <p:spPr bwMode="auto">
            <a:xfrm rot="5400000">
              <a:off x="8476898" y="3630561"/>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249" name="Rectangle 37">
              <a:extLst>
                <a:ext uri="{FF2B5EF4-FFF2-40B4-BE49-F238E27FC236}">
                  <a16:creationId xmlns:a16="http://schemas.microsoft.com/office/drawing/2014/main" id="{53C00B0F-614B-9B4A-8B5D-F18B57A035D4}"/>
                </a:ext>
              </a:extLst>
            </p:cNvPr>
            <p:cNvSpPr>
              <a:spLocks noChangeArrowheads="1"/>
            </p:cNvSpPr>
            <p:nvPr/>
          </p:nvSpPr>
          <p:spPr bwMode="auto">
            <a:xfrm rot="5400000">
              <a:off x="10579799" y="2734470"/>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250" name="Rectangle 37">
              <a:extLst>
                <a:ext uri="{FF2B5EF4-FFF2-40B4-BE49-F238E27FC236}">
                  <a16:creationId xmlns:a16="http://schemas.microsoft.com/office/drawing/2014/main" id="{49C94F37-988D-9C40-8F4A-18EA0D634891}"/>
                </a:ext>
              </a:extLst>
            </p:cNvPr>
            <p:cNvSpPr>
              <a:spLocks noChangeArrowheads="1"/>
            </p:cNvSpPr>
            <p:nvPr/>
          </p:nvSpPr>
          <p:spPr bwMode="auto">
            <a:xfrm rot="5400000">
              <a:off x="10594984" y="3632828"/>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251" name="Group 44">
              <a:extLst>
                <a:ext uri="{FF2B5EF4-FFF2-40B4-BE49-F238E27FC236}">
                  <a16:creationId xmlns:a16="http://schemas.microsoft.com/office/drawing/2014/main" id="{7E9300E7-296C-AF4E-B26B-6F621B4937C0}"/>
                </a:ext>
              </a:extLst>
            </p:cNvPr>
            <p:cNvGrpSpPr>
              <a:grpSpLocks/>
            </p:cNvGrpSpPr>
            <p:nvPr/>
          </p:nvGrpSpPr>
          <p:grpSpPr bwMode="auto">
            <a:xfrm>
              <a:off x="10416209" y="2517915"/>
              <a:ext cx="799548" cy="697947"/>
              <a:chOff x="-44" y="1473"/>
              <a:chExt cx="981" cy="1105"/>
            </a:xfrm>
          </p:grpSpPr>
          <p:pic>
            <p:nvPicPr>
              <p:cNvPr id="272" name="Picture 45" descr="desktop_computer_stylized_medium">
                <a:extLst>
                  <a:ext uri="{FF2B5EF4-FFF2-40B4-BE49-F238E27FC236}">
                    <a16:creationId xmlns:a16="http://schemas.microsoft.com/office/drawing/2014/main" id="{BB1D91A6-CE77-6745-9F01-197C26458F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3" name="Freeform 46">
                <a:extLst>
                  <a:ext uri="{FF2B5EF4-FFF2-40B4-BE49-F238E27FC236}">
                    <a16:creationId xmlns:a16="http://schemas.microsoft.com/office/drawing/2014/main" id="{006EE6F6-0578-544E-992A-7AB336043B6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252" name="Picture 45" descr="desktop_computer_stylized_medium">
              <a:extLst>
                <a:ext uri="{FF2B5EF4-FFF2-40B4-BE49-F238E27FC236}">
                  <a16:creationId xmlns:a16="http://schemas.microsoft.com/office/drawing/2014/main" id="{9ACA2EB6-F20A-2C4B-8A2F-E6D3F5E5F4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395649" y="3398050"/>
              <a:ext cx="853270" cy="741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3" name="Freeform 46">
              <a:extLst>
                <a:ext uri="{FF2B5EF4-FFF2-40B4-BE49-F238E27FC236}">
                  <a16:creationId xmlns:a16="http://schemas.microsoft.com/office/drawing/2014/main" id="{FFF48EE2-DF55-E144-A9BA-13654A919B91}"/>
                </a:ext>
              </a:extLst>
            </p:cNvPr>
            <p:cNvSpPr>
              <a:spLocks/>
            </p:cNvSpPr>
            <p:nvPr/>
          </p:nvSpPr>
          <p:spPr bwMode="auto">
            <a:xfrm flipH="1">
              <a:off x="10752102" y="3466315"/>
              <a:ext cx="414893" cy="339637"/>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cxnSp>
          <p:nvCxnSpPr>
            <p:cNvPr id="254" name="Straight Connector 253">
              <a:extLst>
                <a:ext uri="{FF2B5EF4-FFF2-40B4-BE49-F238E27FC236}">
                  <a16:creationId xmlns:a16="http://schemas.microsoft.com/office/drawing/2014/main" id="{786E80F9-DAE6-1B41-8589-04255A26C26C}"/>
                </a:ext>
              </a:extLst>
            </p:cNvPr>
            <p:cNvCxnSpPr>
              <a:cxnSpLocks/>
              <a:stCxn id="247" idx="0"/>
              <a:endCxn id="250" idx="2"/>
            </p:cNvCxnSpPr>
            <p:nvPr/>
          </p:nvCxnSpPr>
          <p:spPr>
            <a:xfrm>
              <a:off x="8638885" y="2857428"/>
              <a:ext cx="1882821" cy="9006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15D3AA51-A22B-CA45-B72B-D80C353622C6}"/>
                </a:ext>
              </a:extLst>
            </p:cNvPr>
            <p:cNvCxnSpPr>
              <a:cxnSpLocks/>
            </p:cNvCxnSpPr>
            <p:nvPr/>
          </p:nvCxnSpPr>
          <p:spPr>
            <a:xfrm flipV="1">
              <a:off x="8648700" y="2858184"/>
              <a:ext cx="1869638" cy="90443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6" name="Rectangle 37">
              <a:extLst>
                <a:ext uri="{FF2B5EF4-FFF2-40B4-BE49-F238E27FC236}">
                  <a16:creationId xmlns:a16="http://schemas.microsoft.com/office/drawing/2014/main" id="{067CFD89-4499-D246-A986-D0BCD2B68EF6}"/>
                </a:ext>
              </a:extLst>
            </p:cNvPr>
            <p:cNvSpPr>
              <a:spLocks noChangeArrowheads="1"/>
            </p:cNvSpPr>
            <p:nvPr/>
          </p:nvSpPr>
          <p:spPr bwMode="auto">
            <a:xfrm rot="10800000">
              <a:off x="9534072" y="2230527"/>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sp>
          <p:nvSpPr>
            <p:cNvPr id="257" name="Rectangle 37">
              <a:extLst>
                <a:ext uri="{FF2B5EF4-FFF2-40B4-BE49-F238E27FC236}">
                  <a16:creationId xmlns:a16="http://schemas.microsoft.com/office/drawing/2014/main" id="{61A42C6C-B063-584F-BF1D-F06305DDE73E}"/>
                </a:ext>
              </a:extLst>
            </p:cNvPr>
            <p:cNvSpPr>
              <a:spLocks noChangeArrowheads="1"/>
            </p:cNvSpPr>
            <p:nvPr/>
          </p:nvSpPr>
          <p:spPr bwMode="auto">
            <a:xfrm rot="10800000">
              <a:off x="9531052" y="3935912"/>
              <a:ext cx="103894" cy="250450"/>
            </a:xfrm>
            <a:prstGeom prst="rect">
              <a:avLst/>
            </a:prstGeom>
            <a:gradFill rotWithShape="1">
              <a:gsLst>
                <a:gs pos="0">
                  <a:srgbClr val="0000A8"/>
                </a:gs>
                <a:gs pos="50000">
                  <a:srgbClr val="FFFFFF"/>
                </a:gs>
                <a:gs pos="99000">
                  <a:srgbClr val="0000A8"/>
                </a:gs>
              </a:gsLst>
              <a:lin ang="0" scaled="1"/>
            </a:gradFill>
            <a:ln w="9525">
              <a:solidFill>
                <a:srgbClr val="008000">
                  <a:alpha val="15000"/>
                </a:srgbClr>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omic Sans MS" pitchFamily="66" charset="0"/>
                  <a:ea typeface="ＭＳ Ｐゴシック" charset="0"/>
                  <a:cs typeface="+mn-cs"/>
                </a:rPr>
                <a:t> </a:t>
              </a:r>
            </a:p>
          </p:txBody>
        </p:sp>
        <p:grpSp>
          <p:nvGrpSpPr>
            <p:cNvPr id="258" name="Group 257">
              <a:extLst>
                <a:ext uri="{FF2B5EF4-FFF2-40B4-BE49-F238E27FC236}">
                  <a16:creationId xmlns:a16="http://schemas.microsoft.com/office/drawing/2014/main" id="{AF5A4350-90DC-1B4D-96F3-BB88397B0C86}"/>
                </a:ext>
              </a:extLst>
            </p:cNvPr>
            <p:cNvGrpSpPr/>
            <p:nvPr/>
          </p:nvGrpSpPr>
          <p:grpSpPr>
            <a:xfrm>
              <a:off x="9236687" y="3108787"/>
              <a:ext cx="711278" cy="420709"/>
              <a:chOff x="3668110" y="2448910"/>
              <a:chExt cx="3794234" cy="2165130"/>
            </a:xfrm>
          </p:grpSpPr>
          <p:sp>
            <p:nvSpPr>
              <p:cNvPr id="265" name="Rectangle 264">
                <a:extLst>
                  <a:ext uri="{FF2B5EF4-FFF2-40B4-BE49-F238E27FC236}">
                    <a16:creationId xmlns:a16="http://schemas.microsoft.com/office/drawing/2014/main" id="{39002E78-2621-974E-B083-B26AFB5BECDC}"/>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6" name="Freeform 265">
                <a:extLst>
                  <a:ext uri="{FF2B5EF4-FFF2-40B4-BE49-F238E27FC236}">
                    <a16:creationId xmlns:a16="http://schemas.microsoft.com/office/drawing/2014/main" id="{4E4FBC91-5F89-5B45-ADE8-ECD82C1228A0}"/>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67" name="Group 266">
                <a:extLst>
                  <a:ext uri="{FF2B5EF4-FFF2-40B4-BE49-F238E27FC236}">
                    <a16:creationId xmlns:a16="http://schemas.microsoft.com/office/drawing/2014/main" id="{B0D16B52-431B-3C43-9235-AEE9F9BC6347}"/>
                  </a:ext>
                </a:extLst>
              </p:cNvPr>
              <p:cNvGrpSpPr/>
              <p:nvPr/>
            </p:nvGrpSpPr>
            <p:grpSpPr>
              <a:xfrm>
                <a:off x="3941378" y="2603243"/>
                <a:ext cx="3202061" cy="1066110"/>
                <a:chOff x="7939341" y="3037317"/>
                <a:chExt cx="897649" cy="353919"/>
              </a:xfrm>
            </p:grpSpPr>
            <p:sp>
              <p:nvSpPr>
                <p:cNvPr id="268" name="Freeform 267">
                  <a:extLst>
                    <a:ext uri="{FF2B5EF4-FFF2-40B4-BE49-F238E27FC236}">
                      <a16:creationId xmlns:a16="http://schemas.microsoft.com/office/drawing/2014/main" id="{3FA7CB23-A881-CF4A-BF07-A7DFE7D23EB9}"/>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9" name="Freeform 268">
                  <a:extLst>
                    <a:ext uri="{FF2B5EF4-FFF2-40B4-BE49-F238E27FC236}">
                      <a16:creationId xmlns:a16="http://schemas.microsoft.com/office/drawing/2014/main" id="{02B7B083-6A6E-184A-92E8-9F1B934DE8F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0" name="Freeform 269">
                  <a:extLst>
                    <a:ext uri="{FF2B5EF4-FFF2-40B4-BE49-F238E27FC236}">
                      <a16:creationId xmlns:a16="http://schemas.microsoft.com/office/drawing/2014/main" id="{56145C06-CABB-F140-BE89-9C6F8A9D818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1" name="Freeform 270">
                  <a:extLst>
                    <a:ext uri="{FF2B5EF4-FFF2-40B4-BE49-F238E27FC236}">
                      <a16:creationId xmlns:a16="http://schemas.microsoft.com/office/drawing/2014/main" id="{EFB9D617-C10B-044D-905E-DB979763CE54}"/>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9" name="Group 44">
              <a:extLst>
                <a:ext uri="{FF2B5EF4-FFF2-40B4-BE49-F238E27FC236}">
                  <a16:creationId xmlns:a16="http://schemas.microsoft.com/office/drawing/2014/main" id="{3019FB51-9833-4343-8126-22D5F2F3D902}"/>
                </a:ext>
              </a:extLst>
            </p:cNvPr>
            <p:cNvGrpSpPr>
              <a:grpSpLocks/>
            </p:cNvGrpSpPr>
            <p:nvPr/>
          </p:nvGrpSpPr>
          <p:grpSpPr bwMode="auto">
            <a:xfrm>
              <a:off x="9011867" y="4020081"/>
              <a:ext cx="853270" cy="741697"/>
              <a:chOff x="-44" y="1473"/>
              <a:chExt cx="981" cy="1105"/>
            </a:xfrm>
          </p:grpSpPr>
          <p:pic>
            <p:nvPicPr>
              <p:cNvPr id="263" name="Picture 45" descr="desktop_computer_stylized_medium">
                <a:extLst>
                  <a:ext uri="{FF2B5EF4-FFF2-40B4-BE49-F238E27FC236}">
                    <a16:creationId xmlns:a16="http://schemas.microsoft.com/office/drawing/2014/main" id="{B0D7DBF9-401C-CD44-9543-1523E4E9D0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4" name="Freeform 46">
                <a:extLst>
                  <a:ext uri="{FF2B5EF4-FFF2-40B4-BE49-F238E27FC236}">
                    <a16:creationId xmlns:a16="http://schemas.microsoft.com/office/drawing/2014/main" id="{A575CFD9-375B-754C-B04B-92FCB9BD719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260" name="Group 44">
              <a:extLst>
                <a:ext uri="{FF2B5EF4-FFF2-40B4-BE49-F238E27FC236}">
                  <a16:creationId xmlns:a16="http://schemas.microsoft.com/office/drawing/2014/main" id="{89E2D833-C5F0-7D4C-931F-4B3742677F62}"/>
                </a:ext>
              </a:extLst>
            </p:cNvPr>
            <p:cNvGrpSpPr>
              <a:grpSpLocks/>
            </p:cNvGrpSpPr>
            <p:nvPr/>
          </p:nvGrpSpPr>
          <p:grpSpPr bwMode="auto">
            <a:xfrm>
              <a:off x="9087713" y="1697644"/>
              <a:ext cx="853270" cy="741697"/>
              <a:chOff x="-44" y="1473"/>
              <a:chExt cx="981" cy="1105"/>
            </a:xfrm>
          </p:grpSpPr>
          <p:pic>
            <p:nvPicPr>
              <p:cNvPr id="261" name="Picture 45" descr="desktop_computer_stylized_medium">
                <a:extLst>
                  <a:ext uri="{FF2B5EF4-FFF2-40B4-BE49-F238E27FC236}">
                    <a16:creationId xmlns:a16="http://schemas.microsoft.com/office/drawing/2014/main" id="{548CE23B-194D-254B-8DDD-77CBA1F3C9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2" name="Freeform 46">
                <a:extLst>
                  <a:ext uri="{FF2B5EF4-FFF2-40B4-BE49-F238E27FC236}">
                    <a16:creationId xmlns:a16="http://schemas.microsoft.com/office/drawing/2014/main" id="{AA81A17E-A136-9648-BEC6-6585B4A5807D}"/>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Self-learning, forwarding: example</a:t>
            </a:r>
            <a:endParaRPr lang="en-US" sz="4400" b="0">
              <a:latin typeface="+mn-lt"/>
            </a:endParaRPr>
          </a:p>
        </p:txBody>
      </p:sp>
      <p:grpSp>
        <p:nvGrpSpPr>
          <p:cNvPr id="174" name="Group 32">
            <a:extLst>
              <a:ext uri="{FF2B5EF4-FFF2-40B4-BE49-F238E27FC236}">
                <a16:creationId xmlns:a16="http://schemas.microsoft.com/office/drawing/2014/main" id="{C266851A-F364-8B48-9090-9CB1462826F1}"/>
              </a:ext>
            </a:extLst>
          </p:cNvPr>
          <p:cNvGrpSpPr>
            <a:grpSpLocks/>
          </p:cNvGrpSpPr>
          <p:nvPr/>
        </p:nvGrpSpPr>
        <p:grpSpPr bwMode="auto">
          <a:xfrm>
            <a:off x="9177051" y="1598718"/>
            <a:ext cx="1428750" cy="369887"/>
            <a:chOff x="1750" y="3514"/>
            <a:chExt cx="900" cy="233"/>
          </a:xfrm>
        </p:grpSpPr>
        <p:sp>
          <p:nvSpPr>
            <p:cNvPr id="175" name="Rectangle 33">
              <a:extLst>
                <a:ext uri="{FF2B5EF4-FFF2-40B4-BE49-F238E27FC236}">
                  <a16:creationId xmlns:a16="http://schemas.microsoft.com/office/drawing/2014/main" id="{485FB877-F911-EB4F-A49F-95B5441AC494}"/>
                </a:ext>
              </a:extLst>
            </p:cNvPr>
            <p:cNvSpPr>
              <a:spLocks noChangeArrowheads="1"/>
            </p:cNvSpPr>
            <p:nvPr/>
          </p:nvSpPr>
          <p:spPr bwMode="auto">
            <a:xfrm>
              <a:off x="1771" y="3542"/>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76" name="Text Box 34">
              <a:extLst>
                <a:ext uri="{FF2B5EF4-FFF2-40B4-BE49-F238E27FC236}">
                  <a16:creationId xmlns:a16="http://schemas.microsoft.com/office/drawing/2014/main" id="{9647B7AF-99C3-0645-BCDD-C2443A75EADD}"/>
                </a:ext>
              </a:extLst>
            </p:cNvPr>
            <p:cNvSpPr txBox="1">
              <a:spLocks noChangeArrowheads="1"/>
            </p:cNvSpPr>
            <p:nvPr/>
          </p:nvSpPr>
          <p:spPr bwMode="auto">
            <a:xfrm>
              <a:off x="1750" y="3514"/>
              <a:ext cx="35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 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endPar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77" name="Line 35">
              <a:extLst>
                <a:ext uri="{FF2B5EF4-FFF2-40B4-BE49-F238E27FC236}">
                  <a16:creationId xmlns:a16="http://schemas.microsoft.com/office/drawing/2014/main" id="{5F1C54FA-0D0F-9F4A-AF40-1A6B11BE78FB}"/>
                </a:ext>
              </a:extLst>
            </p:cNvPr>
            <p:cNvSpPr>
              <a:spLocks noChangeShapeType="1"/>
            </p:cNvSpPr>
            <p:nvPr/>
          </p:nvSpPr>
          <p:spPr bwMode="auto">
            <a:xfrm>
              <a:off x="1936" y="3541"/>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78" name="Line 36">
              <a:extLst>
                <a:ext uri="{FF2B5EF4-FFF2-40B4-BE49-F238E27FC236}">
                  <a16:creationId xmlns:a16="http://schemas.microsoft.com/office/drawing/2014/main" id="{591F0F0F-4084-B44F-BF0B-206ADFFC35A0}"/>
                </a:ext>
              </a:extLst>
            </p:cNvPr>
            <p:cNvSpPr>
              <a:spLocks noChangeShapeType="1"/>
            </p:cNvSpPr>
            <p:nvPr/>
          </p:nvSpPr>
          <p:spPr bwMode="auto">
            <a:xfrm>
              <a:off x="2116" y="3540"/>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179" name="Group 37">
            <a:extLst>
              <a:ext uri="{FF2B5EF4-FFF2-40B4-BE49-F238E27FC236}">
                <a16:creationId xmlns:a16="http://schemas.microsoft.com/office/drawing/2014/main" id="{84CB8778-552F-DC47-8381-8923E80DD487}"/>
              </a:ext>
            </a:extLst>
          </p:cNvPr>
          <p:cNvGrpSpPr>
            <a:grpSpLocks/>
          </p:cNvGrpSpPr>
          <p:nvPr/>
        </p:nvGrpSpPr>
        <p:grpSpPr bwMode="auto">
          <a:xfrm>
            <a:off x="9392951" y="900218"/>
            <a:ext cx="1450975" cy="714375"/>
            <a:chOff x="4406" y="331"/>
            <a:chExt cx="914" cy="450"/>
          </a:xfrm>
        </p:grpSpPr>
        <p:sp>
          <p:nvSpPr>
            <p:cNvPr id="180" name="Line 38">
              <a:extLst>
                <a:ext uri="{FF2B5EF4-FFF2-40B4-BE49-F238E27FC236}">
                  <a16:creationId xmlns:a16="http://schemas.microsoft.com/office/drawing/2014/main" id="{68CD449D-9E6F-2743-9791-A674C2479678}"/>
                </a:ext>
              </a:extLst>
            </p:cNvPr>
            <p:cNvSpPr>
              <a:spLocks noChangeShapeType="1"/>
            </p:cNvSpPr>
            <p:nvPr/>
          </p:nvSpPr>
          <p:spPr bwMode="auto">
            <a:xfrm flipV="1">
              <a:off x="4406" y="439"/>
              <a:ext cx="252" cy="339"/>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1" name="Line 39">
              <a:extLst>
                <a:ext uri="{FF2B5EF4-FFF2-40B4-BE49-F238E27FC236}">
                  <a16:creationId xmlns:a16="http://schemas.microsoft.com/office/drawing/2014/main" id="{8B49B4ED-E730-9C48-A972-53ED32223C1B}"/>
                </a:ext>
              </a:extLst>
            </p:cNvPr>
            <p:cNvSpPr>
              <a:spLocks noChangeShapeType="1"/>
            </p:cNvSpPr>
            <p:nvPr/>
          </p:nvSpPr>
          <p:spPr bwMode="auto">
            <a:xfrm flipV="1">
              <a:off x="4524" y="594"/>
              <a:ext cx="137" cy="187"/>
            </a:xfrm>
            <a:prstGeom prst="line">
              <a:avLst/>
            </a:prstGeom>
            <a:noFill/>
            <a:ln w="9525">
              <a:solidFill>
                <a:srgbClr val="000000"/>
              </a:solidFill>
              <a:round/>
              <a:headEnd type="triangle" w="med" len="me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2" name="Text Box 40">
              <a:extLst>
                <a:ext uri="{FF2B5EF4-FFF2-40B4-BE49-F238E27FC236}">
                  <a16:creationId xmlns:a16="http://schemas.microsoft.com/office/drawing/2014/main" id="{D92E1CF2-C9E4-FF4B-B342-D208EAA416E1}"/>
                </a:ext>
              </a:extLst>
            </p:cNvPr>
            <p:cNvSpPr txBox="1">
              <a:spLocks noChangeArrowheads="1"/>
            </p:cNvSpPr>
            <p:nvPr/>
          </p:nvSpPr>
          <p:spPr bwMode="auto">
            <a:xfrm>
              <a:off x="4643" y="331"/>
              <a:ext cx="677"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Arial" charset="0"/>
                </a:rPr>
                <a:t>Source: A</a:t>
              </a:r>
            </a:p>
          </p:txBody>
        </p:sp>
        <p:sp>
          <p:nvSpPr>
            <p:cNvPr id="183" name="Text Box 41">
              <a:extLst>
                <a:ext uri="{FF2B5EF4-FFF2-40B4-BE49-F238E27FC236}">
                  <a16:creationId xmlns:a16="http://schemas.microsoft.com/office/drawing/2014/main" id="{6F725A7E-9279-3D44-A43B-0C1275684214}"/>
                </a:ext>
              </a:extLst>
            </p:cNvPr>
            <p:cNvSpPr txBox="1">
              <a:spLocks noChangeArrowheads="1"/>
            </p:cNvSpPr>
            <p:nvPr/>
          </p:nvSpPr>
          <p:spPr bwMode="auto">
            <a:xfrm>
              <a:off x="4660" y="492"/>
              <a:ext cx="598" cy="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000000"/>
                  </a:solidFill>
                  <a:effectLst/>
                  <a:uLnTx/>
                  <a:uFillTx/>
                  <a:latin typeface="Arial" charset="0"/>
                  <a:ea typeface="ＭＳ Ｐゴシック" charset="0"/>
                  <a:cs typeface="Arial" charset="0"/>
                </a:rPr>
                <a:t>Dest: A</a:t>
              </a:r>
              <a:r>
                <a:rPr kumimoji="0" lang="ja-JP" altLang="en-US" sz="1600" b="0" i="0" u="none" strike="noStrike" kern="0" cap="none" spc="0" normalizeH="0" baseline="0" noProof="0">
                  <a:ln>
                    <a:noFill/>
                  </a:ln>
                  <a:solidFill>
                    <a:srgbClr val="000000"/>
                  </a:solidFill>
                  <a:effectLst/>
                  <a:uLnTx/>
                  <a:uFillTx/>
                  <a:latin typeface="Arial" charset="0"/>
                  <a:ea typeface="ＭＳ Ｐゴシック" charset="0"/>
                  <a:cs typeface="Arial" charset="0"/>
                </a:rPr>
                <a:t>’</a:t>
              </a:r>
              <a:endParaRPr kumimoji="0" lang="en-US" sz="16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grpSp>
      <p:grpSp>
        <p:nvGrpSpPr>
          <p:cNvPr id="184" name="Group 42">
            <a:extLst>
              <a:ext uri="{FF2B5EF4-FFF2-40B4-BE49-F238E27FC236}">
                <a16:creationId xmlns:a16="http://schemas.microsoft.com/office/drawing/2014/main" id="{02E491F0-F4A4-3B4A-8F02-FCFB333B8BB2}"/>
              </a:ext>
            </a:extLst>
          </p:cNvPr>
          <p:cNvGrpSpPr>
            <a:grpSpLocks/>
          </p:cNvGrpSpPr>
          <p:nvPr/>
        </p:nvGrpSpPr>
        <p:grpSpPr bwMode="auto">
          <a:xfrm>
            <a:off x="6664038" y="5116671"/>
            <a:ext cx="3017838" cy="1444625"/>
            <a:chOff x="3441" y="3154"/>
            <a:chExt cx="1901" cy="910"/>
          </a:xfrm>
        </p:grpSpPr>
        <p:sp>
          <p:nvSpPr>
            <p:cNvPr id="185" name="Rectangle 43">
              <a:extLst>
                <a:ext uri="{FF2B5EF4-FFF2-40B4-BE49-F238E27FC236}">
                  <a16:creationId xmlns:a16="http://schemas.microsoft.com/office/drawing/2014/main" id="{17639B98-3172-DF4E-8DA8-73C48C521364}"/>
                </a:ext>
              </a:extLst>
            </p:cNvPr>
            <p:cNvSpPr>
              <a:spLocks noChangeArrowheads="1"/>
            </p:cNvSpPr>
            <p:nvPr/>
          </p:nvSpPr>
          <p:spPr bwMode="auto">
            <a:xfrm>
              <a:off x="3449" y="3154"/>
              <a:ext cx="1893" cy="907"/>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86" name="Text Box 44">
              <a:extLst>
                <a:ext uri="{FF2B5EF4-FFF2-40B4-BE49-F238E27FC236}">
                  <a16:creationId xmlns:a16="http://schemas.microsoft.com/office/drawing/2014/main" id="{8FDEFC82-5E34-0D43-BB68-E0C8B0766A0B}"/>
                </a:ext>
              </a:extLst>
            </p:cNvPr>
            <p:cNvSpPr txBox="1">
              <a:spLocks noChangeArrowheads="1"/>
            </p:cNvSpPr>
            <p:nvPr/>
          </p:nvSpPr>
          <p:spPr bwMode="auto">
            <a:xfrm>
              <a:off x="3441" y="3175"/>
              <a:ext cx="186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rPr>
                <a:t>MAC addr   interface    TTL</a:t>
              </a:r>
            </a:p>
          </p:txBody>
        </p:sp>
        <p:sp>
          <p:nvSpPr>
            <p:cNvPr id="187" name="Line 45">
              <a:extLst>
                <a:ext uri="{FF2B5EF4-FFF2-40B4-BE49-F238E27FC236}">
                  <a16:creationId xmlns:a16="http://schemas.microsoft.com/office/drawing/2014/main" id="{1CAFF5B7-050E-B24B-984E-13EE05E15BA0}"/>
                </a:ext>
              </a:extLst>
            </p:cNvPr>
            <p:cNvSpPr>
              <a:spLocks noChangeShapeType="1"/>
            </p:cNvSpPr>
            <p:nvPr/>
          </p:nvSpPr>
          <p:spPr bwMode="auto">
            <a:xfrm>
              <a:off x="4226" y="3154"/>
              <a:ext cx="0" cy="90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8" name="Line 46">
              <a:extLst>
                <a:ext uri="{FF2B5EF4-FFF2-40B4-BE49-F238E27FC236}">
                  <a16:creationId xmlns:a16="http://schemas.microsoft.com/office/drawing/2014/main" id="{5DD71EFC-96E5-5644-864B-DE9F18945147}"/>
                </a:ext>
              </a:extLst>
            </p:cNvPr>
            <p:cNvSpPr>
              <a:spLocks noChangeShapeType="1"/>
            </p:cNvSpPr>
            <p:nvPr/>
          </p:nvSpPr>
          <p:spPr bwMode="auto">
            <a:xfrm>
              <a:off x="4963" y="3157"/>
              <a:ext cx="0" cy="90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89" name="Line 47">
              <a:extLst>
                <a:ext uri="{FF2B5EF4-FFF2-40B4-BE49-F238E27FC236}">
                  <a16:creationId xmlns:a16="http://schemas.microsoft.com/office/drawing/2014/main" id="{EA938DD2-F21D-AD48-AC6C-D011FD8539B1}"/>
                </a:ext>
              </a:extLst>
            </p:cNvPr>
            <p:cNvSpPr>
              <a:spLocks noChangeShapeType="1"/>
            </p:cNvSpPr>
            <p:nvPr/>
          </p:nvSpPr>
          <p:spPr bwMode="auto">
            <a:xfrm>
              <a:off x="3452" y="3397"/>
              <a:ext cx="1886"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190" name="Text Box 48">
            <a:extLst>
              <a:ext uri="{FF2B5EF4-FFF2-40B4-BE49-F238E27FC236}">
                <a16:creationId xmlns:a16="http://schemas.microsoft.com/office/drawing/2014/main" id="{6BD98D70-4DED-E244-91B4-CC2840F0D797}"/>
              </a:ext>
            </a:extLst>
          </p:cNvPr>
          <p:cNvSpPr txBox="1">
            <a:spLocks noChangeArrowheads="1"/>
          </p:cNvSpPr>
          <p:nvPr/>
        </p:nvSpPr>
        <p:spPr bwMode="auto">
          <a:xfrm>
            <a:off x="9764426" y="5505609"/>
            <a:ext cx="1778000"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switch table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(initially empty)</a:t>
            </a:r>
          </a:p>
        </p:txBody>
      </p:sp>
      <p:grpSp>
        <p:nvGrpSpPr>
          <p:cNvPr id="191" name="Group 49">
            <a:extLst>
              <a:ext uri="{FF2B5EF4-FFF2-40B4-BE49-F238E27FC236}">
                <a16:creationId xmlns:a16="http://schemas.microsoft.com/office/drawing/2014/main" id="{8B9081E4-811C-DA49-AFAB-29F72B60D4BB}"/>
              </a:ext>
            </a:extLst>
          </p:cNvPr>
          <p:cNvGrpSpPr>
            <a:grpSpLocks/>
          </p:cNvGrpSpPr>
          <p:nvPr/>
        </p:nvGrpSpPr>
        <p:grpSpPr bwMode="auto">
          <a:xfrm>
            <a:off x="7099013" y="5550059"/>
            <a:ext cx="2471738" cy="376237"/>
            <a:chOff x="2376" y="3383"/>
            <a:chExt cx="1557" cy="237"/>
          </a:xfrm>
        </p:grpSpPr>
        <p:sp>
          <p:nvSpPr>
            <p:cNvPr id="192" name="Text Box 50">
              <a:extLst>
                <a:ext uri="{FF2B5EF4-FFF2-40B4-BE49-F238E27FC236}">
                  <a16:creationId xmlns:a16="http://schemas.microsoft.com/office/drawing/2014/main" id="{97D41679-78B9-5343-BEC1-DA708964B0FC}"/>
                </a:ext>
              </a:extLst>
            </p:cNvPr>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A</a:t>
              </a:r>
            </a:p>
          </p:txBody>
        </p:sp>
        <p:sp>
          <p:nvSpPr>
            <p:cNvPr id="193" name="Text Box 51">
              <a:extLst>
                <a:ext uri="{FF2B5EF4-FFF2-40B4-BE49-F238E27FC236}">
                  <a16:creationId xmlns:a16="http://schemas.microsoft.com/office/drawing/2014/main" id="{D9DF1D7D-9670-A247-8047-BB6719D2649E}"/>
                </a:ext>
              </a:extLst>
            </p:cNvPr>
            <p:cNvSpPr txBox="1">
              <a:spLocks noChangeArrowheads="1"/>
            </p:cNvSpPr>
            <p:nvPr/>
          </p:nvSpPr>
          <p:spPr bwMode="auto">
            <a:xfrm>
              <a:off x="3133" y="3387"/>
              <a:ext cx="19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1</a:t>
              </a:r>
            </a:p>
          </p:txBody>
        </p:sp>
        <p:sp>
          <p:nvSpPr>
            <p:cNvPr id="194" name="Text Box 52">
              <a:extLst>
                <a:ext uri="{FF2B5EF4-FFF2-40B4-BE49-F238E27FC236}">
                  <a16:creationId xmlns:a16="http://schemas.microsoft.com/office/drawing/2014/main" id="{2260A1CA-8A5E-9C4E-8BAE-4138F78D8125}"/>
                </a:ext>
              </a:extLst>
            </p:cNvPr>
            <p:cNvSpPr txBox="1">
              <a:spLocks noChangeArrowheads="1"/>
            </p:cNvSpPr>
            <p:nvPr/>
          </p:nvSpPr>
          <p:spPr bwMode="auto">
            <a:xfrm>
              <a:off x="3655" y="3383"/>
              <a:ext cx="278"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60</a:t>
              </a:r>
            </a:p>
          </p:txBody>
        </p:sp>
      </p:grpSp>
      <p:grpSp>
        <p:nvGrpSpPr>
          <p:cNvPr id="195" name="Group 59">
            <a:extLst>
              <a:ext uri="{FF2B5EF4-FFF2-40B4-BE49-F238E27FC236}">
                <a16:creationId xmlns:a16="http://schemas.microsoft.com/office/drawing/2014/main" id="{903E115E-BC14-4748-858A-D5FFC60F6755}"/>
              </a:ext>
            </a:extLst>
          </p:cNvPr>
          <p:cNvGrpSpPr>
            <a:grpSpLocks/>
          </p:cNvGrpSpPr>
          <p:nvPr/>
        </p:nvGrpSpPr>
        <p:grpSpPr bwMode="auto">
          <a:xfrm>
            <a:off x="8197564" y="3256068"/>
            <a:ext cx="1428750" cy="369887"/>
            <a:chOff x="1750" y="3514"/>
            <a:chExt cx="900" cy="233"/>
          </a:xfrm>
        </p:grpSpPr>
        <p:sp>
          <p:nvSpPr>
            <p:cNvPr id="196" name="Rectangle 60">
              <a:extLst>
                <a:ext uri="{FF2B5EF4-FFF2-40B4-BE49-F238E27FC236}">
                  <a16:creationId xmlns:a16="http://schemas.microsoft.com/office/drawing/2014/main" id="{644AB50C-EFB0-AF45-B9A3-6D66B4075A36}"/>
                </a:ext>
              </a:extLst>
            </p:cNvPr>
            <p:cNvSpPr>
              <a:spLocks noChangeArrowheads="1"/>
            </p:cNvSpPr>
            <p:nvPr/>
          </p:nvSpPr>
          <p:spPr bwMode="auto">
            <a:xfrm>
              <a:off x="1771" y="3542"/>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97" name="Text Box 61">
              <a:extLst>
                <a:ext uri="{FF2B5EF4-FFF2-40B4-BE49-F238E27FC236}">
                  <a16:creationId xmlns:a16="http://schemas.microsoft.com/office/drawing/2014/main" id="{B284E544-83C3-AB4A-BC66-AA0DF1C5BB2D}"/>
                </a:ext>
              </a:extLst>
            </p:cNvPr>
            <p:cNvSpPr txBox="1">
              <a:spLocks noChangeArrowheads="1"/>
            </p:cNvSpPr>
            <p:nvPr/>
          </p:nvSpPr>
          <p:spPr bwMode="auto">
            <a:xfrm>
              <a:off x="1750" y="3514"/>
              <a:ext cx="35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 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endPar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198" name="Line 62">
              <a:extLst>
                <a:ext uri="{FF2B5EF4-FFF2-40B4-BE49-F238E27FC236}">
                  <a16:creationId xmlns:a16="http://schemas.microsoft.com/office/drawing/2014/main" id="{2CA577B3-39AE-804C-864D-443D5711C37B}"/>
                </a:ext>
              </a:extLst>
            </p:cNvPr>
            <p:cNvSpPr>
              <a:spLocks noChangeShapeType="1"/>
            </p:cNvSpPr>
            <p:nvPr/>
          </p:nvSpPr>
          <p:spPr bwMode="auto">
            <a:xfrm>
              <a:off x="1936" y="3535"/>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199" name="Line 63">
              <a:extLst>
                <a:ext uri="{FF2B5EF4-FFF2-40B4-BE49-F238E27FC236}">
                  <a16:creationId xmlns:a16="http://schemas.microsoft.com/office/drawing/2014/main" id="{74F06A00-0D46-7749-BC9F-11E00CDBB695}"/>
                </a:ext>
              </a:extLst>
            </p:cNvPr>
            <p:cNvSpPr>
              <a:spLocks noChangeShapeType="1"/>
            </p:cNvSpPr>
            <p:nvPr/>
          </p:nvSpPr>
          <p:spPr bwMode="auto">
            <a:xfrm>
              <a:off x="2116" y="3540"/>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00" name="Group 64">
            <a:extLst>
              <a:ext uri="{FF2B5EF4-FFF2-40B4-BE49-F238E27FC236}">
                <a16:creationId xmlns:a16="http://schemas.microsoft.com/office/drawing/2014/main" id="{36F25405-B90C-2C46-B956-67AF3C9F032F}"/>
              </a:ext>
            </a:extLst>
          </p:cNvPr>
          <p:cNvGrpSpPr>
            <a:grpSpLocks/>
          </p:cNvGrpSpPr>
          <p:nvPr/>
        </p:nvGrpSpPr>
        <p:grpSpPr bwMode="auto">
          <a:xfrm>
            <a:off x="8197564" y="3254480"/>
            <a:ext cx="1428750" cy="369888"/>
            <a:chOff x="1750" y="3514"/>
            <a:chExt cx="900" cy="233"/>
          </a:xfrm>
        </p:grpSpPr>
        <p:sp>
          <p:nvSpPr>
            <p:cNvPr id="201" name="Rectangle 65">
              <a:extLst>
                <a:ext uri="{FF2B5EF4-FFF2-40B4-BE49-F238E27FC236}">
                  <a16:creationId xmlns:a16="http://schemas.microsoft.com/office/drawing/2014/main" id="{37F60D01-9E8D-FE4E-BD36-4CD886673870}"/>
                </a:ext>
              </a:extLst>
            </p:cNvPr>
            <p:cNvSpPr>
              <a:spLocks noChangeArrowheads="1"/>
            </p:cNvSpPr>
            <p:nvPr/>
          </p:nvSpPr>
          <p:spPr bwMode="auto">
            <a:xfrm>
              <a:off x="1771" y="3542"/>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02" name="Text Box 66">
              <a:extLst>
                <a:ext uri="{FF2B5EF4-FFF2-40B4-BE49-F238E27FC236}">
                  <a16:creationId xmlns:a16="http://schemas.microsoft.com/office/drawing/2014/main" id="{A6DF3585-9FEA-0140-8050-A22A987FED97}"/>
                </a:ext>
              </a:extLst>
            </p:cNvPr>
            <p:cNvSpPr txBox="1">
              <a:spLocks noChangeArrowheads="1"/>
            </p:cNvSpPr>
            <p:nvPr/>
          </p:nvSpPr>
          <p:spPr bwMode="auto">
            <a:xfrm>
              <a:off x="1750" y="3514"/>
              <a:ext cx="35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 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endPar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03" name="Line 67">
              <a:extLst>
                <a:ext uri="{FF2B5EF4-FFF2-40B4-BE49-F238E27FC236}">
                  <a16:creationId xmlns:a16="http://schemas.microsoft.com/office/drawing/2014/main" id="{C515ADCC-D409-2C42-BCFA-38F14064C442}"/>
                </a:ext>
              </a:extLst>
            </p:cNvPr>
            <p:cNvSpPr>
              <a:spLocks noChangeShapeType="1"/>
            </p:cNvSpPr>
            <p:nvPr/>
          </p:nvSpPr>
          <p:spPr bwMode="auto">
            <a:xfrm>
              <a:off x="1936" y="3535"/>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4" name="Line 68">
              <a:extLst>
                <a:ext uri="{FF2B5EF4-FFF2-40B4-BE49-F238E27FC236}">
                  <a16:creationId xmlns:a16="http://schemas.microsoft.com/office/drawing/2014/main" id="{51ACED30-867C-7C4E-B7D2-EFBC84B12F04}"/>
                </a:ext>
              </a:extLst>
            </p:cNvPr>
            <p:cNvSpPr>
              <a:spLocks noChangeShapeType="1"/>
            </p:cNvSpPr>
            <p:nvPr/>
          </p:nvSpPr>
          <p:spPr bwMode="auto">
            <a:xfrm>
              <a:off x="2116" y="3540"/>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05" name="Group 69">
            <a:extLst>
              <a:ext uri="{FF2B5EF4-FFF2-40B4-BE49-F238E27FC236}">
                <a16:creationId xmlns:a16="http://schemas.microsoft.com/office/drawing/2014/main" id="{B4E87009-38ED-E940-9BFA-C6965D3C976F}"/>
              </a:ext>
            </a:extLst>
          </p:cNvPr>
          <p:cNvGrpSpPr>
            <a:grpSpLocks/>
          </p:cNvGrpSpPr>
          <p:nvPr/>
        </p:nvGrpSpPr>
        <p:grpSpPr bwMode="auto">
          <a:xfrm>
            <a:off x="8197564" y="3257655"/>
            <a:ext cx="1428750" cy="369888"/>
            <a:chOff x="1750" y="3514"/>
            <a:chExt cx="900" cy="233"/>
          </a:xfrm>
        </p:grpSpPr>
        <p:sp>
          <p:nvSpPr>
            <p:cNvPr id="206" name="Rectangle 70">
              <a:extLst>
                <a:ext uri="{FF2B5EF4-FFF2-40B4-BE49-F238E27FC236}">
                  <a16:creationId xmlns:a16="http://schemas.microsoft.com/office/drawing/2014/main" id="{6248BF62-3EA1-6A49-93A8-FC813DA01DEA}"/>
                </a:ext>
              </a:extLst>
            </p:cNvPr>
            <p:cNvSpPr>
              <a:spLocks noChangeArrowheads="1"/>
            </p:cNvSpPr>
            <p:nvPr/>
          </p:nvSpPr>
          <p:spPr bwMode="auto">
            <a:xfrm>
              <a:off x="1771" y="3542"/>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07" name="Text Box 71">
              <a:extLst>
                <a:ext uri="{FF2B5EF4-FFF2-40B4-BE49-F238E27FC236}">
                  <a16:creationId xmlns:a16="http://schemas.microsoft.com/office/drawing/2014/main" id="{00AA1FEE-7000-E747-9173-C6842FE0648D}"/>
                </a:ext>
              </a:extLst>
            </p:cNvPr>
            <p:cNvSpPr txBox="1">
              <a:spLocks noChangeArrowheads="1"/>
            </p:cNvSpPr>
            <p:nvPr/>
          </p:nvSpPr>
          <p:spPr bwMode="auto">
            <a:xfrm>
              <a:off x="1750" y="3514"/>
              <a:ext cx="35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 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endPar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08" name="Line 72">
              <a:extLst>
                <a:ext uri="{FF2B5EF4-FFF2-40B4-BE49-F238E27FC236}">
                  <a16:creationId xmlns:a16="http://schemas.microsoft.com/office/drawing/2014/main" id="{5FDDCB7C-81BC-B34E-AFC3-3CDA9605B9B5}"/>
                </a:ext>
              </a:extLst>
            </p:cNvPr>
            <p:cNvSpPr>
              <a:spLocks noChangeShapeType="1"/>
            </p:cNvSpPr>
            <p:nvPr/>
          </p:nvSpPr>
          <p:spPr bwMode="auto">
            <a:xfrm>
              <a:off x="1936" y="3535"/>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09" name="Line 73">
              <a:extLst>
                <a:ext uri="{FF2B5EF4-FFF2-40B4-BE49-F238E27FC236}">
                  <a16:creationId xmlns:a16="http://schemas.microsoft.com/office/drawing/2014/main" id="{EF8FD2D7-2282-C840-8B09-C82ADFC54F7D}"/>
                </a:ext>
              </a:extLst>
            </p:cNvPr>
            <p:cNvSpPr>
              <a:spLocks noChangeShapeType="1"/>
            </p:cNvSpPr>
            <p:nvPr/>
          </p:nvSpPr>
          <p:spPr bwMode="auto">
            <a:xfrm>
              <a:off x="2116" y="3540"/>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10" name="Group 74">
            <a:extLst>
              <a:ext uri="{FF2B5EF4-FFF2-40B4-BE49-F238E27FC236}">
                <a16:creationId xmlns:a16="http://schemas.microsoft.com/office/drawing/2014/main" id="{7FD60212-2FF9-404A-9485-023D84866317}"/>
              </a:ext>
            </a:extLst>
          </p:cNvPr>
          <p:cNvGrpSpPr>
            <a:grpSpLocks/>
          </p:cNvGrpSpPr>
          <p:nvPr/>
        </p:nvGrpSpPr>
        <p:grpSpPr bwMode="auto">
          <a:xfrm>
            <a:off x="8197564" y="3257655"/>
            <a:ext cx="1428750" cy="369888"/>
            <a:chOff x="1750" y="3514"/>
            <a:chExt cx="900" cy="233"/>
          </a:xfrm>
        </p:grpSpPr>
        <p:sp>
          <p:nvSpPr>
            <p:cNvPr id="211" name="Rectangle 75">
              <a:extLst>
                <a:ext uri="{FF2B5EF4-FFF2-40B4-BE49-F238E27FC236}">
                  <a16:creationId xmlns:a16="http://schemas.microsoft.com/office/drawing/2014/main" id="{7D54E101-A7C1-BF47-A4DF-2F2002E4DB9B}"/>
                </a:ext>
              </a:extLst>
            </p:cNvPr>
            <p:cNvSpPr>
              <a:spLocks noChangeArrowheads="1"/>
            </p:cNvSpPr>
            <p:nvPr/>
          </p:nvSpPr>
          <p:spPr bwMode="auto">
            <a:xfrm>
              <a:off x="1771" y="3542"/>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12" name="Text Box 76">
              <a:extLst>
                <a:ext uri="{FF2B5EF4-FFF2-40B4-BE49-F238E27FC236}">
                  <a16:creationId xmlns:a16="http://schemas.microsoft.com/office/drawing/2014/main" id="{E561303C-0E60-284F-98F1-C49081A2F3CB}"/>
                </a:ext>
              </a:extLst>
            </p:cNvPr>
            <p:cNvSpPr txBox="1">
              <a:spLocks noChangeArrowheads="1"/>
            </p:cNvSpPr>
            <p:nvPr/>
          </p:nvSpPr>
          <p:spPr bwMode="auto">
            <a:xfrm>
              <a:off x="1750" y="3514"/>
              <a:ext cx="35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 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endPar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13" name="Line 77">
              <a:extLst>
                <a:ext uri="{FF2B5EF4-FFF2-40B4-BE49-F238E27FC236}">
                  <a16:creationId xmlns:a16="http://schemas.microsoft.com/office/drawing/2014/main" id="{90071223-4F6D-B645-B6BA-5C215A4D1AA7}"/>
                </a:ext>
              </a:extLst>
            </p:cNvPr>
            <p:cNvSpPr>
              <a:spLocks noChangeShapeType="1"/>
            </p:cNvSpPr>
            <p:nvPr/>
          </p:nvSpPr>
          <p:spPr bwMode="auto">
            <a:xfrm>
              <a:off x="1936" y="3535"/>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4" name="Line 78">
              <a:extLst>
                <a:ext uri="{FF2B5EF4-FFF2-40B4-BE49-F238E27FC236}">
                  <a16:creationId xmlns:a16="http://schemas.microsoft.com/office/drawing/2014/main" id="{58840410-3DD1-334E-8F95-AA19BCF68EA8}"/>
                </a:ext>
              </a:extLst>
            </p:cNvPr>
            <p:cNvSpPr>
              <a:spLocks noChangeShapeType="1"/>
            </p:cNvSpPr>
            <p:nvPr/>
          </p:nvSpPr>
          <p:spPr bwMode="auto">
            <a:xfrm>
              <a:off x="2116" y="3540"/>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15" name="Group 79">
            <a:extLst>
              <a:ext uri="{FF2B5EF4-FFF2-40B4-BE49-F238E27FC236}">
                <a16:creationId xmlns:a16="http://schemas.microsoft.com/office/drawing/2014/main" id="{B58C14CA-6C0A-E64E-95A3-6BDCBDD04063}"/>
              </a:ext>
            </a:extLst>
          </p:cNvPr>
          <p:cNvGrpSpPr>
            <a:grpSpLocks/>
          </p:cNvGrpSpPr>
          <p:nvPr/>
        </p:nvGrpSpPr>
        <p:grpSpPr bwMode="auto">
          <a:xfrm>
            <a:off x="8194389" y="3254480"/>
            <a:ext cx="1428750" cy="369888"/>
            <a:chOff x="1750" y="3514"/>
            <a:chExt cx="900" cy="233"/>
          </a:xfrm>
        </p:grpSpPr>
        <p:sp>
          <p:nvSpPr>
            <p:cNvPr id="216" name="Rectangle 80">
              <a:extLst>
                <a:ext uri="{FF2B5EF4-FFF2-40B4-BE49-F238E27FC236}">
                  <a16:creationId xmlns:a16="http://schemas.microsoft.com/office/drawing/2014/main" id="{53031030-6075-9644-9CD4-E1BE9D15DC1F}"/>
                </a:ext>
              </a:extLst>
            </p:cNvPr>
            <p:cNvSpPr>
              <a:spLocks noChangeArrowheads="1"/>
            </p:cNvSpPr>
            <p:nvPr/>
          </p:nvSpPr>
          <p:spPr bwMode="auto">
            <a:xfrm>
              <a:off x="1771" y="3542"/>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17" name="Text Box 81">
              <a:extLst>
                <a:ext uri="{FF2B5EF4-FFF2-40B4-BE49-F238E27FC236}">
                  <a16:creationId xmlns:a16="http://schemas.microsoft.com/office/drawing/2014/main" id="{0EA82F91-189F-4D41-AFA6-0FA95AACC596}"/>
                </a:ext>
              </a:extLst>
            </p:cNvPr>
            <p:cNvSpPr txBox="1">
              <a:spLocks noChangeArrowheads="1"/>
            </p:cNvSpPr>
            <p:nvPr/>
          </p:nvSpPr>
          <p:spPr bwMode="auto">
            <a:xfrm>
              <a:off x="1750" y="3514"/>
              <a:ext cx="35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 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endPar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endParaRPr>
            </a:p>
          </p:txBody>
        </p:sp>
        <p:sp>
          <p:nvSpPr>
            <p:cNvPr id="218" name="Line 82">
              <a:extLst>
                <a:ext uri="{FF2B5EF4-FFF2-40B4-BE49-F238E27FC236}">
                  <a16:creationId xmlns:a16="http://schemas.microsoft.com/office/drawing/2014/main" id="{8D0DFD4D-816F-A24A-A991-659C66E55D07}"/>
                </a:ext>
              </a:extLst>
            </p:cNvPr>
            <p:cNvSpPr>
              <a:spLocks noChangeShapeType="1"/>
            </p:cNvSpPr>
            <p:nvPr/>
          </p:nvSpPr>
          <p:spPr bwMode="auto">
            <a:xfrm>
              <a:off x="1936" y="3535"/>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19" name="Line 83">
              <a:extLst>
                <a:ext uri="{FF2B5EF4-FFF2-40B4-BE49-F238E27FC236}">
                  <a16:creationId xmlns:a16="http://schemas.microsoft.com/office/drawing/2014/main" id="{D760E2ED-6F20-9D4E-AE11-C1B99B28227C}"/>
                </a:ext>
              </a:extLst>
            </p:cNvPr>
            <p:cNvSpPr>
              <a:spLocks noChangeShapeType="1"/>
            </p:cNvSpPr>
            <p:nvPr/>
          </p:nvSpPr>
          <p:spPr bwMode="auto">
            <a:xfrm>
              <a:off x="2116" y="3540"/>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21" name="Group 92">
            <a:extLst>
              <a:ext uri="{FF2B5EF4-FFF2-40B4-BE49-F238E27FC236}">
                <a16:creationId xmlns:a16="http://schemas.microsoft.com/office/drawing/2014/main" id="{3370A2C8-4CE7-C741-8929-9217859A0561}"/>
              </a:ext>
            </a:extLst>
          </p:cNvPr>
          <p:cNvGrpSpPr>
            <a:grpSpLocks/>
          </p:cNvGrpSpPr>
          <p:nvPr/>
        </p:nvGrpSpPr>
        <p:grpSpPr bwMode="auto">
          <a:xfrm>
            <a:off x="8529351" y="4356205"/>
            <a:ext cx="1428750" cy="369888"/>
            <a:chOff x="730" y="2472"/>
            <a:chExt cx="900" cy="233"/>
          </a:xfrm>
        </p:grpSpPr>
        <p:sp>
          <p:nvSpPr>
            <p:cNvPr id="222" name="Rectangle 88">
              <a:extLst>
                <a:ext uri="{FF2B5EF4-FFF2-40B4-BE49-F238E27FC236}">
                  <a16:creationId xmlns:a16="http://schemas.microsoft.com/office/drawing/2014/main" id="{E50BA891-DC66-6748-9209-EA9D4F2B0996}"/>
                </a:ext>
              </a:extLst>
            </p:cNvPr>
            <p:cNvSpPr>
              <a:spLocks noChangeArrowheads="1"/>
            </p:cNvSpPr>
            <p:nvPr/>
          </p:nvSpPr>
          <p:spPr bwMode="auto">
            <a:xfrm>
              <a:off x="751" y="2500"/>
              <a:ext cx="879" cy="166"/>
            </a:xfrm>
            <a:prstGeom prst="rect">
              <a:avLst/>
            </a:prstGeom>
            <a:solidFill>
              <a:srgbClr val="3333CC"/>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23" name="Text Box 89">
              <a:extLst>
                <a:ext uri="{FF2B5EF4-FFF2-40B4-BE49-F238E27FC236}">
                  <a16:creationId xmlns:a16="http://schemas.microsoft.com/office/drawing/2014/main" id="{17C11772-AB70-0344-B94C-1B06764AC93F}"/>
                </a:ext>
              </a:extLst>
            </p:cNvPr>
            <p:cNvSpPr txBox="1">
              <a:spLocks noChangeArrowheads="1"/>
            </p:cNvSpPr>
            <p:nvPr/>
          </p:nvSpPr>
          <p:spPr bwMode="auto">
            <a:xfrm>
              <a:off x="730" y="2472"/>
              <a:ext cx="359"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a:t>
              </a:r>
              <a:r>
                <a:rPr kumimoji="0" lang="ja-JP" alt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a:t>
              </a:r>
              <a:r>
                <a:rPr kumimoji="0" lang="en-US" sz="1800" b="0" i="0" u="none" strike="noStrike" kern="0" cap="none" spc="0" normalizeH="0" baseline="0" noProof="0">
                  <a:ln>
                    <a:noFill/>
                  </a:ln>
                  <a:solidFill>
                    <a:srgbClr val="FFFFFF"/>
                  </a:solidFill>
                  <a:effectLst/>
                  <a:uLnTx/>
                  <a:uFillTx/>
                  <a:latin typeface="Arial" charset="0"/>
                  <a:ea typeface="ＭＳ Ｐゴシック" charset="0"/>
                  <a:cs typeface="Arial" charset="0"/>
                </a:rPr>
                <a:t> A</a:t>
              </a:r>
            </a:p>
          </p:txBody>
        </p:sp>
        <p:sp>
          <p:nvSpPr>
            <p:cNvPr id="224" name="Line 90">
              <a:extLst>
                <a:ext uri="{FF2B5EF4-FFF2-40B4-BE49-F238E27FC236}">
                  <a16:creationId xmlns:a16="http://schemas.microsoft.com/office/drawing/2014/main" id="{92A1D7A9-6B7D-6245-8648-0585E752CF77}"/>
                </a:ext>
              </a:extLst>
            </p:cNvPr>
            <p:cNvSpPr>
              <a:spLocks noChangeShapeType="1"/>
            </p:cNvSpPr>
            <p:nvPr/>
          </p:nvSpPr>
          <p:spPr bwMode="auto">
            <a:xfrm>
              <a:off x="937" y="2499"/>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sp>
          <p:nvSpPr>
            <p:cNvPr id="225" name="Line 91">
              <a:extLst>
                <a:ext uri="{FF2B5EF4-FFF2-40B4-BE49-F238E27FC236}">
                  <a16:creationId xmlns:a16="http://schemas.microsoft.com/office/drawing/2014/main" id="{F9EF27B4-FE96-D148-89C0-7A525840FD57}"/>
                </a:ext>
              </a:extLst>
            </p:cNvPr>
            <p:cNvSpPr>
              <a:spLocks noChangeShapeType="1"/>
            </p:cNvSpPr>
            <p:nvPr/>
          </p:nvSpPr>
          <p:spPr bwMode="auto">
            <a:xfrm>
              <a:off x="1096" y="2498"/>
              <a:ext cx="0" cy="16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grpSp>
        <p:nvGrpSpPr>
          <p:cNvPr id="226" name="Group 94">
            <a:extLst>
              <a:ext uri="{FF2B5EF4-FFF2-40B4-BE49-F238E27FC236}">
                <a16:creationId xmlns:a16="http://schemas.microsoft.com/office/drawing/2014/main" id="{EC5CFC4C-B38C-5948-9557-ADD689122F82}"/>
              </a:ext>
            </a:extLst>
          </p:cNvPr>
          <p:cNvGrpSpPr>
            <a:grpSpLocks/>
          </p:cNvGrpSpPr>
          <p:nvPr/>
        </p:nvGrpSpPr>
        <p:grpSpPr bwMode="auto">
          <a:xfrm>
            <a:off x="7095838" y="5835809"/>
            <a:ext cx="2471738" cy="374650"/>
            <a:chOff x="2376" y="3383"/>
            <a:chExt cx="1557" cy="236"/>
          </a:xfrm>
        </p:grpSpPr>
        <p:sp>
          <p:nvSpPr>
            <p:cNvPr id="227" name="Text Box 95">
              <a:extLst>
                <a:ext uri="{FF2B5EF4-FFF2-40B4-BE49-F238E27FC236}">
                  <a16:creationId xmlns:a16="http://schemas.microsoft.com/office/drawing/2014/main" id="{9D1F6511-0EBF-3C44-9268-558C639B4F9D}"/>
                </a:ext>
              </a:extLst>
            </p:cNvPr>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A</a:t>
              </a:r>
              <a:r>
                <a:rPr kumimoji="0" lang="ja-JP" alt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a:t>
              </a:r>
              <a:endPar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28" name="Text Box 96">
              <a:extLst>
                <a:ext uri="{FF2B5EF4-FFF2-40B4-BE49-F238E27FC236}">
                  <a16:creationId xmlns:a16="http://schemas.microsoft.com/office/drawing/2014/main" id="{44CF8BAE-BCDF-884C-B092-5D9BC5021B54}"/>
                </a:ext>
              </a:extLst>
            </p:cNvPr>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4</a:t>
              </a:r>
            </a:p>
          </p:txBody>
        </p:sp>
        <p:sp>
          <p:nvSpPr>
            <p:cNvPr id="229" name="Text Box 97">
              <a:extLst>
                <a:ext uri="{FF2B5EF4-FFF2-40B4-BE49-F238E27FC236}">
                  <a16:creationId xmlns:a16="http://schemas.microsoft.com/office/drawing/2014/main" id="{E14D8E40-E7CD-ED4A-9731-066C073643A7}"/>
                </a:ext>
              </a:extLst>
            </p:cNvPr>
            <p:cNvSpPr txBox="1">
              <a:spLocks noChangeArrowheads="1"/>
            </p:cNvSpPr>
            <p:nvPr/>
          </p:nvSpPr>
          <p:spPr bwMode="auto">
            <a:xfrm>
              <a:off x="3655" y="3383"/>
              <a:ext cx="278"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000000"/>
                  </a:solidFill>
                  <a:effectLst/>
                  <a:uLnTx/>
                  <a:uFillTx/>
                  <a:latin typeface="Arial" charset="0"/>
                  <a:ea typeface="ＭＳ Ｐゴシック" charset="0"/>
                  <a:cs typeface="Arial" charset="0"/>
                </a:rPr>
                <a:t>60</a:t>
              </a:r>
            </a:p>
          </p:txBody>
        </p:sp>
      </p:grpSp>
      <p:sp>
        <p:nvSpPr>
          <p:cNvPr id="278" name="Rectangle 84">
            <a:extLst>
              <a:ext uri="{FF2B5EF4-FFF2-40B4-BE49-F238E27FC236}">
                <a16:creationId xmlns:a16="http://schemas.microsoft.com/office/drawing/2014/main" id="{78229FD9-9E00-354C-8B01-81EA9369D550}"/>
              </a:ext>
            </a:extLst>
          </p:cNvPr>
          <p:cNvSpPr txBox="1">
            <a:spLocks noChangeArrowheads="1"/>
          </p:cNvSpPr>
          <p:nvPr/>
        </p:nvSpPr>
        <p:spPr>
          <a:xfrm>
            <a:off x="870366" y="1583075"/>
            <a:ext cx="4044950" cy="944563"/>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0"/>
              </a:spcAft>
              <a:buClr>
                <a:srgbClr val="0000A3"/>
              </a:buClr>
              <a:buSzTx/>
              <a:buFont typeface="Wingdings" pitchFamily="2" charset="2"/>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frame destination, A’, location unknown:</a:t>
            </a:r>
            <a:endParaRPr kumimoji="0" lang="en-US" sz="2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Text Box 86">
            <a:extLst>
              <a:ext uri="{FF2B5EF4-FFF2-40B4-BE49-F238E27FC236}">
                <a16:creationId xmlns:a16="http://schemas.microsoft.com/office/drawing/2014/main" id="{8EB576ED-EEAB-4740-B1E7-8093AC54CCD6}"/>
              </a:ext>
            </a:extLst>
          </p:cNvPr>
          <p:cNvSpPr txBox="1">
            <a:spLocks noChangeArrowheads="1"/>
          </p:cNvSpPr>
          <p:nvPr/>
        </p:nvSpPr>
        <p:spPr bwMode="auto">
          <a:xfrm>
            <a:off x="4024181" y="1937790"/>
            <a:ext cx="942887"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CC0000"/>
                </a:solidFill>
                <a:effectLst/>
                <a:uLnTx/>
                <a:uFillTx/>
                <a:latin typeface="Calibri" panose="020F0502020204030204"/>
                <a:ea typeface="ＭＳ Ｐゴシック" charset="0"/>
                <a:cs typeface="+mn-cs"/>
              </a:rPr>
              <a:t>flood</a:t>
            </a:r>
          </a:p>
        </p:txBody>
      </p:sp>
      <p:sp>
        <p:nvSpPr>
          <p:cNvPr id="280" name="Rectangle 93">
            <a:extLst>
              <a:ext uri="{FF2B5EF4-FFF2-40B4-BE49-F238E27FC236}">
                <a16:creationId xmlns:a16="http://schemas.microsoft.com/office/drawing/2014/main" id="{03EE78BF-359C-A14B-BDC2-3A060C04D335}"/>
              </a:ext>
            </a:extLst>
          </p:cNvPr>
          <p:cNvSpPr>
            <a:spLocks noChangeArrowheads="1"/>
          </p:cNvSpPr>
          <p:nvPr/>
        </p:nvSpPr>
        <p:spPr bwMode="auto">
          <a:xfrm>
            <a:off x="884654" y="2500650"/>
            <a:ext cx="4044950" cy="944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279400" marR="0" lvl="0" indent="-279400" algn="l" defTabSz="914400" rtl="0" eaLnBrk="1" fontAlgn="auto" latinLnBrk="0" hangingPunct="1">
              <a:lnSpc>
                <a:spcPct val="100000"/>
              </a:lnSpc>
              <a:spcBef>
                <a:spcPct val="20000"/>
              </a:spcBef>
              <a:spcAft>
                <a:spcPts val="0"/>
              </a:spcAft>
              <a:buClr>
                <a:srgbClr val="000099"/>
              </a:buClr>
              <a:buSzPct val="100000"/>
              <a:buFont typeface="Wingdings" charset="2"/>
              <a:buChar char="§"/>
              <a:tabLst/>
              <a:defRPr/>
            </a:pPr>
            <a:r>
              <a:rPr kumimoji="0" lang="en-US" sz="2800" b="0" i="0" u="none" strike="noStrike" kern="1200" cap="none" spc="0" normalizeH="0" baseline="0" noProof="0">
                <a:ln>
                  <a:noFill/>
                </a:ln>
                <a:solidFill>
                  <a:srgbClr val="000000"/>
                </a:solidFill>
                <a:effectLst/>
                <a:uLnTx/>
                <a:uFillTx/>
                <a:latin typeface="Calibri" panose="020F0502020204030204"/>
                <a:ea typeface="+mn-ea"/>
                <a:cs typeface="+mn-cs"/>
              </a:rPr>
              <a:t>destination A location known:</a:t>
            </a:r>
            <a:endParaRPr kumimoji="0" lang="en-US" sz="2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81" name="Rectangle 98">
            <a:extLst>
              <a:ext uri="{FF2B5EF4-FFF2-40B4-BE49-F238E27FC236}">
                <a16:creationId xmlns:a16="http://schemas.microsoft.com/office/drawing/2014/main" id="{4A0C0776-2D33-A54C-8754-1AB68422550E}"/>
              </a:ext>
            </a:extLst>
          </p:cNvPr>
          <p:cNvSpPr>
            <a:spLocks noChangeArrowheads="1"/>
          </p:cNvSpPr>
          <p:nvPr/>
        </p:nvSpPr>
        <p:spPr bwMode="auto">
          <a:xfrm>
            <a:off x="1053835" y="2974429"/>
            <a:ext cx="4417575" cy="12527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marR="0" lvl="0" indent="-342900" algn="l" defTabSz="914400" rtl="0" eaLnBrk="1" fontAlgn="auto" latinLnBrk="0" hangingPunct="1">
              <a:lnSpc>
                <a:spcPts val="3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a:ln>
                  <a:noFill/>
                </a:ln>
                <a:solidFill>
                  <a:srgbClr val="CC0000"/>
                </a:solidFill>
                <a:effectLst/>
                <a:uLnTx/>
                <a:uFillTx/>
                <a:latin typeface="Calibri" panose="020F0502020204030204"/>
                <a:ea typeface="+mn-ea"/>
                <a:cs typeface="+mn-cs"/>
              </a:rPr>
              <a:t>                selectively send </a:t>
            </a:r>
          </a:p>
          <a:p>
            <a:pPr marL="342900" marR="0" lvl="0" indent="-342900" algn="l" defTabSz="914400" rtl="0" eaLnBrk="1" fontAlgn="auto" latinLnBrk="0" hangingPunct="1">
              <a:lnSpc>
                <a:spcPts val="3000"/>
              </a:lnSpc>
              <a:spcBef>
                <a:spcPct val="20000"/>
              </a:spcBef>
              <a:spcAft>
                <a:spcPts val="0"/>
              </a:spcAft>
              <a:buClr>
                <a:srgbClr val="000099"/>
              </a:buClr>
              <a:buSzPct val="65000"/>
              <a:buFont typeface="Wingdings" charset="0"/>
              <a:buNone/>
              <a:tabLst/>
              <a:defRPr/>
            </a:pPr>
            <a:r>
              <a:rPr kumimoji="0" lang="en-US" sz="2800" b="0" i="0" u="none" strike="noStrike" kern="1200" cap="none" spc="0" normalizeH="0" baseline="0" noProof="0">
                <a:ln>
                  <a:noFill/>
                </a:ln>
                <a:solidFill>
                  <a:srgbClr val="CC0000"/>
                </a:solidFill>
                <a:effectLst/>
                <a:uLnTx/>
                <a:uFillTx/>
                <a:latin typeface="Calibri" panose="020F0502020204030204"/>
                <a:ea typeface="+mn-ea"/>
                <a:cs typeface="+mn-cs"/>
              </a:rPr>
              <a:t>on just one link</a:t>
            </a:r>
          </a:p>
        </p:txBody>
      </p:sp>
    </p:spTree>
    <p:custDataLst>
      <p:tags r:id="rId1"/>
    </p:custDataLst>
    <p:extLst>
      <p:ext uri="{BB962C8B-B14F-4D97-AF65-F5344CB8AC3E}">
        <p14:creationId xmlns:p14="http://schemas.microsoft.com/office/powerpoint/2010/main" val="216990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dissolve">
                                      <p:cBhvr>
                                        <p:cTn id="7" dur="500"/>
                                        <p:tgtEl>
                                          <p:spTgt spid="174"/>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1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4"/>
                                        </p:tgtEl>
                                        <p:attrNameLst>
                                          <p:attrName>style.visibility</p:attrName>
                                        </p:attrNameLst>
                                      </p:cBhvr>
                                      <p:to>
                                        <p:strVal val="visible"/>
                                      </p:to>
                                    </p:set>
                                    <p:animEffect transition="in" filter="dissolve">
                                      <p:cBhvr>
                                        <p:cTn id="15" dur="500"/>
                                        <p:tgtEl>
                                          <p:spTgt spid="18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90"/>
                                        </p:tgtEl>
                                        <p:attrNameLst>
                                          <p:attrName>style.visibility</p:attrName>
                                        </p:attrNameLst>
                                      </p:cBhvr>
                                      <p:to>
                                        <p:strVal val="visible"/>
                                      </p:to>
                                    </p:set>
                                    <p:animEffect transition="in" filter="dissolve">
                                      <p:cBhvr>
                                        <p:cTn id="18" dur="500"/>
                                        <p:tgtEl>
                                          <p:spTgt spid="19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79"/>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1.875E-6 -3.7037E-6 L -0.1069 0.11482 L -0.1069 0.24329 " pathEditMode="relative" rAng="0" ptsTypes="AAA">
                                      <p:cBhvr>
                                        <p:cTn id="24" dur="2000" fill="hold"/>
                                        <p:tgtEl>
                                          <p:spTgt spid="174"/>
                                        </p:tgtEl>
                                        <p:attrNameLst>
                                          <p:attrName>ppt_x</p:attrName>
                                          <p:attrName>ppt_y</p:attrName>
                                        </p:attrNameLst>
                                      </p:cBhvr>
                                      <p:rCtr x="-5352" y="12153"/>
                                    </p:animMotion>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191"/>
                                        </p:tgtEl>
                                        <p:attrNameLst>
                                          <p:attrName>style.visibility</p:attrName>
                                        </p:attrNameLst>
                                      </p:cBhvr>
                                      <p:to>
                                        <p:strVal val="visible"/>
                                      </p:to>
                                    </p:set>
                                    <p:animEffect transition="in" filter="dissolve">
                                      <p:cBhvr>
                                        <p:cTn id="28" dur="500"/>
                                        <p:tgtEl>
                                          <p:spTgt spid="191"/>
                                        </p:tgtEl>
                                      </p:cBhvr>
                                    </p:animEffect>
                                  </p:childTnLst>
                                </p:cTn>
                              </p:par>
                            </p:childTnLst>
                          </p:cTn>
                        </p:par>
                        <p:par>
                          <p:cTn id="29" fill="hold">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278">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79"/>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nodeType="afterEffect">
                                  <p:stCondLst>
                                    <p:cond delay="0"/>
                                  </p:stCondLst>
                                  <p:childTnLst>
                                    <p:set>
                                      <p:cBhvr>
                                        <p:cTn id="38" dur="1" fill="hold">
                                          <p:stCondLst>
                                            <p:cond delay="0"/>
                                          </p:stCondLst>
                                        </p:cTn>
                                        <p:tgtEl>
                                          <p:spTgt spid="174"/>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19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4.16667E-7 -3.7037E-7 L -0.12122 -0.09815 " pathEditMode="relative" rAng="0" ptsTypes="AA">
                                      <p:cBhvr>
                                        <p:cTn id="42" dur="2000" fill="hold"/>
                                        <p:tgtEl>
                                          <p:spTgt spid="195"/>
                                        </p:tgtEl>
                                        <p:attrNameLst>
                                          <p:attrName>ppt_x</p:attrName>
                                          <p:attrName>ppt_y</p:attrName>
                                        </p:attrNameLst>
                                      </p:cBhvr>
                                      <p:rCtr x="-6068" y="-4907"/>
                                    </p:animMotion>
                                  </p:childTnLst>
                                </p:cTn>
                              </p:par>
                              <p:par>
                                <p:cTn id="43" presetID="1" presetClass="entr" presetSubtype="0" fill="hold" nodeType="withEffect">
                                  <p:stCondLst>
                                    <p:cond delay="0"/>
                                  </p:stCondLst>
                                  <p:childTnLst>
                                    <p:set>
                                      <p:cBhvr>
                                        <p:cTn id="44" dur="1" fill="hold">
                                          <p:stCondLst>
                                            <p:cond delay="0"/>
                                          </p:stCondLst>
                                        </p:cTn>
                                        <p:tgtEl>
                                          <p:spTgt spid="20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4.16667E-7 1.11111E-6 L -0.10365 0.09444 " pathEditMode="relative" rAng="0" ptsTypes="AA">
                                      <p:cBhvr>
                                        <p:cTn id="46" dur="2000" fill="hold"/>
                                        <p:tgtEl>
                                          <p:spTgt spid="200"/>
                                        </p:tgtEl>
                                        <p:attrNameLst>
                                          <p:attrName>ppt_x</p:attrName>
                                          <p:attrName>ppt_y</p:attrName>
                                        </p:attrNameLst>
                                      </p:cBhvr>
                                      <p:rCtr x="-5182" y="4722"/>
                                    </p:animMotion>
                                  </p:childTnLst>
                                </p:cTn>
                              </p:par>
                              <p:par>
                                <p:cTn id="47" presetID="1" presetClass="entr" presetSubtype="0" fill="hold" nodeType="withEffect">
                                  <p:stCondLst>
                                    <p:cond delay="0"/>
                                  </p:stCondLst>
                                  <p:childTnLst>
                                    <p:set>
                                      <p:cBhvr>
                                        <p:cTn id="48" dur="1" fill="hold">
                                          <p:stCondLst>
                                            <p:cond delay="0"/>
                                          </p:stCondLst>
                                        </p:cTn>
                                        <p:tgtEl>
                                          <p:spTgt spid="20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4.16667E-7 -1.85185E-6 L 0.0349 0.15509 " pathEditMode="relative" rAng="0" ptsTypes="AA">
                                      <p:cBhvr>
                                        <p:cTn id="50" dur="2000" fill="hold"/>
                                        <p:tgtEl>
                                          <p:spTgt spid="205"/>
                                        </p:tgtEl>
                                        <p:attrNameLst>
                                          <p:attrName>ppt_x</p:attrName>
                                          <p:attrName>ppt_y</p:attrName>
                                        </p:attrNameLst>
                                      </p:cBhvr>
                                      <p:rCtr x="1745" y="7755"/>
                                    </p:animMotion>
                                  </p:childTnLst>
                                </p:cTn>
                              </p:par>
                              <p:par>
                                <p:cTn id="51" presetID="1" presetClass="entr" presetSubtype="0" fill="hold"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4.16667E-7 -1.85185E-6 L 0.12083 0.05209 " pathEditMode="relative" rAng="0" ptsTypes="AA">
                                      <p:cBhvr>
                                        <p:cTn id="54" dur="2000" fill="hold"/>
                                        <p:tgtEl>
                                          <p:spTgt spid="210"/>
                                        </p:tgtEl>
                                        <p:attrNameLst>
                                          <p:attrName>ppt_x</p:attrName>
                                          <p:attrName>ppt_y</p:attrName>
                                        </p:attrNameLst>
                                      </p:cBhvr>
                                      <p:rCtr x="6042" y="2593"/>
                                    </p:animMotion>
                                  </p:childTnLst>
                                </p:cTn>
                              </p:par>
                              <p:par>
                                <p:cTn id="55" presetID="1" presetClass="entr" presetSubtype="0" fill="hold" nodeType="withEffect">
                                  <p:stCondLst>
                                    <p:cond delay="0"/>
                                  </p:stCondLst>
                                  <p:childTnLst>
                                    <p:set>
                                      <p:cBhvr>
                                        <p:cTn id="56" dur="1" fill="hold">
                                          <p:stCondLst>
                                            <p:cond delay="0"/>
                                          </p:stCondLst>
                                        </p:cTn>
                                        <p:tgtEl>
                                          <p:spTgt spid="21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1.11111E-6 L 0.11549 -0.10232 " pathEditMode="relative" rAng="0" ptsTypes="AA">
                                      <p:cBhvr>
                                        <p:cTn id="58" dur="2000" fill="hold"/>
                                        <p:tgtEl>
                                          <p:spTgt spid="215"/>
                                        </p:tgtEl>
                                        <p:attrNameLst>
                                          <p:attrName>ppt_x</p:attrName>
                                          <p:attrName>ppt_y</p:attrName>
                                        </p:attrNameLst>
                                      </p:cBhvr>
                                      <p:rCtr x="5768" y="-5116"/>
                                    </p:animMotion>
                                  </p:childTnLst>
                                </p:cTn>
                              </p:par>
                            </p:childTnLst>
                          </p:cTn>
                        </p:par>
                        <p:par>
                          <p:cTn id="59" fill="hold">
                            <p:stCondLst>
                              <p:cond delay="2000"/>
                            </p:stCondLst>
                            <p:childTnLst>
                              <p:par>
                                <p:cTn id="60" presetID="1" presetClass="exit" presetSubtype="0" fill="hold" nodeType="afterEffect">
                                  <p:stCondLst>
                                    <p:cond delay="0"/>
                                  </p:stCondLst>
                                  <p:childTnLst>
                                    <p:set>
                                      <p:cBhvr>
                                        <p:cTn id="61" dur="1" fill="hold">
                                          <p:stCondLst>
                                            <p:cond delay="0"/>
                                          </p:stCondLst>
                                        </p:cTn>
                                        <p:tgtEl>
                                          <p:spTgt spid="21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2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20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20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9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nodeType="clickEffect">
                                  <p:stCondLst>
                                    <p:cond delay="0"/>
                                  </p:stCondLst>
                                  <p:childTnLst>
                                    <p:set>
                                      <p:cBhvr>
                                        <p:cTn id="73" dur="1" fill="hold">
                                          <p:stCondLst>
                                            <p:cond delay="0"/>
                                          </p:stCondLst>
                                        </p:cTn>
                                        <p:tgtEl>
                                          <p:spTgt spid="221"/>
                                        </p:tgtEl>
                                        <p:attrNameLst>
                                          <p:attrName>style.visibility</p:attrName>
                                        </p:attrNameLst>
                                      </p:cBhvr>
                                      <p:to>
                                        <p:strVal val="visible"/>
                                      </p:to>
                                    </p:set>
                                    <p:animEffect transition="in" filter="dissolve">
                                      <p:cBhvr>
                                        <p:cTn id="74" dur="500"/>
                                        <p:tgtEl>
                                          <p:spTgt spid="221"/>
                                        </p:tgtEl>
                                      </p:cBhvr>
                                    </p:animEffect>
                                  </p:childTnLst>
                                </p:cTn>
                              </p:par>
                            </p:childTnLst>
                          </p:cTn>
                        </p:par>
                        <p:par>
                          <p:cTn id="75" fill="hold">
                            <p:stCondLst>
                              <p:cond delay="500"/>
                            </p:stCondLst>
                            <p:childTnLst>
                              <p:par>
                                <p:cTn id="76" presetID="0" presetClass="path" presetSubtype="0" accel="50000" decel="50000" fill="hold" nodeType="afterEffect">
                                  <p:stCondLst>
                                    <p:cond delay="0"/>
                                  </p:stCondLst>
                                  <p:childTnLst>
                                    <p:animMotion origin="layout" path="M -0.00143 -0.0051 L -0.03763 -0.17014 " pathEditMode="relative" rAng="0" ptsTypes="AA">
                                      <p:cBhvr>
                                        <p:cTn id="77" dur="2000" fill="hold"/>
                                        <p:tgtEl>
                                          <p:spTgt spid="221"/>
                                        </p:tgtEl>
                                        <p:attrNameLst>
                                          <p:attrName>ppt_x</p:attrName>
                                          <p:attrName>ppt_y</p:attrName>
                                        </p:attrNameLst>
                                      </p:cBhvr>
                                      <p:rCtr x="-1810" y="-8264"/>
                                    </p:animMotion>
                                  </p:childTnLst>
                                </p:cTn>
                              </p:par>
                            </p:childTnLst>
                          </p:cTn>
                        </p:par>
                        <p:par>
                          <p:cTn id="78" fill="hold">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81">
                                            <p:txEl>
                                              <p:pRg st="0" end="0"/>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81">
                                            <p:txEl>
                                              <p:pRg st="1" end="1"/>
                                            </p:txEl>
                                          </p:spTgt>
                                        </p:tgtEl>
                                        <p:attrNameLst>
                                          <p:attrName>style.visibility</p:attrName>
                                        </p:attrNameLst>
                                      </p:cBhvr>
                                      <p:to>
                                        <p:strVal val="visible"/>
                                      </p:to>
                                    </p:set>
                                  </p:childTnLst>
                                </p:cTn>
                              </p:par>
                            </p:childTnLst>
                          </p:cTn>
                        </p:par>
                        <p:par>
                          <p:cTn id="87" fill="hold">
                            <p:stCondLst>
                              <p:cond delay="0"/>
                            </p:stCondLst>
                            <p:childTnLst>
                              <p:par>
                                <p:cTn id="88" presetID="9" presetClass="entr" presetSubtype="0" fill="hold" nodeType="afterEffect">
                                  <p:stCondLst>
                                    <p:cond delay="0"/>
                                  </p:stCondLst>
                                  <p:childTnLst>
                                    <p:set>
                                      <p:cBhvr>
                                        <p:cTn id="89" dur="1" fill="hold">
                                          <p:stCondLst>
                                            <p:cond delay="0"/>
                                          </p:stCondLst>
                                        </p:cTn>
                                        <p:tgtEl>
                                          <p:spTgt spid="226"/>
                                        </p:tgtEl>
                                        <p:attrNameLst>
                                          <p:attrName>style.visibility</p:attrName>
                                        </p:attrNameLst>
                                      </p:cBhvr>
                                      <p:to>
                                        <p:strVal val="visible"/>
                                      </p:to>
                                    </p:set>
                                    <p:animEffect transition="in" filter="dissolve">
                                      <p:cBhvr>
                                        <p:cTn id="90" dur="500"/>
                                        <p:tgtEl>
                                          <p:spTgt spid="226"/>
                                        </p:tgtEl>
                                      </p:cBhvr>
                                    </p:animEffect>
                                  </p:childTnLst>
                                </p:cTn>
                              </p:par>
                            </p:childTnLst>
                          </p:cTn>
                        </p:par>
                        <p:par>
                          <p:cTn id="91" fill="hold">
                            <p:stCondLst>
                              <p:cond delay="500"/>
                            </p:stCondLst>
                            <p:childTnLst>
                              <p:par>
                                <p:cTn id="92" presetID="0" presetClass="path" presetSubtype="0" accel="50000" decel="50000" fill="hold" nodeType="afterEffect">
                                  <p:stCondLst>
                                    <p:cond delay="0"/>
                                  </p:stCondLst>
                                  <p:childTnLst>
                                    <p:animMotion origin="layout" path="M -0.03606 -0.1588 L -0.03476 -0.32871 " pathEditMode="relative" rAng="0" ptsTypes="AA">
                                      <p:cBhvr>
                                        <p:cTn id="93" dur="2000" fill="hold"/>
                                        <p:tgtEl>
                                          <p:spTgt spid="221"/>
                                        </p:tgtEl>
                                        <p:attrNameLst>
                                          <p:attrName>ppt_x</p:attrName>
                                          <p:attrName>ppt_y</p:attrName>
                                        </p:attrNameLst>
                                      </p:cBhvr>
                                      <p:rCtr x="65" y="-84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P spid="278" grpId="0" build="p"/>
      <p:bldP spid="279" grpId="0"/>
      <p:bldP spid="280" grpId="0" build="p"/>
      <p:bldP spid="28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36E45-D353-3946-A538-2B64275829F3}"/>
              </a:ext>
            </a:extLst>
          </p:cNvPr>
          <p:cNvSpPr>
            <a:spLocks noGrp="1"/>
          </p:cNvSpPr>
          <p:nvPr>
            <p:ph type="title"/>
          </p:nvPr>
        </p:nvSpPr>
        <p:spPr>
          <a:xfrm>
            <a:off x="480791" y="437852"/>
            <a:ext cx="10515600" cy="894622"/>
          </a:xfrm>
        </p:spPr>
        <p:txBody>
          <a:bodyPr>
            <a:normAutofit fontScale="90000"/>
          </a:bodyPr>
          <a:lstStyle/>
          <a:p>
            <a:r>
              <a:rPr lang="en-US" altLang="en-US" dirty="0">
                <a:ea typeface="ＭＳ Ｐゴシック" panose="020B0600070205080204" pitchFamily="34" charset="-128"/>
              </a:rPr>
              <a:t>Recall the question: How are interfaces (without intervening router) connected?</a:t>
            </a:r>
            <a:endParaRPr lang="en-US" dirty="0"/>
          </a:p>
        </p:txBody>
      </p:sp>
      <p:grpSp>
        <p:nvGrpSpPr>
          <p:cNvPr id="2" name="Group 1">
            <a:extLst>
              <a:ext uri="{FF2B5EF4-FFF2-40B4-BE49-F238E27FC236}">
                <a16:creationId xmlns:a16="http://schemas.microsoft.com/office/drawing/2014/main" id="{1838EB53-AB38-E2FA-3E13-266BB73CA05A}"/>
              </a:ext>
            </a:extLst>
          </p:cNvPr>
          <p:cNvGrpSpPr/>
          <p:nvPr/>
        </p:nvGrpSpPr>
        <p:grpSpPr>
          <a:xfrm>
            <a:off x="2122151" y="2071991"/>
            <a:ext cx="6700837" cy="4703699"/>
            <a:chOff x="2978184" y="1587538"/>
            <a:chExt cx="4897437" cy="3806825"/>
          </a:xfrm>
        </p:grpSpPr>
        <p:sp>
          <p:nvSpPr>
            <p:cNvPr id="72" name="Freeform 140">
              <a:extLst>
                <a:ext uri="{FF2B5EF4-FFF2-40B4-BE49-F238E27FC236}">
                  <a16:creationId xmlns:a16="http://schemas.microsoft.com/office/drawing/2014/main" id="{3A8F319D-9F74-944C-9EB6-024B82E69F2A}"/>
                </a:ext>
              </a:extLst>
            </p:cNvPr>
            <p:cNvSpPr>
              <a:spLocks/>
            </p:cNvSpPr>
            <p:nvPr/>
          </p:nvSpPr>
          <p:spPr bwMode="auto">
            <a:xfrm rot="16200000">
              <a:off x="5366577" y="3501270"/>
              <a:ext cx="846137"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3" name="Freeform 140">
              <a:extLst>
                <a:ext uri="{FF2B5EF4-FFF2-40B4-BE49-F238E27FC236}">
                  <a16:creationId xmlns:a16="http://schemas.microsoft.com/office/drawing/2014/main" id="{624F0496-7420-2147-A497-D1252EA7020B}"/>
                </a:ext>
              </a:extLst>
            </p:cNvPr>
            <p:cNvSpPr>
              <a:spLocks/>
            </p:cNvSpPr>
            <p:nvPr/>
          </p:nvSpPr>
          <p:spPr bwMode="auto">
            <a:xfrm rot="10800000">
              <a:off x="6364321" y="2174913"/>
              <a:ext cx="846138" cy="1593850"/>
            </a:xfrm>
            <a:custGeom>
              <a:avLst/>
              <a:gdLst>
                <a:gd name="T0" fmla="*/ 2147483647 w 10315"/>
                <a:gd name="T1" fmla="*/ 2147483647 h 10000"/>
                <a:gd name="T2" fmla="*/ 2147483647 w 10315"/>
                <a:gd name="T3" fmla="*/ 2147483647 h 10000"/>
                <a:gd name="T4" fmla="*/ 2147483647 w 10315"/>
                <a:gd name="T5" fmla="*/ 2147483647 h 10000"/>
                <a:gd name="T6" fmla="*/ 2147483647 w 10315"/>
                <a:gd name="T7" fmla="*/ 2147483647 h 10000"/>
                <a:gd name="T8" fmla="*/ 2147483647 w 10315"/>
                <a:gd name="T9" fmla="*/ 2147483647 h 10000"/>
                <a:gd name="T10" fmla="*/ 2147483647 w 10315"/>
                <a:gd name="T11" fmla="*/ 2147483647 h 10000"/>
                <a:gd name="T12" fmla="*/ 2147483647 w 10315"/>
                <a:gd name="T13" fmla="*/ 2147483647 h 10000"/>
                <a:gd name="T14" fmla="*/ 2147483647 w 10315"/>
                <a:gd name="T15" fmla="*/ 2147483647 h 10000"/>
                <a:gd name="T16" fmla="*/ 2147483647 w 10315"/>
                <a:gd name="T17" fmla="*/ 2147483647 h 10000"/>
                <a:gd name="T18" fmla="*/ 2147483647 w 10315"/>
                <a:gd name="T19" fmla="*/ 2147483647 h 10000"/>
                <a:gd name="T20" fmla="*/ 2147483647 w 10315"/>
                <a:gd name="T21" fmla="*/ 2147483647 h 10000"/>
                <a:gd name="T22" fmla="*/ 2147483647 w 10315"/>
                <a:gd name="T23" fmla="*/ 2147483647 h 10000"/>
                <a:gd name="T24" fmla="*/ 2147483647 w 10315"/>
                <a:gd name="T25" fmla="*/ 2147483647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15"/>
                <a:gd name="T40" fmla="*/ 0 h 10000"/>
                <a:gd name="T41" fmla="*/ 10315 w 10315"/>
                <a:gd name="T42" fmla="*/ 10000 h 100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15" h="10000">
                  <a:moveTo>
                    <a:pt x="9674" y="4488"/>
                  </a:moveTo>
                  <a:cubicBezTo>
                    <a:pt x="8651" y="4175"/>
                    <a:pt x="4901" y="4405"/>
                    <a:pt x="3754" y="3833"/>
                  </a:cubicBezTo>
                  <a:cubicBezTo>
                    <a:pt x="2607" y="3261"/>
                    <a:pt x="4015" y="1645"/>
                    <a:pt x="3411" y="1026"/>
                  </a:cubicBezTo>
                  <a:cubicBezTo>
                    <a:pt x="2808" y="408"/>
                    <a:pt x="591" y="-284"/>
                    <a:pt x="130" y="122"/>
                  </a:cubicBezTo>
                  <a:cubicBezTo>
                    <a:pt x="-330" y="529"/>
                    <a:pt x="566" y="2588"/>
                    <a:pt x="648" y="3468"/>
                  </a:cubicBezTo>
                  <a:cubicBezTo>
                    <a:pt x="730" y="4349"/>
                    <a:pt x="648" y="4790"/>
                    <a:pt x="622" y="5408"/>
                  </a:cubicBezTo>
                  <a:cubicBezTo>
                    <a:pt x="595" y="6026"/>
                    <a:pt x="516" y="6617"/>
                    <a:pt x="489" y="7180"/>
                  </a:cubicBezTo>
                  <a:cubicBezTo>
                    <a:pt x="463" y="7741"/>
                    <a:pt x="286" y="8378"/>
                    <a:pt x="436" y="8809"/>
                  </a:cubicBezTo>
                  <a:cubicBezTo>
                    <a:pt x="587" y="9239"/>
                    <a:pt x="892" y="9655"/>
                    <a:pt x="1416" y="9793"/>
                  </a:cubicBezTo>
                  <a:cubicBezTo>
                    <a:pt x="1940" y="9932"/>
                    <a:pt x="3153" y="10248"/>
                    <a:pt x="3581" y="9642"/>
                  </a:cubicBezTo>
                  <a:cubicBezTo>
                    <a:pt x="4008" y="9037"/>
                    <a:pt x="3138" y="6667"/>
                    <a:pt x="3986" y="6162"/>
                  </a:cubicBezTo>
                  <a:cubicBezTo>
                    <a:pt x="4832" y="5655"/>
                    <a:pt x="9131" y="5984"/>
                    <a:pt x="9890" y="5711"/>
                  </a:cubicBezTo>
                  <a:cubicBezTo>
                    <a:pt x="10388" y="5225"/>
                    <a:pt x="10598" y="5393"/>
                    <a:pt x="9674" y="4488"/>
                  </a:cubicBezTo>
                  <a:close/>
                </a:path>
              </a:pathLst>
            </a:cu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4" name="Freeform 140">
              <a:extLst>
                <a:ext uri="{FF2B5EF4-FFF2-40B4-BE49-F238E27FC236}">
                  <a16:creationId xmlns:a16="http://schemas.microsoft.com/office/drawing/2014/main" id="{F5A46523-A2FE-EB43-8849-332D81F5BCF4}"/>
                </a:ext>
              </a:extLst>
            </p:cNvPr>
            <p:cNvSpPr>
              <a:spLocks/>
            </p:cNvSpPr>
            <p:nvPr/>
          </p:nvSpPr>
          <p:spPr bwMode="auto">
            <a:xfrm>
              <a:off x="4329146" y="1757401"/>
              <a:ext cx="1038225" cy="1927225"/>
            </a:xfrm>
            <a:custGeom>
              <a:avLst/>
              <a:gdLst>
                <a:gd name="T0" fmla="*/ 2147483647 w 1223"/>
                <a:gd name="T1" fmla="*/ 2147483647 h 1291"/>
                <a:gd name="T2" fmla="*/ 2147483647 w 1223"/>
                <a:gd name="T3" fmla="*/ 2147483647 h 1291"/>
                <a:gd name="T4" fmla="*/ 2147483647 w 1223"/>
                <a:gd name="T5" fmla="*/ 2147483647 h 1291"/>
                <a:gd name="T6" fmla="*/ 2147483647 w 1223"/>
                <a:gd name="T7" fmla="*/ 2147483647 h 1291"/>
                <a:gd name="T8" fmla="*/ 2147483647 w 1223"/>
                <a:gd name="T9" fmla="*/ 2147483647 h 1291"/>
                <a:gd name="T10" fmla="*/ 2147483647 w 1223"/>
                <a:gd name="T11" fmla="*/ 2147483647 h 1291"/>
                <a:gd name="T12" fmla="*/ 2147483647 w 1223"/>
                <a:gd name="T13" fmla="*/ 2147483647 h 1291"/>
                <a:gd name="T14" fmla="*/ 2147483647 w 1223"/>
                <a:gd name="T15" fmla="*/ 2147483647 h 1291"/>
                <a:gd name="T16" fmla="*/ 2147483647 w 1223"/>
                <a:gd name="T17" fmla="*/ 2147483647 h 1291"/>
                <a:gd name="T18" fmla="*/ 2147483647 w 1223"/>
                <a:gd name="T19" fmla="*/ 2147483647 h 1291"/>
                <a:gd name="T20" fmla="*/ 2147483647 w 1223"/>
                <a:gd name="T21" fmla="*/ 2147483647 h 1291"/>
                <a:gd name="T22" fmla="*/ 2147483647 w 1223"/>
                <a:gd name="T23" fmla="*/ 2147483647 h 1291"/>
                <a:gd name="T24" fmla="*/ 2147483647 w 1223"/>
                <a:gd name="T25" fmla="*/ 2147483647 h 1291"/>
                <a:gd name="T26" fmla="*/ 2147483647 w 1223"/>
                <a:gd name="T27" fmla="*/ 2147483647 h 12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23"/>
                <a:gd name="T43" fmla="*/ 0 h 1291"/>
                <a:gd name="T44" fmla="*/ 1223 w 1223"/>
                <a:gd name="T45" fmla="*/ 1291 h 12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23" h="1291">
                  <a:moveTo>
                    <a:pt x="1201" y="756"/>
                  </a:moveTo>
                  <a:cubicBezTo>
                    <a:pt x="1180" y="640"/>
                    <a:pt x="798" y="744"/>
                    <a:pt x="702" y="670"/>
                  </a:cubicBezTo>
                  <a:cubicBezTo>
                    <a:pt x="603" y="561"/>
                    <a:pt x="669" y="206"/>
                    <a:pt x="608" y="103"/>
                  </a:cubicBezTo>
                  <a:cubicBezTo>
                    <a:pt x="547" y="0"/>
                    <a:pt x="425" y="55"/>
                    <a:pt x="335" y="52"/>
                  </a:cubicBezTo>
                  <a:cubicBezTo>
                    <a:pt x="245" y="49"/>
                    <a:pt x="114" y="0"/>
                    <a:pt x="65" y="82"/>
                  </a:cubicBezTo>
                  <a:cubicBezTo>
                    <a:pt x="16" y="164"/>
                    <a:pt x="45" y="433"/>
                    <a:pt x="41" y="544"/>
                  </a:cubicBezTo>
                  <a:cubicBezTo>
                    <a:pt x="37" y="655"/>
                    <a:pt x="41" y="685"/>
                    <a:pt x="38" y="751"/>
                  </a:cubicBezTo>
                  <a:cubicBezTo>
                    <a:pt x="35" y="817"/>
                    <a:pt x="26" y="880"/>
                    <a:pt x="23" y="940"/>
                  </a:cubicBezTo>
                  <a:cubicBezTo>
                    <a:pt x="20" y="1000"/>
                    <a:pt x="0" y="1068"/>
                    <a:pt x="17" y="1114"/>
                  </a:cubicBezTo>
                  <a:cubicBezTo>
                    <a:pt x="34" y="1160"/>
                    <a:pt x="31" y="1198"/>
                    <a:pt x="128" y="1219"/>
                  </a:cubicBezTo>
                  <a:cubicBezTo>
                    <a:pt x="225" y="1240"/>
                    <a:pt x="509" y="1291"/>
                    <a:pt x="602" y="1243"/>
                  </a:cubicBezTo>
                  <a:cubicBezTo>
                    <a:pt x="695" y="1195"/>
                    <a:pt x="590" y="984"/>
                    <a:pt x="686" y="930"/>
                  </a:cubicBezTo>
                  <a:cubicBezTo>
                    <a:pt x="782" y="876"/>
                    <a:pt x="1091" y="945"/>
                    <a:pt x="1177" y="916"/>
                  </a:cubicBezTo>
                  <a:cubicBezTo>
                    <a:pt x="1208" y="864"/>
                    <a:pt x="1223" y="871"/>
                    <a:pt x="1201" y="756"/>
                  </a:cubicBezTo>
                  <a:close/>
                </a:path>
              </a:pathLst>
            </a:custGeom>
            <a:solidFill>
              <a:schemeClr val="accent2"/>
            </a:solidFill>
            <a:ln>
              <a:noFill/>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5" name="Text Box 26">
              <a:extLst>
                <a:ext uri="{FF2B5EF4-FFF2-40B4-BE49-F238E27FC236}">
                  <a16:creationId xmlns:a16="http://schemas.microsoft.com/office/drawing/2014/main" id="{52559523-8E51-E745-84E2-F95862F13314}"/>
                </a:ext>
              </a:extLst>
            </p:cNvPr>
            <p:cNvSpPr txBox="1">
              <a:spLocks noChangeArrowheads="1"/>
            </p:cNvSpPr>
            <p:nvPr/>
          </p:nvSpPr>
          <p:spPr bwMode="auto">
            <a:xfrm>
              <a:off x="3711609" y="1587538"/>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223.1.1.1</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76" name="Group 27">
              <a:extLst>
                <a:ext uri="{FF2B5EF4-FFF2-40B4-BE49-F238E27FC236}">
                  <a16:creationId xmlns:a16="http://schemas.microsoft.com/office/drawing/2014/main" id="{2A18DB91-39D9-E244-B5AB-473130FADF77}"/>
                </a:ext>
              </a:extLst>
            </p:cNvPr>
            <p:cNvGrpSpPr>
              <a:grpSpLocks/>
            </p:cNvGrpSpPr>
            <p:nvPr/>
          </p:nvGrpSpPr>
          <p:grpSpPr bwMode="auto">
            <a:xfrm>
              <a:off x="2978184" y="2547978"/>
              <a:ext cx="920750" cy="258763"/>
              <a:chOff x="3251" y="608"/>
              <a:chExt cx="580" cy="163"/>
            </a:xfrm>
          </p:grpSpPr>
          <p:sp>
            <p:nvSpPr>
              <p:cNvPr id="77" name="Rectangle 28">
                <a:extLst>
                  <a:ext uri="{FF2B5EF4-FFF2-40B4-BE49-F238E27FC236}">
                    <a16:creationId xmlns:a16="http://schemas.microsoft.com/office/drawing/2014/main" id="{189CA005-145E-8943-BBD3-B29300620208}"/>
                  </a:ext>
                </a:extLst>
              </p:cNvPr>
              <p:cNvSpPr>
                <a:spLocks noChangeArrowheads="1"/>
              </p:cNvSpPr>
              <p:nvPr/>
            </p:nvSpPr>
            <p:spPr bwMode="auto">
              <a:xfrm>
                <a:off x="3306" y="657"/>
                <a:ext cx="525"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8" name="Text Box 29">
                <a:extLst>
                  <a:ext uri="{FF2B5EF4-FFF2-40B4-BE49-F238E27FC236}">
                    <a16:creationId xmlns:a16="http://schemas.microsoft.com/office/drawing/2014/main" id="{BA441ECA-99C1-8049-8D70-2692D3B32022}"/>
                  </a:ext>
                </a:extLst>
              </p:cNvPr>
              <p:cNvSpPr txBox="1">
                <a:spLocks noChangeArrowheads="1"/>
              </p:cNvSpPr>
              <p:nvPr/>
            </p:nvSpPr>
            <p:spPr bwMode="auto">
              <a:xfrm>
                <a:off x="3251" y="608"/>
                <a:ext cx="42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223.1.1.2</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sp>
          <p:nvSpPr>
            <p:cNvPr id="79" name="Text Box 30">
              <a:extLst>
                <a:ext uri="{FF2B5EF4-FFF2-40B4-BE49-F238E27FC236}">
                  <a16:creationId xmlns:a16="http://schemas.microsoft.com/office/drawing/2014/main" id="{02D7B601-F8DE-844D-AD24-51A8D9C2A0F3}"/>
                </a:ext>
              </a:extLst>
            </p:cNvPr>
            <p:cNvSpPr txBox="1">
              <a:spLocks noChangeArrowheads="1"/>
            </p:cNvSpPr>
            <p:nvPr/>
          </p:nvSpPr>
          <p:spPr bwMode="auto">
            <a:xfrm>
              <a:off x="3816384" y="3543338"/>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223.1.1.3</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0" name="Text Box 31">
              <a:extLst>
                <a:ext uri="{FF2B5EF4-FFF2-40B4-BE49-F238E27FC236}">
                  <a16:creationId xmlns:a16="http://schemas.microsoft.com/office/drawing/2014/main" id="{BCADDA8C-EA1C-904B-8DA4-6A72A1241FC1}"/>
                </a:ext>
              </a:extLst>
            </p:cNvPr>
            <p:cNvSpPr txBox="1">
              <a:spLocks noChangeArrowheads="1"/>
            </p:cNvSpPr>
            <p:nvPr/>
          </p:nvSpPr>
          <p:spPr bwMode="auto">
            <a:xfrm>
              <a:off x="4785893" y="2730538"/>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223.1.1.4</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2" name="Text Box 33">
              <a:extLst>
                <a:ext uri="{FF2B5EF4-FFF2-40B4-BE49-F238E27FC236}">
                  <a16:creationId xmlns:a16="http://schemas.microsoft.com/office/drawing/2014/main" id="{AE31EC96-C105-D14D-8C04-3BD61FB4C664}"/>
                </a:ext>
              </a:extLst>
            </p:cNvPr>
            <p:cNvSpPr txBox="1">
              <a:spLocks noChangeArrowheads="1"/>
            </p:cNvSpPr>
            <p:nvPr/>
          </p:nvSpPr>
          <p:spPr bwMode="auto">
            <a:xfrm>
              <a:off x="5998970" y="2731897"/>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223.1.2.9</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6" name="Text Box 41">
              <a:extLst>
                <a:ext uri="{FF2B5EF4-FFF2-40B4-BE49-F238E27FC236}">
                  <a16:creationId xmlns:a16="http://schemas.microsoft.com/office/drawing/2014/main" id="{145B44AE-DC22-5544-86B9-CB3075DF61E4}"/>
                </a:ext>
              </a:extLst>
            </p:cNvPr>
            <p:cNvSpPr txBox="1">
              <a:spLocks noChangeArrowheads="1"/>
            </p:cNvSpPr>
            <p:nvPr/>
          </p:nvSpPr>
          <p:spPr bwMode="auto">
            <a:xfrm>
              <a:off x="6568428" y="3674874"/>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223.1.2.2</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7" name="Text Box 44">
              <a:extLst>
                <a:ext uri="{FF2B5EF4-FFF2-40B4-BE49-F238E27FC236}">
                  <a16:creationId xmlns:a16="http://schemas.microsoft.com/office/drawing/2014/main" id="{6AF41440-BFCD-7D40-8F46-791DB74E22B0}"/>
                </a:ext>
              </a:extLst>
            </p:cNvPr>
            <p:cNvSpPr txBox="1">
              <a:spLocks noChangeArrowheads="1"/>
            </p:cNvSpPr>
            <p:nvPr/>
          </p:nvSpPr>
          <p:spPr bwMode="auto">
            <a:xfrm>
              <a:off x="6527833" y="2158131"/>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223.1.2.1</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88" name="Line 45">
              <a:extLst>
                <a:ext uri="{FF2B5EF4-FFF2-40B4-BE49-F238E27FC236}">
                  <a16:creationId xmlns:a16="http://schemas.microsoft.com/office/drawing/2014/main" id="{773ED556-22D0-4A49-A6DD-CE13868A640B}"/>
                </a:ext>
              </a:extLst>
            </p:cNvPr>
            <p:cNvSpPr>
              <a:spLocks noChangeShapeType="1"/>
            </p:cNvSpPr>
            <p:nvPr/>
          </p:nvSpPr>
          <p:spPr bwMode="auto">
            <a:xfrm>
              <a:off x="5780121" y="3189776"/>
              <a:ext cx="0" cy="87902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1" name="Text Box 53">
              <a:extLst>
                <a:ext uri="{FF2B5EF4-FFF2-40B4-BE49-F238E27FC236}">
                  <a16:creationId xmlns:a16="http://schemas.microsoft.com/office/drawing/2014/main" id="{3808F6CD-9581-5747-8EAE-2804DA86442D}"/>
                </a:ext>
              </a:extLst>
            </p:cNvPr>
            <p:cNvSpPr txBox="1">
              <a:spLocks noChangeArrowheads="1"/>
            </p:cNvSpPr>
            <p:nvPr/>
          </p:nvSpPr>
          <p:spPr bwMode="auto">
            <a:xfrm>
              <a:off x="6375434" y="4649826"/>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223.1.3.2</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sp>
          <p:nvSpPr>
            <p:cNvPr id="92" name="Text Box 56">
              <a:extLst>
                <a:ext uri="{FF2B5EF4-FFF2-40B4-BE49-F238E27FC236}">
                  <a16:creationId xmlns:a16="http://schemas.microsoft.com/office/drawing/2014/main" id="{F622C914-8BCA-2845-A02E-216107E4994C}"/>
                </a:ext>
              </a:extLst>
            </p:cNvPr>
            <p:cNvSpPr txBox="1">
              <a:spLocks noChangeArrowheads="1"/>
            </p:cNvSpPr>
            <p:nvPr/>
          </p:nvSpPr>
          <p:spPr bwMode="auto">
            <a:xfrm>
              <a:off x="5132421" y="4654588"/>
              <a:ext cx="679755" cy="249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223.1.3.1</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nvGrpSpPr>
            <p:cNvPr id="93" name="Group 57">
              <a:extLst>
                <a:ext uri="{FF2B5EF4-FFF2-40B4-BE49-F238E27FC236}">
                  <a16:creationId xmlns:a16="http://schemas.microsoft.com/office/drawing/2014/main" id="{D5377E55-C016-994A-953D-A9C5387C24E5}"/>
                </a:ext>
              </a:extLst>
            </p:cNvPr>
            <p:cNvGrpSpPr>
              <a:grpSpLocks/>
            </p:cNvGrpSpPr>
            <p:nvPr/>
          </p:nvGrpSpPr>
          <p:grpSpPr bwMode="auto">
            <a:xfrm>
              <a:off x="5305459" y="3451267"/>
              <a:ext cx="906462" cy="249238"/>
              <a:chOff x="4550" y="1257"/>
              <a:chExt cx="571" cy="157"/>
            </a:xfrm>
          </p:grpSpPr>
          <p:sp>
            <p:nvSpPr>
              <p:cNvPr id="94" name="Rectangle 58">
                <a:extLst>
                  <a:ext uri="{FF2B5EF4-FFF2-40B4-BE49-F238E27FC236}">
                    <a16:creationId xmlns:a16="http://schemas.microsoft.com/office/drawing/2014/main" id="{670C8D72-BBFA-B140-9080-38230AA13996}"/>
                  </a:ext>
                </a:extLst>
              </p:cNvPr>
              <p:cNvSpPr>
                <a:spLocks noChangeArrowheads="1"/>
              </p:cNvSpPr>
              <p:nvPr/>
            </p:nvSpPr>
            <p:spPr bwMode="auto">
              <a:xfrm>
                <a:off x="4587" y="1284"/>
                <a:ext cx="534" cy="1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95" name="Text Box 59">
                <a:extLst>
                  <a:ext uri="{FF2B5EF4-FFF2-40B4-BE49-F238E27FC236}">
                    <a16:creationId xmlns:a16="http://schemas.microsoft.com/office/drawing/2014/main" id="{5713FF42-7904-ED48-91F6-585EA4E69AF8}"/>
                  </a:ext>
                </a:extLst>
              </p:cNvPr>
              <p:cNvSpPr txBox="1">
                <a:spLocks noChangeArrowheads="1"/>
              </p:cNvSpPr>
              <p:nvPr/>
            </p:nvSpPr>
            <p:spPr bwMode="auto">
              <a:xfrm>
                <a:off x="4550" y="1257"/>
                <a:ext cx="47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0" cap="none" spc="0" normalizeH="0" baseline="0" noProof="0" dirty="0">
                    <a:ln>
                      <a:noFill/>
                    </a:ln>
                    <a:solidFill>
                      <a:srgbClr val="000000"/>
                    </a:solidFill>
                    <a:effectLst/>
                    <a:uLnTx/>
                    <a:uFillTx/>
                    <a:ea typeface="ＭＳ Ｐゴシック" panose="020B0600070205080204" pitchFamily="34" charset="-128"/>
                    <a:cs typeface="+mn-cs"/>
                  </a:rPr>
                  <a:t>223.1.3.27</a:t>
                </a:r>
                <a:endParaRPr kumimoji="0" lang="en-US" altLang="en-US" sz="1400" b="0" i="0" u="none" strike="noStrike" kern="0" cap="none" spc="0" normalizeH="0" baseline="0" noProof="0" dirty="0">
                  <a:ln>
                    <a:noFill/>
                  </a:ln>
                  <a:solidFill>
                    <a:srgbClr val="000000"/>
                  </a:solidFill>
                  <a:effectLst/>
                  <a:uLnTx/>
                  <a:uFillTx/>
                  <a:latin typeface="Comic Sans MS" panose="030F0902030302020204" pitchFamily="66" charset="0"/>
                  <a:ea typeface="ＭＳ Ｐゴシック" panose="020B0600070205080204" pitchFamily="34" charset="-128"/>
                  <a:cs typeface="+mn-cs"/>
                </a:endParaRPr>
              </a:p>
            </p:txBody>
          </p:sp>
        </p:grpSp>
        <p:grpSp>
          <p:nvGrpSpPr>
            <p:cNvPr id="105" name="Group 73">
              <a:extLst>
                <a:ext uri="{FF2B5EF4-FFF2-40B4-BE49-F238E27FC236}">
                  <a16:creationId xmlns:a16="http://schemas.microsoft.com/office/drawing/2014/main" id="{BEA334FB-481B-E049-A8E8-9D0AC1C04FEA}"/>
                </a:ext>
              </a:extLst>
            </p:cNvPr>
            <p:cNvGrpSpPr>
              <a:grpSpLocks/>
            </p:cNvGrpSpPr>
            <p:nvPr/>
          </p:nvGrpSpPr>
          <p:grpSpPr bwMode="auto">
            <a:xfrm>
              <a:off x="3536984" y="1833601"/>
              <a:ext cx="641350" cy="558800"/>
              <a:chOff x="-44" y="1473"/>
              <a:chExt cx="981" cy="1105"/>
            </a:xfrm>
          </p:grpSpPr>
          <p:pic>
            <p:nvPicPr>
              <p:cNvPr id="106" name="Picture 74" descr="desktop_computer_stylized_medium">
                <a:extLst>
                  <a:ext uri="{FF2B5EF4-FFF2-40B4-BE49-F238E27FC236}">
                    <a16:creationId xmlns:a16="http://schemas.microsoft.com/office/drawing/2014/main" id="{0FB216A8-4F98-AA46-B532-32518B83E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Freeform 75">
                <a:extLst>
                  <a:ext uri="{FF2B5EF4-FFF2-40B4-BE49-F238E27FC236}">
                    <a16:creationId xmlns:a16="http://schemas.microsoft.com/office/drawing/2014/main" id="{871AC4D7-8642-7D44-9317-417B5F8F8597}"/>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08" name="Group 80">
              <a:extLst>
                <a:ext uri="{FF2B5EF4-FFF2-40B4-BE49-F238E27FC236}">
                  <a16:creationId xmlns:a16="http://schemas.microsoft.com/office/drawing/2014/main" id="{0EF95EC3-C2D4-9E4C-9521-F92B5B88AB29}"/>
                </a:ext>
              </a:extLst>
            </p:cNvPr>
            <p:cNvGrpSpPr>
              <a:grpSpLocks/>
            </p:cNvGrpSpPr>
            <p:nvPr/>
          </p:nvGrpSpPr>
          <p:grpSpPr bwMode="auto">
            <a:xfrm>
              <a:off x="3532221" y="2432088"/>
              <a:ext cx="641350" cy="558800"/>
              <a:chOff x="-44" y="1473"/>
              <a:chExt cx="981" cy="1105"/>
            </a:xfrm>
          </p:grpSpPr>
          <p:pic>
            <p:nvPicPr>
              <p:cNvPr id="109" name="Picture 81" descr="desktop_computer_stylized_medium">
                <a:extLst>
                  <a:ext uri="{FF2B5EF4-FFF2-40B4-BE49-F238E27FC236}">
                    <a16:creationId xmlns:a16="http://schemas.microsoft.com/office/drawing/2014/main" id="{BE8FC295-C7B7-C84A-9639-AAA684958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Freeform 82">
                <a:extLst>
                  <a:ext uri="{FF2B5EF4-FFF2-40B4-BE49-F238E27FC236}">
                    <a16:creationId xmlns:a16="http://schemas.microsoft.com/office/drawing/2014/main" id="{31D155CD-E402-954B-8FA1-5955CB05859C}"/>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1" name="Group 83">
              <a:extLst>
                <a:ext uri="{FF2B5EF4-FFF2-40B4-BE49-F238E27FC236}">
                  <a16:creationId xmlns:a16="http://schemas.microsoft.com/office/drawing/2014/main" id="{BF765BCF-419D-4F4C-A66F-45A7F9698141}"/>
                </a:ext>
              </a:extLst>
            </p:cNvPr>
            <p:cNvGrpSpPr>
              <a:grpSpLocks/>
            </p:cNvGrpSpPr>
            <p:nvPr/>
          </p:nvGrpSpPr>
          <p:grpSpPr bwMode="auto">
            <a:xfrm>
              <a:off x="3560796" y="3041688"/>
              <a:ext cx="641350" cy="558800"/>
              <a:chOff x="-44" y="1473"/>
              <a:chExt cx="981" cy="1105"/>
            </a:xfrm>
          </p:grpSpPr>
          <p:pic>
            <p:nvPicPr>
              <p:cNvPr id="112" name="Picture 84" descr="desktop_computer_stylized_medium">
                <a:extLst>
                  <a:ext uri="{FF2B5EF4-FFF2-40B4-BE49-F238E27FC236}">
                    <a16:creationId xmlns:a16="http://schemas.microsoft.com/office/drawing/2014/main" id="{84119354-B347-3240-8A47-9B56540D7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Freeform 85">
                <a:extLst>
                  <a:ext uri="{FF2B5EF4-FFF2-40B4-BE49-F238E27FC236}">
                    <a16:creationId xmlns:a16="http://schemas.microsoft.com/office/drawing/2014/main" id="{8CC47AE7-EF7A-D54F-96D6-26C222D4F8DE}"/>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4" name="Group 87">
              <a:extLst>
                <a:ext uri="{FF2B5EF4-FFF2-40B4-BE49-F238E27FC236}">
                  <a16:creationId xmlns:a16="http://schemas.microsoft.com/office/drawing/2014/main" id="{9C4422EF-C252-1145-92D8-74A11BEA28DA}"/>
                </a:ext>
              </a:extLst>
            </p:cNvPr>
            <p:cNvGrpSpPr>
              <a:grpSpLocks/>
            </p:cNvGrpSpPr>
            <p:nvPr/>
          </p:nvGrpSpPr>
          <p:grpSpPr bwMode="auto">
            <a:xfrm flipH="1">
              <a:off x="7219984" y="1990763"/>
              <a:ext cx="641350" cy="558800"/>
              <a:chOff x="-44" y="1473"/>
              <a:chExt cx="981" cy="1105"/>
            </a:xfrm>
          </p:grpSpPr>
          <p:pic>
            <p:nvPicPr>
              <p:cNvPr id="115" name="Picture 88" descr="desktop_computer_stylized_medium">
                <a:extLst>
                  <a:ext uri="{FF2B5EF4-FFF2-40B4-BE49-F238E27FC236}">
                    <a16:creationId xmlns:a16="http://schemas.microsoft.com/office/drawing/2014/main" id="{3A21162C-4ABF-5B4D-B741-3AA5F44AD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89">
                <a:extLst>
                  <a:ext uri="{FF2B5EF4-FFF2-40B4-BE49-F238E27FC236}">
                    <a16:creationId xmlns:a16="http://schemas.microsoft.com/office/drawing/2014/main" id="{8790702D-4218-6844-AB6C-19506FCB0364}"/>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17" name="Group 90">
              <a:extLst>
                <a:ext uri="{FF2B5EF4-FFF2-40B4-BE49-F238E27FC236}">
                  <a16:creationId xmlns:a16="http://schemas.microsoft.com/office/drawing/2014/main" id="{5150C92F-F48E-A84A-9BF4-E37FE6803536}"/>
                </a:ext>
              </a:extLst>
            </p:cNvPr>
            <p:cNvGrpSpPr>
              <a:grpSpLocks/>
            </p:cNvGrpSpPr>
            <p:nvPr/>
          </p:nvGrpSpPr>
          <p:grpSpPr bwMode="auto">
            <a:xfrm flipH="1">
              <a:off x="7234271" y="3270288"/>
              <a:ext cx="641350" cy="558800"/>
              <a:chOff x="-44" y="1473"/>
              <a:chExt cx="981" cy="1105"/>
            </a:xfrm>
          </p:grpSpPr>
          <p:pic>
            <p:nvPicPr>
              <p:cNvPr id="118" name="Picture 91" descr="desktop_computer_stylized_medium">
                <a:extLst>
                  <a:ext uri="{FF2B5EF4-FFF2-40B4-BE49-F238E27FC236}">
                    <a16:creationId xmlns:a16="http://schemas.microsoft.com/office/drawing/2014/main" id="{EFC7BB82-D0BA-FF48-BCED-67929C19E4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Freeform 92">
                <a:extLst>
                  <a:ext uri="{FF2B5EF4-FFF2-40B4-BE49-F238E27FC236}">
                    <a16:creationId xmlns:a16="http://schemas.microsoft.com/office/drawing/2014/main" id="{812216D8-CF55-8E49-93DB-7771EC121C72}"/>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0" name="Group 93">
              <a:extLst>
                <a:ext uri="{FF2B5EF4-FFF2-40B4-BE49-F238E27FC236}">
                  <a16:creationId xmlns:a16="http://schemas.microsoft.com/office/drawing/2014/main" id="{737C2567-35F0-FD42-AC57-E3D8F89E42E8}"/>
                </a:ext>
              </a:extLst>
            </p:cNvPr>
            <p:cNvGrpSpPr>
              <a:grpSpLocks/>
            </p:cNvGrpSpPr>
            <p:nvPr/>
          </p:nvGrpSpPr>
          <p:grpSpPr bwMode="auto">
            <a:xfrm flipH="1">
              <a:off x="6135721" y="4794288"/>
              <a:ext cx="641350" cy="558800"/>
              <a:chOff x="-44" y="1473"/>
              <a:chExt cx="981" cy="1105"/>
            </a:xfrm>
          </p:grpSpPr>
          <p:pic>
            <p:nvPicPr>
              <p:cNvPr id="121" name="Picture 94" descr="desktop_computer_stylized_medium">
                <a:extLst>
                  <a:ext uri="{FF2B5EF4-FFF2-40B4-BE49-F238E27FC236}">
                    <a16:creationId xmlns:a16="http://schemas.microsoft.com/office/drawing/2014/main" id="{1C8D42B4-68A5-5A41-9961-FA7E0721D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Freeform 95">
                <a:extLst>
                  <a:ext uri="{FF2B5EF4-FFF2-40B4-BE49-F238E27FC236}">
                    <a16:creationId xmlns:a16="http://schemas.microsoft.com/office/drawing/2014/main" id="{F4363C98-80EE-9645-8C79-355EF0EF3BE9}"/>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123" name="Group 96">
              <a:extLst>
                <a:ext uri="{FF2B5EF4-FFF2-40B4-BE49-F238E27FC236}">
                  <a16:creationId xmlns:a16="http://schemas.microsoft.com/office/drawing/2014/main" id="{32AAD107-7119-2240-A3B7-72F4CCB7B2BB}"/>
                </a:ext>
              </a:extLst>
            </p:cNvPr>
            <p:cNvGrpSpPr>
              <a:grpSpLocks/>
            </p:cNvGrpSpPr>
            <p:nvPr/>
          </p:nvGrpSpPr>
          <p:grpSpPr bwMode="auto">
            <a:xfrm flipH="1">
              <a:off x="4972084" y="4835563"/>
              <a:ext cx="641350" cy="558800"/>
              <a:chOff x="-44" y="1473"/>
              <a:chExt cx="981" cy="1105"/>
            </a:xfrm>
          </p:grpSpPr>
          <p:pic>
            <p:nvPicPr>
              <p:cNvPr id="124" name="Picture 97" descr="desktop_computer_stylized_medium">
                <a:extLst>
                  <a:ext uri="{FF2B5EF4-FFF2-40B4-BE49-F238E27FC236}">
                    <a16:creationId xmlns:a16="http://schemas.microsoft.com/office/drawing/2014/main" id="{FCC6FBDB-2C4D-F445-9734-8B3341F22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98">
                <a:extLst>
                  <a:ext uri="{FF2B5EF4-FFF2-40B4-BE49-F238E27FC236}">
                    <a16:creationId xmlns:a16="http://schemas.microsoft.com/office/drawing/2014/main" id="{1A19AAE9-A155-8743-989B-46EA585FAA51}"/>
                  </a:ext>
                </a:extLst>
              </p:cNvPr>
              <p:cNvSpPr>
                <a:spLocks/>
              </p:cNvSpPr>
              <p:nvPr/>
            </p:nvSpPr>
            <p:spPr bwMode="auto">
              <a:xfrm flipH="1">
                <a:off x="374" y="1579"/>
                <a:ext cx="477" cy="506"/>
              </a:xfrm>
              <a:custGeom>
                <a:avLst/>
                <a:gdLst>
                  <a:gd name="T0" fmla="*/ 0 w 356"/>
                  <a:gd name="T1" fmla="*/ 0 h 368"/>
                  <a:gd name="T2" fmla="*/ 18034 w 356"/>
                  <a:gd name="T3" fmla="*/ 1220 h 368"/>
                  <a:gd name="T4" fmla="*/ 21394 w 356"/>
                  <a:gd name="T5" fmla="*/ 25425 h 368"/>
                  <a:gd name="T6" fmla="*/ 4715 w 356"/>
                  <a:gd name="T7" fmla="*/ 31797 h 368"/>
                  <a:gd name="T8" fmla="*/ 0 w 356"/>
                  <a:gd name="T9" fmla="*/ 0 h 368"/>
                  <a:gd name="T10" fmla="*/ 0 60000 65536"/>
                  <a:gd name="T11" fmla="*/ 0 60000 65536"/>
                  <a:gd name="T12" fmla="*/ 0 60000 65536"/>
                  <a:gd name="T13" fmla="*/ 0 60000 65536"/>
                  <a:gd name="T14" fmla="*/ 0 60000 65536"/>
                  <a:gd name="T15" fmla="*/ 0 w 356"/>
                  <a:gd name="T16" fmla="*/ 0 h 368"/>
                  <a:gd name="T17" fmla="*/ 356 w 356"/>
                  <a:gd name="T18" fmla="*/ 368 h 368"/>
                </a:gdLst>
                <a:ahLst/>
                <a:cxnLst>
                  <a:cxn ang="T10">
                    <a:pos x="T0" y="T1"/>
                  </a:cxn>
                  <a:cxn ang="T11">
                    <a:pos x="T2" y="T3"/>
                  </a:cxn>
                  <a:cxn ang="T12">
                    <a:pos x="T4" y="T5"/>
                  </a:cxn>
                  <a:cxn ang="T13">
                    <a:pos x="T6" y="T7"/>
                  </a:cxn>
                  <a:cxn ang="T14">
                    <a:pos x="T8" y="T9"/>
                  </a:cxn>
                </a:cxnLst>
                <a:rect l="T15" t="T16" r="T17" b="T18"/>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cxnSp>
          <p:nvCxnSpPr>
            <p:cNvPr id="139" name="Straight Connector 138">
              <a:extLst>
                <a:ext uri="{FF2B5EF4-FFF2-40B4-BE49-F238E27FC236}">
                  <a16:creationId xmlns:a16="http://schemas.microsoft.com/office/drawing/2014/main" id="{DA0C9123-AD87-A346-AF7E-6DF9A3D0A7D6}"/>
                </a:ext>
              </a:extLst>
            </p:cNvPr>
            <p:cNvCxnSpPr/>
            <p:nvPr/>
          </p:nvCxnSpPr>
          <p:spPr>
            <a:xfrm>
              <a:off x="4117612" y="2240678"/>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647B10D1-844A-3F47-AF5F-3612AD0EAC49}"/>
                </a:ext>
              </a:extLst>
            </p:cNvPr>
            <p:cNvCxnSpPr/>
            <p:nvPr/>
          </p:nvCxnSpPr>
          <p:spPr>
            <a:xfrm>
              <a:off x="4119045" y="2839563"/>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BE275ECC-2545-5C4F-BE9E-6DF07FE50305}"/>
                </a:ext>
              </a:extLst>
            </p:cNvPr>
            <p:cNvCxnSpPr/>
            <p:nvPr/>
          </p:nvCxnSpPr>
          <p:spPr>
            <a:xfrm>
              <a:off x="4126200" y="3452735"/>
              <a:ext cx="3429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8B16B123-90E4-CC49-BAA4-2F46F7790CF4}"/>
                </a:ext>
              </a:extLst>
            </p:cNvPr>
            <p:cNvCxnSpPr>
              <a:cxnSpLocks/>
            </p:cNvCxnSpPr>
            <p:nvPr/>
          </p:nvCxnSpPr>
          <p:spPr>
            <a:xfrm>
              <a:off x="7050121" y="2397161"/>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CC116D14-B7A4-EB44-8E72-9EBE9B2F2631}"/>
                </a:ext>
              </a:extLst>
            </p:cNvPr>
            <p:cNvCxnSpPr>
              <a:cxnSpLocks/>
            </p:cNvCxnSpPr>
            <p:nvPr/>
          </p:nvCxnSpPr>
          <p:spPr>
            <a:xfrm>
              <a:off x="7051482" y="3676269"/>
              <a:ext cx="2610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F4374DB-EDB7-BF47-BEE7-13F23178471B}"/>
                </a:ext>
              </a:extLst>
            </p:cNvPr>
            <p:cNvCxnSpPr/>
            <p:nvPr/>
          </p:nvCxnSpPr>
          <p:spPr>
            <a:xfrm>
              <a:off x="5161099" y="463672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E831BA1-71F0-6F41-9CC0-1AD07FE637CF}"/>
                </a:ext>
              </a:extLst>
            </p:cNvPr>
            <p:cNvCxnSpPr/>
            <p:nvPr/>
          </p:nvCxnSpPr>
          <p:spPr>
            <a:xfrm>
              <a:off x="6306557" y="4599038"/>
              <a:ext cx="0" cy="2326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BF6DCAC-843D-3745-A7E3-15A8AB8BE438}"/>
                </a:ext>
              </a:extLst>
            </p:cNvPr>
            <p:cNvCxnSpPr>
              <a:cxnSpLocks/>
            </p:cNvCxnSpPr>
            <p:nvPr/>
          </p:nvCxnSpPr>
          <p:spPr>
            <a:xfrm>
              <a:off x="4784733" y="3033362"/>
              <a:ext cx="7942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CFED2BF4-CE70-1348-8E9F-782B4E45CDA9}"/>
                </a:ext>
              </a:extLst>
            </p:cNvPr>
            <p:cNvCxnSpPr>
              <a:cxnSpLocks/>
            </p:cNvCxnSpPr>
            <p:nvPr/>
          </p:nvCxnSpPr>
          <p:spPr>
            <a:xfrm>
              <a:off x="5967843" y="3039314"/>
              <a:ext cx="9754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5" name="Group 144">
              <a:extLst>
                <a:ext uri="{FF2B5EF4-FFF2-40B4-BE49-F238E27FC236}">
                  <a16:creationId xmlns:a16="http://schemas.microsoft.com/office/drawing/2014/main" id="{47621971-34E0-CC48-A19B-037E3093111E}"/>
                </a:ext>
              </a:extLst>
            </p:cNvPr>
            <p:cNvGrpSpPr/>
            <p:nvPr/>
          </p:nvGrpSpPr>
          <p:grpSpPr>
            <a:xfrm>
              <a:off x="5473862" y="2893241"/>
              <a:ext cx="632991" cy="300938"/>
              <a:chOff x="7493876" y="2774731"/>
              <a:chExt cx="1481958" cy="894622"/>
            </a:xfrm>
          </p:grpSpPr>
          <p:sp>
            <p:nvSpPr>
              <p:cNvPr id="146" name="Freeform 145">
                <a:extLst>
                  <a:ext uri="{FF2B5EF4-FFF2-40B4-BE49-F238E27FC236}">
                    <a16:creationId xmlns:a16="http://schemas.microsoft.com/office/drawing/2014/main" id="{6FB98C3C-BD15-1E4E-8161-5771358A56FA}"/>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47" name="Oval 146">
                <a:extLst>
                  <a:ext uri="{FF2B5EF4-FFF2-40B4-BE49-F238E27FC236}">
                    <a16:creationId xmlns:a16="http://schemas.microsoft.com/office/drawing/2014/main" id="{DCCEC270-4E3D-3340-AFF2-3620AE4874F5}"/>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grpSp>
            <p:nvGrpSpPr>
              <p:cNvPr id="148" name="Group 147">
                <a:extLst>
                  <a:ext uri="{FF2B5EF4-FFF2-40B4-BE49-F238E27FC236}">
                    <a16:creationId xmlns:a16="http://schemas.microsoft.com/office/drawing/2014/main" id="{6728EBC2-F374-244F-8DF6-ECD78FFF853B}"/>
                  </a:ext>
                </a:extLst>
              </p:cNvPr>
              <p:cNvGrpSpPr/>
              <p:nvPr/>
            </p:nvGrpSpPr>
            <p:grpSpPr>
              <a:xfrm>
                <a:off x="7713663" y="2848339"/>
                <a:ext cx="1042107" cy="425543"/>
                <a:chOff x="7786941" y="2884917"/>
                <a:chExt cx="897649" cy="353919"/>
              </a:xfrm>
            </p:grpSpPr>
            <p:sp>
              <p:nvSpPr>
                <p:cNvPr id="149" name="Freeform 148">
                  <a:extLst>
                    <a:ext uri="{FF2B5EF4-FFF2-40B4-BE49-F238E27FC236}">
                      <a16:creationId xmlns:a16="http://schemas.microsoft.com/office/drawing/2014/main" id="{7FC2F874-C457-C14E-83DC-0F8852485FD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0" name="Freeform 149">
                  <a:extLst>
                    <a:ext uri="{FF2B5EF4-FFF2-40B4-BE49-F238E27FC236}">
                      <a16:creationId xmlns:a16="http://schemas.microsoft.com/office/drawing/2014/main" id="{8029F755-13C4-CD49-A357-AE486E655D39}"/>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1" name="Freeform 150">
                  <a:extLst>
                    <a:ext uri="{FF2B5EF4-FFF2-40B4-BE49-F238E27FC236}">
                      <a16:creationId xmlns:a16="http://schemas.microsoft.com/office/drawing/2014/main" id="{3A5A8F28-09DA-664C-9D32-7EA01040A22B}"/>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2" name="Freeform 151">
                  <a:extLst>
                    <a:ext uri="{FF2B5EF4-FFF2-40B4-BE49-F238E27FC236}">
                      <a16:creationId xmlns:a16="http://schemas.microsoft.com/office/drawing/2014/main" id="{2ECA3380-F117-EF47-A645-2BCD02B473A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4" name="Group 3">
            <a:extLst>
              <a:ext uri="{FF2B5EF4-FFF2-40B4-BE49-F238E27FC236}">
                <a16:creationId xmlns:a16="http://schemas.microsoft.com/office/drawing/2014/main" id="{48F80BB9-44CE-6796-5283-DBBE472496B8}"/>
              </a:ext>
            </a:extLst>
          </p:cNvPr>
          <p:cNvGrpSpPr/>
          <p:nvPr/>
        </p:nvGrpSpPr>
        <p:grpSpPr>
          <a:xfrm>
            <a:off x="3435447" y="1696897"/>
            <a:ext cx="2491388" cy="1475790"/>
            <a:chOff x="7255489" y="607842"/>
            <a:chExt cx="2491388" cy="1475790"/>
          </a:xfrm>
        </p:grpSpPr>
        <p:sp>
          <p:nvSpPr>
            <p:cNvPr id="5" name="Text Box 191">
              <a:extLst>
                <a:ext uri="{FF2B5EF4-FFF2-40B4-BE49-F238E27FC236}">
                  <a16:creationId xmlns:a16="http://schemas.microsoft.com/office/drawing/2014/main" id="{07168ECA-020A-7374-2B56-2702B73D2F5A}"/>
                </a:ext>
              </a:extLst>
            </p:cNvPr>
            <p:cNvSpPr txBox="1">
              <a:spLocks noChangeArrowheads="1"/>
            </p:cNvSpPr>
            <p:nvPr/>
          </p:nvSpPr>
          <p:spPr bwMode="auto">
            <a:xfrm>
              <a:off x="7255489" y="607842"/>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223.1.1.0/24</a:t>
              </a:r>
            </a:p>
          </p:txBody>
        </p:sp>
        <p:cxnSp>
          <p:nvCxnSpPr>
            <p:cNvPr id="6" name="Straight Connector 5">
              <a:extLst>
                <a:ext uri="{FF2B5EF4-FFF2-40B4-BE49-F238E27FC236}">
                  <a16:creationId xmlns:a16="http://schemas.microsoft.com/office/drawing/2014/main" id="{6B5C4CD1-0311-A307-B4B0-69EA32291FC0}"/>
                </a:ext>
              </a:extLst>
            </p:cNvPr>
            <p:cNvCxnSpPr/>
            <p:nvPr/>
          </p:nvCxnSpPr>
          <p:spPr>
            <a:xfrm>
              <a:off x="8289561" y="944379"/>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7" name="Group 6">
            <a:extLst>
              <a:ext uri="{FF2B5EF4-FFF2-40B4-BE49-F238E27FC236}">
                <a16:creationId xmlns:a16="http://schemas.microsoft.com/office/drawing/2014/main" id="{EFBE708E-21C3-9E02-6EB4-78285F0D7808}"/>
              </a:ext>
            </a:extLst>
          </p:cNvPr>
          <p:cNvGrpSpPr/>
          <p:nvPr/>
        </p:nvGrpSpPr>
        <p:grpSpPr>
          <a:xfrm>
            <a:off x="6626431" y="1700518"/>
            <a:ext cx="2491388" cy="1475243"/>
            <a:chOff x="9531133" y="1000631"/>
            <a:chExt cx="2491388" cy="1475243"/>
          </a:xfrm>
        </p:grpSpPr>
        <p:sp>
          <p:nvSpPr>
            <p:cNvPr id="8" name="Text Box 192">
              <a:extLst>
                <a:ext uri="{FF2B5EF4-FFF2-40B4-BE49-F238E27FC236}">
                  <a16:creationId xmlns:a16="http://schemas.microsoft.com/office/drawing/2014/main" id="{8EBF1387-ABDC-F606-881D-A426C92D5ED7}"/>
                </a:ext>
              </a:extLst>
            </p:cNvPr>
            <p:cNvSpPr txBox="1">
              <a:spLocks noChangeArrowheads="1"/>
            </p:cNvSpPr>
            <p:nvPr/>
          </p:nvSpPr>
          <p:spPr bwMode="auto">
            <a:xfrm>
              <a:off x="9531133" y="1000631"/>
              <a:ext cx="24913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 223.1.2.0/24</a:t>
              </a:r>
            </a:p>
          </p:txBody>
        </p:sp>
        <p:cxnSp>
          <p:nvCxnSpPr>
            <p:cNvPr id="9" name="Straight Connector 8">
              <a:extLst>
                <a:ext uri="{FF2B5EF4-FFF2-40B4-BE49-F238E27FC236}">
                  <a16:creationId xmlns:a16="http://schemas.microsoft.com/office/drawing/2014/main" id="{25B01619-1DA0-BCF8-219D-93CD68E7E722}"/>
                </a:ext>
              </a:extLst>
            </p:cNvPr>
            <p:cNvCxnSpPr/>
            <p:nvPr/>
          </p:nvCxnSpPr>
          <p:spPr>
            <a:xfrm>
              <a:off x="10630525" y="1336621"/>
              <a:ext cx="0" cy="113925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8FFBA537-D7E9-8A95-A6E7-1278A581EBC9}"/>
              </a:ext>
            </a:extLst>
          </p:cNvPr>
          <p:cNvGrpSpPr/>
          <p:nvPr/>
        </p:nvGrpSpPr>
        <p:grpSpPr>
          <a:xfrm>
            <a:off x="2862931" y="5541565"/>
            <a:ext cx="2574780" cy="707886"/>
            <a:chOff x="6239437" y="3859589"/>
            <a:chExt cx="2574780" cy="707886"/>
          </a:xfrm>
        </p:grpSpPr>
        <p:sp>
          <p:nvSpPr>
            <p:cNvPr id="13" name="Text Box 193">
              <a:extLst>
                <a:ext uri="{FF2B5EF4-FFF2-40B4-BE49-F238E27FC236}">
                  <a16:creationId xmlns:a16="http://schemas.microsoft.com/office/drawing/2014/main" id="{E02957BF-E03D-BF9C-A6BC-F8C15CC3F6CE}"/>
                </a:ext>
              </a:extLst>
            </p:cNvPr>
            <p:cNvSpPr txBox="1">
              <a:spLocks noChangeArrowheads="1"/>
            </p:cNvSpPr>
            <p:nvPr/>
          </p:nvSpPr>
          <p:spPr bwMode="auto">
            <a:xfrm>
              <a:off x="6239437" y="3859589"/>
              <a:ext cx="160813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subnet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2000" b="0" i="1" u="none" strike="noStrike" kern="1200" cap="none" spc="0" normalizeH="0" baseline="0" noProof="0" dirty="0">
                  <a:ln>
                    <a:noFill/>
                  </a:ln>
                  <a:solidFill>
                    <a:srgbClr val="CC0000"/>
                  </a:solidFill>
                  <a:effectLst/>
                  <a:uLnTx/>
                  <a:uFillTx/>
                  <a:latin typeface="Arial" panose="020B0604020202020204" pitchFamily="34" charset="0"/>
                  <a:ea typeface="ＭＳ Ｐゴシック" panose="020B0600070205080204" pitchFamily="34" charset="-128"/>
                  <a:cs typeface="+mn-cs"/>
                </a:rPr>
                <a:t>223.1.3.0/24</a:t>
              </a:r>
            </a:p>
          </p:txBody>
        </p:sp>
        <p:cxnSp>
          <p:nvCxnSpPr>
            <p:cNvPr id="14" name="Straight Connector 13">
              <a:extLst>
                <a:ext uri="{FF2B5EF4-FFF2-40B4-BE49-F238E27FC236}">
                  <a16:creationId xmlns:a16="http://schemas.microsoft.com/office/drawing/2014/main" id="{207B3F71-2127-1941-D15C-F7E70B007D50}"/>
                </a:ext>
              </a:extLst>
            </p:cNvPr>
            <p:cNvCxnSpPr/>
            <p:nvPr/>
          </p:nvCxnSpPr>
          <p:spPr>
            <a:xfrm>
              <a:off x="7794885" y="4062334"/>
              <a:ext cx="1019332"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937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Switch: frame filtering/forwarding</a:t>
            </a:r>
            <a:endParaRPr lang="en-US" sz="4400" b="0">
              <a:latin typeface="+mn-lt"/>
            </a:endParaRPr>
          </a:p>
        </p:txBody>
      </p:sp>
      <p:sp>
        <p:nvSpPr>
          <p:cNvPr id="74" name="Rectangle 3">
            <a:extLst>
              <a:ext uri="{FF2B5EF4-FFF2-40B4-BE49-F238E27FC236}">
                <a16:creationId xmlns:a16="http://schemas.microsoft.com/office/drawing/2014/main" id="{9D301D7F-691E-9442-B7E1-16D484F2E6B3}"/>
              </a:ext>
            </a:extLst>
          </p:cNvPr>
          <p:cNvSpPr txBox="1">
            <a:spLocks noChangeArrowheads="1"/>
          </p:cNvSpPr>
          <p:nvPr/>
        </p:nvSpPr>
        <p:spPr>
          <a:xfrm>
            <a:off x="630237" y="1370013"/>
            <a:ext cx="10867219" cy="5095875"/>
          </a:xfrm>
          <a:prstGeom prst="rect">
            <a:avLst/>
          </a:prstGeom>
        </p:spPr>
        <p:txBody>
          <a:bodyPr vert="horz" lIns="91440" tIns="45720" rIns="91440" bIns="45720" rtlCol="0">
            <a:no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2425" marR="0" lvl="0" indent="-222250" algn="l" defTabSz="914400" rtl="0" eaLnBrk="1" fontAlgn="auto" latinLnBrk="0" hangingPunct="1">
              <a:lnSpc>
                <a:spcPct val="90000"/>
              </a:lnSpc>
              <a:spcBef>
                <a:spcPts val="1000"/>
              </a:spcBef>
              <a:spcAft>
                <a:spcPts val="1000"/>
              </a:spcAft>
              <a:buClr>
                <a:srgbClr val="0000A3"/>
              </a:buClr>
              <a:buSzTx/>
              <a:buFont typeface="Wingdings"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when  frame received at switch:</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record incoming link, MAC address of sending host</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 Check there</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is an entry for the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MAC destination address in the switch table</a:t>
            </a:r>
            <a:endPar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3. if</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entry found for destination</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then {</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1" i="0" u="none" strike="noStrike" kern="1200" cap="none" spc="0" normalizeH="0" baseline="0" noProof="0" dirty="0">
                <a:ln>
                  <a:noFill/>
                </a:ln>
                <a:solidFill>
                  <a:srgbClr val="000099"/>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if</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destination connected to the interface from</a:t>
            </a:r>
            <a:r>
              <a:rPr kumimoji="0" lang="en-US" sz="28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which frame arrived</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then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drop frame</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else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forward frame on interface indicated by entry</a:t>
            </a: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ED7D31"/>
                </a:solidFill>
                <a:effectLst/>
                <a:uLnTx/>
                <a:uFillTx/>
                <a:latin typeface="Calibri" panose="020F0502020204030204"/>
                <a:ea typeface="+mn-ea"/>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95325" marR="0" lvl="1" indent="-231775" algn="l" defTabSz="914400" rtl="0" eaLnBrk="1" fontAlgn="auto" latinLnBrk="0" hangingPunct="1">
              <a:lnSpc>
                <a:spcPct val="90000"/>
              </a:lnSpc>
              <a:spcBef>
                <a:spcPts val="500"/>
              </a:spcBef>
              <a:spcAft>
                <a:spcPts val="0"/>
              </a:spcAft>
              <a:buClr>
                <a:srgbClr val="0000A8"/>
              </a:buClr>
              <a:buSzTx/>
              <a:buFont typeface="Wingdings"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0099"/>
                </a:solidFill>
                <a:effectLst/>
                <a:uLnTx/>
                <a:uFillTx/>
                <a:latin typeface="Calibri" panose="020F0502020204030204"/>
                <a:ea typeface="+mn-ea"/>
                <a:cs typeface="+mn-cs"/>
              </a:rPr>
              <a:t>else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flood  /* forward on all interfaces except arriving interface */</a:t>
            </a:r>
          </a:p>
          <a:p>
            <a:pPr marL="1600200" marR="0" lvl="3" indent="-228600" algn="l" defTabSz="914400" rtl="0" eaLnBrk="1" fontAlgn="auto" latinLnBrk="0" hangingPunct="1">
              <a:lnSpc>
                <a:spcPct val="90000"/>
              </a:lnSpc>
              <a:spcBef>
                <a:spcPts val="5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
        <p:nvSpPr>
          <p:cNvPr id="3" name="TextBox 2">
            <a:extLst>
              <a:ext uri="{FF2B5EF4-FFF2-40B4-BE49-F238E27FC236}">
                <a16:creationId xmlns:a16="http://schemas.microsoft.com/office/drawing/2014/main" id="{134B9169-3CCB-37F6-E3A6-95FF4A536DC0}"/>
              </a:ext>
            </a:extLst>
          </p:cNvPr>
          <p:cNvSpPr txBox="1"/>
          <p:nvPr/>
        </p:nvSpPr>
        <p:spPr>
          <a:xfrm>
            <a:off x="10591216" y="3447483"/>
            <a:ext cx="1135632" cy="584775"/>
          </a:xfrm>
          <a:prstGeom prst="rect">
            <a:avLst/>
          </a:prstGeom>
          <a:noFill/>
        </p:spPr>
        <p:txBody>
          <a:bodyPr wrap="none" rtlCol="0">
            <a:spAutoFit/>
          </a:bodyPr>
          <a:lstStyle/>
          <a:p>
            <a:r>
              <a:rPr lang="en-US" sz="3200" dirty="0">
                <a:solidFill>
                  <a:srgbClr val="C00000"/>
                </a:solidFill>
              </a:rPr>
              <a:t>Why?</a:t>
            </a:r>
          </a:p>
        </p:txBody>
      </p:sp>
      <p:sp>
        <p:nvSpPr>
          <p:cNvPr id="4" name="Rectangle 3">
            <a:extLst>
              <a:ext uri="{FF2B5EF4-FFF2-40B4-BE49-F238E27FC236}">
                <a16:creationId xmlns:a16="http://schemas.microsoft.com/office/drawing/2014/main" id="{50C74D21-BF45-84ED-7127-5FF2F8737BD3}"/>
              </a:ext>
            </a:extLst>
          </p:cNvPr>
          <p:cNvSpPr/>
          <p:nvPr/>
        </p:nvSpPr>
        <p:spPr>
          <a:xfrm>
            <a:off x="1371600" y="4059495"/>
            <a:ext cx="10145949" cy="814062"/>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HK"/>
          </a:p>
        </p:txBody>
      </p:sp>
    </p:spTree>
    <p:extLst>
      <p:ext uri="{BB962C8B-B14F-4D97-AF65-F5344CB8AC3E}">
        <p14:creationId xmlns:p14="http://schemas.microsoft.com/office/powerpoint/2010/main" val="489099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kern="0">
                <a:solidFill>
                  <a:srgbClr val="000099"/>
                </a:solidFill>
                <a:latin typeface="+mn-lt"/>
                <a:ea typeface="ＭＳ Ｐゴシック" charset="0"/>
              </a:rPr>
              <a:t>Interconnecting switches</a:t>
            </a:r>
            <a:endParaRPr lang="en-US" sz="4400" b="0">
              <a:latin typeface="+mn-lt"/>
            </a:endParaRPr>
          </a:p>
        </p:txBody>
      </p:sp>
      <p:sp>
        <p:nvSpPr>
          <p:cNvPr id="170" name="Rectangle 6">
            <a:extLst>
              <a:ext uri="{FF2B5EF4-FFF2-40B4-BE49-F238E27FC236}">
                <a16:creationId xmlns:a16="http://schemas.microsoft.com/office/drawing/2014/main" id="{D00993B5-4690-E140-B05C-69E88A0202B5}"/>
              </a:ext>
            </a:extLst>
          </p:cNvPr>
          <p:cNvSpPr txBox="1">
            <a:spLocks noChangeArrowheads="1"/>
          </p:cNvSpPr>
          <p:nvPr/>
        </p:nvSpPr>
        <p:spPr bwMode="auto">
          <a:xfrm>
            <a:off x="1058264" y="1335790"/>
            <a:ext cx="7881938" cy="682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20000"/>
              </a:spcBef>
              <a:spcAft>
                <a:spcPct val="0"/>
              </a:spcAft>
              <a:buClr>
                <a:srgbClr val="000099"/>
              </a:buClr>
              <a:buSzPct val="100000"/>
              <a:buFont typeface="Wingdings" charset="2"/>
              <a:buChar char="§"/>
              <a:defRPr sz="2800">
                <a:solidFill>
                  <a:schemeClr val="tx1"/>
                </a:solidFill>
                <a:latin typeface="+mn-lt"/>
                <a:ea typeface="ＭＳ Ｐゴシック" charset="0"/>
                <a:cs typeface="ＭＳ Ｐゴシック" charset="0"/>
              </a:defRPr>
            </a:lvl1pPr>
            <a:lvl2pPr marL="742950" indent="-285750" algn="l" rtl="0" eaLnBrk="0" fontAlgn="base" hangingPunct="0">
              <a:lnSpc>
                <a:spcPct val="85000"/>
              </a:lnSpc>
              <a:spcBef>
                <a:spcPct val="20000"/>
              </a:spcBef>
              <a:spcAft>
                <a:spcPct val="0"/>
              </a:spcAft>
              <a:buClr>
                <a:srgbClr val="000099"/>
              </a:buClr>
              <a:buFont typeface="Arial"/>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Comic Sans MS" pitchFamily="66"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09"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09"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09"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09"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09" charset="0"/>
              </a:defRPr>
            </a:lvl9pPr>
          </a:lstStyle>
          <a:p>
            <a:pPr marL="0" marR="0" lvl="0" indent="0" algn="l" defTabSz="914400" rtl="0" eaLnBrk="0" fontAlgn="base" latinLnBrk="0" hangingPunct="0">
              <a:lnSpc>
                <a:spcPct val="85000"/>
              </a:lnSpc>
              <a:spcBef>
                <a:spcPct val="20000"/>
              </a:spcBef>
              <a:spcAft>
                <a:spcPct val="0"/>
              </a:spcAft>
              <a:buClr>
                <a:srgbClr val="000099"/>
              </a:buClr>
              <a:buSzPct val="100000"/>
              <a:buFont typeface="Wingdings" charset="2"/>
              <a:buNone/>
              <a:tabLst/>
              <a:defRPr/>
            </a:pPr>
            <a:r>
              <a:rPr kumimoji="0" lang="en-US" sz="2800" b="0" i="0" u="none" strike="noStrike" kern="0" cap="none" spc="0" normalizeH="0" baseline="0" noProof="0">
                <a:ln>
                  <a:noFill/>
                </a:ln>
                <a:solidFill>
                  <a:prstClr val="black"/>
                </a:solidFill>
                <a:effectLst/>
                <a:uLnTx/>
                <a:uFillTx/>
                <a:latin typeface="Calibri" panose="020F0502020204030204"/>
                <a:ea typeface="ＭＳ Ｐゴシック" charset="0"/>
                <a:cs typeface="+mn-cs"/>
              </a:rPr>
              <a:t>self-learning switches can be connected together:</a:t>
            </a:r>
          </a:p>
        </p:txBody>
      </p:sp>
      <p:sp>
        <p:nvSpPr>
          <p:cNvPr id="171" name="Rectangle 70">
            <a:extLst>
              <a:ext uri="{FF2B5EF4-FFF2-40B4-BE49-F238E27FC236}">
                <a16:creationId xmlns:a16="http://schemas.microsoft.com/office/drawing/2014/main" id="{4FA79001-8106-D44D-B7AE-1DA5FDFFADFD}"/>
              </a:ext>
            </a:extLst>
          </p:cNvPr>
          <p:cNvSpPr>
            <a:spLocks noChangeArrowheads="1"/>
          </p:cNvSpPr>
          <p:nvPr/>
        </p:nvSpPr>
        <p:spPr bwMode="auto">
          <a:xfrm>
            <a:off x="1080308" y="4550478"/>
            <a:ext cx="10746932" cy="167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460375" marR="0" lvl="0" indent="-396875" algn="l" defTabSz="914400" rtl="0" eaLnBrk="0" fontAlgn="base" latinLnBrk="0" hangingPunct="0">
              <a:lnSpc>
                <a:spcPct val="85000"/>
              </a:lnSpc>
              <a:spcBef>
                <a:spcPct val="20000"/>
              </a:spcBef>
              <a:spcAft>
                <a:spcPct val="0"/>
              </a:spcAft>
              <a:buClr>
                <a:srgbClr val="000099"/>
              </a:buClr>
              <a:buSzPct val="65000"/>
              <a:buFontTx/>
              <a:buNone/>
              <a:tabLst/>
              <a:defRPr/>
            </a:pPr>
            <a:r>
              <a:rPr kumimoji="0" lang="en-US" sz="2800" b="0" i="1" u="sng" strike="noStrike" kern="1200" cap="none" spc="0" normalizeH="0" baseline="0" noProof="0">
                <a:ln>
                  <a:noFill/>
                </a:ln>
                <a:solidFill>
                  <a:srgbClr val="CC0000"/>
                </a:solidFill>
                <a:effectLst/>
                <a:uLnTx/>
                <a:uFillTx/>
                <a:latin typeface="Calibri" panose="020F0502020204030204"/>
                <a:ea typeface="ＭＳ Ｐゴシック" charset="0"/>
                <a:cs typeface="+mn-cs"/>
              </a:rPr>
              <a:t>Q:</a:t>
            </a:r>
            <a:r>
              <a:rPr kumimoji="0" lang="en-US" sz="2800" b="0" i="1" u="none" strike="noStrike" kern="1200" cap="none" spc="0" normalizeH="0" baseline="0" noProof="0">
                <a:ln>
                  <a:noFill/>
                </a:ln>
                <a:solidFill>
                  <a:srgbClr val="00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sending from A to G - how does S</a:t>
            </a:r>
            <a:r>
              <a:rPr kumimoji="0" lang="en-US" sz="2800" b="0" i="0" u="none" strike="noStrike" kern="1200" cap="none" spc="0" normalizeH="0" baseline="-25000" noProof="0">
                <a:ln>
                  <a:noFill/>
                </a:ln>
                <a:solidFill>
                  <a:srgbClr val="000000"/>
                </a:solidFill>
                <a:effectLst/>
                <a:uLnTx/>
                <a:uFillTx/>
                <a:latin typeface="Calibri" panose="020F0502020204030204"/>
                <a:ea typeface="ＭＳ Ｐゴシック" charset="0"/>
                <a:cs typeface="+mn-cs"/>
              </a:rPr>
              <a:t>1</a:t>
            </a: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know to forward frame destined to G via S</a:t>
            </a:r>
            <a:r>
              <a:rPr kumimoji="0" lang="en-US" sz="2800" b="0" i="0" u="none" strike="noStrike" kern="1200" cap="none" spc="0" normalizeH="0" baseline="-25000" noProof="0">
                <a:ln>
                  <a:noFill/>
                </a:ln>
                <a:solidFill>
                  <a:srgbClr val="000000"/>
                </a:solidFill>
                <a:effectLst/>
                <a:uLnTx/>
                <a:uFillTx/>
                <a:latin typeface="Calibri" panose="020F0502020204030204"/>
                <a:ea typeface="ＭＳ Ｐゴシック" charset="0"/>
                <a:cs typeface="+mn-cs"/>
              </a:rPr>
              <a:t>4</a:t>
            </a: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 and S</a:t>
            </a:r>
            <a:r>
              <a:rPr kumimoji="0" lang="en-US" sz="2800" b="0" i="0" u="none" strike="noStrike" kern="1200" cap="none" spc="0" normalizeH="0" baseline="-25000" noProof="0">
                <a:ln>
                  <a:noFill/>
                </a:ln>
                <a:solidFill>
                  <a:srgbClr val="000000"/>
                </a:solidFill>
                <a:effectLst/>
                <a:uLnTx/>
                <a:uFillTx/>
                <a:latin typeface="Calibri" panose="020F0502020204030204"/>
                <a:ea typeface="ＭＳ Ｐゴシック" charset="0"/>
                <a:cs typeface="+mn-cs"/>
              </a:rPr>
              <a:t>3</a:t>
            </a: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a:t>
            </a:r>
          </a:p>
          <a:p>
            <a:pPr marL="457200" marR="0" lvl="0" indent="-287338" algn="l" defTabSz="914400" rtl="0" eaLnBrk="0" fontAlgn="base" latinLnBrk="0" hangingPunct="0">
              <a:lnSpc>
                <a:spcPct val="85000"/>
              </a:lnSpc>
              <a:spcBef>
                <a:spcPct val="20000"/>
              </a:spcBef>
              <a:spcAft>
                <a:spcPct val="0"/>
              </a:spcAft>
              <a:buClr>
                <a:srgbClr val="000099"/>
              </a:buClr>
              <a:buSzPct val="100000"/>
              <a:buFont typeface="Wingdings" charset="2"/>
              <a:buChar char="§"/>
              <a:tabLst/>
              <a:defRPr/>
            </a:pPr>
            <a:r>
              <a:rPr kumimoji="0" lang="en-US" sz="2800" b="0" i="1" u="sng" strike="noStrike" kern="1200" cap="none" spc="0" normalizeH="0" baseline="0" noProof="0">
                <a:ln>
                  <a:noFill/>
                </a:ln>
                <a:solidFill>
                  <a:srgbClr val="CC0000"/>
                </a:solidFill>
                <a:effectLst/>
                <a:uLnTx/>
                <a:uFillTx/>
                <a:latin typeface="Calibri" panose="020F0502020204030204"/>
                <a:ea typeface="ＭＳ Ｐゴシック" charset="0"/>
                <a:cs typeface="+mn-cs"/>
              </a:rPr>
              <a:t>A:</a:t>
            </a:r>
            <a:r>
              <a:rPr kumimoji="0" lang="en-US" sz="2800" b="0" i="1" u="none" strike="noStrike" kern="1200" cap="none" spc="0" normalizeH="0" baseline="0" noProof="0">
                <a:ln>
                  <a:noFill/>
                </a:ln>
                <a:solidFill>
                  <a:srgbClr val="CC0000"/>
                </a:solidFill>
                <a:effectLst/>
                <a:uLnTx/>
                <a:uFillTx/>
                <a:latin typeface="Calibri" panose="020F0502020204030204"/>
                <a:ea typeface="ＭＳ Ｐゴシック" charset="0"/>
                <a:cs typeface="+mn-cs"/>
              </a:rPr>
              <a:t> </a:t>
            </a:r>
            <a:r>
              <a:rPr kumimoji="0" lang="en-US" sz="2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rPr>
              <a:t>self learning! (works exactly the same as in single-switch case!)</a:t>
            </a:r>
          </a:p>
        </p:txBody>
      </p:sp>
      <p:grpSp>
        <p:nvGrpSpPr>
          <p:cNvPr id="172" name="Group 1">
            <a:extLst>
              <a:ext uri="{FF2B5EF4-FFF2-40B4-BE49-F238E27FC236}">
                <a16:creationId xmlns:a16="http://schemas.microsoft.com/office/drawing/2014/main" id="{6ACB2ECE-A6EE-2F42-BFE2-A88609E9FC4C}"/>
              </a:ext>
            </a:extLst>
          </p:cNvPr>
          <p:cNvGrpSpPr>
            <a:grpSpLocks/>
          </p:cNvGrpSpPr>
          <p:nvPr/>
        </p:nvGrpSpPr>
        <p:grpSpPr bwMode="auto">
          <a:xfrm>
            <a:off x="2517827" y="2654612"/>
            <a:ext cx="2005135" cy="1358900"/>
            <a:chOff x="958850" y="2444750"/>
            <a:chExt cx="2005665" cy="1358710"/>
          </a:xfrm>
        </p:grpSpPr>
        <p:sp>
          <p:nvSpPr>
            <p:cNvPr id="173" name="Line 20">
              <a:extLst>
                <a:ext uri="{FF2B5EF4-FFF2-40B4-BE49-F238E27FC236}">
                  <a16:creationId xmlns:a16="http://schemas.microsoft.com/office/drawing/2014/main" id="{A3FD6BE2-2CD4-6143-B6C7-1587A108B7DC}"/>
                </a:ext>
              </a:extLst>
            </p:cNvPr>
            <p:cNvSpPr>
              <a:spLocks noChangeShapeType="1"/>
            </p:cNvSpPr>
            <p:nvPr/>
          </p:nvSpPr>
          <p:spPr bwMode="auto">
            <a:xfrm flipH="1">
              <a:off x="1582903" y="3030456"/>
              <a:ext cx="55577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0" name="Line 21">
              <a:extLst>
                <a:ext uri="{FF2B5EF4-FFF2-40B4-BE49-F238E27FC236}">
                  <a16:creationId xmlns:a16="http://schemas.microsoft.com/office/drawing/2014/main" id="{3DA59D3F-F827-094B-A805-1A54870E1193}"/>
                </a:ext>
              </a:extLst>
            </p:cNvPr>
            <p:cNvSpPr>
              <a:spLocks noChangeShapeType="1"/>
            </p:cNvSpPr>
            <p:nvPr/>
          </p:nvSpPr>
          <p:spPr bwMode="auto">
            <a:xfrm flipH="1">
              <a:off x="1970355" y="3078074"/>
              <a:ext cx="271534" cy="31428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2" name="Line 22">
              <a:extLst>
                <a:ext uri="{FF2B5EF4-FFF2-40B4-BE49-F238E27FC236}">
                  <a16:creationId xmlns:a16="http://schemas.microsoft.com/office/drawing/2014/main" id="{2168E2D5-CF45-3B47-AB69-F33DF11C943D}"/>
                </a:ext>
              </a:extLst>
            </p:cNvPr>
            <p:cNvSpPr>
              <a:spLocks noChangeShapeType="1"/>
            </p:cNvSpPr>
            <p:nvPr/>
          </p:nvSpPr>
          <p:spPr bwMode="auto">
            <a:xfrm>
              <a:off x="2389566" y="3106645"/>
              <a:ext cx="73044" cy="2952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82" name="Text Box 64">
              <a:extLst>
                <a:ext uri="{FF2B5EF4-FFF2-40B4-BE49-F238E27FC236}">
                  <a16:creationId xmlns:a16="http://schemas.microsoft.com/office/drawing/2014/main" id="{0105097B-F91D-A240-ACB8-B8FE8F879894}"/>
                </a:ext>
              </a:extLst>
            </p:cNvPr>
            <p:cNvSpPr txBox="1">
              <a:spLocks noChangeArrowheads="1"/>
            </p:cNvSpPr>
            <p:nvPr/>
          </p:nvSpPr>
          <p:spPr bwMode="auto">
            <a:xfrm>
              <a:off x="958850" y="2844744"/>
              <a:ext cx="317800"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283" name="Text Box 65">
              <a:extLst>
                <a:ext uri="{FF2B5EF4-FFF2-40B4-BE49-F238E27FC236}">
                  <a16:creationId xmlns:a16="http://schemas.microsoft.com/office/drawing/2014/main" id="{1C6222BA-8E34-C046-9685-A8AA4450E81B}"/>
                </a:ext>
              </a:extLst>
            </p:cNvPr>
            <p:cNvSpPr txBox="1">
              <a:spLocks noChangeArrowheads="1"/>
            </p:cNvSpPr>
            <p:nvPr/>
          </p:nvSpPr>
          <p:spPr bwMode="auto">
            <a:xfrm>
              <a:off x="1408232" y="3306642"/>
              <a:ext cx="309782"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284" name="Text Box 73">
              <a:extLst>
                <a:ext uri="{FF2B5EF4-FFF2-40B4-BE49-F238E27FC236}">
                  <a16:creationId xmlns:a16="http://schemas.microsoft.com/office/drawing/2014/main" id="{54488D61-5701-C14F-AE1F-1F70DE4CE15D}"/>
                </a:ext>
              </a:extLst>
            </p:cNvPr>
            <p:cNvSpPr txBox="1">
              <a:spLocks noChangeArrowheads="1"/>
            </p:cNvSpPr>
            <p:nvPr/>
          </p:nvSpPr>
          <p:spPr bwMode="auto">
            <a:xfrm>
              <a:off x="2181548" y="2444750"/>
              <a:ext cx="369109"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1</a:t>
              </a:r>
            </a:p>
          </p:txBody>
        </p:sp>
        <p:sp>
          <p:nvSpPr>
            <p:cNvPr id="285" name="Text Box 66">
              <a:extLst>
                <a:ext uri="{FF2B5EF4-FFF2-40B4-BE49-F238E27FC236}">
                  <a16:creationId xmlns:a16="http://schemas.microsoft.com/office/drawing/2014/main" id="{1CC25A49-338C-1F44-9BAE-7CAED2A9AD40}"/>
                </a:ext>
              </a:extLst>
            </p:cNvPr>
            <p:cNvSpPr txBox="1">
              <a:spLocks noChangeArrowheads="1"/>
            </p:cNvSpPr>
            <p:nvPr/>
          </p:nvSpPr>
          <p:spPr bwMode="auto">
            <a:xfrm>
              <a:off x="2656336" y="3298706"/>
              <a:ext cx="308179"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grpSp>
          <p:nvGrpSpPr>
            <p:cNvPr id="286" name="Group 44">
              <a:extLst>
                <a:ext uri="{FF2B5EF4-FFF2-40B4-BE49-F238E27FC236}">
                  <a16:creationId xmlns:a16="http://schemas.microsoft.com/office/drawing/2014/main" id="{202C5460-F11A-2D44-9706-A94732DA78AB}"/>
                </a:ext>
              </a:extLst>
            </p:cNvPr>
            <p:cNvGrpSpPr>
              <a:grpSpLocks/>
            </p:cNvGrpSpPr>
            <p:nvPr/>
          </p:nvGrpSpPr>
          <p:grpSpPr bwMode="auto">
            <a:xfrm>
              <a:off x="1127760" y="2834640"/>
              <a:ext cx="568960" cy="481140"/>
              <a:chOff x="-44" y="1473"/>
              <a:chExt cx="981" cy="1105"/>
            </a:xfrm>
          </p:grpSpPr>
          <p:pic>
            <p:nvPicPr>
              <p:cNvPr id="294" name="Picture 45" descr="desktop_computer_stylized_medium">
                <a:extLst>
                  <a:ext uri="{FF2B5EF4-FFF2-40B4-BE49-F238E27FC236}">
                    <a16:creationId xmlns:a16="http://schemas.microsoft.com/office/drawing/2014/main" id="{7120F0F2-50A9-3C4D-910D-4BB9142A02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5" name="Freeform 46">
                <a:extLst>
                  <a:ext uri="{FF2B5EF4-FFF2-40B4-BE49-F238E27FC236}">
                    <a16:creationId xmlns:a16="http://schemas.microsoft.com/office/drawing/2014/main" id="{C9BEE683-FE6F-D043-B338-7EB0184590C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287" name="Group 44">
              <a:extLst>
                <a:ext uri="{FF2B5EF4-FFF2-40B4-BE49-F238E27FC236}">
                  <a16:creationId xmlns:a16="http://schemas.microsoft.com/office/drawing/2014/main" id="{A92DFDE4-2038-4B47-B1BF-86DCDC00242A}"/>
                </a:ext>
              </a:extLst>
            </p:cNvPr>
            <p:cNvGrpSpPr>
              <a:grpSpLocks/>
            </p:cNvGrpSpPr>
            <p:nvPr/>
          </p:nvGrpSpPr>
          <p:grpSpPr bwMode="auto">
            <a:xfrm>
              <a:off x="1534160" y="3291840"/>
              <a:ext cx="568960" cy="481140"/>
              <a:chOff x="-44" y="1473"/>
              <a:chExt cx="981" cy="1105"/>
            </a:xfrm>
          </p:grpSpPr>
          <p:pic>
            <p:nvPicPr>
              <p:cNvPr id="292" name="Picture 45" descr="desktop_computer_stylized_medium">
                <a:extLst>
                  <a:ext uri="{FF2B5EF4-FFF2-40B4-BE49-F238E27FC236}">
                    <a16:creationId xmlns:a16="http://schemas.microsoft.com/office/drawing/2014/main" id="{E569455D-4E55-0044-83EF-B08B7B4ED4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3" name="Freeform 46">
                <a:extLst>
                  <a:ext uri="{FF2B5EF4-FFF2-40B4-BE49-F238E27FC236}">
                    <a16:creationId xmlns:a16="http://schemas.microsoft.com/office/drawing/2014/main" id="{306E34CC-1F03-244B-B814-D6B9650DD43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288" name="Group 44">
              <a:extLst>
                <a:ext uri="{FF2B5EF4-FFF2-40B4-BE49-F238E27FC236}">
                  <a16:creationId xmlns:a16="http://schemas.microsoft.com/office/drawing/2014/main" id="{48CCA417-6C89-B64D-98DA-51EE4AF3DD26}"/>
                </a:ext>
              </a:extLst>
            </p:cNvPr>
            <p:cNvGrpSpPr>
              <a:grpSpLocks/>
            </p:cNvGrpSpPr>
            <p:nvPr/>
          </p:nvGrpSpPr>
          <p:grpSpPr bwMode="auto">
            <a:xfrm>
              <a:off x="2062480" y="3322320"/>
              <a:ext cx="568960" cy="481140"/>
              <a:chOff x="-44" y="1473"/>
              <a:chExt cx="981" cy="1105"/>
            </a:xfrm>
          </p:grpSpPr>
          <p:pic>
            <p:nvPicPr>
              <p:cNvPr id="290" name="Picture 45" descr="desktop_computer_stylized_medium">
                <a:extLst>
                  <a:ext uri="{FF2B5EF4-FFF2-40B4-BE49-F238E27FC236}">
                    <a16:creationId xmlns:a16="http://schemas.microsoft.com/office/drawing/2014/main" id="{074846CF-8FFE-1E48-8A24-4F106758E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1" name="Freeform 46">
                <a:extLst>
                  <a:ext uri="{FF2B5EF4-FFF2-40B4-BE49-F238E27FC236}">
                    <a16:creationId xmlns:a16="http://schemas.microsoft.com/office/drawing/2014/main" id="{7DA76408-C614-1A41-A0F3-713C04FAF63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289" name="Picture 3">
              <a:extLst>
                <a:ext uri="{FF2B5EF4-FFF2-40B4-BE49-F238E27FC236}">
                  <a16:creationId xmlns:a16="http://schemas.microsoft.com/office/drawing/2014/main" id="{8CEF6460-C3D7-8046-8A73-96F0A807C9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4" name="Group 3">
            <a:extLst>
              <a:ext uri="{FF2B5EF4-FFF2-40B4-BE49-F238E27FC236}">
                <a16:creationId xmlns:a16="http://schemas.microsoft.com/office/drawing/2014/main" id="{277404B8-E1BB-474B-A99A-C610AFAFCB65}"/>
              </a:ext>
            </a:extLst>
          </p:cNvPr>
          <p:cNvGrpSpPr/>
          <p:nvPr/>
        </p:nvGrpSpPr>
        <p:grpSpPr>
          <a:xfrm>
            <a:off x="3950752" y="2194237"/>
            <a:ext cx="4856162" cy="2044145"/>
            <a:chOff x="3950752" y="2194237"/>
            <a:chExt cx="4856162" cy="2044145"/>
          </a:xfrm>
        </p:grpSpPr>
        <p:grpSp>
          <p:nvGrpSpPr>
            <p:cNvPr id="296" name="Group 295">
              <a:extLst>
                <a:ext uri="{FF2B5EF4-FFF2-40B4-BE49-F238E27FC236}">
                  <a16:creationId xmlns:a16="http://schemas.microsoft.com/office/drawing/2014/main" id="{250CAC08-1B66-E940-BD6A-FDFBCA415BDC}"/>
                </a:ext>
              </a:extLst>
            </p:cNvPr>
            <p:cNvGrpSpPr>
              <a:grpSpLocks/>
            </p:cNvGrpSpPr>
            <p:nvPr/>
          </p:nvGrpSpPr>
          <p:grpSpPr bwMode="auto">
            <a:xfrm>
              <a:off x="3950752" y="2194237"/>
              <a:ext cx="4856162" cy="2044145"/>
              <a:chOff x="2379663" y="1984375"/>
              <a:chExt cx="4855711" cy="2043590"/>
            </a:xfrm>
          </p:grpSpPr>
          <p:sp>
            <p:nvSpPr>
              <p:cNvPr id="297" name="Line 23">
                <a:extLst>
                  <a:ext uri="{FF2B5EF4-FFF2-40B4-BE49-F238E27FC236}">
                    <a16:creationId xmlns:a16="http://schemas.microsoft.com/office/drawing/2014/main" id="{49AAAEFF-FE53-5C4F-9879-CAE69B40D997}"/>
                  </a:ext>
                </a:extLst>
              </p:cNvPr>
              <p:cNvSpPr>
                <a:spLocks noChangeShapeType="1"/>
              </p:cNvSpPr>
              <p:nvPr/>
            </p:nvSpPr>
            <p:spPr bwMode="auto">
              <a:xfrm flipH="1">
                <a:off x="3635258" y="3068344"/>
                <a:ext cx="346043" cy="21584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8" name="Line 24">
                <a:extLst>
                  <a:ext uri="{FF2B5EF4-FFF2-40B4-BE49-F238E27FC236}">
                    <a16:creationId xmlns:a16="http://schemas.microsoft.com/office/drawing/2014/main" id="{DD18F58C-CBA1-334F-87D1-D27087E0A473}"/>
                  </a:ext>
                </a:extLst>
              </p:cNvPr>
              <p:cNvSpPr>
                <a:spLocks noChangeShapeType="1"/>
              </p:cNvSpPr>
              <p:nvPr/>
            </p:nvSpPr>
            <p:spPr bwMode="auto">
              <a:xfrm flipH="1">
                <a:off x="3949554" y="3087389"/>
                <a:ext cx="125401" cy="58721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99" name="Line 25">
                <a:extLst>
                  <a:ext uri="{FF2B5EF4-FFF2-40B4-BE49-F238E27FC236}">
                    <a16:creationId xmlns:a16="http://schemas.microsoft.com/office/drawing/2014/main" id="{0810A11B-6CE3-4B4A-892A-D88467FF0CB5}"/>
                  </a:ext>
                </a:extLst>
              </p:cNvPr>
              <p:cNvSpPr>
                <a:spLocks noChangeShapeType="1"/>
              </p:cNvSpPr>
              <p:nvPr/>
            </p:nvSpPr>
            <p:spPr bwMode="auto">
              <a:xfrm>
                <a:off x="4254326" y="3030254"/>
                <a:ext cx="230167" cy="36185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0" name="Line 26">
                <a:extLst>
                  <a:ext uri="{FF2B5EF4-FFF2-40B4-BE49-F238E27FC236}">
                    <a16:creationId xmlns:a16="http://schemas.microsoft.com/office/drawing/2014/main" id="{D3BCC038-234F-EE40-8E10-0F7AEA9072D6}"/>
                  </a:ext>
                </a:extLst>
              </p:cNvPr>
              <p:cNvSpPr>
                <a:spLocks noChangeShapeType="1"/>
              </p:cNvSpPr>
              <p:nvPr/>
            </p:nvSpPr>
            <p:spPr bwMode="auto">
              <a:xfrm flipH="1">
                <a:off x="5532145" y="3106433"/>
                <a:ext cx="428585" cy="244409"/>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1" name="Line 27">
                <a:extLst>
                  <a:ext uri="{FF2B5EF4-FFF2-40B4-BE49-F238E27FC236}">
                    <a16:creationId xmlns:a16="http://schemas.microsoft.com/office/drawing/2014/main" id="{CAF3C678-3D9A-294A-92F0-F6754B906383}"/>
                  </a:ext>
                </a:extLst>
              </p:cNvPr>
              <p:cNvSpPr>
                <a:spLocks noChangeShapeType="1"/>
              </p:cNvSpPr>
              <p:nvPr/>
            </p:nvSpPr>
            <p:spPr bwMode="auto">
              <a:xfrm flipH="1">
                <a:off x="6035335" y="3077866"/>
                <a:ext cx="9524" cy="46977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2" name="Line 35">
                <a:extLst>
                  <a:ext uri="{FF2B5EF4-FFF2-40B4-BE49-F238E27FC236}">
                    <a16:creationId xmlns:a16="http://schemas.microsoft.com/office/drawing/2014/main" id="{35D390D2-019E-0B44-9120-1A7C03C987BB}"/>
                  </a:ext>
                </a:extLst>
              </p:cNvPr>
              <p:cNvSpPr>
                <a:spLocks noChangeShapeType="1"/>
              </p:cNvSpPr>
              <p:nvPr/>
            </p:nvSpPr>
            <p:spPr bwMode="auto">
              <a:xfrm flipH="1">
                <a:off x="2379663" y="2355749"/>
                <a:ext cx="1517509" cy="536429"/>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3" name="Line 36">
                <a:extLst>
                  <a:ext uri="{FF2B5EF4-FFF2-40B4-BE49-F238E27FC236}">
                    <a16:creationId xmlns:a16="http://schemas.microsoft.com/office/drawing/2014/main" id="{07E72922-2BC5-824E-B2F0-2A0C9BBF1348}"/>
                  </a:ext>
                </a:extLst>
              </p:cNvPr>
              <p:cNvSpPr>
                <a:spLocks noChangeShapeType="1"/>
              </p:cNvSpPr>
              <p:nvPr/>
            </p:nvSpPr>
            <p:spPr bwMode="auto">
              <a:xfrm>
                <a:off x="4200356" y="2322421"/>
                <a:ext cx="0" cy="59991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4" name="Line 37">
                <a:extLst>
                  <a:ext uri="{FF2B5EF4-FFF2-40B4-BE49-F238E27FC236}">
                    <a16:creationId xmlns:a16="http://schemas.microsoft.com/office/drawing/2014/main" id="{EB84757E-562A-C946-8296-30C62384C47E}"/>
                  </a:ext>
                </a:extLst>
              </p:cNvPr>
              <p:cNvSpPr>
                <a:spLocks noChangeShapeType="1"/>
              </p:cNvSpPr>
              <p:nvPr/>
            </p:nvSpPr>
            <p:spPr bwMode="auto">
              <a:xfrm flipH="1" flipV="1">
                <a:off x="4449571" y="2306551"/>
                <a:ext cx="1406394" cy="68402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5" name="Line 63">
                <a:extLst>
                  <a:ext uri="{FF2B5EF4-FFF2-40B4-BE49-F238E27FC236}">
                    <a16:creationId xmlns:a16="http://schemas.microsoft.com/office/drawing/2014/main" id="{CBB1E0F6-DA9A-234C-8F78-2F42A9BA4E75}"/>
                  </a:ext>
                </a:extLst>
              </p:cNvPr>
              <p:cNvSpPr>
                <a:spLocks noChangeShapeType="1"/>
              </p:cNvSpPr>
              <p:nvPr/>
            </p:nvSpPr>
            <p:spPr bwMode="auto">
              <a:xfrm>
                <a:off x="6411539" y="3131826"/>
                <a:ext cx="285723" cy="15870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306" name="Text Box 67">
                <a:extLst>
                  <a:ext uri="{FF2B5EF4-FFF2-40B4-BE49-F238E27FC236}">
                    <a16:creationId xmlns:a16="http://schemas.microsoft.com/office/drawing/2014/main" id="{65DA7922-1FE3-A54E-B585-6D332125EB39}"/>
                  </a:ext>
                </a:extLst>
              </p:cNvPr>
              <p:cNvSpPr txBox="1">
                <a:spLocks noChangeArrowheads="1"/>
              </p:cNvSpPr>
              <p:nvPr/>
            </p:nvSpPr>
            <p:spPr bwMode="auto">
              <a:xfrm>
                <a:off x="3620973" y="3222289"/>
                <a:ext cx="327304"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D</a:t>
                </a:r>
              </a:p>
            </p:txBody>
          </p:sp>
          <p:sp>
            <p:nvSpPr>
              <p:cNvPr id="307" name="Text Box 68">
                <a:extLst>
                  <a:ext uri="{FF2B5EF4-FFF2-40B4-BE49-F238E27FC236}">
                    <a16:creationId xmlns:a16="http://schemas.microsoft.com/office/drawing/2014/main" id="{3343D53D-3E0E-2A4D-A833-D3A2A9F3B70F}"/>
                  </a:ext>
                </a:extLst>
              </p:cNvPr>
              <p:cNvSpPr txBox="1">
                <a:spLocks noChangeArrowheads="1"/>
              </p:cNvSpPr>
              <p:nvPr/>
            </p:nvSpPr>
            <p:spPr bwMode="auto">
              <a:xfrm>
                <a:off x="4094004" y="3658733"/>
                <a:ext cx="29684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E</a:t>
                </a:r>
              </a:p>
            </p:txBody>
          </p:sp>
          <p:sp>
            <p:nvSpPr>
              <p:cNvPr id="308" name="Text Box 69">
                <a:extLst>
                  <a:ext uri="{FF2B5EF4-FFF2-40B4-BE49-F238E27FC236}">
                    <a16:creationId xmlns:a16="http://schemas.microsoft.com/office/drawing/2014/main" id="{0A60F714-DC84-1843-A5C5-D915B65F1280}"/>
                  </a:ext>
                </a:extLst>
              </p:cNvPr>
              <p:cNvSpPr txBox="1">
                <a:spLocks noChangeArrowheads="1"/>
              </p:cNvSpPr>
              <p:nvPr/>
            </p:nvSpPr>
            <p:spPr bwMode="auto">
              <a:xfrm>
                <a:off x="4567035" y="3057234"/>
                <a:ext cx="290437"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F</a:t>
                </a:r>
              </a:p>
            </p:txBody>
          </p:sp>
          <p:sp>
            <p:nvSpPr>
              <p:cNvPr id="309" name="Text Box 74">
                <a:extLst>
                  <a:ext uri="{FF2B5EF4-FFF2-40B4-BE49-F238E27FC236}">
                    <a16:creationId xmlns:a16="http://schemas.microsoft.com/office/drawing/2014/main" id="{D0CA346A-C9B0-5B42-8D05-2411A6B2DB73}"/>
                  </a:ext>
                </a:extLst>
              </p:cNvPr>
              <p:cNvSpPr txBox="1">
                <a:spLocks noChangeArrowheads="1"/>
              </p:cNvSpPr>
              <p:nvPr/>
            </p:nvSpPr>
            <p:spPr bwMode="auto">
              <a:xfrm>
                <a:off x="3408267" y="2768387"/>
                <a:ext cx="36897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2</a:t>
                </a:r>
              </a:p>
            </p:txBody>
          </p:sp>
          <p:sp>
            <p:nvSpPr>
              <p:cNvPr id="310" name="Text Box 75">
                <a:extLst>
                  <a:ext uri="{FF2B5EF4-FFF2-40B4-BE49-F238E27FC236}">
                    <a16:creationId xmlns:a16="http://schemas.microsoft.com/office/drawing/2014/main" id="{F0F5C6E8-D75A-DE41-9CA5-225DDACA8B4F}"/>
                  </a:ext>
                </a:extLst>
              </p:cNvPr>
              <p:cNvSpPr txBox="1">
                <a:spLocks noChangeArrowheads="1"/>
              </p:cNvSpPr>
              <p:nvPr/>
            </p:nvSpPr>
            <p:spPr bwMode="auto">
              <a:xfrm>
                <a:off x="4635290" y="1984375"/>
                <a:ext cx="36897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4</a:t>
                </a:r>
              </a:p>
            </p:txBody>
          </p:sp>
          <p:sp>
            <p:nvSpPr>
              <p:cNvPr id="311" name="Text Box 76">
                <a:extLst>
                  <a:ext uri="{FF2B5EF4-FFF2-40B4-BE49-F238E27FC236}">
                    <a16:creationId xmlns:a16="http://schemas.microsoft.com/office/drawing/2014/main" id="{70567B04-06CD-C745-BE8D-1EA39B3A8F08}"/>
                  </a:ext>
                </a:extLst>
              </p:cNvPr>
              <p:cNvSpPr txBox="1">
                <a:spLocks noChangeArrowheads="1"/>
              </p:cNvSpPr>
              <p:nvPr/>
            </p:nvSpPr>
            <p:spPr bwMode="auto">
              <a:xfrm>
                <a:off x="6009938" y="2570004"/>
                <a:ext cx="36897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3</a:t>
                </a:r>
              </a:p>
            </p:txBody>
          </p:sp>
          <p:sp>
            <p:nvSpPr>
              <p:cNvPr id="312" name="Text Box 78">
                <a:extLst>
                  <a:ext uri="{FF2B5EF4-FFF2-40B4-BE49-F238E27FC236}">
                    <a16:creationId xmlns:a16="http://schemas.microsoft.com/office/drawing/2014/main" id="{92C2CEEA-E74F-CD4F-9E93-4106B97116C8}"/>
                  </a:ext>
                </a:extLst>
              </p:cNvPr>
              <p:cNvSpPr txBox="1">
                <a:spLocks noChangeArrowheads="1"/>
              </p:cNvSpPr>
              <p:nvPr/>
            </p:nvSpPr>
            <p:spPr bwMode="auto">
              <a:xfrm>
                <a:off x="6240104" y="3541290"/>
                <a:ext cx="328905"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H</a:t>
                </a:r>
              </a:p>
            </p:txBody>
          </p:sp>
          <p:sp>
            <p:nvSpPr>
              <p:cNvPr id="313" name="Text Box 79">
                <a:extLst>
                  <a:ext uri="{FF2B5EF4-FFF2-40B4-BE49-F238E27FC236}">
                    <a16:creationId xmlns:a16="http://schemas.microsoft.com/office/drawing/2014/main" id="{767F8C52-0473-094B-81C9-B0074DCAC899}"/>
                  </a:ext>
                </a:extLst>
              </p:cNvPr>
              <p:cNvSpPr txBox="1">
                <a:spLocks noChangeArrowheads="1"/>
              </p:cNvSpPr>
              <p:nvPr/>
            </p:nvSpPr>
            <p:spPr bwMode="auto">
              <a:xfrm>
                <a:off x="6986160" y="3179439"/>
                <a:ext cx="249214" cy="369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I</a:t>
                </a:r>
              </a:p>
            </p:txBody>
          </p:sp>
          <p:sp>
            <p:nvSpPr>
              <p:cNvPr id="314" name="Text Box 80">
                <a:extLst>
                  <a:ext uri="{FF2B5EF4-FFF2-40B4-BE49-F238E27FC236}">
                    <a16:creationId xmlns:a16="http://schemas.microsoft.com/office/drawing/2014/main" id="{AD433860-39B4-F94C-97D1-8ED2BC51F04D}"/>
                  </a:ext>
                </a:extLst>
              </p:cNvPr>
              <p:cNvSpPr txBox="1">
                <a:spLocks noChangeArrowheads="1"/>
              </p:cNvSpPr>
              <p:nvPr/>
            </p:nvSpPr>
            <p:spPr bwMode="auto">
              <a:xfrm>
                <a:off x="5103560" y="3595251"/>
                <a:ext cx="330509"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G</a:t>
                </a:r>
              </a:p>
            </p:txBody>
          </p:sp>
          <p:pic>
            <p:nvPicPr>
              <p:cNvPr id="315" name="Picture 3">
                <a:extLst>
                  <a:ext uri="{FF2B5EF4-FFF2-40B4-BE49-F238E27FC236}">
                    <a16:creationId xmlns:a16="http://schemas.microsoft.com/office/drawing/2014/main" id="{14EE1F48-9E60-234B-9CCF-63F7C147B0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316" name="Group 44">
                <a:extLst>
                  <a:ext uri="{FF2B5EF4-FFF2-40B4-BE49-F238E27FC236}">
                    <a16:creationId xmlns:a16="http://schemas.microsoft.com/office/drawing/2014/main" id="{843B54DD-D810-6746-9846-37B2CA4C4147}"/>
                  </a:ext>
                </a:extLst>
              </p:cNvPr>
              <p:cNvGrpSpPr>
                <a:grpSpLocks/>
              </p:cNvGrpSpPr>
              <p:nvPr/>
            </p:nvGrpSpPr>
            <p:grpSpPr bwMode="auto">
              <a:xfrm>
                <a:off x="3139440" y="3180080"/>
                <a:ext cx="568960" cy="481140"/>
                <a:chOff x="-44" y="1473"/>
                <a:chExt cx="981" cy="1105"/>
              </a:xfrm>
            </p:grpSpPr>
            <p:pic>
              <p:nvPicPr>
                <p:cNvPr id="334" name="Picture 45" descr="desktop_computer_stylized_medium">
                  <a:extLst>
                    <a:ext uri="{FF2B5EF4-FFF2-40B4-BE49-F238E27FC236}">
                      <a16:creationId xmlns:a16="http://schemas.microsoft.com/office/drawing/2014/main" id="{3D52FA82-0F33-BF48-BE19-E000988EA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5" name="Freeform 46">
                  <a:extLst>
                    <a:ext uri="{FF2B5EF4-FFF2-40B4-BE49-F238E27FC236}">
                      <a16:creationId xmlns:a16="http://schemas.microsoft.com/office/drawing/2014/main" id="{2C894004-AB5E-DE41-B89A-F88D90E6DBB5}"/>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317" name="Group 44">
                <a:extLst>
                  <a:ext uri="{FF2B5EF4-FFF2-40B4-BE49-F238E27FC236}">
                    <a16:creationId xmlns:a16="http://schemas.microsoft.com/office/drawing/2014/main" id="{B697333C-8F88-6F49-AA8F-4C9781CC4A17}"/>
                  </a:ext>
                </a:extLst>
              </p:cNvPr>
              <p:cNvGrpSpPr>
                <a:grpSpLocks/>
              </p:cNvGrpSpPr>
              <p:nvPr/>
            </p:nvGrpSpPr>
            <p:grpSpPr bwMode="auto">
              <a:xfrm>
                <a:off x="3576320" y="3525520"/>
                <a:ext cx="568960" cy="481140"/>
                <a:chOff x="-44" y="1473"/>
                <a:chExt cx="981" cy="1105"/>
              </a:xfrm>
            </p:grpSpPr>
            <p:pic>
              <p:nvPicPr>
                <p:cNvPr id="332" name="Picture 45" descr="desktop_computer_stylized_medium">
                  <a:extLst>
                    <a:ext uri="{FF2B5EF4-FFF2-40B4-BE49-F238E27FC236}">
                      <a16:creationId xmlns:a16="http://schemas.microsoft.com/office/drawing/2014/main" id="{5D4339C7-D62D-5C40-8498-60F25F7FD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3" name="Freeform 46">
                  <a:extLst>
                    <a:ext uri="{FF2B5EF4-FFF2-40B4-BE49-F238E27FC236}">
                      <a16:creationId xmlns:a16="http://schemas.microsoft.com/office/drawing/2014/main" id="{B5C6667F-C532-F44B-B08E-ED6763A8376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318" name="Group 44">
                <a:extLst>
                  <a:ext uri="{FF2B5EF4-FFF2-40B4-BE49-F238E27FC236}">
                    <a16:creationId xmlns:a16="http://schemas.microsoft.com/office/drawing/2014/main" id="{2B5BB1C4-0E8F-B54A-9FC0-4F56ED5ECBF2}"/>
                  </a:ext>
                </a:extLst>
              </p:cNvPr>
              <p:cNvGrpSpPr>
                <a:grpSpLocks/>
              </p:cNvGrpSpPr>
              <p:nvPr/>
            </p:nvGrpSpPr>
            <p:grpSpPr bwMode="auto">
              <a:xfrm>
                <a:off x="4135120" y="3281680"/>
                <a:ext cx="568960" cy="481140"/>
                <a:chOff x="-44" y="1473"/>
                <a:chExt cx="981" cy="1105"/>
              </a:xfrm>
            </p:grpSpPr>
            <p:pic>
              <p:nvPicPr>
                <p:cNvPr id="330" name="Picture 45" descr="desktop_computer_stylized_medium">
                  <a:extLst>
                    <a:ext uri="{FF2B5EF4-FFF2-40B4-BE49-F238E27FC236}">
                      <a16:creationId xmlns:a16="http://schemas.microsoft.com/office/drawing/2014/main" id="{A8C81D48-C92D-CB48-8DCD-645F4CADBD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 name="Freeform 46">
                  <a:extLst>
                    <a:ext uri="{FF2B5EF4-FFF2-40B4-BE49-F238E27FC236}">
                      <a16:creationId xmlns:a16="http://schemas.microsoft.com/office/drawing/2014/main" id="{9B794396-471F-E040-88AC-B51C16761F9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319" name="Group 44">
                <a:extLst>
                  <a:ext uri="{FF2B5EF4-FFF2-40B4-BE49-F238E27FC236}">
                    <a16:creationId xmlns:a16="http://schemas.microsoft.com/office/drawing/2014/main" id="{E0884B22-EEAE-D248-A754-2308A9D24232}"/>
                  </a:ext>
                </a:extLst>
              </p:cNvPr>
              <p:cNvGrpSpPr>
                <a:grpSpLocks/>
              </p:cNvGrpSpPr>
              <p:nvPr/>
            </p:nvGrpSpPr>
            <p:grpSpPr bwMode="auto">
              <a:xfrm>
                <a:off x="5049520" y="3261360"/>
                <a:ext cx="568960" cy="481140"/>
                <a:chOff x="-44" y="1473"/>
                <a:chExt cx="981" cy="1105"/>
              </a:xfrm>
            </p:grpSpPr>
            <p:pic>
              <p:nvPicPr>
                <p:cNvPr id="328" name="Picture 45" descr="desktop_computer_stylized_medium">
                  <a:extLst>
                    <a:ext uri="{FF2B5EF4-FFF2-40B4-BE49-F238E27FC236}">
                      <a16:creationId xmlns:a16="http://schemas.microsoft.com/office/drawing/2014/main" id="{71042587-5DB5-414E-BCB6-1C166E167C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9" name="Freeform 46">
                  <a:extLst>
                    <a:ext uri="{FF2B5EF4-FFF2-40B4-BE49-F238E27FC236}">
                      <a16:creationId xmlns:a16="http://schemas.microsoft.com/office/drawing/2014/main" id="{8C2EA73F-6D60-594A-AE51-D16A3EA7EEF3}"/>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320" name="Group 44">
                <a:extLst>
                  <a:ext uri="{FF2B5EF4-FFF2-40B4-BE49-F238E27FC236}">
                    <a16:creationId xmlns:a16="http://schemas.microsoft.com/office/drawing/2014/main" id="{A0D7C560-9874-664B-BBED-733D586AA0D3}"/>
                  </a:ext>
                </a:extLst>
              </p:cNvPr>
              <p:cNvGrpSpPr>
                <a:grpSpLocks/>
              </p:cNvGrpSpPr>
              <p:nvPr/>
            </p:nvGrpSpPr>
            <p:grpSpPr bwMode="auto">
              <a:xfrm>
                <a:off x="5588000" y="3434080"/>
                <a:ext cx="568960" cy="481140"/>
                <a:chOff x="-44" y="1473"/>
                <a:chExt cx="981" cy="1105"/>
              </a:xfrm>
            </p:grpSpPr>
            <p:pic>
              <p:nvPicPr>
                <p:cNvPr id="326" name="Picture 45" descr="desktop_computer_stylized_medium">
                  <a:extLst>
                    <a:ext uri="{FF2B5EF4-FFF2-40B4-BE49-F238E27FC236}">
                      <a16:creationId xmlns:a16="http://schemas.microsoft.com/office/drawing/2014/main" id="{650C7B5B-E94A-604C-9410-81943E94DB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 name="Freeform 46">
                  <a:extLst>
                    <a:ext uri="{FF2B5EF4-FFF2-40B4-BE49-F238E27FC236}">
                      <a16:creationId xmlns:a16="http://schemas.microsoft.com/office/drawing/2014/main" id="{7AA9C5DC-63F6-3F4E-8635-3EE72EAD470A}"/>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321" name="Group 44">
                <a:extLst>
                  <a:ext uri="{FF2B5EF4-FFF2-40B4-BE49-F238E27FC236}">
                    <a16:creationId xmlns:a16="http://schemas.microsoft.com/office/drawing/2014/main" id="{BCE68852-14F6-9845-8C5C-6CDD723AF6D6}"/>
                  </a:ext>
                </a:extLst>
              </p:cNvPr>
              <p:cNvGrpSpPr>
                <a:grpSpLocks/>
              </p:cNvGrpSpPr>
              <p:nvPr/>
            </p:nvGrpSpPr>
            <p:grpSpPr bwMode="auto">
              <a:xfrm>
                <a:off x="6380480" y="3149600"/>
                <a:ext cx="568960" cy="481140"/>
                <a:chOff x="-44" y="1473"/>
                <a:chExt cx="981" cy="1105"/>
              </a:xfrm>
            </p:grpSpPr>
            <p:pic>
              <p:nvPicPr>
                <p:cNvPr id="324" name="Picture 45" descr="desktop_computer_stylized_medium">
                  <a:extLst>
                    <a:ext uri="{FF2B5EF4-FFF2-40B4-BE49-F238E27FC236}">
                      <a16:creationId xmlns:a16="http://schemas.microsoft.com/office/drawing/2014/main" id="{949A9AE4-491E-BF40-A346-2463B1309F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5" name="Freeform 46">
                  <a:extLst>
                    <a:ext uri="{FF2B5EF4-FFF2-40B4-BE49-F238E27FC236}">
                      <a16:creationId xmlns:a16="http://schemas.microsoft.com/office/drawing/2014/main" id="{87843F82-764B-4044-9508-F2FD38BC18F1}"/>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322" name="Picture 3">
                <a:extLst>
                  <a:ext uri="{FF2B5EF4-FFF2-40B4-BE49-F238E27FC236}">
                    <a16:creationId xmlns:a16="http://schemas.microsoft.com/office/drawing/2014/main" id="{1165B26C-61A1-EA46-8168-13B1A65377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23" name="Picture 3">
                <a:extLst>
                  <a:ext uri="{FF2B5EF4-FFF2-40B4-BE49-F238E27FC236}">
                    <a16:creationId xmlns:a16="http://schemas.microsoft.com/office/drawing/2014/main" id="{A24E10B4-3314-8346-B6DA-C6D2CF4D78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344" name="Group 343">
              <a:extLst>
                <a:ext uri="{FF2B5EF4-FFF2-40B4-BE49-F238E27FC236}">
                  <a16:creationId xmlns:a16="http://schemas.microsoft.com/office/drawing/2014/main" id="{0D6DB29E-8183-5D4A-A6C1-D8FB12A01668}"/>
                </a:ext>
              </a:extLst>
            </p:cNvPr>
            <p:cNvGrpSpPr/>
            <p:nvPr/>
          </p:nvGrpSpPr>
          <p:grpSpPr>
            <a:xfrm>
              <a:off x="5398824" y="2310984"/>
              <a:ext cx="746763" cy="344773"/>
              <a:chOff x="3668110" y="2448910"/>
              <a:chExt cx="3794234" cy="2165130"/>
            </a:xfrm>
          </p:grpSpPr>
          <p:sp>
            <p:nvSpPr>
              <p:cNvPr id="345" name="Rectangle 344">
                <a:extLst>
                  <a:ext uri="{FF2B5EF4-FFF2-40B4-BE49-F238E27FC236}">
                    <a16:creationId xmlns:a16="http://schemas.microsoft.com/office/drawing/2014/main" id="{02115A91-641C-E845-93FC-31B53FD5B8B9}"/>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6" name="Freeform 345">
                <a:extLst>
                  <a:ext uri="{FF2B5EF4-FFF2-40B4-BE49-F238E27FC236}">
                    <a16:creationId xmlns:a16="http://schemas.microsoft.com/office/drawing/2014/main" id="{F1A867AC-0657-BC47-AC4D-010D15AD77FA}"/>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47" name="Group 346">
                <a:extLst>
                  <a:ext uri="{FF2B5EF4-FFF2-40B4-BE49-F238E27FC236}">
                    <a16:creationId xmlns:a16="http://schemas.microsoft.com/office/drawing/2014/main" id="{CF10FB39-5E1F-B248-9A7A-4C01C4EFD35A}"/>
                  </a:ext>
                </a:extLst>
              </p:cNvPr>
              <p:cNvGrpSpPr/>
              <p:nvPr/>
            </p:nvGrpSpPr>
            <p:grpSpPr>
              <a:xfrm>
                <a:off x="3941378" y="2603243"/>
                <a:ext cx="3202061" cy="1066110"/>
                <a:chOff x="7939341" y="3037317"/>
                <a:chExt cx="897649" cy="353919"/>
              </a:xfrm>
            </p:grpSpPr>
            <p:sp>
              <p:nvSpPr>
                <p:cNvPr id="348" name="Freeform 347">
                  <a:extLst>
                    <a:ext uri="{FF2B5EF4-FFF2-40B4-BE49-F238E27FC236}">
                      <a16:creationId xmlns:a16="http://schemas.microsoft.com/office/drawing/2014/main" id="{6762CBB0-CBF1-DC47-8A14-38F59E1135B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9" name="Freeform 348">
                  <a:extLst>
                    <a:ext uri="{FF2B5EF4-FFF2-40B4-BE49-F238E27FC236}">
                      <a16:creationId xmlns:a16="http://schemas.microsoft.com/office/drawing/2014/main" id="{D05CC814-ADCE-AE43-B2BF-2E57EE6D6E93}"/>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0" name="Freeform 349">
                  <a:extLst>
                    <a:ext uri="{FF2B5EF4-FFF2-40B4-BE49-F238E27FC236}">
                      <a16:creationId xmlns:a16="http://schemas.microsoft.com/office/drawing/2014/main" id="{90D34BF2-9267-B246-BC83-C97A4D97DEE8}"/>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1" name="Freeform 350">
                  <a:extLst>
                    <a:ext uri="{FF2B5EF4-FFF2-40B4-BE49-F238E27FC236}">
                      <a16:creationId xmlns:a16="http://schemas.microsoft.com/office/drawing/2014/main" id="{1925F9C3-6A09-134C-8318-7290AD8B60A5}"/>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52" name="Group 351">
              <a:extLst>
                <a:ext uri="{FF2B5EF4-FFF2-40B4-BE49-F238E27FC236}">
                  <a16:creationId xmlns:a16="http://schemas.microsoft.com/office/drawing/2014/main" id="{E61C4667-123F-A845-BCC0-8455101ACF2F}"/>
                </a:ext>
              </a:extLst>
            </p:cNvPr>
            <p:cNvGrpSpPr/>
            <p:nvPr/>
          </p:nvGrpSpPr>
          <p:grpSpPr>
            <a:xfrm>
              <a:off x="7290083" y="3122951"/>
              <a:ext cx="746763" cy="344773"/>
              <a:chOff x="3668110" y="2448910"/>
              <a:chExt cx="3794234" cy="2165130"/>
            </a:xfrm>
          </p:grpSpPr>
          <p:sp>
            <p:nvSpPr>
              <p:cNvPr id="353" name="Rectangle 352">
                <a:extLst>
                  <a:ext uri="{FF2B5EF4-FFF2-40B4-BE49-F238E27FC236}">
                    <a16:creationId xmlns:a16="http://schemas.microsoft.com/office/drawing/2014/main" id="{7B7E719E-C4A3-4940-BB4F-671C6F1E7357}"/>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4" name="Freeform 353">
                <a:extLst>
                  <a:ext uri="{FF2B5EF4-FFF2-40B4-BE49-F238E27FC236}">
                    <a16:creationId xmlns:a16="http://schemas.microsoft.com/office/drawing/2014/main" id="{71CB114A-BFFE-4245-9969-879EF7F16EA8}"/>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55" name="Group 354">
                <a:extLst>
                  <a:ext uri="{FF2B5EF4-FFF2-40B4-BE49-F238E27FC236}">
                    <a16:creationId xmlns:a16="http://schemas.microsoft.com/office/drawing/2014/main" id="{72121964-7151-184E-B215-6FFAE4FA284F}"/>
                  </a:ext>
                </a:extLst>
              </p:cNvPr>
              <p:cNvGrpSpPr/>
              <p:nvPr/>
            </p:nvGrpSpPr>
            <p:grpSpPr>
              <a:xfrm>
                <a:off x="3941378" y="2603243"/>
                <a:ext cx="3202061" cy="1066110"/>
                <a:chOff x="7939341" y="3037317"/>
                <a:chExt cx="897649" cy="353919"/>
              </a:xfrm>
            </p:grpSpPr>
            <p:sp>
              <p:nvSpPr>
                <p:cNvPr id="356" name="Freeform 355">
                  <a:extLst>
                    <a:ext uri="{FF2B5EF4-FFF2-40B4-BE49-F238E27FC236}">
                      <a16:creationId xmlns:a16="http://schemas.microsoft.com/office/drawing/2014/main" id="{BB494E8E-F2D9-8D4C-8855-005A1DEE0305}"/>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7" name="Freeform 356">
                  <a:extLst>
                    <a:ext uri="{FF2B5EF4-FFF2-40B4-BE49-F238E27FC236}">
                      <a16:creationId xmlns:a16="http://schemas.microsoft.com/office/drawing/2014/main" id="{21953B9A-7B59-5B48-B542-2BE643E43FA0}"/>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8" name="Freeform 357">
                  <a:extLst>
                    <a:ext uri="{FF2B5EF4-FFF2-40B4-BE49-F238E27FC236}">
                      <a16:creationId xmlns:a16="http://schemas.microsoft.com/office/drawing/2014/main" id="{64E057B3-0410-8944-96E8-A73328F40DF9}"/>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9" name="Freeform 358">
                  <a:extLst>
                    <a:ext uri="{FF2B5EF4-FFF2-40B4-BE49-F238E27FC236}">
                      <a16:creationId xmlns:a16="http://schemas.microsoft.com/office/drawing/2014/main" id="{4F3BC6AC-6740-644B-B895-210B6ABEA3B6}"/>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60" name="Group 359">
              <a:extLst>
                <a:ext uri="{FF2B5EF4-FFF2-40B4-BE49-F238E27FC236}">
                  <a16:creationId xmlns:a16="http://schemas.microsoft.com/office/drawing/2014/main" id="{5C1BDD41-89CC-5142-82E0-31AD1AEA5928}"/>
                </a:ext>
              </a:extLst>
            </p:cNvPr>
            <p:cNvGrpSpPr/>
            <p:nvPr/>
          </p:nvGrpSpPr>
          <p:grpSpPr>
            <a:xfrm>
              <a:off x="5371262" y="3020518"/>
              <a:ext cx="746763" cy="344773"/>
              <a:chOff x="3668110" y="2448910"/>
              <a:chExt cx="3794234" cy="2165130"/>
            </a:xfrm>
          </p:grpSpPr>
          <p:sp>
            <p:nvSpPr>
              <p:cNvPr id="361" name="Rectangle 360">
                <a:extLst>
                  <a:ext uri="{FF2B5EF4-FFF2-40B4-BE49-F238E27FC236}">
                    <a16:creationId xmlns:a16="http://schemas.microsoft.com/office/drawing/2014/main" id="{8CAAD1B8-7EF7-104B-A99C-66500B373B15}"/>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2" name="Freeform 361">
                <a:extLst>
                  <a:ext uri="{FF2B5EF4-FFF2-40B4-BE49-F238E27FC236}">
                    <a16:creationId xmlns:a16="http://schemas.microsoft.com/office/drawing/2014/main" id="{C3709934-88FB-7B49-8DD5-B867C648DC42}"/>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63" name="Group 362">
                <a:extLst>
                  <a:ext uri="{FF2B5EF4-FFF2-40B4-BE49-F238E27FC236}">
                    <a16:creationId xmlns:a16="http://schemas.microsoft.com/office/drawing/2014/main" id="{A129641A-31D4-0744-9BA2-E6B8031E0C71}"/>
                  </a:ext>
                </a:extLst>
              </p:cNvPr>
              <p:cNvGrpSpPr/>
              <p:nvPr/>
            </p:nvGrpSpPr>
            <p:grpSpPr>
              <a:xfrm>
                <a:off x="3941378" y="2603243"/>
                <a:ext cx="3202061" cy="1066110"/>
                <a:chOff x="7939341" y="3037317"/>
                <a:chExt cx="897649" cy="353919"/>
              </a:xfrm>
            </p:grpSpPr>
            <p:sp>
              <p:nvSpPr>
                <p:cNvPr id="364" name="Freeform 363">
                  <a:extLst>
                    <a:ext uri="{FF2B5EF4-FFF2-40B4-BE49-F238E27FC236}">
                      <a16:creationId xmlns:a16="http://schemas.microsoft.com/office/drawing/2014/main" id="{AC8F2956-A0C1-9347-A821-CF7760F8BF1F}"/>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5" name="Freeform 364">
                  <a:extLst>
                    <a:ext uri="{FF2B5EF4-FFF2-40B4-BE49-F238E27FC236}">
                      <a16:creationId xmlns:a16="http://schemas.microsoft.com/office/drawing/2014/main" id="{3A2DD6F3-4BB4-7344-8796-936E8627C7EA}"/>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6" name="Freeform 365">
                  <a:extLst>
                    <a:ext uri="{FF2B5EF4-FFF2-40B4-BE49-F238E27FC236}">
                      <a16:creationId xmlns:a16="http://schemas.microsoft.com/office/drawing/2014/main" id="{1B108877-A9F2-B740-94FB-2FACB13C189C}"/>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7" name="Freeform 366">
                  <a:extLst>
                    <a:ext uri="{FF2B5EF4-FFF2-40B4-BE49-F238E27FC236}">
                      <a16:creationId xmlns:a16="http://schemas.microsoft.com/office/drawing/2014/main" id="{A4E7367F-EA46-6943-A52D-D2D39663AFD5}"/>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336" name="Group 335">
            <a:extLst>
              <a:ext uri="{FF2B5EF4-FFF2-40B4-BE49-F238E27FC236}">
                <a16:creationId xmlns:a16="http://schemas.microsoft.com/office/drawing/2014/main" id="{E7BFFEF5-1E5A-214E-815E-5352DB1D8B9D}"/>
              </a:ext>
            </a:extLst>
          </p:cNvPr>
          <p:cNvGrpSpPr/>
          <p:nvPr/>
        </p:nvGrpSpPr>
        <p:grpSpPr>
          <a:xfrm>
            <a:off x="3510443" y="3070406"/>
            <a:ext cx="746763" cy="344773"/>
            <a:chOff x="3668110" y="2448910"/>
            <a:chExt cx="3794234" cy="2165130"/>
          </a:xfrm>
        </p:grpSpPr>
        <p:sp>
          <p:nvSpPr>
            <p:cNvPr id="337" name="Rectangle 336">
              <a:extLst>
                <a:ext uri="{FF2B5EF4-FFF2-40B4-BE49-F238E27FC236}">
                  <a16:creationId xmlns:a16="http://schemas.microsoft.com/office/drawing/2014/main" id="{3882DC2F-B27B-0C40-807D-179D4FF6760D}"/>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8" name="Freeform 337">
              <a:extLst>
                <a:ext uri="{FF2B5EF4-FFF2-40B4-BE49-F238E27FC236}">
                  <a16:creationId xmlns:a16="http://schemas.microsoft.com/office/drawing/2014/main" id="{C45558C7-AA03-9549-BB76-2D627A97AB46}"/>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39" name="Group 338">
              <a:extLst>
                <a:ext uri="{FF2B5EF4-FFF2-40B4-BE49-F238E27FC236}">
                  <a16:creationId xmlns:a16="http://schemas.microsoft.com/office/drawing/2014/main" id="{C5245A52-75E9-4F43-901F-B3CDDA16D9AB}"/>
                </a:ext>
              </a:extLst>
            </p:cNvPr>
            <p:cNvGrpSpPr/>
            <p:nvPr/>
          </p:nvGrpSpPr>
          <p:grpSpPr>
            <a:xfrm>
              <a:off x="3941378" y="2603243"/>
              <a:ext cx="3202061" cy="1066110"/>
              <a:chOff x="7939341" y="3037317"/>
              <a:chExt cx="897649" cy="353919"/>
            </a:xfrm>
          </p:grpSpPr>
          <p:sp>
            <p:nvSpPr>
              <p:cNvPr id="340" name="Freeform 339">
                <a:extLst>
                  <a:ext uri="{FF2B5EF4-FFF2-40B4-BE49-F238E27FC236}">
                    <a16:creationId xmlns:a16="http://schemas.microsoft.com/office/drawing/2014/main" id="{5719E44D-592D-2B40-8629-8CAC92FD2898}"/>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1" name="Freeform 340">
                <a:extLst>
                  <a:ext uri="{FF2B5EF4-FFF2-40B4-BE49-F238E27FC236}">
                    <a16:creationId xmlns:a16="http://schemas.microsoft.com/office/drawing/2014/main" id="{8F866AE4-8716-1943-A767-116C65DECED7}"/>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2" name="Freeform 341">
                <a:extLst>
                  <a:ext uri="{FF2B5EF4-FFF2-40B4-BE49-F238E27FC236}">
                    <a16:creationId xmlns:a16="http://schemas.microsoft.com/office/drawing/2014/main" id="{5286B54F-3F16-8E4C-9916-F5AD40E1D773}"/>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3" name="Freeform 342">
                <a:extLst>
                  <a:ext uri="{FF2B5EF4-FFF2-40B4-BE49-F238E27FC236}">
                    <a16:creationId xmlns:a16="http://schemas.microsoft.com/office/drawing/2014/main" id="{A4B59C80-FD6E-ED49-8253-93F2FF9267E5}"/>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custDataLst>
      <p:tags r:id="rId1"/>
    </p:custDataLst>
    <p:extLst>
      <p:ext uri="{BB962C8B-B14F-4D97-AF65-F5344CB8AC3E}">
        <p14:creationId xmlns:p14="http://schemas.microsoft.com/office/powerpoint/2010/main" val="1868498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a:latin typeface="+mn-lt"/>
              </a:rPr>
              <a:t>Self-learning multi-switch exercise</a:t>
            </a:r>
            <a:endParaRPr lang="en-US" sz="4400" b="0">
              <a:latin typeface="+mn-lt"/>
            </a:endParaRPr>
          </a:p>
        </p:txBody>
      </p:sp>
      <p:sp>
        <p:nvSpPr>
          <p:cNvPr id="99" name="Rectangle 3">
            <a:extLst>
              <a:ext uri="{FF2B5EF4-FFF2-40B4-BE49-F238E27FC236}">
                <a16:creationId xmlns:a16="http://schemas.microsoft.com/office/drawing/2014/main" id="{568450DB-9CD6-EE43-953D-FA5EF552531B}"/>
              </a:ext>
            </a:extLst>
          </p:cNvPr>
          <p:cNvSpPr txBox="1">
            <a:spLocks noChangeArrowheads="1"/>
          </p:cNvSpPr>
          <p:nvPr/>
        </p:nvSpPr>
        <p:spPr>
          <a:xfrm>
            <a:off x="1077578" y="3940365"/>
            <a:ext cx="10238122" cy="1936179"/>
          </a:xfrm>
          <a:prstGeom prst="rect">
            <a:avLst/>
          </a:prstGeom>
        </p:spPr>
        <p:txBody>
          <a:bodyPr vert="horz" lIns="91440" tIns="45720" rIns="91440" bIns="45720" rtlCol="0">
            <a:normAutofit lnSpcReduction="10000"/>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3200">
                <a:solidFill>
                  <a:prstClr val="black"/>
                </a:solidFill>
                <a:latin typeface="Calibri" panose="020F0502020204030204"/>
              </a:rPr>
              <a:t>MAC_X is the MAC address of end host X</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a:p>
            <a:pPr>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Suppose C sends frame to I, I responds to C.</a:t>
            </a:r>
          </a:p>
          <a:p>
            <a:pPr>
              <a:defRPr/>
            </a:pPr>
            <a:r>
              <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rPr>
              <a:t>show updates to switch tables as packets are forwarded in S</a:t>
            </a:r>
            <a:r>
              <a:rPr kumimoji="0" lang="en-US" sz="3200" b="0" i="0" u="none" strike="noStrike" kern="1200" cap="none" spc="0" normalizeH="0" baseline="-25000" noProof="0">
                <a:ln>
                  <a:noFill/>
                </a:ln>
                <a:solidFill>
                  <a:srgbClr val="000000"/>
                </a:solidFill>
                <a:effectLst/>
                <a:uLnTx/>
                <a:uFillTx/>
                <a:latin typeface="Calibri" panose="020F0502020204030204"/>
                <a:ea typeface="+mn-ea"/>
                <a:cs typeface="+mn-cs"/>
              </a:rPr>
              <a:t>1</a:t>
            </a:r>
            <a:r>
              <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rPr>
              <a:t>, S</a:t>
            </a:r>
            <a:r>
              <a:rPr kumimoji="0" lang="en-US" sz="3200" b="0" i="0" u="none" strike="noStrike" kern="1200" cap="none" spc="0" normalizeH="0" baseline="-25000" noProof="0">
                <a:ln>
                  <a:noFill/>
                </a:ln>
                <a:solidFill>
                  <a:srgbClr val="000000"/>
                </a:solidFill>
                <a:effectLst/>
                <a:uLnTx/>
                <a:uFillTx/>
                <a:latin typeface="Calibri" panose="020F0502020204030204"/>
                <a:ea typeface="+mn-ea"/>
                <a:cs typeface="+mn-cs"/>
              </a:rPr>
              <a:t>2</a:t>
            </a:r>
            <a:r>
              <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rPr>
              <a:t>, S</a:t>
            </a:r>
            <a:r>
              <a:rPr kumimoji="0" lang="en-US" sz="3200" b="0" i="0" u="none" strike="noStrike" kern="1200" cap="none" spc="0" normalizeH="0" baseline="-25000" noProof="0">
                <a:ln>
                  <a:noFill/>
                </a:ln>
                <a:solidFill>
                  <a:srgbClr val="000000"/>
                </a:solidFill>
                <a:effectLst/>
                <a:uLnTx/>
                <a:uFillTx/>
                <a:latin typeface="Calibri" panose="020F0502020204030204"/>
                <a:ea typeface="+mn-ea"/>
                <a:cs typeface="+mn-cs"/>
              </a:rPr>
              <a:t>3</a:t>
            </a:r>
            <a:r>
              <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rPr>
              <a:t>, S</a:t>
            </a:r>
            <a:r>
              <a:rPr kumimoji="0" lang="en-US" sz="3200" b="0" i="0" u="none" strike="noStrike" kern="1200" cap="none" spc="0" normalizeH="0" baseline="-25000" noProof="0">
                <a:ln>
                  <a:noFill/>
                </a:ln>
                <a:solidFill>
                  <a:srgbClr val="000000"/>
                </a:solidFill>
                <a:effectLst/>
                <a:uLnTx/>
                <a:uFillTx/>
                <a:latin typeface="Calibri" panose="020F0502020204030204"/>
                <a:ea typeface="+mn-ea"/>
                <a:cs typeface="+mn-cs"/>
              </a:rPr>
              <a:t>4</a:t>
            </a:r>
            <a:r>
              <a:rPr kumimoji="0" lang="en-US" sz="3200" b="0" i="0" u="none" strike="noStrike" kern="1200" cap="none" spc="0" normalizeH="0" baseline="0" noProof="0">
                <a:ln>
                  <a:noFill/>
                </a:ln>
                <a:solidFill>
                  <a:srgbClr val="000000"/>
                </a:solidFill>
                <a:effectLst/>
                <a:uLnTx/>
                <a:uFillTx/>
                <a:latin typeface="Calibri" panose="020F0502020204030204"/>
                <a:ea typeface="+mn-ea"/>
                <a:cs typeface="+mn-cs"/>
              </a:rPr>
              <a:t> </a:t>
            </a:r>
          </a:p>
          <a:p>
            <a:pPr marL="352425" marR="0" lvl="0" indent="-222250" algn="l" defTabSz="914400" rtl="0" eaLnBrk="1" fontAlgn="auto" latinLnBrk="0" hangingPunct="1">
              <a:lnSpc>
                <a:spcPct val="90000"/>
              </a:lnSpc>
              <a:spcBef>
                <a:spcPts val="1000"/>
              </a:spcBef>
              <a:spcAft>
                <a:spcPts val="0"/>
              </a:spcAft>
              <a:buClr>
                <a:srgbClr val="0000A3"/>
              </a:buClr>
              <a:buSzTx/>
              <a:buFont typeface="Wingdings" charset="0"/>
              <a:buNone/>
              <a:tabLst/>
              <a:defRPr/>
            </a:pP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C21FFF95-C7EA-144E-84F5-63512E675D5A}"/>
              </a:ext>
            </a:extLst>
          </p:cNvPr>
          <p:cNvGrpSpPr/>
          <p:nvPr/>
        </p:nvGrpSpPr>
        <p:grpSpPr>
          <a:xfrm>
            <a:off x="2466005" y="1478415"/>
            <a:ext cx="6289087" cy="2044145"/>
            <a:chOff x="2517827" y="2194237"/>
            <a:chExt cx="6289087" cy="2044145"/>
          </a:xfrm>
        </p:grpSpPr>
        <p:grpSp>
          <p:nvGrpSpPr>
            <p:cNvPr id="101" name="Group 1">
              <a:extLst>
                <a:ext uri="{FF2B5EF4-FFF2-40B4-BE49-F238E27FC236}">
                  <a16:creationId xmlns:a16="http://schemas.microsoft.com/office/drawing/2014/main" id="{E174CED5-AC35-D54C-8BF6-1C9463848BEB}"/>
                </a:ext>
              </a:extLst>
            </p:cNvPr>
            <p:cNvGrpSpPr>
              <a:grpSpLocks/>
            </p:cNvGrpSpPr>
            <p:nvPr/>
          </p:nvGrpSpPr>
          <p:grpSpPr bwMode="auto">
            <a:xfrm>
              <a:off x="2517827" y="2654612"/>
              <a:ext cx="2005135" cy="1358900"/>
              <a:chOff x="958850" y="2444750"/>
              <a:chExt cx="2005665" cy="1358710"/>
            </a:xfrm>
          </p:grpSpPr>
          <p:sp>
            <p:nvSpPr>
              <p:cNvPr id="102" name="Line 20">
                <a:extLst>
                  <a:ext uri="{FF2B5EF4-FFF2-40B4-BE49-F238E27FC236}">
                    <a16:creationId xmlns:a16="http://schemas.microsoft.com/office/drawing/2014/main" id="{99456C36-8A4C-D04A-935F-F188E1160206}"/>
                  </a:ext>
                </a:extLst>
              </p:cNvPr>
              <p:cNvSpPr>
                <a:spLocks noChangeShapeType="1"/>
              </p:cNvSpPr>
              <p:nvPr/>
            </p:nvSpPr>
            <p:spPr bwMode="auto">
              <a:xfrm flipH="1">
                <a:off x="1582903" y="3030456"/>
                <a:ext cx="555772" cy="0"/>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3" name="Line 21">
                <a:extLst>
                  <a:ext uri="{FF2B5EF4-FFF2-40B4-BE49-F238E27FC236}">
                    <a16:creationId xmlns:a16="http://schemas.microsoft.com/office/drawing/2014/main" id="{55CE708E-2A34-9F40-8A40-EC8F4808BABF}"/>
                  </a:ext>
                </a:extLst>
              </p:cNvPr>
              <p:cNvSpPr>
                <a:spLocks noChangeShapeType="1"/>
              </p:cNvSpPr>
              <p:nvPr/>
            </p:nvSpPr>
            <p:spPr bwMode="auto">
              <a:xfrm flipH="1">
                <a:off x="1970355" y="3078074"/>
                <a:ext cx="271534" cy="31428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4" name="Line 22">
                <a:extLst>
                  <a:ext uri="{FF2B5EF4-FFF2-40B4-BE49-F238E27FC236}">
                    <a16:creationId xmlns:a16="http://schemas.microsoft.com/office/drawing/2014/main" id="{25CA20B9-2A94-684B-9200-B43A5DC1AD7A}"/>
                  </a:ext>
                </a:extLst>
              </p:cNvPr>
              <p:cNvSpPr>
                <a:spLocks noChangeShapeType="1"/>
              </p:cNvSpPr>
              <p:nvPr/>
            </p:nvSpPr>
            <p:spPr bwMode="auto">
              <a:xfrm>
                <a:off x="2389566" y="3106645"/>
                <a:ext cx="73044" cy="295234"/>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05" name="Text Box 64">
                <a:extLst>
                  <a:ext uri="{FF2B5EF4-FFF2-40B4-BE49-F238E27FC236}">
                    <a16:creationId xmlns:a16="http://schemas.microsoft.com/office/drawing/2014/main" id="{4DEB5825-2375-754E-8531-766CDA61CDCF}"/>
                  </a:ext>
                </a:extLst>
              </p:cNvPr>
              <p:cNvSpPr txBox="1">
                <a:spLocks noChangeArrowheads="1"/>
              </p:cNvSpPr>
              <p:nvPr/>
            </p:nvSpPr>
            <p:spPr bwMode="auto">
              <a:xfrm>
                <a:off x="958850" y="2844744"/>
                <a:ext cx="317800"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A</a:t>
                </a:r>
              </a:p>
            </p:txBody>
          </p:sp>
          <p:sp>
            <p:nvSpPr>
              <p:cNvPr id="106" name="Text Box 65">
                <a:extLst>
                  <a:ext uri="{FF2B5EF4-FFF2-40B4-BE49-F238E27FC236}">
                    <a16:creationId xmlns:a16="http://schemas.microsoft.com/office/drawing/2014/main" id="{799C545E-6574-C94C-A803-1B1F400DC0A5}"/>
                  </a:ext>
                </a:extLst>
              </p:cNvPr>
              <p:cNvSpPr txBox="1">
                <a:spLocks noChangeArrowheads="1"/>
              </p:cNvSpPr>
              <p:nvPr/>
            </p:nvSpPr>
            <p:spPr bwMode="auto">
              <a:xfrm>
                <a:off x="1408232" y="3306642"/>
                <a:ext cx="309782"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B</a:t>
                </a:r>
              </a:p>
            </p:txBody>
          </p:sp>
          <p:sp>
            <p:nvSpPr>
              <p:cNvPr id="107" name="Text Box 73">
                <a:extLst>
                  <a:ext uri="{FF2B5EF4-FFF2-40B4-BE49-F238E27FC236}">
                    <a16:creationId xmlns:a16="http://schemas.microsoft.com/office/drawing/2014/main" id="{0DF107CE-E588-A94A-88C7-2C3915755E9D}"/>
                  </a:ext>
                </a:extLst>
              </p:cNvPr>
              <p:cNvSpPr txBox="1">
                <a:spLocks noChangeArrowheads="1"/>
              </p:cNvSpPr>
              <p:nvPr/>
            </p:nvSpPr>
            <p:spPr bwMode="auto">
              <a:xfrm>
                <a:off x="2181548" y="2444750"/>
                <a:ext cx="369109"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1</a:t>
                </a:r>
              </a:p>
            </p:txBody>
          </p:sp>
          <p:sp>
            <p:nvSpPr>
              <p:cNvPr id="108" name="Text Box 66">
                <a:extLst>
                  <a:ext uri="{FF2B5EF4-FFF2-40B4-BE49-F238E27FC236}">
                    <a16:creationId xmlns:a16="http://schemas.microsoft.com/office/drawing/2014/main" id="{BFDB47B6-1E5E-BD42-AC91-800C3CCA6E13}"/>
                  </a:ext>
                </a:extLst>
              </p:cNvPr>
              <p:cNvSpPr txBox="1">
                <a:spLocks noChangeArrowheads="1"/>
              </p:cNvSpPr>
              <p:nvPr/>
            </p:nvSpPr>
            <p:spPr bwMode="auto">
              <a:xfrm>
                <a:off x="2656336" y="3298706"/>
                <a:ext cx="308179" cy="3692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C</a:t>
                </a:r>
              </a:p>
            </p:txBody>
          </p:sp>
          <p:grpSp>
            <p:nvGrpSpPr>
              <p:cNvPr id="109" name="Group 44">
                <a:extLst>
                  <a:ext uri="{FF2B5EF4-FFF2-40B4-BE49-F238E27FC236}">
                    <a16:creationId xmlns:a16="http://schemas.microsoft.com/office/drawing/2014/main" id="{DC837921-0D64-BD47-861E-F31CC635EE93}"/>
                  </a:ext>
                </a:extLst>
              </p:cNvPr>
              <p:cNvGrpSpPr>
                <a:grpSpLocks/>
              </p:cNvGrpSpPr>
              <p:nvPr/>
            </p:nvGrpSpPr>
            <p:grpSpPr bwMode="auto">
              <a:xfrm>
                <a:off x="1127760" y="2834640"/>
                <a:ext cx="568960" cy="481140"/>
                <a:chOff x="-44" y="1473"/>
                <a:chExt cx="981" cy="1105"/>
              </a:xfrm>
            </p:grpSpPr>
            <p:pic>
              <p:nvPicPr>
                <p:cNvPr id="117" name="Picture 45" descr="desktop_computer_stylized_medium">
                  <a:extLst>
                    <a:ext uri="{FF2B5EF4-FFF2-40B4-BE49-F238E27FC236}">
                      <a16:creationId xmlns:a16="http://schemas.microsoft.com/office/drawing/2014/main" id="{99A10DAA-F025-3840-A597-986C2A27A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8" name="Freeform 46">
                  <a:extLst>
                    <a:ext uri="{FF2B5EF4-FFF2-40B4-BE49-F238E27FC236}">
                      <a16:creationId xmlns:a16="http://schemas.microsoft.com/office/drawing/2014/main" id="{83738852-B2D6-8A45-99DE-7F2DF5918B9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110" name="Group 44">
                <a:extLst>
                  <a:ext uri="{FF2B5EF4-FFF2-40B4-BE49-F238E27FC236}">
                    <a16:creationId xmlns:a16="http://schemas.microsoft.com/office/drawing/2014/main" id="{A033586C-CAEE-E347-8D88-3B31D913E385}"/>
                  </a:ext>
                </a:extLst>
              </p:cNvPr>
              <p:cNvGrpSpPr>
                <a:grpSpLocks/>
              </p:cNvGrpSpPr>
              <p:nvPr/>
            </p:nvGrpSpPr>
            <p:grpSpPr bwMode="auto">
              <a:xfrm>
                <a:off x="1534160" y="3291840"/>
                <a:ext cx="568960" cy="481140"/>
                <a:chOff x="-44" y="1473"/>
                <a:chExt cx="981" cy="1105"/>
              </a:xfrm>
            </p:grpSpPr>
            <p:pic>
              <p:nvPicPr>
                <p:cNvPr id="115" name="Picture 45" descr="desktop_computer_stylized_medium">
                  <a:extLst>
                    <a:ext uri="{FF2B5EF4-FFF2-40B4-BE49-F238E27FC236}">
                      <a16:creationId xmlns:a16="http://schemas.microsoft.com/office/drawing/2014/main" id="{21CE84B5-06A2-D14C-AEBE-CFD46034D4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6" name="Freeform 46">
                  <a:extLst>
                    <a:ext uri="{FF2B5EF4-FFF2-40B4-BE49-F238E27FC236}">
                      <a16:creationId xmlns:a16="http://schemas.microsoft.com/office/drawing/2014/main" id="{5FD3094A-1859-F648-BB49-F2B23B15C5B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111" name="Group 44">
                <a:extLst>
                  <a:ext uri="{FF2B5EF4-FFF2-40B4-BE49-F238E27FC236}">
                    <a16:creationId xmlns:a16="http://schemas.microsoft.com/office/drawing/2014/main" id="{655FEA45-4989-2C4A-8309-EA2DBF28B5CB}"/>
                  </a:ext>
                </a:extLst>
              </p:cNvPr>
              <p:cNvGrpSpPr>
                <a:grpSpLocks/>
              </p:cNvGrpSpPr>
              <p:nvPr/>
            </p:nvGrpSpPr>
            <p:grpSpPr bwMode="auto">
              <a:xfrm>
                <a:off x="2062480" y="3322320"/>
                <a:ext cx="568960" cy="481140"/>
                <a:chOff x="-44" y="1473"/>
                <a:chExt cx="981" cy="1105"/>
              </a:xfrm>
            </p:grpSpPr>
            <p:pic>
              <p:nvPicPr>
                <p:cNvPr id="113" name="Picture 45" descr="desktop_computer_stylized_medium">
                  <a:extLst>
                    <a:ext uri="{FF2B5EF4-FFF2-40B4-BE49-F238E27FC236}">
                      <a16:creationId xmlns:a16="http://schemas.microsoft.com/office/drawing/2014/main" id="{C2B6BF88-F812-964A-96C8-B3552CB52B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4" name="Freeform 46">
                  <a:extLst>
                    <a:ext uri="{FF2B5EF4-FFF2-40B4-BE49-F238E27FC236}">
                      <a16:creationId xmlns:a16="http://schemas.microsoft.com/office/drawing/2014/main" id="{C7D61B70-C386-EB44-94E6-4FCDCA9CCD70}"/>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112" name="Picture 3">
                <a:extLst>
                  <a:ext uri="{FF2B5EF4-FFF2-40B4-BE49-F238E27FC236}">
                    <a16:creationId xmlns:a16="http://schemas.microsoft.com/office/drawing/2014/main" id="{B5A71CE8-50DE-B246-AE60-22D59D7124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4817" y="2879664"/>
                <a:ext cx="678041" cy="2999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19" name="Group 118">
              <a:extLst>
                <a:ext uri="{FF2B5EF4-FFF2-40B4-BE49-F238E27FC236}">
                  <a16:creationId xmlns:a16="http://schemas.microsoft.com/office/drawing/2014/main" id="{2816478B-C7BF-3A4B-9910-57E846BFA2AE}"/>
                </a:ext>
              </a:extLst>
            </p:cNvPr>
            <p:cNvGrpSpPr/>
            <p:nvPr/>
          </p:nvGrpSpPr>
          <p:grpSpPr>
            <a:xfrm>
              <a:off x="3950752" y="2194237"/>
              <a:ext cx="4856162" cy="2044145"/>
              <a:chOff x="3950752" y="2194237"/>
              <a:chExt cx="4856162" cy="2044145"/>
            </a:xfrm>
          </p:grpSpPr>
          <p:grpSp>
            <p:nvGrpSpPr>
              <p:cNvPr id="120" name="Group 119">
                <a:extLst>
                  <a:ext uri="{FF2B5EF4-FFF2-40B4-BE49-F238E27FC236}">
                    <a16:creationId xmlns:a16="http://schemas.microsoft.com/office/drawing/2014/main" id="{ABDB365C-75DD-BA4C-8483-F86287AD44AA}"/>
                  </a:ext>
                </a:extLst>
              </p:cNvPr>
              <p:cNvGrpSpPr>
                <a:grpSpLocks/>
              </p:cNvGrpSpPr>
              <p:nvPr/>
            </p:nvGrpSpPr>
            <p:grpSpPr bwMode="auto">
              <a:xfrm>
                <a:off x="3950752" y="2194237"/>
                <a:ext cx="4856162" cy="2044145"/>
                <a:chOff x="2379663" y="1984375"/>
                <a:chExt cx="4855711" cy="2043590"/>
              </a:xfrm>
            </p:grpSpPr>
            <p:sp>
              <p:nvSpPr>
                <p:cNvPr id="145" name="Line 23">
                  <a:extLst>
                    <a:ext uri="{FF2B5EF4-FFF2-40B4-BE49-F238E27FC236}">
                      <a16:creationId xmlns:a16="http://schemas.microsoft.com/office/drawing/2014/main" id="{68A6B2AD-4A9F-214F-BE1D-B7DF7E1C6E9D}"/>
                    </a:ext>
                  </a:extLst>
                </p:cNvPr>
                <p:cNvSpPr>
                  <a:spLocks noChangeShapeType="1"/>
                </p:cNvSpPr>
                <p:nvPr/>
              </p:nvSpPr>
              <p:spPr bwMode="auto">
                <a:xfrm flipH="1">
                  <a:off x="3635258" y="3068344"/>
                  <a:ext cx="346043" cy="215841"/>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6" name="Line 24">
                  <a:extLst>
                    <a:ext uri="{FF2B5EF4-FFF2-40B4-BE49-F238E27FC236}">
                      <a16:creationId xmlns:a16="http://schemas.microsoft.com/office/drawing/2014/main" id="{D84ED115-8A00-2C43-AB0E-B0231CCF940E}"/>
                    </a:ext>
                  </a:extLst>
                </p:cNvPr>
                <p:cNvSpPr>
                  <a:spLocks noChangeShapeType="1"/>
                </p:cNvSpPr>
                <p:nvPr/>
              </p:nvSpPr>
              <p:spPr bwMode="auto">
                <a:xfrm flipH="1">
                  <a:off x="3949554" y="3087389"/>
                  <a:ext cx="125401" cy="58721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7" name="Line 25">
                  <a:extLst>
                    <a:ext uri="{FF2B5EF4-FFF2-40B4-BE49-F238E27FC236}">
                      <a16:creationId xmlns:a16="http://schemas.microsoft.com/office/drawing/2014/main" id="{B1AA3E0A-B9A5-294C-A748-5E42A95E375C}"/>
                    </a:ext>
                  </a:extLst>
                </p:cNvPr>
                <p:cNvSpPr>
                  <a:spLocks noChangeShapeType="1"/>
                </p:cNvSpPr>
                <p:nvPr/>
              </p:nvSpPr>
              <p:spPr bwMode="auto">
                <a:xfrm>
                  <a:off x="4254326" y="3030254"/>
                  <a:ext cx="230167" cy="36185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8" name="Line 26">
                  <a:extLst>
                    <a:ext uri="{FF2B5EF4-FFF2-40B4-BE49-F238E27FC236}">
                      <a16:creationId xmlns:a16="http://schemas.microsoft.com/office/drawing/2014/main" id="{CC0F30F5-BEDC-5D4D-B554-BBE6A2062FD2}"/>
                    </a:ext>
                  </a:extLst>
                </p:cNvPr>
                <p:cNvSpPr>
                  <a:spLocks noChangeShapeType="1"/>
                </p:cNvSpPr>
                <p:nvPr/>
              </p:nvSpPr>
              <p:spPr bwMode="auto">
                <a:xfrm flipH="1">
                  <a:off x="5532145" y="3106433"/>
                  <a:ext cx="428585" cy="244409"/>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49" name="Line 27">
                  <a:extLst>
                    <a:ext uri="{FF2B5EF4-FFF2-40B4-BE49-F238E27FC236}">
                      <a16:creationId xmlns:a16="http://schemas.microsoft.com/office/drawing/2014/main" id="{306D12EE-4853-A448-A0E4-6AA00BE66B29}"/>
                    </a:ext>
                  </a:extLst>
                </p:cNvPr>
                <p:cNvSpPr>
                  <a:spLocks noChangeShapeType="1"/>
                </p:cNvSpPr>
                <p:nvPr/>
              </p:nvSpPr>
              <p:spPr bwMode="auto">
                <a:xfrm flipH="1">
                  <a:off x="6035335" y="3077866"/>
                  <a:ext cx="9524" cy="46977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0" name="Line 35">
                  <a:extLst>
                    <a:ext uri="{FF2B5EF4-FFF2-40B4-BE49-F238E27FC236}">
                      <a16:creationId xmlns:a16="http://schemas.microsoft.com/office/drawing/2014/main" id="{2F390777-5412-4D49-92B7-E21F0873BF21}"/>
                    </a:ext>
                  </a:extLst>
                </p:cNvPr>
                <p:cNvSpPr>
                  <a:spLocks noChangeShapeType="1"/>
                </p:cNvSpPr>
                <p:nvPr/>
              </p:nvSpPr>
              <p:spPr bwMode="auto">
                <a:xfrm flipH="1">
                  <a:off x="2379663" y="2355749"/>
                  <a:ext cx="1517509" cy="536429"/>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1" name="Line 36">
                  <a:extLst>
                    <a:ext uri="{FF2B5EF4-FFF2-40B4-BE49-F238E27FC236}">
                      <a16:creationId xmlns:a16="http://schemas.microsoft.com/office/drawing/2014/main" id="{2A8B696B-9EF3-6144-9251-35E77662F2DA}"/>
                    </a:ext>
                  </a:extLst>
                </p:cNvPr>
                <p:cNvSpPr>
                  <a:spLocks noChangeShapeType="1"/>
                </p:cNvSpPr>
                <p:nvPr/>
              </p:nvSpPr>
              <p:spPr bwMode="auto">
                <a:xfrm>
                  <a:off x="4200356" y="2322421"/>
                  <a:ext cx="0" cy="599912"/>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2" name="Line 37">
                  <a:extLst>
                    <a:ext uri="{FF2B5EF4-FFF2-40B4-BE49-F238E27FC236}">
                      <a16:creationId xmlns:a16="http://schemas.microsoft.com/office/drawing/2014/main" id="{EE382A21-6506-2149-B95A-87DC8F5C2605}"/>
                    </a:ext>
                  </a:extLst>
                </p:cNvPr>
                <p:cNvSpPr>
                  <a:spLocks noChangeShapeType="1"/>
                </p:cNvSpPr>
                <p:nvPr/>
              </p:nvSpPr>
              <p:spPr bwMode="auto">
                <a:xfrm flipH="1" flipV="1">
                  <a:off x="4449571" y="2306551"/>
                  <a:ext cx="1406394" cy="684026"/>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3" name="Line 63">
                  <a:extLst>
                    <a:ext uri="{FF2B5EF4-FFF2-40B4-BE49-F238E27FC236}">
                      <a16:creationId xmlns:a16="http://schemas.microsoft.com/office/drawing/2014/main" id="{BDF97CF4-DC42-E04A-B487-6437DFE7CE6A}"/>
                    </a:ext>
                  </a:extLst>
                </p:cNvPr>
                <p:cNvSpPr>
                  <a:spLocks noChangeShapeType="1"/>
                </p:cNvSpPr>
                <p:nvPr/>
              </p:nvSpPr>
              <p:spPr bwMode="auto">
                <a:xfrm>
                  <a:off x="6411539" y="3131826"/>
                  <a:ext cx="285723" cy="158707"/>
                </a:xfrm>
                <a:prstGeom prst="line">
                  <a:avLst/>
                </a:prstGeom>
                <a:noFill/>
                <a:ln w="952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154" name="Text Box 67">
                  <a:extLst>
                    <a:ext uri="{FF2B5EF4-FFF2-40B4-BE49-F238E27FC236}">
                      <a16:creationId xmlns:a16="http://schemas.microsoft.com/office/drawing/2014/main" id="{2188C4D3-BD36-E047-9559-CABADC9F0FB0}"/>
                    </a:ext>
                  </a:extLst>
                </p:cNvPr>
                <p:cNvSpPr txBox="1">
                  <a:spLocks noChangeArrowheads="1"/>
                </p:cNvSpPr>
                <p:nvPr/>
              </p:nvSpPr>
              <p:spPr bwMode="auto">
                <a:xfrm>
                  <a:off x="3620973" y="3222289"/>
                  <a:ext cx="327304"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D</a:t>
                  </a:r>
                </a:p>
              </p:txBody>
            </p:sp>
            <p:sp>
              <p:nvSpPr>
                <p:cNvPr id="155" name="Text Box 68">
                  <a:extLst>
                    <a:ext uri="{FF2B5EF4-FFF2-40B4-BE49-F238E27FC236}">
                      <a16:creationId xmlns:a16="http://schemas.microsoft.com/office/drawing/2014/main" id="{D377AFD9-065B-0D42-89D3-C837E5B12519}"/>
                    </a:ext>
                  </a:extLst>
                </p:cNvPr>
                <p:cNvSpPr txBox="1">
                  <a:spLocks noChangeArrowheads="1"/>
                </p:cNvSpPr>
                <p:nvPr/>
              </p:nvSpPr>
              <p:spPr bwMode="auto">
                <a:xfrm>
                  <a:off x="4094004" y="3658733"/>
                  <a:ext cx="29684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E</a:t>
                  </a:r>
                </a:p>
              </p:txBody>
            </p:sp>
            <p:sp>
              <p:nvSpPr>
                <p:cNvPr id="156" name="Text Box 69">
                  <a:extLst>
                    <a:ext uri="{FF2B5EF4-FFF2-40B4-BE49-F238E27FC236}">
                      <a16:creationId xmlns:a16="http://schemas.microsoft.com/office/drawing/2014/main" id="{0CFCAF43-7430-1543-B71F-013915B7D59C}"/>
                    </a:ext>
                  </a:extLst>
                </p:cNvPr>
                <p:cNvSpPr txBox="1">
                  <a:spLocks noChangeArrowheads="1"/>
                </p:cNvSpPr>
                <p:nvPr/>
              </p:nvSpPr>
              <p:spPr bwMode="auto">
                <a:xfrm>
                  <a:off x="4567035" y="3057234"/>
                  <a:ext cx="290437"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F</a:t>
                  </a:r>
                </a:p>
              </p:txBody>
            </p:sp>
            <p:sp>
              <p:nvSpPr>
                <p:cNvPr id="157" name="Text Box 74">
                  <a:extLst>
                    <a:ext uri="{FF2B5EF4-FFF2-40B4-BE49-F238E27FC236}">
                      <a16:creationId xmlns:a16="http://schemas.microsoft.com/office/drawing/2014/main" id="{09D60F24-0E65-E540-A132-B2087CA454F1}"/>
                    </a:ext>
                  </a:extLst>
                </p:cNvPr>
                <p:cNvSpPr txBox="1">
                  <a:spLocks noChangeArrowheads="1"/>
                </p:cNvSpPr>
                <p:nvPr/>
              </p:nvSpPr>
              <p:spPr bwMode="auto">
                <a:xfrm>
                  <a:off x="3408267" y="2768387"/>
                  <a:ext cx="36897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2</a:t>
                  </a:r>
                </a:p>
              </p:txBody>
            </p:sp>
            <p:sp>
              <p:nvSpPr>
                <p:cNvPr id="158" name="Text Box 75">
                  <a:extLst>
                    <a:ext uri="{FF2B5EF4-FFF2-40B4-BE49-F238E27FC236}">
                      <a16:creationId xmlns:a16="http://schemas.microsoft.com/office/drawing/2014/main" id="{61B735CA-251A-CF4F-988F-56BD7EB99128}"/>
                    </a:ext>
                  </a:extLst>
                </p:cNvPr>
                <p:cNvSpPr txBox="1">
                  <a:spLocks noChangeArrowheads="1"/>
                </p:cNvSpPr>
                <p:nvPr/>
              </p:nvSpPr>
              <p:spPr bwMode="auto">
                <a:xfrm>
                  <a:off x="4635290" y="1984375"/>
                  <a:ext cx="36897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4</a:t>
                  </a:r>
                </a:p>
              </p:txBody>
            </p:sp>
            <p:sp>
              <p:nvSpPr>
                <p:cNvPr id="159" name="Text Box 76">
                  <a:extLst>
                    <a:ext uri="{FF2B5EF4-FFF2-40B4-BE49-F238E27FC236}">
                      <a16:creationId xmlns:a16="http://schemas.microsoft.com/office/drawing/2014/main" id="{5684E9B9-6F8F-9B49-87D7-884038727FB1}"/>
                    </a:ext>
                  </a:extLst>
                </p:cNvPr>
                <p:cNvSpPr txBox="1">
                  <a:spLocks noChangeArrowheads="1"/>
                </p:cNvSpPr>
                <p:nvPr/>
              </p:nvSpPr>
              <p:spPr bwMode="auto">
                <a:xfrm>
                  <a:off x="6009938" y="2570004"/>
                  <a:ext cx="368978"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S</a:t>
                  </a:r>
                  <a:r>
                    <a:rPr kumimoji="0" lang="en-US" sz="1800" b="0" i="0" u="none" strike="noStrike" kern="0" cap="none" spc="0" normalizeH="0" baseline="-25000" noProof="0">
                      <a:ln>
                        <a:noFill/>
                      </a:ln>
                      <a:solidFill>
                        <a:srgbClr val="000000"/>
                      </a:solidFill>
                      <a:effectLst/>
                      <a:uLnTx/>
                      <a:uFillTx/>
                      <a:latin typeface="Calibri" panose="020F0502020204030204"/>
                      <a:ea typeface="ＭＳ Ｐゴシック" charset="0"/>
                      <a:cs typeface="Arial" charset="0"/>
                    </a:rPr>
                    <a:t>3</a:t>
                  </a:r>
                </a:p>
              </p:txBody>
            </p:sp>
            <p:sp>
              <p:nvSpPr>
                <p:cNvPr id="160" name="Text Box 78">
                  <a:extLst>
                    <a:ext uri="{FF2B5EF4-FFF2-40B4-BE49-F238E27FC236}">
                      <a16:creationId xmlns:a16="http://schemas.microsoft.com/office/drawing/2014/main" id="{811B64AB-D4E5-1E43-81FE-A68C071F635D}"/>
                    </a:ext>
                  </a:extLst>
                </p:cNvPr>
                <p:cNvSpPr txBox="1">
                  <a:spLocks noChangeArrowheads="1"/>
                </p:cNvSpPr>
                <p:nvPr/>
              </p:nvSpPr>
              <p:spPr bwMode="auto">
                <a:xfrm>
                  <a:off x="6240104" y="3541290"/>
                  <a:ext cx="328905"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H</a:t>
                  </a:r>
                </a:p>
              </p:txBody>
            </p:sp>
            <p:sp>
              <p:nvSpPr>
                <p:cNvPr id="161" name="Text Box 79">
                  <a:extLst>
                    <a:ext uri="{FF2B5EF4-FFF2-40B4-BE49-F238E27FC236}">
                      <a16:creationId xmlns:a16="http://schemas.microsoft.com/office/drawing/2014/main" id="{5D07C5EE-CF96-1441-A8A4-14B2C1E5BC6A}"/>
                    </a:ext>
                  </a:extLst>
                </p:cNvPr>
                <p:cNvSpPr txBox="1">
                  <a:spLocks noChangeArrowheads="1"/>
                </p:cNvSpPr>
                <p:nvPr/>
              </p:nvSpPr>
              <p:spPr bwMode="auto">
                <a:xfrm>
                  <a:off x="6986160" y="3179439"/>
                  <a:ext cx="249214" cy="3697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I</a:t>
                  </a:r>
                </a:p>
              </p:txBody>
            </p:sp>
            <p:sp>
              <p:nvSpPr>
                <p:cNvPr id="162" name="Text Box 80">
                  <a:extLst>
                    <a:ext uri="{FF2B5EF4-FFF2-40B4-BE49-F238E27FC236}">
                      <a16:creationId xmlns:a16="http://schemas.microsoft.com/office/drawing/2014/main" id="{76121A31-0CF9-CD4B-AE69-015165CDB9E5}"/>
                    </a:ext>
                  </a:extLst>
                </p:cNvPr>
                <p:cNvSpPr txBox="1">
                  <a:spLocks noChangeArrowheads="1"/>
                </p:cNvSpPr>
                <p:nvPr/>
              </p:nvSpPr>
              <p:spPr bwMode="auto">
                <a:xfrm>
                  <a:off x="5103560" y="3595251"/>
                  <a:ext cx="330509" cy="369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a:defRPr i="1">
                      <a:solidFill>
                        <a:schemeClr val="tx1"/>
                      </a:solidFill>
                      <a:latin typeface="Comic Sans MS" charset="0"/>
                      <a:ea typeface="ＭＳ Ｐゴシック" charset="0"/>
                    </a:defRPr>
                  </a:lvl1pPr>
                  <a:lvl2pPr marL="742950" indent="-285750">
                    <a:defRPr i="1">
                      <a:solidFill>
                        <a:schemeClr val="tx1"/>
                      </a:solidFill>
                      <a:latin typeface="Comic Sans MS" charset="0"/>
                      <a:ea typeface="ＭＳ Ｐゴシック" charset="0"/>
                    </a:defRPr>
                  </a:lvl2pPr>
                  <a:lvl3pPr marL="1143000" indent="-228600">
                    <a:defRPr i="1">
                      <a:solidFill>
                        <a:schemeClr val="tx1"/>
                      </a:solidFill>
                      <a:latin typeface="Comic Sans MS" charset="0"/>
                      <a:ea typeface="ＭＳ Ｐゴシック" charset="0"/>
                    </a:defRPr>
                  </a:lvl3pPr>
                  <a:lvl4pPr marL="1600200" indent="-228600">
                    <a:defRPr i="1">
                      <a:solidFill>
                        <a:schemeClr val="tx1"/>
                      </a:solidFill>
                      <a:latin typeface="Comic Sans MS" charset="0"/>
                      <a:ea typeface="ＭＳ Ｐゴシック" charset="0"/>
                    </a:defRPr>
                  </a:lvl4pPr>
                  <a:lvl5pPr marL="2057400" indent="-228600">
                    <a:defRPr i="1">
                      <a:solidFill>
                        <a:schemeClr val="tx1"/>
                      </a:solidFill>
                      <a:latin typeface="Comic Sans MS" charset="0"/>
                      <a:ea typeface="ＭＳ Ｐゴシック" charset="0"/>
                    </a:defRPr>
                  </a:lvl5pPr>
                  <a:lvl6pPr marL="2514600" indent="-228600" eaLnBrk="0" fontAlgn="base" hangingPunct="0">
                    <a:spcBef>
                      <a:spcPct val="0"/>
                    </a:spcBef>
                    <a:spcAft>
                      <a:spcPct val="0"/>
                    </a:spcAft>
                    <a:defRPr i="1">
                      <a:solidFill>
                        <a:schemeClr val="tx1"/>
                      </a:solidFill>
                      <a:latin typeface="Comic Sans MS" charset="0"/>
                      <a:ea typeface="ＭＳ Ｐゴシック" charset="0"/>
                    </a:defRPr>
                  </a:lvl6pPr>
                  <a:lvl7pPr marL="2971800" indent="-228600" eaLnBrk="0" fontAlgn="base" hangingPunct="0">
                    <a:spcBef>
                      <a:spcPct val="0"/>
                    </a:spcBef>
                    <a:spcAft>
                      <a:spcPct val="0"/>
                    </a:spcAft>
                    <a:defRPr i="1">
                      <a:solidFill>
                        <a:schemeClr val="tx1"/>
                      </a:solidFill>
                      <a:latin typeface="Comic Sans MS" charset="0"/>
                      <a:ea typeface="ＭＳ Ｐゴシック" charset="0"/>
                    </a:defRPr>
                  </a:lvl7pPr>
                  <a:lvl8pPr marL="3429000" indent="-228600" eaLnBrk="0" fontAlgn="base" hangingPunct="0">
                    <a:spcBef>
                      <a:spcPct val="0"/>
                    </a:spcBef>
                    <a:spcAft>
                      <a:spcPct val="0"/>
                    </a:spcAft>
                    <a:defRPr i="1">
                      <a:solidFill>
                        <a:schemeClr val="tx1"/>
                      </a:solidFill>
                      <a:latin typeface="Comic Sans MS" charset="0"/>
                      <a:ea typeface="ＭＳ Ｐゴシック" charset="0"/>
                    </a:defRPr>
                  </a:lvl8pPr>
                  <a:lvl9pPr marL="3886200" indent="-228600" eaLnBrk="0" fontAlgn="base" hangingPunct="0">
                    <a:spcBef>
                      <a:spcPct val="0"/>
                    </a:spcBef>
                    <a:spcAft>
                      <a:spcPct val="0"/>
                    </a:spcAft>
                    <a:defRPr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G</a:t>
                  </a:r>
                </a:p>
              </p:txBody>
            </p:sp>
            <p:pic>
              <p:nvPicPr>
                <p:cNvPr id="163" name="Picture 3">
                  <a:extLst>
                    <a:ext uri="{FF2B5EF4-FFF2-40B4-BE49-F238E27FC236}">
                      <a16:creationId xmlns:a16="http://schemas.microsoft.com/office/drawing/2014/main" id="{A60EFC24-CD1C-1840-BFF1-506A513FE7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3899" y="2930268"/>
                  <a:ext cx="677799" cy="2999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64" name="Group 44">
                  <a:extLst>
                    <a:ext uri="{FF2B5EF4-FFF2-40B4-BE49-F238E27FC236}">
                      <a16:creationId xmlns:a16="http://schemas.microsoft.com/office/drawing/2014/main" id="{72C50D88-FE1C-914B-9179-8D1F978E03DC}"/>
                    </a:ext>
                  </a:extLst>
                </p:cNvPr>
                <p:cNvGrpSpPr>
                  <a:grpSpLocks/>
                </p:cNvGrpSpPr>
                <p:nvPr/>
              </p:nvGrpSpPr>
              <p:grpSpPr bwMode="auto">
                <a:xfrm>
                  <a:off x="3139440" y="3180080"/>
                  <a:ext cx="568960" cy="481140"/>
                  <a:chOff x="-44" y="1473"/>
                  <a:chExt cx="981" cy="1105"/>
                </a:xfrm>
              </p:grpSpPr>
              <p:pic>
                <p:nvPicPr>
                  <p:cNvPr id="186" name="Picture 45" descr="desktop_computer_stylized_medium">
                    <a:extLst>
                      <a:ext uri="{FF2B5EF4-FFF2-40B4-BE49-F238E27FC236}">
                        <a16:creationId xmlns:a16="http://schemas.microsoft.com/office/drawing/2014/main" id="{6B6B128B-F962-F94D-9DF1-510848850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7" name="Freeform 46">
                    <a:extLst>
                      <a:ext uri="{FF2B5EF4-FFF2-40B4-BE49-F238E27FC236}">
                        <a16:creationId xmlns:a16="http://schemas.microsoft.com/office/drawing/2014/main" id="{C0150CF8-A697-CE42-940C-37756D41BFE1}"/>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165" name="Group 44">
                  <a:extLst>
                    <a:ext uri="{FF2B5EF4-FFF2-40B4-BE49-F238E27FC236}">
                      <a16:creationId xmlns:a16="http://schemas.microsoft.com/office/drawing/2014/main" id="{3070217F-553E-764A-99FA-E2DA6A9B3DEB}"/>
                    </a:ext>
                  </a:extLst>
                </p:cNvPr>
                <p:cNvGrpSpPr>
                  <a:grpSpLocks/>
                </p:cNvGrpSpPr>
                <p:nvPr/>
              </p:nvGrpSpPr>
              <p:grpSpPr bwMode="auto">
                <a:xfrm>
                  <a:off x="3576320" y="3525520"/>
                  <a:ext cx="568960" cy="481140"/>
                  <a:chOff x="-44" y="1473"/>
                  <a:chExt cx="981" cy="1105"/>
                </a:xfrm>
              </p:grpSpPr>
              <p:pic>
                <p:nvPicPr>
                  <p:cNvPr id="184" name="Picture 45" descr="desktop_computer_stylized_medium">
                    <a:extLst>
                      <a:ext uri="{FF2B5EF4-FFF2-40B4-BE49-F238E27FC236}">
                        <a16:creationId xmlns:a16="http://schemas.microsoft.com/office/drawing/2014/main" id="{A7C73311-AB56-AB43-AD0E-BECBF1D54F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5" name="Freeform 46">
                    <a:extLst>
                      <a:ext uri="{FF2B5EF4-FFF2-40B4-BE49-F238E27FC236}">
                        <a16:creationId xmlns:a16="http://schemas.microsoft.com/office/drawing/2014/main" id="{52C81438-9114-5446-B747-FBE54C66010B}"/>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166" name="Group 44">
                  <a:extLst>
                    <a:ext uri="{FF2B5EF4-FFF2-40B4-BE49-F238E27FC236}">
                      <a16:creationId xmlns:a16="http://schemas.microsoft.com/office/drawing/2014/main" id="{4533CD9B-FBCF-5447-8350-43CE87CD637B}"/>
                    </a:ext>
                  </a:extLst>
                </p:cNvPr>
                <p:cNvGrpSpPr>
                  <a:grpSpLocks/>
                </p:cNvGrpSpPr>
                <p:nvPr/>
              </p:nvGrpSpPr>
              <p:grpSpPr bwMode="auto">
                <a:xfrm>
                  <a:off x="4135120" y="3281680"/>
                  <a:ext cx="568960" cy="481140"/>
                  <a:chOff x="-44" y="1473"/>
                  <a:chExt cx="981" cy="1105"/>
                </a:xfrm>
              </p:grpSpPr>
              <p:pic>
                <p:nvPicPr>
                  <p:cNvPr id="182" name="Picture 45" descr="desktop_computer_stylized_medium">
                    <a:extLst>
                      <a:ext uri="{FF2B5EF4-FFF2-40B4-BE49-F238E27FC236}">
                        <a16:creationId xmlns:a16="http://schemas.microsoft.com/office/drawing/2014/main" id="{B2D533C9-2A78-B940-8439-12C55294CF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 name="Freeform 46">
                    <a:extLst>
                      <a:ext uri="{FF2B5EF4-FFF2-40B4-BE49-F238E27FC236}">
                        <a16:creationId xmlns:a16="http://schemas.microsoft.com/office/drawing/2014/main" id="{57FD2025-5E4C-8743-B974-760B98881339}"/>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167" name="Group 44">
                  <a:extLst>
                    <a:ext uri="{FF2B5EF4-FFF2-40B4-BE49-F238E27FC236}">
                      <a16:creationId xmlns:a16="http://schemas.microsoft.com/office/drawing/2014/main" id="{39417816-E3DF-9944-8BB2-9ECAEA935586}"/>
                    </a:ext>
                  </a:extLst>
                </p:cNvPr>
                <p:cNvGrpSpPr>
                  <a:grpSpLocks/>
                </p:cNvGrpSpPr>
                <p:nvPr/>
              </p:nvGrpSpPr>
              <p:grpSpPr bwMode="auto">
                <a:xfrm>
                  <a:off x="5049520" y="3261360"/>
                  <a:ext cx="568960" cy="481140"/>
                  <a:chOff x="-44" y="1473"/>
                  <a:chExt cx="981" cy="1105"/>
                </a:xfrm>
              </p:grpSpPr>
              <p:pic>
                <p:nvPicPr>
                  <p:cNvPr id="180" name="Picture 45" descr="desktop_computer_stylized_medium">
                    <a:extLst>
                      <a:ext uri="{FF2B5EF4-FFF2-40B4-BE49-F238E27FC236}">
                        <a16:creationId xmlns:a16="http://schemas.microsoft.com/office/drawing/2014/main" id="{DB414230-1306-5F4E-A458-0537D0528C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1" name="Freeform 46">
                    <a:extLst>
                      <a:ext uri="{FF2B5EF4-FFF2-40B4-BE49-F238E27FC236}">
                        <a16:creationId xmlns:a16="http://schemas.microsoft.com/office/drawing/2014/main" id="{309159E7-31D8-234D-93D0-BE8C00415702}"/>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168" name="Group 44">
                  <a:extLst>
                    <a:ext uri="{FF2B5EF4-FFF2-40B4-BE49-F238E27FC236}">
                      <a16:creationId xmlns:a16="http://schemas.microsoft.com/office/drawing/2014/main" id="{4E2C6A6D-6868-344A-8B6D-7879FC94C520}"/>
                    </a:ext>
                  </a:extLst>
                </p:cNvPr>
                <p:cNvGrpSpPr>
                  <a:grpSpLocks/>
                </p:cNvGrpSpPr>
                <p:nvPr/>
              </p:nvGrpSpPr>
              <p:grpSpPr bwMode="auto">
                <a:xfrm>
                  <a:off x="5588000" y="3434080"/>
                  <a:ext cx="568960" cy="481140"/>
                  <a:chOff x="-44" y="1473"/>
                  <a:chExt cx="981" cy="1105"/>
                </a:xfrm>
              </p:grpSpPr>
              <p:pic>
                <p:nvPicPr>
                  <p:cNvPr id="178" name="Picture 45" descr="desktop_computer_stylized_medium">
                    <a:extLst>
                      <a:ext uri="{FF2B5EF4-FFF2-40B4-BE49-F238E27FC236}">
                        <a16:creationId xmlns:a16="http://schemas.microsoft.com/office/drawing/2014/main" id="{241FED28-3695-BF44-9514-315EAD532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 name="Freeform 46">
                    <a:extLst>
                      <a:ext uri="{FF2B5EF4-FFF2-40B4-BE49-F238E27FC236}">
                        <a16:creationId xmlns:a16="http://schemas.microsoft.com/office/drawing/2014/main" id="{2B011CDD-EC17-8A46-97F7-9084D9FC850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169" name="Group 44">
                  <a:extLst>
                    <a:ext uri="{FF2B5EF4-FFF2-40B4-BE49-F238E27FC236}">
                      <a16:creationId xmlns:a16="http://schemas.microsoft.com/office/drawing/2014/main" id="{7F3E3005-6E4C-2E48-BEB0-D7DCE47F5BA3}"/>
                    </a:ext>
                  </a:extLst>
                </p:cNvPr>
                <p:cNvGrpSpPr>
                  <a:grpSpLocks/>
                </p:cNvGrpSpPr>
                <p:nvPr/>
              </p:nvGrpSpPr>
              <p:grpSpPr bwMode="auto">
                <a:xfrm>
                  <a:off x="6380480" y="3149600"/>
                  <a:ext cx="568960" cy="481140"/>
                  <a:chOff x="-44" y="1473"/>
                  <a:chExt cx="981" cy="1105"/>
                </a:xfrm>
              </p:grpSpPr>
              <p:pic>
                <p:nvPicPr>
                  <p:cNvPr id="176" name="Picture 45" descr="desktop_computer_stylized_medium">
                    <a:extLst>
                      <a:ext uri="{FF2B5EF4-FFF2-40B4-BE49-F238E27FC236}">
                        <a16:creationId xmlns:a16="http://schemas.microsoft.com/office/drawing/2014/main" id="{2F69E930-531C-CC49-9369-A6258D2C3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7" name="Freeform 46">
                    <a:extLst>
                      <a:ext uri="{FF2B5EF4-FFF2-40B4-BE49-F238E27FC236}">
                        <a16:creationId xmlns:a16="http://schemas.microsoft.com/office/drawing/2014/main" id="{275B5DF6-0840-1741-A596-61D1E7D339A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pic>
              <p:nvPicPr>
                <p:cNvPr id="174" name="Picture 3">
                  <a:extLst>
                    <a:ext uri="{FF2B5EF4-FFF2-40B4-BE49-F238E27FC236}">
                      <a16:creationId xmlns:a16="http://schemas.microsoft.com/office/drawing/2014/main" id="{99A8D395-2415-D740-B879-CB64DE3E7C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313" y="2847741"/>
                  <a:ext cx="677800" cy="301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175" name="Picture 3">
                  <a:extLst>
                    <a:ext uri="{FF2B5EF4-FFF2-40B4-BE49-F238E27FC236}">
                      <a16:creationId xmlns:a16="http://schemas.microsoft.com/office/drawing/2014/main" id="{7E37AF4C-6642-944F-893E-8F764A201E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4949" y="2116102"/>
                  <a:ext cx="676212" cy="301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grpSp>
            <p:nvGrpSpPr>
              <p:cNvPr id="121" name="Group 120">
                <a:extLst>
                  <a:ext uri="{FF2B5EF4-FFF2-40B4-BE49-F238E27FC236}">
                    <a16:creationId xmlns:a16="http://schemas.microsoft.com/office/drawing/2014/main" id="{BC8817A8-53E1-E640-9C0B-D148675E84B3}"/>
                  </a:ext>
                </a:extLst>
              </p:cNvPr>
              <p:cNvGrpSpPr/>
              <p:nvPr/>
            </p:nvGrpSpPr>
            <p:grpSpPr>
              <a:xfrm>
                <a:off x="5398824" y="2310984"/>
                <a:ext cx="746763" cy="344773"/>
                <a:chOff x="3668110" y="2448910"/>
                <a:chExt cx="3794234" cy="2165130"/>
              </a:xfrm>
            </p:grpSpPr>
            <p:sp>
              <p:nvSpPr>
                <p:cNvPr id="138" name="Rectangle 137">
                  <a:extLst>
                    <a:ext uri="{FF2B5EF4-FFF2-40B4-BE49-F238E27FC236}">
                      <a16:creationId xmlns:a16="http://schemas.microsoft.com/office/drawing/2014/main" id="{3B86E610-C8E9-A14E-BADA-D521477BFA53}"/>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138">
                  <a:extLst>
                    <a:ext uri="{FF2B5EF4-FFF2-40B4-BE49-F238E27FC236}">
                      <a16:creationId xmlns:a16="http://schemas.microsoft.com/office/drawing/2014/main" id="{09BCF10E-F11E-0940-9427-2C52D3A04423}"/>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0" name="Group 139">
                  <a:extLst>
                    <a:ext uri="{FF2B5EF4-FFF2-40B4-BE49-F238E27FC236}">
                      <a16:creationId xmlns:a16="http://schemas.microsoft.com/office/drawing/2014/main" id="{74F91BDF-2C7D-004F-9F7E-3424FDD7E858}"/>
                    </a:ext>
                  </a:extLst>
                </p:cNvPr>
                <p:cNvGrpSpPr/>
                <p:nvPr/>
              </p:nvGrpSpPr>
              <p:grpSpPr>
                <a:xfrm>
                  <a:off x="3941378" y="2603243"/>
                  <a:ext cx="3202061" cy="1066110"/>
                  <a:chOff x="7939341" y="3037317"/>
                  <a:chExt cx="897649" cy="353919"/>
                </a:xfrm>
              </p:grpSpPr>
              <p:sp>
                <p:nvSpPr>
                  <p:cNvPr id="141" name="Freeform 140">
                    <a:extLst>
                      <a:ext uri="{FF2B5EF4-FFF2-40B4-BE49-F238E27FC236}">
                        <a16:creationId xmlns:a16="http://schemas.microsoft.com/office/drawing/2014/main" id="{866D5738-B1DB-A64F-B2FF-D00B6DCAFBC8}"/>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Freeform 141">
                    <a:extLst>
                      <a:ext uri="{FF2B5EF4-FFF2-40B4-BE49-F238E27FC236}">
                        <a16:creationId xmlns:a16="http://schemas.microsoft.com/office/drawing/2014/main" id="{8F3D5853-4CB9-3346-8B27-854B90D8207B}"/>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142">
                    <a:extLst>
                      <a:ext uri="{FF2B5EF4-FFF2-40B4-BE49-F238E27FC236}">
                        <a16:creationId xmlns:a16="http://schemas.microsoft.com/office/drawing/2014/main" id="{114FA665-825C-3446-AE24-97A1A9B094BE}"/>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Freeform 143">
                    <a:extLst>
                      <a:ext uri="{FF2B5EF4-FFF2-40B4-BE49-F238E27FC236}">
                        <a16:creationId xmlns:a16="http://schemas.microsoft.com/office/drawing/2014/main" id="{CF92E888-6087-BF4C-9FD9-B93CB8E3684F}"/>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2" name="Group 121">
                <a:extLst>
                  <a:ext uri="{FF2B5EF4-FFF2-40B4-BE49-F238E27FC236}">
                    <a16:creationId xmlns:a16="http://schemas.microsoft.com/office/drawing/2014/main" id="{4DD0CB96-FF06-0747-8D6C-17B6E3D64A00}"/>
                  </a:ext>
                </a:extLst>
              </p:cNvPr>
              <p:cNvGrpSpPr/>
              <p:nvPr/>
            </p:nvGrpSpPr>
            <p:grpSpPr>
              <a:xfrm>
                <a:off x="7290083" y="3122951"/>
                <a:ext cx="746763" cy="344773"/>
                <a:chOff x="3668110" y="2448910"/>
                <a:chExt cx="3794234" cy="2165130"/>
              </a:xfrm>
            </p:grpSpPr>
            <p:sp>
              <p:nvSpPr>
                <p:cNvPr id="131" name="Rectangle 130">
                  <a:extLst>
                    <a:ext uri="{FF2B5EF4-FFF2-40B4-BE49-F238E27FC236}">
                      <a16:creationId xmlns:a16="http://schemas.microsoft.com/office/drawing/2014/main" id="{BBE4C02F-92B5-E34A-8A31-6DCFE62E955D}"/>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Freeform 131">
                  <a:extLst>
                    <a:ext uri="{FF2B5EF4-FFF2-40B4-BE49-F238E27FC236}">
                      <a16:creationId xmlns:a16="http://schemas.microsoft.com/office/drawing/2014/main" id="{FC68E576-D54E-734B-8697-D893832C877A}"/>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3" name="Group 132">
                  <a:extLst>
                    <a:ext uri="{FF2B5EF4-FFF2-40B4-BE49-F238E27FC236}">
                      <a16:creationId xmlns:a16="http://schemas.microsoft.com/office/drawing/2014/main" id="{B96132C5-D867-5746-8DB9-936FC4CA34AB}"/>
                    </a:ext>
                  </a:extLst>
                </p:cNvPr>
                <p:cNvGrpSpPr/>
                <p:nvPr/>
              </p:nvGrpSpPr>
              <p:grpSpPr>
                <a:xfrm>
                  <a:off x="3941378" y="2603243"/>
                  <a:ext cx="3202061" cy="1066110"/>
                  <a:chOff x="7939341" y="3037317"/>
                  <a:chExt cx="897649" cy="353919"/>
                </a:xfrm>
              </p:grpSpPr>
              <p:sp>
                <p:nvSpPr>
                  <p:cNvPr id="134" name="Freeform 133">
                    <a:extLst>
                      <a:ext uri="{FF2B5EF4-FFF2-40B4-BE49-F238E27FC236}">
                        <a16:creationId xmlns:a16="http://schemas.microsoft.com/office/drawing/2014/main" id="{F331719B-2E38-6C46-8045-A59B4810FCF3}"/>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Freeform 134">
                    <a:extLst>
                      <a:ext uri="{FF2B5EF4-FFF2-40B4-BE49-F238E27FC236}">
                        <a16:creationId xmlns:a16="http://schemas.microsoft.com/office/drawing/2014/main" id="{0FAF6128-2431-6D43-969E-D212F9385490}"/>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6" name="Freeform 135">
                    <a:extLst>
                      <a:ext uri="{FF2B5EF4-FFF2-40B4-BE49-F238E27FC236}">
                        <a16:creationId xmlns:a16="http://schemas.microsoft.com/office/drawing/2014/main" id="{105D7E56-FF41-A349-A7F2-51A25370D45A}"/>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7" name="Freeform 136">
                    <a:extLst>
                      <a:ext uri="{FF2B5EF4-FFF2-40B4-BE49-F238E27FC236}">
                        <a16:creationId xmlns:a16="http://schemas.microsoft.com/office/drawing/2014/main" id="{406FE8BF-E5DA-3A43-8C2C-0214135AEF61}"/>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123" name="Group 122">
                <a:extLst>
                  <a:ext uri="{FF2B5EF4-FFF2-40B4-BE49-F238E27FC236}">
                    <a16:creationId xmlns:a16="http://schemas.microsoft.com/office/drawing/2014/main" id="{61382BC6-B124-C34A-AF5F-106CD750D54D}"/>
                  </a:ext>
                </a:extLst>
              </p:cNvPr>
              <p:cNvGrpSpPr/>
              <p:nvPr/>
            </p:nvGrpSpPr>
            <p:grpSpPr>
              <a:xfrm>
                <a:off x="5371262" y="3020518"/>
                <a:ext cx="746763" cy="344773"/>
                <a:chOff x="3668110" y="2448910"/>
                <a:chExt cx="3794234" cy="2165130"/>
              </a:xfrm>
            </p:grpSpPr>
            <p:sp>
              <p:nvSpPr>
                <p:cNvPr id="124" name="Rectangle 123">
                  <a:extLst>
                    <a:ext uri="{FF2B5EF4-FFF2-40B4-BE49-F238E27FC236}">
                      <a16:creationId xmlns:a16="http://schemas.microsoft.com/office/drawing/2014/main" id="{F54875C8-3537-534D-8699-79202C6EF3CC}"/>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5" name="Freeform 124">
                  <a:extLst>
                    <a:ext uri="{FF2B5EF4-FFF2-40B4-BE49-F238E27FC236}">
                      <a16:creationId xmlns:a16="http://schemas.microsoft.com/office/drawing/2014/main" id="{37C804ED-78E1-0B43-8D28-3CBDFC6F9751}"/>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6" name="Group 125">
                  <a:extLst>
                    <a:ext uri="{FF2B5EF4-FFF2-40B4-BE49-F238E27FC236}">
                      <a16:creationId xmlns:a16="http://schemas.microsoft.com/office/drawing/2014/main" id="{029B3492-B39F-9C4E-9E12-23A21BE7194F}"/>
                    </a:ext>
                  </a:extLst>
                </p:cNvPr>
                <p:cNvGrpSpPr/>
                <p:nvPr/>
              </p:nvGrpSpPr>
              <p:grpSpPr>
                <a:xfrm>
                  <a:off x="3941378" y="2603243"/>
                  <a:ext cx="3202061" cy="1066110"/>
                  <a:chOff x="7939341" y="3037317"/>
                  <a:chExt cx="897649" cy="353919"/>
                </a:xfrm>
              </p:grpSpPr>
              <p:sp>
                <p:nvSpPr>
                  <p:cNvPr id="127" name="Freeform 126">
                    <a:extLst>
                      <a:ext uri="{FF2B5EF4-FFF2-40B4-BE49-F238E27FC236}">
                        <a16:creationId xmlns:a16="http://schemas.microsoft.com/office/drawing/2014/main" id="{3146775C-54FD-D548-A314-3302205C36ED}"/>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8" name="Freeform 127">
                    <a:extLst>
                      <a:ext uri="{FF2B5EF4-FFF2-40B4-BE49-F238E27FC236}">
                        <a16:creationId xmlns:a16="http://schemas.microsoft.com/office/drawing/2014/main" id="{7C1051E3-E4D3-EA4F-B5CF-25F7520318D1}"/>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9" name="Freeform 128">
                    <a:extLst>
                      <a:ext uri="{FF2B5EF4-FFF2-40B4-BE49-F238E27FC236}">
                        <a16:creationId xmlns:a16="http://schemas.microsoft.com/office/drawing/2014/main" id="{06D6E15E-1DE1-A94F-AE8B-1AB24533AFE8}"/>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0" name="Freeform 129">
                    <a:extLst>
                      <a:ext uri="{FF2B5EF4-FFF2-40B4-BE49-F238E27FC236}">
                        <a16:creationId xmlns:a16="http://schemas.microsoft.com/office/drawing/2014/main" id="{68FA2054-559F-3D4E-8F12-33A0DEB0D2B1}"/>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grpSp>
          <p:nvGrpSpPr>
            <p:cNvPr id="188" name="Group 187">
              <a:extLst>
                <a:ext uri="{FF2B5EF4-FFF2-40B4-BE49-F238E27FC236}">
                  <a16:creationId xmlns:a16="http://schemas.microsoft.com/office/drawing/2014/main" id="{88092B4B-73A7-B84A-B44A-87B3F8EE42A7}"/>
                </a:ext>
              </a:extLst>
            </p:cNvPr>
            <p:cNvGrpSpPr/>
            <p:nvPr/>
          </p:nvGrpSpPr>
          <p:grpSpPr>
            <a:xfrm>
              <a:off x="3510443" y="3070406"/>
              <a:ext cx="746763" cy="344773"/>
              <a:chOff x="3668110" y="2448910"/>
              <a:chExt cx="3794234" cy="2165130"/>
            </a:xfrm>
          </p:grpSpPr>
          <p:sp>
            <p:nvSpPr>
              <p:cNvPr id="189" name="Rectangle 188">
                <a:extLst>
                  <a:ext uri="{FF2B5EF4-FFF2-40B4-BE49-F238E27FC236}">
                    <a16:creationId xmlns:a16="http://schemas.microsoft.com/office/drawing/2014/main" id="{200081AD-DFBF-1947-B539-A661D799E72B}"/>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0" name="Freeform 189">
                <a:extLst>
                  <a:ext uri="{FF2B5EF4-FFF2-40B4-BE49-F238E27FC236}">
                    <a16:creationId xmlns:a16="http://schemas.microsoft.com/office/drawing/2014/main" id="{DFB88302-207F-7041-A836-DBC7ED27F4DD}"/>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1" name="Group 190">
                <a:extLst>
                  <a:ext uri="{FF2B5EF4-FFF2-40B4-BE49-F238E27FC236}">
                    <a16:creationId xmlns:a16="http://schemas.microsoft.com/office/drawing/2014/main" id="{5A1C7D64-8BED-D44B-9F41-2A71D08A3062}"/>
                  </a:ext>
                </a:extLst>
              </p:cNvPr>
              <p:cNvGrpSpPr/>
              <p:nvPr/>
            </p:nvGrpSpPr>
            <p:grpSpPr>
              <a:xfrm>
                <a:off x="3941378" y="2603243"/>
                <a:ext cx="3202061" cy="1066110"/>
                <a:chOff x="7939341" y="3037317"/>
                <a:chExt cx="897649" cy="353919"/>
              </a:xfrm>
            </p:grpSpPr>
            <p:sp>
              <p:nvSpPr>
                <p:cNvPr id="192" name="Freeform 191">
                  <a:extLst>
                    <a:ext uri="{FF2B5EF4-FFF2-40B4-BE49-F238E27FC236}">
                      <a16:creationId xmlns:a16="http://schemas.microsoft.com/office/drawing/2014/main" id="{AC3DE160-A795-FB4B-AEE9-AB6FD5F7BAB7}"/>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3" name="Freeform 192">
                  <a:extLst>
                    <a:ext uri="{FF2B5EF4-FFF2-40B4-BE49-F238E27FC236}">
                      <a16:creationId xmlns:a16="http://schemas.microsoft.com/office/drawing/2014/main" id="{0795C6B9-582B-1C4C-94D8-E6BE17D986CC}"/>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Freeform 193">
                  <a:extLst>
                    <a:ext uri="{FF2B5EF4-FFF2-40B4-BE49-F238E27FC236}">
                      <a16:creationId xmlns:a16="http://schemas.microsoft.com/office/drawing/2014/main" id="{D9D86823-997E-6E44-B47F-086D7D2EDA66}"/>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5" name="Freeform 194">
                  <a:extLst>
                    <a:ext uri="{FF2B5EF4-FFF2-40B4-BE49-F238E27FC236}">
                      <a16:creationId xmlns:a16="http://schemas.microsoft.com/office/drawing/2014/main" id="{BF0DBBF3-4106-7A4E-9218-F47B958ADE7D}"/>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sp>
        <p:nvSpPr>
          <p:cNvPr id="14" name="TextBox 13">
            <a:extLst>
              <a:ext uri="{FF2B5EF4-FFF2-40B4-BE49-F238E27FC236}">
                <a16:creationId xmlns:a16="http://schemas.microsoft.com/office/drawing/2014/main" id="{4C9A8949-5AC9-C2B3-9FE8-F57D2C0E6D0F}"/>
              </a:ext>
            </a:extLst>
          </p:cNvPr>
          <p:cNvSpPr txBox="1"/>
          <p:nvPr/>
        </p:nvSpPr>
        <p:spPr>
          <a:xfrm>
            <a:off x="3233737" y="2211914"/>
            <a:ext cx="301686" cy="369332"/>
          </a:xfrm>
          <a:prstGeom prst="rect">
            <a:avLst/>
          </a:prstGeom>
          <a:noFill/>
        </p:spPr>
        <p:txBody>
          <a:bodyPr wrap="none" rtlCol="0">
            <a:spAutoFit/>
          </a:bodyPr>
          <a:lstStyle/>
          <a:p>
            <a:r>
              <a:rPr lang="en-US" b="1"/>
              <a:t>1</a:t>
            </a:r>
          </a:p>
        </p:txBody>
      </p:sp>
      <p:sp>
        <p:nvSpPr>
          <p:cNvPr id="15" name="TextBox 14">
            <a:extLst>
              <a:ext uri="{FF2B5EF4-FFF2-40B4-BE49-F238E27FC236}">
                <a16:creationId xmlns:a16="http://schemas.microsoft.com/office/drawing/2014/main" id="{F3AF93F5-7A29-2453-29A4-440C508172C8}"/>
              </a:ext>
            </a:extLst>
          </p:cNvPr>
          <p:cNvSpPr txBox="1"/>
          <p:nvPr/>
        </p:nvSpPr>
        <p:spPr>
          <a:xfrm>
            <a:off x="3254575" y="2549809"/>
            <a:ext cx="301686" cy="369332"/>
          </a:xfrm>
          <a:prstGeom prst="rect">
            <a:avLst/>
          </a:prstGeom>
          <a:noFill/>
        </p:spPr>
        <p:txBody>
          <a:bodyPr wrap="none" rtlCol="0">
            <a:spAutoFit/>
          </a:bodyPr>
          <a:lstStyle/>
          <a:p>
            <a:r>
              <a:rPr lang="en-US" b="1"/>
              <a:t>2</a:t>
            </a:r>
          </a:p>
        </p:txBody>
      </p:sp>
      <p:sp>
        <p:nvSpPr>
          <p:cNvPr id="16" name="TextBox 15">
            <a:extLst>
              <a:ext uri="{FF2B5EF4-FFF2-40B4-BE49-F238E27FC236}">
                <a16:creationId xmlns:a16="http://schemas.microsoft.com/office/drawing/2014/main" id="{53E4E3EA-903D-DD6D-6435-FBB2B7D4687A}"/>
              </a:ext>
            </a:extLst>
          </p:cNvPr>
          <p:cNvSpPr txBox="1"/>
          <p:nvPr/>
        </p:nvSpPr>
        <p:spPr>
          <a:xfrm>
            <a:off x="4048512" y="2590740"/>
            <a:ext cx="301686" cy="369332"/>
          </a:xfrm>
          <a:prstGeom prst="rect">
            <a:avLst/>
          </a:prstGeom>
          <a:noFill/>
        </p:spPr>
        <p:txBody>
          <a:bodyPr wrap="none" rtlCol="0">
            <a:spAutoFit/>
          </a:bodyPr>
          <a:lstStyle/>
          <a:p>
            <a:r>
              <a:rPr lang="en-US" b="1"/>
              <a:t>3</a:t>
            </a:r>
          </a:p>
        </p:txBody>
      </p:sp>
      <p:sp>
        <p:nvSpPr>
          <p:cNvPr id="17" name="TextBox 16">
            <a:extLst>
              <a:ext uri="{FF2B5EF4-FFF2-40B4-BE49-F238E27FC236}">
                <a16:creationId xmlns:a16="http://schemas.microsoft.com/office/drawing/2014/main" id="{E8ADAB80-3170-6EED-8D19-E7C5B8FD520E}"/>
              </a:ext>
            </a:extLst>
          </p:cNvPr>
          <p:cNvSpPr txBox="1"/>
          <p:nvPr/>
        </p:nvSpPr>
        <p:spPr>
          <a:xfrm>
            <a:off x="4034740" y="2004946"/>
            <a:ext cx="301686" cy="369332"/>
          </a:xfrm>
          <a:prstGeom prst="rect">
            <a:avLst/>
          </a:prstGeom>
          <a:noFill/>
        </p:spPr>
        <p:txBody>
          <a:bodyPr wrap="none" rtlCol="0">
            <a:spAutoFit/>
          </a:bodyPr>
          <a:lstStyle/>
          <a:p>
            <a:r>
              <a:rPr lang="en-US" b="1"/>
              <a:t>4</a:t>
            </a:r>
          </a:p>
        </p:txBody>
      </p:sp>
      <p:sp>
        <p:nvSpPr>
          <p:cNvPr id="18" name="TextBox 17">
            <a:extLst>
              <a:ext uri="{FF2B5EF4-FFF2-40B4-BE49-F238E27FC236}">
                <a16:creationId xmlns:a16="http://schemas.microsoft.com/office/drawing/2014/main" id="{84D387DF-A5CA-7CA1-81B3-7FD476FB14E4}"/>
              </a:ext>
            </a:extLst>
          </p:cNvPr>
          <p:cNvSpPr txBox="1"/>
          <p:nvPr/>
        </p:nvSpPr>
        <p:spPr>
          <a:xfrm>
            <a:off x="5095621" y="1555471"/>
            <a:ext cx="301686" cy="369332"/>
          </a:xfrm>
          <a:prstGeom prst="rect">
            <a:avLst/>
          </a:prstGeom>
          <a:noFill/>
        </p:spPr>
        <p:txBody>
          <a:bodyPr wrap="none" rtlCol="0">
            <a:spAutoFit/>
          </a:bodyPr>
          <a:lstStyle/>
          <a:p>
            <a:r>
              <a:rPr lang="en-US" b="1"/>
              <a:t>1</a:t>
            </a:r>
          </a:p>
        </p:txBody>
      </p:sp>
      <p:sp>
        <p:nvSpPr>
          <p:cNvPr id="20" name="TextBox 19">
            <a:extLst>
              <a:ext uri="{FF2B5EF4-FFF2-40B4-BE49-F238E27FC236}">
                <a16:creationId xmlns:a16="http://schemas.microsoft.com/office/drawing/2014/main" id="{E4082E8C-2F20-8F79-D7BF-4A074FCFB829}"/>
              </a:ext>
            </a:extLst>
          </p:cNvPr>
          <p:cNvSpPr txBox="1"/>
          <p:nvPr/>
        </p:nvSpPr>
        <p:spPr>
          <a:xfrm>
            <a:off x="5474351" y="1854740"/>
            <a:ext cx="301686" cy="369332"/>
          </a:xfrm>
          <a:prstGeom prst="rect">
            <a:avLst/>
          </a:prstGeom>
          <a:noFill/>
        </p:spPr>
        <p:txBody>
          <a:bodyPr wrap="none" rtlCol="0">
            <a:spAutoFit/>
          </a:bodyPr>
          <a:lstStyle/>
          <a:p>
            <a:r>
              <a:rPr lang="en-US" b="1"/>
              <a:t>2</a:t>
            </a:r>
          </a:p>
        </p:txBody>
      </p:sp>
      <p:sp>
        <p:nvSpPr>
          <p:cNvPr id="21" name="TextBox 20">
            <a:extLst>
              <a:ext uri="{FF2B5EF4-FFF2-40B4-BE49-F238E27FC236}">
                <a16:creationId xmlns:a16="http://schemas.microsoft.com/office/drawing/2014/main" id="{C678C7B5-FE4F-B826-0F81-DEB31154FFC6}"/>
              </a:ext>
            </a:extLst>
          </p:cNvPr>
          <p:cNvSpPr txBox="1"/>
          <p:nvPr/>
        </p:nvSpPr>
        <p:spPr>
          <a:xfrm>
            <a:off x="6068242" y="1788799"/>
            <a:ext cx="301686" cy="369332"/>
          </a:xfrm>
          <a:prstGeom prst="rect">
            <a:avLst/>
          </a:prstGeom>
          <a:noFill/>
        </p:spPr>
        <p:txBody>
          <a:bodyPr wrap="none" rtlCol="0">
            <a:spAutoFit/>
          </a:bodyPr>
          <a:lstStyle/>
          <a:p>
            <a:r>
              <a:rPr lang="en-US" b="1"/>
              <a:t>3</a:t>
            </a:r>
          </a:p>
        </p:txBody>
      </p:sp>
      <p:sp>
        <p:nvSpPr>
          <p:cNvPr id="22" name="TextBox 21">
            <a:extLst>
              <a:ext uri="{FF2B5EF4-FFF2-40B4-BE49-F238E27FC236}">
                <a16:creationId xmlns:a16="http://schemas.microsoft.com/office/drawing/2014/main" id="{7CED8940-9F71-3D2C-D3FD-83C515FB18FC}"/>
              </a:ext>
            </a:extLst>
          </p:cNvPr>
          <p:cNvSpPr txBox="1"/>
          <p:nvPr/>
        </p:nvSpPr>
        <p:spPr>
          <a:xfrm>
            <a:off x="5658268" y="2038917"/>
            <a:ext cx="301686" cy="369332"/>
          </a:xfrm>
          <a:prstGeom prst="rect">
            <a:avLst/>
          </a:prstGeom>
          <a:noFill/>
        </p:spPr>
        <p:txBody>
          <a:bodyPr wrap="none" rtlCol="0">
            <a:spAutoFit/>
          </a:bodyPr>
          <a:lstStyle/>
          <a:p>
            <a:r>
              <a:rPr lang="en-US" b="1"/>
              <a:t>1</a:t>
            </a:r>
          </a:p>
        </p:txBody>
      </p:sp>
      <p:sp>
        <p:nvSpPr>
          <p:cNvPr id="23" name="TextBox 22">
            <a:extLst>
              <a:ext uri="{FF2B5EF4-FFF2-40B4-BE49-F238E27FC236}">
                <a16:creationId xmlns:a16="http://schemas.microsoft.com/office/drawing/2014/main" id="{E2FCEAD5-47AA-F757-3FE1-318D25E1CFDD}"/>
              </a:ext>
            </a:extLst>
          </p:cNvPr>
          <p:cNvSpPr txBox="1"/>
          <p:nvPr/>
        </p:nvSpPr>
        <p:spPr>
          <a:xfrm>
            <a:off x="7074864" y="2106314"/>
            <a:ext cx="301686" cy="369332"/>
          </a:xfrm>
          <a:prstGeom prst="rect">
            <a:avLst/>
          </a:prstGeom>
          <a:noFill/>
        </p:spPr>
        <p:txBody>
          <a:bodyPr wrap="none" rtlCol="0">
            <a:spAutoFit/>
          </a:bodyPr>
          <a:lstStyle/>
          <a:p>
            <a:r>
              <a:rPr lang="en-US" b="1"/>
              <a:t>1</a:t>
            </a:r>
          </a:p>
        </p:txBody>
      </p:sp>
      <p:sp>
        <p:nvSpPr>
          <p:cNvPr id="24" name="TextBox 23">
            <a:extLst>
              <a:ext uri="{FF2B5EF4-FFF2-40B4-BE49-F238E27FC236}">
                <a16:creationId xmlns:a16="http://schemas.microsoft.com/office/drawing/2014/main" id="{76500672-1FB8-855C-7B56-1A7074F435A1}"/>
              </a:ext>
            </a:extLst>
          </p:cNvPr>
          <p:cNvSpPr txBox="1"/>
          <p:nvPr/>
        </p:nvSpPr>
        <p:spPr>
          <a:xfrm>
            <a:off x="5136429" y="2430312"/>
            <a:ext cx="301686" cy="369332"/>
          </a:xfrm>
          <a:prstGeom prst="rect">
            <a:avLst/>
          </a:prstGeom>
          <a:noFill/>
        </p:spPr>
        <p:txBody>
          <a:bodyPr wrap="none" rtlCol="0">
            <a:spAutoFit/>
          </a:bodyPr>
          <a:lstStyle/>
          <a:p>
            <a:r>
              <a:rPr lang="en-US" b="1"/>
              <a:t>2</a:t>
            </a:r>
          </a:p>
        </p:txBody>
      </p:sp>
      <p:sp>
        <p:nvSpPr>
          <p:cNvPr id="25" name="TextBox 24">
            <a:extLst>
              <a:ext uri="{FF2B5EF4-FFF2-40B4-BE49-F238E27FC236}">
                <a16:creationId xmlns:a16="http://schemas.microsoft.com/office/drawing/2014/main" id="{2D0CD0BC-92C8-D9BA-8485-04E2388E455A}"/>
              </a:ext>
            </a:extLst>
          </p:cNvPr>
          <p:cNvSpPr txBox="1"/>
          <p:nvPr/>
        </p:nvSpPr>
        <p:spPr>
          <a:xfrm>
            <a:off x="7005104" y="2458165"/>
            <a:ext cx="301686" cy="369332"/>
          </a:xfrm>
          <a:prstGeom prst="rect">
            <a:avLst/>
          </a:prstGeom>
          <a:noFill/>
        </p:spPr>
        <p:txBody>
          <a:bodyPr wrap="none" rtlCol="0">
            <a:spAutoFit/>
          </a:bodyPr>
          <a:lstStyle/>
          <a:p>
            <a:r>
              <a:rPr lang="en-US" b="1"/>
              <a:t>2</a:t>
            </a:r>
          </a:p>
        </p:txBody>
      </p:sp>
      <p:sp>
        <p:nvSpPr>
          <p:cNvPr id="26" name="TextBox 25">
            <a:extLst>
              <a:ext uri="{FF2B5EF4-FFF2-40B4-BE49-F238E27FC236}">
                <a16:creationId xmlns:a16="http://schemas.microsoft.com/office/drawing/2014/main" id="{17540715-B9A8-F30F-44E1-E0F66D2817CD}"/>
              </a:ext>
            </a:extLst>
          </p:cNvPr>
          <p:cNvSpPr txBox="1"/>
          <p:nvPr/>
        </p:nvSpPr>
        <p:spPr>
          <a:xfrm>
            <a:off x="5507425" y="2591583"/>
            <a:ext cx="301686" cy="369332"/>
          </a:xfrm>
          <a:prstGeom prst="rect">
            <a:avLst/>
          </a:prstGeom>
          <a:noFill/>
        </p:spPr>
        <p:txBody>
          <a:bodyPr wrap="none" rtlCol="0">
            <a:spAutoFit/>
          </a:bodyPr>
          <a:lstStyle/>
          <a:p>
            <a:r>
              <a:rPr lang="en-US" b="1"/>
              <a:t>3</a:t>
            </a:r>
          </a:p>
        </p:txBody>
      </p:sp>
      <p:sp>
        <p:nvSpPr>
          <p:cNvPr id="27" name="TextBox 26">
            <a:extLst>
              <a:ext uri="{FF2B5EF4-FFF2-40B4-BE49-F238E27FC236}">
                <a16:creationId xmlns:a16="http://schemas.microsoft.com/office/drawing/2014/main" id="{832CBA4E-2688-18F7-504E-29409568850D}"/>
              </a:ext>
            </a:extLst>
          </p:cNvPr>
          <p:cNvSpPr txBox="1"/>
          <p:nvPr/>
        </p:nvSpPr>
        <p:spPr>
          <a:xfrm>
            <a:off x="7519311" y="2683181"/>
            <a:ext cx="301686" cy="369332"/>
          </a:xfrm>
          <a:prstGeom prst="rect">
            <a:avLst/>
          </a:prstGeom>
          <a:noFill/>
        </p:spPr>
        <p:txBody>
          <a:bodyPr wrap="none" rtlCol="0">
            <a:spAutoFit/>
          </a:bodyPr>
          <a:lstStyle/>
          <a:p>
            <a:r>
              <a:rPr lang="en-US" b="1"/>
              <a:t>3</a:t>
            </a:r>
          </a:p>
        </p:txBody>
      </p:sp>
      <p:sp>
        <p:nvSpPr>
          <p:cNvPr id="28" name="TextBox 27">
            <a:extLst>
              <a:ext uri="{FF2B5EF4-FFF2-40B4-BE49-F238E27FC236}">
                <a16:creationId xmlns:a16="http://schemas.microsoft.com/office/drawing/2014/main" id="{76B771A5-D54D-5186-6044-04A497D93335}"/>
              </a:ext>
            </a:extLst>
          </p:cNvPr>
          <p:cNvSpPr txBox="1"/>
          <p:nvPr/>
        </p:nvSpPr>
        <p:spPr>
          <a:xfrm>
            <a:off x="5877020" y="2524731"/>
            <a:ext cx="301686" cy="369332"/>
          </a:xfrm>
          <a:prstGeom prst="rect">
            <a:avLst/>
          </a:prstGeom>
          <a:noFill/>
        </p:spPr>
        <p:txBody>
          <a:bodyPr wrap="none" rtlCol="0">
            <a:spAutoFit/>
          </a:bodyPr>
          <a:lstStyle/>
          <a:p>
            <a:r>
              <a:rPr lang="en-US" b="1"/>
              <a:t>4</a:t>
            </a:r>
          </a:p>
        </p:txBody>
      </p:sp>
      <p:sp>
        <p:nvSpPr>
          <p:cNvPr id="29" name="TextBox 28">
            <a:extLst>
              <a:ext uri="{FF2B5EF4-FFF2-40B4-BE49-F238E27FC236}">
                <a16:creationId xmlns:a16="http://schemas.microsoft.com/office/drawing/2014/main" id="{462C29E7-5E64-F424-1F9A-02F0EBA16AB4}"/>
              </a:ext>
            </a:extLst>
          </p:cNvPr>
          <p:cNvSpPr txBox="1"/>
          <p:nvPr/>
        </p:nvSpPr>
        <p:spPr>
          <a:xfrm>
            <a:off x="7943093" y="2297708"/>
            <a:ext cx="301686" cy="369332"/>
          </a:xfrm>
          <a:prstGeom prst="rect">
            <a:avLst/>
          </a:prstGeom>
          <a:noFill/>
        </p:spPr>
        <p:txBody>
          <a:bodyPr wrap="none" rtlCol="0">
            <a:spAutoFit/>
          </a:bodyPr>
          <a:lstStyle/>
          <a:p>
            <a:r>
              <a:rPr lang="en-US" b="1"/>
              <a:t>4</a:t>
            </a:r>
          </a:p>
        </p:txBody>
      </p:sp>
    </p:spTree>
    <p:extLst>
      <p:ext uri="{BB962C8B-B14F-4D97-AF65-F5344CB8AC3E}">
        <p14:creationId xmlns:p14="http://schemas.microsoft.com/office/powerpoint/2010/main" val="392288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F149-0A87-0A7E-4F08-4E3A180D2D43}"/>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1F44358F-8093-669D-4653-4C33BE5D4FB5}"/>
              </a:ext>
            </a:extLst>
          </p:cNvPr>
          <p:cNvSpPr>
            <a:spLocks noGrp="1"/>
          </p:cNvSpPr>
          <p:nvPr>
            <p:ph sz="half" idx="1"/>
          </p:nvPr>
        </p:nvSpPr>
        <p:spPr>
          <a:xfrm>
            <a:off x="838200" y="1825625"/>
            <a:ext cx="10903226" cy="4351338"/>
          </a:xfrm>
        </p:spPr>
        <p:txBody>
          <a:bodyPr/>
          <a:lstStyle/>
          <a:p>
            <a:r>
              <a:rPr lang="en-US"/>
              <a:t>C sends a frame with source MAC address MAC_C and </a:t>
            </a:r>
            <a:r>
              <a:rPr lang="en-US" err="1"/>
              <a:t>dest</a:t>
            </a:r>
            <a:r>
              <a:rPr lang="en-US"/>
              <a:t> MAC address MAC_I.</a:t>
            </a:r>
          </a:p>
          <a:p>
            <a:r>
              <a:rPr lang="en-US"/>
              <a:t>S1 updates its switch table to record &lt;MAC_C, 3, </a:t>
            </a:r>
            <a:r>
              <a:rPr lang="en-US" err="1"/>
              <a:t>ttl</a:t>
            </a:r>
            <a:r>
              <a:rPr lang="en-US"/>
              <a:t>&gt;</a:t>
            </a:r>
          </a:p>
          <a:p>
            <a:r>
              <a:rPr lang="en-US"/>
              <a:t>S1 sends copies of the frame on ports 1, 2, 4</a:t>
            </a:r>
          </a:p>
          <a:p>
            <a:r>
              <a:rPr lang="en-US"/>
              <a:t>S4 receives the frame, updates it switch table to record &lt;MAC_C, 1, </a:t>
            </a:r>
            <a:r>
              <a:rPr lang="en-US" err="1"/>
              <a:t>ttl</a:t>
            </a:r>
            <a:r>
              <a:rPr lang="en-US"/>
              <a:t>&gt;</a:t>
            </a:r>
          </a:p>
          <a:p>
            <a:r>
              <a:rPr lang="en-US"/>
              <a:t>S4 sends copies of the frame on ports 2 and 3</a:t>
            </a:r>
          </a:p>
          <a:p>
            <a:r>
              <a:rPr lang="en-US"/>
              <a:t>S2 receives the frame, updates it table to record &lt;MAC_C, 1, </a:t>
            </a:r>
            <a:r>
              <a:rPr lang="en-US" err="1"/>
              <a:t>ttl</a:t>
            </a:r>
            <a:r>
              <a:rPr lang="en-US"/>
              <a:t>&gt;</a:t>
            </a:r>
          </a:p>
          <a:p>
            <a:r>
              <a:rPr lang="en-US"/>
              <a:t>S2 sends copies of the frame on ports 2, 3, 4.</a:t>
            </a:r>
          </a:p>
        </p:txBody>
      </p:sp>
    </p:spTree>
    <p:extLst>
      <p:ext uri="{BB962C8B-B14F-4D97-AF65-F5344CB8AC3E}">
        <p14:creationId xmlns:p14="http://schemas.microsoft.com/office/powerpoint/2010/main" val="289708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F149-0A87-0A7E-4F08-4E3A180D2D43}"/>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1F44358F-8093-669D-4653-4C33BE5D4FB5}"/>
              </a:ext>
            </a:extLst>
          </p:cNvPr>
          <p:cNvSpPr>
            <a:spLocks noGrp="1"/>
          </p:cNvSpPr>
          <p:nvPr>
            <p:ph sz="half" idx="1"/>
          </p:nvPr>
        </p:nvSpPr>
        <p:spPr>
          <a:xfrm>
            <a:off x="838200" y="1825625"/>
            <a:ext cx="10903226" cy="4351338"/>
          </a:xfrm>
        </p:spPr>
        <p:txBody>
          <a:bodyPr/>
          <a:lstStyle/>
          <a:p>
            <a:r>
              <a:rPr lang="en-US"/>
              <a:t>S3 receives the frame, updates its table to record &lt;MAC_C, 1, </a:t>
            </a:r>
            <a:r>
              <a:rPr lang="en-US" err="1"/>
              <a:t>ttl</a:t>
            </a:r>
            <a:r>
              <a:rPr lang="en-US"/>
              <a:t>&gt;</a:t>
            </a:r>
          </a:p>
          <a:p>
            <a:r>
              <a:rPr lang="en-US"/>
              <a:t>S3 forwards copies of the frame on ports 1, 2, 4</a:t>
            </a:r>
          </a:p>
          <a:p>
            <a:r>
              <a:rPr lang="en-US"/>
              <a:t>I receives the frame, responds with a frame with source MAC address MAC_I and </a:t>
            </a:r>
            <a:r>
              <a:rPr lang="en-US" err="1"/>
              <a:t>dest</a:t>
            </a:r>
            <a:r>
              <a:rPr lang="en-US"/>
              <a:t> MAC address MAC_C</a:t>
            </a:r>
          </a:p>
          <a:p>
            <a:r>
              <a:rPr lang="en-US"/>
              <a:t>S3 updates its table to record &lt;MAC_I, 4, </a:t>
            </a:r>
            <a:r>
              <a:rPr lang="en-US" err="1"/>
              <a:t>ttl</a:t>
            </a:r>
            <a:r>
              <a:rPr lang="en-US"/>
              <a:t>&gt;</a:t>
            </a:r>
          </a:p>
          <a:p>
            <a:r>
              <a:rPr lang="en-US"/>
              <a:t>S3 forwards the frame on port 1</a:t>
            </a:r>
          </a:p>
          <a:p>
            <a:r>
              <a:rPr lang="en-US"/>
              <a:t>S4 updates its table to record &lt;MAC_I, 3, </a:t>
            </a:r>
            <a:r>
              <a:rPr lang="en-US" err="1"/>
              <a:t>ttl</a:t>
            </a:r>
            <a:r>
              <a:rPr lang="en-US"/>
              <a:t>&gt;</a:t>
            </a:r>
          </a:p>
          <a:p>
            <a:r>
              <a:rPr lang="en-US"/>
              <a:t>S4 forwards the frame on port 1</a:t>
            </a:r>
          </a:p>
          <a:p>
            <a:endParaRPr lang="en-US"/>
          </a:p>
        </p:txBody>
      </p:sp>
    </p:spTree>
    <p:extLst>
      <p:ext uri="{BB962C8B-B14F-4D97-AF65-F5344CB8AC3E}">
        <p14:creationId xmlns:p14="http://schemas.microsoft.com/office/powerpoint/2010/main" val="192055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F149-0A87-0A7E-4F08-4E3A180D2D43}"/>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1F44358F-8093-669D-4653-4C33BE5D4FB5}"/>
              </a:ext>
            </a:extLst>
          </p:cNvPr>
          <p:cNvSpPr>
            <a:spLocks noGrp="1"/>
          </p:cNvSpPr>
          <p:nvPr>
            <p:ph sz="half" idx="1"/>
          </p:nvPr>
        </p:nvSpPr>
        <p:spPr>
          <a:xfrm>
            <a:off x="838200" y="1825625"/>
            <a:ext cx="10903226" cy="4351338"/>
          </a:xfrm>
        </p:spPr>
        <p:txBody>
          <a:bodyPr/>
          <a:lstStyle/>
          <a:p>
            <a:endParaRPr lang="en-US"/>
          </a:p>
          <a:p>
            <a:r>
              <a:rPr lang="en-US"/>
              <a:t>S1 updates its table to record &lt;MAC_I, 4, </a:t>
            </a:r>
            <a:r>
              <a:rPr lang="en-US" err="1"/>
              <a:t>ttl</a:t>
            </a:r>
            <a:r>
              <a:rPr lang="en-US"/>
              <a:t>&gt;</a:t>
            </a:r>
          </a:p>
          <a:p>
            <a:r>
              <a:rPr lang="en-US"/>
              <a:t>S1 forwards the frame on port 3</a:t>
            </a:r>
          </a:p>
          <a:p>
            <a:endParaRPr lang="en-US"/>
          </a:p>
        </p:txBody>
      </p:sp>
    </p:spTree>
    <p:extLst>
      <p:ext uri="{BB962C8B-B14F-4D97-AF65-F5344CB8AC3E}">
        <p14:creationId xmlns:p14="http://schemas.microsoft.com/office/powerpoint/2010/main" val="97384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800100" y="349426"/>
            <a:ext cx="10515600" cy="894622"/>
          </a:xfrm>
        </p:spPr>
        <p:txBody>
          <a:bodyPr>
            <a:normAutofit/>
          </a:bodyPr>
          <a:lstStyle/>
          <a:p>
            <a:r>
              <a:rPr lang="en-US" b="0">
                <a:latin typeface="+mn-lt"/>
              </a:rPr>
              <a:t>L2 Switches vs. routers</a:t>
            </a:r>
            <a:endParaRPr lang="en-US" sz="4400" b="0">
              <a:latin typeface="+mn-lt"/>
            </a:endParaRPr>
          </a:p>
        </p:txBody>
      </p:sp>
      <p:sp>
        <p:nvSpPr>
          <p:cNvPr id="221" name="Freeform 3">
            <a:extLst>
              <a:ext uri="{FF2B5EF4-FFF2-40B4-BE49-F238E27FC236}">
                <a16:creationId xmlns:a16="http://schemas.microsoft.com/office/drawing/2014/main" id="{01F07BE4-0531-7444-A1F5-60C180F08530}"/>
              </a:ext>
            </a:extLst>
          </p:cNvPr>
          <p:cNvSpPr>
            <a:spLocks/>
          </p:cNvSpPr>
          <p:nvPr/>
        </p:nvSpPr>
        <p:spPr bwMode="auto">
          <a:xfrm flipH="1">
            <a:off x="9361825" y="2092325"/>
            <a:ext cx="638175" cy="803639"/>
          </a:xfrm>
          <a:custGeom>
            <a:avLst/>
            <a:gdLst>
              <a:gd name="T0" fmla="*/ 2147483647 w 402"/>
              <a:gd name="T1" fmla="*/ 2147483647 h 537"/>
              <a:gd name="T2" fmla="*/ 2147483647 w 402"/>
              <a:gd name="T3" fmla="*/ 0 h 537"/>
              <a:gd name="T4" fmla="*/ 0 w 402"/>
              <a:gd name="T5" fmla="*/ 2147483647 h 537"/>
              <a:gd name="T6" fmla="*/ 2147483647 w 402"/>
              <a:gd name="T7" fmla="*/ 2147483647 h 537"/>
              <a:gd name="T8" fmla="*/ 2147483647 w 402"/>
              <a:gd name="T9" fmla="*/ 2147483647 h 537"/>
              <a:gd name="T10" fmla="*/ 0 60000 65536"/>
              <a:gd name="T11" fmla="*/ 0 60000 65536"/>
              <a:gd name="T12" fmla="*/ 0 60000 65536"/>
              <a:gd name="T13" fmla="*/ 0 60000 65536"/>
              <a:gd name="T14" fmla="*/ 0 60000 65536"/>
              <a:gd name="T15" fmla="*/ 0 w 402"/>
              <a:gd name="T16" fmla="*/ 0 h 537"/>
              <a:gd name="T17" fmla="*/ 402 w 402"/>
              <a:gd name="T18" fmla="*/ 537 h 537"/>
            </a:gdLst>
            <a:ahLst/>
            <a:cxnLst>
              <a:cxn ang="T10">
                <a:pos x="T0" y="T1"/>
              </a:cxn>
              <a:cxn ang="T11">
                <a:pos x="T2" y="T3"/>
              </a:cxn>
              <a:cxn ang="T12">
                <a:pos x="T4" y="T5"/>
              </a:cxn>
              <a:cxn ang="T13">
                <a:pos x="T6" y="T7"/>
              </a:cxn>
              <a:cxn ang="T14">
                <a:pos x="T8" y="T9"/>
              </a:cxn>
            </a:cxnLst>
            <a:rect l="T15" t="T16" r="T17" b="T18"/>
            <a:pathLst>
              <a:path w="402" h="537">
                <a:moveTo>
                  <a:pt x="402" y="363"/>
                </a:moveTo>
                <a:lnTo>
                  <a:pt x="28" y="0"/>
                </a:lnTo>
                <a:lnTo>
                  <a:pt x="0" y="470"/>
                </a:lnTo>
                <a:lnTo>
                  <a:pt x="242" y="537"/>
                </a:lnTo>
                <a:lnTo>
                  <a:pt x="402" y="363"/>
                </a:lnTo>
                <a:close/>
              </a:path>
            </a:pathLst>
          </a:custGeom>
          <a:gradFill rotWithShape="1">
            <a:gsLst>
              <a:gs pos="0">
                <a:schemeClr val="bg1">
                  <a:lumMod val="75000"/>
                </a:schemeClr>
              </a:gs>
              <a:gs pos="100000">
                <a:srgbClr val="FFFF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2" name="Freeform 10">
            <a:extLst>
              <a:ext uri="{FF2B5EF4-FFF2-40B4-BE49-F238E27FC236}">
                <a16:creationId xmlns:a16="http://schemas.microsoft.com/office/drawing/2014/main" id="{AB992FF6-010D-6E4B-AAE6-09AEF8090B80}"/>
              </a:ext>
            </a:extLst>
          </p:cNvPr>
          <p:cNvSpPr>
            <a:spLocks/>
          </p:cNvSpPr>
          <p:nvPr/>
        </p:nvSpPr>
        <p:spPr bwMode="auto">
          <a:xfrm>
            <a:off x="9349126" y="844952"/>
            <a:ext cx="360363" cy="1517612"/>
          </a:xfrm>
          <a:custGeom>
            <a:avLst/>
            <a:gdLst>
              <a:gd name="T0" fmla="*/ 2147483647 w 267"/>
              <a:gd name="T1" fmla="*/ 2147483647 h 1186"/>
              <a:gd name="T2" fmla="*/ 0 w 267"/>
              <a:gd name="T3" fmla="*/ 0 h 1186"/>
              <a:gd name="T4" fmla="*/ 0 w 267"/>
              <a:gd name="T5" fmla="*/ 2147483647 h 1186"/>
              <a:gd name="T6" fmla="*/ 2147483647 w 267"/>
              <a:gd name="T7" fmla="*/ 2147483647 h 1186"/>
              <a:gd name="T8" fmla="*/ 2147483647 w 267"/>
              <a:gd name="T9" fmla="*/ 2147483647 h 1186"/>
              <a:gd name="T10" fmla="*/ 0 60000 65536"/>
              <a:gd name="T11" fmla="*/ 0 60000 65536"/>
              <a:gd name="T12" fmla="*/ 0 60000 65536"/>
              <a:gd name="T13" fmla="*/ 0 60000 65536"/>
              <a:gd name="T14" fmla="*/ 0 60000 65536"/>
              <a:gd name="T15" fmla="*/ 0 w 267"/>
              <a:gd name="T16" fmla="*/ 0 h 1186"/>
              <a:gd name="T17" fmla="*/ 267 w 267"/>
              <a:gd name="T18" fmla="*/ 1186 h 1186"/>
            </a:gdLst>
            <a:ahLst/>
            <a:cxnLst>
              <a:cxn ang="T10">
                <a:pos x="T0" y="T1"/>
              </a:cxn>
              <a:cxn ang="T11">
                <a:pos x="T2" y="T3"/>
              </a:cxn>
              <a:cxn ang="T12">
                <a:pos x="T4" y="T5"/>
              </a:cxn>
              <a:cxn ang="T13">
                <a:pos x="T6" y="T7"/>
              </a:cxn>
              <a:cxn ang="T14">
                <a:pos x="T8" y="T9"/>
              </a:cxn>
            </a:cxnLst>
            <a:rect l="T15" t="T16" r="T17" b="T18"/>
            <a:pathLst>
              <a:path w="267" h="1186">
                <a:moveTo>
                  <a:pt x="254" y="466"/>
                </a:moveTo>
                <a:lnTo>
                  <a:pt x="0" y="0"/>
                </a:lnTo>
                <a:lnTo>
                  <a:pt x="0" y="1186"/>
                </a:lnTo>
                <a:lnTo>
                  <a:pt x="267" y="652"/>
                </a:lnTo>
                <a:lnTo>
                  <a:pt x="254" y="466"/>
                </a:lnTo>
                <a:close/>
              </a:path>
            </a:pathLst>
          </a:custGeom>
          <a:gradFill rotWithShape="1">
            <a:gsLst>
              <a:gs pos="0">
                <a:schemeClr val="bg1">
                  <a:lumMod val="75000"/>
                </a:schemeClr>
              </a:gs>
              <a:gs pos="100000">
                <a:srgbClr val="FFFFFF"/>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4" name="Rectangle 24">
            <a:extLst>
              <a:ext uri="{FF2B5EF4-FFF2-40B4-BE49-F238E27FC236}">
                <a16:creationId xmlns:a16="http://schemas.microsoft.com/office/drawing/2014/main" id="{40F95C2F-93D8-8641-B89D-44099AAF3351}"/>
              </a:ext>
            </a:extLst>
          </p:cNvPr>
          <p:cNvSpPr>
            <a:spLocks noChangeArrowheads="1"/>
          </p:cNvSpPr>
          <p:nvPr/>
        </p:nvSpPr>
        <p:spPr bwMode="auto">
          <a:xfrm>
            <a:off x="8077539" y="862377"/>
            <a:ext cx="1273175" cy="1536700"/>
          </a:xfrm>
          <a:prstGeom prst="rect">
            <a:avLst/>
          </a:prstGeom>
          <a:solidFill>
            <a:srgbClr val="FFFFFF"/>
          </a:solidFill>
          <a:ln w="28575">
            <a:solidFill>
              <a:srgbClr val="000000"/>
            </a:solidFill>
            <a:miter lim="800000"/>
            <a:headEnd/>
            <a:tailEnd/>
          </a:ln>
          <a:effectLst>
            <a:outerShdw blurRad="50800" dist="38100" dir="18900000" algn="bl" rotWithShape="0">
              <a:prstClr val="black">
                <a:alpha val="40000"/>
              </a:prst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endParaRPr>
          </a:p>
        </p:txBody>
      </p:sp>
      <p:sp>
        <p:nvSpPr>
          <p:cNvPr id="225" name="Line 25">
            <a:extLst>
              <a:ext uri="{FF2B5EF4-FFF2-40B4-BE49-F238E27FC236}">
                <a16:creationId xmlns:a16="http://schemas.microsoft.com/office/drawing/2014/main" id="{D33B7F54-4590-CD44-AAC5-D038D030BE3D}"/>
              </a:ext>
            </a:extLst>
          </p:cNvPr>
          <p:cNvSpPr>
            <a:spLocks noChangeShapeType="1"/>
          </p:cNvSpPr>
          <p:nvPr/>
        </p:nvSpPr>
        <p:spPr bwMode="auto">
          <a:xfrm>
            <a:off x="8077539" y="117987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6" name="Text Box 26">
            <a:extLst>
              <a:ext uri="{FF2B5EF4-FFF2-40B4-BE49-F238E27FC236}">
                <a16:creationId xmlns:a16="http://schemas.microsoft.com/office/drawing/2014/main" id="{A909BE45-EB97-0B47-8BBD-A683AD590BE4}"/>
              </a:ext>
            </a:extLst>
          </p:cNvPr>
          <p:cNvSpPr txBox="1">
            <a:spLocks noChangeArrowheads="1"/>
          </p:cNvSpPr>
          <p:nvPr/>
        </p:nvSpPr>
        <p:spPr bwMode="auto">
          <a:xfrm>
            <a:off x="8056901" y="829039"/>
            <a:ext cx="13176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physical</a:t>
            </a:r>
          </a:p>
        </p:txBody>
      </p:sp>
      <p:sp>
        <p:nvSpPr>
          <p:cNvPr id="227" name="Line 27">
            <a:extLst>
              <a:ext uri="{FF2B5EF4-FFF2-40B4-BE49-F238E27FC236}">
                <a16:creationId xmlns:a16="http://schemas.microsoft.com/office/drawing/2014/main" id="{745AFD95-7E6A-4A41-A5E2-AA9F581238E4}"/>
              </a:ext>
            </a:extLst>
          </p:cNvPr>
          <p:cNvSpPr>
            <a:spLocks noChangeShapeType="1"/>
          </p:cNvSpPr>
          <p:nvPr/>
        </p:nvSpPr>
        <p:spPr bwMode="auto">
          <a:xfrm>
            <a:off x="8085476" y="150055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8" name="Line 28">
            <a:extLst>
              <a:ext uri="{FF2B5EF4-FFF2-40B4-BE49-F238E27FC236}">
                <a16:creationId xmlns:a16="http://schemas.microsoft.com/office/drawing/2014/main" id="{B0DBF066-F9B4-A742-A513-93884F553186}"/>
              </a:ext>
            </a:extLst>
          </p:cNvPr>
          <p:cNvSpPr>
            <a:spLocks noChangeShapeType="1"/>
          </p:cNvSpPr>
          <p:nvPr/>
        </p:nvSpPr>
        <p:spPr bwMode="auto">
          <a:xfrm>
            <a:off x="8090239" y="178153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29" name="Line 29">
            <a:extLst>
              <a:ext uri="{FF2B5EF4-FFF2-40B4-BE49-F238E27FC236}">
                <a16:creationId xmlns:a16="http://schemas.microsoft.com/office/drawing/2014/main" id="{F534CDCB-A35A-D441-9712-36C2335EB29A}"/>
              </a:ext>
            </a:extLst>
          </p:cNvPr>
          <p:cNvSpPr>
            <a:spLocks noChangeShapeType="1"/>
          </p:cNvSpPr>
          <p:nvPr/>
        </p:nvSpPr>
        <p:spPr bwMode="auto">
          <a:xfrm>
            <a:off x="8090239" y="205776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30" name="Group 88">
            <a:extLst>
              <a:ext uri="{FF2B5EF4-FFF2-40B4-BE49-F238E27FC236}">
                <a16:creationId xmlns:a16="http://schemas.microsoft.com/office/drawing/2014/main" id="{99EDF56C-6A01-F94E-A728-5194B4128F84}"/>
              </a:ext>
            </a:extLst>
          </p:cNvPr>
          <p:cNvGrpSpPr>
            <a:grpSpLocks/>
          </p:cNvGrpSpPr>
          <p:nvPr/>
        </p:nvGrpSpPr>
        <p:grpSpPr bwMode="auto">
          <a:xfrm>
            <a:off x="9518991" y="3463925"/>
            <a:ext cx="1328738" cy="996950"/>
            <a:chOff x="3593" y="192"/>
            <a:chExt cx="837" cy="628"/>
          </a:xfrm>
        </p:grpSpPr>
        <p:sp>
          <p:nvSpPr>
            <p:cNvPr id="232" name="Rectangle 90">
              <a:extLst>
                <a:ext uri="{FF2B5EF4-FFF2-40B4-BE49-F238E27FC236}">
                  <a16:creationId xmlns:a16="http://schemas.microsoft.com/office/drawing/2014/main" id="{2B37CAA8-6688-1947-99A7-8F92E5A76BCE}"/>
                </a:ext>
              </a:extLst>
            </p:cNvPr>
            <p:cNvSpPr>
              <a:spLocks noChangeArrowheads="1"/>
            </p:cNvSpPr>
            <p:nvPr/>
          </p:nvSpPr>
          <p:spPr bwMode="auto">
            <a:xfrm>
              <a:off x="3628" y="213"/>
              <a:ext cx="802" cy="596"/>
            </a:xfrm>
            <a:prstGeom prst="rect">
              <a:avLst/>
            </a:prstGeom>
            <a:solidFill>
              <a:srgbClr val="FFFFFF"/>
            </a:solidFill>
            <a:ln w="28575">
              <a:solidFill>
                <a:srgbClr val="000000"/>
              </a:solidFill>
              <a:miter lim="800000"/>
              <a:headEnd/>
              <a:tailEnd/>
            </a:ln>
            <a:effectLst>
              <a:outerShdw blurRad="50800" dist="38100" dir="18900000" algn="bl" rotWithShape="0">
                <a:prstClr val="black">
                  <a:alpha val="40000"/>
                </a:prst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endParaRPr>
            </a:p>
          </p:txBody>
        </p:sp>
        <p:sp>
          <p:nvSpPr>
            <p:cNvPr id="233" name="Line 91">
              <a:extLst>
                <a:ext uri="{FF2B5EF4-FFF2-40B4-BE49-F238E27FC236}">
                  <a16:creationId xmlns:a16="http://schemas.microsoft.com/office/drawing/2014/main" id="{769A4C50-D6BC-5A4A-9CA6-C318AA142C54}"/>
                </a:ext>
              </a:extLst>
            </p:cNvPr>
            <p:cNvSpPr>
              <a:spLocks noChangeShapeType="1"/>
            </p:cNvSpPr>
            <p:nvPr/>
          </p:nvSpPr>
          <p:spPr bwMode="auto">
            <a:xfrm>
              <a:off x="3628" y="413"/>
              <a:ext cx="796" cy="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34" name="Text Box 92">
              <a:extLst>
                <a:ext uri="{FF2B5EF4-FFF2-40B4-BE49-F238E27FC236}">
                  <a16:creationId xmlns:a16="http://schemas.microsoft.com/office/drawing/2014/main" id="{3E12E849-9B9D-4241-8E11-CE64E8ECB9B4}"/>
                </a:ext>
              </a:extLst>
            </p:cNvPr>
            <p:cNvSpPr txBox="1">
              <a:spLocks noChangeArrowheads="1"/>
            </p:cNvSpPr>
            <p:nvPr/>
          </p:nvSpPr>
          <p:spPr bwMode="auto">
            <a:xfrm>
              <a:off x="3593" y="192"/>
              <a:ext cx="830" cy="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physical</a:t>
              </a:r>
            </a:p>
          </p:txBody>
        </p:sp>
        <p:sp>
          <p:nvSpPr>
            <p:cNvPr id="235" name="Line 93">
              <a:extLst>
                <a:ext uri="{FF2B5EF4-FFF2-40B4-BE49-F238E27FC236}">
                  <a16:creationId xmlns:a16="http://schemas.microsoft.com/office/drawing/2014/main" id="{B1DB0967-A4F5-4942-A8F6-F4308097ADEA}"/>
                </a:ext>
              </a:extLst>
            </p:cNvPr>
            <p:cNvSpPr>
              <a:spLocks noChangeShapeType="1"/>
            </p:cNvSpPr>
            <p:nvPr/>
          </p:nvSpPr>
          <p:spPr bwMode="auto">
            <a:xfrm>
              <a:off x="3633" y="615"/>
              <a:ext cx="796" cy="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236" name="Group 94">
            <a:extLst>
              <a:ext uri="{FF2B5EF4-FFF2-40B4-BE49-F238E27FC236}">
                <a16:creationId xmlns:a16="http://schemas.microsoft.com/office/drawing/2014/main" id="{A2F919B7-DD6F-7244-A0F2-19268AF16CDA}"/>
              </a:ext>
            </a:extLst>
          </p:cNvPr>
          <p:cNvGrpSpPr>
            <a:grpSpLocks/>
          </p:cNvGrpSpPr>
          <p:nvPr/>
        </p:nvGrpSpPr>
        <p:grpSpPr bwMode="auto">
          <a:xfrm>
            <a:off x="9901576" y="2097452"/>
            <a:ext cx="1317625" cy="695325"/>
            <a:chOff x="4714" y="633"/>
            <a:chExt cx="830" cy="438"/>
          </a:xfrm>
        </p:grpSpPr>
        <p:sp>
          <p:nvSpPr>
            <p:cNvPr id="238" name="Rectangle 96">
              <a:extLst>
                <a:ext uri="{FF2B5EF4-FFF2-40B4-BE49-F238E27FC236}">
                  <a16:creationId xmlns:a16="http://schemas.microsoft.com/office/drawing/2014/main" id="{A2C107D3-D803-9C4C-8309-56EECF5D3DA6}"/>
                </a:ext>
              </a:extLst>
            </p:cNvPr>
            <p:cNvSpPr>
              <a:spLocks noChangeArrowheads="1"/>
            </p:cNvSpPr>
            <p:nvPr/>
          </p:nvSpPr>
          <p:spPr bwMode="auto">
            <a:xfrm>
              <a:off x="4723" y="642"/>
              <a:ext cx="802" cy="413"/>
            </a:xfrm>
            <a:prstGeom prst="rect">
              <a:avLst/>
            </a:prstGeom>
            <a:solidFill>
              <a:srgbClr val="FFFFFF"/>
            </a:solidFill>
            <a:ln w="28575">
              <a:solidFill>
                <a:srgbClr val="000000"/>
              </a:solidFill>
              <a:miter lim="800000"/>
              <a:headEnd/>
              <a:tailEnd/>
            </a:ln>
            <a:effectLst>
              <a:outerShdw blurRad="50800" dist="38100" dir="18900000" algn="bl" rotWithShape="0">
                <a:prstClr val="black">
                  <a:alpha val="40000"/>
                </a:prst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endParaRPr>
            </a:p>
          </p:txBody>
        </p:sp>
        <p:sp>
          <p:nvSpPr>
            <p:cNvPr id="239" name="Line 97">
              <a:extLst>
                <a:ext uri="{FF2B5EF4-FFF2-40B4-BE49-F238E27FC236}">
                  <a16:creationId xmlns:a16="http://schemas.microsoft.com/office/drawing/2014/main" id="{99CB6AF6-DE90-BC49-BA50-9A0CC7951357}"/>
                </a:ext>
              </a:extLst>
            </p:cNvPr>
            <p:cNvSpPr>
              <a:spLocks noChangeShapeType="1"/>
            </p:cNvSpPr>
            <p:nvPr/>
          </p:nvSpPr>
          <p:spPr bwMode="auto">
            <a:xfrm>
              <a:off x="4723" y="842"/>
              <a:ext cx="796" cy="2"/>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0" name="Text Box 98">
              <a:extLst>
                <a:ext uri="{FF2B5EF4-FFF2-40B4-BE49-F238E27FC236}">
                  <a16:creationId xmlns:a16="http://schemas.microsoft.com/office/drawing/2014/main" id="{626648BF-F132-7741-A82C-B2A2D25C64F0}"/>
                </a:ext>
              </a:extLst>
            </p:cNvPr>
            <p:cNvSpPr txBox="1">
              <a:spLocks noChangeArrowheads="1"/>
            </p:cNvSpPr>
            <p:nvPr/>
          </p:nvSpPr>
          <p:spPr bwMode="auto">
            <a:xfrm>
              <a:off x="4714" y="633"/>
              <a:ext cx="830" cy="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rPr>
                <a:t>physical</a:t>
              </a:r>
            </a:p>
          </p:txBody>
        </p:sp>
      </p:grpSp>
      <p:sp>
        <p:nvSpPr>
          <p:cNvPr id="241" name="Text Box 167">
            <a:extLst>
              <a:ext uri="{FF2B5EF4-FFF2-40B4-BE49-F238E27FC236}">
                <a16:creationId xmlns:a16="http://schemas.microsoft.com/office/drawing/2014/main" id="{0D414E66-52A4-FD45-9F38-C0B146F4F52B}"/>
              </a:ext>
            </a:extLst>
          </p:cNvPr>
          <p:cNvSpPr txBox="1">
            <a:spLocks noChangeArrowheads="1"/>
          </p:cNvSpPr>
          <p:nvPr/>
        </p:nvSpPr>
        <p:spPr bwMode="auto">
          <a:xfrm>
            <a:off x="8672851" y="2943589"/>
            <a:ext cx="1066959"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L2 switch</a:t>
            </a:r>
          </a:p>
        </p:txBody>
      </p:sp>
      <p:grpSp>
        <p:nvGrpSpPr>
          <p:cNvPr id="242" name="Group 39">
            <a:extLst>
              <a:ext uri="{FF2B5EF4-FFF2-40B4-BE49-F238E27FC236}">
                <a16:creationId xmlns:a16="http://schemas.microsoft.com/office/drawing/2014/main" id="{A9D85F99-184A-C247-8EEF-D6424E29B19D}"/>
              </a:ext>
            </a:extLst>
          </p:cNvPr>
          <p:cNvGrpSpPr>
            <a:grpSpLocks/>
          </p:cNvGrpSpPr>
          <p:nvPr/>
        </p:nvGrpSpPr>
        <p:grpSpPr bwMode="auto">
          <a:xfrm>
            <a:off x="7270588" y="1487019"/>
            <a:ext cx="917575" cy="307975"/>
            <a:chOff x="1080" y="911"/>
            <a:chExt cx="578" cy="194"/>
          </a:xfrm>
        </p:grpSpPr>
        <p:sp>
          <p:nvSpPr>
            <p:cNvPr id="243" name="Rectangle 40">
              <a:extLst>
                <a:ext uri="{FF2B5EF4-FFF2-40B4-BE49-F238E27FC236}">
                  <a16:creationId xmlns:a16="http://schemas.microsoft.com/office/drawing/2014/main" id="{93627791-CAF3-F246-8904-D04C8A4CAD9B}"/>
                </a:ext>
              </a:extLst>
            </p:cNvPr>
            <p:cNvSpPr>
              <a:spLocks noChangeArrowheads="1"/>
            </p:cNvSpPr>
            <p:nvPr/>
          </p:nvSpPr>
          <p:spPr bwMode="auto">
            <a:xfrm>
              <a:off x="1082" y="939"/>
              <a:ext cx="576" cy="135"/>
            </a:xfrm>
            <a:prstGeom prst="rect">
              <a:avLst/>
            </a:prstGeom>
            <a:solidFill>
              <a:srgbClr val="FFFFFF"/>
            </a:solidFill>
            <a:ln w="9525">
              <a:solidFill>
                <a:srgbClr val="000000"/>
              </a:solidFill>
              <a:miter lim="800000"/>
              <a:headEnd/>
              <a:tailEnd/>
            </a:ln>
            <a:effectLst>
              <a:outerShdw blurRad="50800" dist="38100" dir="13500000" algn="b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endParaRPr>
            </a:p>
          </p:txBody>
        </p:sp>
        <p:sp>
          <p:nvSpPr>
            <p:cNvPr id="244" name="Text Box 4">
              <a:extLst>
                <a:ext uri="{FF2B5EF4-FFF2-40B4-BE49-F238E27FC236}">
                  <a16:creationId xmlns:a16="http://schemas.microsoft.com/office/drawing/2014/main" id="{B40F8DAC-E0F6-FF42-8FD8-853D7E460A33}"/>
                </a:ext>
              </a:extLst>
            </p:cNvPr>
            <p:cNvSpPr txBox="1">
              <a:spLocks noChangeArrowheads="1"/>
            </p:cNvSpPr>
            <p:nvPr/>
          </p:nvSpPr>
          <p:spPr bwMode="auto">
            <a:xfrm>
              <a:off x="1080" y="911"/>
              <a:ext cx="56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rPr>
                <a:t>datagram</a:t>
              </a:r>
            </a:p>
          </p:txBody>
        </p:sp>
      </p:grpSp>
      <p:sp>
        <p:nvSpPr>
          <p:cNvPr id="246" name="Rectangle 58">
            <a:extLst>
              <a:ext uri="{FF2B5EF4-FFF2-40B4-BE49-F238E27FC236}">
                <a16:creationId xmlns:a16="http://schemas.microsoft.com/office/drawing/2014/main" id="{904DF746-C0E7-BF47-8215-521928307836}"/>
              </a:ext>
            </a:extLst>
          </p:cNvPr>
          <p:cNvSpPr>
            <a:spLocks noChangeArrowheads="1"/>
          </p:cNvSpPr>
          <p:nvPr/>
        </p:nvSpPr>
        <p:spPr bwMode="auto">
          <a:xfrm>
            <a:off x="7979114" y="4605702"/>
            <a:ext cx="1273175" cy="1536700"/>
          </a:xfrm>
          <a:prstGeom prst="rect">
            <a:avLst/>
          </a:prstGeom>
          <a:solidFill>
            <a:srgbClr val="FFFFFF"/>
          </a:solidFill>
          <a:ln w="28575">
            <a:solidFill>
              <a:srgbClr val="000000"/>
            </a:solidFill>
            <a:miter lim="800000"/>
            <a:headEnd/>
            <a:tailEnd/>
          </a:ln>
          <a:effectLst>
            <a:outerShdw blurRad="50800" dist="38100" dir="18900000" algn="bl" rotWithShape="0">
              <a:prstClr val="black">
                <a:alpha val="40000"/>
              </a:prstClr>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ＭＳ Ｐゴシック" charset="0"/>
              <a:cs typeface="Arial" charset="0"/>
            </a:endParaRPr>
          </a:p>
        </p:txBody>
      </p:sp>
      <p:sp>
        <p:nvSpPr>
          <p:cNvPr id="247" name="Line 59">
            <a:extLst>
              <a:ext uri="{FF2B5EF4-FFF2-40B4-BE49-F238E27FC236}">
                <a16:creationId xmlns:a16="http://schemas.microsoft.com/office/drawing/2014/main" id="{4A61DB1F-938B-0D45-86D5-7E3D32CE6B90}"/>
              </a:ext>
            </a:extLst>
          </p:cNvPr>
          <p:cNvSpPr>
            <a:spLocks noChangeShapeType="1"/>
          </p:cNvSpPr>
          <p:nvPr/>
        </p:nvSpPr>
        <p:spPr bwMode="auto">
          <a:xfrm>
            <a:off x="7979114" y="4923202"/>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48" name="Text Box 60">
            <a:extLst>
              <a:ext uri="{FF2B5EF4-FFF2-40B4-BE49-F238E27FC236}">
                <a16:creationId xmlns:a16="http://schemas.microsoft.com/office/drawing/2014/main" id="{29965BFE-AAD6-C14F-A3B2-09C709999017}"/>
              </a:ext>
            </a:extLst>
          </p:cNvPr>
          <p:cNvSpPr txBox="1">
            <a:spLocks noChangeArrowheads="1"/>
          </p:cNvSpPr>
          <p:nvPr/>
        </p:nvSpPr>
        <p:spPr bwMode="auto">
          <a:xfrm>
            <a:off x="7958476" y="4578714"/>
            <a:ext cx="1317625"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application</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transport</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network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link</a:t>
            </a:r>
          </a:p>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Arial" charset="0"/>
              </a:rPr>
              <a:t>physical</a:t>
            </a:r>
          </a:p>
        </p:txBody>
      </p:sp>
      <p:sp>
        <p:nvSpPr>
          <p:cNvPr id="249" name="Line 61">
            <a:extLst>
              <a:ext uri="{FF2B5EF4-FFF2-40B4-BE49-F238E27FC236}">
                <a16:creationId xmlns:a16="http://schemas.microsoft.com/office/drawing/2014/main" id="{5777DFE7-3058-8B41-BCBE-0C467A09331A}"/>
              </a:ext>
            </a:extLst>
          </p:cNvPr>
          <p:cNvSpPr>
            <a:spLocks noChangeShapeType="1"/>
          </p:cNvSpPr>
          <p:nvPr/>
        </p:nvSpPr>
        <p:spPr bwMode="auto">
          <a:xfrm>
            <a:off x="7987051" y="5243877"/>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0" name="Line 62">
            <a:extLst>
              <a:ext uri="{FF2B5EF4-FFF2-40B4-BE49-F238E27FC236}">
                <a16:creationId xmlns:a16="http://schemas.microsoft.com/office/drawing/2014/main" id="{810CDF14-3EE2-C44A-B1BA-C360A7B12FBF}"/>
              </a:ext>
            </a:extLst>
          </p:cNvPr>
          <p:cNvSpPr>
            <a:spLocks noChangeShapeType="1"/>
          </p:cNvSpPr>
          <p:nvPr/>
        </p:nvSpPr>
        <p:spPr bwMode="auto">
          <a:xfrm>
            <a:off x="7991814" y="5524864"/>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1" name="Line 63">
            <a:extLst>
              <a:ext uri="{FF2B5EF4-FFF2-40B4-BE49-F238E27FC236}">
                <a16:creationId xmlns:a16="http://schemas.microsoft.com/office/drawing/2014/main" id="{1E96DEAF-7097-7648-BDB7-732EDCB108C0}"/>
              </a:ext>
            </a:extLst>
          </p:cNvPr>
          <p:cNvSpPr>
            <a:spLocks noChangeShapeType="1"/>
          </p:cNvSpPr>
          <p:nvPr/>
        </p:nvSpPr>
        <p:spPr bwMode="auto">
          <a:xfrm>
            <a:off x="7991814" y="5801089"/>
            <a:ext cx="1263650" cy="3175"/>
          </a:xfrm>
          <a:prstGeom prst="line">
            <a:avLst/>
          </a:prstGeom>
          <a:noFill/>
          <a:ln w="28575">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sp>
        <p:nvSpPr>
          <p:cNvPr id="252" name="Freeform 49">
            <a:extLst>
              <a:ext uri="{FF2B5EF4-FFF2-40B4-BE49-F238E27FC236}">
                <a16:creationId xmlns:a16="http://schemas.microsoft.com/office/drawing/2014/main" id="{E2EE8043-3257-FE4A-92F4-B6F48FD9FDFC}"/>
              </a:ext>
            </a:extLst>
          </p:cNvPr>
          <p:cNvSpPr>
            <a:spLocks/>
          </p:cNvSpPr>
          <p:nvPr/>
        </p:nvSpPr>
        <p:spPr bwMode="auto">
          <a:xfrm>
            <a:off x="9264650" y="4613275"/>
            <a:ext cx="406739" cy="1784714"/>
          </a:xfrm>
          <a:custGeom>
            <a:avLst/>
            <a:gdLst>
              <a:gd name="T0" fmla="*/ 0 w 240"/>
              <a:gd name="T1" fmla="*/ 2147483647 h 1170"/>
              <a:gd name="T2" fmla="*/ 2147483647 w 240"/>
              <a:gd name="T3" fmla="*/ 0 h 1170"/>
              <a:gd name="T4" fmla="*/ 2147483647 w 240"/>
              <a:gd name="T5" fmla="*/ 2147483647 h 1170"/>
              <a:gd name="T6" fmla="*/ 2147483647 w 240"/>
              <a:gd name="T7" fmla="*/ 2147483647 h 1170"/>
              <a:gd name="T8" fmla="*/ 0 w 240"/>
              <a:gd name="T9" fmla="*/ 2147483647 h 1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1170">
                <a:moveTo>
                  <a:pt x="0" y="960"/>
                </a:moveTo>
                <a:lnTo>
                  <a:pt x="6" y="0"/>
                </a:lnTo>
                <a:lnTo>
                  <a:pt x="240" y="1092"/>
                </a:lnTo>
                <a:lnTo>
                  <a:pt x="168" y="1170"/>
                </a:lnTo>
                <a:lnTo>
                  <a:pt x="0" y="960"/>
                </a:lnTo>
                <a:close/>
              </a:path>
            </a:pathLst>
          </a:custGeom>
          <a:gradFill rotWithShape="1">
            <a:gsLst>
              <a:gs pos="1000">
                <a:schemeClr val="bg1">
                  <a:lumMod val="75000"/>
                </a:schemeClr>
              </a:gs>
              <a:gs pos="100000">
                <a:srgbClr val="FFFFFF"/>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nvGrpSpPr>
          <p:cNvPr id="253" name="Group 50">
            <a:extLst>
              <a:ext uri="{FF2B5EF4-FFF2-40B4-BE49-F238E27FC236}">
                <a16:creationId xmlns:a16="http://schemas.microsoft.com/office/drawing/2014/main" id="{3FA51AA2-677E-5946-8932-3BD724A74658}"/>
              </a:ext>
            </a:extLst>
          </p:cNvPr>
          <p:cNvGrpSpPr>
            <a:grpSpLocks/>
          </p:cNvGrpSpPr>
          <p:nvPr/>
        </p:nvGrpSpPr>
        <p:grpSpPr bwMode="auto">
          <a:xfrm>
            <a:off x="7112339" y="1754552"/>
            <a:ext cx="1095375" cy="338137"/>
            <a:chOff x="998" y="1077"/>
            <a:chExt cx="690" cy="213"/>
          </a:xfrm>
        </p:grpSpPr>
        <p:sp>
          <p:nvSpPr>
            <p:cNvPr id="254" name="Rectangle 51">
              <a:extLst>
                <a:ext uri="{FF2B5EF4-FFF2-40B4-BE49-F238E27FC236}">
                  <a16:creationId xmlns:a16="http://schemas.microsoft.com/office/drawing/2014/main" id="{105093D3-1052-BA4D-BBC3-7D514C18117E}"/>
                </a:ext>
              </a:extLst>
            </p:cNvPr>
            <p:cNvSpPr>
              <a:spLocks noChangeArrowheads="1"/>
            </p:cNvSpPr>
            <p:nvPr/>
          </p:nvSpPr>
          <p:spPr bwMode="auto">
            <a:xfrm>
              <a:off x="998" y="1113"/>
              <a:ext cx="690" cy="135"/>
            </a:xfrm>
            <a:prstGeom prst="rect">
              <a:avLst/>
            </a:prstGeom>
            <a:solidFill>
              <a:srgbClr val="FFFFFF"/>
            </a:solidFill>
            <a:ln w="9525">
              <a:solidFill>
                <a:srgbClr val="000000"/>
              </a:solidFill>
              <a:miter lim="800000"/>
              <a:headEnd/>
              <a:tailEnd/>
            </a:ln>
            <a:effectLst>
              <a:outerShdw blurRad="50800" dist="38100" dir="13500000" algn="br"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endParaRPr>
            </a:p>
          </p:txBody>
        </p:sp>
        <p:sp>
          <p:nvSpPr>
            <p:cNvPr id="255" name="Text Box 7">
              <a:extLst>
                <a:ext uri="{FF2B5EF4-FFF2-40B4-BE49-F238E27FC236}">
                  <a16:creationId xmlns:a16="http://schemas.microsoft.com/office/drawing/2014/main" id="{B6817446-3AB0-0941-94BC-0C21B9600CEB}"/>
                </a:ext>
              </a:extLst>
            </p:cNvPr>
            <p:cNvSpPr txBox="1">
              <a:spLocks noChangeArrowheads="1"/>
            </p:cNvSpPr>
            <p:nvPr/>
          </p:nvSpPr>
          <p:spPr bwMode="auto">
            <a:xfrm>
              <a:off x="1107" y="1077"/>
              <a:ext cx="43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rPr>
                <a:t>frame</a:t>
              </a:r>
            </a:p>
          </p:txBody>
        </p:sp>
      </p:grpSp>
      <p:sp>
        <p:nvSpPr>
          <p:cNvPr id="256" name="Freeform 53">
            <a:extLst>
              <a:ext uri="{FF2B5EF4-FFF2-40B4-BE49-F238E27FC236}">
                <a16:creationId xmlns:a16="http://schemas.microsoft.com/office/drawing/2014/main" id="{40CB35A5-C775-B24E-BAD3-715AFA2E5F97}"/>
              </a:ext>
            </a:extLst>
          </p:cNvPr>
          <p:cNvSpPr>
            <a:spLocks/>
          </p:cNvSpPr>
          <p:nvPr/>
        </p:nvSpPr>
        <p:spPr bwMode="auto">
          <a:xfrm>
            <a:off x="8099764" y="663939"/>
            <a:ext cx="2924175" cy="5314950"/>
          </a:xfrm>
          <a:custGeom>
            <a:avLst/>
            <a:gdLst>
              <a:gd name="T0" fmla="*/ 2147483647 w 1842"/>
              <a:gd name="T1" fmla="*/ 0 h 3348"/>
              <a:gd name="T2" fmla="*/ 2147483647 w 1842"/>
              <a:gd name="T3" fmla="*/ 2147483647 h 3348"/>
              <a:gd name="T4" fmla="*/ 2147483647 w 1842"/>
              <a:gd name="T5" fmla="*/ 2147483647 h 3348"/>
              <a:gd name="T6" fmla="*/ 2147483647 w 1842"/>
              <a:gd name="T7" fmla="*/ 2147483647 h 3348"/>
              <a:gd name="T8" fmla="*/ 2147483647 w 1842"/>
              <a:gd name="T9" fmla="*/ 2147483647 h 3348"/>
              <a:gd name="T10" fmla="*/ 2147483647 w 1842"/>
              <a:gd name="T11" fmla="*/ 2147483647 h 3348"/>
              <a:gd name="T12" fmla="*/ 2147483647 w 1842"/>
              <a:gd name="T13" fmla="*/ 2147483647 h 3348"/>
              <a:gd name="T14" fmla="*/ 2147483647 w 1842"/>
              <a:gd name="T15" fmla="*/ 2147483647 h 3348"/>
              <a:gd name="T16" fmla="*/ 2147483647 w 1842"/>
              <a:gd name="T17" fmla="*/ 2147483647 h 3348"/>
              <a:gd name="T18" fmla="*/ 2147483647 w 1842"/>
              <a:gd name="T19" fmla="*/ 2147483647 h 3348"/>
              <a:gd name="T20" fmla="*/ 2147483647 w 1842"/>
              <a:gd name="T21" fmla="*/ 2147483647 h 3348"/>
              <a:gd name="T22" fmla="*/ 2147483647 w 1842"/>
              <a:gd name="T23" fmla="*/ 2147483647 h 3348"/>
              <a:gd name="T24" fmla="*/ 0 w 1842"/>
              <a:gd name="T25" fmla="*/ 2147483647 h 33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42" h="3348">
                <a:moveTo>
                  <a:pt x="132" y="0"/>
                </a:moveTo>
                <a:lnTo>
                  <a:pt x="138" y="1200"/>
                </a:lnTo>
                <a:lnTo>
                  <a:pt x="1326" y="1200"/>
                </a:lnTo>
                <a:lnTo>
                  <a:pt x="1326" y="948"/>
                </a:lnTo>
                <a:lnTo>
                  <a:pt x="1830" y="948"/>
                </a:lnTo>
                <a:lnTo>
                  <a:pt x="1842" y="2496"/>
                </a:lnTo>
                <a:lnTo>
                  <a:pt x="1656" y="2340"/>
                </a:lnTo>
                <a:lnTo>
                  <a:pt x="1644" y="1896"/>
                </a:lnTo>
                <a:lnTo>
                  <a:pt x="1248" y="1902"/>
                </a:lnTo>
                <a:lnTo>
                  <a:pt x="1230" y="2430"/>
                </a:lnTo>
                <a:lnTo>
                  <a:pt x="774" y="3348"/>
                </a:lnTo>
                <a:lnTo>
                  <a:pt x="6" y="3348"/>
                </a:lnTo>
                <a:lnTo>
                  <a:pt x="0" y="2226"/>
                </a:lnTo>
              </a:path>
            </a:pathLst>
          </a:custGeom>
          <a:noFill/>
          <a:ln w="28575" cap="flat" cmpd="sng">
            <a:solidFill>
              <a:srgbClr val="C00000"/>
            </a:solidFill>
            <a:prstDash val="solid"/>
            <a:round/>
            <a:headEnd type="none" w="med" len="med"/>
            <a:tailEnd type="triangl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57" name="Group 54">
            <a:extLst>
              <a:ext uri="{FF2B5EF4-FFF2-40B4-BE49-F238E27FC236}">
                <a16:creationId xmlns:a16="http://schemas.microsoft.com/office/drawing/2014/main" id="{F9CD8691-4A81-E546-B8E4-9D2D7EC78DD3}"/>
              </a:ext>
            </a:extLst>
          </p:cNvPr>
          <p:cNvGrpSpPr>
            <a:grpSpLocks/>
          </p:cNvGrpSpPr>
          <p:nvPr/>
        </p:nvGrpSpPr>
        <p:grpSpPr bwMode="auto">
          <a:xfrm>
            <a:off x="10884239" y="2106977"/>
            <a:ext cx="1095375" cy="338137"/>
            <a:chOff x="998" y="1077"/>
            <a:chExt cx="690" cy="213"/>
          </a:xfrm>
        </p:grpSpPr>
        <p:sp>
          <p:nvSpPr>
            <p:cNvPr id="258" name="Rectangle 55">
              <a:extLst>
                <a:ext uri="{FF2B5EF4-FFF2-40B4-BE49-F238E27FC236}">
                  <a16:creationId xmlns:a16="http://schemas.microsoft.com/office/drawing/2014/main" id="{5F582994-70F9-254C-9BBF-4D91B215415C}"/>
                </a:ext>
              </a:extLst>
            </p:cNvPr>
            <p:cNvSpPr>
              <a:spLocks noChangeArrowheads="1"/>
            </p:cNvSpPr>
            <p:nvPr/>
          </p:nvSpPr>
          <p:spPr bwMode="auto">
            <a:xfrm>
              <a:off x="998" y="1113"/>
              <a:ext cx="690" cy="135"/>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endParaRPr>
            </a:p>
          </p:txBody>
        </p:sp>
        <p:sp>
          <p:nvSpPr>
            <p:cNvPr id="259" name="Text Box 7">
              <a:extLst>
                <a:ext uri="{FF2B5EF4-FFF2-40B4-BE49-F238E27FC236}">
                  <a16:creationId xmlns:a16="http://schemas.microsoft.com/office/drawing/2014/main" id="{6B480047-4735-F440-AD49-79B7CB8487BC}"/>
                </a:ext>
              </a:extLst>
            </p:cNvPr>
            <p:cNvSpPr txBox="1">
              <a:spLocks noChangeArrowheads="1"/>
            </p:cNvSpPr>
            <p:nvPr/>
          </p:nvSpPr>
          <p:spPr bwMode="auto">
            <a:xfrm>
              <a:off x="1107" y="1077"/>
              <a:ext cx="43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rPr>
                <a:t>frame</a:t>
              </a:r>
            </a:p>
          </p:txBody>
        </p:sp>
      </p:grpSp>
      <p:grpSp>
        <p:nvGrpSpPr>
          <p:cNvPr id="260" name="Group 57">
            <a:extLst>
              <a:ext uri="{FF2B5EF4-FFF2-40B4-BE49-F238E27FC236}">
                <a16:creationId xmlns:a16="http://schemas.microsoft.com/office/drawing/2014/main" id="{B859AA0B-050D-C941-823C-E4E952BCB494}"/>
              </a:ext>
            </a:extLst>
          </p:cNvPr>
          <p:cNvGrpSpPr>
            <a:grpSpLocks/>
          </p:cNvGrpSpPr>
          <p:nvPr/>
        </p:nvGrpSpPr>
        <p:grpSpPr bwMode="auto">
          <a:xfrm>
            <a:off x="10560389" y="3854815"/>
            <a:ext cx="1095375" cy="338137"/>
            <a:chOff x="998" y="1074"/>
            <a:chExt cx="690" cy="213"/>
          </a:xfrm>
        </p:grpSpPr>
        <p:sp>
          <p:nvSpPr>
            <p:cNvPr id="261" name="Rectangle 58">
              <a:extLst>
                <a:ext uri="{FF2B5EF4-FFF2-40B4-BE49-F238E27FC236}">
                  <a16:creationId xmlns:a16="http://schemas.microsoft.com/office/drawing/2014/main" id="{520FEFD6-584A-7247-9BEE-CBC0030830E2}"/>
                </a:ext>
              </a:extLst>
            </p:cNvPr>
            <p:cNvSpPr>
              <a:spLocks noChangeArrowheads="1"/>
            </p:cNvSpPr>
            <p:nvPr/>
          </p:nvSpPr>
          <p:spPr bwMode="auto">
            <a:xfrm>
              <a:off x="998" y="1113"/>
              <a:ext cx="690" cy="135"/>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endParaRPr>
            </a:p>
          </p:txBody>
        </p:sp>
        <p:sp>
          <p:nvSpPr>
            <p:cNvPr id="262" name="Text Box 7">
              <a:extLst>
                <a:ext uri="{FF2B5EF4-FFF2-40B4-BE49-F238E27FC236}">
                  <a16:creationId xmlns:a16="http://schemas.microsoft.com/office/drawing/2014/main" id="{ADDBB7BA-B523-4144-ABAF-24B0D2DA2E4C}"/>
                </a:ext>
              </a:extLst>
            </p:cNvPr>
            <p:cNvSpPr txBox="1">
              <a:spLocks noChangeArrowheads="1"/>
            </p:cNvSpPr>
            <p:nvPr/>
          </p:nvSpPr>
          <p:spPr bwMode="auto">
            <a:xfrm>
              <a:off x="1107" y="1074"/>
              <a:ext cx="430" cy="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rPr>
                <a:t>frame</a:t>
              </a:r>
            </a:p>
          </p:txBody>
        </p:sp>
      </p:grpSp>
      <p:grpSp>
        <p:nvGrpSpPr>
          <p:cNvPr id="263" name="Group 60">
            <a:extLst>
              <a:ext uri="{FF2B5EF4-FFF2-40B4-BE49-F238E27FC236}">
                <a16:creationId xmlns:a16="http://schemas.microsoft.com/office/drawing/2014/main" id="{8897CB89-B9E0-DE4D-A4A0-0E6A835276E0}"/>
              </a:ext>
            </a:extLst>
          </p:cNvPr>
          <p:cNvGrpSpPr>
            <a:grpSpLocks/>
          </p:cNvGrpSpPr>
          <p:nvPr/>
        </p:nvGrpSpPr>
        <p:grpSpPr bwMode="auto">
          <a:xfrm>
            <a:off x="10646114" y="3580178"/>
            <a:ext cx="914400" cy="307975"/>
            <a:chOff x="1082" y="919"/>
            <a:chExt cx="576" cy="194"/>
          </a:xfrm>
        </p:grpSpPr>
        <p:sp>
          <p:nvSpPr>
            <p:cNvPr id="264" name="Rectangle 61">
              <a:extLst>
                <a:ext uri="{FF2B5EF4-FFF2-40B4-BE49-F238E27FC236}">
                  <a16:creationId xmlns:a16="http://schemas.microsoft.com/office/drawing/2014/main" id="{8EC4E045-23CD-4D4D-9AE0-1CFBFBBD211D}"/>
                </a:ext>
              </a:extLst>
            </p:cNvPr>
            <p:cNvSpPr>
              <a:spLocks noChangeArrowheads="1"/>
            </p:cNvSpPr>
            <p:nvPr/>
          </p:nvSpPr>
          <p:spPr bwMode="auto">
            <a:xfrm>
              <a:off x="1082" y="939"/>
              <a:ext cx="576" cy="135"/>
            </a:xfrm>
            <a:prstGeom prst="rect">
              <a:avLst/>
            </a:prstGeom>
            <a:solidFill>
              <a:srgbClr val="FFFFFF"/>
            </a:solidFill>
            <a:ln w="9525">
              <a:solidFill>
                <a:srgbClr val="000000"/>
              </a:solidFill>
              <a:miter lim="800000"/>
              <a:headEnd/>
              <a:tailEnd/>
            </a:ln>
            <a:effectLst>
              <a:outerShdw blurRad="50800" dist="38100" dir="18900000" algn="b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endParaRPr>
            </a:p>
          </p:txBody>
        </p:sp>
        <p:sp>
          <p:nvSpPr>
            <p:cNvPr id="265" name="Text Box 4">
              <a:extLst>
                <a:ext uri="{FF2B5EF4-FFF2-40B4-BE49-F238E27FC236}">
                  <a16:creationId xmlns:a16="http://schemas.microsoft.com/office/drawing/2014/main" id="{D40BDD0B-C795-BE49-93B1-203BB0E2A19B}"/>
                </a:ext>
              </a:extLst>
            </p:cNvPr>
            <p:cNvSpPr txBox="1">
              <a:spLocks noChangeArrowheads="1"/>
            </p:cNvSpPr>
            <p:nvPr/>
          </p:nvSpPr>
          <p:spPr bwMode="auto">
            <a:xfrm>
              <a:off x="1082" y="919"/>
              <a:ext cx="561" cy="1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742950" indent="-285750">
                <a:defRPr sz="2400" i="1">
                  <a:solidFill>
                    <a:schemeClr val="tx1"/>
                  </a:solidFill>
                  <a:latin typeface="Comic Sans MS" charset="0"/>
                  <a:ea typeface="ＭＳ Ｐゴシック" charset="0"/>
                </a:defRPr>
              </a:lvl2pPr>
              <a:lvl3pPr marL="1143000" indent="-228600">
                <a:defRPr sz="2400" i="1">
                  <a:solidFill>
                    <a:schemeClr val="tx1"/>
                  </a:solidFill>
                  <a:latin typeface="Comic Sans MS" charset="0"/>
                  <a:ea typeface="ＭＳ Ｐゴシック" charset="0"/>
                </a:defRPr>
              </a:lvl3pPr>
              <a:lvl4pPr marL="1600200" indent="-228600">
                <a:defRPr sz="2400" i="1">
                  <a:solidFill>
                    <a:schemeClr val="tx1"/>
                  </a:solidFill>
                  <a:latin typeface="Comic Sans MS" charset="0"/>
                  <a:ea typeface="ＭＳ Ｐゴシック" charset="0"/>
                </a:defRPr>
              </a:lvl4pPr>
              <a:lvl5pPr marL="2057400" indent="-228600">
                <a:defRPr sz="2400" i="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i="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i="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i="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i="1">
                  <a:solidFill>
                    <a:schemeClr val="tx1"/>
                  </a:solidFill>
                  <a:latin typeface="Comic Sans M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0" cap="none" spc="0" normalizeH="0" baseline="0" noProof="0">
                  <a:ln>
                    <a:noFill/>
                  </a:ln>
                  <a:solidFill>
                    <a:srgbClr val="CC0000"/>
                  </a:solidFill>
                  <a:effectLst/>
                  <a:uLnTx/>
                  <a:uFillTx/>
                  <a:latin typeface="Calibri" panose="020F0502020204030204"/>
                  <a:ea typeface="ＭＳ Ｐゴシック" charset="0"/>
                  <a:cs typeface="Arial" charset="0"/>
                </a:rPr>
                <a:t>datagram</a:t>
              </a:r>
            </a:p>
          </p:txBody>
        </p:sp>
      </p:grpSp>
      <p:sp>
        <p:nvSpPr>
          <p:cNvPr id="266" name="Freeform 63">
            <a:extLst>
              <a:ext uri="{FF2B5EF4-FFF2-40B4-BE49-F238E27FC236}">
                <a16:creationId xmlns:a16="http://schemas.microsoft.com/office/drawing/2014/main" id="{5370C3AC-7652-584B-A1A9-E013FF8219B8}"/>
              </a:ext>
            </a:extLst>
          </p:cNvPr>
          <p:cNvSpPr>
            <a:spLocks/>
          </p:cNvSpPr>
          <p:nvPr/>
        </p:nvSpPr>
        <p:spPr bwMode="auto">
          <a:xfrm>
            <a:off x="9242764" y="3479800"/>
            <a:ext cx="333036" cy="974725"/>
          </a:xfrm>
          <a:custGeom>
            <a:avLst/>
            <a:gdLst>
              <a:gd name="T0" fmla="*/ 2147483647 w 228"/>
              <a:gd name="T1" fmla="*/ 0 h 582"/>
              <a:gd name="T2" fmla="*/ 2147483647 w 228"/>
              <a:gd name="T3" fmla="*/ 2147483647 h 582"/>
              <a:gd name="T4" fmla="*/ 2147483647 w 228"/>
              <a:gd name="T5" fmla="*/ 2147483647 h 582"/>
              <a:gd name="T6" fmla="*/ 0 w 228"/>
              <a:gd name="T7" fmla="*/ 2147483647 h 582"/>
              <a:gd name="T8" fmla="*/ 2147483647 w 228"/>
              <a:gd name="T9" fmla="*/ 0 h 5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 h="582">
                <a:moveTo>
                  <a:pt x="228" y="0"/>
                </a:moveTo>
                <a:lnTo>
                  <a:pt x="228" y="582"/>
                </a:lnTo>
                <a:lnTo>
                  <a:pt x="12" y="360"/>
                </a:lnTo>
                <a:lnTo>
                  <a:pt x="0" y="222"/>
                </a:lnTo>
                <a:lnTo>
                  <a:pt x="228" y="0"/>
                </a:lnTo>
                <a:close/>
              </a:path>
            </a:pathLst>
          </a:custGeom>
          <a:gradFill rotWithShape="1">
            <a:gsLst>
              <a:gs pos="0">
                <a:srgbClr val="FFFFFF"/>
              </a:gs>
              <a:gs pos="100000">
                <a:schemeClr val="bg1">
                  <a:lumMod val="75000"/>
                </a:schemeClr>
              </a:gs>
            </a:gsLst>
            <a:lin ang="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nvGrpSpPr>
          <p:cNvPr id="267" name="Group 44">
            <a:extLst>
              <a:ext uri="{FF2B5EF4-FFF2-40B4-BE49-F238E27FC236}">
                <a16:creationId xmlns:a16="http://schemas.microsoft.com/office/drawing/2014/main" id="{919B7E9F-8F5F-8440-A2CE-0FC37936B7B9}"/>
              </a:ext>
            </a:extLst>
          </p:cNvPr>
          <p:cNvGrpSpPr>
            <a:grpSpLocks/>
          </p:cNvGrpSpPr>
          <p:nvPr/>
        </p:nvGrpSpPr>
        <p:grpSpPr bwMode="auto">
          <a:xfrm>
            <a:off x="9299914" y="1287827"/>
            <a:ext cx="762000" cy="693737"/>
            <a:chOff x="-44" y="1473"/>
            <a:chExt cx="981" cy="1105"/>
          </a:xfrm>
        </p:grpSpPr>
        <p:pic>
          <p:nvPicPr>
            <p:cNvPr id="268" name="Picture 45" descr="desktop_computer_stylized_medium">
              <a:extLst>
                <a:ext uri="{FF2B5EF4-FFF2-40B4-BE49-F238E27FC236}">
                  <a16:creationId xmlns:a16="http://schemas.microsoft.com/office/drawing/2014/main" id="{B1A8FCBB-0DDE-8A49-8F61-157033BBC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9" name="Freeform 46">
              <a:extLst>
                <a:ext uri="{FF2B5EF4-FFF2-40B4-BE49-F238E27FC236}">
                  <a16:creationId xmlns:a16="http://schemas.microsoft.com/office/drawing/2014/main" id="{CD07C411-AE4D-9944-871E-4D956D09EBFF}"/>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Calibri" panose="020F0502020204030204"/>
                <a:ea typeface="ＭＳ Ｐゴシック" charset="0"/>
                <a:cs typeface="+mn-cs"/>
              </a:endParaRPr>
            </a:p>
          </p:txBody>
        </p:sp>
      </p:grpSp>
      <p:grpSp>
        <p:nvGrpSpPr>
          <p:cNvPr id="270" name="Group 44">
            <a:extLst>
              <a:ext uri="{FF2B5EF4-FFF2-40B4-BE49-F238E27FC236}">
                <a16:creationId xmlns:a16="http://schemas.microsoft.com/office/drawing/2014/main" id="{FED5811E-55B1-CB4F-A7F6-E2DB2227A207}"/>
              </a:ext>
            </a:extLst>
          </p:cNvPr>
          <p:cNvGrpSpPr>
            <a:grpSpLocks/>
          </p:cNvGrpSpPr>
          <p:nvPr/>
        </p:nvGrpSpPr>
        <p:grpSpPr bwMode="auto">
          <a:xfrm>
            <a:off x="9279276" y="5942377"/>
            <a:ext cx="762000" cy="693737"/>
            <a:chOff x="-44" y="1473"/>
            <a:chExt cx="981" cy="1105"/>
          </a:xfrm>
        </p:grpSpPr>
        <p:pic>
          <p:nvPicPr>
            <p:cNvPr id="271" name="Picture 45" descr="desktop_computer_stylized_medium">
              <a:extLst>
                <a:ext uri="{FF2B5EF4-FFF2-40B4-BE49-F238E27FC236}">
                  <a16:creationId xmlns:a16="http://schemas.microsoft.com/office/drawing/2014/main" id="{DAC5DA2F-A245-084F-88A6-0B1CA06A2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2" name="Freeform 46">
              <a:extLst>
                <a:ext uri="{FF2B5EF4-FFF2-40B4-BE49-F238E27FC236}">
                  <a16:creationId xmlns:a16="http://schemas.microsoft.com/office/drawing/2014/main" id="{7F81D0E8-D949-8340-BAA4-FACAF209E1EE}"/>
                </a:ext>
              </a:extLst>
            </p:cNvPr>
            <p:cNvSpPr>
              <a:spLocks/>
            </p:cNvSpPr>
            <p:nvPr/>
          </p:nvSpPr>
          <p:spPr bwMode="auto">
            <a:xfrm flipH="1">
              <a:off x="374" y="1579"/>
              <a:ext cx="477" cy="506"/>
            </a:xfrm>
            <a:custGeom>
              <a:avLst/>
              <a:gdLst>
                <a:gd name="T0" fmla="*/ 0 w 356"/>
                <a:gd name="T1" fmla="*/ 0 h 368"/>
                <a:gd name="T2" fmla="*/ 1736 w 356"/>
                <a:gd name="T3" fmla="*/ 95 h 368"/>
                <a:gd name="T4" fmla="*/ 2059 w 356"/>
                <a:gd name="T5" fmla="*/ 1990 h 368"/>
                <a:gd name="T6" fmla="*/ 454 w 356"/>
                <a:gd name="T7" fmla="*/ 2489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mn-cs"/>
              </a:endParaRPr>
            </a:p>
          </p:txBody>
        </p:sp>
      </p:grpSp>
      <p:sp>
        <p:nvSpPr>
          <p:cNvPr id="274" name="Slide Number Placeholder 5">
            <a:extLst>
              <a:ext uri="{FF2B5EF4-FFF2-40B4-BE49-F238E27FC236}">
                <a16:creationId xmlns:a16="http://schemas.microsoft.com/office/drawing/2014/main" id="{C80E33CF-F2F1-8845-97F1-802F89D5CB8B}"/>
              </a:ext>
            </a:extLst>
          </p:cNvPr>
          <p:cNvSpPr txBox="1">
            <a:spLocks/>
          </p:cNvSpPr>
          <p:nvPr/>
        </p:nvSpPr>
        <p:spPr>
          <a:xfrm>
            <a:off x="11274305" y="6462404"/>
            <a:ext cx="548655" cy="27231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742950" indent="-28575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11430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6002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2057400" indent="-228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5146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6pPr>
            <a:lvl7pPr marL="29718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7pPr>
            <a:lvl8pPr marL="34290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8pPr>
            <a:lvl9pPr marL="3886200" indent="-228600" algn="l" defTabSz="457200" rtl="0" eaLnBrk="0" fontAlgn="base" latinLnBrk="0" hangingPunct="0">
              <a:spcBef>
                <a:spcPct val="0"/>
              </a:spcBef>
              <a:spcAft>
                <a:spcPct val="0"/>
              </a:spcAft>
              <a:defRPr sz="2400" kern="1200">
                <a:solidFill>
                  <a:schemeClr val="tx1"/>
                </a:solidFill>
                <a:latin typeface="Arial" charset="0"/>
                <a:ea typeface="ＭＳ Ｐゴシック" charset="0"/>
                <a:cs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Tahoma" charset="0"/>
                <a:ea typeface="ＭＳ Ｐゴシック" charset="0"/>
              </a:rPr>
              <a:t>6-</a:t>
            </a:r>
            <a:fld id="{8E8C6E93-DF5B-BC4B-80F9-500DED1EEDCC}" type="slidenum">
              <a:rPr kumimoji="0" lang="en-US" sz="1200" b="0" i="0" u="none" strike="noStrike" kern="1200" cap="none" spc="0" normalizeH="0" baseline="0" noProof="0" smtClean="0">
                <a:ln>
                  <a:noFill/>
                </a:ln>
                <a:solidFill>
                  <a:srgbClr val="000000"/>
                </a:solidFill>
                <a:effectLst/>
                <a:uLnTx/>
                <a:uFillTx/>
                <a:latin typeface="Tahoma"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srgbClr val="000000"/>
              </a:solidFill>
              <a:effectLst/>
              <a:uLnTx/>
              <a:uFillTx/>
              <a:latin typeface="Tahoma" charset="0"/>
              <a:ea typeface="ＭＳ Ｐゴシック" charset="0"/>
            </a:endParaRPr>
          </a:p>
        </p:txBody>
      </p:sp>
      <p:grpSp>
        <p:nvGrpSpPr>
          <p:cNvPr id="286" name="Group 285">
            <a:extLst>
              <a:ext uri="{FF2B5EF4-FFF2-40B4-BE49-F238E27FC236}">
                <a16:creationId xmlns:a16="http://schemas.microsoft.com/office/drawing/2014/main" id="{6DB73E28-359B-0D44-919E-7D576FF49810}"/>
              </a:ext>
            </a:extLst>
          </p:cNvPr>
          <p:cNvGrpSpPr/>
          <p:nvPr/>
        </p:nvGrpSpPr>
        <p:grpSpPr>
          <a:xfrm>
            <a:off x="8822377" y="2470342"/>
            <a:ext cx="914400" cy="479686"/>
            <a:chOff x="3668110" y="2448910"/>
            <a:chExt cx="3794234" cy="2165130"/>
          </a:xfrm>
        </p:grpSpPr>
        <p:sp>
          <p:nvSpPr>
            <p:cNvPr id="287" name="Rectangle 286">
              <a:extLst>
                <a:ext uri="{FF2B5EF4-FFF2-40B4-BE49-F238E27FC236}">
                  <a16:creationId xmlns:a16="http://schemas.microsoft.com/office/drawing/2014/main" id="{6FF260AB-3623-1541-8810-5D38FD706BCA}"/>
                </a:ext>
              </a:extLst>
            </p:cNvPr>
            <p:cNvSpPr/>
            <p:nvPr/>
          </p:nvSpPr>
          <p:spPr>
            <a:xfrm>
              <a:off x="3668110" y="3741409"/>
              <a:ext cx="3780587" cy="872631"/>
            </a:xfrm>
            <a:prstGeom prst="rect">
              <a:avLst/>
            </a:prstGeom>
            <a:gradFill>
              <a:gsLst>
                <a:gs pos="0">
                  <a:srgbClr val="B8C2C9"/>
                </a:gs>
                <a:gs pos="21000">
                  <a:schemeClr val="bg1"/>
                </a:gs>
                <a:gs pos="60000">
                  <a:srgbClr val="D6DCE0"/>
                </a:gs>
                <a:gs pos="100000">
                  <a:srgbClr val="B8C2C9"/>
                </a:gs>
              </a:gsLst>
              <a:lin ang="0" scaled="0"/>
            </a:gra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8" name="Freeform 287">
              <a:extLst>
                <a:ext uri="{FF2B5EF4-FFF2-40B4-BE49-F238E27FC236}">
                  <a16:creationId xmlns:a16="http://schemas.microsoft.com/office/drawing/2014/main" id="{8E0FB9FE-D5C1-F441-81C2-D0BDD75CF2F0}"/>
                </a:ext>
              </a:extLst>
            </p:cNvPr>
            <p:cNvSpPr/>
            <p:nvPr/>
          </p:nvSpPr>
          <p:spPr>
            <a:xfrm>
              <a:off x="3678620" y="2448910"/>
              <a:ext cx="3783724" cy="1324303"/>
            </a:xfrm>
            <a:custGeom>
              <a:avLst/>
              <a:gdLst>
                <a:gd name="connsiteX0" fmla="*/ 0 w 3783724"/>
                <a:gd name="connsiteY0" fmla="*/ 1313793 h 1324303"/>
                <a:gd name="connsiteX1" fmla="*/ 0 w 3783724"/>
                <a:gd name="connsiteY1" fmla="*/ 1313793 h 1324303"/>
                <a:gd name="connsiteX2" fmla="*/ 252248 w 3783724"/>
                <a:gd name="connsiteY2" fmla="*/ 0 h 1324303"/>
                <a:gd name="connsiteX3" fmla="*/ 3415862 w 3783724"/>
                <a:gd name="connsiteY3" fmla="*/ 21020 h 1324303"/>
                <a:gd name="connsiteX4" fmla="*/ 3783724 w 3783724"/>
                <a:gd name="connsiteY4" fmla="*/ 1324303 h 1324303"/>
                <a:gd name="connsiteX5" fmla="*/ 0 w 3783724"/>
                <a:gd name="connsiteY5" fmla="*/ 1313793 h 132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3724" h="1324303">
                  <a:moveTo>
                    <a:pt x="0" y="1313793"/>
                  </a:moveTo>
                  <a:lnTo>
                    <a:pt x="0" y="1313793"/>
                  </a:lnTo>
                  <a:lnTo>
                    <a:pt x="252248" y="0"/>
                  </a:lnTo>
                  <a:lnTo>
                    <a:pt x="3415862" y="21020"/>
                  </a:lnTo>
                  <a:lnTo>
                    <a:pt x="3783724" y="1324303"/>
                  </a:lnTo>
                  <a:lnTo>
                    <a:pt x="0" y="1313793"/>
                  </a:lnTo>
                  <a:close/>
                </a:path>
              </a:pathLst>
            </a:cu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89" name="Group 288">
              <a:extLst>
                <a:ext uri="{FF2B5EF4-FFF2-40B4-BE49-F238E27FC236}">
                  <a16:creationId xmlns:a16="http://schemas.microsoft.com/office/drawing/2014/main" id="{16A8BBE1-A115-D94A-AB3D-932C52B2CCDC}"/>
                </a:ext>
              </a:extLst>
            </p:cNvPr>
            <p:cNvGrpSpPr/>
            <p:nvPr/>
          </p:nvGrpSpPr>
          <p:grpSpPr>
            <a:xfrm>
              <a:off x="3941378" y="2603243"/>
              <a:ext cx="3202061" cy="1066110"/>
              <a:chOff x="7939341" y="3037317"/>
              <a:chExt cx="897649" cy="353919"/>
            </a:xfrm>
          </p:grpSpPr>
          <p:sp>
            <p:nvSpPr>
              <p:cNvPr id="290" name="Freeform 289">
                <a:extLst>
                  <a:ext uri="{FF2B5EF4-FFF2-40B4-BE49-F238E27FC236}">
                    <a16:creationId xmlns:a16="http://schemas.microsoft.com/office/drawing/2014/main" id="{AE632F04-B824-F24E-98A6-1C6189B5D07D}"/>
                  </a:ext>
                </a:extLst>
              </p:cNvPr>
              <p:cNvSpPr/>
              <p:nvPr/>
            </p:nvSpPr>
            <p:spPr>
              <a:xfrm>
                <a:off x="7964170" y="30373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1" name="Freeform 290">
                <a:extLst>
                  <a:ext uri="{FF2B5EF4-FFF2-40B4-BE49-F238E27FC236}">
                    <a16:creationId xmlns:a16="http://schemas.microsoft.com/office/drawing/2014/main" id="{BD78FFCE-583D-8D49-9DA6-5DB4C3DF02FD}"/>
                  </a:ext>
                </a:extLst>
              </p:cNvPr>
              <p:cNvSpPr/>
              <p:nvPr/>
            </p:nvSpPr>
            <p:spPr>
              <a:xfrm>
                <a:off x="8519948" y="32067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2" name="Freeform 291">
                <a:extLst>
                  <a:ext uri="{FF2B5EF4-FFF2-40B4-BE49-F238E27FC236}">
                    <a16:creationId xmlns:a16="http://schemas.microsoft.com/office/drawing/2014/main" id="{7991B3E7-75B9-F24D-8313-C898F7A28E30}"/>
                  </a:ext>
                </a:extLst>
              </p:cNvPr>
              <p:cNvSpPr/>
              <p:nvPr/>
            </p:nvSpPr>
            <p:spPr>
              <a:xfrm>
                <a:off x="7939341" y="32067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3" name="Freeform 292">
                <a:extLst>
                  <a:ext uri="{FF2B5EF4-FFF2-40B4-BE49-F238E27FC236}">
                    <a16:creationId xmlns:a16="http://schemas.microsoft.com/office/drawing/2014/main" id="{ACB88455-804A-7740-B912-3AA1AA670D4E}"/>
                  </a:ext>
                </a:extLst>
              </p:cNvPr>
              <p:cNvSpPr/>
              <p:nvPr/>
            </p:nvSpPr>
            <p:spPr>
              <a:xfrm>
                <a:off x="8047413" y="31234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94" name="Group 293">
            <a:extLst>
              <a:ext uri="{FF2B5EF4-FFF2-40B4-BE49-F238E27FC236}">
                <a16:creationId xmlns:a16="http://schemas.microsoft.com/office/drawing/2014/main" id="{901C6627-1DCF-2049-84D1-192052A1D393}"/>
              </a:ext>
            </a:extLst>
          </p:cNvPr>
          <p:cNvGrpSpPr/>
          <p:nvPr/>
        </p:nvGrpSpPr>
        <p:grpSpPr>
          <a:xfrm>
            <a:off x="8461094" y="3741153"/>
            <a:ext cx="894855" cy="442494"/>
            <a:chOff x="7493876" y="2774731"/>
            <a:chExt cx="1481958" cy="894622"/>
          </a:xfrm>
        </p:grpSpPr>
        <p:sp>
          <p:nvSpPr>
            <p:cNvPr id="295" name="Freeform 294">
              <a:extLst>
                <a:ext uri="{FF2B5EF4-FFF2-40B4-BE49-F238E27FC236}">
                  <a16:creationId xmlns:a16="http://schemas.microsoft.com/office/drawing/2014/main" id="{BE684CCD-414D-8E47-AA7F-53C0B4E9B1A9}"/>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96" name="Oval 295">
              <a:extLst>
                <a:ext uri="{FF2B5EF4-FFF2-40B4-BE49-F238E27FC236}">
                  <a16:creationId xmlns:a16="http://schemas.microsoft.com/office/drawing/2014/main" id="{CDAB3155-198F-9E49-9692-760762600E36}"/>
                </a:ext>
              </a:extLst>
            </p:cNvPr>
            <p:cNvSpPr/>
            <p:nvPr/>
          </p:nvSpPr>
          <p:spPr>
            <a:xfrm>
              <a:off x="7494729" y="2774731"/>
              <a:ext cx="1480163" cy="579140"/>
            </a:xfrm>
            <a:prstGeom prst="ellipse">
              <a:avLst/>
            </a:prstGeom>
            <a:solidFill>
              <a:srgbClr val="B8C2C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97" name="Group 296">
              <a:extLst>
                <a:ext uri="{FF2B5EF4-FFF2-40B4-BE49-F238E27FC236}">
                  <a16:creationId xmlns:a16="http://schemas.microsoft.com/office/drawing/2014/main" id="{80396737-09C0-7C4A-A270-73907BCCF924}"/>
                </a:ext>
              </a:extLst>
            </p:cNvPr>
            <p:cNvGrpSpPr/>
            <p:nvPr/>
          </p:nvGrpSpPr>
          <p:grpSpPr>
            <a:xfrm>
              <a:off x="7713663" y="2848339"/>
              <a:ext cx="1042107" cy="425543"/>
              <a:chOff x="7786941" y="2884917"/>
              <a:chExt cx="897649" cy="353919"/>
            </a:xfrm>
          </p:grpSpPr>
          <p:sp>
            <p:nvSpPr>
              <p:cNvPr id="298" name="Freeform 297">
                <a:extLst>
                  <a:ext uri="{FF2B5EF4-FFF2-40B4-BE49-F238E27FC236}">
                    <a16:creationId xmlns:a16="http://schemas.microsoft.com/office/drawing/2014/main" id="{E92282CC-91FB-4F46-8BF9-915E613138B8}"/>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9" name="Freeform 298">
                <a:extLst>
                  <a:ext uri="{FF2B5EF4-FFF2-40B4-BE49-F238E27FC236}">
                    <a16:creationId xmlns:a16="http://schemas.microsoft.com/office/drawing/2014/main" id="{87BECC80-2C78-C544-82A6-8865B57817C1}"/>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0" name="Freeform 299">
                <a:extLst>
                  <a:ext uri="{FF2B5EF4-FFF2-40B4-BE49-F238E27FC236}">
                    <a16:creationId xmlns:a16="http://schemas.microsoft.com/office/drawing/2014/main" id="{A8DE6C25-8200-BB48-A3FA-57CBE9613C2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1" name="Freeform 300">
                <a:extLst>
                  <a:ext uri="{FF2B5EF4-FFF2-40B4-BE49-F238E27FC236}">
                    <a16:creationId xmlns:a16="http://schemas.microsoft.com/office/drawing/2014/main" id="{98F6125B-3A5F-394B-A7E8-7917BA0EB18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02" name="Rectangle 3">
            <a:extLst>
              <a:ext uri="{FF2B5EF4-FFF2-40B4-BE49-F238E27FC236}">
                <a16:creationId xmlns:a16="http://schemas.microsoft.com/office/drawing/2014/main" id="{795B37CE-BA46-A349-8A61-92AB4E79040F}"/>
              </a:ext>
            </a:extLst>
          </p:cNvPr>
          <p:cNvSpPr txBox="1">
            <a:spLocks noChangeArrowheads="1"/>
          </p:cNvSpPr>
          <p:nvPr/>
        </p:nvSpPr>
        <p:spPr>
          <a:xfrm>
            <a:off x="859601" y="1465262"/>
            <a:ext cx="6270404" cy="2385521"/>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1000"/>
              </a:spcBef>
              <a:spcAft>
                <a:spcPts val="0"/>
              </a:spcAft>
              <a:buClr>
                <a:srgbClr val="0000A3"/>
              </a:buClr>
              <a:buSzTx/>
              <a:buFont typeface="Wingdings" charset="0"/>
              <a:buNone/>
              <a:tabLst/>
              <a:defRPr/>
            </a:pPr>
            <a:r>
              <a:rPr kumimoji="0" lang="en-US" sz="3200" b="0" i="0" u="none" strike="noStrike" kern="1200" cap="none" spc="0" normalizeH="0" baseline="0" noProof="0">
                <a:ln>
                  <a:noFill/>
                </a:ln>
                <a:solidFill>
                  <a:srgbClr val="C00000"/>
                </a:solidFill>
                <a:effectLst/>
                <a:uLnTx/>
                <a:uFillTx/>
                <a:latin typeface="Calibri" panose="020F0502020204030204"/>
                <a:ea typeface="+mn-ea"/>
                <a:cs typeface="+mn-cs"/>
              </a:rPr>
              <a:t>both are store-and-forward: </a:t>
            </a:r>
          </a:p>
          <a:p>
            <a:pPr marL="231775" marR="0" lvl="0" indent="-231775" algn="l" defTabSz="914400" rtl="0" eaLnBrk="1" fontAlgn="auto" latinLnBrk="0" hangingPunct="1">
              <a:lnSpc>
                <a:spcPct val="90000"/>
              </a:lnSpc>
              <a:spcBef>
                <a:spcPts val="1000"/>
              </a:spcBef>
              <a:spcAft>
                <a:spcPts val="0"/>
              </a:spcAft>
              <a:buClr>
                <a:srgbClr val="0000A3"/>
              </a:buClr>
              <a:buSzPct val="100000"/>
              <a:buFont typeface="Wingdings" charset="2"/>
              <a:buChar char="§"/>
              <a:tabLst/>
              <a:defRPr/>
            </a:pPr>
            <a:r>
              <a:rPr kumimoji="0" lang="en-US" sz="2800" b="0" i="1" u="none" strike="noStrike" kern="1200" cap="none" spc="0" normalizeH="0" baseline="0" noProof="0">
                <a:ln>
                  <a:noFill/>
                </a:ln>
                <a:solidFill>
                  <a:srgbClr val="0000A8"/>
                </a:solidFill>
                <a:effectLst/>
                <a:uLnTx/>
                <a:uFillTx/>
                <a:latin typeface="Calibri" panose="020F0502020204030204"/>
                <a:ea typeface="+mn-ea"/>
                <a:cs typeface="+mn-cs"/>
              </a:rPr>
              <a:t>routers</a:t>
            </a:r>
            <a:r>
              <a:rPr kumimoji="0" lang="en-US" sz="2800" b="0" i="0" u="none" strike="noStrike" kern="1200" cap="none" spc="0" normalizeH="0" baseline="0" noProof="0">
                <a:ln>
                  <a:noFill/>
                </a:ln>
                <a:solidFill>
                  <a:srgbClr val="CC0000"/>
                </a:solidFill>
                <a:effectLst/>
                <a:uLnTx/>
                <a:uFillTx/>
                <a:latin typeface="Calibri" panose="020F0502020204030204"/>
                <a:ea typeface="+mn-ea"/>
                <a:cs typeface="+mn-cs"/>
              </a:rPr>
              <a: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network-layer devices (examine network-layer headers)</a:t>
            </a:r>
          </a:p>
          <a:p>
            <a:pPr marL="231775" marR="0" lvl="0" indent="-231775" algn="l" defTabSz="914400" rtl="0" eaLnBrk="1" fontAlgn="auto" latinLnBrk="0" hangingPunct="1">
              <a:lnSpc>
                <a:spcPct val="90000"/>
              </a:lnSpc>
              <a:spcBef>
                <a:spcPts val="1000"/>
              </a:spcBef>
              <a:spcAft>
                <a:spcPts val="0"/>
              </a:spcAft>
              <a:buClr>
                <a:srgbClr val="0000A3"/>
              </a:buClr>
              <a:buSzPct val="100000"/>
              <a:buFont typeface="Wingdings" charset="2"/>
              <a:buChar char="§"/>
              <a:tabLst/>
              <a:defRPr/>
            </a:pPr>
            <a:r>
              <a:rPr kumimoji="0" lang="en-US" sz="2800" b="0" i="1" u="none" strike="noStrike" kern="1200" cap="none" spc="0" normalizeH="0" baseline="0" noProof="0">
                <a:ln>
                  <a:noFill/>
                </a:ln>
                <a:solidFill>
                  <a:srgbClr val="0000A8"/>
                </a:solidFill>
                <a:effectLst/>
                <a:uLnTx/>
                <a:uFillTx/>
                <a:latin typeface="Calibri" panose="020F0502020204030204"/>
                <a:ea typeface="+mn-ea"/>
                <a:cs typeface="+mn-cs"/>
              </a:rPr>
              <a:t>L2 switches: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link-layer devices (examine link-layer headers)</a:t>
            </a:r>
          </a:p>
        </p:txBody>
      </p:sp>
      <p:sp>
        <p:nvSpPr>
          <p:cNvPr id="303" name="Rectangle 3">
            <a:extLst>
              <a:ext uri="{FF2B5EF4-FFF2-40B4-BE49-F238E27FC236}">
                <a16:creationId xmlns:a16="http://schemas.microsoft.com/office/drawing/2014/main" id="{2E27120A-F39B-F74A-A7B4-81F35A55090D}"/>
              </a:ext>
            </a:extLst>
          </p:cNvPr>
          <p:cNvSpPr txBox="1">
            <a:spLocks noChangeArrowheads="1"/>
          </p:cNvSpPr>
          <p:nvPr/>
        </p:nvSpPr>
        <p:spPr>
          <a:xfrm>
            <a:off x="857455" y="3613887"/>
            <a:ext cx="6270404" cy="2503577"/>
          </a:xfrm>
          <a:prstGeom prst="rect">
            <a:avLst/>
          </a:prstGeom>
        </p:spPr>
        <p:txBody>
          <a:bodyPr vert="horz" lIns="91440" tIns="45720" rIns="91440" bIns="45720" rtlCol="0">
            <a:normAutofit/>
          </a:bodyPr>
          <a:lstStyle>
            <a:lvl1pPr marL="352425" indent="-222250" algn="l" defTabSz="914400" rtl="0" eaLnBrk="1" latinLnBrk="0" hangingPunct="1">
              <a:lnSpc>
                <a:spcPct val="90000"/>
              </a:lnSpc>
              <a:spcBef>
                <a:spcPts val="1000"/>
              </a:spcBef>
              <a:buClr>
                <a:srgbClr val="0000A3"/>
              </a:buClr>
              <a:buFont typeface="Wingdings" pitchFamily="2" charset="2"/>
              <a:buChar char="§"/>
              <a:tabLst/>
              <a:defRPr sz="2800" kern="1200">
                <a:solidFill>
                  <a:schemeClr val="tx1"/>
                </a:solidFill>
                <a:latin typeface="+mn-lt"/>
                <a:ea typeface="+mn-ea"/>
                <a:cs typeface="+mn-cs"/>
              </a:defRPr>
            </a:lvl1pPr>
            <a:lvl2pPr marL="695325" indent="-231775" algn="l" defTabSz="914400" rtl="0" eaLnBrk="1" latinLnBrk="0" hangingPunct="1">
              <a:lnSpc>
                <a:spcPct val="90000"/>
              </a:lnSpc>
              <a:spcBef>
                <a:spcPts val="500"/>
              </a:spcBef>
              <a:buClr>
                <a:srgbClr val="0000A8"/>
              </a:buClr>
              <a:buFont typeface="Arial" panose="020B0604020202020204" pitchFamily="34" charset="0"/>
              <a:buChar char="•"/>
              <a:tabLst/>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
                <a:srgbClr val="0000A3"/>
              </a:buClr>
              <a:buSzTx/>
              <a:buFont typeface="Wingdings" charset="0"/>
              <a:buNone/>
              <a:tabLst/>
              <a:defRPr/>
            </a:pPr>
            <a:endParaRPr kumimoji="0" lang="en-US" sz="2400" b="0" i="1" u="none" strike="noStrike" kern="1200" cap="none" spc="0" normalizeH="0" baseline="0" noProof="0">
              <a:ln>
                <a:noFill/>
              </a:ln>
              <a:solidFill>
                <a:srgbClr val="CC0000"/>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0"/>
              </a:spcBef>
              <a:spcAft>
                <a:spcPts val="0"/>
              </a:spcAft>
              <a:buClr>
                <a:srgbClr val="0000A3"/>
              </a:buClr>
              <a:buSzTx/>
              <a:buFont typeface="Wingdings" charset="0"/>
              <a:buNone/>
              <a:tabLst/>
              <a:defRPr/>
            </a:pPr>
            <a:r>
              <a:rPr kumimoji="0" lang="en-US" sz="3200" b="0" i="0" u="none" strike="noStrike" kern="1200" cap="none" spc="0" normalizeH="0" baseline="0" noProof="0">
                <a:ln>
                  <a:noFill/>
                </a:ln>
                <a:solidFill>
                  <a:srgbClr val="C00000"/>
                </a:solidFill>
                <a:effectLst/>
                <a:uLnTx/>
                <a:uFillTx/>
                <a:latin typeface="Calibri" panose="020F0502020204030204"/>
                <a:ea typeface="+mn-ea"/>
                <a:cs typeface="+mn-cs"/>
              </a:rPr>
              <a:t>both have forwarding tables:</a:t>
            </a:r>
          </a:p>
          <a:p>
            <a:pPr marL="231775" marR="0" lvl="0" indent="-231775" algn="l" defTabSz="914400" rtl="0" eaLnBrk="1" fontAlgn="auto" latinLnBrk="0" hangingPunct="1">
              <a:lnSpc>
                <a:spcPct val="80000"/>
              </a:lnSpc>
              <a:spcBef>
                <a:spcPts val="1000"/>
              </a:spcBef>
              <a:spcAft>
                <a:spcPts val="0"/>
              </a:spcAft>
              <a:buClr>
                <a:srgbClr val="0000A3"/>
              </a:buClr>
              <a:buSzPct val="100000"/>
              <a:buFont typeface="Wingdings" charset="2"/>
              <a:buChar char="§"/>
              <a:tabLst/>
              <a:defRPr/>
            </a:pPr>
            <a:r>
              <a:rPr kumimoji="0" lang="en-US" sz="2800" b="0" i="1" u="none" strike="noStrike" kern="1200" cap="none" spc="0" normalizeH="0" baseline="0" noProof="0">
                <a:ln>
                  <a:noFill/>
                </a:ln>
                <a:solidFill>
                  <a:srgbClr val="0000A8"/>
                </a:solidFill>
                <a:effectLst/>
                <a:uLnTx/>
                <a:uFillTx/>
                <a:latin typeface="Calibri" panose="020F0502020204030204"/>
                <a:ea typeface="+mn-ea"/>
                <a:cs typeface="+mn-cs"/>
              </a:rPr>
              <a:t>routers: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compute tables using routing algorithms, IP addresses</a:t>
            </a:r>
          </a:p>
          <a:p>
            <a:pPr marL="231775" marR="0" lvl="0" indent="-231775" algn="l" defTabSz="914400" rtl="0" eaLnBrk="1" fontAlgn="auto" latinLnBrk="0" hangingPunct="1">
              <a:lnSpc>
                <a:spcPct val="80000"/>
              </a:lnSpc>
              <a:spcBef>
                <a:spcPts val="1000"/>
              </a:spcBef>
              <a:spcAft>
                <a:spcPts val="0"/>
              </a:spcAft>
              <a:buClr>
                <a:srgbClr val="0000A3"/>
              </a:buClr>
              <a:buSzPct val="100000"/>
              <a:buFont typeface="Wingdings" charset="2"/>
              <a:buChar char="§"/>
              <a:tabLst/>
              <a:defRPr/>
            </a:pPr>
            <a:r>
              <a:rPr kumimoji="0" lang="en-US" sz="2800" b="0" i="1" u="none" strike="noStrike" kern="1200" cap="none" spc="0" normalizeH="0" baseline="0" noProof="0">
                <a:ln>
                  <a:noFill/>
                </a:ln>
                <a:solidFill>
                  <a:srgbClr val="0000A8"/>
                </a:solidFill>
                <a:effectLst/>
                <a:uLnTx/>
                <a:uFillTx/>
                <a:latin typeface="Calibri" panose="020F0502020204030204"/>
                <a:ea typeface="+mn-ea"/>
                <a:cs typeface="+mn-cs"/>
              </a:rPr>
              <a:t>L2 switches: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learn forwarding table using flooding, learning, MAC addresses </a:t>
            </a:r>
          </a:p>
        </p:txBody>
      </p:sp>
    </p:spTree>
    <p:custDataLst>
      <p:tags r:id="rId1"/>
    </p:custDataLst>
    <p:extLst>
      <p:ext uri="{BB962C8B-B14F-4D97-AF65-F5344CB8AC3E}">
        <p14:creationId xmlns:p14="http://schemas.microsoft.com/office/powerpoint/2010/main" val="246235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3"/>
                                        </p:tgtEl>
                                        <p:attrNameLst>
                                          <p:attrName>style.visibility</p:attrName>
                                        </p:attrNameLst>
                                      </p:cBhvr>
                                      <p:to>
                                        <p:strVal val="visible"/>
                                      </p:to>
                                    </p:set>
                                    <p:animEffect transition="in" filter="dissolve">
                                      <p:cBhvr>
                                        <p:cTn id="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5C1AF-59B2-1C76-44E7-AC38F1B46671}"/>
              </a:ext>
            </a:extLst>
          </p:cNvPr>
          <p:cNvSpPr>
            <a:spLocks noGrp="1"/>
          </p:cNvSpPr>
          <p:nvPr>
            <p:ph type="title"/>
          </p:nvPr>
        </p:nvSpPr>
        <p:spPr/>
        <p:txBody>
          <a:bodyPr/>
          <a:lstStyle/>
          <a:p>
            <a:r>
              <a:rPr lang="en-US"/>
              <a:t>Make sure you know</a:t>
            </a:r>
          </a:p>
        </p:txBody>
      </p:sp>
      <p:sp>
        <p:nvSpPr>
          <p:cNvPr id="3" name="Content Placeholder 2">
            <a:extLst>
              <a:ext uri="{FF2B5EF4-FFF2-40B4-BE49-F238E27FC236}">
                <a16:creationId xmlns:a16="http://schemas.microsoft.com/office/drawing/2014/main" id="{235C4470-5B05-3891-624E-8FADACB3B9CC}"/>
              </a:ext>
            </a:extLst>
          </p:cNvPr>
          <p:cNvSpPr>
            <a:spLocks noGrp="1"/>
          </p:cNvSpPr>
          <p:nvPr>
            <p:ph sz="half" idx="1"/>
          </p:nvPr>
        </p:nvSpPr>
        <p:spPr>
          <a:xfrm>
            <a:off x="838199" y="1825625"/>
            <a:ext cx="10515599" cy="4351338"/>
          </a:xfrm>
        </p:spPr>
        <p:txBody>
          <a:bodyPr/>
          <a:lstStyle/>
          <a:p>
            <a:r>
              <a:rPr lang="en-US"/>
              <a:t>What Ethernet switches are</a:t>
            </a:r>
          </a:p>
          <a:p>
            <a:r>
              <a:rPr lang="en-US"/>
              <a:t>How they forward data between the interfaces of a LAN</a:t>
            </a:r>
          </a:p>
          <a:p>
            <a:pPr lvl="1"/>
            <a:r>
              <a:rPr lang="en-US"/>
              <a:t>When there is only a single L2 switch</a:t>
            </a:r>
          </a:p>
          <a:p>
            <a:pPr lvl="1"/>
            <a:r>
              <a:rPr lang="en-US"/>
              <a:t>Or when there is a network L2 switches</a:t>
            </a:r>
          </a:p>
          <a:p>
            <a:r>
              <a:rPr lang="en-US"/>
              <a:t>Specifically, make sure you know how the switch forwards packets </a:t>
            </a:r>
          </a:p>
          <a:p>
            <a:pPr lvl="1"/>
            <a:r>
              <a:rPr lang="en-US"/>
              <a:t>The switch table</a:t>
            </a:r>
          </a:p>
          <a:p>
            <a:r>
              <a:rPr lang="en-US"/>
              <a:t>And how it learns mappings between MAC addresses and interfaces to reach them.</a:t>
            </a:r>
          </a:p>
        </p:txBody>
      </p:sp>
    </p:spTree>
    <p:extLst>
      <p:ext uri="{BB962C8B-B14F-4D97-AF65-F5344CB8AC3E}">
        <p14:creationId xmlns:p14="http://schemas.microsoft.com/office/powerpoint/2010/main" val="93138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reeform 558">
            <a:extLst>
              <a:ext uri="{FF2B5EF4-FFF2-40B4-BE49-F238E27FC236}">
                <a16:creationId xmlns:a16="http://schemas.microsoft.com/office/drawing/2014/main" id="{EEC54F45-05BC-B56F-7CB7-E3EFA3EC400E}"/>
              </a:ext>
            </a:extLst>
          </p:cNvPr>
          <p:cNvSpPr/>
          <p:nvPr/>
        </p:nvSpPr>
        <p:spPr>
          <a:xfrm>
            <a:off x="4445897" y="4461030"/>
            <a:ext cx="2376496" cy="1964331"/>
          </a:xfrm>
          <a:custGeom>
            <a:avLst/>
            <a:gdLst>
              <a:gd name="connsiteX0" fmla="*/ 159657 w 3149600"/>
              <a:gd name="connsiteY0" fmla="*/ 1611086 h 2104572"/>
              <a:gd name="connsiteX1" fmla="*/ 130629 w 3149600"/>
              <a:gd name="connsiteY1" fmla="*/ 1422400 h 2104572"/>
              <a:gd name="connsiteX2" fmla="*/ 101600 w 3149600"/>
              <a:gd name="connsiteY2" fmla="*/ 1364343 h 2104572"/>
              <a:gd name="connsiteX3" fmla="*/ 87086 w 3149600"/>
              <a:gd name="connsiteY3" fmla="*/ 1262743 h 2104572"/>
              <a:gd name="connsiteX4" fmla="*/ 43543 w 3149600"/>
              <a:gd name="connsiteY4" fmla="*/ 1132115 h 2104572"/>
              <a:gd name="connsiteX5" fmla="*/ 29029 w 3149600"/>
              <a:gd name="connsiteY5" fmla="*/ 1088572 h 2104572"/>
              <a:gd name="connsiteX6" fmla="*/ 0 w 3149600"/>
              <a:gd name="connsiteY6" fmla="*/ 972457 h 2104572"/>
              <a:gd name="connsiteX7" fmla="*/ 14514 w 3149600"/>
              <a:gd name="connsiteY7" fmla="*/ 638629 h 2104572"/>
              <a:gd name="connsiteX8" fmla="*/ 29029 w 3149600"/>
              <a:gd name="connsiteY8" fmla="*/ 595086 h 2104572"/>
              <a:gd name="connsiteX9" fmla="*/ 72572 w 3149600"/>
              <a:gd name="connsiteY9" fmla="*/ 493486 h 2104572"/>
              <a:gd name="connsiteX10" fmla="*/ 101600 w 3149600"/>
              <a:gd name="connsiteY10" fmla="*/ 435429 h 2104572"/>
              <a:gd name="connsiteX11" fmla="*/ 246743 w 3149600"/>
              <a:gd name="connsiteY11" fmla="*/ 304800 h 2104572"/>
              <a:gd name="connsiteX12" fmla="*/ 362857 w 3149600"/>
              <a:gd name="connsiteY12" fmla="*/ 246743 h 2104572"/>
              <a:gd name="connsiteX13" fmla="*/ 537029 w 3149600"/>
              <a:gd name="connsiteY13" fmla="*/ 217715 h 2104572"/>
              <a:gd name="connsiteX14" fmla="*/ 1262743 w 3149600"/>
              <a:gd name="connsiteY14" fmla="*/ 203200 h 2104572"/>
              <a:gd name="connsiteX15" fmla="*/ 1335314 w 3149600"/>
              <a:gd name="connsiteY15" fmla="*/ 188686 h 2104572"/>
              <a:gd name="connsiteX16" fmla="*/ 1378857 w 3149600"/>
              <a:gd name="connsiteY16" fmla="*/ 159657 h 2104572"/>
              <a:gd name="connsiteX17" fmla="*/ 1422400 w 3149600"/>
              <a:gd name="connsiteY17" fmla="*/ 145143 h 2104572"/>
              <a:gd name="connsiteX18" fmla="*/ 1465943 w 3149600"/>
              <a:gd name="connsiteY18" fmla="*/ 116115 h 2104572"/>
              <a:gd name="connsiteX19" fmla="*/ 1654629 w 3149600"/>
              <a:gd name="connsiteY19" fmla="*/ 72572 h 2104572"/>
              <a:gd name="connsiteX20" fmla="*/ 2046514 w 3149600"/>
              <a:gd name="connsiteY20" fmla="*/ 43543 h 2104572"/>
              <a:gd name="connsiteX21" fmla="*/ 2090057 w 3149600"/>
              <a:gd name="connsiteY21" fmla="*/ 29029 h 2104572"/>
              <a:gd name="connsiteX22" fmla="*/ 2191657 w 3149600"/>
              <a:gd name="connsiteY22" fmla="*/ 14515 h 2104572"/>
              <a:gd name="connsiteX23" fmla="*/ 2278743 w 3149600"/>
              <a:gd name="connsiteY23" fmla="*/ 0 h 2104572"/>
              <a:gd name="connsiteX24" fmla="*/ 2627086 w 3149600"/>
              <a:gd name="connsiteY24" fmla="*/ 14515 h 2104572"/>
              <a:gd name="connsiteX25" fmla="*/ 2728686 w 3149600"/>
              <a:gd name="connsiteY25" fmla="*/ 43543 h 2104572"/>
              <a:gd name="connsiteX26" fmla="*/ 2772229 w 3149600"/>
              <a:gd name="connsiteY26" fmla="*/ 72572 h 2104572"/>
              <a:gd name="connsiteX27" fmla="*/ 2888343 w 3149600"/>
              <a:gd name="connsiteY27" fmla="*/ 145143 h 2104572"/>
              <a:gd name="connsiteX28" fmla="*/ 2931886 w 3149600"/>
              <a:gd name="connsiteY28" fmla="*/ 203200 h 2104572"/>
              <a:gd name="connsiteX29" fmla="*/ 3149600 w 3149600"/>
              <a:gd name="connsiteY29" fmla="*/ 696686 h 2104572"/>
              <a:gd name="connsiteX30" fmla="*/ 3120572 w 3149600"/>
              <a:gd name="connsiteY30" fmla="*/ 986972 h 2104572"/>
              <a:gd name="connsiteX31" fmla="*/ 3106057 w 3149600"/>
              <a:gd name="connsiteY31" fmla="*/ 1030515 h 2104572"/>
              <a:gd name="connsiteX32" fmla="*/ 2989943 w 3149600"/>
              <a:gd name="connsiteY32" fmla="*/ 1103086 h 2104572"/>
              <a:gd name="connsiteX33" fmla="*/ 2917372 w 3149600"/>
              <a:gd name="connsiteY33" fmla="*/ 1146629 h 2104572"/>
              <a:gd name="connsiteX34" fmla="*/ 2815772 w 3149600"/>
              <a:gd name="connsiteY34" fmla="*/ 1175657 h 2104572"/>
              <a:gd name="connsiteX35" fmla="*/ 2641600 w 3149600"/>
              <a:gd name="connsiteY35" fmla="*/ 1204686 h 2104572"/>
              <a:gd name="connsiteX36" fmla="*/ 2394857 w 3149600"/>
              <a:gd name="connsiteY36" fmla="*/ 1233715 h 2104572"/>
              <a:gd name="connsiteX37" fmla="*/ 2162629 w 3149600"/>
              <a:gd name="connsiteY37" fmla="*/ 1277257 h 2104572"/>
              <a:gd name="connsiteX38" fmla="*/ 1988457 w 3149600"/>
              <a:gd name="connsiteY38" fmla="*/ 1306286 h 2104572"/>
              <a:gd name="connsiteX39" fmla="*/ 1886857 w 3149600"/>
              <a:gd name="connsiteY39" fmla="*/ 1335315 h 2104572"/>
              <a:gd name="connsiteX40" fmla="*/ 1843314 w 3149600"/>
              <a:gd name="connsiteY40" fmla="*/ 1364343 h 2104572"/>
              <a:gd name="connsiteX41" fmla="*/ 1799772 w 3149600"/>
              <a:gd name="connsiteY41" fmla="*/ 1378857 h 2104572"/>
              <a:gd name="connsiteX42" fmla="*/ 1756229 w 3149600"/>
              <a:gd name="connsiteY42" fmla="*/ 1422400 h 2104572"/>
              <a:gd name="connsiteX43" fmla="*/ 1712686 w 3149600"/>
              <a:gd name="connsiteY43" fmla="*/ 1451429 h 2104572"/>
              <a:gd name="connsiteX44" fmla="*/ 1625600 w 3149600"/>
              <a:gd name="connsiteY44" fmla="*/ 1538515 h 2104572"/>
              <a:gd name="connsiteX45" fmla="*/ 1567543 w 3149600"/>
              <a:gd name="connsiteY45" fmla="*/ 1596572 h 2104572"/>
              <a:gd name="connsiteX46" fmla="*/ 1524000 w 3149600"/>
              <a:gd name="connsiteY46" fmla="*/ 1640115 h 2104572"/>
              <a:gd name="connsiteX47" fmla="*/ 1509486 w 3149600"/>
              <a:gd name="connsiteY47" fmla="*/ 1683657 h 2104572"/>
              <a:gd name="connsiteX48" fmla="*/ 1335314 w 3149600"/>
              <a:gd name="connsiteY48" fmla="*/ 1886857 h 2104572"/>
              <a:gd name="connsiteX49" fmla="*/ 1248229 w 3149600"/>
              <a:gd name="connsiteY49" fmla="*/ 1959429 h 2104572"/>
              <a:gd name="connsiteX50" fmla="*/ 1132114 w 3149600"/>
              <a:gd name="connsiteY50" fmla="*/ 2046515 h 2104572"/>
              <a:gd name="connsiteX51" fmla="*/ 1045029 w 3149600"/>
              <a:gd name="connsiteY51" fmla="*/ 2075543 h 2104572"/>
              <a:gd name="connsiteX52" fmla="*/ 1001486 w 3149600"/>
              <a:gd name="connsiteY52" fmla="*/ 2090057 h 2104572"/>
              <a:gd name="connsiteX53" fmla="*/ 943429 w 3149600"/>
              <a:gd name="connsiteY53" fmla="*/ 2104572 h 2104572"/>
              <a:gd name="connsiteX54" fmla="*/ 566057 w 3149600"/>
              <a:gd name="connsiteY54" fmla="*/ 2075543 h 2104572"/>
              <a:gd name="connsiteX55" fmla="*/ 435429 w 3149600"/>
              <a:gd name="connsiteY55" fmla="*/ 2032000 h 2104572"/>
              <a:gd name="connsiteX56" fmla="*/ 391886 w 3149600"/>
              <a:gd name="connsiteY56" fmla="*/ 2017486 h 2104572"/>
              <a:gd name="connsiteX57" fmla="*/ 304800 w 3149600"/>
              <a:gd name="connsiteY57" fmla="*/ 1930400 h 2104572"/>
              <a:gd name="connsiteX58" fmla="*/ 246743 w 3149600"/>
              <a:gd name="connsiteY58" fmla="*/ 1843315 h 2104572"/>
              <a:gd name="connsiteX59" fmla="*/ 217714 w 3149600"/>
              <a:gd name="connsiteY59" fmla="*/ 1799772 h 2104572"/>
              <a:gd name="connsiteX60" fmla="*/ 159657 w 3149600"/>
              <a:gd name="connsiteY60" fmla="*/ 1698172 h 2104572"/>
              <a:gd name="connsiteX61" fmla="*/ 159657 w 3149600"/>
              <a:gd name="connsiteY61" fmla="*/ 1611086 h 21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9600" h="2104572">
                <a:moveTo>
                  <a:pt x="159657" y="1611086"/>
                </a:moveTo>
                <a:cubicBezTo>
                  <a:pt x="154819" y="1565124"/>
                  <a:pt x="143927" y="1462293"/>
                  <a:pt x="130629" y="1422400"/>
                </a:cubicBezTo>
                <a:cubicBezTo>
                  <a:pt x="123787" y="1401874"/>
                  <a:pt x="111276" y="1383695"/>
                  <a:pt x="101600" y="1364343"/>
                </a:cubicBezTo>
                <a:cubicBezTo>
                  <a:pt x="96762" y="1330476"/>
                  <a:pt x="95383" y="1295932"/>
                  <a:pt x="87086" y="1262743"/>
                </a:cubicBezTo>
                <a:cubicBezTo>
                  <a:pt x="75954" y="1218215"/>
                  <a:pt x="58057" y="1175658"/>
                  <a:pt x="43543" y="1132115"/>
                </a:cubicBezTo>
                <a:cubicBezTo>
                  <a:pt x="38705" y="1117601"/>
                  <a:pt x="32030" y="1103574"/>
                  <a:pt x="29029" y="1088572"/>
                </a:cubicBezTo>
                <a:cubicBezTo>
                  <a:pt x="11513" y="1000998"/>
                  <a:pt x="22315" y="1039404"/>
                  <a:pt x="0" y="972457"/>
                </a:cubicBezTo>
                <a:cubicBezTo>
                  <a:pt x="4838" y="861181"/>
                  <a:pt x="5971" y="749682"/>
                  <a:pt x="14514" y="638629"/>
                </a:cubicBezTo>
                <a:cubicBezTo>
                  <a:pt x="15687" y="623375"/>
                  <a:pt x="24826" y="609797"/>
                  <a:pt x="29029" y="595086"/>
                </a:cubicBezTo>
                <a:cubicBezTo>
                  <a:pt x="59681" y="487804"/>
                  <a:pt x="22065" y="581874"/>
                  <a:pt x="72572" y="493486"/>
                </a:cubicBezTo>
                <a:cubicBezTo>
                  <a:pt x="83307" y="474700"/>
                  <a:pt x="88084" y="452324"/>
                  <a:pt x="101600" y="435429"/>
                </a:cubicBezTo>
                <a:cubicBezTo>
                  <a:pt x="128153" y="402237"/>
                  <a:pt x="201592" y="331138"/>
                  <a:pt x="246743" y="304800"/>
                </a:cubicBezTo>
                <a:cubicBezTo>
                  <a:pt x="284121" y="282996"/>
                  <a:pt x="320876" y="257238"/>
                  <a:pt x="362857" y="246743"/>
                </a:cubicBezTo>
                <a:cubicBezTo>
                  <a:pt x="429564" y="230066"/>
                  <a:pt x="458201" y="220433"/>
                  <a:pt x="537029" y="217715"/>
                </a:cubicBezTo>
                <a:cubicBezTo>
                  <a:pt x="778838" y="209377"/>
                  <a:pt x="1020838" y="208038"/>
                  <a:pt x="1262743" y="203200"/>
                </a:cubicBezTo>
                <a:cubicBezTo>
                  <a:pt x="1286933" y="198362"/>
                  <a:pt x="1312215" y="197348"/>
                  <a:pt x="1335314" y="188686"/>
                </a:cubicBezTo>
                <a:cubicBezTo>
                  <a:pt x="1351647" y="182561"/>
                  <a:pt x="1363255" y="167458"/>
                  <a:pt x="1378857" y="159657"/>
                </a:cubicBezTo>
                <a:cubicBezTo>
                  <a:pt x="1392541" y="152815"/>
                  <a:pt x="1408716" y="151985"/>
                  <a:pt x="1422400" y="145143"/>
                </a:cubicBezTo>
                <a:cubicBezTo>
                  <a:pt x="1438002" y="137342"/>
                  <a:pt x="1450003" y="123200"/>
                  <a:pt x="1465943" y="116115"/>
                </a:cubicBezTo>
                <a:cubicBezTo>
                  <a:pt x="1530109" y="87597"/>
                  <a:pt x="1584648" y="78747"/>
                  <a:pt x="1654629" y="72572"/>
                </a:cubicBezTo>
                <a:cubicBezTo>
                  <a:pt x="1785108" y="61059"/>
                  <a:pt x="2046514" y="43543"/>
                  <a:pt x="2046514" y="43543"/>
                </a:cubicBezTo>
                <a:cubicBezTo>
                  <a:pt x="2061028" y="38705"/>
                  <a:pt x="2075055" y="32029"/>
                  <a:pt x="2090057" y="29029"/>
                </a:cubicBezTo>
                <a:cubicBezTo>
                  <a:pt x="2123603" y="22320"/>
                  <a:pt x="2157844" y="19717"/>
                  <a:pt x="2191657" y="14515"/>
                </a:cubicBezTo>
                <a:cubicBezTo>
                  <a:pt x="2220744" y="10040"/>
                  <a:pt x="2249714" y="4838"/>
                  <a:pt x="2278743" y="0"/>
                </a:cubicBezTo>
                <a:cubicBezTo>
                  <a:pt x="2394857" y="4838"/>
                  <a:pt x="2511166" y="6235"/>
                  <a:pt x="2627086" y="14515"/>
                </a:cubicBezTo>
                <a:cubicBezTo>
                  <a:pt x="2650281" y="16172"/>
                  <a:pt x="2704340" y="35428"/>
                  <a:pt x="2728686" y="43543"/>
                </a:cubicBezTo>
                <a:cubicBezTo>
                  <a:pt x="2743200" y="53219"/>
                  <a:pt x="2757083" y="63917"/>
                  <a:pt x="2772229" y="72572"/>
                </a:cubicBezTo>
                <a:cubicBezTo>
                  <a:pt x="2825885" y="103233"/>
                  <a:pt x="2842088" y="98888"/>
                  <a:pt x="2888343" y="145143"/>
                </a:cubicBezTo>
                <a:cubicBezTo>
                  <a:pt x="2905448" y="162248"/>
                  <a:pt x="2921317" y="181440"/>
                  <a:pt x="2931886" y="203200"/>
                </a:cubicBezTo>
                <a:cubicBezTo>
                  <a:pt x="3106781" y="563277"/>
                  <a:pt x="3086264" y="506672"/>
                  <a:pt x="3149600" y="696686"/>
                </a:cubicBezTo>
                <a:cubicBezTo>
                  <a:pt x="3139924" y="793448"/>
                  <a:pt x="3133150" y="890544"/>
                  <a:pt x="3120572" y="986972"/>
                </a:cubicBezTo>
                <a:cubicBezTo>
                  <a:pt x="3118593" y="1002143"/>
                  <a:pt x="3117492" y="1020351"/>
                  <a:pt x="3106057" y="1030515"/>
                </a:cubicBezTo>
                <a:cubicBezTo>
                  <a:pt x="3071943" y="1060838"/>
                  <a:pt x="3028815" y="1079165"/>
                  <a:pt x="2989943" y="1103086"/>
                </a:cubicBezTo>
                <a:cubicBezTo>
                  <a:pt x="2965917" y="1117871"/>
                  <a:pt x="2944135" y="1137708"/>
                  <a:pt x="2917372" y="1146629"/>
                </a:cubicBezTo>
                <a:cubicBezTo>
                  <a:pt x="2878866" y="1159464"/>
                  <a:pt x="2857430" y="1167846"/>
                  <a:pt x="2815772" y="1175657"/>
                </a:cubicBezTo>
                <a:cubicBezTo>
                  <a:pt x="2757922" y="1186504"/>
                  <a:pt x="2699657" y="1195010"/>
                  <a:pt x="2641600" y="1204686"/>
                </a:cubicBezTo>
                <a:cubicBezTo>
                  <a:pt x="2477489" y="1232038"/>
                  <a:pt x="2627973" y="1209176"/>
                  <a:pt x="2394857" y="1233715"/>
                </a:cubicBezTo>
                <a:cubicBezTo>
                  <a:pt x="2084930" y="1266339"/>
                  <a:pt x="2474329" y="1225306"/>
                  <a:pt x="2162629" y="1277257"/>
                </a:cubicBezTo>
                <a:cubicBezTo>
                  <a:pt x="2104572" y="1286933"/>
                  <a:pt x="2044295" y="1287674"/>
                  <a:pt x="1988457" y="1306286"/>
                </a:cubicBezTo>
                <a:cubicBezTo>
                  <a:pt x="1925990" y="1327108"/>
                  <a:pt x="1959757" y="1317089"/>
                  <a:pt x="1886857" y="1335315"/>
                </a:cubicBezTo>
                <a:cubicBezTo>
                  <a:pt x="1872343" y="1344991"/>
                  <a:pt x="1858916" y="1356542"/>
                  <a:pt x="1843314" y="1364343"/>
                </a:cubicBezTo>
                <a:cubicBezTo>
                  <a:pt x="1829630" y="1371185"/>
                  <a:pt x="1812502" y="1370371"/>
                  <a:pt x="1799772" y="1378857"/>
                </a:cubicBezTo>
                <a:cubicBezTo>
                  <a:pt x="1782693" y="1390243"/>
                  <a:pt x="1771998" y="1409259"/>
                  <a:pt x="1756229" y="1422400"/>
                </a:cubicBezTo>
                <a:cubicBezTo>
                  <a:pt x="1742828" y="1433567"/>
                  <a:pt x="1725724" y="1439840"/>
                  <a:pt x="1712686" y="1451429"/>
                </a:cubicBezTo>
                <a:cubicBezTo>
                  <a:pt x="1682003" y="1478703"/>
                  <a:pt x="1654629" y="1509486"/>
                  <a:pt x="1625600" y="1538515"/>
                </a:cubicBezTo>
                <a:lnTo>
                  <a:pt x="1567543" y="1596572"/>
                </a:lnTo>
                <a:lnTo>
                  <a:pt x="1524000" y="1640115"/>
                </a:lnTo>
                <a:cubicBezTo>
                  <a:pt x="1519162" y="1654629"/>
                  <a:pt x="1517700" y="1670750"/>
                  <a:pt x="1509486" y="1683657"/>
                </a:cubicBezTo>
                <a:cubicBezTo>
                  <a:pt x="1444314" y="1786071"/>
                  <a:pt x="1417116" y="1805055"/>
                  <a:pt x="1335314" y="1886857"/>
                </a:cubicBezTo>
                <a:cubicBezTo>
                  <a:pt x="1263583" y="1958588"/>
                  <a:pt x="1322325" y="1905541"/>
                  <a:pt x="1248229" y="1959429"/>
                </a:cubicBezTo>
                <a:cubicBezTo>
                  <a:pt x="1209101" y="1987885"/>
                  <a:pt x="1178012" y="2031216"/>
                  <a:pt x="1132114" y="2046515"/>
                </a:cubicBezTo>
                <a:lnTo>
                  <a:pt x="1045029" y="2075543"/>
                </a:lnTo>
                <a:cubicBezTo>
                  <a:pt x="1030515" y="2080381"/>
                  <a:pt x="1016329" y="2086346"/>
                  <a:pt x="1001486" y="2090057"/>
                </a:cubicBezTo>
                <a:lnTo>
                  <a:pt x="943429" y="2104572"/>
                </a:lnTo>
                <a:cubicBezTo>
                  <a:pt x="843528" y="2099815"/>
                  <a:pt x="682697" y="2107353"/>
                  <a:pt x="566057" y="2075543"/>
                </a:cubicBezTo>
                <a:cubicBezTo>
                  <a:pt x="566017" y="2075532"/>
                  <a:pt x="457220" y="2039264"/>
                  <a:pt x="435429" y="2032000"/>
                </a:cubicBezTo>
                <a:lnTo>
                  <a:pt x="391886" y="2017486"/>
                </a:lnTo>
                <a:cubicBezTo>
                  <a:pt x="362857" y="1988457"/>
                  <a:pt x="327572" y="1964558"/>
                  <a:pt x="304800" y="1930400"/>
                </a:cubicBezTo>
                <a:lnTo>
                  <a:pt x="246743" y="1843315"/>
                </a:lnTo>
                <a:cubicBezTo>
                  <a:pt x="237067" y="1828801"/>
                  <a:pt x="225515" y="1815375"/>
                  <a:pt x="217714" y="1799772"/>
                </a:cubicBezTo>
                <a:cubicBezTo>
                  <a:pt x="180885" y="1726112"/>
                  <a:pt x="200688" y="1759718"/>
                  <a:pt x="159657" y="1698172"/>
                </a:cubicBezTo>
                <a:cubicBezTo>
                  <a:pt x="141722" y="1644366"/>
                  <a:pt x="164495" y="1657048"/>
                  <a:pt x="159657" y="1611086"/>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103A38B-F845-EED2-2B24-71FB4B4F5632}"/>
              </a:ext>
            </a:extLst>
          </p:cNvPr>
          <p:cNvSpPr/>
          <p:nvPr/>
        </p:nvSpPr>
        <p:spPr>
          <a:xfrm>
            <a:off x="2558269" y="3105181"/>
            <a:ext cx="2368785" cy="1764810"/>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5EF9AF25-35B1-E25B-7615-6A5354BB0F1E}"/>
              </a:ext>
            </a:extLst>
          </p:cNvPr>
          <p:cNvSpPr/>
          <p:nvPr/>
        </p:nvSpPr>
        <p:spPr>
          <a:xfrm>
            <a:off x="5124898" y="1699697"/>
            <a:ext cx="2376496" cy="2075034"/>
          </a:xfrm>
          <a:custGeom>
            <a:avLst/>
            <a:gdLst>
              <a:gd name="connsiteX0" fmla="*/ 116114 w 2743200"/>
              <a:gd name="connsiteY0" fmla="*/ 1944914 h 2264228"/>
              <a:gd name="connsiteX1" fmla="*/ 101600 w 2743200"/>
              <a:gd name="connsiteY1" fmla="*/ 1843314 h 2264228"/>
              <a:gd name="connsiteX2" fmla="*/ 72571 w 2743200"/>
              <a:gd name="connsiteY2" fmla="*/ 1756228 h 2264228"/>
              <a:gd name="connsiteX3" fmla="*/ 58057 w 2743200"/>
              <a:gd name="connsiteY3" fmla="*/ 1683657 h 2264228"/>
              <a:gd name="connsiteX4" fmla="*/ 14514 w 2743200"/>
              <a:gd name="connsiteY4" fmla="*/ 1190171 h 2264228"/>
              <a:gd name="connsiteX5" fmla="*/ 0 w 2743200"/>
              <a:gd name="connsiteY5" fmla="*/ 1117600 h 2264228"/>
              <a:gd name="connsiteX6" fmla="*/ 14514 w 2743200"/>
              <a:gd name="connsiteY6" fmla="*/ 754743 h 2264228"/>
              <a:gd name="connsiteX7" fmla="*/ 43543 w 2743200"/>
              <a:gd name="connsiteY7" fmla="*/ 667657 h 2264228"/>
              <a:gd name="connsiteX8" fmla="*/ 58057 w 2743200"/>
              <a:gd name="connsiteY8" fmla="*/ 624114 h 2264228"/>
              <a:gd name="connsiteX9" fmla="*/ 101600 w 2743200"/>
              <a:gd name="connsiteY9" fmla="*/ 580571 h 2264228"/>
              <a:gd name="connsiteX10" fmla="*/ 159657 w 2743200"/>
              <a:gd name="connsiteY10" fmla="*/ 508000 h 2264228"/>
              <a:gd name="connsiteX11" fmla="*/ 203200 w 2743200"/>
              <a:gd name="connsiteY11" fmla="*/ 464457 h 2264228"/>
              <a:gd name="connsiteX12" fmla="*/ 246743 w 2743200"/>
              <a:gd name="connsiteY12" fmla="*/ 435428 h 2264228"/>
              <a:gd name="connsiteX13" fmla="*/ 348343 w 2743200"/>
              <a:gd name="connsiteY13" fmla="*/ 406400 h 2264228"/>
              <a:gd name="connsiteX14" fmla="*/ 696685 w 2743200"/>
              <a:gd name="connsiteY14" fmla="*/ 420914 h 2264228"/>
              <a:gd name="connsiteX15" fmla="*/ 914400 w 2743200"/>
              <a:gd name="connsiteY15" fmla="*/ 449943 h 2264228"/>
              <a:gd name="connsiteX16" fmla="*/ 1262743 w 2743200"/>
              <a:gd name="connsiteY16" fmla="*/ 435428 h 2264228"/>
              <a:gd name="connsiteX17" fmla="*/ 1320800 w 2743200"/>
              <a:gd name="connsiteY17" fmla="*/ 391886 h 2264228"/>
              <a:gd name="connsiteX18" fmla="*/ 1407885 w 2743200"/>
              <a:gd name="connsiteY18" fmla="*/ 319314 h 2264228"/>
              <a:gd name="connsiteX19" fmla="*/ 1480457 w 2743200"/>
              <a:gd name="connsiteY19" fmla="*/ 246743 h 2264228"/>
              <a:gd name="connsiteX20" fmla="*/ 1538514 w 2743200"/>
              <a:gd name="connsiteY20" fmla="*/ 174171 h 2264228"/>
              <a:gd name="connsiteX21" fmla="*/ 1669143 w 2743200"/>
              <a:gd name="connsiteY21" fmla="*/ 58057 h 2264228"/>
              <a:gd name="connsiteX22" fmla="*/ 1756228 w 2743200"/>
              <a:gd name="connsiteY22" fmla="*/ 29028 h 2264228"/>
              <a:gd name="connsiteX23" fmla="*/ 1872343 w 2743200"/>
              <a:gd name="connsiteY23" fmla="*/ 0 h 2264228"/>
              <a:gd name="connsiteX24" fmla="*/ 2206171 w 2743200"/>
              <a:gd name="connsiteY24" fmla="*/ 14514 h 2264228"/>
              <a:gd name="connsiteX25" fmla="*/ 2307771 w 2743200"/>
              <a:gd name="connsiteY25" fmla="*/ 43543 h 2264228"/>
              <a:gd name="connsiteX26" fmla="*/ 2380343 w 2743200"/>
              <a:gd name="connsiteY26" fmla="*/ 58057 h 2264228"/>
              <a:gd name="connsiteX27" fmla="*/ 2467428 w 2743200"/>
              <a:gd name="connsiteY27" fmla="*/ 116114 h 2264228"/>
              <a:gd name="connsiteX28" fmla="*/ 2554514 w 2743200"/>
              <a:gd name="connsiteY28" fmla="*/ 203200 h 2264228"/>
              <a:gd name="connsiteX29" fmla="*/ 2627085 w 2743200"/>
              <a:gd name="connsiteY29" fmla="*/ 275771 h 2264228"/>
              <a:gd name="connsiteX30" fmla="*/ 2641600 w 2743200"/>
              <a:gd name="connsiteY30" fmla="*/ 319314 h 2264228"/>
              <a:gd name="connsiteX31" fmla="*/ 2699657 w 2743200"/>
              <a:gd name="connsiteY31" fmla="*/ 406400 h 2264228"/>
              <a:gd name="connsiteX32" fmla="*/ 2728685 w 2743200"/>
              <a:gd name="connsiteY32" fmla="*/ 508000 h 2264228"/>
              <a:gd name="connsiteX33" fmla="*/ 2743200 w 2743200"/>
              <a:gd name="connsiteY33" fmla="*/ 551543 h 2264228"/>
              <a:gd name="connsiteX34" fmla="*/ 2728685 w 2743200"/>
              <a:gd name="connsiteY34" fmla="*/ 885371 h 2264228"/>
              <a:gd name="connsiteX35" fmla="*/ 2685143 w 2743200"/>
              <a:gd name="connsiteY35" fmla="*/ 986971 h 2264228"/>
              <a:gd name="connsiteX36" fmla="*/ 2627085 w 2743200"/>
              <a:gd name="connsiteY36" fmla="*/ 1117600 h 2264228"/>
              <a:gd name="connsiteX37" fmla="*/ 2583543 w 2743200"/>
              <a:gd name="connsiteY37" fmla="*/ 1262743 h 2264228"/>
              <a:gd name="connsiteX38" fmla="*/ 2598057 w 2743200"/>
              <a:gd name="connsiteY38" fmla="*/ 1611086 h 2264228"/>
              <a:gd name="connsiteX39" fmla="*/ 2612571 w 2743200"/>
              <a:gd name="connsiteY39" fmla="*/ 1654628 h 2264228"/>
              <a:gd name="connsiteX40" fmla="*/ 2598057 w 2743200"/>
              <a:gd name="connsiteY40" fmla="*/ 1857828 h 2264228"/>
              <a:gd name="connsiteX41" fmla="*/ 2583543 w 2743200"/>
              <a:gd name="connsiteY41" fmla="*/ 1901371 h 2264228"/>
              <a:gd name="connsiteX42" fmla="*/ 2438400 w 2743200"/>
              <a:gd name="connsiteY42" fmla="*/ 2046514 h 2264228"/>
              <a:gd name="connsiteX43" fmla="*/ 2351314 w 2743200"/>
              <a:gd name="connsiteY43" fmla="*/ 2104571 h 2264228"/>
              <a:gd name="connsiteX44" fmla="*/ 2307771 w 2743200"/>
              <a:gd name="connsiteY44" fmla="*/ 2119086 h 2264228"/>
              <a:gd name="connsiteX45" fmla="*/ 2264228 w 2743200"/>
              <a:gd name="connsiteY45" fmla="*/ 2148114 h 2264228"/>
              <a:gd name="connsiteX46" fmla="*/ 2177143 w 2743200"/>
              <a:gd name="connsiteY46" fmla="*/ 2177143 h 2264228"/>
              <a:gd name="connsiteX47" fmla="*/ 2133600 w 2743200"/>
              <a:gd name="connsiteY47" fmla="*/ 2206171 h 2264228"/>
              <a:gd name="connsiteX48" fmla="*/ 2075543 w 2743200"/>
              <a:gd name="connsiteY48" fmla="*/ 2220686 h 2264228"/>
              <a:gd name="connsiteX49" fmla="*/ 1872343 w 2743200"/>
              <a:gd name="connsiteY49" fmla="*/ 2249714 h 2264228"/>
              <a:gd name="connsiteX50" fmla="*/ 1785257 w 2743200"/>
              <a:gd name="connsiteY50" fmla="*/ 2264228 h 2264228"/>
              <a:gd name="connsiteX51" fmla="*/ 1407885 w 2743200"/>
              <a:gd name="connsiteY51" fmla="*/ 2249714 h 2264228"/>
              <a:gd name="connsiteX52" fmla="*/ 1074057 w 2743200"/>
              <a:gd name="connsiteY52" fmla="*/ 2206171 h 2264228"/>
              <a:gd name="connsiteX53" fmla="*/ 928914 w 2743200"/>
              <a:gd name="connsiteY53" fmla="*/ 2191657 h 2264228"/>
              <a:gd name="connsiteX54" fmla="*/ 841828 w 2743200"/>
              <a:gd name="connsiteY54" fmla="*/ 2177143 h 2264228"/>
              <a:gd name="connsiteX55" fmla="*/ 769257 w 2743200"/>
              <a:gd name="connsiteY55" fmla="*/ 2162628 h 2264228"/>
              <a:gd name="connsiteX56" fmla="*/ 566057 w 2743200"/>
              <a:gd name="connsiteY56" fmla="*/ 2148114 h 2264228"/>
              <a:gd name="connsiteX57" fmla="*/ 420914 w 2743200"/>
              <a:gd name="connsiteY57" fmla="*/ 2133600 h 2264228"/>
              <a:gd name="connsiteX58" fmla="*/ 333828 w 2743200"/>
              <a:gd name="connsiteY58" fmla="*/ 2104571 h 2264228"/>
              <a:gd name="connsiteX59" fmla="*/ 290285 w 2743200"/>
              <a:gd name="connsiteY59" fmla="*/ 2090057 h 2264228"/>
              <a:gd name="connsiteX60" fmla="*/ 246743 w 2743200"/>
              <a:gd name="connsiteY60" fmla="*/ 2061028 h 2264228"/>
              <a:gd name="connsiteX61" fmla="*/ 159657 w 2743200"/>
              <a:gd name="connsiteY61" fmla="*/ 2017486 h 2264228"/>
              <a:gd name="connsiteX62" fmla="*/ 116114 w 2743200"/>
              <a:gd name="connsiteY62" fmla="*/ 1944914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43200" h="2264228">
                <a:moveTo>
                  <a:pt x="116114" y="1944914"/>
                </a:moveTo>
                <a:cubicBezTo>
                  <a:pt x="106438" y="1915885"/>
                  <a:pt x="109293" y="1876648"/>
                  <a:pt x="101600" y="1843314"/>
                </a:cubicBezTo>
                <a:cubicBezTo>
                  <a:pt x="94720" y="1813499"/>
                  <a:pt x="78572" y="1786233"/>
                  <a:pt x="72571" y="1756228"/>
                </a:cubicBezTo>
                <a:lnTo>
                  <a:pt x="58057" y="1683657"/>
                </a:lnTo>
                <a:cubicBezTo>
                  <a:pt x="50591" y="1586600"/>
                  <a:pt x="25456" y="1244883"/>
                  <a:pt x="14514" y="1190171"/>
                </a:cubicBezTo>
                <a:lnTo>
                  <a:pt x="0" y="1117600"/>
                </a:lnTo>
                <a:cubicBezTo>
                  <a:pt x="4838" y="996648"/>
                  <a:pt x="2854" y="875229"/>
                  <a:pt x="14514" y="754743"/>
                </a:cubicBezTo>
                <a:cubicBezTo>
                  <a:pt x="17461" y="724286"/>
                  <a:pt x="33867" y="696686"/>
                  <a:pt x="43543" y="667657"/>
                </a:cubicBezTo>
                <a:cubicBezTo>
                  <a:pt x="48381" y="653143"/>
                  <a:pt x="47239" y="634932"/>
                  <a:pt x="58057" y="624114"/>
                </a:cubicBezTo>
                <a:lnTo>
                  <a:pt x="101600" y="580571"/>
                </a:lnTo>
                <a:cubicBezTo>
                  <a:pt x="125427" y="509089"/>
                  <a:pt x="99055" y="558501"/>
                  <a:pt x="159657" y="508000"/>
                </a:cubicBezTo>
                <a:cubicBezTo>
                  <a:pt x="175426" y="494859"/>
                  <a:pt x="187431" y="477598"/>
                  <a:pt x="203200" y="464457"/>
                </a:cubicBezTo>
                <a:cubicBezTo>
                  <a:pt x="216601" y="453290"/>
                  <a:pt x="231141" y="443229"/>
                  <a:pt x="246743" y="435428"/>
                </a:cubicBezTo>
                <a:cubicBezTo>
                  <a:pt x="267566" y="425016"/>
                  <a:pt x="329741" y="411050"/>
                  <a:pt x="348343" y="406400"/>
                </a:cubicBezTo>
                <a:lnTo>
                  <a:pt x="696685" y="420914"/>
                </a:lnTo>
                <a:cubicBezTo>
                  <a:pt x="780439" y="425990"/>
                  <a:pt x="835234" y="436748"/>
                  <a:pt x="914400" y="449943"/>
                </a:cubicBezTo>
                <a:cubicBezTo>
                  <a:pt x="1030514" y="445105"/>
                  <a:pt x="1147696" y="451863"/>
                  <a:pt x="1262743" y="435428"/>
                </a:cubicBezTo>
                <a:cubicBezTo>
                  <a:pt x="1286690" y="432007"/>
                  <a:pt x="1301116" y="405946"/>
                  <a:pt x="1320800" y="391886"/>
                </a:cubicBezTo>
                <a:cubicBezTo>
                  <a:pt x="1367812" y="358306"/>
                  <a:pt x="1368023" y="367149"/>
                  <a:pt x="1407885" y="319314"/>
                </a:cubicBezTo>
                <a:cubicBezTo>
                  <a:pt x="1468359" y="246745"/>
                  <a:pt x="1400631" y="299959"/>
                  <a:pt x="1480457" y="246743"/>
                </a:cubicBezTo>
                <a:cubicBezTo>
                  <a:pt x="1505682" y="171067"/>
                  <a:pt x="1476318" y="229456"/>
                  <a:pt x="1538514" y="174171"/>
                </a:cubicBezTo>
                <a:cubicBezTo>
                  <a:pt x="1571358" y="144977"/>
                  <a:pt x="1619732" y="80018"/>
                  <a:pt x="1669143" y="58057"/>
                </a:cubicBezTo>
                <a:cubicBezTo>
                  <a:pt x="1697104" y="45630"/>
                  <a:pt x="1727200" y="38704"/>
                  <a:pt x="1756228" y="29028"/>
                </a:cubicBezTo>
                <a:cubicBezTo>
                  <a:pt x="1823170" y="6714"/>
                  <a:pt x="1784777" y="17513"/>
                  <a:pt x="1872343" y="0"/>
                </a:cubicBezTo>
                <a:cubicBezTo>
                  <a:pt x="1983619" y="4838"/>
                  <a:pt x="2095094" y="6286"/>
                  <a:pt x="2206171" y="14514"/>
                </a:cubicBezTo>
                <a:cubicBezTo>
                  <a:pt x="2244759" y="17372"/>
                  <a:pt x="2271620" y="34505"/>
                  <a:pt x="2307771" y="43543"/>
                </a:cubicBezTo>
                <a:cubicBezTo>
                  <a:pt x="2331704" y="49526"/>
                  <a:pt x="2356152" y="53219"/>
                  <a:pt x="2380343" y="58057"/>
                </a:cubicBezTo>
                <a:cubicBezTo>
                  <a:pt x="2409371" y="77409"/>
                  <a:pt x="2442759" y="91445"/>
                  <a:pt x="2467428" y="116114"/>
                </a:cubicBezTo>
                <a:cubicBezTo>
                  <a:pt x="2496457" y="145143"/>
                  <a:pt x="2531742" y="169042"/>
                  <a:pt x="2554514" y="203200"/>
                </a:cubicBezTo>
                <a:cubicBezTo>
                  <a:pt x="2593219" y="261257"/>
                  <a:pt x="2569029" y="237067"/>
                  <a:pt x="2627085" y="275771"/>
                </a:cubicBezTo>
                <a:cubicBezTo>
                  <a:pt x="2631923" y="290285"/>
                  <a:pt x="2634170" y="305940"/>
                  <a:pt x="2641600" y="319314"/>
                </a:cubicBezTo>
                <a:cubicBezTo>
                  <a:pt x="2658543" y="349812"/>
                  <a:pt x="2699657" y="406400"/>
                  <a:pt x="2699657" y="406400"/>
                </a:cubicBezTo>
                <a:cubicBezTo>
                  <a:pt x="2734463" y="510822"/>
                  <a:pt x="2692227" y="380399"/>
                  <a:pt x="2728685" y="508000"/>
                </a:cubicBezTo>
                <a:cubicBezTo>
                  <a:pt x="2732888" y="522711"/>
                  <a:pt x="2738362" y="537029"/>
                  <a:pt x="2743200" y="551543"/>
                </a:cubicBezTo>
                <a:cubicBezTo>
                  <a:pt x="2738362" y="662819"/>
                  <a:pt x="2737228" y="774318"/>
                  <a:pt x="2728685" y="885371"/>
                </a:cubicBezTo>
                <a:cubicBezTo>
                  <a:pt x="2726460" y="914294"/>
                  <a:pt x="2693958" y="964934"/>
                  <a:pt x="2685143" y="986971"/>
                </a:cubicBezTo>
                <a:cubicBezTo>
                  <a:pt x="2633327" y="1116512"/>
                  <a:pt x="2682933" y="1033829"/>
                  <a:pt x="2627085" y="1117600"/>
                </a:cubicBezTo>
                <a:cubicBezTo>
                  <a:pt x="2591749" y="1223610"/>
                  <a:pt x="2605478" y="1175001"/>
                  <a:pt x="2583543" y="1262743"/>
                </a:cubicBezTo>
                <a:cubicBezTo>
                  <a:pt x="2588381" y="1378857"/>
                  <a:pt x="2589472" y="1495188"/>
                  <a:pt x="2598057" y="1611086"/>
                </a:cubicBezTo>
                <a:cubicBezTo>
                  <a:pt x="2599187" y="1626343"/>
                  <a:pt x="2612571" y="1639329"/>
                  <a:pt x="2612571" y="1654628"/>
                </a:cubicBezTo>
                <a:cubicBezTo>
                  <a:pt x="2612571" y="1722534"/>
                  <a:pt x="2605991" y="1790387"/>
                  <a:pt x="2598057" y="1857828"/>
                </a:cubicBezTo>
                <a:cubicBezTo>
                  <a:pt x="2596269" y="1873023"/>
                  <a:pt x="2590973" y="1887997"/>
                  <a:pt x="2583543" y="1901371"/>
                </a:cubicBezTo>
                <a:cubicBezTo>
                  <a:pt x="2526624" y="2003824"/>
                  <a:pt x="2534022" y="1982765"/>
                  <a:pt x="2438400" y="2046514"/>
                </a:cubicBezTo>
                <a:lnTo>
                  <a:pt x="2351314" y="2104571"/>
                </a:lnTo>
                <a:cubicBezTo>
                  <a:pt x="2336800" y="2109409"/>
                  <a:pt x="2321455" y="2112244"/>
                  <a:pt x="2307771" y="2119086"/>
                </a:cubicBezTo>
                <a:cubicBezTo>
                  <a:pt x="2292169" y="2126887"/>
                  <a:pt x="2280168" y="2141029"/>
                  <a:pt x="2264228" y="2148114"/>
                </a:cubicBezTo>
                <a:cubicBezTo>
                  <a:pt x="2236267" y="2160541"/>
                  <a:pt x="2202603" y="2160170"/>
                  <a:pt x="2177143" y="2177143"/>
                </a:cubicBezTo>
                <a:cubicBezTo>
                  <a:pt x="2162629" y="2186819"/>
                  <a:pt x="2149633" y="2199299"/>
                  <a:pt x="2133600" y="2206171"/>
                </a:cubicBezTo>
                <a:cubicBezTo>
                  <a:pt x="2115265" y="2214029"/>
                  <a:pt x="2095220" y="2217407"/>
                  <a:pt x="2075543" y="2220686"/>
                </a:cubicBezTo>
                <a:cubicBezTo>
                  <a:pt x="2008053" y="2231934"/>
                  <a:pt x="1939833" y="2238466"/>
                  <a:pt x="1872343" y="2249714"/>
                </a:cubicBezTo>
                <a:lnTo>
                  <a:pt x="1785257" y="2264228"/>
                </a:lnTo>
                <a:cubicBezTo>
                  <a:pt x="1659466" y="2259390"/>
                  <a:pt x="1533449" y="2258683"/>
                  <a:pt x="1407885" y="2249714"/>
                </a:cubicBezTo>
                <a:cubicBezTo>
                  <a:pt x="1227744" y="2236847"/>
                  <a:pt x="1215156" y="2222771"/>
                  <a:pt x="1074057" y="2206171"/>
                </a:cubicBezTo>
                <a:cubicBezTo>
                  <a:pt x="1025768" y="2200490"/>
                  <a:pt x="977161" y="2197688"/>
                  <a:pt x="928914" y="2191657"/>
                </a:cubicBezTo>
                <a:cubicBezTo>
                  <a:pt x="899712" y="2188007"/>
                  <a:pt x="870782" y="2182408"/>
                  <a:pt x="841828" y="2177143"/>
                </a:cubicBezTo>
                <a:cubicBezTo>
                  <a:pt x="817556" y="2172730"/>
                  <a:pt x="793791" y="2165211"/>
                  <a:pt x="769257" y="2162628"/>
                </a:cubicBezTo>
                <a:cubicBezTo>
                  <a:pt x="701724" y="2155519"/>
                  <a:pt x="633728" y="2153753"/>
                  <a:pt x="566057" y="2148114"/>
                </a:cubicBezTo>
                <a:cubicBezTo>
                  <a:pt x="517603" y="2144076"/>
                  <a:pt x="469295" y="2138438"/>
                  <a:pt x="420914" y="2133600"/>
                </a:cubicBezTo>
                <a:lnTo>
                  <a:pt x="333828" y="2104571"/>
                </a:lnTo>
                <a:lnTo>
                  <a:pt x="290285" y="2090057"/>
                </a:lnTo>
                <a:cubicBezTo>
                  <a:pt x="275771" y="2080381"/>
                  <a:pt x="262345" y="2068829"/>
                  <a:pt x="246743" y="2061028"/>
                </a:cubicBezTo>
                <a:cubicBezTo>
                  <a:pt x="126547" y="2000929"/>
                  <a:pt x="284459" y="2100685"/>
                  <a:pt x="159657" y="2017486"/>
                </a:cubicBezTo>
                <a:cubicBezTo>
                  <a:pt x="126833" y="1968250"/>
                  <a:pt x="125790" y="1973943"/>
                  <a:pt x="116114" y="1944914"/>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a:extLst>
              <a:ext uri="{FF2B5EF4-FFF2-40B4-BE49-F238E27FC236}">
                <a16:creationId xmlns:a16="http://schemas.microsoft.com/office/drawing/2014/main" id="{794D1F93-5B27-AC7D-CCB3-E9383B55180B}"/>
              </a:ext>
            </a:extLst>
          </p:cNvPr>
          <p:cNvGrpSpPr/>
          <p:nvPr/>
        </p:nvGrpSpPr>
        <p:grpSpPr>
          <a:xfrm>
            <a:off x="5200662" y="2240189"/>
            <a:ext cx="728870" cy="410817"/>
            <a:chOff x="7493876" y="2774731"/>
            <a:chExt cx="1481958" cy="894622"/>
          </a:xfrm>
          <a:effectLst>
            <a:outerShdw blurRad="50800" dist="38100" dir="18900000" algn="bl" rotWithShape="0">
              <a:prstClr val="black">
                <a:alpha val="40000"/>
              </a:prstClr>
            </a:outerShdw>
          </a:effectLst>
        </p:grpSpPr>
        <p:sp>
          <p:nvSpPr>
            <p:cNvPr id="452" name="Freeform 451">
              <a:extLst>
                <a:ext uri="{FF2B5EF4-FFF2-40B4-BE49-F238E27FC236}">
                  <a16:creationId xmlns:a16="http://schemas.microsoft.com/office/drawing/2014/main" id="{2E7C525C-1343-32DE-77B4-611FF5B998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53" name="Oval 452">
              <a:extLst>
                <a:ext uri="{FF2B5EF4-FFF2-40B4-BE49-F238E27FC236}">
                  <a16:creationId xmlns:a16="http://schemas.microsoft.com/office/drawing/2014/main" id="{A4B9E867-5FA3-9447-3E5A-89E552ED27E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4" name="Group 453">
              <a:extLst>
                <a:ext uri="{FF2B5EF4-FFF2-40B4-BE49-F238E27FC236}">
                  <a16:creationId xmlns:a16="http://schemas.microsoft.com/office/drawing/2014/main" id="{A372271A-2334-8472-3BE2-87E22115DE61}"/>
                </a:ext>
              </a:extLst>
            </p:cNvPr>
            <p:cNvGrpSpPr/>
            <p:nvPr/>
          </p:nvGrpSpPr>
          <p:grpSpPr>
            <a:xfrm>
              <a:off x="7713663" y="2848339"/>
              <a:ext cx="1042107" cy="425543"/>
              <a:chOff x="7786941" y="2884917"/>
              <a:chExt cx="897649" cy="353919"/>
            </a:xfrm>
          </p:grpSpPr>
          <p:sp>
            <p:nvSpPr>
              <p:cNvPr id="484" name="Freeform 483">
                <a:extLst>
                  <a:ext uri="{FF2B5EF4-FFF2-40B4-BE49-F238E27FC236}">
                    <a16:creationId xmlns:a16="http://schemas.microsoft.com/office/drawing/2014/main" id="{AA7D51CC-D848-69B5-880C-1B047F31022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Freeform 484">
                <a:extLst>
                  <a:ext uri="{FF2B5EF4-FFF2-40B4-BE49-F238E27FC236}">
                    <a16:creationId xmlns:a16="http://schemas.microsoft.com/office/drawing/2014/main" id="{5C7662DC-60FC-1D9A-4DFE-03E1ED8B90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Freeform 485">
                <a:extLst>
                  <a:ext uri="{FF2B5EF4-FFF2-40B4-BE49-F238E27FC236}">
                    <a16:creationId xmlns:a16="http://schemas.microsoft.com/office/drawing/2014/main" id="{B276A7E0-151C-D8D9-8E92-04C23EAAB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Freeform 486">
                <a:extLst>
                  <a:ext uri="{FF2B5EF4-FFF2-40B4-BE49-F238E27FC236}">
                    <a16:creationId xmlns:a16="http://schemas.microsoft.com/office/drawing/2014/main" id="{62CD84CE-5D0C-44BD-916A-63C474F2697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8" name="Group 487">
            <a:extLst>
              <a:ext uri="{FF2B5EF4-FFF2-40B4-BE49-F238E27FC236}">
                <a16:creationId xmlns:a16="http://schemas.microsoft.com/office/drawing/2014/main" id="{9143C203-E8AF-515E-7FF3-38B6DE4F18EF}"/>
              </a:ext>
            </a:extLst>
          </p:cNvPr>
          <p:cNvGrpSpPr/>
          <p:nvPr/>
        </p:nvGrpSpPr>
        <p:grpSpPr>
          <a:xfrm>
            <a:off x="5370467" y="3020832"/>
            <a:ext cx="728870" cy="410817"/>
            <a:chOff x="7493876" y="2774731"/>
            <a:chExt cx="1481958" cy="894622"/>
          </a:xfrm>
          <a:effectLst>
            <a:outerShdw blurRad="50800" dist="38100" dir="18900000" algn="bl" rotWithShape="0">
              <a:prstClr val="black">
                <a:alpha val="40000"/>
              </a:prstClr>
            </a:outerShdw>
          </a:effectLst>
        </p:grpSpPr>
        <p:sp>
          <p:nvSpPr>
            <p:cNvPr id="489" name="Freeform 488">
              <a:extLst>
                <a:ext uri="{FF2B5EF4-FFF2-40B4-BE49-F238E27FC236}">
                  <a16:creationId xmlns:a16="http://schemas.microsoft.com/office/drawing/2014/main" id="{0ABCD8AF-3278-8F32-BB70-0E6FF4B7089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0" name="Oval 489">
              <a:extLst>
                <a:ext uri="{FF2B5EF4-FFF2-40B4-BE49-F238E27FC236}">
                  <a16:creationId xmlns:a16="http://schemas.microsoft.com/office/drawing/2014/main" id="{DD1B632F-B60A-CF9F-4D37-BB45B9E3A27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1" name="Group 490">
              <a:extLst>
                <a:ext uri="{FF2B5EF4-FFF2-40B4-BE49-F238E27FC236}">
                  <a16:creationId xmlns:a16="http://schemas.microsoft.com/office/drawing/2014/main" id="{678BB45A-953A-7212-C9E1-C47ACAC99E6D}"/>
                </a:ext>
              </a:extLst>
            </p:cNvPr>
            <p:cNvGrpSpPr/>
            <p:nvPr/>
          </p:nvGrpSpPr>
          <p:grpSpPr>
            <a:xfrm>
              <a:off x="7713663" y="2848339"/>
              <a:ext cx="1042107" cy="425543"/>
              <a:chOff x="7786941" y="2884917"/>
              <a:chExt cx="897649" cy="353919"/>
            </a:xfrm>
          </p:grpSpPr>
          <p:sp>
            <p:nvSpPr>
              <p:cNvPr id="492" name="Freeform 491">
                <a:extLst>
                  <a:ext uri="{FF2B5EF4-FFF2-40B4-BE49-F238E27FC236}">
                    <a16:creationId xmlns:a16="http://schemas.microsoft.com/office/drawing/2014/main" id="{382B9444-525F-A38D-D7C4-B4F71CF86FE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Freeform 492">
                <a:extLst>
                  <a:ext uri="{FF2B5EF4-FFF2-40B4-BE49-F238E27FC236}">
                    <a16:creationId xmlns:a16="http://schemas.microsoft.com/office/drawing/2014/main" id="{85382DD7-87C0-B53D-3B5C-30DD7667154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Freeform 493">
                <a:extLst>
                  <a:ext uri="{FF2B5EF4-FFF2-40B4-BE49-F238E27FC236}">
                    <a16:creationId xmlns:a16="http://schemas.microsoft.com/office/drawing/2014/main" id="{A96100F2-C83A-5ECC-8C26-9A1AA39589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Freeform 494">
                <a:extLst>
                  <a:ext uri="{FF2B5EF4-FFF2-40B4-BE49-F238E27FC236}">
                    <a16:creationId xmlns:a16="http://schemas.microsoft.com/office/drawing/2014/main" id="{DF4B27A2-3940-6C64-3E83-8EE1620C4D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96" name="Group 495">
            <a:extLst>
              <a:ext uri="{FF2B5EF4-FFF2-40B4-BE49-F238E27FC236}">
                <a16:creationId xmlns:a16="http://schemas.microsoft.com/office/drawing/2014/main" id="{2C2BCA69-B1C4-AA9E-FA3C-201EBC93332F}"/>
              </a:ext>
            </a:extLst>
          </p:cNvPr>
          <p:cNvGrpSpPr/>
          <p:nvPr/>
        </p:nvGrpSpPr>
        <p:grpSpPr>
          <a:xfrm>
            <a:off x="6582869" y="2067904"/>
            <a:ext cx="728870" cy="410817"/>
            <a:chOff x="7493876" y="2774731"/>
            <a:chExt cx="1481958" cy="894622"/>
          </a:xfrm>
          <a:effectLst>
            <a:outerShdw blurRad="50800" dist="38100" dir="18900000" algn="bl" rotWithShape="0">
              <a:prstClr val="black">
                <a:alpha val="40000"/>
              </a:prstClr>
            </a:outerShdw>
          </a:effectLst>
        </p:grpSpPr>
        <p:sp>
          <p:nvSpPr>
            <p:cNvPr id="497" name="Freeform 496">
              <a:extLst>
                <a:ext uri="{FF2B5EF4-FFF2-40B4-BE49-F238E27FC236}">
                  <a16:creationId xmlns:a16="http://schemas.microsoft.com/office/drawing/2014/main" id="{244EBE21-4301-2DCC-C718-FA1346F1597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8" name="Oval 497">
              <a:extLst>
                <a:ext uri="{FF2B5EF4-FFF2-40B4-BE49-F238E27FC236}">
                  <a16:creationId xmlns:a16="http://schemas.microsoft.com/office/drawing/2014/main" id="{6B1DD7CE-0CA0-C908-7D17-5B7D459E7B3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9" name="Group 498">
              <a:extLst>
                <a:ext uri="{FF2B5EF4-FFF2-40B4-BE49-F238E27FC236}">
                  <a16:creationId xmlns:a16="http://schemas.microsoft.com/office/drawing/2014/main" id="{759B4C9B-AF0E-30FD-A631-25A3DA379046}"/>
                </a:ext>
              </a:extLst>
            </p:cNvPr>
            <p:cNvGrpSpPr/>
            <p:nvPr/>
          </p:nvGrpSpPr>
          <p:grpSpPr>
            <a:xfrm>
              <a:off x="7713663" y="2848339"/>
              <a:ext cx="1042107" cy="425543"/>
              <a:chOff x="7786941" y="2884917"/>
              <a:chExt cx="897649" cy="353919"/>
            </a:xfrm>
          </p:grpSpPr>
          <p:sp>
            <p:nvSpPr>
              <p:cNvPr id="500" name="Freeform 499">
                <a:extLst>
                  <a:ext uri="{FF2B5EF4-FFF2-40B4-BE49-F238E27FC236}">
                    <a16:creationId xmlns:a16="http://schemas.microsoft.com/office/drawing/2014/main" id="{E75E4EFF-EE49-5C70-D333-98A2678E3F7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Freeform 500">
                <a:extLst>
                  <a:ext uri="{FF2B5EF4-FFF2-40B4-BE49-F238E27FC236}">
                    <a16:creationId xmlns:a16="http://schemas.microsoft.com/office/drawing/2014/main" id="{F2E02E21-3DE3-C005-A9AD-A0726B8D6A4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Freeform 501">
                <a:extLst>
                  <a:ext uri="{FF2B5EF4-FFF2-40B4-BE49-F238E27FC236}">
                    <a16:creationId xmlns:a16="http://schemas.microsoft.com/office/drawing/2014/main" id="{5D4C04BD-9083-32E1-6C52-97B18904C1E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Freeform 502">
                <a:extLst>
                  <a:ext uri="{FF2B5EF4-FFF2-40B4-BE49-F238E27FC236}">
                    <a16:creationId xmlns:a16="http://schemas.microsoft.com/office/drawing/2014/main" id="{9A031559-A802-EA5A-28C3-89B0713FAE6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04" name="Straight Connector 503">
            <a:extLst>
              <a:ext uri="{FF2B5EF4-FFF2-40B4-BE49-F238E27FC236}">
                <a16:creationId xmlns:a16="http://schemas.microsoft.com/office/drawing/2014/main" id="{E326B63E-1882-07DB-D917-F5B6BD922022}"/>
              </a:ext>
            </a:extLst>
          </p:cNvPr>
          <p:cNvCxnSpPr>
            <a:cxnSpLocks/>
            <a:stCxn id="452" idx="1"/>
            <a:endCxn id="497" idx="3"/>
          </p:cNvCxnSpPr>
          <p:nvPr/>
        </p:nvCxnSpPr>
        <p:spPr>
          <a:xfrm flipV="1">
            <a:off x="5929532" y="2351768"/>
            <a:ext cx="654119" cy="1724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6042EE64-A84C-A94D-4D6E-F15597AD02A4}"/>
              </a:ext>
            </a:extLst>
          </p:cNvPr>
          <p:cNvCxnSpPr>
            <a:cxnSpLocks/>
            <a:stCxn id="452" idx="2"/>
            <a:endCxn id="490" idx="0"/>
          </p:cNvCxnSpPr>
          <p:nvPr/>
        </p:nvCxnSpPr>
        <p:spPr>
          <a:xfrm>
            <a:off x="5568034" y="2651006"/>
            <a:ext cx="166847" cy="36982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62FC09A-8E2C-80A9-C7F9-1D9E5478EECE}"/>
              </a:ext>
            </a:extLst>
          </p:cNvPr>
          <p:cNvCxnSpPr>
            <a:cxnSpLocks/>
            <a:stCxn id="509" idx="0"/>
            <a:endCxn id="497" idx="2"/>
          </p:cNvCxnSpPr>
          <p:nvPr/>
        </p:nvCxnSpPr>
        <p:spPr>
          <a:xfrm flipV="1">
            <a:off x="6871600" y="2478721"/>
            <a:ext cx="78641" cy="5784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07" name="Group 506">
            <a:extLst>
              <a:ext uri="{FF2B5EF4-FFF2-40B4-BE49-F238E27FC236}">
                <a16:creationId xmlns:a16="http://schemas.microsoft.com/office/drawing/2014/main" id="{61A7518D-F652-41CD-B5C5-F0C5F489AC1A}"/>
              </a:ext>
            </a:extLst>
          </p:cNvPr>
          <p:cNvGrpSpPr/>
          <p:nvPr/>
        </p:nvGrpSpPr>
        <p:grpSpPr>
          <a:xfrm>
            <a:off x="6507186" y="3057216"/>
            <a:ext cx="728870" cy="410817"/>
            <a:chOff x="7493876" y="2774731"/>
            <a:chExt cx="1481958" cy="894622"/>
          </a:xfrm>
          <a:effectLst>
            <a:outerShdw blurRad="50800" dist="38100" dir="18900000" algn="bl" rotWithShape="0">
              <a:prstClr val="black">
                <a:alpha val="40000"/>
              </a:prstClr>
            </a:outerShdw>
          </a:effectLst>
        </p:grpSpPr>
        <p:sp>
          <p:nvSpPr>
            <p:cNvPr id="508" name="Freeform 507">
              <a:extLst>
                <a:ext uri="{FF2B5EF4-FFF2-40B4-BE49-F238E27FC236}">
                  <a16:creationId xmlns:a16="http://schemas.microsoft.com/office/drawing/2014/main" id="{9BB6B930-10D2-39B5-A5CA-3A67DE846B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09" name="Oval 508">
              <a:extLst>
                <a:ext uri="{FF2B5EF4-FFF2-40B4-BE49-F238E27FC236}">
                  <a16:creationId xmlns:a16="http://schemas.microsoft.com/office/drawing/2014/main" id="{F5FA4972-59DD-8726-BDE0-82C461C3ACB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0" name="Group 509">
              <a:extLst>
                <a:ext uri="{FF2B5EF4-FFF2-40B4-BE49-F238E27FC236}">
                  <a16:creationId xmlns:a16="http://schemas.microsoft.com/office/drawing/2014/main" id="{71944CFE-4158-7A59-F175-18B571EED020}"/>
                </a:ext>
              </a:extLst>
            </p:cNvPr>
            <p:cNvGrpSpPr/>
            <p:nvPr/>
          </p:nvGrpSpPr>
          <p:grpSpPr>
            <a:xfrm>
              <a:off x="7713663" y="2848339"/>
              <a:ext cx="1042107" cy="425543"/>
              <a:chOff x="7786941" y="2884917"/>
              <a:chExt cx="897649" cy="353919"/>
            </a:xfrm>
          </p:grpSpPr>
          <p:sp>
            <p:nvSpPr>
              <p:cNvPr id="511" name="Freeform 510">
                <a:extLst>
                  <a:ext uri="{FF2B5EF4-FFF2-40B4-BE49-F238E27FC236}">
                    <a16:creationId xmlns:a16="http://schemas.microsoft.com/office/drawing/2014/main" id="{6D6F5879-AA42-DCC1-3E1F-591C7C1DD0D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6CC28C03-FE98-20A2-25D2-9C762EDAB5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81F7CF65-84D1-5F6A-3A8C-4A1D35BA1F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45844C0-1959-08C8-FACD-5FD2A7073A6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68" name="Straight Connector 67">
            <a:extLst>
              <a:ext uri="{FF2B5EF4-FFF2-40B4-BE49-F238E27FC236}">
                <a16:creationId xmlns:a16="http://schemas.microsoft.com/office/drawing/2014/main" id="{E97848EE-E67E-239E-2B41-51B29639CF12}"/>
              </a:ext>
            </a:extLst>
          </p:cNvPr>
          <p:cNvCxnSpPr>
            <a:cxnSpLocks/>
            <a:stCxn id="489" idx="1"/>
            <a:endCxn id="508" idx="3"/>
          </p:cNvCxnSpPr>
          <p:nvPr/>
        </p:nvCxnSpPr>
        <p:spPr>
          <a:xfrm>
            <a:off x="6099337" y="3304858"/>
            <a:ext cx="408631" cy="3622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8E5ABD-3DCC-125E-D1DD-1C65C212B87B}"/>
              </a:ext>
            </a:extLst>
          </p:cNvPr>
          <p:cNvCxnSpPr>
            <a:cxnSpLocks/>
            <a:stCxn id="490" idx="7"/>
          </p:cNvCxnSpPr>
          <p:nvPr/>
        </p:nvCxnSpPr>
        <p:spPr>
          <a:xfrm flipV="1">
            <a:off x="5992263" y="2441081"/>
            <a:ext cx="758996" cy="61869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896669" y="2589899"/>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591470" y="3394837"/>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768103" y="4203398"/>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1788810" y="3127765"/>
            <a:ext cx="720364" cy="105287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1601803" y="3111079"/>
            <a:ext cx="247835" cy="2315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1324925" y="3687081"/>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flipV="1">
            <a:off x="1487598" y="4214697"/>
            <a:ext cx="355822" cy="35593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a:endCxn id="449" idx="2"/>
          </p:cNvCxnSpPr>
          <p:nvPr/>
        </p:nvCxnSpPr>
        <p:spPr>
          <a:xfrm flipV="1">
            <a:off x="2487608" y="3750529"/>
            <a:ext cx="400572" cy="409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5A62EDE7-9130-31EB-F5AF-4E73502E2644}"/>
              </a:ext>
            </a:extLst>
          </p:cNvPr>
          <p:cNvGrpSpPr/>
          <p:nvPr/>
        </p:nvGrpSpPr>
        <p:grpSpPr>
          <a:xfrm>
            <a:off x="2887760" y="3617556"/>
            <a:ext cx="728870" cy="410817"/>
            <a:chOff x="7493876" y="2774731"/>
            <a:chExt cx="1481958" cy="894622"/>
          </a:xfrm>
          <a:effectLst>
            <a:outerShdw blurRad="50800" dist="38100" dir="18900000" algn="bl" rotWithShape="0">
              <a:prstClr val="black">
                <a:alpha val="40000"/>
              </a:prstClr>
            </a:outerShdw>
          </a:effectLst>
        </p:grpSpPr>
        <p:sp>
          <p:nvSpPr>
            <p:cNvPr id="448" name="Freeform 447">
              <a:extLst>
                <a:ext uri="{FF2B5EF4-FFF2-40B4-BE49-F238E27FC236}">
                  <a16:creationId xmlns:a16="http://schemas.microsoft.com/office/drawing/2014/main" id="{FC5A6288-9CB4-8874-DABA-FE499702B29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49" name="Oval 448">
              <a:extLst>
                <a:ext uri="{FF2B5EF4-FFF2-40B4-BE49-F238E27FC236}">
                  <a16:creationId xmlns:a16="http://schemas.microsoft.com/office/drawing/2014/main" id="{306EC953-082C-403D-0E5A-93D834793E1B}"/>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0" name="Group 449">
              <a:extLst>
                <a:ext uri="{FF2B5EF4-FFF2-40B4-BE49-F238E27FC236}">
                  <a16:creationId xmlns:a16="http://schemas.microsoft.com/office/drawing/2014/main" id="{D274E961-307C-4EE9-5A7A-72CE99155772}"/>
                </a:ext>
              </a:extLst>
            </p:cNvPr>
            <p:cNvGrpSpPr/>
            <p:nvPr/>
          </p:nvGrpSpPr>
          <p:grpSpPr>
            <a:xfrm>
              <a:off x="7713663" y="2848339"/>
              <a:ext cx="1042107" cy="425543"/>
              <a:chOff x="7786941" y="2884917"/>
              <a:chExt cx="897649" cy="353919"/>
            </a:xfrm>
          </p:grpSpPr>
          <p:sp>
            <p:nvSpPr>
              <p:cNvPr id="455" name="Freeform 454">
                <a:extLst>
                  <a:ext uri="{FF2B5EF4-FFF2-40B4-BE49-F238E27FC236}">
                    <a16:creationId xmlns:a16="http://schemas.microsoft.com/office/drawing/2014/main" id="{B38C0529-E9C7-2D7F-AFDB-34F6F52D9D4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6" name="Freeform 455">
                <a:extLst>
                  <a:ext uri="{FF2B5EF4-FFF2-40B4-BE49-F238E27FC236}">
                    <a16:creationId xmlns:a16="http://schemas.microsoft.com/office/drawing/2014/main" id="{6379685C-608F-A5DC-69AA-E71F3DA62EE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Freeform 456">
                <a:extLst>
                  <a:ext uri="{FF2B5EF4-FFF2-40B4-BE49-F238E27FC236}">
                    <a16:creationId xmlns:a16="http://schemas.microsoft.com/office/drawing/2014/main" id="{C915D2F7-B698-8EE2-08C8-C13F3CFFA36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Freeform 457">
                <a:extLst>
                  <a:ext uri="{FF2B5EF4-FFF2-40B4-BE49-F238E27FC236}">
                    <a16:creationId xmlns:a16="http://schemas.microsoft.com/office/drawing/2014/main" id="{DE9BEF6A-959B-95C5-4295-B8FA40D7B6E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59" name="Group 458">
            <a:extLst>
              <a:ext uri="{FF2B5EF4-FFF2-40B4-BE49-F238E27FC236}">
                <a16:creationId xmlns:a16="http://schemas.microsoft.com/office/drawing/2014/main" id="{CB6E4363-B1F0-CAB6-FCDC-469B75435D84}"/>
              </a:ext>
            </a:extLst>
          </p:cNvPr>
          <p:cNvGrpSpPr/>
          <p:nvPr/>
        </p:nvGrpSpPr>
        <p:grpSpPr>
          <a:xfrm>
            <a:off x="3421028" y="4146842"/>
            <a:ext cx="728870" cy="410817"/>
            <a:chOff x="7493876" y="2774731"/>
            <a:chExt cx="1481958" cy="894622"/>
          </a:xfrm>
          <a:effectLst>
            <a:outerShdw blurRad="50800" dist="38100" dir="18900000" algn="bl" rotWithShape="0">
              <a:prstClr val="black">
                <a:alpha val="40000"/>
              </a:prstClr>
            </a:outerShdw>
          </a:effectLst>
        </p:grpSpPr>
        <p:sp>
          <p:nvSpPr>
            <p:cNvPr id="460" name="Freeform 459">
              <a:extLst>
                <a:ext uri="{FF2B5EF4-FFF2-40B4-BE49-F238E27FC236}">
                  <a16:creationId xmlns:a16="http://schemas.microsoft.com/office/drawing/2014/main" id="{40690E17-8C85-A6B0-960C-1D46679564C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1" name="Oval 460">
              <a:extLst>
                <a:ext uri="{FF2B5EF4-FFF2-40B4-BE49-F238E27FC236}">
                  <a16:creationId xmlns:a16="http://schemas.microsoft.com/office/drawing/2014/main" id="{3E7B544D-A8B9-7B79-B81E-9A77DA93BE96}"/>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62" name="Group 461">
              <a:extLst>
                <a:ext uri="{FF2B5EF4-FFF2-40B4-BE49-F238E27FC236}">
                  <a16:creationId xmlns:a16="http://schemas.microsoft.com/office/drawing/2014/main" id="{3CD3ACD2-1352-6679-D510-EF9CFC9092E6}"/>
                </a:ext>
              </a:extLst>
            </p:cNvPr>
            <p:cNvGrpSpPr/>
            <p:nvPr/>
          </p:nvGrpSpPr>
          <p:grpSpPr>
            <a:xfrm>
              <a:off x="7713663" y="2848339"/>
              <a:ext cx="1042107" cy="425543"/>
              <a:chOff x="7786941" y="2884917"/>
              <a:chExt cx="897649" cy="353919"/>
            </a:xfrm>
          </p:grpSpPr>
          <p:sp>
            <p:nvSpPr>
              <p:cNvPr id="463" name="Freeform 462">
                <a:extLst>
                  <a:ext uri="{FF2B5EF4-FFF2-40B4-BE49-F238E27FC236}">
                    <a16:creationId xmlns:a16="http://schemas.microsoft.com/office/drawing/2014/main" id="{70343E8D-1DCC-DDED-9C0D-C397A4D1841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4" name="Freeform 463">
                <a:extLst>
                  <a:ext uri="{FF2B5EF4-FFF2-40B4-BE49-F238E27FC236}">
                    <a16:creationId xmlns:a16="http://schemas.microsoft.com/office/drawing/2014/main" id="{0FA7B0CC-2D03-A537-D62B-5A05605480F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5" name="Freeform 464">
                <a:extLst>
                  <a:ext uri="{FF2B5EF4-FFF2-40B4-BE49-F238E27FC236}">
                    <a16:creationId xmlns:a16="http://schemas.microsoft.com/office/drawing/2014/main" id="{2C102967-1E23-1D81-4CDB-97B2DE1C137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 name="Freeform 465">
                <a:extLst>
                  <a:ext uri="{FF2B5EF4-FFF2-40B4-BE49-F238E27FC236}">
                    <a16:creationId xmlns:a16="http://schemas.microsoft.com/office/drawing/2014/main" id="{0A91D090-65B8-3985-3409-620BC61629D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67" name="Group 466">
            <a:extLst>
              <a:ext uri="{FF2B5EF4-FFF2-40B4-BE49-F238E27FC236}">
                <a16:creationId xmlns:a16="http://schemas.microsoft.com/office/drawing/2014/main" id="{934C07C1-CBD5-8508-2445-F0E50A7B0846}"/>
              </a:ext>
            </a:extLst>
          </p:cNvPr>
          <p:cNvGrpSpPr/>
          <p:nvPr/>
        </p:nvGrpSpPr>
        <p:grpSpPr>
          <a:xfrm>
            <a:off x="4080018" y="3440909"/>
            <a:ext cx="728870" cy="410817"/>
            <a:chOff x="7493876" y="2774731"/>
            <a:chExt cx="1481958" cy="894622"/>
          </a:xfrm>
          <a:effectLst>
            <a:outerShdw blurRad="50800" dist="38100" dir="18900000" algn="bl" rotWithShape="0">
              <a:prstClr val="black">
                <a:alpha val="40000"/>
              </a:prstClr>
            </a:outerShdw>
          </a:effectLst>
        </p:grpSpPr>
        <p:sp>
          <p:nvSpPr>
            <p:cNvPr id="468" name="Freeform 467">
              <a:extLst>
                <a:ext uri="{FF2B5EF4-FFF2-40B4-BE49-F238E27FC236}">
                  <a16:creationId xmlns:a16="http://schemas.microsoft.com/office/drawing/2014/main" id="{FB5CD715-1E9E-788C-F401-3FF32D7CB6E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9" name="Oval 468">
              <a:extLst>
                <a:ext uri="{FF2B5EF4-FFF2-40B4-BE49-F238E27FC236}">
                  <a16:creationId xmlns:a16="http://schemas.microsoft.com/office/drawing/2014/main" id="{438F05A8-5521-970F-FB19-2B4DDA39E9F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0" name="Group 469">
              <a:extLst>
                <a:ext uri="{FF2B5EF4-FFF2-40B4-BE49-F238E27FC236}">
                  <a16:creationId xmlns:a16="http://schemas.microsoft.com/office/drawing/2014/main" id="{1DBB433B-D5B6-7CB2-CE6A-761D34055C4D}"/>
                </a:ext>
              </a:extLst>
            </p:cNvPr>
            <p:cNvGrpSpPr/>
            <p:nvPr/>
          </p:nvGrpSpPr>
          <p:grpSpPr>
            <a:xfrm>
              <a:off x="7713663" y="2848339"/>
              <a:ext cx="1042107" cy="425543"/>
              <a:chOff x="7786941" y="2884917"/>
              <a:chExt cx="897649" cy="353919"/>
            </a:xfrm>
          </p:grpSpPr>
          <p:sp>
            <p:nvSpPr>
              <p:cNvPr id="471" name="Freeform 470">
                <a:extLst>
                  <a:ext uri="{FF2B5EF4-FFF2-40B4-BE49-F238E27FC236}">
                    <a16:creationId xmlns:a16="http://schemas.microsoft.com/office/drawing/2014/main" id="{377FE2C6-0ADB-CC56-5D11-24F466CB7D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Freeform 471">
                <a:extLst>
                  <a:ext uri="{FF2B5EF4-FFF2-40B4-BE49-F238E27FC236}">
                    <a16:creationId xmlns:a16="http://schemas.microsoft.com/office/drawing/2014/main" id="{E7D2B79C-1A1A-2515-3A5D-7B7B2A1C93A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Freeform 472">
                <a:extLst>
                  <a:ext uri="{FF2B5EF4-FFF2-40B4-BE49-F238E27FC236}">
                    <a16:creationId xmlns:a16="http://schemas.microsoft.com/office/drawing/2014/main" id="{BB1E37AC-3904-73E9-7204-DA6534F8FF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Freeform 473">
                <a:extLst>
                  <a:ext uri="{FF2B5EF4-FFF2-40B4-BE49-F238E27FC236}">
                    <a16:creationId xmlns:a16="http://schemas.microsoft.com/office/drawing/2014/main" id="{FB30794F-8D87-C7CA-31D7-81947DF746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2" name="Title 1">
            <a:extLst>
              <a:ext uri="{FF2B5EF4-FFF2-40B4-BE49-F238E27FC236}">
                <a16:creationId xmlns:a16="http://schemas.microsoft.com/office/drawing/2014/main" id="{3B8CD900-19EC-824C-BF74-AADFBF5A172E}"/>
              </a:ext>
            </a:extLst>
          </p:cNvPr>
          <p:cNvSpPr>
            <a:spLocks noGrp="1"/>
          </p:cNvSpPr>
          <p:nvPr>
            <p:ph type="title"/>
          </p:nvPr>
        </p:nvSpPr>
        <p:spPr>
          <a:xfrm>
            <a:off x="376345" y="372695"/>
            <a:ext cx="10515600" cy="894622"/>
          </a:xfrm>
        </p:spPr>
        <p:txBody>
          <a:bodyPr>
            <a:normAutofit/>
          </a:bodyPr>
          <a:lstStyle/>
          <a:p>
            <a:r>
              <a:rPr lang="en-US" altLang="en-US" dirty="0">
                <a:cs typeface="Calibri" panose="020F0502020204030204" pitchFamily="34" charset="0"/>
              </a:rPr>
              <a:t>Network layer: global connectivity</a:t>
            </a:r>
            <a:endParaRPr lang="en-US" sz="4400" dirty="0"/>
          </a:p>
        </p:txBody>
      </p:sp>
      <p:cxnSp>
        <p:nvCxnSpPr>
          <p:cNvPr id="26" name="Straight Connector 25">
            <a:extLst>
              <a:ext uri="{FF2B5EF4-FFF2-40B4-BE49-F238E27FC236}">
                <a16:creationId xmlns:a16="http://schemas.microsoft.com/office/drawing/2014/main" id="{783B2CFD-E7F9-6437-B63E-39B786A84CA8}"/>
              </a:ext>
            </a:extLst>
          </p:cNvPr>
          <p:cNvCxnSpPr>
            <a:cxnSpLocks/>
            <a:stCxn id="449" idx="6"/>
            <a:endCxn id="468" idx="3"/>
          </p:cNvCxnSpPr>
          <p:nvPr/>
        </p:nvCxnSpPr>
        <p:spPr>
          <a:xfrm flipV="1">
            <a:off x="3616167" y="3724773"/>
            <a:ext cx="464633" cy="2575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ADEC6C-89E8-9D7A-0522-B48F8E3987B6}"/>
              </a:ext>
            </a:extLst>
          </p:cNvPr>
          <p:cNvCxnSpPr>
            <a:cxnSpLocks/>
            <a:stCxn id="448" idx="2"/>
            <a:endCxn id="460" idx="4"/>
          </p:cNvCxnSpPr>
          <p:nvPr/>
        </p:nvCxnSpPr>
        <p:spPr>
          <a:xfrm>
            <a:off x="3255132" y="4028373"/>
            <a:ext cx="165936" cy="2606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83388A-5D7F-25DA-2AC3-C76C05D9341D}"/>
              </a:ext>
            </a:extLst>
          </p:cNvPr>
          <p:cNvCxnSpPr>
            <a:cxnSpLocks/>
            <a:stCxn id="461" idx="6"/>
            <a:endCxn id="468" idx="2"/>
          </p:cNvCxnSpPr>
          <p:nvPr/>
        </p:nvCxnSpPr>
        <p:spPr>
          <a:xfrm flipV="1">
            <a:off x="4149435" y="3851726"/>
            <a:ext cx="297955" cy="428089"/>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9E4492A-DF6E-BDC1-49DD-DD34BE2818EF}"/>
              </a:ext>
            </a:extLst>
          </p:cNvPr>
          <p:cNvCxnSpPr>
            <a:cxnSpLocks/>
            <a:stCxn id="469" idx="7"/>
            <a:endCxn id="489" idx="3"/>
          </p:cNvCxnSpPr>
          <p:nvPr/>
        </p:nvCxnSpPr>
        <p:spPr>
          <a:xfrm flipV="1">
            <a:off x="4701814" y="3304696"/>
            <a:ext cx="669435" cy="1751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13" name="Group 512">
            <a:extLst>
              <a:ext uri="{FF2B5EF4-FFF2-40B4-BE49-F238E27FC236}">
                <a16:creationId xmlns:a16="http://schemas.microsoft.com/office/drawing/2014/main" id="{FD18BE3B-1548-D4CB-B90A-CD482134C6C0}"/>
              </a:ext>
            </a:extLst>
          </p:cNvPr>
          <p:cNvGrpSpPr/>
          <p:nvPr/>
        </p:nvGrpSpPr>
        <p:grpSpPr>
          <a:xfrm>
            <a:off x="4645502" y="4854499"/>
            <a:ext cx="728870" cy="410817"/>
            <a:chOff x="7493876" y="2774731"/>
            <a:chExt cx="1481958" cy="894622"/>
          </a:xfrm>
          <a:effectLst>
            <a:outerShdw blurRad="50800" dist="38100" dir="18900000" algn="bl" rotWithShape="0">
              <a:prstClr val="black">
                <a:alpha val="40000"/>
              </a:prstClr>
            </a:outerShdw>
          </a:effectLst>
        </p:grpSpPr>
        <p:sp>
          <p:nvSpPr>
            <p:cNvPr id="514" name="Freeform 513">
              <a:extLst>
                <a:ext uri="{FF2B5EF4-FFF2-40B4-BE49-F238E27FC236}">
                  <a16:creationId xmlns:a16="http://schemas.microsoft.com/office/drawing/2014/main" id="{3F7DDE3B-394F-01BC-6C18-376F3DDBED6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15" name="Oval 514">
              <a:extLst>
                <a:ext uri="{FF2B5EF4-FFF2-40B4-BE49-F238E27FC236}">
                  <a16:creationId xmlns:a16="http://schemas.microsoft.com/office/drawing/2014/main" id="{60F6B089-E0E6-F320-55DA-113CD13BE4F4}"/>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6" name="Group 515">
              <a:extLst>
                <a:ext uri="{FF2B5EF4-FFF2-40B4-BE49-F238E27FC236}">
                  <a16:creationId xmlns:a16="http://schemas.microsoft.com/office/drawing/2014/main" id="{D32FF66E-0C2D-E099-23C1-52DDCA23A793}"/>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0F3C363C-EA9F-A1FD-8224-7A0BFFDDD7B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6" name="Freeform 525">
                <a:extLst>
                  <a:ext uri="{FF2B5EF4-FFF2-40B4-BE49-F238E27FC236}">
                    <a16:creationId xmlns:a16="http://schemas.microsoft.com/office/drawing/2014/main" id="{39F9D99E-6E87-736E-1BED-B7E56A666F2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7" name="Freeform 526">
                <a:extLst>
                  <a:ext uri="{FF2B5EF4-FFF2-40B4-BE49-F238E27FC236}">
                    <a16:creationId xmlns:a16="http://schemas.microsoft.com/office/drawing/2014/main" id="{8C918F58-FDCF-2FF4-1FF7-5773EA9C7A2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8" name="Freeform 527">
                <a:extLst>
                  <a:ext uri="{FF2B5EF4-FFF2-40B4-BE49-F238E27FC236}">
                    <a16:creationId xmlns:a16="http://schemas.microsoft.com/office/drawing/2014/main" id="{781F66EA-0513-9AC6-2BFB-D69D010BDF2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29" name="Group 528">
            <a:extLst>
              <a:ext uri="{FF2B5EF4-FFF2-40B4-BE49-F238E27FC236}">
                <a16:creationId xmlns:a16="http://schemas.microsoft.com/office/drawing/2014/main" id="{B9F92E81-2411-1803-B9B6-3CFBC22155DA}"/>
              </a:ext>
            </a:extLst>
          </p:cNvPr>
          <p:cNvGrpSpPr/>
          <p:nvPr/>
        </p:nvGrpSpPr>
        <p:grpSpPr>
          <a:xfrm>
            <a:off x="4699195" y="5809311"/>
            <a:ext cx="728870" cy="410817"/>
            <a:chOff x="7493876" y="2774731"/>
            <a:chExt cx="1481958" cy="894622"/>
          </a:xfrm>
          <a:effectLst>
            <a:outerShdw blurRad="50800" dist="38100" dir="18900000" algn="bl" rotWithShape="0">
              <a:prstClr val="black">
                <a:alpha val="40000"/>
              </a:prstClr>
            </a:outerShdw>
          </a:effectLst>
        </p:grpSpPr>
        <p:sp>
          <p:nvSpPr>
            <p:cNvPr id="530" name="Freeform 529">
              <a:extLst>
                <a:ext uri="{FF2B5EF4-FFF2-40B4-BE49-F238E27FC236}">
                  <a16:creationId xmlns:a16="http://schemas.microsoft.com/office/drawing/2014/main" id="{876D2E7F-08A7-B203-B2D6-A1119EF4CCF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1" name="Oval 530">
              <a:extLst>
                <a:ext uri="{FF2B5EF4-FFF2-40B4-BE49-F238E27FC236}">
                  <a16:creationId xmlns:a16="http://schemas.microsoft.com/office/drawing/2014/main" id="{265B8DEE-3775-7AAF-6CBF-7BC93C9A227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32" name="Group 531">
              <a:extLst>
                <a:ext uri="{FF2B5EF4-FFF2-40B4-BE49-F238E27FC236}">
                  <a16:creationId xmlns:a16="http://schemas.microsoft.com/office/drawing/2014/main" id="{7CD24C3F-73C1-FF4B-8A56-734DA4E8EDAC}"/>
                </a:ext>
              </a:extLst>
            </p:cNvPr>
            <p:cNvGrpSpPr/>
            <p:nvPr/>
          </p:nvGrpSpPr>
          <p:grpSpPr>
            <a:xfrm>
              <a:off x="7713663" y="2848339"/>
              <a:ext cx="1042107" cy="425543"/>
              <a:chOff x="7786941" y="2884917"/>
              <a:chExt cx="897649" cy="353919"/>
            </a:xfrm>
          </p:grpSpPr>
          <p:sp>
            <p:nvSpPr>
              <p:cNvPr id="533" name="Freeform 532">
                <a:extLst>
                  <a:ext uri="{FF2B5EF4-FFF2-40B4-BE49-F238E27FC236}">
                    <a16:creationId xmlns:a16="http://schemas.microsoft.com/office/drawing/2014/main" id="{F9F3D790-2CC0-F643-2C76-5C27C194D9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1B53CD38-4CB7-6A3F-566F-5CAF8BD14F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794A8140-6BFC-666E-6986-1AF971F437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E8B98C2E-4723-52D0-67BF-749F9ECA5E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37" name="Group 536">
            <a:extLst>
              <a:ext uri="{FF2B5EF4-FFF2-40B4-BE49-F238E27FC236}">
                <a16:creationId xmlns:a16="http://schemas.microsoft.com/office/drawing/2014/main" id="{FB61322A-F7A6-967B-B8F4-4066839C3C09}"/>
              </a:ext>
            </a:extLst>
          </p:cNvPr>
          <p:cNvGrpSpPr/>
          <p:nvPr/>
        </p:nvGrpSpPr>
        <p:grpSpPr>
          <a:xfrm>
            <a:off x="5824514" y="4812841"/>
            <a:ext cx="728870" cy="410817"/>
            <a:chOff x="7493876" y="2774731"/>
            <a:chExt cx="1481958" cy="894622"/>
          </a:xfrm>
          <a:effectLst>
            <a:outerShdw blurRad="50800" dist="38100" dir="18900000" algn="bl" rotWithShape="0">
              <a:prstClr val="black">
                <a:alpha val="40000"/>
              </a:prstClr>
            </a:outerShdw>
          </a:effectLst>
        </p:grpSpPr>
        <p:sp>
          <p:nvSpPr>
            <p:cNvPr id="538" name="Freeform 537">
              <a:extLst>
                <a:ext uri="{FF2B5EF4-FFF2-40B4-BE49-F238E27FC236}">
                  <a16:creationId xmlns:a16="http://schemas.microsoft.com/office/drawing/2014/main" id="{AA000861-5505-067C-02C4-C516D9F271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9" name="Oval 538">
              <a:extLst>
                <a:ext uri="{FF2B5EF4-FFF2-40B4-BE49-F238E27FC236}">
                  <a16:creationId xmlns:a16="http://schemas.microsoft.com/office/drawing/2014/main" id="{F418B533-866E-57DF-A340-4EBB8C4E9E02}"/>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40" name="Group 539">
              <a:extLst>
                <a:ext uri="{FF2B5EF4-FFF2-40B4-BE49-F238E27FC236}">
                  <a16:creationId xmlns:a16="http://schemas.microsoft.com/office/drawing/2014/main" id="{A427DE54-E615-2FFE-5B74-8292B805F1F2}"/>
                </a:ext>
              </a:extLst>
            </p:cNvPr>
            <p:cNvGrpSpPr/>
            <p:nvPr/>
          </p:nvGrpSpPr>
          <p:grpSpPr>
            <a:xfrm>
              <a:off x="7713663" y="2848339"/>
              <a:ext cx="1042107" cy="425543"/>
              <a:chOff x="7786941" y="2884917"/>
              <a:chExt cx="897649" cy="353919"/>
            </a:xfrm>
          </p:grpSpPr>
          <p:sp>
            <p:nvSpPr>
              <p:cNvPr id="541" name="Freeform 540">
                <a:extLst>
                  <a:ext uri="{FF2B5EF4-FFF2-40B4-BE49-F238E27FC236}">
                    <a16:creationId xmlns:a16="http://schemas.microsoft.com/office/drawing/2014/main" id="{1D217EAB-608D-D74C-899E-B5AB20487A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 name="Freeform 541">
                <a:extLst>
                  <a:ext uri="{FF2B5EF4-FFF2-40B4-BE49-F238E27FC236}">
                    <a16:creationId xmlns:a16="http://schemas.microsoft.com/office/drawing/2014/main" id="{AAB9E0E7-9E64-14B4-C6D4-D8E1AD5D570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3" name="Freeform 542">
                <a:extLst>
                  <a:ext uri="{FF2B5EF4-FFF2-40B4-BE49-F238E27FC236}">
                    <a16:creationId xmlns:a16="http://schemas.microsoft.com/office/drawing/2014/main" id="{62BD3B7D-0E6D-A77B-C96F-A592790258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4" name="Freeform 543">
                <a:extLst>
                  <a:ext uri="{FF2B5EF4-FFF2-40B4-BE49-F238E27FC236}">
                    <a16:creationId xmlns:a16="http://schemas.microsoft.com/office/drawing/2014/main" id="{90F5E897-D9DE-37A2-8996-32E4DAFFCE8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45" name="Straight Connector 544">
            <a:extLst>
              <a:ext uri="{FF2B5EF4-FFF2-40B4-BE49-F238E27FC236}">
                <a16:creationId xmlns:a16="http://schemas.microsoft.com/office/drawing/2014/main" id="{CE66C930-8433-5333-11DB-B53D9CE6A8E7}"/>
              </a:ext>
            </a:extLst>
          </p:cNvPr>
          <p:cNvCxnSpPr>
            <a:cxnSpLocks/>
            <a:stCxn id="514" idx="1"/>
            <a:endCxn id="538" idx="3"/>
          </p:cNvCxnSpPr>
          <p:nvPr/>
        </p:nvCxnSpPr>
        <p:spPr>
          <a:xfrm flipV="1">
            <a:off x="5374372" y="5096705"/>
            <a:ext cx="450924" cy="418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A50F0F0E-0F2B-68EA-2C82-3656F3AB71FD}"/>
              </a:ext>
            </a:extLst>
          </p:cNvPr>
          <p:cNvCxnSpPr>
            <a:cxnSpLocks/>
            <a:stCxn id="514" idx="2"/>
          </p:cNvCxnSpPr>
          <p:nvPr/>
        </p:nvCxnSpPr>
        <p:spPr>
          <a:xfrm>
            <a:off x="5012874" y="5265316"/>
            <a:ext cx="43405" cy="55252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F3FF1802-33D1-CB98-ADF8-D9C4B64149C6}"/>
              </a:ext>
            </a:extLst>
          </p:cNvPr>
          <p:cNvCxnSpPr>
            <a:cxnSpLocks/>
            <a:endCxn id="538" idx="2"/>
          </p:cNvCxnSpPr>
          <p:nvPr/>
        </p:nvCxnSpPr>
        <p:spPr>
          <a:xfrm flipV="1">
            <a:off x="5401819" y="5223658"/>
            <a:ext cx="790067" cy="69605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33FEE61-290B-7532-E966-7C3C1EE8D781}"/>
              </a:ext>
            </a:extLst>
          </p:cNvPr>
          <p:cNvCxnSpPr>
            <a:cxnSpLocks/>
            <a:stCxn id="460" idx="1"/>
            <a:endCxn id="515" idx="2"/>
          </p:cNvCxnSpPr>
          <p:nvPr/>
        </p:nvCxnSpPr>
        <p:spPr>
          <a:xfrm>
            <a:off x="4149898" y="4430868"/>
            <a:ext cx="496024" cy="5566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65" name="Group 44">
            <a:extLst>
              <a:ext uri="{FF2B5EF4-FFF2-40B4-BE49-F238E27FC236}">
                <a16:creationId xmlns:a16="http://schemas.microsoft.com/office/drawing/2014/main" id="{C6FD4433-3E9F-9C89-3263-DCCFE5110809}"/>
              </a:ext>
            </a:extLst>
          </p:cNvPr>
          <p:cNvGrpSpPr>
            <a:grpSpLocks/>
          </p:cNvGrpSpPr>
          <p:nvPr/>
        </p:nvGrpSpPr>
        <p:grpSpPr bwMode="auto">
          <a:xfrm>
            <a:off x="7715408" y="4223479"/>
            <a:ext cx="757237" cy="628650"/>
            <a:chOff x="-44" y="1473"/>
            <a:chExt cx="981" cy="1105"/>
          </a:xfrm>
        </p:grpSpPr>
        <p:pic>
          <p:nvPicPr>
            <p:cNvPr id="566" name="Picture 45" descr="desktop_computer_stylized_medium">
              <a:extLst>
                <a:ext uri="{FF2B5EF4-FFF2-40B4-BE49-F238E27FC236}">
                  <a16:creationId xmlns:a16="http://schemas.microsoft.com/office/drawing/2014/main" id="{9931BC5C-9091-4DBF-1EA9-8138F897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 name="Freeform 46">
              <a:extLst>
                <a:ext uri="{FF2B5EF4-FFF2-40B4-BE49-F238E27FC236}">
                  <a16:creationId xmlns:a16="http://schemas.microsoft.com/office/drawing/2014/main" id="{1A63ED28-55FD-C6C5-65A6-EE3A7E68B5C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68" name="Group 44">
            <a:extLst>
              <a:ext uri="{FF2B5EF4-FFF2-40B4-BE49-F238E27FC236}">
                <a16:creationId xmlns:a16="http://schemas.microsoft.com/office/drawing/2014/main" id="{91026521-A70A-0E93-6DE6-76A7ACF86E13}"/>
              </a:ext>
            </a:extLst>
          </p:cNvPr>
          <p:cNvGrpSpPr>
            <a:grpSpLocks/>
          </p:cNvGrpSpPr>
          <p:nvPr/>
        </p:nvGrpSpPr>
        <p:grpSpPr bwMode="auto">
          <a:xfrm>
            <a:off x="7836150" y="5015139"/>
            <a:ext cx="757237" cy="628650"/>
            <a:chOff x="-44" y="1473"/>
            <a:chExt cx="981" cy="1105"/>
          </a:xfrm>
        </p:grpSpPr>
        <p:pic>
          <p:nvPicPr>
            <p:cNvPr id="569" name="Picture 45" descr="desktop_computer_stylized_medium">
              <a:extLst>
                <a:ext uri="{FF2B5EF4-FFF2-40B4-BE49-F238E27FC236}">
                  <a16:creationId xmlns:a16="http://schemas.microsoft.com/office/drawing/2014/main" id="{04B05634-5383-FC0F-48B9-52F27650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 name="Freeform 46">
              <a:extLst>
                <a:ext uri="{FF2B5EF4-FFF2-40B4-BE49-F238E27FC236}">
                  <a16:creationId xmlns:a16="http://schemas.microsoft.com/office/drawing/2014/main" id="{0D603D16-7109-42F0-F465-12F1C78799E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71" name="Group 44">
            <a:extLst>
              <a:ext uri="{FF2B5EF4-FFF2-40B4-BE49-F238E27FC236}">
                <a16:creationId xmlns:a16="http://schemas.microsoft.com/office/drawing/2014/main" id="{A19974A9-4C00-F729-52DE-F1B7281FB692}"/>
              </a:ext>
            </a:extLst>
          </p:cNvPr>
          <p:cNvGrpSpPr>
            <a:grpSpLocks/>
          </p:cNvGrpSpPr>
          <p:nvPr/>
        </p:nvGrpSpPr>
        <p:grpSpPr bwMode="auto">
          <a:xfrm>
            <a:off x="7644900" y="5859475"/>
            <a:ext cx="757237" cy="628650"/>
            <a:chOff x="-44" y="1473"/>
            <a:chExt cx="981" cy="1105"/>
          </a:xfrm>
        </p:grpSpPr>
        <p:pic>
          <p:nvPicPr>
            <p:cNvPr id="572" name="Picture 45" descr="desktop_computer_stylized_medium">
              <a:extLst>
                <a:ext uri="{FF2B5EF4-FFF2-40B4-BE49-F238E27FC236}">
                  <a16:creationId xmlns:a16="http://schemas.microsoft.com/office/drawing/2014/main" id="{2D624E1D-4F15-09FA-8B63-0C67FC7D2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Freeform 46">
              <a:extLst>
                <a:ext uri="{FF2B5EF4-FFF2-40B4-BE49-F238E27FC236}">
                  <a16:creationId xmlns:a16="http://schemas.microsoft.com/office/drawing/2014/main" id="{60AFB4F7-93F1-F181-B7A9-15F8F1F7D56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74" name="Freeform 39">
            <a:extLst>
              <a:ext uri="{FF2B5EF4-FFF2-40B4-BE49-F238E27FC236}">
                <a16:creationId xmlns:a16="http://schemas.microsoft.com/office/drawing/2014/main" id="{8A65AF3A-7534-56FC-4D9B-9877AD1DCB44}"/>
              </a:ext>
            </a:extLst>
          </p:cNvPr>
          <p:cNvSpPr>
            <a:spLocks/>
          </p:cNvSpPr>
          <p:nvPr/>
        </p:nvSpPr>
        <p:spPr bwMode="auto">
          <a:xfrm>
            <a:off x="6880122" y="4861912"/>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5" name="Straight Connector 574">
            <a:extLst>
              <a:ext uri="{FF2B5EF4-FFF2-40B4-BE49-F238E27FC236}">
                <a16:creationId xmlns:a16="http://schemas.microsoft.com/office/drawing/2014/main" id="{D41CC4D7-E0C7-01BD-7241-348C2FAE0E85}"/>
              </a:ext>
            </a:extLst>
          </p:cNvPr>
          <p:cNvCxnSpPr>
            <a:cxnSpLocks/>
            <a:endCxn id="566" idx="2"/>
          </p:cNvCxnSpPr>
          <p:nvPr/>
        </p:nvCxnSpPr>
        <p:spPr>
          <a:xfrm flipV="1">
            <a:off x="7658095" y="4852129"/>
            <a:ext cx="435931" cy="2315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3BCFBB29-5169-A8FF-71AC-C3E87844B0E5}"/>
              </a:ext>
            </a:extLst>
          </p:cNvPr>
          <p:cNvCxnSpPr>
            <a:cxnSpLocks/>
          </p:cNvCxnSpPr>
          <p:nvPr/>
        </p:nvCxnSpPr>
        <p:spPr>
          <a:xfrm>
            <a:off x="7708898" y="5453620"/>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BB5F09E2-0C9F-ACD1-EFE4-1CEF30F95ADA}"/>
              </a:ext>
            </a:extLst>
          </p:cNvPr>
          <p:cNvCxnSpPr>
            <a:cxnSpLocks/>
          </p:cNvCxnSpPr>
          <p:nvPr/>
        </p:nvCxnSpPr>
        <p:spPr>
          <a:xfrm>
            <a:off x="7579794" y="5816420"/>
            <a:ext cx="332734" cy="2472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CAB353-7E7B-0785-5249-BCB466A4E016}"/>
              </a:ext>
            </a:extLst>
          </p:cNvPr>
          <p:cNvCxnSpPr>
            <a:cxnSpLocks/>
          </p:cNvCxnSpPr>
          <p:nvPr/>
        </p:nvCxnSpPr>
        <p:spPr>
          <a:xfrm>
            <a:off x="6544326" y="5087668"/>
            <a:ext cx="394739" cy="19517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AAB42C32-18BB-D87F-7224-A5AF5B688CAA}"/>
              </a:ext>
            </a:extLst>
          </p:cNvPr>
          <p:cNvCxnSpPr>
            <a:cxnSpLocks/>
            <a:stCxn id="539" idx="0"/>
            <a:endCxn id="489" idx="2"/>
          </p:cNvCxnSpPr>
          <p:nvPr/>
        </p:nvCxnSpPr>
        <p:spPr>
          <a:xfrm flipH="1" flipV="1">
            <a:off x="5737839" y="3431649"/>
            <a:ext cx="451089" cy="138119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0" name="TextBox 599">
            <a:extLst>
              <a:ext uri="{FF2B5EF4-FFF2-40B4-BE49-F238E27FC236}">
                <a16:creationId xmlns:a16="http://schemas.microsoft.com/office/drawing/2014/main" id="{92DF6573-B907-F8B1-2C5F-0A997606DA5F}"/>
              </a:ext>
            </a:extLst>
          </p:cNvPr>
          <p:cNvSpPr txBox="1"/>
          <p:nvPr/>
        </p:nvSpPr>
        <p:spPr>
          <a:xfrm>
            <a:off x="7771201" y="1554719"/>
            <a:ext cx="4163155" cy="830997"/>
          </a:xfrm>
          <a:prstGeom prst="rect">
            <a:avLst/>
          </a:prstGeom>
          <a:noFill/>
        </p:spPr>
        <p:txBody>
          <a:bodyPr wrap="square" rtlCol="0">
            <a:spAutoFit/>
          </a:bodyPr>
          <a:lstStyle/>
          <a:p>
            <a:pPr marL="342900" indent="-342900">
              <a:buClr>
                <a:srgbClr val="0000A8"/>
              </a:buClr>
              <a:buFont typeface="Wingdings" pitchFamily="2" charset="2"/>
              <a:buChar char="§"/>
            </a:pPr>
            <a:r>
              <a:rPr lang="en-US" sz="2400"/>
              <a:t>Network layer provides connectivity across networks</a:t>
            </a:r>
          </a:p>
        </p:txBody>
      </p:sp>
      <p:sp>
        <p:nvSpPr>
          <p:cNvPr id="601" name="TextBox 600">
            <a:extLst>
              <a:ext uri="{FF2B5EF4-FFF2-40B4-BE49-F238E27FC236}">
                <a16:creationId xmlns:a16="http://schemas.microsoft.com/office/drawing/2014/main" id="{A4FB6AEE-1DA7-254C-7EB4-880FFE01958F}"/>
              </a:ext>
            </a:extLst>
          </p:cNvPr>
          <p:cNvSpPr txBox="1"/>
          <p:nvPr/>
        </p:nvSpPr>
        <p:spPr>
          <a:xfrm>
            <a:off x="1051659" y="2118969"/>
            <a:ext cx="947361" cy="523220"/>
          </a:xfrm>
          <a:prstGeom prst="rect">
            <a:avLst/>
          </a:prstGeom>
          <a:noFill/>
        </p:spPr>
        <p:txBody>
          <a:bodyPr wrap="square" rtlCol="0">
            <a:spAutoFit/>
          </a:bodyPr>
          <a:lstStyle/>
          <a:p>
            <a:r>
              <a:rPr lang="en-US" sz="2800" b="1"/>
              <a:t>A</a:t>
            </a:r>
          </a:p>
        </p:txBody>
      </p:sp>
      <p:sp>
        <p:nvSpPr>
          <p:cNvPr id="602" name="TextBox 601">
            <a:extLst>
              <a:ext uri="{FF2B5EF4-FFF2-40B4-BE49-F238E27FC236}">
                <a16:creationId xmlns:a16="http://schemas.microsoft.com/office/drawing/2014/main" id="{243E9A34-EED1-44C4-D988-5F2E30592954}"/>
              </a:ext>
            </a:extLst>
          </p:cNvPr>
          <p:cNvSpPr txBox="1"/>
          <p:nvPr/>
        </p:nvSpPr>
        <p:spPr>
          <a:xfrm>
            <a:off x="8658167" y="5074951"/>
            <a:ext cx="947361" cy="523220"/>
          </a:xfrm>
          <a:prstGeom prst="rect">
            <a:avLst/>
          </a:prstGeom>
          <a:noFill/>
        </p:spPr>
        <p:txBody>
          <a:bodyPr wrap="square" rtlCol="0">
            <a:spAutoFit/>
          </a:bodyPr>
          <a:lstStyle/>
          <a:p>
            <a:r>
              <a:rPr lang="en-US" sz="2800" b="1"/>
              <a:t>B</a:t>
            </a:r>
          </a:p>
        </p:txBody>
      </p:sp>
    </p:spTree>
    <p:extLst>
      <p:ext uri="{BB962C8B-B14F-4D97-AF65-F5344CB8AC3E}">
        <p14:creationId xmlns:p14="http://schemas.microsoft.com/office/powerpoint/2010/main" val="200106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reeform 558">
            <a:extLst>
              <a:ext uri="{FF2B5EF4-FFF2-40B4-BE49-F238E27FC236}">
                <a16:creationId xmlns:a16="http://schemas.microsoft.com/office/drawing/2014/main" id="{EEC54F45-05BC-B56F-7CB7-E3EFA3EC400E}"/>
              </a:ext>
            </a:extLst>
          </p:cNvPr>
          <p:cNvSpPr/>
          <p:nvPr/>
        </p:nvSpPr>
        <p:spPr>
          <a:xfrm>
            <a:off x="4445897" y="4461030"/>
            <a:ext cx="2376496" cy="1964331"/>
          </a:xfrm>
          <a:custGeom>
            <a:avLst/>
            <a:gdLst>
              <a:gd name="connsiteX0" fmla="*/ 159657 w 3149600"/>
              <a:gd name="connsiteY0" fmla="*/ 1611086 h 2104572"/>
              <a:gd name="connsiteX1" fmla="*/ 130629 w 3149600"/>
              <a:gd name="connsiteY1" fmla="*/ 1422400 h 2104572"/>
              <a:gd name="connsiteX2" fmla="*/ 101600 w 3149600"/>
              <a:gd name="connsiteY2" fmla="*/ 1364343 h 2104572"/>
              <a:gd name="connsiteX3" fmla="*/ 87086 w 3149600"/>
              <a:gd name="connsiteY3" fmla="*/ 1262743 h 2104572"/>
              <a:gd name="connsiteX4" fmla="*/ 43543 w 3149600"/>
              <a:gd name="connsiteY4" fmla="*/ 1132115 h 2104572"/>
              <a:gd name="connsiteX5" fmla="*/ 29029 w 3149600"/>
              <a:gd name="connsiteY5" fmla="*/ 1088572 h 2104572"/>
              <a:gd name="connsiteX6" fmla="*/ 0 w 3149600"/>
              <a:gd name="connsiteY6" fmla="*/ 972457 h 2104572"/>
              <a:gd name="connsiteX7" fmla="*/ 14514 w 3149600"/>
              <a:gd name="connsiteY7" fmla="*/ 638629 h 2104572"/>
              <a:gd name="connsiteX8" fmla="*/ 29029 w 3149600"/>
              <a:gd name="connsiteY8" fmla="*/ 595086 h 2104572"/>
              <a:gd name="connsiteX9" fmla="*/ 72572 w 3149600"/>
              <a:gd name="connsiteY9" fmla="*/ 493486 h 2104572"/>
              <a:gd name="connsiteX10" fmla="*/ 101600 w 3149600"/>
              <a:gd name="connsiteY10" fmla="*/ 435429 h 2104572"/>
              <a:gd name="connsiteX11" fmla="*/ 246743 w 3149600"/>
              <a:gd name="connsiteY11" fmla="*/ 304800 h 2104572"/>
              <a:gd name="connsiteX12" fmla="*/ 362857 w 3149600"/>
              <a:gd name="connsiteY12" fmla="*/ 246743 h 2104572"/>
              <a:gd name="connsiteX13" fmla="*/ 537029 w 3149600"/>
              <a:gd name="connsiteY13" fmla="*/ 217715 h 2104572"/>
              <a:gd name="connsiteX14" fmla="*/ 1262743 w 3149600"/>
              <a:gd name="connsiteY14" fmla="*/ 203200 h 2104572"/>
              <a:gd name="connsiteX15" fmla="*/ 1335314 w 3149600"/>
              <a:gd name="connsiteY15" fmla="*/ 188686 h 2104572"/>
              <a:gd name="connsiteX16" fmla="*/ 1378857 w 3149600"/>
              <a:gd name="connsiteY16" fmla="*/ 159657 h 2104572"/>
              <a:gd name="connsiteX17" fmla="*/ 1422400 w 3149600"/>
              <a:gd name="connsiteY17" fmla="*/ 145143 h 2104572"/>
              <a:gd name="connsiteX18" fmla="*/ 1465943 w 3149600"/>
              <a:gd name="connsiteY18" fmla="*/ 116115 h 2104572"/>
              <a:gd name="connsiteX19" fmla="*/ 1654629 w 3149600"/>
              <a:gd name="connsiteY19" fmla="*/ 72572 h 2104572"/>
              <a:gd name="connsiteX20" fmla="*/ 2046514 w 3149600"/>
              <a:gd name="connsiteY20" fmla="*/ 43543 h 2104572"/>
              <a:gd name="connsiteX21" fmla="*/ 2090057 w 3149600"/>
              <a:gd name="connsiteY21" fmla="*/ 29029 h 2104572"/>
              <a:gd name="connsiteX22" fmla="*/ 2191657 w 3149600"/>
              <a:gd name="connsiteY22" fmla="*/ 14515 h 2104572"/>
              <a:gd name="connsiteX23" fmla="*/ 2278743 w 3149600"/>
              <a:gd name="connsiteY23" fmla="*/ 0 h 2104572"/>
              <a:gd name="connsiteX24" fmla="*/ 2627086 w 3149600"/>
              <a:gd name="connsiteY24" fmla="*/ 14515 h 2104572"/>
              <a:gd name="connsiteX25" fmla="*/ 2728686 w 3149600"/>
              <a:gd name="connsiteY25" fmla="*/ 43543 h 2104572"/>
              <a:gd name="connsiteX26" fmla="*/ 2772229 w 3149600"/>
              <a:gd name="connsiteY26" fmla="*/ 72572 h 2104572"/>
              <a:gd name="connsiteX27" fmla="*/ 2888343 w 3149600"/>
              <a:gd name="connsiteY27" fmla="*/ 145143 h 2104572"/>
              <a:gd name="connsiteX28" fmla="*/ 2931886 w 3149600"/>
              <a:gd name="connsiteY28" fmla="*/ 203200 h 2104572"/>
              <a:gd name="connsiteX29" fmla="*/ 3149600 w 3149600"/>
              <a:gd name="connsiteY29" fmla="*/ 696686 h 2104572"/>
              <a:gd name="connsiteX30" fmla="*/ 3120572 w 3149600"/>
              <a:gd name="connsiteY30" fmla="*/ 986972 h 2104572"/>
              <a:gd name="connsiteX31" fmla="*/ 3106057 w 3149600"/>
              <a:gd name="connsiteY31" fmla="*/ 1030515 h 2104572"/>
              <a:gd name="connsiteX32" fmla="*/ 2989943 w 3149600"/>
              <a:gd name="connsiteY32" fmla="*/ 1103086 h 2104572"/>
              <a:gd name="connsiteX33" fmla="*/ 2917372 w 3149600"/>
              <a:gd name="connsiteY33" fmla="*/ 1146629 h 2104572"/>
              <a:gd name="connsiteX34" fmla="*/ 2815772 w 3149600"/>
              <a:gd name="connsiteY34" fmla="*/ 1175657 h 2104572"/>
              <a:gd name="connsiteX35" fmla="*/ 2641600 w 3149600"/>
              <a:gd name="connsiteY35" fmla="*/ 1204686 h 2104572"/>
              <a:gd name="connsiteX36" fmla="*/ 2394857 w 3149600"/>
              <a:gd name="connsiteY36" fmla="*/ 1233715 h 2104572"/>
              <a:gd name="connsiteX37" fmla="*/ 2162629 w 3149600"/>
              <a:gd name="connsiteY37" fmla="*/ 1277257 h 2104572"/>
              <a:gd name="connsiteX38" fmla="*/ 1988457 w 3149600"/>
              <a:gd name="connsiteY38" fmla="*/ 1306286 h 2104572"/>
              <a:gd name="connsiteX39" fmla="*/ 1886857 w 3149600"/>
              <a:gd name="connsiteY39" fmla="*/ 1335315 h 2104572"/>
              <a:gd name="connsiteX40" fmla="*/ 1843314 w 3149600"/>
              <a:gd name="connsiteY40" fmla="*/ 1364343 h 2104572"/>
              <a:gd name="connsiteX41" fmla="*/ 1799772 w 3149600"/>
              <a:gd name="connsiteY41" fmla="*/ 1378857 h 2104572"/>
              <a:gd name="connsiteX42" fmla="*/ 1756229 w 3149600"/>
              <a:gd name="connsiteY42" fmla="*/ 1422400 h 2104572"/>
              <a:gd name="connsiteX43" fmla="*/ 1712686 w 3149600"/>
              <a:gd name="connsiteY43" fmla="*/ 1451429 h 2104572"/>
              <a:gd name="connsiteX44" fmla="*/ 1625600 w 3149600"/>
              <a:gd name="connsiteY44" fmla="*/ 1538515 h 2104572"/>
              <a:gd name="connsiteX45" fmla="*/ 1567543 w 3149600"/>
              <a:gd name="connsiteY45" fmla="*/ 1596572 h 2104572"/>
              <a:gd name="connsiteX46" fmla="*/ 1524000 w 3149600"/>
              <a:gd name="connsiteY46" fmla="*/ 1640115 h 2104572"/>
              <a:gd name="connsiteX47" fmla="*/ 1509486 w 3149600"/>
              <a:gd name="connsiteY47" fmla="*/ 1683657 h 2104572"/>
              <a:gd name="connsiteX48" fmla="*/ 1335314 w 3149600"/>
              <a:gd name="connsiteY48" fmla="*/ 1886857 h 2104572"/>
              <a:gd name="connsiteX49" fmla="*/ 1248229 w 3149600"/>
              <a:gd name="connsiteY49" fmla="*/ 1959429 h 2104572"/>
              <a:gd name="connsiteX50" fmla="*/ 1132114 w 3149600"/>
              <a:gd name="connsiteY50" fmla="*/ 2046515 h 2104572"/>
              <a:gd name="connsiteX51" fmla="*/ 1045029 w 3149600"/>
              <a:gd name="connsiteY51" fmla="*/ 2075543 h 2104572"/>
              <a:gd name="connsiteX52" fmla="*/ 1001486 w 3149600"/>
              <a:gd name="connsiteY52" fmla="*/ 2090057 h 2104572"/>
              <a:gd name="connsiteX53" fmla="*/ 943429 w 3149600"/>
              <a:gd name="connsiteY53" fmla="*/ 2104572 h 2104572"/>
              <a:gd name="connsiteX54" fmla="*/ 566057 w 3149600"/>
              <a:gd name="connsiteY54" fmla="*/ 2075543 h 2104572"/>
              <a:gd name="connsiteX55" fmla="*/ 435429 w 3149600"/>
              <a:gd name="connsiteY55" fmla="*/ 2032000 h 2104572"/>
              <a:gd name="connsiteX56" fmla="*/ 391886 w 3149600"/>
              <a:gd name="connsiteY56" fmla="*/ 2017486 h 2104572"/>
              <a:gd name="connsiteX57" fmla="*/ 304800 w 3149600"/>
              <a:gd name="connsiteY57" fmla="*/ 1930400 h 2104572"/>
              <a:gd name="connsiteX58" fmla="*/ 246743 w 3149600"/>
              <a:gd name="connsiteY58" fmla="*/ 1843315 h 2104572"/>
              <a:gd name="connsiteX59" fmla="*/ 217714 w 3149600"/>
              <a:gd name="connsiteY59" fmla="*/ 1799772 h 2104572"/>
              <a:gd name="connsiteX60" fmla="*/ 159657 w 3149600"/>
              <a:gd name="connsiteY60" fmla="*/ 1698172 h 2104572"/>
              <a:gd name="connsiteX61" fmla="*/ 159657 w 3149600"/>
              <a:gd name="connsiteY61" fmla="*/ 1611086 h 21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9600" h="2104572">
                <a:moveTo>
                  <a:pt x="159657" y="1611086"/>
                </a:moveTo>
                <a:cubicBezTo>
                  <a:pt x="154819" y="1565124"/>
                  <a:pt x="143927" y="1462293"/>
                  <a:pt x="130629" y="1422400"/>
                </a:cubicBezTo>
                <a:cubicBezTo>
                  <a:pt x="123787" y="1401874"/>
                  <a:pt x="111276" y="1383695"/>
                  <a:pt x="101600" y="1364343"/>
                </a:cubicBezTo>
                <a:cubicBezTo>
                  <a:pt x="96762" y="1330476"/>
                  <a:pt x="95383" y="1295932"/>
                  <a:pt x="87086" y="1262743"/>
                </a:cubicBezTo>
                <a:cubicBezTo>
                  <a:pt x="75954" y="1218215"/>
                  <a:pt x="58057" y="1175658"/>
                  <a:pt x="43543" y="1132115"/>
                </a:cubicBezTo>
                <a:cubicBezTo>
                  <a:pt x="38705" y="1117601"/>
                  <a:pt x="32030" y="1103574"/>
                  <a:pt x="29029" y="1088572"/>
                </a:cubicBezTo>
                <a:cubicBezTo>
                  <a:pt x="11513" y="1000998"/>
                  <a:pt x="22315" y="1039404"/>
                  <a:pt x="0" y="972457"/>
                </a:cubicBezTo>
                <a:cubicBezTo>
                  <a:pt x="4838" y="861181"/>
                  <a:pt x="5971" y="749682"/>
                  <a:pt x="14514" y="638629"/>
                </a:cubicBezTo>
                <a:cubicBezTo>
                  <a:pt x="15687" y="623375"/>
                  <a:pt x="24826" y="609797"/>
                  <a:pt x="29029" y="595086"/>
                </a:cubicBezTo>
                <a:cubicBezTo>
                  <a:pt x="59681" y="487804"/>
                  <a:pt x="22065" y="581874"/>
                  <a:pt x="72572" y="493486"/>
                </a:cubicBezTo>
                <a:cubicBezTo>
                  <a:pt x="83307" y="474700"/>
                  <a:pt x="88084" y="452324"/>
                  <a:pt x="101600" y="435429"/>
                </a:cubicBezTo>
                <a:cubicBezTo>
                  <a:pt x="128153" y="402237"/>
                  <a:pt x="201592" y="331138"/>
                  <a:pt x="246743" y="304800"/>
                </a:cubicBezTo>
                <a:cubicBezTo>
                  <a:pt x="284121" y="282996"/>
                  <a:pt x="320876" y="257238"/>
                  <a:pt x="362857" y="246743"/>
                </a:cubicBezTo>
                <a:cubicBezTo>
                  <a:pt x="429564" y="230066"/>
                  <a:pt x="458201" y="220433"/>
                  <a:pt x="537029" y="217715"/>
                </a:cubicBezTo>
                <a:cubicBezTo>
                  <a:pt x="778838" y="209377"/>
                  <a:pt x="1020838" y="208038"/>
                  <a:pt x="1262743" y="203200"/>
                </a:cubicBezTo>
                <a:cubicBezTo>
                  <a:pt x="1286933" y="198362"/>
                  <a:pt x="1312215" y="197348"/>
                  <a:pt x="1335314" y="188686"/>
                </a:cubicBezTo>
                <a:cubicBezTo>
                  <a:pt x="1351647" y="182561"/>
                  <a:pt x="1363255" y="167458"/>
                  <a:pt x="1378857" y="159657"/>
                </a:cubicBezTo>
                <a:cubicBezTo>
                  <a:pt x="1392541" y="152815"/>
                  <a:pt x="1408716" y="151985"/>
                  <a:pt x="1422400" y="145143"/>
                </a:cubicBezTo>
                <a:cubicBezTo>
                  <a:pt x="1438002" y="137342"/>
                  <a:pt x="1450003" y="123200"/>
                  <a:pt x="1465943" y="116115"/>
                </a:cubicBezTo>
                <a:cubicBezTo>
                  <a:pt x="1530109" y="87597"/>
                  <a:pt x="1584648" y="78747"/>
                  <a:pt x="1654629" y="72572"/>
                </a:cubicBezTo>
                <a:cubicBezTo>
                  <a:pt x="1785108" y="61059"/>
                  <a:pt x="2046514" y="43543"/>
                  <a:pt x="2046514" y="43543"/>
                </a:cubicBezTo>
                <a:cubicBezTo>
                  <a:pt x="2061028" y="38705"/>
                  <a:pt x="2075055" y="32029"/>
                  <a:pt x="2090057" y="29029"/>
                </a:cubicBezTo>
                <a:cubicBezTo>
                  <a:pt x="2123603" y="22320"/>
                  <a:pt x="2157844" y="19717"/>
                  <a:pt x="2191657" y="14515"/>
                </a:cubicBezTo>
                <a:cubicBezTo>
                  <a:pt x="2220744" y="10040"/>
                  <a:pt x="2249714" y="4838"/>
                  <a:pt x="2278743" y="0"/>
                </a:cubicBezTo>
                <a:cubicBezTo>
                  <a:pt x="2394857" y="4838"/>
                  <a:pt x="2511166" y="6235"/>
                  <a:pt x="2627086" y="14515"/>
                </a:cubicBezTo>
                <a:cubicBezTo>
                  <a:pt x="2650281" y="16172"/>
                  <a:pt x="2704340" y="35428"/>
                  <a:pt x="2728686" y="43543"/>
                </a:cubicBezTo>
                <a:cubicBezTo>
                  <a:pt x="2743200" y="53219"/>
                  <a:pt x="2757083" y="63917"/>
                  <a:pt x="2772229" y="72572"/>
                </a:cubicBezTo>
                <a:cubicBezTo>
                  <a:pt x="2825885" y="103233"/>
                  <a:pt x="2842088" y="98888"/>
                  <a:pt x="2888343" y="145143"/>
                </a:cubicBezTo>
                <a:cubicBezTo>
                  <a:pt x="2905448" y="162248"/>
                  <a:pt x="2921317" y="181440"/>
                  <a:pt x="2931886" y="203200"/>
                </a:cubicBezTo>
                <a:cubicBezTo>
                  <a:pt x="3106781" y="563277"/>
                  <a:pt x="3086264" y="506672"/>
                  <a:pt x="3149600" y="696686"/>
                </a:cubicBezTo>
                <a:cubicBezTo>
                  <a:pt x="3139924" y="793448"/>
                  <a:pt x="3133150" y="890544"/>
                  <a:pt x="3120572" y="986972"/>
                </a:cubicBezTo>
                <a:cubicBezTo>
                  <a:pt x="3118593" y="1002143"/>
                  <a:pt x="3117492" y="1020351"/>
                  <a:pt x="3106057" y="1030515"/>
                </a:cubicBezTo>
                <a:cubicBezTo>
                  <a:pt x="3071943" y="1060838"/>
                  <a:pt x="3028815" y="1079165"/>
                  <a:pt x="2989943" y="1103086"/>
                </a:cubicBezTo>
                <a:cubicBezTo>
                  <a:pt x="2965917" y="1117871"/>
                  <a:pt x="2944135" y="1137708"/>
                  <a:pt x="2917372" y="1146629"/>
                </a:cubicBezTo>
                <a:cubicBezTo>
                  <a:pt x="2878866" y="1159464"/>
                  <a:pt x="2857430" y="1167846"/>
                  <a:pt x="2815772" y="1175657"/>
                </a:cubicBezTo>
                <a:cubicBezTo>
                  <a:pt x="2757922" y="1186504"/>
                  <a:pt x="2699657" y="1195010"/>
                  <a:pt x="2641600" y="1204686"/>
                </a:cubicBezTo>
                <a:cubicBezTo>
                  <a:pt x="2477489" y="1232038"/>
                  <a:pt x="2627973" y="1209176"/>
                  <a:pt x="2394857" y="1233715"/>
                </a:cubicBezTo>
                <a:cubicBezTo>
                  <a:pt x="2084930" y="1266339"/>
                  <a:pt x="2474329" y="1225306"/>
                  <a:pt x="2162629" y="1277257"/>
                </a:cubicBezTo>
                <a:cubicBezTo>
                  <a:pt x="2104572" y="1286933"/>
                  <a:pt x="2044295" y="1287674"/>
                  <a:pt x="1988457" y="1306286"/>
                </a:cubicBezTo>
                <a:cubicBezTo>
                  <a:pt x="1925990" y="1327108"/>
                  <a:pt x="1959757" y="1317089"/>
                  <a:pt x="1886857" y="1335315"/>
                </a:cubicBezTo>
                <a:cubicBezTo>
                  <a:pt x="1872343" y="1344991"/>
                  <a:pt x="1858916" y="1356542"/>
                  <a:pt x="1843314" y="1364343"/>
                </a:cubicBezTo>
                <a:cubicBezTo>
                  <a:pt x="1829630" y="1371185"/>
                  <a:pt x="1812502" y="1370371"/>
                  <a:pt x="1799772" y="1378857"/>
                </a:cubicBezTo>
                <a:cubicBezTo>
                  <a:pt x="1782693" y="1390243"/>
                  <a:pt x="1771998" y="1409259"/>
                  <a:pt x="1756229" y="1422400"/>
                </a:cubicBezTo>
                <a:cubicBezTo>
                  <a:pt x="1742828" y="1433567"/>
                  <a:pt x="1725724" y="1439840"/>
                  <a:pt x="1712686" y="1451429"/>
                </a:cubicBezTo>
                <a:cubicBezTo>
                  <a:pt x="1682003" y="1478703"/>
                  <a:pt x="1654629" y="1509486"/>
                  <a:pt x="1625600" y="1538515"/>
                </a:cubicBezTo>
                <a:lnTo>
                  <a:pt x="1567543" y="1596572"/>
                </a:lnTo>
                <a:lnTo>
                  <a:pt x="1524000" y="1640115"/>
                </a:lnTo>
                <a:cubicBezTo>
                  <a:pt x="1519162" y="1654629"/>
                  <a:pt x="1517700" y="1670750"/>
                  <a:pt x="1509486" y="1683657"/>
                </a:cubicBezTo>
                <a:cubicBezTo>
                  <a:pt x="1444314" y="1786071"/>
                  <a:pt x="1417116" y="1805055"/>
                  <a:pt x="1335314" y="1886857"/>
                </a:cubicBezTo>
                <a:cubicBezTo>
                  <a:pt x="1263583" y="1958588"/>
                  <a:pt x="1322325" y="1905541"/>
                  <a:pt x="1248229" y="1959429"/>
                </a:cubicBezTo>
                <a:cubicBezTo>
                  <a:pt x="1209101" y="1987885"/>
                  <a:pt x="1178012" y="2031216"/>
                  <a:pt x="1132114" y="2046515"/>
                </a:cubicBezTo>
                <a:lnTo>
                  <a:pt x="1045029" y="2075543"/>
                </a:lnTo>
                <a:cubicBezTo>
                  <a:pt x="1030515" y="2080381"/>
                  <a:pt x="1016329" y="2086346"/>
                  <a:pt x="1001486" y="2090057"/>
                </a:cubicBezTo>
                <a:lnTo>
                  <a:pt x="943429" y="2104572"/>
                </a:lnTo>
                <a:cubicBezTo>
                  <a:pt x="843528" y="2099815"/>
                  <a:pt x="682697" y="2107353"/>
                  <a:pt x="566057" y="2075543"/>
                </a:cubicBezTo>
                <a:cubicBezTo>
                  <a:pt x="566017" y="2075532"/>
                  <a:pt x="457220" y="2039264"/>
                  <a:pt x="435429" y="2032000"/>
                </a:cubicBezTo>
                <a:lnTo>
                  <a:pt x="391886" y="2017486"/>
                </a:lnTo>
                <a:cubicBezTo>
                  <a:pt x="362857" y="1988457"/>
                  <a:pt x="327572" y="1964558"/>
                  <a:pt x="304800" y="1930400"/>
                </a:cubicBezTo>
                <a:lnTo>
                  <a:pt x="246743" y="1843315"/>
                </a:lnTo>
                <a:cubicBezTo>
                  <a:pt x="237067" y="1828801"/>
                  <a:pt x="225515" y="1815375"/>
                  <a:pt x="217714" y="1799772"/>
                </a:cubicBezTo>
                <a:cubicBezTo>
                  <a:pt x="180885" y="1726112"/>
                  <a:pt x="200688" y="1759718"/>
                  <a:pt x="159657" y="1698172"/>
                </a:cubicBezTo>
                <a:cubicBezTo>
                  <a:pt x="141722" y="1644366"/>
                  <a:pt x="164495" y="1657048"/>
                  <a:pt x="159657" y="1611086"/>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103A38B-F845-EED2-2B24-71FB4B4F5632}"/>
              </a:ext>
            </a:extLst>
          </p:cNvPr>
          <p:cNvSpPr/>
          <p:nvPr/>
        </p:nvSpPr>
        <p:spPr>
          <a:xfrm>
            <a:off x="2558269" y="3105181"/>
            <a:ext cx="2368785" cy="1764810"/>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5EF9AF25-35B1-E25B-7615-6A5354BB0F1E}"/>
              </a:ext>
            </a:extLst>
          </p:cNvPr>
          <p:cNvSpPr/>
          <p:nvPr/>
        </p:nvSpPr>
        <p:spPr>
          <a:xfrm>
            <a:off x="5124898" y="1699697"/>
            <a:ext cx="2376496" cy="2075034"/>
          </a:xfrm>
          <a:custGeom>
            <a:avLst/>
            <a:gdLst>
              <a:gd name="connsiteX0" fmla="*/ 116114 w 2743200"/>
              <a:gd name="connsiteY0" fmla="*/ 1944914 h 2264228"/>
              <a:gd name="connsiteX1" fmla="*/ 101600 w 2743200"/>
              <a:gd name="connsiteY1" fmla="*/ 1843314 h 2264228"/>
              <a:gd name="connsiteX2" fmla="*/ 72571 w 2743200"/>
              <a:gd name="connsiteY2" fmla="*/ 1756228 h 2264228"/>
              <a:gd name="connsiteX3" fmla="*/ 58057 w 2743200"/>
              <a:gd name="connsiteY3" fmla="*/ 1683657 h 2264228"/>
              <a:gd name="connsiteX4" fmla="*/ 14514 w 2743200"/>
              <a:gd name="connsiteY4" fmla="*/ 1190171 h 2264228"/>
              <a:gd name="connsiteX5" fmla="*/ 0 w 2743200"/>
              <a:gd name="connsiteY5" fmla="*/ 1117600 h 2264228"/>
              <a:gd name="connsiteX6" fmla="*/ 14514 w 2743200"/>
              <a:gd name="connsiteY6" fmla="*/ 754743 h 2264228"/>
              <a:gd name="connsiteX7" fmla="*/ 43543 w 2743200"/>
              <a:gd name="connsiteY7" fmla="*/ 667657 h 2264228"/>
              <a:gd name="connsiteX8" fmla="*/ 58057 w 2743200"/>
              <a:gd name="connsiteY8" fmla="*/ 624114 h 2264228"/>
              <a:gd name="connsiteX9" fmla="*/ 101600 w 2743200"/>
              <a:gd name="connsiteY9" fmla="*/ 580571 h 2264228"/>
              <a:gd name="connsiteX10" fmla="*/ 159657 w 2743200"/>
              <a:gd name="connsiteY10" fmla="*/ 508000 h 2264228"/>
              <a:gd name="connsiteX11" fmla="*/ 203200 w 2743200"/>
              <a:gd name="connsiteY11" fmla="*/ 464457 h 2264228"/>
              <a:gd name="connsiteX12" fmla="*/ 246743 w 2743200"/>
              <a:gd name="connsiteY12" fmla="*/ 435428 h 2264228"/>
              <a:gd name="connsiteX13" fmla="*/ 348343 w 2743200"/>
              <a:gd name="connsiteY13" fmla="*/ 406400 h 2264228"/>
              <a:gd name="connsiteX14" fmla="*/ 696685 w 2743200"/>
              <a:gd name="connsiteY14" fmla="*/ 420914 h 2264228"/>
              <a:gd name="connsiteX15" fmla="*/ 914400 w 2743200"/>
              <a:gd name="connsiteY15" fmla="*/ 449943 h 2264228"/>
              <a:gd name="connsiteX16" fmla="*/ 1262743 w 2743200"/>
              <a:gd name="connsiteY16" fmla="*/ 435428 h 2264228"/>
              <a:gd name="connsiteX17" fmla="*/ 1320800 w 2743200"/>
              <a:gd name="connsiteY17" fmla="*/ 391886 h 2264228"/>
              <a:gd name="connsiteX18" fmla="*/ 1407885 w 2743200"/>
              <a:gd name="connsiteY18" fmla="*/ 319314 h 2264228"/>
              <a:gd name="connsiteX19" fmla="*/ 1480457 w 2743200"/>
              <a:gd name="connsiteY19" fmla="*/ 246743 h 2264228"/>
              <a:gd name="connsiteX20" fmla="*/ 1538514 w 2743200"/>
              <a:gd name="connsiteY20" fmla="*/ 174171 h 2264228"/>
              <a:gd name="connsiteX21" fmla="*/ 1669143 w 2743200"/>
              <a:gd name="connsiteY21" fmla="*/ 58057 h 2264228"/>
              <a:gd name="connsiteX22" fmla="*/ 1756228 w 2743200"/>
              <a:gd name="connsiteY22" fmla="*/ 29028 h 2264228"/>
              <a:gd name="connsiteX23" fmla="*/ 1872343 w 2743200"/>
              <a:gd name="connsiteY23" fmla="*/ 0 h 2264228"/>
              <a:gd name="connsiteX24" fmla="*/ 2206171 w 2743200"/>
              <a:gd name="connsiteY24" fmla="*/ 14514 h 2264228"/>
              <a:gd name="connsiteX25" fmla="*/ 2307771 w 2743200"/>
              <a:gd name="connsiteY25" fmla="*/ 43543 h 2264228"/>
              <a:gd name="connsiteX26" fmla="*/ 2380343 w 2743200"/>
              <a:gd name="connsiteY26" fmla="*/ 58057 h 2264228"/>
              <a:gd name="connsiteX27" fmla="*/ 2467428 w 2743200"/>
              <a:gd name="connsiteY27" fmla="*/ 116114 h 2264228"/>
              <a:gd name="connsiteX28" fmla="*/ 2554514 w 2743200"/>
              <a:gd name="connsiteY28" fmla="*/ 203200 h 2264228"/>
              <a:gd name="connsiteX29" fmla="*/ 2627085 w 2743200"/>
              <a:gd name="connsiteY29" fmla="*/ 275771 h 2264228"/>
              <a:gd name="connsiteX30" fmla="*/ 2641600 w 2743200"/>
              <a:gd name="connsiteY30" fmla="*/ 319314 h 2264228"/>
              <a:gd name="connsiteX31" fmla="*/ 2699657 w 2743200"/>
              <a:gd name="connsiteY31" fmla="*/ 406400 h 2264228"/>
              <a:gd name="connsiteX32" fmla="*/ 2728685 w 2743200"/>
              <a:gd name="connsiteY32" fmla="*/ 508000 h 2264228"/>
              <a:gd name="connsiteX33" fmla="*/ 2743200 w 2743200"/>
              <a:gd name="connsiteY33" fmla="*/ 551543 h 2264228"/>
              <a:gd name="connsiteX34" fmla="*/ 2728685 w 2743200"/>
              <a:gd name="connsiteY34" fmla="*/ 885371 h 2264228"/>
              <a:gd name="connsiteX35" fmla="*/ 2685143 w 2743200"/>
              <a:gd name="connsiteY35" fmla="*/ 986971 h 2264228"/>
              <a:gd name="connsiteX36" fmla="*/ 2627085 w 2743200"/>
              <a:gd name="connsiteY36" fmla="*/ 1117600 h 2264228"/>
              <a:gd name="connsiteX37" fmla="*/ 2583543 w 2743200"/>
              <a:gd name="connsiteY37" fmla="*/ 1262743 h 2264228"/>
              <a:gd name="connsiteX38" fmla="*/ 2598057 w 2743200"/>
              <a:gd name="connsiteY38" fmla="*/ 1611086 h 2264228"/>
              <a:gd name="connsiteX39" fmla="*/ 2612571 w 2743200"/>
              <a:gd name="connsiteY39" fmla="*/ 1654628 h 2264228"/>
              <a:gd name="connsiteX40" fmla="*/ 2598057 w 2743200"/>
              <a:gd name="connsiteY40" fmla="*/ 1857828 h 2264228"/>
              <a:gd name="connsiteX41" fmla="*/ 2583543 w 2743200"/>
              <a:gd name="connsiteY41" fmla="*/ 1901371 h 2264228"/>
              <a:gd name="connsiteX42" fmla="*/ 2438400 w 2743200"/>
              <a:gd name="connsiteY42" fmla="*/ 2046514 h 2264228"/>
              <a:gd name="connsiteX43" fmla="*/ 2351314 w 2743200"/>
              <a:gd name="connsiteY43" fmla="*/ 2104571 h 2264228"/>
              <a:gd name="connsiteX44" fmla="*/ 2307771 w 2743200"/>
              <a:gd name="connsiteY44" fmla="*/ 2119086 h 2264228"/>
              <a:gd name="connsiteX45" fmla="*/ 2264228 w 2743200"/>
              <a:gd name="connsiteY45" fmla="*/ 2148114 h 2264228"/>
              <a:gd name="connsiteX46" fmla="*/ 2177143 w 2743200"/>
              <a:gd name="connsiteY46" fmla="*/ 2177143 h 2264228"/>
              <a:gd name="connsiteX47" fmla="*/ 2133600 w 2743200"/>
              <a:gd name="connsiteY47" fmla="*/ 2206171 h 2264228"/>
              <a:gd name="connsiteX48" fmla="*/ 2075543 w 2743200"/>
              <a:gd name="connsiteY48" fmla="*/ 2220686 h 2264228"/>
              <a:gd name="connsiteX49" fmla="*/ 1872343 w 2743200"/>
              <a:gd name="connsiteY49" fmla="*/ 2249714 h 2264228"/>
              <a:gd name="connsiteX50" fmla="*/ 1785257 w 2743200"/>
              <a:gd name="connsiteY50" fmla="*/ 2264228 h 2264228"/>
              <a:gd name="connsiteX51" fmla="*/ 1407885 w 2743200"/>
              <a:gd name="connsiteY51" fmla="*/ 2249714 h 2264228"/>
              <a:gd name="connsiteX52" fmla="*/ 1074057 w 2743200"/>
              <a:gd name="connsiteY52" fmla="*/ 2206171 h 2264228"/>
              <a:gd name="connsiteX53" fmla="*/ 928914 w 2743200"/>
              <a:gd name="connsiteY53" fmla="*/ 2191657 h 2264228"/>
              <a:gd name="connsiteX54" fmla="*/ 841828 w 2743200"/>
              <a:gd name="connsiteY54" fmla="*/ 2177143 h 2264228"/>
              <a:gd name="connsiteX55" fmla="*/ 769257 w 2743200"/>
              <a:gd name="connsiteY55" fmla="*/ 2162628 h 2264228"/>
              <a:gd name="connsiteX56" fmla="*/ 566057 w 2743200"/>
              <a:gd name="connsiteY56" fmla="*/ 2148114 h 2264228"/>
              <a:gd name="connsiteX57" fmla="*/ 420914 w 2743200"/>
              <a:gd name="connsiteY57" fmla="*/ 2133600 h 2264228"/>
              <a:gd name="connsiteX58" fmla="*/ 333828 w 2743200"/>
              <a:gd name="connsiteY58" fmla="*/ 2104571 h 2264228"/>
              <a:gd name="connsiteX59" fmla="*/ 290285 w 2743200"/>
              <a:gd name="connsiteY59" fmla="*/ 2090057 h 2264228"/>
              <a:gd name="connsiteX60" fmla="*/ 246743 w 2743200"/>
              <a:gd name="connsiteY60" fmla="*/ 2061028 h 2264228"/>
              <a:gd name="connsiteX61" fmla="*/ 159657 w 2743200"/>
              <a:gd name="connsiteY61" fmla="*/ 2017486 h 2264228"/>
              <a:gd name="connsiteX62" fmla="*/ 116114 w 2743200"/>
              <a:gd name="connsiteY62" fmla="*/ 1944914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43200" h="2264228">
                <a:moveTo>
                  <a:pt x="116114" y="1944914"/>
                </a:moveTo>
                <a:cubicBezTo>
                  <a:pt x="106438" y="1915885"/>
                  <a:pt x="109293" y="1876648"/>
                  <a:pt x="101600" y="1843314"/>
                </a:cubicBezTo>
                <a:cubicBezTo>
                  <a:pt x="94720" y="1813499"/>
                  <a:pt x="78572" y="1786233"/>
                  <a:pt x="72571" y="1756228"/>
                </a:cubicBezTo>
                <a:lnTo>
                  <a:pt x="58057" y="1683657"/>
                </a:lnTo>
                <a:cubicBezTo>
                  <a:pt x="50591" y="1586600"/>
                  <a:pt x="25456" y="1244883"/>
                  <a:pt x="14514" y="1190171"/>
                </a:cubicBezTo>
                <a:lnTo>
                  <a:pt x="0" y="1117600"/>
                </a:lnTo>
                <a:cubicBezTo>
                  <a:pt x="4838" y="996648"/>
                  <a:pt x="2854" y="875229"/>
                  <a:pt x="14514" y="754743"/>
                </a:cubicBezTo>
                <a:cubicBezTo>
                  <a:pt x="17461" y="724286"/>
                  <a:pt x="33867" y="696686"/>
                  <a:pt x="43543" y="667657"/>
                </a:cubicBezTo>
                <a:cubicBezTo>
                  <a:pt x="48381" y="653143"/>
                  <a:pt x="47239" y="634932"/>
                  <a:pt x="58057" y="624114"/>
                </a:cubicBezTo>
                <a:lnTo>
                  <a:pt x="101600" y="580571"/>
                </a:lnTo>
                <a:cubicBezTo>
                  <a:pt x="125427" y="509089"/>
                  <a:pt x="99055" y="558501"/>
                  <a:pt x="159657" y="508000"/>
                </a:cubicBezTo>
                <a:cubicBezTo>
                  <a:pt x="175426" y="494859"/>
                  <a:pt x="187431" y="477598"/>
                  <a:pt x="203200" y="464457"/>
                </a:cubicBezTo>
                <a:cubicBezTo>
                  <a:pt x="216601" y="453290"/>
                  <a:pt x="231141" y="443229"/>
                  <a:pt x="246743" y="435428"/>
                </a:cubicBezTo>
                <a:cubicBezTo>
                  <a:pt x="267566" y="425016"/>
                  <a:pt x="329741" y="411050"/>
                  <a:pt x="348343" y="406400"/>
                </a:cubicBezTo>
                <a:lnTo>
                  <a:pt x="696685" y="420914"/>
                </a:lnTo>
                <a:cubicBezTo>
                  <a:pt x="780439" y="425990"/>
                  <a:pt x="835234" y="436748"/>
                  <a:pt x="914400" y="449943"/>
                </a:cubicBezTo>
                <a:cubicBezTo>
                  <a:pt x="1030514" y="445105"/>
                  <a:pt x="1147696" y="451863"/>
                  <a:pt x="1262743" y="435428"/>
                </a:cubicBezTo>
                <a:cubicBezTo>
                  <a:pt x="1286690" y="432007"/>
                  <a:pt x="1301116" y="405946"/>
                  <a:pt x="1320800" y="391886"/>
                </a:cubicBezTo>
                <a:cubicBezTo>
                  <a:pt x="1367812" y="358306"/>
                  <a:pt x="1368023" y="367149"/>
                  <a:pt x="1407885" y="319314"/>
                </a:cubicBezTo>
                <a:cubicBezTo>
                  <a:pt x="1468359" y="246745"/>
                  <a:pt x="1400631" y="299959"/>
                  <a:pt x="1480457" y="246743"/>
                </a:cubicBezTo>
                <a:cubicBezTo>
                  <a:pt x="1505682" y="171067"/>
                  <a:pt x="1476318" y="229456"/>
                  <a:pt x="1538514" y="174171"/>
                </a:cubicBezTo>
                <a:cubicBezTo>
                  <a:pt x="1571358" y="144977"/>
                  <a:pt x="1619732" y="80018"/>
                  <a:pt x="1669143" y="58057"/>
                </a:cubicBezTo>
                <a:cubicBezTo>
                  <a:pt x="1697104" y="45630"/>
                  <a:pt x="1727200" y="38704"/>
                  <a:pt x="1756228" y="29028"/>
                </a:cubicBezTo>
                <a:cubicBezTo>
                  <a:pt x="1823170" y="6714"/>
                  <a:pt x="1784777" y="17513"/>
                  <a:pt x="1872343" y="0"/>
                </a:cubicBezTo>
                <a:cubicBezTo>
                  <a:pt x="1983619" y="4838"/>
                  <a:pt x="2095094" y="6286"/>
                  <a:pt x="2206171" y="14514"/>
                </a:cubicBezTo>
                <a:cubicBezTo>
                  <a:pt x="2244759" y="17372"/>
                  <a:pt x="2271620" y="34505"/>
                  <a:pt x="2307771" y="43543"/>
                </a:cubicBezTo>
                <a:cubicBezTo>
                  <a:pt x="2331704" y="49526"/>
                  <a:pt x="2356152" y="53219"/>
                  <a:pt x="2380343" y="58057"/>
                </a:cubicBezTo>
                <a:cubicBezTo>
                  <a:pt x="2409371" y="77409"/>
                  <a:pt x="2442759" y="91445"/>
                  <a:pt x="2467428" y="116114"/>
                </a:cubicBezTo>
                <a:cubicBezTo>
                  <a:pt x="2496457" y="145143"/>
                  <a:pt x="2531742" y="169042"/>
                  <a:pt x="2554514" y="203200"/>
                </a:cubicBezTo>
                <a:cubicBezTo>
                  <a:pt x="2593219" y="261257"/>
                  <a:pt x="2569029" y="237067"/>
                  <a:pt x="2627085" y="275771"/>
                </a:cubicBezTo>
                <a:cubicBezTo>
                  <a:pt x="2631923" y="290285"/>
                  <a:pt x="2634170" y="305940"/>
                  <a:pt x="2641600" y="319314"/>
                </a:cubicBezTo>
                <a:cubicBezTo>
                  <a:pt x="2658543" y="349812"/>
                  <a:pt x="2699657" y="406400"/>
                  <a:pt x="2699657" y="406400"/>
                </a:cubicBezTo>
                <a:cubicBezTo>
                  <a:pt x="2734463" y="510822"/>
                  <a:pt x="2692227" y="380399"/>
                  <a:pt x="2728685" y="508000"/>
                </a:cubicBezTo>
                <a:cubicBezTo>
                  <a:pt x="2732888" y="522711"/>
                  <a:pt x="2738362" y="537029"/>
                  <a:pt x="2743200" y="551543"/>
                </a:cubicBezTo>
                <a:cubicBezTo>
                  <a:pt x="2738362" y="662819"/>
                  <a:pt x="2737228" y="774318"/>
                  <a:pt x="2728685" y="885371"/>
                </a:cubicBezTo>
                <a:cubicBezTo>
                  <a:pt x="2726460" y="914294"/>
                  <a:pt x="2693958" y="964934"/>
                  <a:pt x="2685143" y="986971"/>
                </a:cubicBezTo>
                <a:cubicBezTo>
                  <a:pt x="2633327" y="1116512"/>
                  <a:pt x="2682933" y="1033829"/>
                  <a:pt x="2627085" y="1117600"/>
                </a:cubicBezTo>
                <a:cubicBezTo>
                  <a:pt x="2591749" y="1223610"/>
                  <a:pt x="2605478" y="1175001"/>
                  <a:pt x="2583543" y="1262743"/>
                </a:cubicBezTo>
                <a:cubicBezTo>
                  <a:pt x="2588381" y="1378857"/>
                  <a:pt x="2589472" y="1495188"/>
                  <a:pt x="2598057" y="1611086"/>
                </a:cubicBezTo>
                <a:cubicBezTo>
                  <a:pt x="2599187" y="1626343"/>
                  <a:pt x="2612571" y="1639329"/>
                  <a:pt x="2612571" y="1654628"/>
                </a:cubicBezTo>
                <a:cubicBezTo>
                  <a:pt x="2612571" y="1722534"/>
                  <a:pt x="2605991" y="1790387"/>
                  <a:pt x="2598057" y="1857828"/>
                </a:cubicBezTo>
                <a:cubicBezTo>
                  <a:pt x="2596269" y="1873023"/>
                  <a:pt x="2590973" y="1887997"/>
                  <a:pt x="2583543" y="1901371"/>
                </a:cubicBezTo>
                <a:cubicBezTo>
                  <a:pt x="2526624" y="2003824"/>
                  <a:pt x="2534022" y="1982765"/>
                  <a:pt x="2438400" y="2046514"/>
                </a:cubicBezTo>
                <a:lnTo>
                  <a:pt x="2351314" y="2104571"/>
                </a:lnTo>
                <a:cubicBezTo>
                  <a:pt x="2336800" y="2109409"/>
                  <a:pt x="2321455" y="2112244"/>
                  <a:pt x="2307771" y="2119086"/>
                </a:cubicBezTo>
                <a:cubicBezTo>
                  <a:pt x="2292169" y="2126887"/>
                  <a:pt x="2280168" y="2141029"/>
                  <a:pt x="2264228" y="2148114"/>
                </a:cubicBezTo>
                <a:cubicBezTo>
                  <a:pt x="2236267" y="2160541"/>
                  <a:pt x="2202603" y="2160170"/>
                  <a:pt x="2177143" y="2177143"/>
                </a:cubicBezTo>
                <a:cubicBezTo>
                  <a:pt x="2162629" y="2186819"/>
                  <a:pt x="2149633" y="2199299"/>
                  <a:pt x="2133600" y="2206171"/>
                </a:cubicBezTo>
                <a:cubicBezTo>
                  <a:pt x="2115265" y="2214029"/>
                  <a:pt x="2095220" y="2217407"/>
                  <a:pt x="2075543" y="2220686"/>
                </a:cubicBezTo>
                <a:cubicBezTo>
                  <a:pt x="2008053" y="2231934"/>
                  <a:pt x="1939833" y="2238466"/>
                  <a:pt x="1872343" y="2249714"/>
                </a:cubicBezTo>
                <a:lnTo>
                  <a:pt x="1785257" y="2264228"/>
                </a:lnTo>
                <a:cubicBezTo>
                  <a:pt x="1659466" y="2259390"/>
                  <a:pt x="1533449" y="2258683"/>
                  <a:pt x="1407885" y="2249714"/>
                </a:cubicBezTo>
                <a:cubicBezTo>
                  <a:pt x="1227744" y="2236847"/>
                  <a:pt x="1215156" y="2222771"/>
                  <a:pt x="1074057" y="2206171"/>
                </a:cubicBezTo>
                <a:cubicBezTo>
                  <a:pt x="1025768" y="2200490"/>
                  <a:pt x="977161" y="2197688"/>
                  <a:pt x="928914" y="2191657"/>
                </a:cubicBezTo>
                <a:cubicBezTo>
                  <a:pt x="899712" y="2188007"/>
                  <a:pt x="870782" y="2182408"/>
                  <a:pt x="841828" y="2177143"/>
                </a:cubicBezTo>
                <a:cubicBezTo>
                  <a:pt x="817556" y="2172730"/>
                  <a:pt x="793791" y="2165211"/>
                  <a:pt x="769257" y="2162628"/>
                </a:cubicBezTo>
                <a:cubicBezTo>
                  <a:pt x="701724" y="2155519"/>
                  <a:pt x="633728" y="2153753"/>
                  <a:pt x="566057" y="2148114"/>
                </a:cubicBezTo>
                <a:cubicBezTo>
                  <a:pt x="517603" y="2144076"/>
                  <a:pt x="469295" y="2138438"/>
                  <a:pt x="420914" y="2133600"/>
                </a:cubicBezTo>
                <a:lnTo>
                  <a:pt x="333828" y="2104571"/>
                </a:lnTo>
                <a:lnTo>
                  <a:pt x="290285" y="2090057"/>
                </a:lnTo>
                <a:cubicBezTo>
                  <a:pt x="275771" y="2080381"/>
                  <a:pt x="262345" y="2068829"/>
                  <a:pt x="246743" y="2061028"/>
                </a:cubicBezTo>
                <a:cubicBezTo>
                  <a:pt x="126547" y="2000929"/>
                  <a:pt x="284459" y="2100685"/>
                  <a:pt x="159657" y="2017486"/>
                </a:cubicBezTo>
                <a:cubicBezTo>
                  <a:pt x="126833" y="1968250"/>
                  <a:pt x="125790" y="1973943"/>
                  <a:pt x="116114" y="1944914"/>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a:extLst>
              <a:ext uri="{FF2B5EF4-FFF2-40B4-BE49-F238E27FC236}">
                <a16:creationId xmlns:a16="http://schemas.microsoft.com/office/drawing/2014/main" id="{794D1F93-5B27-AC7D-CCB3-E9383B55180B}"/>
              </a:ext>
            </a:extLst>
          </p:cNvPr>
          <p:cNvGrpSpPr/>
          <p:nvPr/>
        </p:nvGrpSpPr>
        <p:grpSpPr>
          <a:xfrm>
            <a:off x="5200662" y="2240189"/>
            <a:ext cx="728870" cy="410817"/>
            <a:chOff x="7493876" y="2774731"/>
            <a:chExt cx="1481958" cy="894622"/>
          </a:xfrm>
          <a:effectLst>
            <a:outerShdw blurRad="50800" dist="38100" dir="18900000" algn="bl" rotWithShape="0">
              <a:prstClr val="black">
                <a:alpha val="40000"/>
              </a:prstClr>
            </a:outerShdw>
          </a:effectLst>
        </p:grpSpPr>
        <p:sp>
          <p:nvSpPr>
            <p:cNvPr id="452" name="Freeform 451">
              <a:extLst>
                <a:ext uri="{FF2B5EF4-FFF2-40B4-BE49-F238E27FC236}">
                  <a16:creationId xmlns:a16="http://schemas.microsoft.com/office/drawing/2014/main" id="{2E7C525C-1343-32DE-77B4-611FF5B998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53" name="Oval 452">
              <a:extLst>
                <a:ext uri="{FF2B5EF4-FFF2-40B4-BE49-F238E27FC236}">
                  <a16:creationId xmlns:a16="http://schemas.microsoft.com/office/drawing/2014/main" id="{A4B9E867-5FA3-9447-3E5A-89E552ED27E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4" name="Group 453">
              <a:extLst>
                <a:ext uri="{FF2B5EF4-FFF2-40B4-BE49-F238E27FC236}">
                  <a16:creationId xmlns:a16="http://schemas.microsoft.com/office/drawing/2014/main" id="{A372271A-2334-8472-3BE2-87E22115DE61}"/>
                </a:ext>
              </a:extLst>
            </p:cNvPr>
            <p:cNvGrpSpPr/>
            <p:nvPr/>
          </p:nvGrpSpPr>
          <p:grpSpPr>
            <a:xfrm>
              <a:off x="7713663" y="2848339"/>
              <a:ext cx="1042107" cy="425543"/>
              <a:chOff x="7786941" y="2884917"/>
              <a:chExt cx="897649" cy="353919"/>
            </a:xfrm>
          </p:grpSpPr>
          <p:sp>
            <p:nvSpPr>
              <p:cNvPr id="484" name="Freeform 483">
                <a:extLst>
                  <a:ext uri="{FF2B5EF4-FFF2-40B4-BE49-F238E27FC236}">
                    <a16:creationId xmlns:a16="http://schemas.microsoft.com/office/drawing/2014/main" id="{AA7D51CC-D848-69B5-880C-1B047F31022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Freeform 484">
                <a:extLst>
                  <a:ext uri="{FF2B5EF4-FFF2-40B4-BE49-F238E27FC236}">
                    <a16:creationId xmlns:a16="http://schemas.microsoft.com/office/drawing/2014/main" id="{5C7662DC-60FC-1D9A-4DFE-03E1ED8B90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Freeform 485">
                <a:extLst>
                  <a:ext uri="{FF2B5EF4-FFF2-40B4-BE49-F238E27FC236}">
                    <a16:creationId xmlns:a16="http://schemas.microsoft.com/office/drawing/2014/main" id="{B276A7E0-151C-D8D9-8E92-04C23EAAB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Freeform 486">
                <a:extLst>
                  <a:ext uri="{FF2B5EF4-FFF2-40B4-BE49-F238E27FC236}">
                    <a16:creationId xmlns:a16="http://schemas.microsoft.com/office/drawing/2014/main" id="{62CD84CE-5D0C-44BD-916A-63C474F2697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8" name="Group 487">
            <a:extLst>
              <a:ext uri="{FF2B5EF4-FFF2-40B4-BE49-F238E27FC236}">
                <a16:creationId xmlns:a16="http://schemas.microsoft.com/office/drawing/2014/main" id="{9143C203-E8AF-515E-7FF3-38B6DE4F18EF}"/>
              </a:ext>
            </a:extLst>
          </p:cNvPr>
          <p:cNvGrpSpPr/>
          <p:nvPr/>
        </p:nvGrpSpPr>
        <p:grpSpPr>
          <a:xfrm>
            <a:off x="5370467" y="3020832"/>
            <a:ext cx="728870" cy="410817"/>
            <a:chOff x="7493876" y="2774731"/>
            <a:chExt cx="1481958" cy="894622"/>
          </a:xfrm>
          <a:effectLst>
            <a:outerShdw blurRad="50800" dist="38100" dir="18900000" algn="bl" rotWithShape="0">
              <a:prstClr val="black">
                <a:alpha val="40000"/>
              </a:prstClr>
            </a:outerShdw>
          </a:effectLst>
        </p:grpSpPr>
        <p:sp>
          <p:nvSpPr>
            <p:cNvPr id="489" name="Freeform 488">
              <a:extLst>
                <a:ext uri="{FF2B5EF4-FFF2-40B4-BE49-F238E27FC236}">
                  <a16:creationId xmlns:a16="http://schemas.microsoft.com/office/drawing/2014/main" id="{0ABCD8AF-3278-8F32-BB70-0E6FF4B7089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0" name="Oval 489">
              <a:extLst>
                <a:ext uri="{FF2B5EF4-FFF2-40B4-BE49-F238E27FC236}">
                  <a16:creationId xmlns:a16="http://schemas.microsoft.com/office/drawing/2014/main" id="{DD1B632F-B60A-CF9F-4D37-BB45B9E3A27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1" name="Group 490">
              <a:extLst>
                <a:ext uri="{FF2B5EF4-FFF2-40B4-BE49-F238E27FC236}">
                  <a16:creationId xmlns:a16="http://schemas.microsoft.com/office/drawing/2014/main" id="{678BB45A-953A-7212-C9E1-C47ACAC99E6D}"/>
                </a:ext>
              </a:extLst>
            </p:cNvPr>
            <p:cNvGrpSpPr/>
            <p:nvPr/>
          </p:nvGrpSpPr>
          <p:grpSpPr>
            <a:xfrm>
              <a:off x="7713663" y="2848339"/>
              <a:ext cx="1042107" cy="425543"/>
              <a:chOff x="7786941" y="2884917"/>
              <a:chExt cx="897649" cy="353919"/>
            </a:xfrm>
          </p:grpSpPr>
          <p:sp>
            <p:nvSpPr>
              <p:cNvPr id="492" name="Freeform 491">
                <a:extLst>
                  <a:ext uri="{FF2B5EF4-FFF2-40B4-BE49-F238E27FC236}">
                    <a16:creationId xmlns:a16="http://schemas.microsoft.com/office/drawing/2014/main" id="{382B9444-525F-A38D-D7C4-B4F71CF86FE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Freeform 492">
                <a:extLst>
                  <a:ext uri="{FF2B5EF4-FFF2-40B4-BE49-F238E27FC236}">
                    <a16:creationId xmlns:a16="http://schemas.microsoft.com/office/drawing/2014/main" id="{85382DD7-87C0-B53D-3B5C-30DD7667154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Freeform 493">
                <a:extLst>
                  <a:ext uri="{FF2B5EF4-FFF2-40B4-BE49-F238E27FC236}">
                    <a16:creationId xmlns:a16="http://schemas.microsoft.com/office/drawing/2014/main" id="{A96100F2-C83A-5ECC-8C26-9A1AA39589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Freeform 494">
                <a:extLst>
                  <a:ext uri="{FF2B5EF4-FFF2-40B4-BE49-F238E27FC236}">
                    <a16:creationId xmlns:a16="http://schemas.microsoft.com/office/drawing/2014/main" id="{DF4B27A2-3940-6C64-3E83-8EE1620C4D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96" name="Group 495">
            <a:extLst>
              <a:ext uri="{FF2B5EF4-FFF2-40B4-BE49-F238E27FC236}">
                <a16:creationId xmlns:a16="http://schemas.microsoft.com/office/drawing/2014/main" id="{2C2BCA69-B1C4-AA9E-FA3C-201EBC93332F}"/>
              </a:ext>
            </a:extLst>
          </p:cNvPr>
          <p:cNvGrpSpPr/>
          <p:nvPr/>
        </p:nvGrpSpPr>
        <p:grpSpPr>
          <a:xfrm>
            <a:off x="6582869" y="2067904"/>
            <a:ext cx="728870" cy="410817"/>
            <a:chOff x="7493876" y="2774731"/>
            <a:chExt cx="1481958" cy="894622"/>
          </a:xfrm>
          <a:effectLst>
            <a:outerShdw blurRad="50800" dist="38100" dir="18900000" algn="bl" rotWithShape="0">
              <a:prstClr val="black">
                <a:alpha val="40000"/>
              </a:prstClr>
            </a:outerShdw>
          </a:effectLst>
        </p:grpSpPr>
        <p:sp>
          <p:nvSpPr>
            <p:cNvPr id="497" name="Freeform 496">
              <a:extLst>
                <a:ext uri="{FF2B5EF4-FFF2-40B4-BE49-F238E27FC236}">
                  <a16:creationId xmlns:a16="http://schemas.microsoft.com/office/drawing/2014/main" id="{244EBE21-4301-2DCC-C718-FA1346F1597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8" name="Oval 497">
              <a:extLst>
                <a:ext uri="{FF2B5EF4-FFF2-40B4-BE49-F238E27FC236}">
                  <a16:creationId xmlns:a16="http://schemas.microsoft.com/office/drawing/2014/main" id="{6B1DD7CE-0CA0-C908-7D17-5B7D459E7B3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9" name="Group 498">
              <a:extLst>
                <a:ext uri="{FF2B5EF4-FFF2-40B4-BE49-F238E27FC236}">
                  <a16:creationId xmlns:a16="http://schemas.microsoft.com/office/drawing/2014/main" id="{759B4C9B-AF0E-30FD-A631-25A3DA379046}"/>
                </a:ext>
              </a:extLst>
            </p:cNvPr>
            <p:cNvGrpSpPr/>
            <p:nvPr/>
          </p:nvGrpSpPr>
          <p:grpSpPr>
            <a:xfrm>
              <a:off x="7713663" y="2848339"/>
              <a:ext cx="1042107" cy="425543"/>
              <a:chOff x="7786941" y="2884917"/>
              <a:chExt cx="897649" cy="353919"/>
            </a:xfrm>
          </p:grpSpPr>
          <p:sp>
            <p:nvSpPr>
              <p:cNvPr id="500" name="Freeform 499">
                <a:extLst>
                  <a:ext uri="{FF2B5EF4-FFF2-40B4-BE49-F238E27FC236}">
                    <a16:creationId xmlns:a16="http://schemas.microsoft.com/office/drawing/2014/main" id="{E75E4EFF-EE49-5C70-D333-98A2678E3F7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Freeform 500">
                <a:extLst>
                  <a:ext uri="{FF2B5EF4-FFF2-40B4-BE49-F238E27FC236}">
                    <a16:creationId xmlns:a16="http://schemas.microsoft.com/office/drawing/2014/main" id="{F2E02E21-3DE3-C005-A9AD-A0726B8D6A4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Freeform 501">
                <a:extLst>
                  <a:ext uri="{FF2B5EF4-FFF2-40B4-BE49-F238E27FC236}">
                    <a16:creationId xmlns:a16="http://schemas.microsoft.com/office/drawing/2014/main" id="{5D4C04BD-9083-32E1-6C52-97B18904C1E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Freeform 502">
                <a:extLst>
                  <a:ext uri="{FF2B5EF4-FFF2-40B4-BE49-F238E27FC236}">
                    <a16:creationId xmlns:a16="http://schemas.microsoft.com/office/drawing/2014/main" id="{9A031559-A802-EA5A-28C3-89B0713FAE6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04" name="Straight Connector 503">
            <a:extLst>
              <a:ext uri="{FF2B5EF4-FFF2-40B4-BE49-F238E27FC236}">
                <a16:creationId xmlns:a16="http://schemas.microsoft.com/office/drawing/2014/main" id="{E326B63E-1882-07DB-D917-F5B6BD922022}"/>
              </a:ext>
            </a:extLst>
          </p:cNvPr>
          <p:cNvCxnSpPr>
            <a:cxnSpLocks/>
            <a:stCxn id="452" idx="1"/>
            <a:endCxn id="497" idx="3"/>
          </p:cNvCxnSpPr>
          <p:nvPr/>
        </p:nvCxnSpPr>
        <p:spPr>
          <a:xfrm flipV="1">
            <a:off x="5929532" y="2351768"/>
            <a:ext cx="654119" cy="1724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6042EE64-A84C-A94D-4D6E-F15597AD02A4}"/>
              </a:ext>
            </a:extLst>
          </p:cNvPr>
          <p:cNvCxnSpPr>
            <a:cxnSpLocks/>
            <a:stCxn id="452" idx="2"/>
            <a:endCxn id="490" idx="0"/>
          </p:cNvCxnSpPr>
          <p:nvPr/>
        </p:nvCxnSpPr>
        <p:spPr>
          <a:xfrm>
            <a:off x="5568034" y="2651006"/>
            <a:ext cx="166847" cy="36982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62FC09A-8E2C-80A9-C7F9-1D9E5478EECE}"/>
              </a:ext>
            </a:extLst>
          </p:cNvPr>
          <p:cNvCxnSpPr>
            <a:cxnSpLocks/>
            <a:stCxn id="509" idx="0"/>
            <a:endCxn id="497" idx="2"/>
          </p:cNvCxnSpPr>
          <p:nvPr/>
        </p:nvCxnSpPr>
        <p:spPr>
          <a:xfrm flipV="1">
            <a:off x="6871600" y="2478721"/>
            <a:ext cx="78641" cy="5784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07" name="Group 506">
            <a:extLst>
              <a:ext uri="{FF2B5EF4-FFF2-40B4-BE49-F238E27FC236}">
                <a16:creationId xmlns:a16="http://schemas.microsoft.com/office/drawing/2014/main" id="{61A7518D-F652-41CD-B5C5-F0C5F489AC1A}"/>
              </a:ext>
            </a:extLst>
          </p:cNvPr>
          <p:cNvGrpSpPr/>
          <p:nvPr/>
        </p:nvGrpSpPr>
        <p:grpSpPr>
          <a:xfrm>
            <a:off x="6507186" y="3057216"/>
            <a:ext cx="728870" cy="410817"/>
            <a:chOff x="7493876" y="2774731"/>
            <a:chExt cx="1481958" cy="894622"/>
          </a:xfrm>
          <a:effectLst>
            <a:outerShdw blurRad="50800" dist="38100" dir="18900000" algn="bl" rotWithShape="0">
              <a:prstClr val="black">
                <a:alpha val="40000"/>
              </a:prstClr>
            </a:outerShdw>
          </a:effectLst>
        </p:grpSpPr>
        <p:sp>
          <p:nvSpPr>
            <p:cNvPr id="508" name="Freeform 507">
              <a:extLst>
                <a:ext uri="{FF2B5EF4-FFF2-40B4-BE49-F238E27FC236}">
                  <a16:creationId xmlns:a16="http://schemas.microsoft.com/office/drawing/2014/main" id="{9BB6B930-10D2-39B5-A5CA-3A67DE846B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09" name="Oval 508">
              <a:extLst>
                <a:ext uri="{FF2B5EF4-FFF2-40B4-BE49-F238E27FC236}">
                  <a16:creationId xmlns:a16="http://schemas.microsoft.com/office/drawing/2014/main" id="{F5FA4972-59DD-8726-BDE0-82C461C3ACB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0" name="Group 509">
              <a:extLst>
                <a:ext uri="{FF2B5EF4-FFF2-40B4-BE49-F238E27FC236}">
                  <a16:creationId xmlns:a16="http://schemas.microsoft.com/office/drawing/2014/main" id="{71944CFE-4158-7A59-F175-18B571EED020}"/>
                </a:ext>
              </a:extLst>
            </p:cNvPr>
            <p:cNvGrpSpPr/>
            <p:nvPr/>
          </p:nvGrpSpPr>
          <p:grpSpPr>
            <a:xfrm>
              <a:off x="7713663" y="2848339"/>
              <a:ext cx="1042107" cy="425543"/>
              <a:chOff x="7786941" y="2884917"/>
              <a:chExt cx="897649" cy="353919"/>
            </a:xfrm>
          </p:grpSpPr>
          <p:sp>
            <p:nvSpPr>
              <p:cNvPr id="511" name="Freeform 510">
                <a:extLst>
                  <a:ext uri="{FF2B5EF4-FFF2-40B4-BE49-F238E27FC236}">
                    <a16:creationId xmlns:a16="http://schemas.microsoft.com/office/drawing/2014/main" id="{6D6F5879-AA42-DCC1-3E1F-591C7C1DD0D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6CC28C03-FE98-20A2-25D2-9C762EDAB5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81F7CF65-84D1-5F6A-3A8C-4A1D35BA1F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45844C0-1959-08C8-FACD-5FD2A7073A6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68" name="Straight Connector 67">
            <a:extLst>
              <a:ext uri="{FF2B5EF4-FFF2-40B4-BE49-F238E27FC236}">
                <a16:creationId xmlns:a16="http://schemas.microsoft.com/office/drawing/2014/main" id="{E97848EE-E67E-239E-2B41-51B29639CF12}"/>
              </a:ext>
            </a:extLst>
          </p:cNvPr>
          <p:cNvCxnSpPr>
            <a:cxnSpLocks/>
            <a:stCxn id="489" idx="1"/>
            <a:endCxn id="508" idx="3"/>
          </p:cNvCxnSpPr>
          <p:nvPr/>
        </p:nvCxnSpPr>
        <p:spPr>
          <a:xfrm>
            <a:off x="6099337" y="3304858"/>
            <a:ext cx="408631" cy="3622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8E5ABD-3DCC-125E-D1DD-1C65C212B87B}"/>
              </a:ext>
            </a:extLst>
          </p:cNvPr>
          <p:cNvCxnSpPr>
            <a:cxnSpLocks/>
            <a:stCxn id="490" idx="7"/>
          </p:cNvCxnSpPr>
          <p:nvPr/>
        </p:nvCxnSpPr>
        <p:spPr>
          <a:xfrm flipV="1">
            <a:off x="5992263" y="2441081"/>
            <a:ext cx="758996" cy="61869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896669" y="2589899"/>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591470" y="3394837"/>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768103" y="4203398"/>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1788810" y="3127765"/>
            <a:ext cx="720364" cy="105287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1601803" y="3111079"/>
            <a:ext cx="247835" cy="2315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1324925" y="3687081"/>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flipV="1">
            <a:off x="1487598" y="4214697"/>
            <a:ext cx="355822" cy="35593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a:endCxn id="449" idx="2"/>
          </p:cNvCxnSpPr>
          <p:nvPr/>
        </p:nvCxnSpPr>
        <p:spPr>
          <a:xfrm flipV="1">
            <a:off x="2487608" y="3750529"/>
            <a:ext cx="400572" cy="409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5A62EDE7-9130-31EB-F5AF-4E73502E2644}"/>
              </a:ext>
            </a:extLst>
          </p:cNvPr>
          <p:cNvGrpSpPr/>
          <p:nvPr/>
        </p:nvGrpSpPr>
        <p:grpSpPr>
          <a:xfrm>
            <a:off x="2887760" y="3617556"/>
            <a:ext cx="728870" cy="410817"/>
            <a:chOff x="7493876" y="2774731"/>
            <a:chExt cx="1481958" cy="894622"/>
          </a:xfrm>
          <a:effectLst>
            <a:outerShdw blurRad="50800" dist="38100" dir="18900000" algn="bl" rotWithShape="0">
              <a:prstClr val="black">
                <a:alpha val="40000"/>
              </a:prstClr>
            </a:outerShdw>
          </a:effectLst>
        </p:grpSpPr>
        <p:sp>
          <p:nvSpPr>
            <p:cNvPr id="448" name="Freeform 447">
              <a:extLst>
                <a:ext uri="{FF2B5EF4-FFF2-40B4-BE49-F238E27FC236}">
                  <a16:creationId xmlns:a16="http://schemas.microsoft.com/office/drawing/2014/main" id="{FC5A6288-9CB4-8874-DABA-FE499702B29E}"/>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49" name="Oval 448">
              <a:extLst>
                <a:ext uri="{FF2B5EF4-FFF2-40B4-BE49-F238E27FC236}">
                  <a16:creationId xmlns:a16="http://schemas.microsoft.com/office/drawing/2014/main" id="{306EC953-082C-403D-0E5A-93D834793E1B}"/>
                </a:ext>
              </a:extLst>
            </p:cNvPr>
            <p:cNvSpPr/>
            <p:nvPr/>
          </p:nvSpPr>
          <p:spPr>
            <a:xfrm>
              <a:off x="7494729" y="2774731"/>
              <a:ext cx="1480163" cy="579140"/>
            </a:xfrm>
            <a:prstGeom prst="ellipse">
              <a:avLst/>
            </a:prstGeom>
            <a:solidFill>
              <a:srgbClr val="B8C2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0" name="Group 449">
              <a:extLst>
                <a:ext uri="{FF2B5EF4-FFF2-40B4-BE49-F238E27FC236}">
                  <a16:creationId xmlns:a16="http://schemas.microsoft.com/office/drawing/2014/main" id="{D274E961-307C-4EE9-5A7A-72CE99155772}"/>
                </a:ext>
              </a:extLst>
            </p:cNvPr>
            <p:cNvGrpSpPr/>
            <p:nvPr/>
          </p:nvGrpSpPr>
          <p:grpSpPr>
            <a:xfrm>
              <a:off x="7713663" y="2848339"/>
              <a:ext cx="1042107" cy="425543"/>
              <a:chOff x="7786941" y="2884917"/>
              <a:chExt cx="897649" cy="353919"/>
            </a:xfrm>
          </p:grpSpPr>
          <p:sp>
            <p:nvSpPr>
              <p:cNvPr id="455" name="Freeform 454">
                <a:extLst>
                  <a:ext uri="{FF2B5EF4-FFF2-40B4-BE49-F238E27FC236}">
                    <a16:creationId xmlns:a16="http://schemas.microsoft.com/office/drawing/2014/main" id="{B38C0529-E9C7-2D7F-AFDB-34F6F52D9D4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6" name="Freeform 455">
                <a:extLst>
                  <a:ext uri="{FF2B5EF4-FFF2-40B4-BE49-F238E27FC236}">
                    <a16:creationId xmlns:a16="http://schemas.microsoft.com/office/drawing/2014/main" id="{6379685C-608F-A5DC-69AA-E71F3DA62EE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7" name="Freeform 456">
                <a:extLst>
                  <a:ext uri="{FF2B5EF4-FFF2-40B4-BE49-F238E27FC236}">
                    <a16:creationId xmlns:a16="http://schemas.microsoft.com/office/drawing/2014/main" id="{C915D2F7-B698-8EE2-08C8-C13F3CFFA36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8" name="Freeform 457">
                <a:extLst>
                  <a:ext uri="{FF2B5EF4-FFF2-40B4-BE49-F238E27FC236}">
                    <a16:creationId xmlns:a16="http://schemas.microsoft.com/office/drawing/2014/main" id="{DE9BEF6A-959B-95C5-4295-B8FA40D7B6E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59" name="Group 458">
            <a:extLst>
              <a:ext uri="{FF2B5EF4-FFF2-40B4-BE49-F238E27FC236}">
                <a16:creationId xmlns:a16="http://schemas.microsoft.com/office/drawing/2014/main" id="{CB6E4363-B1F0-CAB6-FCDC-469B75435D84}"/>
              </a:ext>
            </a:extLst>
          </p:cNvPr>
          <p:cNvGrpSpPr/>
          <p:nvPr/>
        </p:nvGrpSpPr>
        <p:grpSpPr>
          <a:xfrm>
            <a:off x="3421028" y="4146842"/>
            <a:ext cx="728870" cy="410817"/>
            <a:chOff x="7493876" y="2774731"/>
            <a:chExt cx="1481958" cy="894622"/>
          </a:xfrm>
          <a:effectLst>
            <a:outerShdw blurRad="50800" dist="38100" dir="18900000" algn="bl" rotWithShape="0">
              <a:prstClr val="black">
                <a:alpha val="40000"/>
              </a:prstClr>
            </a:outerShdw>
          </a:effectLst>
        </p:grpSpPr>
        <p:sp>
          <p:nvSpPr>
            <p:cNvPr id="460" name="Freeform 459">
              <a:extLst>
                <a:ext uri="{FF2B5EF4-FFF2-40B4-BE49-F238E27FC236}">
                  <a16:creationId xmlns:a16="http://schemas.microsoft.com/office/drawing/2014/main" id="{40690E17-8C85-A6B0-960C-1D46679564C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1" name="Oval 460">
              <a:extLst>
                <a:ext uri="{FF2B5EF4-FFF2-40B4-BE49-F238E27FC236}">
                  <a16:creationId xmlns:a16="http://schemas.microsoft.com/office/drawing/2014/main" id="{3E7B544D-A8B9-7B79-B81E-9A77DA93BE96}"/>
                </a:ext>
              </a:extLst>
            </p:cNvPr>
            <p:cNvSpPr/>
            <p:nvPr/>
          </p:nvSpPr>
          <p:spPr>
            <a:xfrm>
              <a:off x="7494729" y="2774731"/>
              <a:ext cx="1480163" cy="579140"/>
            </a:xfrm>
            <a:prstGeom prst="ellipse">
              <a:avLst/>
            </a:prstGeom>
            <a:solidFill>
              <a:srgbClr val="B8C2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62" name="Group 461">
              <a:extLst>
                <a:ext uri="{FF2B5EF4-FFF2-40B4-BE49-F238E27FC236}">
                  <a16:creationId xmlns:a16="http://schemas.microsoft.com/office/drawing/2014/main" id="{3CD3ACD2-1352-6679-D510-EF9CFC9092E6}"/>
                </a:ext>
              </a:extLst>
            </p:cNvPr>
            <p:cNvGrpSpPr/>
            <p:nvPr/>
          </p:nvGrpSpPr>
          <p:grpSpPr>
            <a:xfrm>
              <a:off x="7713663" y="2848339"/>
              <a:ext cx="1042107" cy="425543"/>
              <a:chOff x="7786941" y="2884917"/>
              <a:chExt cx="897649" cy="353919"/>
            </a:xfrm>
          </p:grpSpPr>
          <p:sp>
            <p:nvSpPr>
              <p:cNvPr id="463" name="Freeform 462">
                <a:extLst>
                  <a:ext uri="{FF2B5EF4-FFF2-40B4-BE49-F238E27FC236}">
                    <a16:creationId xmlns:a16="http://schemas.microsoft.com/office/drawing/2014/main" id="{70343E8D-1DCC-DDED-9C0D-C397A4D1841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4" name="Freeform 463">
                <a:extLst>
                  <a:ext uri="{FF2B5EF4-FFF2-40B4-BE49-F238E27FC236}">
                    <a16:creationId xmlns:a16="http://schemas.microsoft.com/office/drawing/2014/main" id="{0FA7B0CC-2D03-A537-D62B-5A05605480FF}"/>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5" name="Freeform 464">
                <a:extLst>
                  <a:ext uri="{FF2B5EF4-FFF2-40B4-BE49-F238E27FC236}">
                    <a16:creationId xmlns:a16="http://schemas.microsoft.com/office/drawing/2014/main" id="{2C102967-1E23-1D81-4CDB-97B2DE1C1375}"/>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6" name="Freeform 465">
                <a:extLst>
                  <a:ext uri="{FF2B5EF4-FFF2-40B4-BE49-F238E27FC236}">
                    <a16:creationId xmlns:a16="http://schemas.microsoft.com/office/drawing/2014/main" id="{0A91D090-65B8-3985-3409-620BC61629D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67" name="Group 466">
            <a:extLst>
              <a:ext uri="{FF2B5EF4-FFF2-40B4-BE49-F238E27FC236}">
                <a16:creationId xmlns:a16="http://schemas.microsoft.com/office/drawing/2014/main" id="{934C07C1-CBD5-8508-2445-F0E50A7B0846}"/>
              </a:ext>
            </a:extLst>
          </p:cNvPr>
          <p:cNvGrpSpPr/>
          <p:nvPr/>
        </p:nvGrpSpPr>
        <p:grpSpPr>
          <a:xfrm>
            <a:off x="4080018" y="3440909"/>
            <a:ext cx="728870" cy="410817"/>
            <a:chOff x="7493876" y="2774731"/>
            <a:chExt cx="1481958" cy="894622"/>
          </a:xfrm>
          <a:effectLst>
            <a:outerShdw blurRad="50800" dist="38100" dir="18900000" algn="bl" rotWithShape="0">
              <a:prstClr val="black">
                <a:alpha val="40000"/>
              </a:prstClr>
            </a:outerShdw>
          </a:effectLst>
        </p:grpSpPr>
        <p:sp>
          <p:nvSpPr>
            <p:cNvPr id="468" name="Freeform 467">
              <a:extLst>
                <a:ext uri="{FF2B5EF4-FFF2-40B4-BE49-F238E27FC236}">
                  <a16:creationId xmlns:a16="http://schemas.microsoft.com/office/drawing/2014/main" id="{FB5CD715-1E9E-788C-F401-3FF32D7CB6E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9" name="Oval 468">
              <a:extLst>
                <a:ext uri="{FF2B5EF4-FFF2-40B4-BE49-F238E27FC236}">
                  <a16:creationId xmlns:a16="http://schemas.microsoft.com/office/drawing/2014/main" id="{438F05A8-5521-970F-FB19-2B4DDA39E9F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0" name="Group 469">
              <a:extLst>
                <a:ext uri="{FF2B5EF4-FFF2-40B4-BE49-F238E27FC236}">
                  <a16:creationId xmlns:a16="http://schemas.microsoft.com/office/drawing/2014/main" id="{1DBB433B-D5B6-7CB2-CE6A-761D34055C4D}"/>
                </a:ext>
              </a:extLst>
            </p:cNvPr>
            <p:cNvGrpSpPr/>
            <p:nvPr/>
          </p:nvGrpSpPr>
          <p:grpSpPr>
            <a:xfrm>
              <a:off x="7713663" y="2848339"/>
              <a:ext cx="1042107" cy="425543"/>
              <a:chOff x="7786941" y="2884917"/>
              <a:chExt cx="897649" cy="353919"/>
            </a:xfrm>
          </p:grpSpPr>
          <p:sp>
            <p:nvSpPr>
              <p:cNvPr id="471" name="Freeform 470">
                <a:extLst>
                  <a:ext uri="{FF2B5EF4-FFF2-40B4-BE49-F238E27FC236}">
                    <a16:creationId xmlns:a16="http://schemas.microsoft.com/office/drawing/2014/main" id="{377FE2C6-0ADB-CC56-5D11-24F466CB7D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Freeform 471">
                <a:extLst>
                  <a:ext uri="{FF2B5EF4-FFF2-40B4-BE49-F238E27FC236}">
                    <a16:creationId xmlns:a16="http://schemas.microsoft.com/office/drawing/2014/main" id="{E7D2B79C-1A1A-2515-3A5D-7B7B2A1C93A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Freeform 472">
                <a:extLst>
                  <a:ext uri="{FF2B5EF4-FFF2-40B4-BE49-F238E27FC236}">
                    <a16:creationId xmlns:a16="http://schemas.microsoft.com/office/drawing/2014/main" id="{BB1E37AC-3904-73E9-7204-DA6534F8FF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Freeform 473">
                <a:extLst>
                  <a:ext uri="{FF2B5EF4-FFF2-40B4-BE49-F238E27FC236}">
                    <a16:creationId xmlns:a16="http://schemas.microsoft.com/office/drawing/2014/main" id="{FB30794F-8D87-C7CA-31D7-81947DF746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26" name="Straight Connector 25">
            <a:extLst>
              <a:ext uri="{FF2B5EF4-FFF2-40B4-BE49-F238E27FC236}">
                <a16:creationId xmlns:a16="http://schemas.microsoft.com/office/drawing/2014/main" id="{783B2CFD-E7F9-6437-B63E-39B786A84CA8}"/>
              </a:ext>
            </a:extLst>
          </p:cNvPr>
          <p:cNvCxnSpPr>
            <a:cxnSpLocks/>
            <a:stCxn id="449" idx="6"/>
            <a:endCxn id="468" idx="3"/>
          </p:cNvCxnSpPr>
          <p:nvPr/>
        </p:nvCxnSpPr>
        <p:spPr>
          <a:xfrm flipV="1">
            <a:off x="3616167" y="3724773"/>
            <a:ext cx="464633" cy="2575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ADEC6C-89E8-9D7A-0522-B48F8E3987B6}"/>
              </a:ext>
            </a:extLst>
          </p:cNvPr>
          <p:cNvCxnSpPr>
            <a:cxnSpLocks/>
            <a:stCxn id="448" idx="2"/>
            <a:endCxn id="460" idx="4"/>
          </p:cNvCxnSpPr>
          <p:nvPr/>
        </p:nvCxnSpPr>
        <p:spPr>
          <a:xfrm>
            <a:off x="3255132" y="4028373"/>
            <a:ext cx="165936" cy="2606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83388A-5D7F-25DA-2AC3-C76C05D9341D}"/>
              </a:ext>
            </a:extLst>
          </p:cNvPr>
          <p:cNvCxnSpPr>
            <a:cxnSpLocks/>
            <a:stCxn id="461" idx="6"/>
            <a:endCxn id="468" idx="2"/>
          </p:cNvCxnSpPr>
          <p:nvPr/>
        </p:nvCxnSpPr>
        <p:spPr>
          <a:xfrm flipV="1">
            <a:off x="4149435" y="3851726"/>
            <a:ext cx="297955" cy="428089"/>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9E4492A-DF6E-BDC1-49DD-DD34BE2818EF}"/>
              </a:ext>
            </a:extLst>
          </p:cNvPr>
          <p:cNvCxnSpPr>
            <a:cxnSpLocks/>
            <a:stCxn id="469" idx="7"/>
            <a:endCxn id="489" idx="3"/>
          </p:cNvCxnSpPr>
          <p:nvPr/>
        </p:nvCxnSpPr>
        <p:spPr>
          <a:xfrm flipV="1">
            <a:off x="4701814" y="3304696"/>
            <a:ext cx="669435" cy="1751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13" name="Group 512">
            <a:extLst>
              <a:ext uri="{FF2B5EF4-FFF2-40B4-BE49-F238E27FC236}">
                <a16:creationId xmlns:a16="http://schemas.microsoft.com/office/drawing/2014/main" id="{FD18BE3B-1548-D4CB-B90A-CD482134C6C0}"/>
              </a:ext>
            </a:extLst>
          </p:cNvPr>
          <p:cNvGrpSpPr/>
          <p:nvPr/>
        </p:nvGrpSpPr>
        <p:grpSpPr>
          <a:xfrm>
            <a:off x="4645502" y="4854499"/>
            <a:ext cx="728870" cy="410817"/>
            <a:chOff x="7493876" y="2774731"/>
            <a:chExt cx="1481958" cy="894622"/>
          </a:xfrm>
          <a:effectLst>
            <a:outerShdw blurRad="50800" dist="38100" dir="18900000" algn="bl" rotWithShape="0">
              <a:prstClr val="black">
                <a:alpha val="40000"/>
              </a:prstClr>
            </a:outerShdw>
          </a:effectLst>
        </p:grpSpPr>
        <p:sp>
          <p:nvSpPr>
            <p:cNvPr id="514" name="Freeform 513">
              <a:extLst>
                <a:ext uri="{FF2B5EF4-FFF2-40B4-BE49-F238E27FC236}">
                  <a16:creationId xmlns:a16="http://schemas.microsoft.com/office/drawing/2014/main" id="{3F7DDE3B-394F-01BC-6C18-376F3DDBED6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15" name="Oval 514">
              <a:extLst>
                <a:ext uri="{FF2B5EF4-FFF2-40B4-BE49-F238E27FC236}">
                  <a16:creationId xmlns:a16="http://schemas.microsoft.com/office/drawing/2014/main" id="{60F6B089-E0E6-F320-55DA-113CD13BE4F4}"/>
                </a:ext>
              </a:extLst>
            </p:cNvPr>
            <p:cNvSpPr/>
            <p:nvPr/>
          </p:nvSpPr>
          <p:spPr>
            <a:xfrm>
              <a:off x="7494729" y="2774731"/>
              <a:ext cx="1480163" cy="579140"/>
            </a:xfrm>
            <a:prstGeom prst="ellipse">
              <a:avLst/>
            </a:prstGeom>
            <a:solidFill>
              <a:srgbClr val="B8C2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6" name="Group 515">
              <a:extLst>
                <a:ext uri="{FF2B5EF4-FFF2-40B4-BE49-F238E27FC236}">
                  <a16:creationId xmlns:a16="http://schemas.microsoft.com/office/drawing/2014/main" id="{D32FF66E-0C2D-E099-23C1-52DDCA23A793}"/>
                </a:ext>
              </a:extLst>
            </p:cNvPr>
            <p:cNvGrpSpPr/>
            <p:nvPr/>
          </p:nvGrpSpPr>
          <p:grpSpPr>
            <a:xfrm>
              <a:off x="7713663" y="2848339"/>
              <a:ext cx="1042107" cy="425543"/>
              <a:chOff x="7786941" y="2884917"/>
              <a:chExt cx="897649" cy="353919"/>
            </a:xfrm>
          </p:grpSpPr>
          <p:sp>
            <p:nvSpPr>
              <p:cNvPr id="525" name="Freeform 524">
                <a:extLst>
                  <a:ext uri="{FF2B5EF4-FFF2-40B4-BE49-F238E27FC236}">
                    <a16:creationId xmlns:a16="http://schemas.microsoft.com/office/drawing/2014/main" id="{0F3C363C-EA9F-A1FD-8224-7A0BFFDDD7B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6" name="Freeform 525">
                <a:extLst>
                  <a:ext uri="{FF2B5EF4-FFF2-40B4-BE49-F238E27FC236}">
                    <a16:creationId xmlns:a16="http://schemas.microsoft.com/office/drawing/2014/main" id="{39F9D99E-6E87-736E-1BED-B7E56A666F2B}"/>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7" name="Freeform 526">
                <a:extLst>
                  <a:ext uri="{FF2B5EF4-FFF2-40B4-BE49-F238E27FC236}">
                    <a16:creationId xmlns:a16="http://schemas.microsoft.com/office/drawing/2014/main" id="{8C918F58-FDCF-2FF4-1FF7-5773EA9C7A2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8" name="Freeform 527">
                <a:extLst>
                  <a:ext uri="{FF2B5EF4-FFF2-40B4-BE49-F238E27FC236}">
                    <a16:creationId xmlns:a16="http://schemas.microsoft.com/office/drawing/2014/main" id="{781F66EA-0513-9AC6-2BFB-D69D010BDF25}"/>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29" name="Group 528">
            <a:extLst>
              <a:ext uri="{FF2B5EF4-FFF2-40B4-BE49-F238E27FC236}">
                <a16:creationId xmlns:a16="http://schemas.microsoft.com/office/drawing/2014/main" id="{B9F92E81-2411-1803-B9B6-3CFBC22155DA}"/>
              </a:ext>
            </a:extLst>
          </p:cNvPr>
          <p:cNvGrpSpPr/>
          <p:nvPr/>
        </p:nvGrpSpPr>
        <p:grpSpPr>
          <a:xfrm>
            <a:off x="4699195" y="5809311"/>
            <a:ext cx="728870" cy="410817"/>
            <a:chOff x="7493876" y="2774731"/>
            <a:chExt cx="1481958" cy="894622"/>
          </a:xfrm>
          <a:effectLst>
            <a:outerShdw blurRad="50800" dist="38100" dir="18900000" algn="bl" rotWithShape="0">
              <a:prstClr val="black">
                <a:alpha val="40000"/>
              </a:prstClr>
            </a:outerShdw>
          </a:effectLst>
        </p:grpSpPr>
        <p:sp>
          <p:nvSpPr>
            <p:cNvPr id="530" name="Freeform 529">
              <a:extLst>
                <a:ext uri="{FF2B5EF4-FFF2-40B4-BE49-F238E27FC236}">
                  <a16:creationId xmlns:a16="http://schemas.microsoft.com/office/drawing/2014/main" id="{876D2E7F-08A7-B203-B2D6-A1119EF4CCF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1" name="Oval 530">
              <a:extLst>
                <a:ext uri="{FF2B5EF4-FFF2-40B4-BE49-F238E27FC236}">
                  <a16:creationId xmlns:a16="http://schemas.microsoft.com/office/drawing/2014/main" id="{265B8DEE-3775-7AAF-6CBF-7BC93C9A227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32" name="Group 531">
              <a:extLst>
                <a:ext uri="{FF2B5EF4-FFF2-40B4-BE49-F238E27FC236}">
                  <a16:creationId xmlns:a16="http://schemas.microsoft.com/office/drawing/2014/main" id="{7CD24C3F-73C1-FF4B-8A56-734DA4E8EDAC}"/>
                </a:ext>
              </a:extLst>
            </p:cNvPr>
            <p:cNvGrpSpPr/>
            <p:nvPr/>
          </p:nvGrpSpPr>
          <p:grpSpPr>
            <a:xfrm>
              <a:off x="7713663" y="2848339"/>
              <a:ext cx="1042107" cy="425543"/>
              <a:chOff x="7786941" y="2884917"/>
              <a:chExt cx="897649" cy="353919"/>
            </a:xfrm>
          </p:grpSpPr>
          <p:sp>
            <p:nvSpPr>
              <p:cNvPr id="533" name="Freeform 532">
                <a:extLst>
                  <a:ext uri="{FF2B5EF4-FFF2-40B4-BE49-F238E27FC236}">
                    <a16:creationId xmlns:a16="http://schemas.microsoft.com/office/drawing/2014/main" id="{F9F3D790-2CC0-F643-2C76-5C27C194D9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1B53CD38-4CB7-6A3F-566F-5CAF8BD14F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794A8140-6BFC-666E-6986-1AF971F437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E8B98C2E-4723-52D0-67BF-749F9ECA5E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37" name="Group 536">
            <a:extLst>
              <a:ext uri="{FF2B5EF4-FFF2-40B4-BE49-F238E27FC236}">
                <a16:creationId xmlns:a16="http://schemas.microsoft.com/office/drawing/2014/main" id="{FB61322A-F7A6-967B-B8F4-4066839C3C09}"/>
              </a:ext>
            </a:extLst>
          </p:cNvPr>
          <p:cNvGrpSpPr/>
          <p:nvPr/>
        </p:nvGrpSpPr>
        <p:grpSpPr>
          <a:xfrm>
            <a:off x="5824514" y="4812841"/>
            <a:ext cx="728870" cy="410817"/>
            <a:chOff x="7493876" y="2774731"/>
            <a:chExt cx="1481958" cy="894622"/>
          </a:xfrm>
          <a:effectLst>
            <a:outerShdw blurRad="50800" dist="38100" dir="18900000" algn="bl" rotWithShape="0">
              <a:prstClr val="black">
                <a:alpha val="40000"/>
              </a:prstClr>
            </a:outerShdw>
          </a:effectLst>
        </p:grpSpPr>
        <p:sp>
          <p:nvSpPr>
            <p:cNvPr id="538" name="Freeform 537">
              <a:extLst>
                <a:ext uri="{FF2B5EF4-FFF2-40B4-BE49-F238E27FC236}">
                  <a16:creationId xmlns:a16="http://schemas.microsoft.com/office/drawing/2014/main" id="{AA000861-5505-067C-02C4-C516D9F271CB}"/>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9" name="Oval 538">
              <a:extLst>
                <a:ext uri="{FF2B5EF4-FFF2-40B4-BE49-F238E27FC236}">
                  <a16:creationId xmlns:a16="http://schemas.microsoft.com/office/drawing/2014/main" id="{F418B533-866E-57DF-A340-4EBB8C4E9E02}"/>
                </a:ext>
              </a:extLst>
            </p:cNvPr>
            <p:cNvSpPr/>
            <p:nvPr/>
          </p:nvSpPr>
          <p:spPr>
            <a:xfrm>
              <a:off x="7494729" y="2774731"/>
              <a:ext cx="1480163" cy="579140"/>
            </a:xfrm>
            <a:prstGeom prst="ellipse">
              <a:avLst/>
            </a:prstGeom>
            <a:solidFill>
              <a:srgbClr val="B8C2C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40" name="Group 539">
              <a:extLst>
                <a:ext uri="{FF2B5EF4-FFF2-40B4-BE49-F238E27FC236}">
                  <a16:creationId xmlns:a16="http://schemas.microsoft.com/office/drawing/2014/main" id="{A427DE54-E615-2FFE-5B74-8292B805F1F2}"/>
                </a:ext>
              </a:extLst>
            </p:cNvPr>
            <p:cNvGrpSpPr/>
            <p:nvPr/>
          </p:nvGrpSpPr>
          <p:grpSpPr>
            <a:xfrm>
              <a:off x="7713663" y="2848339"/>
              <a:ext cx="1042107" cy="425543"/>
              <a:chOff x="7786941" y="2884917"/>
              <a:chExt cx="897649" cy="353919"/>
            </a:xfrm>
          </p:grpSpPr>
          <p:sp>
            <p:nvSpPr>
              <p:cNvPr id="541" name="Freeform 540">
                <a:extLst>
                  <a:ext uri="{FF2B5EF4-FFF2-40B4-BE49-F238E27FC236}">
                    <a16:creationId xmlns:a16="http://schemas.microsoft.com/office/drawing/2014/main" id="{1D217EAB-608D-D74C-899E-B5AB20487A6B}"/>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2" name="Freeform 541">
                <a:extLst>
                  <a:ext uri="{FF2B5EF4-FFF2-40B4-BE49-F238E27FC236}">
                    <a16:creationId xmlns:a16="http://schemas.microsoft.com/office/drawing/2014/main" id="{AAB9E0E7-9E64-14B4-C6D4-D8E1AD5D570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3" name="Freeform 542">
                <a:extLst>
                  <a:ext uri="{FF2B5EF4-FFF2-40B4-BE49-F238E27FC236}">
                    <a16:creationId xmlns:a16="http://schemas.microsoft.com/office/drawing/2014/main" id="{62BD3B7D-0E6D-A77B-C96F-A5927902589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4" name="Freeform 543">
                <a:extLst>
                  <a:ext uri="{FF2B5EF4-FFF2-40B4-BE49-F238E27FC236}">
                    <a16:creationId xmlns:a16="http://schemas.microsoft.com/office/drawing/2014/main" id="{90F5E897-D9DE-37A2-8996-32E4DAFFCE83}"/>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45" name="Straight Connector 544">
            <a:extLst>
              <a:ext uri="{FF2B5EF4-FFF2-40B4-BE49-F238E27FC236}">
                <a16:creationId xmlns:a16="http://schemas.microsoft.com/office/drawing/2014/main" id="{CE66C930-8433-5333-11DB-B53D9CE6A8E7}"/>
              </a:ext>
            </a:extLst>
          </p:cNvPr>
          <p:cNvCxnSpPr>
            <a:cxnSpLocks/>
            <a:stCxn id="514" idx="1"/>
            <a:endCxn id="538" idx="3"/>
          </p:cNvCxnSpPr>
          <p:nvPr/>
        </p:nvCxnSpPr>
        <p:spPr>
          <a:xfrm flipV="1">
            <a:off x="5374372" y="5096705"/>
            <a:ext cx="450924" cy="418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A50F0F0E-0F2B-68EA-2C82-3656F3AB71FD}"/>
              </a:ext>
            </a:extLst>
          </p:cNvPr>
          <p:cNvCxnSpPr>
            <a:cxnSpLocks/>
            <a:stCxn id="514" idx="2"/>
          </p:cNvCxnSpPr>
          <p:nvPr/>
        </p:nvCxnSpPr>
        <p:spPr>
          <a:xfrm>
            <a:off x="5012874" y="5265316"/>
            <a:ext cx="43405" cy="55252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F3FF1802-33D1-CB98-ADF8-D9C4B64149C6}"/>
              </a:ext>
            </a:extLst>
          </p:cNvPr>
          <p:cNvCxnSpPr>
            <a:cxnSpLocks/>
            <a:endCxn id="538" idx="2"/>
          </p:cNvCxnSpPr>
          <p:nvPr/>
        </p:nvCxnSpPr>
        <p:spPr>
          <a:xfrm flipV="1">
            <a:off x="5401819" y="5223658"/>
            <a:ext cx="790067" cy="69605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33FEE61-290B-7532-E966-7C3C1EE8D781}"/>
              </a:ext>
            </a:extLst>
          </p:cNvPr>
          <p:cNvCxnSpPr>
            <a:cxnSpLocks/>
            <a:stCxn id="460" idx="1"/>
            <a:endCxn id="515" idx="2"/>
          </p:cNvCxnSpPr>
          <p:nvPr/>
        </p:nvCxnSpPr>
        <p:spPr>
          <a:xfrm>
            <a:off x="4149898" y="4430868"/>
            <a:ext cx="496024" cy="5566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65" name="Group 44">
            <a:extLst>
              <a:ext uri="{FF2B5EF4-FFF2-40B4-BE49-F238E27FC236}">
                <a16:creationId xmlns:a16="http://schemas.microsoft.com/office/drawing/2014/main" id="{C6FD4433-3E9F-9C89-3263-DCCFE5110809}"/>
              </a:ext>
            </a:extLst>
          </p:cNvPr>
          <p:cNvGrpSpPr>
            <a:grpSpLocks/>
          </p:cNvGrpSpPr>
          <p:nvPr/>
        </p:nvGrpSpPr>
        <p:grpSpPr bwMode="auto">
          <a:xfrm>
            <a:off x="7715408" y="4223479"/>
            <a:ext cx="757237" cy="628650"/>
            <a:chOff x="-44" y="1473"/>
            <a:chExt cx="981" cy="1105"/>
          </a:xfrm>
        </p:grpSpPr>
        <p:pic>
          <p:nvPicPr>
            <p:cNvPr id="566" name="Picture 45" descr="desktop_computer_stylized_medium">
              <a:extLst>
                <a:ext uri="{FF2B5EF4-FFF2-40B4-BE49-F238E27FC236}">
                  <a16:creationId xmlns:a16="http://schemas.microsoft.com/office/drawing/2014/main" id="{9931BC5C-9091-4DBF-1EA9-8138F897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 name="Freeform 46">
              <a:extLst>
                <a:ext uri="{FF2B5EF4-FFF2-40B4-BE49-F238E27FC236}">
                  <a16:creationId xmlns:a16="http://schemas.microsoft.com/office/drawing/2014/main" id="{1A63ED28-55FD-C6C5-65A6-EE3A7E68B5C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68" name="Group 44">
            <a:extLst>
              <a:ext uri="{FF2B5EF4-FFF2-40B4-BE49-F238E27FC236}">
                <a16:creationId xmlns:a16="http://schemas.microsoft.com/office/drawing/2014/main" id="{91026521-A70A-0E93-6DE6-76A7ACF86E13}"/>
              </a:ext>
            </a:extLst>
          </p:cNvPr>
          <p:cNvGrpSpPr>
            <a:grpSpLocks/>
          </p:cNvGrpSpPr>
          <p:nvPr/>
        </p:nvGrpSpPr>
        <p:grpSpPr bwMode="auto">
          <a:xfrm>
            <a:off x="7836150" y="5015139"/>
            <a:ext cx="757237" cy="628650"/>
            <a:chOff x="-44" y="1473"/>
            <a:chExt cx="981" cy="1105"/>
          </a:xfrm>
        </p:grpSpPr>
        <p:pic>
          <p:nvPicPr>
            <p:cNvPr id="569" name="Picture 45" descr="desktop_computer_stylized_medium">
              <a:extLst>
                <a:ext uri="{FF2B5EF4-FFF2-40B4-BE49-F238E27FC236}">
                  <a16:creationId xmlns:a16="http://schemas.microsoft.com/office/drawing/2014/main" id="{04B05634-5383-FC0F-48B9-52F27650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 name="Freeform 46">
              <a:extLst>
                <a:ext uri="{FF2B5EF4-FFF2-40B4-BE49-F238E27FC236}">
                  <a16:creationId xmlns:a16="http://schemas.microsoft.com/office/drawing/2014/main" id="{0D603D16-7109-42F0-F465-12F1C78799E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71" name="Group 44">
            <a:extLst>
              <a:ext uri="{FF2B5EF4-FFF2-40B4-BE49-F238E27FC236}">
                <a16:creationId xmlns:a16="http://schemas.microsoft.com/office/drawing/2014/main" id="{A19974A9-4C00-F729-52DE-F1B7281FB692}"/>
              </a:ext>
            </a:extLst>
          </p:cNvPr>
          <p:cNvGrpSpPr>
            <a:grpSpLocks/>
          </p:cNvGrpSpPr>
          <p:nvPr/>
        </p:nvGrpSpPr>
        <p:grpSpPr bwMode="auto">
          <a:xfrm>
            <a:off x="7644900" y="5859475"/>
            <a:ext cx="757237" cy="628650"/>
            <a:chOff x="-44" y="1473"/>
            <a:chExt cx="981" cy="1105"/>
          </a:xfrm>
        </p:grpSpPr>
        <p:pic>
          <p:nvPicPr>
            <p:cNvPr id="572" name="Picture 45" descr="desktop_computer_stylized_medium">
              <a:extLst>
                <a:ext uri="{FF2B5EF4-FFF2-40B4-BE49-F238E27FC236}">
                  <a16:creationId xmlns:a16="http://schemas.microsoft.com/office/drawing/2014/main" id="{2D624E1D-4F15-09FA-8B63-0C67FC7D2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Freeform 46">
              <a:extLst>
                <a:ext uri="{FF2B5EF4-FFF2-40B4-BE49-F238E27FC236}">
                  <a16:creationId xmlns:a16="http://schemas.microsoft.com/office/drawing/2014/main" id="{60AFB4F7-93F1-F181-B7A9-15F8F1F7D56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74" name="Freeform 39">
            <a:extLst>
              <a:ext uri="{FF2B5EF4-FFF2-40B4-BE49-F238E27FC236}">
                <a16:creationId xmlns:a16="http://schemas.microsoft.com/office/drawing/2014/main" id="{8A65AF3A-7534-56FC-4D9B-9877AD1DCB44}"/>
              </a:ext>
            </a:extLst>
          </p:cNvPr>
          <p:cNvSpPr>
            <a:spLocks/>
          </p:cNvSpPr>
          <p:nvPr/>
        </p:nvSpPr>
        <p:spPr bwMode="auto">
          <a:xfrm>
            <a:off x="6880122" y="4861912"/>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5" name="Straight Connector 574">
            <a:extLst>
              <a:ext uri="{FF2B5EF4-FFF2-40B4-BE49-F238E27FC236}">
                <a16:creationId xmlns:a16="http://schemas.microsoft.com/office/drawing/2014/main" id="{D41CC4D7-E0C7-01BD-7241-348C2FAE0E85}"/>
              </a:ext>
            </a:extLst>
          </p:cNvPr>
          <p:cNvCxnSpPr>
            <a:cxnSpLocks/>
            <a:endCxn id="566" idx="2"/>
          </p:cNvCxnSpPr>
          <p:nvPr/>
        </p:nvCxnSpPr>
        <p:spPr>
          <a:xfrm flipV="1">
            <a:off x="7658095" y="4852129"/>
            <a:ext cx="435931" cy="2315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3BCFBB29-5169-A8FF-71AC-C3E87844B0E5}"/>
              </a:ext>
            </a:extLst>
          </p:cNvPr>
          <p:cNvCxnSpPr>
            <a:cxnSpLocks/>
          </p:cNvCxnSpPr>
          <p:nvPr/>
        </p:nvCxnSpPr>
        <p:spPr>
          <a:xfrm>
            <a:off x="7708898" y="5453620"/>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BB5F09E2-0C9F-ACD1-EFE4-1CEF30F95ADA}"/>
              </a:ext>
            </a:extLst>
          </p:cNvPr>
          <p:cNvCxnSpPr>
            <a:cxnSpLocks/>
          </p:cNvCxnSpPr>
          <p:nvPr/>
        </p:nvCxnSpPr>
        <p:spPr>
          <a:xfrm>
            <a:off x="7579794" y="5816420"/>
            <a:ext cx="332734" cy="2472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CAB353-7E7B-0785-5249-BCB466A4E016}"/>
              </a:ext>
            </a:extLst>
          </p:cNvPr>
          <p:cNvCxnSpPr>
            <a:cxnSpLocks/>
          </p:cNvCxnSpPr>
          <p:nvPr/>
        </p:nvCxnSpPr>
        <p:spPr>
          <a:xfrm>
            <a:off x="6544326" y="5087668"/>
            <a:ext cx="394739" cy="19517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AAB42C32-18BB-D87F-7224-A5AF5B688CAA}"/>
              </a:ext>
            </a:extLst>
          </p:cNvPr>
          <p:cNvCxnSpPr>
            <a:cxnSpLocks/>
            <a:stCxn id="539" idx="0"/>
            <a:endCxn id="489" idx="2"/>
          </p:cNvCxnSpPr>
          <p:nvPr/>
        </p:nvCxnSpPr>
        <p:spPr>
          <a:xfrm flipH="1" flipV="1">
            <a:off x="5737839" y="3431649"/>
            <a:ext cx="451089" cy="138119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0" name="TextBox 599">
            <a:extLst>
              <a:ext uri="{FF2B5EF4-FFF2-40B4-BE49-F238E27FC236}">
                <a16:creationId xmlns:a16="http://schemas.microsoft.com/office/drawing/2014/main" id="{92DF6573-B907-F8B1-2C5F-0A997606DA5F}"/>
              </a:ext>
            </a:extLst>
          </p:cNvPr>
          <p:cNvSpPr txBox="1"/>
          <p:nvPr/>
        </p:nvSpPr>
        <p:spPr>
          <a:xfrm>
            <a:off x="7771201" y="1554719"/>
            <a:ext cx="4163155" cy="1938992"/>
          </a:xfrm>
          <a:prstGeom prst="rect">
            <a:avLst/>
          </a:prstGeom>
          <a:noFill/>
        </p:spPr>
        <p:txBody>
          <a:bodyPr wrap="square" rtlCol="0">
            <a:spAutoFit/>
          </a:bodyPr>
          <a:lstStyle/>
          <a:p>
            <a:pPr marL="342900" indent="-342900">
              <a:buClr>
                <a:srgbClr val="0000A8"/>
              </a:buClr>
              <a:buFont typeface="Wingdings" pitchFamily="2" charset="2"/>
              <a:buChar char="§"/>
            </a:pPr>
            <a:r>
              <a:rPr lang="en-US" sz="2400"/>
              <a:t>Network layer provides connectivity across networks</a:t>
            </a:r>
          </a:p>
          <a:p>
            <a:pPr marL="342900" indent="-342900">
              <a:buClr>
                <a:srgbClr val="0000A8"/>
              </a:buClr>
              <a:buFont typeface="Wingdings" pitchFamily="2" charset="2"/>
              <a:buChar char="§"/>
            </a:pPr>
            <a:r>
              <a:rPr lang="en-US" sz="2400"/>
              <a:t>Its routing protocols find a series of routers from a source to a destination</a:t>
            </a:r>
          </a:p>
        </p:txBody>
      </p:sp>
      <p:sp>
        <p:nvSpPr>
          <p:cNvPr id="601" name="TextBox 600">
            <a:extLst>
              <a:ext uri="{FF2B5EF4-FFF2-40B4-BE49-F238E27FC236}">
                <a16:creationId xmlns:a16="http://schemas.microsoft.com/office/drawing/2014/main" id="{A4FB6AEE-1DA7-254C-7EB4-880FFE01958F}"/>
              </a:ext>
            </a:extLst>
          </p:cNvPr>
          <p:cNvSpPr txBox="1"/>
          <p:nvPr/>
        </p:nvSpPr>
        <p:spPr>
          <a:xfrm>
            <a:off x="1051659" y="2118969"/>
            <a:ext cx="947361" cy="523220"/>
          </a:xfrm>
          <a:prstGeom prst="rect">
            <a:avLst/>
          </a:prstGeom>
          <a:noFill/>
        </p:spPr>
        <p:txBody>
          <a:bodyPr wrap="square" rtlCol="0">
            <a:spAutoFit/>
          </a:bodyPr>
          <a:lstStyle/>
          <a:p>
            <a:r>
              <a:rPr lang="en-US" sz="2800" b="1"/>
              <a:t>A</a:t>
            </a:r>
          </a:p>
        </p:txBody>
      </p:sp>
      <p:sp>
        <p:nvSpPr>
          <p:cNvPr id="602" name="TextBox 601">
            <a:extLst>
              <a:ext uri="{FF2B5EF4-FFF2-40B4-BE49-F238E27FC236}">
                <a16:creationId xmlns:a16="http://schemas.microsoft.com/office/drawing/2014/main" id="{243E9A34-EED1-44C4-D988-5F2E30592954}"/>
              </a:ext>
            </a:extLst>
          </p:cNvPr>
          <p:cNvSpPr txBox="1"/>
          <p:nvPr/>
        </p:nvSpPr>
        <p:spPr>
          <a:xfrm>
            <a:off x="8658167" y="5074951"/>
            <a:ext cx="947361" cy="523220"/>
          </a:xfrm>
          <a:prstGeom prst="rect">
            <a:avLst/>
          </a:prstGeom>
          <a:noFill/>
        </p:spPr>
        <p:txBody>
          <a:bodyPr wrap="square" rtlCol="0">
            <a:spAutoFit/>
          </a:bodyPr>
          <a:lstStyle/>
          <a:p>
            <a:r>
              <a:rPr lang="en-US" sz="2800" b="1"/>
              <a:t>B</a:t>
            </a:r>
          </a:p>
        </p:txBody>
      </p:sp>
      <p:sp>
        <p:nvSpPr>
          <p:cNvPr id="4" name="Oval 3">
            <a:extLst>
              <a:ext uri="{FF2B5EF4-FFF2-40B4-BE49-F238E27FC236}">
                <a16:creationId xmlns:a16="http://schemas.microsoft.com/office/drawing/2014/main" id="{F5470882-BE09-63BF-46D8-1A01EED79608}"/>
              </a:ext>
            </a:extLst>
          </p:cNvPr>
          <p:cNvSpPr/>
          <p:nvPr/>
        </p:nvSpPr>
        <p:spPr>
          <a:xfrm>
            <a:off x="939533" y="2096480"/>
            <a:ext cx="662278" cy="55372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8836BDE-9C6E-6030-9151-2B35356A0210}"/>
              </a:ext>
            </a:extLst>
          </p:cNvPr>
          <p:cNvSpPr/>
          <p:nvPr/>
        </p:nvSpPr>
        <p:spPr>
          <a:xfrm>
            <a:off x="8518521" y="5059699"/>
            <a:ext cx="662278" cy="55372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2400D1-9434-655D-9833-385FCB697A1C}"/>
              </a:ext>
            </a:extLst>
          </p:cNvPr>
          <p:cNvSpPr/>
          <p:nvPr/>
        </p:nvSpPr>
        <p:spPr>
          <a:xfrm>
            <a:off x="1456385" y="2608115"/>
            <a:ext cx="1429069" cy="224638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96CC306-EEA9-6AA3-C701-E58046826956}"/>
              </a:ext>
            </a:extLst>
          </p:cNvPr>
          <p:cNvSpPr/>
          <p:nvPr/>
        </p:nvSpPr>
        <p:spPr>
          <a:xfrm>
            <a:off x="6594449" y="4317652"/>
            <a:ext cx="1429069" cy="224638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1DFBB50-3ECE-B00D-95F5-0C3667CD3122}"/>
              </a:ext>
            </a:extLst>
          </p:cNvPr>
          <p:cNvSpPr txBox="1"/>
          <p:nvPr/>
        </p:nvSpPr>
        <p:spPr>
          <a:xfrm>
            <a:off x="851817" y="5250812"/>
            <a:ext cx="3561690" cy="1200329"/>
          </a:xfrm>
          <a:prstGeom prst="rect">
            <a:avLst/>
          </a:prstGeom>
          <a:noFill/>
        </p:spPr>
        <p:txBody>
          <a:bodyPr wrap="square" rtlCol="0">
            <a:spAutoFit/>
          </a:bodyPr>
          <a:lstStyle/>
          <a:p>
            <a:pPr>
              <a:buClr>
                <a:srgbClr val="0000A8"/>
              </a:buClr>
            </a:pPr>
            <a:r>
              <a:rPr lang="en-US" sz="2400"/>
              <a:t>Network layer doesn’t concern itself with what happens here</a:t>
            </a:r>
          </a:p>
        </p:txBody>
      </p:sp>
      <p:cxnSp>
        <p:nvCxnSpPr>
          <p:cNvPr id="15" name="Straight Arrow Connector 14">
            <a:extLst>
              <a:ext uri="{FF2B5EF4-FFF2-40B4-BE49-F238E27FC236}">
                <a16:creationId xmlns:a16="http://schemas.microsoft.com/office/drawing/2014/main" id="{A5D8D0B9-21D1-BC83-BB6F-139578EB4438}"/>
              </a:ext>
            </a:extLst>
          </p:cNvPr>
          <p:cNvCxnSpPr>
            <a:cxnSpLocks/>
            <a:endCxn id="8" idx="4"/>
          </p:cNvCxnSpPr>
          <p:nvPr/>
        </p:nvCxnSpPr>
        <p:spPr>
          <a:xfrm flipV="1">
            <a:off x="2170920" y="4854499"/>
            <a:ext cx="0" cy="4685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1ECEB95-3937-2D11-5DEB-12D8EADA3CC2}"/>
              </a:ext>
            </a:extLst>
          </p:cNvPr>
          <p:cNvCxnSpPr>
            <a:cxnSpLocks/>
          </p:cNvCxnSpPr>
          <p:nvPr/>
        </p:nvCxnSpPr>
        <p:spPr>
          <a:xfrm>
            <a:off x="3951152" y="5598171"/>
            <a:ext cx="2739815" cy="44035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45134531-EE61-A67F-6BEC-802FD2A88F3F}"/>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Network layer: global connectivity</a:t>
            </a:r>
            <a:endParaRPr lang="en-US" dirty="0"/>
          </a:p>
        </p:txBody>
      </p:sp>
    </p:spTree>
    <p:extLst>
      <p:ext uri="{BB962C8B-B14F-4D97-AF65-F5344CB8AC3E}">
        <p14:creationId xmlns:p14="http://schemas.microsoft.com/office/powerpoint/2010/main" val="95141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reeform 558">
            <a:extLst>
              <a:ext uri="{FF2B5EF4-FFF2-40B4-BE49-F238E27FC236}">
                <a16:creationId xmlns:a16="http://schemas.microsoft.com/office/drawing/2014/main" id="{EEC54F45-05BC-B56F-7CB7-E3EFA3EC400E}"/>
              </a:ext>
            </a:extLst>
          </p:cNvPr>
          <p:cNvSpPr/>
          <p:nvPr/>
        </p:nvSpPr>
        <p:spPr>
          <a:xfrm>
            <a:off x="4445897" y="4461030"/>
            <a:ext cx="2376496" cy="1964331"/>
          </a:xfrm>
          <a:custGeom>
            <a:avLst/>
            <a:gdLst>
              <a:gd name="connsiteX0" fmla="*/ 159657 w 3149600"/>
              <a:gd name="connsiteY0" fmla="*/ 1611086 h 2104572"/>
              <a:gd name="connsiteX1" fmla="*/ 130629 w 3149600"/>
              <a:gd name="connsiteY1" fmla="*/ 1422400 h 2104572"/>
              <a:gd name="connsiteX2" fmla="*/ 101600 w 3149600"/>
              <a:gd name="connsiteY2" fmla="*/ 1364343 h 2104572"/>
              <a:gd name="connsiteX3" fmla="*/ 87086 w 3149600"/>
              <a:gd name="connsiteY3" fmla="*/ 1262743 h 2104572"/>
              <a:gd name="connsiteX4" fmla="*/ 43543 w 3149600"/>
              <a:gd name="connsiteY4" fmla="*/ 1132115 h 2104572"/>
              <a:gd name="connsiteX5" fmla="*/ 29029 w 3149600"/>
              <a:gd name="connsiteY5" fmla="*/ 1088572 h 2104572"/>
              <a:gd name="connsiteX6" fmla="*/ 0 w 3149600"/>
              <a:gd name="connsiteY6" fmla="*/ 972457 h 2104572"/>
              <a:gd name="connsiteX7" fmla="*/ 14514 w 3149600"/>
              <a:gd name="connsiteY7" fmla="*/ 638629 h 2104572"/>
              <a:gd name="connsiteX8" fmla="*/ 29029 w 3149600"/>
              <a:gd name="connsiteY8" fmla="*/ 595086 h 2104572"/>
              <a:gd name="connsiteX9" fmla="*/ 72572 w 3149600"/>
              <a:gd name="connsiteY9" fmla="*/ 493486 h 2104572"/>
              <a:gd name="connsiteX10" fmla="*/ 101600 w 3149600"/>
              <a:gd name="connsiteY10" fmla="*/ 435429 h 2104572"/>
              <a:gd name="connsiteX11" fmla="*/ 246743 w 3149600"/>
              <a:gd name="connsiteY11" fmla="*/ 304800 h 2104572"/>
              <a:gd name="connsiteX12" fmla="*/ 362857 w 3149600"/>
              <a:gd name="connsiteY12" fmla="*/ 246743 h 2104572"/>
              <a:gd name="connsiteX13" fmla="*/ 537029 w 3149600"/>
              <a:gd name="connsiteY13" fmla="*/ 217715 h 2104572"/>
              <a:gd name="connsiteX14" fmla="*/ 1262743 w 3149600"/>
              <a:gd name="connsiteY14" fmla="*/ 203200 h 2104572"/>
              <a:gd name="connsiteX15" fmla="*/ 1335314 w 3149600"/>
              <a:gd name="connsiteY15" fmla="*/ 188686 h 2104572"/>
              <a:gd name="connsiteX16" fmla="*/ 1378857 w 3149600"/>
              <a:gd name="connsiteY16" fmla="*/ 159657 h 2104572"/>
              <a:gd name="connsiteX17" fmla="*/ 1422400 w 3149600"/>
              <a:gd name="connsiteY17" fmla="*/ 145143 h 2104572"/>
              <a:gd name="connsiteX18" fmla="*/ 1465943 w 3149600"/>
              <a:gd name="connsiteY18" fmla="*/ 116115 h 2104572"/>
              <a:gd name="connsiteX19" fmla="*/ 1654629 w 3149600"/>
              <a:gd name="connsiteY19" fmla="*/ 72572 h 2104572"/>
              <a:gd name="connsiteX20" fmla="*/ 2046514 w 3149600"/>
              <a:gd name="connsiteY20" fmla="*/ 43543 h 2104572"/>
              <a:gd name="connsiteX21" fmla="*/ 2090057 w 3149600"/>
              <a:gd name="connsiteY21" fmla="*/ 29029 h 2104572"/>
              <a:gd name="connsiteX22" fmla="*/ 2191657 w 3149600"/>
              <a:gd name="connsiteY22" fmla="*/ 14515 h 2104572"/>
              <a:gd name="connsiteX23" fmla="*/ 2278743 w 3149600"/>
              <a:gd name="connsiteY23" fmla="*/ 0 h 2104572"/>
              <a:gd name="connsiteX24" fmla="*/ 2627086 w 3149600"/>
              <a:gd name="connsiteY24" fmla="*/ 14515 h 2104572"/>
              <a:gd name="connsiteX25" fmla="*/ 2728686 w 3149600"/>
              <a:gd name="connsiteY25" fmla="*/ 43543 h 2104572"/>
              <a:gd name="connsiteX26" fmla="*/ 2772229 w 3149600"/>
              <a:gd name="connsiteY26" fmla="*/ 72572 h 2104572"/>
              <a:gd name="connsiteX27" fmla="*/ 2888343 w 3149600"/>
              <a:gd name="connsiteY27" fmla="*/ 145143 h 2104572"/>
              <a:gd name="connsiteX28" fmla="*/ 2931886 w 3149600"/>
              <a:gd name="connsiteY28" fmla="*/ 203200 h 2104572"/>
              <a:gd name="connsiteX29" fmla="*/ 3149600 w 3149600"/>
              <a:gd name="connsiteY29" fmla="*/ 696686 h 2104572"/>
              <a:gd name="connsiteX30" fmla="*/ 3120572 w 3149600"/>
              <a:gd name="connsiteY30" fmla="*/ 986972 h 2104572"/>
              <a:gd name="connsiteX31" fmla="*/ 3106057 w 3149600"/>
              <a:gd name="connsiteY31" fmla="*/ 1030515 h 2104572"/>
              <a:gd name="connsiteX32" fmla="*/ 2989943 w 3149600"/>
              <a:gd name="connsiteY32" fmla="*/ 1103086 h 2104572"/>
              <a:gd name="connsiteX33" fmla="*/ 2917372 w 3149600"/>
              <a:gd name="connsiteY33" fmla="*/ 1146629 h 2104572"/>
              <a:gd name="connsiteX34" fmla="*/ 2815772 w 3149600"/>
              <a:gd name="connsiteY34" fmla="*/ 1175657 h 2104572"/>
              <a:gd name="connsiteX35" fmla="*/ 2641600 w 3149600"/>
              <a:gd name="connsiteY35" fmla="*/ 1204686 h 2104572"/>
              <a:gd name="connsiteX36" fmla="*/ 2394857 w 3149600"/>
              <a:gd name="connsiteY36" fmla="*/ 1233715 h 2104572"/>
              <a:gd name="connsiteX37" fmla="*/ 2162629 w 3149600"/>
              <a:gd name="connsiteY37" fmla="*/ 1277257 h 2104572"/>
              <a:gd name="connsiteX38" fmla="*/ 1988457 w 3149600"/>
              <a:gd name="connsiteY38" fmla="*/ 1306286 h 2104572"/>
              <a:gd name="connsiteX39" fmla="*/ 1886857 w 3149600"/>
              <a:gd name="connsiteY39" fmla="*/ 1335315 h 2104572"/>
              <a:gd name="connsiteX40" fmla="*/ 1843314 w 3149600"/>
              <a:gd name="connsiteY40" fmla="*/ 1364343 h 2104572"/>
              <a:gd name="connsiteX41" fmla="*/ 1799772 w 3149600"/>
              <a:gd name="connsiteY41" fmla="*/ 1378857 h 2104572"/>
              <a:gd name="connsiteX42" fmla="*/ 1756229 w 3149600"/>
              <a:gd name="connsiteY42" fmla="*/ 1422400 h 2104572"/>
              <a:gd name="connsiteX43" fmla="*/ 1712686 w 3149600"/>
              <a:gd name="connsiteY43" fmla="*/ 1451429 h 2104572"/>
              <a:gd name="connsiteX44" fmla="*/ 1625600 w 3149600"/>
              <a:gd name="connsiteY44" fmla="*/ 1538515 h 2104572"/>
              <a:gd name="connsiteX45" fmla="*/ 1567543 w 3149600"/>
              <a:gd name="connsiteY45" fmla="*/ 1596572 h 2104572"/>
              <a:gd name="connsiteX46" fmla="*/ 1524000 w 3149600"/>
              <a:gd name="connsiteY46" fmla="*/ 1640115 h 2104572"/>
              <a:gd name="connsiteX47" fmla="*/ 1509486 w 3149600"/>
              <a:gd name="connsiteY47" fmla="*/ 1683657 h 2104572"/>
              <a:gd name="connsiteX48" fmla="*/ 1335314 w 3149600"/>
              <a:gd name="connsiteY48" fmla="*/ 1886857 h 2104572"/>
              <a:gd name="connsiteX49" fmla="*/ 1248229 w 3149600"/>
              <a:gd name="connsiteY49" fmla="*/ 1959429 h 2104572"/>
              <a:gd name="connsiteX50" fmla="*/ 1132114 w 3149600"/>
              <a:gd name="connsiteY50" fmla="*/ 2046515 h 2104572"/>
              <a:gd name="connsiteX51" fmla="*/ 1045029 w 3149600"/>
              <a:gd name="connsiteY51" fmla="*/ 2075543 h 2104572"/>
              <a:gd name="connsiteX52" fmla="*/ 1001486 w 3149600"/>
              <a:gd name="connsiteY52" fmla="*/ 2090057 h 2104572"/>
              <a:gd name="connsiteX53" fmla="*/ 943429 w 3149600"/>
              <a:gd name="connsiteY53" fmla="*/ 2104572 h 2104572"/>
              <a:gd name="connsiteX54" fmla="*/ 566057 w 3149600"/>
              <a:gd name="connsiteY54" fmla="*/ 2075543 h 2104572"/>
              <a:gd name="connsiteX55" fmla="*/ 435429 w 3149600"/>
              <a:gd name="connsiteY55" fmla="*/ 2032000 h 2104572"/>
              <a:gd name="connsiteX56" fmla="*/ 391886 w 3149600"/>
              <a:gd name="connsiteY56" fmla="*/ 2017486 h 2104572"/>
              <a:gd name="connsiteX57" fmla="*/ 304800 w 3149600"/>
              <a:gd name="connsiteY57" fmla="*/ 1930400 h 2104572"/>
              <a:gd name="connsiteX58" fmla="*/ 246743 w 3149600"/>
              <a:gd name="connsiteY58" fmla="*/ 1843315 h 2104572"/>
              <a:gd name="connsiteX59" fmla="*/ 217714 w 3149600"/>
              <a:gd name="connsiteY59" fmla="*/ 1799772 h 2104572"/>
              <a:gd name="connsiteX60" fmla="*/ 159657 w 3149600"/>
              <a:gd name="connsiteY60" fmla="*/ 1698172 h 2104572"/>
              <a:gd name="connsiteX61" fmla="*/ 159657 w 3149600"/>
              <a:gd name="connsiteY61" fmla="*/ 1611086 h 21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9600" h="2104572">
                <a:moveTo>
                  <a:pt x="159657" y="1611086"/>
                </a:moveTo>
                <a:cubicBezTo>
                  <a:pt x="154819" y="1565124"/>
                  <a:pt x="143927" y="1462293"/>
                  <a:pt x="130629" y="1422400"/>
                </a:cubicBezTo>
                <a:cubicBezTo>
                  <a:pt x="123787" y="1401874"/>
                  <a:pt x="111276" y="1383695"/>
                  <a:pt x="101600" y="1364343"/>
                </a:cubicBezTo>
                <a:cubicBezTo>
                  <a:pt x="96762" y="1330476"/>
                  <a:pt x="95383" y="1295932"/>
                  <a:pt x="87086" y="1262743"/>
                </a:cubicBezTo>
                <a:cubicBezTo>
                  <a:pt x="75954" y="1218215"/>
                  <a:pt x="58057" y="1175658"/>
                  <a:pt x="43543" y="1132115"/>
                </a:cubicBezTo>
                <a:cubicBezTo>
                  <a:pt x="38705" y="1117601"/>
                  <a:pt x="32030" y="1103574"/>
                  <a:pt x="29029" y="1088572"/>
                </a:cubicBezTo>
                <a:cubicBezTo>
                  <a:pt x="11513" y="1000998"/>
                  <a:pt x="22315" y="1039404"/>
                  <a:pt x="0" y="972457"/>
                </a:cubicBezTo>
                <a:cubicBezTo>
                  <a:pt x="4838" y="861181"/>
                  <a:pt x="5971" y="749682"/>
                  <a:pt x="14514" y="638629"/>
                </a:cubicBezTo>
                <a:cubicBezTo>
                  <a:pt x="15687" y="623375"/>
                  <a:pt x="24826" y="609797"/>
                  <a:pt x="29029" y="595086"/>
                </a:cubicBezTo>
                <a:cubicBezTo>
                  <a:pt x="59681" y="487804"/>
                  <a:pt x="22065" y="581874"/>
                  <a:pt x="72572" y="493486"/>
                </a:cubicBezTo>
                <a:cubicBezTo>
                  <a:pt x="83307" y="474700"/>
                  <a:pt x="88084" y="452324"/>
                  <a:pt x="101600" y="435429"/>
                </a:cubicBezTo>
                <a:cubicBezTo>
                  <a:pt x="128153" y="402237"/>
                  <a:pt x="201592" y="331138"/>
                  <a:pt x="246743" y="304800"/>
                </a:cubicBezTo>
                <a:cubicBezTo>
                  <a:pt x="284121" y="282996"/>
                  <a:pt x="320876" y="257238"/>
                  <a:pt x="362857" y="246743"/>
                </a:cubicBezTo>
                <a:cubicBezTo>
                  <a:pt x="429564" y="230066"/>
                  <a:pt x="458201" y="220433"/>
                  <a:pt x="537029" y="217715"/>
                </a:cubicBezTo>
                <a:cubicBezTo>
                  <a:pt x="778838" y="209377"/>
                  <a:pt x="1020838" y="208038"/>
                  <a:pt x="1262743" y="203200"/>
                </a:cubicBezTo>
                <a:cubicBezTo>
                  <a:pt x="1286933" y="198362"/>
                  <a:pt x="1312215" y="197348"/>
                  <a:pt x="1335314" y="188686"/>
                </a:cubicBezTo>
                <a:cubicBezTo>
                  <a:pt x="1351647" y="182561"/>
                  <a:pt x="1363255" y="167458"/>
                  <a:pt x="1378857" y="159657"/>
                </a:cubicBezTo>
                <a:cubicBezTo>
                  <a:pt x="1392541" y="152815"/>
                  <a:pt x="1408716" y="151985"/>
                  <a:pt x="1422400" y="145143"/>
                </a:cubicBezTo>
                <a:cubicBezTo>
                  <a:pt x="1438002" y="137342"/>
                  <a:pt x="1450003" y="123200"/>
                  <a:pt x="1465943" y="116115"/>
                </a:cubicBezTo>
                <a:cubicBezTo>
                  <a:pt x="1530109" y="87597"/>
                  <a:pt x="1584648" y="78747"/>
                  <a:pt x="1654629" y="72572"/>
                </a:cubicBezTo>
                <a:cubicBezTo>
                  <a:pt x="1785108" y="61059"/>
                  <a:pt x="2046514" y="43543"/>
                  <a:pt x="2046514" y="43543"/>
                </a:cubicBezTo>
                <a:cubicBezTo>
                  <a:pt x="2061028" y="38705"/>
                  <a:pt x="2075055" y="32029"/>
                  <a:pt x="2090057" y="29029"/>
                </a:cubicBezTo>
                <a:cubicBezTo>
                  <a:pt x="2123603" y="22320"/>
                  <a:pt x="2157844" y="19717"/>
                  <a:pt x="2191657" y="14515"/>
                </a:cubicBezTo>
                <a:cubicBezTo>
                  <a:pt x="2220744" y="10040"/>
                  <a:pt x="2249714" y="4838"/>
                  <a:pt x="2278743" y="0"/>
                </a:cubicBezTo>
                <a:cubicBezTo>
                  <a:pt x="2394857" y="4838"/>
                  <a:pt x="2511166" y="6235"/>
                  <a:pt x="2627086" y="14515"/>
                </a:cubicBezTo>
                <a:cubicBezTo>
                  <a:pt x="2650281" y="16172"/>
                  <a:pt x="2704340" y="35428"/>
                  <a:pt x="2728686" y="43543"/>
                </a:cubicBezTo>
                <a:cubicBezTo>
                  <a:pt x="2743200" y="53219"/>
                  <a:pt x="2757083" y="63917"/>
                  <a:pt x="2772229" y="72572"/>
                </a:cubicBezTo>
                <a:cubicBezTo>
                  <a:pt x="2825885" y="103233"/>
                  <a:pt x="2842088" y="98888"/>
                  <a:pt x="2888343" y="145143"/>
                </a:cubicBezTo>
                <a:cubicBezTo>
                  <a:pt x="2905448" y="162248"/>
                  <a:pt x="2921317" y="181440"/>
                  <a:pt x="2931886" y="203200"/>
                </a:cubicBezTo>
                <a:cubicBezTo>
                  <a:pt x="3106781" y="563277"/>
                  <a:pt x="3086264" y="506672"/>
                  <a:pt x="3149600" y="696686"/>
                </a:cubicBezTo>
                <a:cubicBezTo>
                  <a:pt x="3139924" y="793448"/>
                  <a:pt x="3133150" y="890544"/>
                  <a:pt x="3120572" y="986972"/>
                </a:cubicBezTo>
                <a:cubicBezTo>
                  <a:pt x="3118593" y="1002143"/>
                  <a:pt x="3117492" y="1020351"/>
                  <a:pt x="3106057" y="1030515"/>
                </a:cubicBezTo>
                <a:cubicBezTo>
                  <a:pt x="3071943" y="1060838"/>
                  <a:pt x="3028815" y="1079165"/>
                  <a:pt x="2989943" y="1103086"/>
                </a:cubicBezTo>
                <a:cubicBezTo>
                  <a:pt x="2965917" y="1117871"/>
                  <a:pt x="2944135" y="1137708"/>
                  <a:pt x="2917372" y="1146629"/>
                </a:cubicBezTo>
                <a:cubicBezTo>
                  <a:pt x="2878866" y="1159464"/>
                  <a:pt x="2857430" y="1167846"/>
                  <a:pt x="2815772" y="1175657"/>
                </a:cubicBezTo>
                <a:cubicBezTo>
                  <a:pt x="2757922" y="1186504"/>
                  <a:pt x="2699657" y="1195010"/>
                  <a:pt x="2641600" y="1204686"/>
                </a:cubicBezTo>
                <a:cubicBezTo>
                  <a:pt x="2477489" y="1232038"/>
                  <a:pt x="2627973" y="1209176"/>
                  <a:pt x="2394857" y="1233715"/>
                </a:cubicBezTo>
                <a:cubicBezTo>
                  <a:pt x="2084930" y="1266339"/>
                  <a:pt x="2474329" y="1225306"/>
                  <a:pt x="2162629" y="1277257"/>
                </a:cubicBezTo>
                <a:cubicBezTo>
                  <a:pt x="2104572" y="1286933"/>
                  <a:pt x="2044295" y="1287674"/>
                  <a:pt x="1988457" y="1306286"/>
                </a:cubicBezTo>
                <a:cubicBezTo>
                  <a:pt x="1925990" y="1327108"/>
                  <a:pt x="1959757" y="1317089"/>
                  <a:pt x="1886857" y="1335315"/>
                </a:cubicBezTo>
                <a:cubicBezTo>
                  <a:pt x="1872343" y="1344991"/>
                  <a:pt x="1858916" y="1356542"/>
                  <a:pt x="1843314" y="1364343"/>
                </a:cubicBezTo>
                <a:cubicBezTo>
                  <a:pt x="1829630" y="1371185"/>
                  <a:pt x="1812502" y="1370371"/>
                  <a:pt x="1799772" y="1378857"/>
                </a:cubicBezTo>
                <a:cubicBezTo>
                  <a:pt x="1782693" y="1390243"/>
                  <a:pt x="1771998" y="1409259"/>
                  <a:pt x="1756229" y="1422400"/>
                </a:cubicBezTo>
                <a:cubicBezTo>
                  <a:pt x="1742828" y="1433567"/>
                  <a:pt x="1725724" y="1439840"/>
                  <a:pt x="1712686" y="1451429"/>
                </a:cubicBezTo>
                <a:cubicBezTo>
                  <a:pt x="1682003" y="1478703"/>
                  <a:pt x="1654629" y="1509486"/>
                  <a:pt x="1625600" y="1538515"/>
                </a:cubicBezTo>
                <a:lnTo>
                  <a:pt x="1567543" y="1596572"/>
                </a:lnTo>
                <a:lnTo>
                  <a:pt x="1524000" y="1640115"/>
                </a:lnTo>
                <a:cubicBezTo>
                  <a:pt x="1519162" y="1654629"/>
                  <a:pt x="1517700" y="1670750"/>
                  <a:pt x="1509486" y="1683657"/>
                </a:cubicBezTo>
                <a:cubicBezTo>
                  <a:pt x="1444314" y="1786071"/>
                  <a:pt x="1417116" y="1805055"/>
                  <a:pt x="1335314" y="1886857"/>
                </a:cubicBezTo>
                <a:cubicBezTo>
                  <a:pt x="1263583" y="1958588"/>
                  <a:pt x="1322325" y="1905541"/>
                  <a:pt x="1248229" y="1959429"/>
                </a:cubicBezTo>
                <a:cubicBezTo>
                  <a:pt x="1209101" y="1987885"/>
                  <a:pt x="1178012" y="2031216"/>
                  <a:pt x="1132114" y="2046515"/>
                </a:cubicBezTo>
                <a:lnTo>
                  <a:pt x="1045029" y="2075543"/>
                </a:lnTo>
                <a:cubicBezTo>
                  <a:pt x="1030515" y="2080381"/>
                  <a:pt x="1016329" y="2086346"/>
                  <a:pt x="1001486" y="2090057"/>
                </a:cubicBezTo>
                <a:lnTo>
                  <a:pt x="943429" y="2104572"/>
                </a:lnTo>
                <a:cubicBezTo>
                  <a:pt x="843528" y="2099815"/>
                  <a:pt x="682697" y="2107353"/>
                  <a:pt x="566057" y="2075543"/>
                </a:cubicBezTo>
                <a:cubicBezTo>
                  <a:pt x="566017" y="2075532"/>
                  <a:pt x="457220" y="2039264"/>
                  <a:pt x="435429" y="2032000"/>
                </a:cubicBezTo>
                <a:lnTo>
                  <a:pt x="391886" y="2017486"/>
                </a:lnTo>
                <a:cubicBezTo>
                  <a:pt x="362857" y="1988457"/>
                  <a:pt x="327572" y="1964558"/>
                  <a:pt x="304800" y="1930400"/>
                </a:cubicBezTo>
                <a:lnTo>
                  <a:pt x="246743" y="1843315"/>
                </a:lnTo>
                <a:cubicBezTo>
                  <a:pt x="237067" y="1828801"/>
                  <a:pt x="225515" y="1815375"/>
                  <a:pt x="217714" y="1799772"/>
                </a:cubicBezTo>
                <a:cubicBezTo>
                  <a:pt x="180885" y="1726112"/>
                  <a:pt x="200688" y="1759718"/>
                  <a:pt x="159657" y="1698172"/>
                </a:cubicBezTo>
                <a:cubicBezTo>
                  <a:pt x="141722" y="1644366"/>
                  <a:pt x="164495" y="1657048"/>
                  <a:pt x="159657" y="1611086"/>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103A38B-F845-EED2-2B24-71FB4B4F5632}"/>
              </a:ext>
            </a:extLst>
          </p:cNvPr>
          <p:cNvSpPr/>
          <p:nvPr/>
        </p:nvSpPr>
        <p:spPr>
          <a:xfrm>
            <a:off x="2558269" y="3105181"/>
            <a:ext cx="2368785" cy="1764810"/>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5EF9AF25-35B1-E25B-7615-6A5354BB0F1E}"/>
              </a:ext>
            </a:extLst>
          </p:cNvPr>
          <p:cNvSpPr/>
          <p:nvPr/>
        </p:nvSpPr>
        <p:spPr>
          <a:xfrm>
            <a:off x="5124898" y="1699697"/>
            <a:ext cx="2376496" cy="2075034"/>
          </a:xfrm>
          <a:custGeom>
            <a:avLst/>
            <a:gdLst>
              <a:gd name="connsiteX0" fmla="*/ 116114 w 2743200"/>
              <a:gd name="connsiteY0" fmla="*/ 1944914 h 2264228"/>
              <a:gd name="connsiteX1" fmla="*/ 101600 w 2743200"/>
              <a:gd name="connsiteY1" fmla="*/ 1843314 h 2264228"/>
              <a:gd name="connsiteX2" fmla="*/ 72571 w 2743200"/>
              <a:gd name="connsiteY2" fmla="*/ 1756228 h 2264228"/>
              <a:gd name="connsiteX3" fmla="*/ 58057 w 2743200"/>
              <a:gd name="connsiteY3" fmla="*/ 1683657 h 2264228"/>
              <a:gd name="connsiteX4" fmla="*/ 14514 w 2743200"/>
              <a:gd name="connsiteY4" fmla="*/ 1190171 h 2264228"/>
              <a:gd name="connsiteX5" fmla="*/ 0 w 2743200"/>
              <a:gd name="connsiteY5" fmla="*/ 1117600 h 2264228"/>
              <a:gd name="connsiteX6" fmla="*/ 14514 w 2743200"/>
              <a:gd name="connsiteY6" fmla="*/ 754743 h 2264228"/>
              <a:gd name="connsiteX7" fmla="*/ 43543 w 2743200"/>
              <a:gd name="connsiteY7" fmla="*/ 667657 h 2264228"/>
              <a:gd name="connsiteX8" fmla="*/ 58057 w 2743200"/>
              <a:gd name="connsiteY8" fmla="*/ 624114 h 2264228"/>
              <a:gd name="connsiteX9" fmla="*/ 101600 w 2743200"/>
              <a:gd name="connsiteY9" fmla="*/ 580571 h 2264228"/>
              <a:gd name="connsiteX10" fmla="*/ 159657 w 2743200"/>
              <a:gd name="connsiteY10" fmla="*/ 508000 h 2264228"/>
              <a:gd name="connsiteX11" fmla="*/ 203200 w 2743200"/>
              <a:gd name="connsiteY11" fmla="*/ 464457 h 2264228"/>
              <a:gd name="connsiteX12" fmla="*/ 246743 w 2743200"/>
              <a:gd name="connsiteY12" fmla="*/ 435428 h 2264228"/>
              <a:gd name="connsiteX13" fmla="*/ 348343 w 2743200"/>
              <a:gd name="connsiteY13" fmla="*/ 406400 h 2264228"/>
              <a:gd name="connsiteX14" fmla="*/ 696685 w 2743200"/>
              <a:gd name="connsiteY14" fmla="*/ 420914 h 2264228"/>
              <a:gd name="connsiteX15" fmla="*/ 914400 w 2743200"/>
              <a:gd name="connsiteY15" fmla="*/ 449943 h 2264228"/>
              <a:gd name="connsiteX16" fmla="*/ 1262743 w 2743200"/>
              <a:gd name="connsiteY16" fmla="*/ 435428 h 2264228"/>
              <a:gd name="connsiteX17" fmla="*/ 1320800 w 2743200"/>
              <a:gd name="connsiteY17" fmla="*/ 391886 h 2264228"/>
              <a:gd name="connsiteX18" fmla="*/ 1407885 w 2743200"/>
              <a:gd name="connsiteY18" fmla="*/ 319314 h 2264228"/>
              <a:gd name="connsiteX19" fmla="*/ 1480457 w 2743200"/>
              <a:gd name="connsiteY19" fmla="*/ 246743 h 2264228"/>
              <a:gd name="connsiteX20" fmla="*/ 1538514 w 2743200"/>
              <a:gd name="connsiteY20" fmla="*/ 174171 h 2264228"/>
              <a:gd name="connsiteX21" fmla="*/ 1669143 w 2743200"/>
              <a:gd name="connsiteY21" fmla="*/ 58057 h 2264228"/>
              <a:gd name="connsiteX22" fmla="*/ 1756228 w 2743200"/>
              <a:gd name="connsiteY22" fmla="*/ 29028 h 2264228"/>
              <a:gd name="connsiteX23" fmla="*/ 1872343 w 2743200"/>
              <a:gd name="connsiteY23" fmla="*/ 0 h 2264228"/>
              <a:gd name="connsiteX24" fmla="*/ 2206171 w 2743200"/>
              <a:gd name="connsiteY24" fmla="*/ 14514 h 2264228"/>
              <a:gd name="connsiteX25" fmla="*/ 2307771 w 2743200"/>
              <a:gd name="connsiteY25" fmla="*/ 43543 h 2264228"/>
              <a:gd name="connsiteX26" fmla="*/ 2380343 w 2743200"/>
              <a:gd name="connsiteY26" fmla="*/ 58057 h 2264228"/>
              <a:gd name="connsiteX27" fmla="*/ 2467428 w 2743200"/>
              <a:gd name="connsiteY27" fmla="*/ 116114 h 2264228"/>
              <a:gd name="connsiteX28" fmla="*/ 2554514 w 2743200"/>
              <a:gd name="connsiteY28" fmla="*/ 203200 h 2264228"/>
              <a:gd name="connsiteX29" fmla="*/ 2627085 w 2743200"/>
              <a:gd name="connsiteY29" fmla="*/ 275771 h 2264228"/>
              <a:gd name="connsiteX30" fmla="*/ 2641600 w 2743200"/>
              <a:gd name="connsiteY30" fmla="*/ 319314 h 2264228"/>
              <a:gd name="connsiteX31" fmla="*/ 2699657 w 2743200"/>
              <a:gd name="connsiteY31" fmla="*/ 406400 h 2264228"/>
              <a:gd name="connsiteX32" fmla="*/ 2728685 w 2743200"/>
              <a:gd name="connsiteY32" fmla="*/ 508000 h 2264228"/>
              <a:gd name="connsiteX33" fmla="*/ 2743200 w 2743200"/>
              <a:gd name="connsiteY33" fmla="*/ 551543 h 2264228"/>
              <a:gd name="connsiteX34" fmla="*/ 2728685 w 2743200"/>
              <a:gd name="connsiteY34" fmla="*/ 885371 h 2264228"/>
              <a:gd name="connsiteX35" fmla="*/ 2685143 w 2743200"/>
              <a:gd name="connsiteY35" fmla="*/ 986971 h 2264228"/>
              <a:gd name="connsiteX36" fmla="*/ 2627085 w 2743200"/>
              <a:gd name="connsiteY36" fmla="*/ 1117600 h 2264228"/>
              <a:gd name="connsiteX37" fmla="*/ 2583543 w 2743200"/>
              <a:gd name="connsiteY37" fmla="*/ 1262743 h 2264228"/>
              <a:gd name="connsiteX38" fmla="*/ 2598057 w 2743200"/>
              <a:gd name="connsiteY38" fmla="*/ 1611086 h 2264228"/>
              <a:gd name="connsiteX39" fmla="*/ 2612571 w 2743200"/>
              <a:gd name="connsiteY39" fmla="*/ 1654628 h 2264228"/>
              <a:gd name="connsiteX40" fmla="*/ 2598057 w 2743200"/>
              <a:gd name="connsiteY40" fmla="*/ 1857828 h 2264228"/>
              <a:gd name="connsiteX41" fmla="*/ 2583543 w 2743200"/>
              <a:gd name="connsiteY41" fmla="*/ 1901371 h 2264228"/>
              <a:gd name="connsiteX42" fmla="*/ 2438400 w 2743200"/>
              <a:gd name="connsiteY42" fmla="*/ 2046514 h 2264228"/>
              <a:gd name="connsiteX43" fmla="*/ 2351314 w 2743200"/>
              <a:gd name="connsiteY43" fmla="*/ 2104571 h 2264228"/>
              <a:gd name="connsiteX44" fmla="*/ 2307771 w 2743200"/>
              <a:gd name="connsiteY44" fmla="*/ 2119086 h 2264228"/>
              <a:gd name="connsiteX45" fmla="*/ 2264228 w 2743200"/>
              <a:gd name="connsiteY45" fmla="*/ 2148114 h 2264228"/>
              <a:gd name="connsiteX46" fmla="*/ 2177143 w 2743200"/>
              <a:gd name="connsiteY46" fmla="*/ 2177143 h 2264228"/>
              <a:gd name="connsiteX47" fmla="*/ 2133600 w 2743200"/>
              <a:gd name="connsiteY47" fmla="*/ 2206171 h 2264228"/>
              <a:gd name="connsiteX48" fmla="*/ 2075543 w 2743200"/>
              <a:gd name="connsiteY48" fmla="*/ 2220686 h 2264228"/>
              <a:gd name="connsiteX49" fmla="*/ 1872343 w 2743200"/>
              <a:gd name="connsiteY49" fmla="*/ 2249714 h 2264228"/>
              <a:gd name="connsiteX50" fmla="*/ 1785257 w 2743200"/>
              <a:gd name="connsiteY50" fmla="*/ 2264228 h 2264228"/>
              <a:gd name="connsiteX51" fmla="*/ 1407885 w 2743200"/>
              <a:gd name="connsiteY51" fmla="*/ 2249714 h 2264228"/>
              <a:gd name="connsiteX52" fmla="*/ 1074057 w 2743200"/>
              <a:gd name="connsiteY52" fmla="*/ 2206171 h 2264228"/>
              <a:gd name="connsiteX53" fmla="*/ 928914 w 2743200"/>
              <a:gd name="connsiteY53" fmla="*/ 2191657 h 2264228"/>
              <a:gd name="connsiteX54" fmla="*/ 841828 w 2743200"/>
              <a:gd name="connsiteY54" fmla="*/ 2177143 h 2264228"/>
              <a:gd name="connsiteX55" fmla="*/ 769257 w 2743200"/>
              <a:gd name="connsiteY55" fmla="*/ 2162628 h 2264228"/>
              <a:gd name="connsiteX56" fmla="*/ 566057 w 2743200"/>
              <a:gd name="connsiteY56" fmla="*/ 2148114 h 2264228"/>
              <a:gd name="connsiteX57" fmla="*/ 420914 w 2743200"/>
              <a:gd name="connsiteY57" fmla="*/ 2133600 h 2264228"/>
              <a:gd name="connsiteX58" fmla="*/ 333828 w 2743200"/>
              <a:gd name="connsiteY58" fmla="*/ 2104571 h 2264228"/>
              <a:gd name="connsiteX59" fmla="*/ 290285 w 2743200"/>
              <a:gd name="connsiteY59" fmla="*/ 2090057 h 2264228"/>
              <a:gd name="connsiteX60" fmla="*/ 246743 w 2743200"/>
              <a:gd name="connsiteY60" fmla="*/ 2061028 h 2264228"/>
              <a:gd name="connsiteX61" fmla="*/ 159657 w 2743200"/>
              <a:gd name="connsiteY61" fmla="*/ 2017486 h 2264228"/>
              <a:gd name="connsiteX62" fmla="*/ 116114 w 2743200"/>
              <a:gd name="connsiteY62" fmla="*/ 1944914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43200" h="2264228">
                <a:moveTo>
                  <a:pt x="116114" y="1944914"/>
                </a:moveTo>
                <a:cubicBezTo>
                  <a:pt x="106438" y="1915885"/>
                  <a:pt x="109293" y="1876648"/>
                  <a:pt x="101600" y="1843314"/>
                </a:cubicBezTo>
                <a:cubicBezTo>
                  <a:pt x="94720" y="1813499"/>
                  <a:pt x="78572" y="1786233"/>
                  <a:pt x="72571" y="1756228"/>
                </a:cubicBezTo>
                <a:lnTo>
                  <a:pt x="58057" y="1683657"/>
                </a:lnTo>
                <a:cubicBezTo>
                  <a:pt x="50591" y="1586600"/>
                  <a:pt x="25456" y="1244883"/>
                  <a:pt x="14514" y="1190171"/>
                </a:cubicBezTo>
                <a:lnTo>
                  <a:pt x="0" y="1117600"/>
                </a:lnTo>
                <a:cubicBezTo>
                  <a:pt x="4838" y="996648"/>
                  <a:pt x="2854" y="875229"/>
                  <a:pt x="14514" y="754743"/>
                </a:cubicBezTo>
                <a:cubicBezTo>
                  <a:pt x="17461" y="724286"/>
                  <a:pt x="33867" y="696686"/>
                  <a:pt x="43543" y="667657"/>
                </a:cubicBezTo>
                <a:cubicBezTo>
                  <a:pt x="48381" y="653143"/>
                  <a:pt x="47239" y="634932"/>
                  <a:pt x="58057" y="624114"/>
                </a:cubicBezTo>
                <a:lnTo>
                  <a:pt x="101600" y="580571"/>
                </a:lnTo>
                <a:cubicBezTo>
                  <a:pt x="125427" y="509089"/>
                  <a:pt x="99055" y="558501"/>
                  <a:pt x="159657" y="508000"/>
                </a:cubicBezTo>
                <a:cubicBezTo>
                  <a:pt x="175426" y="494859"/>
                  <a:pt x="187431" y="477598"/>
                  <a:pt x="203200" y="464457"/>
                </a:cubicBezTo>
                <a:cubicBezTo>
                  <a:pt x="216601" y="453290"/>
                  <a:pt x="231141" y="443229"/>
                  <a:pt x="246743" y="435428"/>
                </a:cubicBezTo>
                <a:cubicBezTo>
                  <a:pt x="267566" y="425016"/>
                  <a:pt x="329741" y="411050"/>
                  <a:pt x="348343" y="406400"/>
                </a:cubicBezTo>
                <a:lnTo>
                  <a:pt x="696685" y="420914"/>
                </a:lnTo>
                <a:cubicBezTo>
                  <a:pt x="780439" y="425990"/>
                  <a:pt x="835234" y="436748"/>
                  <a:pt x="914400" y="449943"/>
                </a:cubicBezTo>
                <a:cubicBezTo>
                  <a:pt x="1030514" y="445105"/>
                  <a:pt x="1147696" y="451863"/>
                  <a:pt x="1262743" y="435428"/>
                </a:cubicBezTo>
                <a:cubicBezTo>
                  <a:pt x="1286690" y="432007"/>
                  <a:pt x="1301116" y="405946"/>
                  <a:pt x="1320800" y="391886"/>
                </a:cubicBezTo>
                <a:cubicBezTo>
                  <a:pt x="1367812" y="358306"/>
                  <a:pt x="1368023" y="367149"/>
                  <a:pt x="1407885" y="319314"/>
                </a:cubicBezTo>
                <a:cubicBezTo>
                  <a:pt x="1468359" y="246745"/>
                  <a:pt x="1400631" y="299959"/>
                  <a:pt x="1480457" y="246743"/>
                </a:cubicBezTo>
                <a:cubicBezTo>
                  <a:pt x="1505682" y="171067"/>
                  <a:pt x="1476318" y="229456"/>
                  <a:pt x="1538514" y="174171"/>
                </a:cubicBezTo>
                <a:cubicBezTo>
                  <a:pt x="1571358" y="144977"/>
                  <a:pt x="1619732" y="80018"/>
                  <a:pt x="1669143" y="58057"/>
                </a:cubicBezTo>
                <a:cubicBezTo>
                  <a:pt x="1697104" y="45630"/>
                  <a:pt x="1727200" y="38704"/>
                  <a:pt x="1756228" y="29028"/>
                </a:cubicBezTo>
                <a:cubicBezTo>
                  <a:pt x="1823170" y="6714"/>
                  <a:pt x="1784777" y="17513"/>
                  <a:pt x="1872343" y="0"/>
                </a:cubicBezTo>
                <a:cubicBezTo>
                  <a:pt x="1983619" y="4838"/>
                  <a:pt x="2095094" y="6286"/>
                  <a:pt x="2206171" y="14514"/>
                </a:cubicBezTo>
                <a:cubicBezTo>
                  <a:pt x="2244759" y="17372"/>
                  <a:pt x="2271620" y="34505"/>
                  <a:pt x="2307771" y="43543"/>
                </a:cubicBezTo>
                <a:cubicBezTo>
                  <a:pt x="2331704" y="49526"/>
                  <a:pt x="2356152" y="53219"/>
                  <a:pt x="2380343" y="58057"/>
                </a:cubicBezTo>
                <a:cubicBezTo>
                  <a:pt x="2409371" y="77409"/>
                  <a:pt x="2442759" y="91445"/>
                  <a:pt x="2467428" y="116114"/>
                </a:cubicBezTo>
                <a:cubicBezTo>
                  <a:pt x="2496457" y="145143"/>
                  <a:pt x="2531742" y="169042"/>
                  <a:pt x="2554514" y="203200"/>
                </a:cubicBezTo>
                <a:cubicBezTo>
                  <a:pt x="2593219" y="261257"/>
                  <a:pt x="2569029" y="237067"/>
                  <a:pt x="2627085" y="275771"/>
                </a:cubicBezTo>
                <a:cubicBezTo>
                  <a:pt x="2631923" y="290285"/>
                  <a:pt x="2634170" y="305940"/>
                  <a:pt x="2641600" y="319314"/>
                </a:cubicBezTo>
                <a:cubicBezTo>
                  <a:pt x="2658543" y="349812"/>
                  <a:pt x="2699657" y="406400"/>
                  <a:pt x="2699657" y="406400"/>
                </a:cubicBezTo>
                <a:cubicBezTo>
                  <a:pt x="2734463" y="510822"/>
                  <a:pt x="2692227" y="380399"/>
                  <a:pt x="2728685" y="508000"/>
                </a:cubicBezTo>
                <a:cubicBezTo>
                  <a:pt x="2732888" y="522711"/>
                  <a:pt x="2738362" y="537029"/>
                  <a:pt x="2743200" y="551543"/>
                </a:cubicBezTo>
                <a:cubicBezTo>
                  <a:pt x="2738362" y="662819"/>
                  <a:pt x="2737228" y="774318"/>
                  <a:pt x="2728685" y="885371"/>
                </a:cubicBezTo>
                <a:cubicBezTo>
                  <a:pt x="2726460" y="914294"/>
                  <a:pt x="2693958" y="964934"/>
                  <a:pt x="2685143" y="986971"/>
                </a:cubicBezTo>
                <a:cubicBezTo>
                  <a:pt x="2633327" y="1116512"/>
                  <a:pt x="2682933" y="1033829"/>
                  <a:pt x="2627085" y="1117600"/>
                </a:cubicBezTo>
                <a:cubicBezTo>
                  <a:pt x="2591749" y="1223610"/>
                  <a:pt x="2605478" y="1175001"/>
                  <a:pt x="2583543" y="1262743"/>
                </a:cubicBezTo>
                <a:cubicBezTo>
                  <a:pt x="2588381" y="1378857"/>
                  <a:pt x="2589472" y="1495188"/>
                  <a:pt x="2598057" y="1611086"/>
                </a:cubicBezTo>
                <a:cubicBezTo>
                  <a:pt x="2599187" y="1626343"/>
                  <a:pt x="2612571" y="1639329"/>
                  <a:pt x="2612571" y="1654628"/>
                </a:cubicBezTo>
                <a:cubicBezTo>
                  <a:pt x="2612571" y="1722534"/>
                  <a:pt x="2605991" y="1790387"/>
                  <a:pt x="2598057" y="1857828"/>
                </a:cubicBezTo>
                <a:cubicBezTo>
                  <a:pt x="2596269" y="1873023"/>
                  <a:pt x="2590973" y="1887997"/>
                  <a:pt x="2583543" y="1901371"/>
                </a:cubicBezTo>
                <a:cubicBezTo>
                  <a:pt x="2526624" y="2003824"/>
                  <a:pt x="2534022" y="1982765"/>
                  <a:pt x="2438400" y="2046514"/>
                </a:cubicBezTo>
                <a:lnTo>
                  <a:pt x="2351314" y="2104571"/>
                </a:lnTo>
                <a:cubicBezTo>
                  <a:pt x="2336800" y="2109409"/>
                  <a:pt x="2321455" y="2112244"/>
                  <a:pt x="2307771" y="2119086"/>
                </a:cubicBezTo>
                <a:cubicBezTo>
                  <a:pt x="2292169" y="2126887"/>
                  <a:pt x="2280168" y="2141029"/>
                  <a:pt x="2264228" y="2148114"/>
                </a:cubicBezTo>
                <a:cubicBezTo>
                  <a:pt x="2236267" y="2160541"/>
                  <a:pt x="2202603" y="2160170"/>
                  <a:pt x="2177143" y="2177143"/>
                </a:cubicBezTo>
                <a:cubicBezTo>
                  <a:pt x="2162629" y="2186819"/>
                  <a:pt x="2149633" y="2199299"/>
                  <a:pt x="2133600" y="2206171"/>
                </a:cubicBezTo>
                <a:cubicBezTo>
                  <a:pt x="2115265" y="2214029"/>
                  <a:pt x="2095220" y="2217407"/>
                  <a:pt x="2075543" y="2220686"/>
                </a:cubicBezTo>
                <a:cubicBezTo>
                  <a:pt x="2008053" y="2231934"/>
                  <a:pt x="1939833" y="2238466"/>
                  <a:pt x="1872343" y="2249714"/>
                </a:cubicBezTo>
                <a:lnTo>
                  <a:pt x="1785257" y="2264228"/>
                </a:lnTo>
                <a:cubicBezTo>
                  <a:pt x="1659466" y="2259390"/>
                  <a:pt x="1533449" y="2258683"/>
                  <a:pt x="1407885" y="2249714"/>
                </a:cubicBezTo>
                <a:cubicBezTo>
                  <a:pt x="1227744" y="2236847"/>
                  <a:pt x="1215156" y="2222771"/>
                  <a:pt x="1074057" y="2206171"/>
                </a:cubicBezTo>
                <a:cubicBezTo>
                  <a:pt x="1025768" y="2200490"/>
                  <a:pt x="977161" y="2197688"/>
                  <a:pt x="928914" y="2191657"/>
                </a:cubicBezTo>
                <a:cubicBezTo>
                  <a:pt x="899712" y="2188007"/>
                  <a:pt x="870782" y="2182408"/>
                  <a:pt x="841828" y="2177143"/>
                </a:cubicBezTo>
                <a:cubicBezTo>
                  <a:pt x="817556" y="2172730"/>
                  <a:pt x="793791" y="2165211"/>
                  <a:pt x="769257" y="2162628"/>
                </a:cubicBezTo>
                <a:cubicBezTo>
                  <a:pt x="701724" y="2155519"/>
                  <a:pt x="633728" y="2153753"/>
                  <a:pt x="566057" y="2148114"/>
                </a:cubicBezTo>
                <a:cubicBezTo>
                  <a:pt x="517603" y="2144076"/>
                  <a:pt x="469295" y="2138438"/>
                  <a:pt x="420914" y="2133600"/>
                </a:cubicBezTo>
                <a:lnTo>
                  <a:pt x="333828" y="2104571"/>
                </a:lnTo>
                <a:lnTo>
                  <a:pt x="290285" y="2090057"/>
                </a:lnTo>
                <a:cubicBezTo>
                  <a:pt x="275771" y="2080381"/>
                  <a:pt x="262345" y="2068829"/>
                  <a:pt x="246743" y="2061028"/>
                </a:cubicBezTo>
                <a:cubicBezTo>
                  <a:pt x="126547" y="2000929"/>
                  <a:pt x="284459" y="2100685"/>
                  <a:pt x="159657" y="2017486"/>
                </a:cubicBezTo>
                <a:cubicBezTo>
                  <a:pt x="126833" y="1968250"/>
                  <a:pt x="125790" y="1973943"/>
                  <a:pt x="116114" y="1944914"/>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a:extLst>
              <a:ext uri="{FF2B5EF4-FFF2-40B4-BE49-F238E27FC236}">
                <a16:creationId xmlns:a16="http://schemas.microsoft.com/office/drawing/2014/main" id="{794D1F93-5B27-AC7D-CCB3-E9383B55180B}"/>
              </a:ext>
            </a:extLst>
          </p:cNvPr>
          <p:cNvGrpSpPr/>
          <p:nvPr/>
        </p:nvGrpSpPr>
        <p:grpSpPr>
          <a:xfrm>
            <a:off x="5200662" y="2240189"/>
            <a:ext cx="728870" cy="410817"/>
            <a:chOff x="7493876" y="2774731"/>
            <a:chExt cx="1481958" cy="894622"/>
          </a:xfrm>
          <a:effectLst>
            <a:outerShdw blurRad="50800" dist="38100" dir="18900000" algn="bl" rotWithShape="0">
              <a:prstClr val="black">
                <a:alpha val="40000"/>
              </a:prstClr>
            </a:outerShdw>
          </a:effectLst>
        </p:grpSpPr>
        <p:sp>
          <p:nvSpPr>
            <p:cNvPr id="452" name="Freeform 451">
              <a:extLst>
                <a:ext uri="{FF2B5EF4-FFF2-40B4-BE49-F238E27FC236}">
                  <a16:creationId xmlns:a16="http://schemas.microsoft.com/office/drawing/2014/main" id="{2E7C525C-1343-32DE-77B4-611FF5B998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53" name="Oval 452">
              <a:extLst>
                <a:ext uri="{FF2B5EF4-FFF2-40B4-BE49-F238E27FC236}">
                  <a16:creationId xmlns:a16="http://schemas.microsoft.com/office/drawing/2014/main" id="{A4B9E867-5FA3-9447-3E5A-89E552ED27E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4" name="Group 453">
              <a:extLst>
                <a:ext uri="{FF2B5EF4-FFF2-40B4-BE49-F238E27FC236}">
                  <a16:creationId xmlns:a16="http://schemas.microsoft.com/office/drawing/2014/main" id="{A372271A-2334-8472-3BE2-87E22115DE61}"/>
                </a:ext>
              </a:extLst>
            </p:cNvPr>
            <p:cNvGrpSpPr/>
            <p:nvPr/>
          </p:nvGrpSpPr>
          <p:grpSpPr>
            <a:xfrm>
              <a:off x="7713663" y="2848339"/>
              <a:ext cx="1042107" cy="425543"/>
              <a:chOff x="7786941" y="2884917"/>
              <a:chExt cx="897649" cy="353919"/>
            </a:xfrm>
          </p:grpSpPr>
          <p:sp>
            <p:nvSpPr>
              <p:cNvPr id="484" name="Freeform 483">
                <a:extLst>
                  <a:ext uri="{FF2B5EF4-FFF2-40B4-BE49-F238E27FC236}">
                    <a16:creationId xmlns:a16="http://schemas.microsoft.com/office/drawing/2014/main" id="{AA7D51CC-D848-69B5-880C-1B047F31022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Freeform 484">
                <a:extLst>
                  <a:ext uri="{FF2B5EF4-FFF2-40B4-BE49-F238E27FC236}">
                    <a16:creationId xmlns:a16="http://schemas.microsoft.com/office/drawing/2014/main" id="{5C7662DC-60FC-1D9A-4DFE-03E1ED8B90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Freeform 485">
                <a:extLst>
                  <a:ext uri="{FF2B5EF4-FFF2-40B4-BE49-F238E27FC236}">
                    <a16:creationId xmlns:a16="http://schemas.microsoft.com/office/drawing/2014/main" id="{B276A7E0-151C-D8D9-8E92-04C23EAAB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Freeform 486">
                <a:extLst>
                  <a:ext uri="{FF2B5EF4-FFF2-40B4-BE49-F238E27FC236}">
                    <a16:creationId xmlns:a16="http://schemas.microsoft.com/office/drawing/2014/main" id="{62CD84CE-5D0C-44BD-916A-63C474F2697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8" name="Group 487">
            <a:extLst>
              <a:ext uri="{FF2B5EF4-FFF2-40B4-BE49-F238E27FC236}">
                <a16:creationId xmlns:a16="http://schemas.microsoft.com/office/drawing/2014/main" id="{9143C203-E8AF-515E-7FF3-38B6DE4F18EF}"/>
              </a:ext>
            </a:extLst>
          </p:cNvPr>
          <p:cNvGrpSpPr/>
          <p:nvPr/>
        </p:nvGrpSpPr>
        <p:grpSpPr>
          <a:xfrm>
            <a:off x="5370467" y="3020832"/>
            <a:ext cx="728870" cy="410817"/>
            <a:chOff x="7493876" y="2774731"/>
            <a:chExt cx="1481958" cy="894622"/>
          </a:xfrm>
          <a:effectLst>
            <a:outerShdw blurRad="50800" dist="38100" dir="18900000" algn="bl" rotWithShape="0">
              <a:prstClr val="black">
                <a:alpha val="40000"/>
              </a:prstClr>
            </a:outerShdw>
          </a:effectLst>
        </p:grpSpPr>
        <p:sp>
          <p:nvSpPr>
            <p:cNvPr id="489" name="Freeform 488">
              <a:extLst>
                <a:ext uri="{FF2B5EF4-FFF2-40B4-BE49-F238E27FC236}">
                  <a16:creationId xmlns:a16="http://schemas.microsoft.com/office/drawing/2014/main" id="{0ABCD8AF-3278-8F32-BB70-0E6FF4B7089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0" name="Oval 489">
              <a:extLst>
                <a:ext uri="{FF2B5EF4-FFF2-40B4-BE49-F238E27FC236}">
                  <a16:creationId xmlns:a16="http://schemas.microsoft.com/office/drawing/2014/main" id="{DD1B632F-B60A-CF9F-4D37-BB45B9E3A27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1" name="Group 490">
              <a:extLst>
                <a:ext uri="{FF2B5EF4-FFF2-40B4-BE49-F238E27FC236}">
                  <a16:creationId xmlns:a16="http://schemas.microsoft.com/office/drawing/2014/main" id="{678BB45A-953A-7212-C9E1-C47ACAC99E6D}"/>
                </a:ext>
              </a:extLst>
            </p:cNvPr>
            <p:cNvGrpSpPr/>
            <p:nvPr/>
          </p:nvGrpSpPr>
          <p:grpSpPr>
            <a:xfrm>
              <a:off x="7713663" y="2848339"/>
              <a:ext cx="1042107" cy="425543"/>
              <a:chOff x="7786941" y="2884917"/>
              <a:chExt cx="897649" cy="353919"/>
            </a:xfrm>
          </p:grpSpPr>
          <p:sp>
            <p:nvSpPr>
              <p:cNvPr id="492" name="Freeform 491">
                <a:extLst>
                  <a:ext uri="{FF2B5EF4-FFF2-40B4-BE49-F238E27FC236}">
                    <a16:creationId xmlns:a16="http://schemas.microsoft.com/office/drawing/2014/main" id="{382B9444-525F-A38D-D7C4-B4F71CF86FE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Freeform 492">
                <a:extLst>
                  <a:ext uri="{FF2B5EF4-FFF2-40B4-BE49-F238E27FC236}">
                    <a16:creationId xmlns:a16="http://schemas.microsoft.com/office/drawing/2014/main" id="{85382DD7-87C0-B53D-3B5C-30DD7667154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Freeform 493">
                <a:extLst>
                  <a:ext uri="{FF2B5EF4-FFF2-40B4-BE49-F238E27FC236}">
                    <a16:creationId xmlns:a16="http://schemas.microsoft.com/office/drawing/2014/main" id="{A96100F2-C83A-5ECC-8C26-9A1AA39589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Freeform 494">
                <a:extLst>
                  <a:ext uri="{FF2B5EF4-FFF2-40B4-BE49-F238E27FC236}">
                    <a16:creationId xmlns:a16="http://schemas.microsoft.com/office/drawing/2014/main" id="{DF4B27A2-3940-6C64-3E83-8EE1620C4D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96" name="Group 495">
            <a:extLst>
              <a:ext uri="{FF2B5EF4-FFF2-40B4-BE49-F238E27FC236}">
                <a16:creationId xmlns:a16="http://schemas.microsoft.com/office/drawing/2014/main" id="{2C2BCA69-B1C4-AA9E-FA3C-201EBC93332F}"/>
              </a:ext>
            </a:extLst>
          </p:cNvPr>
          <p:cNvGrpSpPr/>
          <p:nvPr/>
        </p:nvGrpSpPr>
        <p:grpSpPr>
          <a:xfrm>
            <a:off x="6582869" y="2067904"/>
            <a:ext cx="728870" cy="410817"/>
            <a:chOff x="7493876" y="2774731"/>
            <a:chExt cx="1481958" cy="894622"/>
          </a:xfrm>
          <a:effectLst>
            <a:outerShdw blurRad="50800" dist="38100" dir="18900000" algn="bl" rotWithShape="0">
              <a:prstClr val="black">
                <a:alpha val="40000"/>
              </a:prstClr>
            </a:outerShdw>
          </a:effectLst>
        </p:grpSpPr>
        <p:sp>
          <p:nvSpPr>
            <p:cNvPr id="497" name="Freeform 496">
              <a:extLst>
                <a:ext uri="{FF2B5EF4-FFF2-40B4-BE49-F238E27FC236}">
                  <a16:creationId xmlns:a16="http://schemas.microsoft.com/office/drawing/2014/main" id="{244EBE21-4301-2DCC-C718-FA1346F1597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8" name="Oval 497">
              <a:extLst>
                <a:ext uri="{FF2B5EF4-FFF2-40B4-BE49-F238E27FC236}">
                  <a16:creationId xmlns:a16="http://schemas.microsoft.com/office/drawing/2014/main" id="{6B1DD7CE-0CA0-C908-7D17-5B7D459E7B3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9" name="Group 498">
              <a:extLst>
                <a:ext uri="{FF2B5EF4-FFF2-40B4-BE49-F238E27FC236}">
                  <a16:creationId xmlns:a16="http://schemas.microsoft.com/office/drawing/2014/main" id="{759B4C9B-AF0E-30FD-A631-25A3DA379046}"/>
                </a:ext>
              </a:extLst>
            </p:cNvPr>
            <p:cNvGrpSpPr/>
            <p:nvPr/>
          </p:nvGrpSpPr>
          <p:grpSpPr>
            <a:xfrm>
              <a:off x="7713663" y="2848339"/>
              <a:ext cx="1042107" cy="425543"/>
              <a:chOff x="7786941" y="2884917"/>
              <a:chExt cx="897649" cy="353919"/>
            </a:xfrm>
          </p:grpSpPr>
          <p:sp>
            <p:nvSpPr>
              <p:cNvPr id="500" name="Freeform 499">
                <a:extLst>
                  <a:ext uri="{FF2B5EF4-FFF2-40B4-BE49-F238E27FC236}">
                    <a16:creationId xmlns:a16="http://schemas.microsoft.com/office/drawing/2014/main" id="{E75E4EFF-EE49-5C70-D333-98A2678E3F7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Freeform 500">
                <a:extLst>
                  <a:ext uri="{FF2B5EF4-FFF2-40B4-BE49-F238E27FC236}">
                    <a16:creationId xmlns:a16="http://schemas.microsoft.com/office/drawing/2014/main" id="{F2E02E21-3DE3-C005-A9AD-A0726B8D6A4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Freeform 501">
                <a:extLst>
                  <a:ext uri="{FF2B5EF4-FFF2-40B4-BE49-F238E27FC236}">
                    <a16:creationId xmlns:a16="http://schemas.microsoft.com/office/drawing/2014/main" id="{5D4C04BD-9083-32E1-6C52-97B18904C1E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Freeform 502">
                <a:extLst>
                  <a:ext uri="{FF2B5EF4-FFF2-40B4-BE49-F238E27FC236}">
                    <a16:creationId xmlns:a16="http://schemas.microsoft.com/office/drawing/2014/main" id="{9A031559-A802-EA5A-28C3-89B0713FAE6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04" name="Straight Connector 503">
            <a:extLst>
              <a:ext uri="{FF2B5EF4-FFF2-40B4-BE49-F238E27FC236}">
                <a16:creationId xmlns:a16="http://schemas.microsoft.com/office/drawing/2014/main" id="{E326B63E-1882-07DB-D917-F5B6BD922022}"/>
              </a:ext>
            </a:extLst>
          </p:cNvPr>
          <p:cNvCxnSpPr>
            <a:cxnSpLocks/>
            <a:stCxn id="452" idx="1"/>
            <a:endCxn id="497" idx="3"/>
          </p:cNvCxnSpPr>
          <p:nvPr/>
        </p:nvCxnSpPr>
        <p:spPr>
          <a:xfrm flipV="1">
            <a:off x="5929532" y="2351768"/>
            <a:ext cx="654119" cy="1724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6042EE64-A84C-A94D-4D6E-F15597AD02A4}"/>
              </a:ext>
            </a:extLst>
          </p:cNvPr>
          <p:cNvCxnSpPr>
            <a:cxnSpLocks/>
            <a:stCxn id="452" idx="2"/>
            <a:endCxn id="490" idx="0"/>
          </p:cNvCxnSpPr>
          <p:nvPr/>
        </p:nvCxnSpPr>
        <p:spPr>
          <a:xfrm>
            <a:off x="5568034" y="2651006"/>
            <a:ext cx="166847" cy="36982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62FC09A-8E2C-80A9-C7F9-1D9E5478EECE}"/>
              </a:ext>
            </a:extLst>
          </p:cNvPr>
          <p:cNvCxnSpPr>
            <a:cxnSpLocks/>
            <a:stCxn id="509" idx="0"/>
            <a:endCxn id="497" idx="2"/>
          </p:cNvCxnSpPr>
          <p:nvPr/>
        </p:nvCxnSpPr>
        <p:spPr>
          <a:xfrm flipV="1">
            <a:off x="6871600" y="2478721"/>
            <a:ext cx="78641" cy="5784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07" name="Group 506">
            <a:extLst>
              <a:ext uri="{FF2B5EF4-FFF2-40B4-BE49-F238E27FC236}">
                <a16:creationId xmlns:a16="http://schemas.microsoft.com/office/drawing/2014/main" id="{61A7518D-F652-41CD-B5C5-F0C5F489AC1A}"/>
              </a:ext>
            </a:extLst>
          </p:cNvPr>
          <p:cNvGrpSpPr/>
          <p:nvPr/>
        </p:nvGrpSpPr>
        <p:grpSpPr>
          <a:xfrm>
            <a:off x="6507186" y="3057216"/>
            <a:ext cx="728870" cy="410817"/>
            <a:chOff x="7493876" y="2774731"/>
            <a:chExt cx="1481958" cy="894622"/>
          </a:xfrm>
          <a:effectLst>
            <a:outerShdw blurRad="50800" dist="38100" dir="18900000" algn="bl" rotWithShape="0">
              <a:prstClr val="black">
                <a:alpha val="40000"/>
              </a:prstClr>
            </a:outerShdw>
          </a:effectLst>
        </p:grpSpPr>
        <p:sp>
          <p:nvSpPr>
            <p:cNvPr id="508" name="Freeform 507">
              <a:extLst>
                <a:ext uri="{FF2B5EF4-FFF2-40B4-BE49-F238E27FC236}">
                  <a16:creationId xmlns:a16="http://schemas.microsoft.com/office/drawing/2014/main" id="{9BB6B930-10D2-39B5-A5CA-3A67DE846B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09" name="Oval 508">
              <a:extLst>
                <a:ext uri="{FF2B5EF4-FFF2-40B4-BE49-F238E27FC236}">
                  <a16:creationId xmlns:a16="http://schemas.microsoft.com/office/drawing/2014/main" id="{F5FA4972-59DD-8726-BDE0-82C461C3ACB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0" name="Group 509">
              <a:extLst>
                <a:ext uri="{FF2B5EF4-FFF2-40B4-BE49-F238E27FC236}">
                  <a16:creationId xmlns:a16="http://schemas.microsoft.com/office/drawing/2014/main" id="{71944CFE-4158-7A59-F175-18B571EED020}"/>
                </a:ext>
              </a:extLst>
            </p:cNvPr>
            <p:cNvGrpSpPr/>
            <p:nvPr/>
          </p:nvGrpSpPr>
          <p:grpSpPr>
            <a:xfrm>
              <a:off x="7713663" y="2848339"/>
              <a:ext cx="1042107" cy="425543"/>
              <a:chOff x="7786941" y="2884917"/>
              <a:chExt cx="897649" cy="353919"/>
            </a:xfrm>
          </p:grpSpPr>
          <p:sp>
            <p:nvSpPr>
              <p:cNvPr id="511" name="Freeform 510">
                <a:extLst>
                  <a:ext uri="{FF2B5EF4-FFF2-40B4-BE49-F238E27FC236}">
                    <a16:creationId xmlns:a16="http://schemas.microsoft.com/office/drawing/2014/main" id="{6D6F5879-AA42-DCC1-3E1F-591C7C1DD0D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6CC28C03-FE98-20A2-25D2-9C762EDAB5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81F7CF65-84D1-5F6A-3A8C-4A1D35BA1F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45844C0-1959-08C8-FACD-5FD2A7073A6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68" name="Straight Connector 67">
            <a:extLst>
              <a:ext uri="{FF2B5EF4-FFF2-40B4-BE49-F238E27FC236}">
                <a16:creationId xmlns:a16="http://schemas.microsoft.com/office/drawing/2014/main" id="{E97848EE-E67E-239E-2B41-51B29639CF12}"/>
              </a:ext>
            </a:extLst>
          </p:cNvPr>
          <p:cNvCxnSpPr>
            <a:cxnSpLocks/>
            <a:stCxn id="489" idx="1"/>
            <a:endCxn id="508" idx="3"/>
          </p:cNvCxnSpPr>
          <p:nvPr/>
        </p:nvCxnSpPr>
        <p:spPr>
          <a:xfrm>
            <a:off x="6099337" y="3304858"/>
            <a:ext cx="408631" cy="3622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8E5ABD-3DCC-125E-D1DD-1C65C212B87B}"/>
              </a:ext>
            </a:extLst>
          </p:cNvPr>
          <p:cNvCxnSpPr>
            <a:cxnSpLocks/>
            <a:stCxn id="490" idx="7"/>
          </p:cNvCxnSpPr>
          <p:nvPr/>
        </p:nvCxnSpPr>
        <p:spPr>
          <a:xfrm flipV="1">
            <a:off x="5992263" y="2441081"/>
            <a:ext cx="758996" cy="61869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896669" y="2589899"/>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591470" y="3394837"/>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768103" y="4203398"/>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1788810" y="3127765"/>
            <a:ext cx="720364" cy="105287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1601803" y="3111079"/>
            <a:ext cx="247835" cy="2315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1324925" y="3687081"/>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flipV="1">
            <a:off x="1487598" y="4214697"/>
            <a:ext cx="355822" cy="35593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p:cNvCxnSpPr>
          <p:nvPr/>
        </p:nvCxnSpPr>
        <p:spPr>
          <a:xfrm flipV="1">
            <a:off x="2487608" y="3750529"/>
            <a:ext cx="400572" cy="409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7" name="Group 466">
            <a:extLst>
              <a:ext uri="{FF2B5EF4-FFF2-40B4-BE49-F238E27FC236}">
                <a16:creationId xmlns:a16="http://schemas.microsoft.com/office/drawing/2014/main" id="{934C07C1-CBD5-8508-2445-F0E50A7B0846}"/>
              </a:ext>
            </a:extLst>
          </p:cNvPr>
          <p:cNvGrpSpPr/>
          <p:nvPr/>
        </p:nvGrpSpPr>
        <p:grpSpPr>
          <a:xfrm>
            <a:off x="4080018" y="3440909"/>
            <a:ext cx="728870" cy="410817"/>
            <a:chOff x="7493876" y="2774731"/>
            <a:chExt cx="1481958" cy="894622"/>
          </a:xfrm>
          <a:effectLst>
            <a:outerShdw blurRad="50800" dist="38100" dir="18900000" algn="bl" rotWithShape="0">
              <a:prstClr val="black">
                <a:alpha val="40000"/>
              </a:prstClr>
            </a:outerShdw>
          </a:effectLst>
        </p:grpSpPr>
        <p:sp>
          <p:nvSpPr>
            <p:cNvPr id="468" name="Freeform 467">
              <a:extLst>
                <a:ext uri="{FF2B5EF4-FFF2-40B4-BE49-F238E27FC236}">
                  <a16:creationId xmlns:a16="http://schemas.microsoft.com/office/drawing/2014/main" id="{FB5CD715-1E9E-788C-F401-3FF32D7CB6E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9" name="Oval 468">
              <a:extLst>
                <a:ext uri="{FF2B5EF4-FFF2-40B4-BE49-F238E27FC236}">
                  <a16:creationId xmlns:a16="http://schemas.microsoft.com/office/drawing/2014/main" id="{438F05A8-5521-970F-FB19-2B4DDA39E9F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0" name="Group 469">
              <a:extLst>
                <a:ext uri="{FF2B5EF4-FFF2-40B4-BE49-F238E27FC236}">
                  <a16:creationId xmlns:a16="http://schemas.microsoft.com/office/drawing/2014/main" id="{1DBB433B-D5B6-7CB2-CE6A-761D34055C4D}"/>
                </a:ext>
              </a:extLst>
            </p:cNvPr>
            <p:cNvGrpSpPr/>
            <p:nvPr/>
          </p:nvGrpSpPr>
          <p:grpSpPr>
            <a:xfrm>
              <a:off x="7713663" y="2848339"/>
              <a:ext cx="1042107" cy="425543"/>
              <a:chOff x="7786941" y="2884917"/>
              <a:chExt cx="897649" cy="353919"/>
            </a:xfrm>
          </p:grpSpPr>
          <p:sp>
            <p:nvSpPr>
              <p:cNvPr id="471" name="Freeform 470">
                <a:extLst>
                  <a:ext uri="{FF2B5EF4-FFF2-40B4-BE49-F238E27FC236}">
                    <a16:creationId xmlns:a16="http://schemas.microsoft.com/office/drawing/2014/main" id="{377FE2C6-0ADB-CC56-5D11-24F466CB7D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Freeform 471">
                <a:extLst>
                  <a:ext uri="{FF2B5EF4-FFF2-40B4-BE49-F238E27FC236}">
                    <a16:creationId xmlns:a16="http://schemas.microsoft.com/office/drawing/2014/main" id="{E7D2B79C-1A1A-2515-3A5D-7B7B2A1C93A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Freeform 472">
                <a:extLst>
                  <a:ext uri="{FF2B5EF4-FFF2-40B4-BE49-F238E27FC236}">
                    <a16:creationId xmlns:a16="http://schemas.microsoft.com/office/drawing/2014/main" id="{BB1E37AC-3904-73E9-7204-DA6534F8FF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Freeform 473">
                <a:extLst>
                  <a:ext uri="{FF2B5EF4-FFF2-40B4-BE49-F238E27FC236}">
                    <a16:creationId xmlns:a16="http://schemas.microsoft.com/office/drawing/2014/main" id="{FB30794F-8D87-C7CA-31D7-81947DF746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26" name="Straight Connector 25">
            <a:extLst>
              <a:ext uri="{FF2B5EF4-FFF2-40B4-BE49-F238E27FC236}">
                <a16:creationId xmlns:a16="http://schemas.microsoft.com/office/drawing/2014/main" id="{783B2CFD-E7F9-6437-B63E-39B786A84CA8}"/>
              </a:ext>
            </a:extLst>
          </p:cNvPr>
          <p:cNvCxnSpPr>
            <a:cxnSpLocks/>
            <a:endCxn id="468" idx="3"/>
          </p:cNvCxnSpPr>
          <p:nvPr/>
        </p:nvCxnSpPr>
        <p:spPr>
          <a:xfrm flipV="1">
            <a:off x="3616167" y="3724773"/>
            <a:ext cx="464633" cy="2575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ADEC6C-89E8-9D7A-0522-B48F8E3987B6}"/>
              </a:ext>
            </a:extLst>
          </p:cNvPr>
          <p:cNvCxnSpPr>
            <a:cxnSpLocks/>
          </p:cNvCxnSpPr>
          <p:nvPr/>
        </p:nvCxnSpPr>
        <p:spPr>
          <a:xfrm>
            <a:off x="3255132" y="4028373"/>
            <a:ext cx="165936" cy="2606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83388A-5D7F-25DA-2AC3-C76C05D9341D}"/>
              </a:ext>
            </a:extLst>
          </p:cNvPr>
          <p:cNvCxnSpPr>
            <a:cxnSpLocks/>
            <a:endCxn id="468" idx="2"/>
          </p:cNvCxnSpPr>
          <p:nvPr/>
        </p:nvCxnSpPr>
        <p:spPr>
          <a:xfrm flipV="1">
            <a:off x="4149435" y="3851726"/>
            <a:ext cx="297955" cy="428089"/>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9E4492A-DF6E-BDC1-49DD-DD34BE2818EF}"/>
              </a:ext>
            </a:extLst>
          </p:cNvPr>
          <p:cNvCxnSpPr>
            <a:cxnSpLocks/>
            <a:stCxn id="469" idx="7"/>
            <a:endCxn id="489" idx="3"/>
          </p:cNvCxnSpPr>
          <p:nvPr/>
        </p:nvCxnSpPr>
        <p:spPr>
          <a:xfrm flipV="1">
            <a:off x="4701814" y="3304696"/>
            <a:ext cx="669435" cy="1751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B9F92E81-2411-1803-B9B6-3CFBC22155DA}"/>
              </a:ext>
            </a:extLst>
          </p:cNvPr>
          <p:cNvGrpSpPr/>
          <p:nvPr/>
        </p:nvGrpSpPr>
        <p:grpSpPr>
          <a:xfrm>
            <a:off x="4699195" y="5809311"/>
            <a:ext cx="728870" cy="410817"/>
            <a:chOff x="7493876" y="2774731"/>
            <a:chExt cx="1481958" cy="894622"/>
          </a:xfrm>
          <a:effectLst>
            <a:outerShdw blurRad="50800" dist="38100" dir="18900000" algn="bl" rotWithShape="0">
              <a:prstClr val="black">
                <a:alpha val="40000"/>
              </a:prstClr>
            </a:outerShdw>
          </a:effectLst>
        </p:grpSpPr>
        <p:sp>
          <p:nvSpPr>
            <p:cNvPr id="530" name="Freeform 529">
              <a:extLst>
                <a:ext uri="{FF2B5EF4-FFF2-40B4-BE49-F238E27FC236}">
                  <a16:creationId xmlns:a16="http://schemas.microsoft.com/office/drawing/2014/main" id="{876D2E7F-08A7-B203-B2D6-A1119EF4CCF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1" name="Oval 530">
              <a:extLst>
                <a:ext uri="{FF2B5EF4-FFF2-40B4-BE49-F238E27FC236}">
                  <a16:creationId xmlns:a16="http://schemas.microsoft.com/office/drawing/2014/main" id="{265B8DEE-3775-7AAF-6CBF-7BC93C9A227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32" name="Group 531">
              <a:extLst>
                <a:ext uri="{FF2B5EF4-FFF2-40B4-BE49-F238E27FC236}">
                  <a16:creationId xmlns:a16="http://schemas.microsoft.com/office/drawing/2014/main" id="{7CD24C3F-73C1-FF4B-8A56-734DA4E8EDAC}"/>
                </a:ext>
              </a:extLst>
            </p:cNvPr>
            <p:cNvGrpSpPr/>
            <p:nvPr/>
          </p:nvGrpSpPr>
          <p:grpSpPr>
            <a:xfrm>
              <a:off x="7713663" y="2848339"/>
              <a:ext cx="1042107" cy="425543"/>
              <a:chOff x="7786941" y="2884917"/>
              <a:chExt cx="897649" cy="353919"/>
            </a:xfrm>
          </p:grpSpPr>
          <p:sp>
            <p:nvSpPr>
              <p:cNvPr id="533" name="Freeform 532">
                <a:extLst>
                  <a:ext uri="{FF2B5EF4-FFF2-40B4-BE49-F238E27FC236}">
                    <a16:creationId xmlns:a16="http://schemas.microsoft.com/office/drawing/2014/main" id="{F9F3D790-2CC0-F643-2C76-5C27C194D9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1B53CD38-4CB7-6A3F-566F-5CAF8BD14F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794A8140-6BFC-666E-6986-1AF971F437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E8B98C2E-4723-52D0-67BF-749F9ECA5E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45" name="Straight Connector 544">
            <a:extLst>
              <a:ext uri="{FF2B5EF4-FFF2-40B4-BE49-F238E27FC236}">
                <a16:creationId xmlns:a16="http://schemas.microsoft.com/office/drawing/2014/main" id="{CE66C930-8433-5333-11DB-B53D9CE6A8E7}"/>
              </a:ext>
            </a:extLst>
          </p:cNvPr>
          <p:cNvCxnSpPr>
            <a:cxnSpLocks/>
          </p:cNvCxnSpPr>
          <p:nvPr/>
        </p:nvCxnSpPr>
        <p:spPr>
          <a:xfrm flipV="1">
            <a:off x="5374372" y="5096705"/>
            <a:ext cx="450924" cy="418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A50F0F0E-0F2B-68EA-2C82-3656F3AB71FD}"/>
              </a:ext>
            </a:extLst>
          </p:cNvPr>
          <p:cNvCxnSpPr>
            <a:cxnSpLocks/>
          </p:cNvCxnSpPr>
          <p:nvPr/>
        </p:nvCxnSpPr>
        <p:spPr>
          <a:xfrm>
            <a:off x="5012874" y="5265316"/>
            <a:ext cx="43405" cy="55252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F3FF1802-33D1-CB98-ADF8-D9C4B64149C6}"/>
              </a:ext>
            </a:extLst>
          </p:cNvPr>
          <p:cNvCxnSpPr>
            <a:cxnSpLocks/>
          </p:cNvCxnSpPr>
          <p:nvPr/>
        </p:nvCxnSpPr>
        <p:spPr>
          <a:xfrm flipV="1">
            <a:off x="5401819" y="5223658"/>
            <a:ext cx="790067" cy="69605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33FEE61-290B-7532-E966-7C3C1EE8D781}"/>
              </a:ext>
            </a:extLst>
          </p:cNvPr>
          <p:cNvCxnSpPr>
            <a:cxnSpLocks/>
          </p:cNvCxnSpPr>
          <p:nvPr/>
        </p:nvCxnSpPr>
        <p:spPr>
          <a:xfrm>
            <a:off x="4149898" y="4430868"/>
            <a:ext cx="496024" cy="5566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65" name="Group 44">
            <a:extLst>
              <a:ext uri="{FF2B5EF4-FFF2-40B4-BE49-F238E27FC236}">
                <a16:creationId xmlns:a16="http://schemas.microsoft.com/office/drawing/2014/main" id="{C6FD4433-3E9F-9C89-3263-DCCFE5110809}"/>
              </a:ext>
            </a:extLst>
          </p:cNvPr>
          <p:cNvGrpSpPr>
            <a:grpSpLocks/>
          </p:cNvGrpSpPr>
          <p:nvPr/>
        </p:nvGrpSpPr>
        <p:grpSpPr bwMode="auto">
          <a:xfrm>
            <a:off x="7715408" y="4223479"/>
            <a:ext cx="757237" cy="628650"/>
            <a:chOff x="-44" y="1473"/>
            <a:chExt cx="981" cy="1105"/>
          </a:xfrm>
        </p:grpSpPr>
        <p:pic>
          <p:nvPicPr>
            <p:cNvPr id="566" name="Picture 45" descr="desktop_computer_stylized_medium">
              <a:extLst>
                <a:ext uri="{FF2B5EF4-FFF2-40B4-BE49-F238E27FC236}">
                  <a16:creationId xmlns:a16="http://schemas.microsoft.com/office/drawing/2014/main" id="{9931BC5C-9091-4DBF-1EA9-8138F897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 name="Freeform 46">
              <a:extLst>
                <a:ext uri="{FF2B5EF4-FFF2-40B4-BE49-F238E27FC236}">
                  <a16:creationId xmlns:a16="http://schemas.microsoft.com/office/drawing/2014/main" id="{1A63ED28-55FD-C6C5-65A6-EE3A7E68B5C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68" name="Group 44">
            <a:extLst>
              <a:ext uri="{FF2B5EF4-FFF2-40B4-BE49-F238E27FC236}">
                <a16:creationId xmlns:a16="http://schemas.microsoft.com/office/drawing/2014/main" id="{91026521-A70A-0E93-6DE6-76A7ACF86E13}"/>
              </a:ext>
            </a:extLst>
          </p:cNvPr>
          <p:cNvGrpSpPr>
            <a:grpSpLocks/>
          </p:cNvGrpSpPr>
          <p:nvPr/>
        </p:nvGrpSpPr>
        <p:grpSpPr bwMode="auto">
          <a:xfrm>
            <a:off x="7836150" y="5015139"/>
            <a:ext cx="757237" cy="628650"/>
            <a:chOff x="-44" y="1473"/>
            <a:chExt cx="981" cy="1105"/>
          </a:xfrm>
        </p:grpSpPr>
        <p:pic>
          <p:nvPicPr>
            <p:cNvPr id="569" name="Picture 45" descr="desktop_computer_stylized_medium">
              <a:extLst>
                <a:ext uri="{FF2B5EF4-FFF2-40B4-BE49-F238E27FC236}">
                  <a16:creationId xmlns:a16="http://schemas.microsoft.com/office/drawing/2014/main" id="{04B05634-5383-FC0F-48B9-52F27650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 name="Freeform 46">
              <a:extLst>
                <a:ext uri="{FF2B5EF4-FFF2-40B4-BE49-F238E27FC236}">
                  <a16:creationId xmlns:a16="http://schemas.microsoft.com/office/drawing/2014/main" id="{0D603D16-7109-42F0-F465-12F1C78799E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71" name="Group 44">
            <a:extLst>
              <a:ext uri="{FF2B5EF4-FFF2-40B4-BE49-F238E27FC236}">
                <a16:creationId xmlns:a16="http://schemas.microsoft.com/office/drawing/2014/main" id="{A19974A9-4C00-F729-52DE-F1B7281FB692}"/>
              </a:ext>
            </a:extLst>
          </p:cNvPr>
          <p:cNvGrpSpPr>
            <a:grpSpLocks/>
          </p:cNvGrpSpPr>
          <p:nvPr/>
        </p:nvGrpSpPr>
        <p:grpSpPr bwMode="auto">
          <a:xfrm>
            <a:off x="7644900" y="5859475"/>
            <a:ext cx="757237" cy="628650"/>
            <a:chOff x="-44" y="1473"/>
            <a:chExt cx="981" cy="1105"/>
          </a:xfrm>
        </p:grpSpPr>
        <p:pic>
          <p:nvPicPr>
            <p:cNvPr id="572" name="Picture 45" descr="desktop_computer_stylized_medium">
              <a:extLst>
                <a:ext uri="{FF2B5EF4-FFF2-40B4-BE49-F238E27FC236}">
                  <a16:creationId xmlns:a16="http://schemas.microsoft.com/office/drawing/2014/main" id="{2D624E1D-4F15-09FA-8B63-0C67FC7D2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Freeform 46">
              <a:extLst>
                <a:ext uri="{FF2B5EF4-FFF2-40B4-BE49-F238E27FC236}">
                  <a16:creationId xmlns:a16="http://schemas.microsoft.com/office/drawing/2014/main" id="{60AFB4F7-93F1-F181-B7A9-15F8F1F7D56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74" name="Freeform 39">
            <a:extLst>
              <a:ext uri="{FF2B5EF4-FFF2-40B4-BE49-F238E27FC236}">
                <a16:creationId xmlns:a16="http://schemas.microsoft.com/office/drawing/2014/main" id="{8A65AF3A-7534-56FC-4D9B-9877AD1DCB44}"/>
              </a:ext>
            </a:extLst>
          </p:cNvPr>
          <p:cNvSpPr>
            <a:spLocks/>
          </p:cNvSpPr>
          <p:nvPr/>
        </p:nvSpPr>
        <p:spPr bwMode="auto">
          <a:xfrm>
            <a:off x="6880122" y="4861912"/>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5" name="Straight Connector 574">
            <a:extLst>
              <a:ext uri="{FF2B5EF4-FFF2-40B4-BE49-F238E27FC236}">
                <a16:creationId xmlns:a16="http://schemas.microsoft.com/office/drawing/2014/main" id="{D41CC4D7-E0C7-01BD-7241-348C2FAE0E85}"/>
              </a:ext>
            </a:extLst>
          </p:cNvPr>
          <p:cNvCxnSpPr>
            <a:cxnSpLocks/>
            <a:endCxn id="566" idx="2"/>
          </p:cNvCxnSpPr>
          <p:nvPr/>
        </p:nvCxnSpPr>
        <p:spPr>
          <a:xfrm flipV="1">
            <a:off x="7658095" y="4852129"/>
            <a:ext cx="435931" cy="2315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3BCFBB29-5169-A8FF-71AC-C3E87844B0E5}"/>
              </a:ext>
            </a:extLst>
          </p:cNvPr>
          <p:cNvCxnSpPr>
            <a:cxnSpLocks/>
          </p:cNvCxnSpPr>
          <p:nvPr/>
        </p:nvCxnSpPr>
        <p:spPr>
          <a:xfrm>
            <a:off x="7708898" y="5453620"/>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BB5F09E2-0C9F-ACD1-EFE4-1CEF30F95ADA}"/>
              </a:ext>
            </a:extLst>
          </p:cNvPr>
          <p:cNvCxnSpPr>
            <a:cxnSpLocks/>
          </p:cNvCxnSpPr>
          <p:nvPr/>
        </p:nvCxnSpPr>
        <p:spPr>
          <a:xfrm>
            <a:off x="7579794" y="5816420"/>
            <a:ext cx="332734" cy="2472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CAB353-7E7B-0785-5249-BCB466A4E016}"/>
              </a:ext>
            </a:extLst>
          </p:cNvPr>
          <p:cNvCxnSpPr>
            <a:cxnSpLocks/>
          </p:cNvCxnSpPr>
          <p:nvPr/>
        </p:nvCxnSpPr>
        <p:spPr>
          <a:xfrm>
            <a:off x="6544326" y="5087668"/>
            <a:ext cx="394739" cy="19517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AAB42C32-18BB-D87F-7224-A5AF5B688CAA}"/>
              </a:ext>
            </a:extLst>
          </p:cNvPr>
          <p:cNvCxnSpPr>
            <a:cxnSpLocks/>
            <a:endCxn id="489" idx="2"/>
          </p:cNvCxnSpPr>
          <p:nvPr/>
        </p:nvCxnSpPr>
        <p:spPr>
          <a:xfrm flipH="1" flipV="1">
            <a:off x="5737839" y="3431649"/>
            <a:ext cx="451089" cy="138119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0" name="TextBox 599">
            <a:extLst>
              <a:ext uri="{FF2B5EF4-FFF2-40B4-BE49-F238E27FC236}">
                <a16:creationId xmlns:a16="http://schemas.microsoft.com/office/drawing/2014/main" id="{92DF6573-B907-F8B1-2C5F-0A997606DA5F}"/>
              </a:ext>
            </a:extLst>
          </p:cNvPr>
          <p:cNvSpPr txBox="1"/>
          <p:nvPr/>
        </p:nvSpPr>
        <p:spPr>
          <a:xfrm>
            <a:off x="7771201" y="1554719"/>
            <a:ext cx="4316024" cy="1200329"/>
          </a:xfrm>
          <a:prstGeom prst="rect">
            <a:avLst/>
          </a:prstGeom>
          <a:noFill/>
        </p:spPr>
        <p:txBody>
          <a:bodyPr wrap="square" rtlCol="0">
            <a:spAutoFit/>
          </a:bodyPr>
          <a:lstStyle/>
          <a:p>
            <a:pPr marL="342900" indent="-342900">
              <a:buClr>
                <a:srgbClr val="0000A8"/>
              </a:buClr>
              <a:buFont typeface="Wingdings" pitchFamily="2" charset="2"/>
              <a:buChar char="§"/>
            </a:pPr>
            <a:r>
              <a:rPr lang="en-US" sz="2400"/>
              <a:t>Provides connectivity between (groups of) physically “adjacent” entities.</a:t>
            </a:r>
          </a:p>
        </p:txBody>
      </p:sp>
      <p:sp>
        <p:nvSpPr>
          <p:cNvPr id="601" name="TextBox 600">
            <a:extLst>
              <a:ext uri="{FF2B5EF4-FFF2-40B4-BE49-F238E27FC236}">
                <a16:creationId xmlns:a16="http://schemas.microsoft.com/office/drawing/2014/main" id="{A4FB6AEE-1DA7-254C-7EB4-880FFE01958F}"/>
              </a:ext>
            </a:extLst>
          </p:cNvPr>
          <p:cNvSpPr txBox="1"/>
          <p:nvPr/>
        </p:nvSpPr>
        <p:spPr>
          <a:xfrm>
            <a:off x="1051659" y="2118969"/>
            <a:ext cx="947361" cy="523220"/>
          </a:xfrm>
          <a:prstGeom prst="rect">
            <a:avLst/>
          </a:prstGeom>
          <a:noFill/>
        </p:spPr>
        <p:txBody>
          <a:bodyPr wrap="square" rtlCol="0">
            <a:spAutoFit/>
          </a:bodyPr>
          <a:lstStyle/>
          <a:p>
            <a:r>
              <a:rPr lang="en-US" sz="2800" b="1"/>
              <a:t>A</a:t>
            </a:r>
          </a:p>
        </p:txBody>
      </p:sp>
      <p:sp>
        <p:nvSpPr>
          <p:cNvPr id="602" name="TextBox 601">
            <a:extLst>
              <a:ext uri="{FF2B5EF4-FFF2-40B4-BE49-F238E27FC236}">
                <a16:creationId xmlns:a16="http://schemas.microsoft.com/office/drawing/2014/main" id="{243E9A34-EED1-44C4-D988-5F2E30592954}"/>
              </a:ext>
            </a:extLst>
          </p:cNvPr>
          <p:cNvSpPr txBox="1"/>
          <p:nvPr/>
        </p:nvSpPr>
        <p:spPr>
          <a:xfrm>
            <a:off x="8658167" y="5074951"/>
            <a:ext cx="947361" cy="523220"/>
          </a:xfrm>
          <a:prstGeom prst="rect">
            <a:avLst/>
          </a:prstGeom>
          <a:noFill/>
        </p:spPr>
        <p:txBody>
          <a:bodyPr wrap="square" rtlCol="0">
            <a:spAutoFit/>
          </a:bodyPr>
          <a:lstStyle/>
          <a:p>
            <a:r>
              <a:rPr lang="en-US" sz="2800" b="1"/>
              <a:t>B</a:t>
            </a:r>
          </a:p>
        </p:txBody>
      </p:sp>
      <p:sp>
        <p:nvSpPr>
          <p:cNvPr id="4" name="Oval 3">
            <a:extLst>
              <a:ext uri="{FF2B5EF4-FFF2-40B4-BE49-F238E27FC236}">
                <a16:creationId xmlns:a16="http://schemas.microsoft.com/office/drawing/2014/main" id="{F5470882-BE09-63BF-46D8-1A01EED79608}"/>
              </a:ext>
            </a:extLst>
          </p:cNvPr>
          <p:cNvSpPr/>
          <p:nvPr/>
        </p:nvSpPr>
        <p:spPr>
          <a:xfrm>
            <a:off x="939533" y="2096480"/>
            <a:ext cx="662278" cy="55372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82400D1-9434-655D-9833-385FCB697A1C}"/>
              </a:ext>
            </a:extLst>
          </p:cNvPr>
          <p:cNvSpPr/>
          <p:nvPr/>
        </p:nvSpPr>
        <p:spPr>
          <a:xfrm>
            <a:off x="1456385" y="2608115"/>
            <a:ext cx="1429069" cy="224638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0E5D4D85-3E57-0EAD-5FF9-9BA5B1C9A6CF}"/>
              </a:ext>
            </a:extLst>
          </p:cNvPr>
          <p:cNvGrpSpPr/>
          <p:nvPr/>
        </p:nvGrpSpPr>
        <p:grpSpPr>
          <a:xfrm>
            <a:off x="2887760" y="3617556"/>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 name="Group 24">
            <a:extLst>
              <a:ext uri="{FF2B5EF4-FFF2-40B4-BE49-F238E27FC236}">
                <a16:creationId xmlns:a16="http://schemas.microsoft.com/office/drawing/2014/main" id="{749AC9D2-BB1C-50BE-FF13-5649C9244240}"/>
              </a:ext>
            </a:extLst>
          </p:cNvPr>
          <p:cNvGrpSpPr/>
          <p:nvPr/>
        </p:nvGrpSpPr>
        <p:grpSpPr>
          <a:xfrm>
            <a:off x="3421028" y="4146842"/>
            <a:ext cx="728870" cy="410817"/>
            <a:chOff x="7493876" y="2774731"/>
            <a:chExt cx="1481958" cy="894622"/>
          </a:xfrm>
          <a:effectLst>
            <a:outerShdw blurRad="50800" dist="38100" dir="18900000" algn="bl" rotWithShape="0">
              <a:prstClr val="black">
                <a:alpha val="40000"/>
              </a:prstClr>
            </a:outerShdw>
          </a:effectLst>
        </p:grpSpPr>
        <p:sp>
          <p:nvSpPr>
            <p:cNvPr id="27" name="Freeform 26">
              <a:extLst>
                <a:ext uri="{FF2B5EF4-FFF2-40B4-BE49-F238E27FC236}">
                  <a16:creationId xmlns:a16="http://schemas.microsoft.com/office/drawing/2014/main" id="{7F88B41D-FA43-BC87-AD3A-9CD197831A6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Oval 27">
              <a:extLst>
                <a:ext uri="{FF2B5EF4-FFF2-40B4-BE49-F238E27FC236}">
                  <a16:creationId xmlns:a16="http://schemas.microsoft.com/office/drawing/2014/main" id="{7A4524A1-7313-CE2F-030B-5A4C53EBCEE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9" name="Group 28">
              <a:extLst>
                <a:ext uri="{FF2B5EF4-FFF2-40B4-BE49-F238E27FC236}">
                  <a16:creationId xmlns:a16="http://schemas.microsoft.com/office/drawing/2014/main" id="{D058D294-6489-15FE-26B9-206FB4D4543D}"/>
                </a:ext>
              </a:extLst>
            </p:cNvPr>
            <p:cNvGrpSpPr/>
            <p:nvPr/>
          </p:nvGrpSpPr>
          <p:grpSpPr>
            <a:xfrm>
              <a:off x="7713663" y="2848339"/>
              <a:ext cx="1042107" cy="425543"/>
              <a:chOff x="7786941" y="2884917"/>
              <a:chExt cx="897649" cy="353919"/>
            </a:xfrm>
          </p:grpSpPr>
          <p:sp>
            <p:nvSpPr>
              <p:cNvPr id="30" name="Freeform 29">
                <a:extLst>
                  <a:ext uri="{FF2B5EF4-FFF2-40B4-BE49-F238E27FC236}">
                    <a16:creationId xmlns:a16="http://schemas.microsoft.com/office/drawing/2014/main" id="{B87FEB97-CE36-E474-85CD-DC12D93A851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CC9599E3-8F45-4910-8616-438A850ECC4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86CC7B65-5404-396A-B5FD-11CBFF0A0C6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7BAC99F1-27D9-F2D9-50EB-05381970FE2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6" name="Group 35">
            <a:extLst>
              <a:ext uri="{FF2B5EF4-FFF2-40B4-BE49-F238E27FC236}">
                <a16:creationId xmlns:a16="http://schemas.microsoft.com/office/drawing/2014/main" id="{803D1F2C-30D7-4017-315D-469924977CBA}"/>
              </a:ext>
            </a:extLst>
          </p:cNvPr>
          <p:cNvGrpSpPr/>
          <p:nvPr/>
        </p:nvGrpSpPr>
        <p:grpSpPr>
          <a:xfrm>
            <a:off x="4645502" y="4854499"/>
            <a:ext cx="728870" cy="410817"/>
            <a:chOff x="7493876" y="2774731"/>
            <a:chExt cx="1481958" cy="894622"/>
          </a:xfrm>
          <a:effectLst>
            <a:outerShdw blurRad="50800" dist="38100" dir="18900000" algn="bl" rotWithShape="0">
              <a:prstClr val="black">
                <a:alpha val="40000"/>
              </a:prstClr>
            </a:outerShdw>
          </a:effectLst>
        </p:grpSpPr>
        <p:sp>
          <p:nvSpPr>
            <p:cNvPr id="37" name="Freeform 36">
              <a:extLst>
                <a:ext uri="{FF2B5EF4-FFF2-40B4-BE49-F238E27FC236}">
                  <a16:creationId xmlns:a16="http://schemas.microsoft.com/office/drawing/2014/main" id="{CB7CB0D6-876F-1E75-B79A-819D3EAEF17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8" name="Oval 37">
              <a:extLst>
                <a:ext uri="{FF2B5EF4-FFF2-40B4-BE49-F238E27FC236}">
                  <a16:creationId xmlns:a16="http://schemas.microsoft.com/office/drawing/2014/main" id="{69C2F99B-4D7F-9FF0-88E8-B1F0C94AB364}"/>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9" name="Group 38">
              <a:extLst>
                <a:ext uri="{FF2B5EF4-FFF2-40B4-BE49-F238E27FC236}">
                  <a16:creationId xmlns:a16="http://schemas.microsoft.com/office/drawing/2014/main" id="{E5AE5F8E-92CC-9084-243F-B481A0014EEA}"/>
                </a:ext>
              </a:extLst>
            </p:cNvPr>
            <p:cNvGrpSpPr/>
            <p:nvPr/>
          </p:nvGrpSpPr>
          <p:grpSpPr>
            <a:xfrm>
              <a:off x="7713663" y="2848339"/>
              <a:ext cx="1042107" cy="425543"/>
              <a:chOff x="7786941" y="2884917"/>
              <a:chExt cx="897649" cy="353919"/>
            </a:xfrm>
          </p:grpSpPr>
          <p:sp>
            <p:nvSpPr>
              <p:cNvPr id="40" name="Freeform 39">
                <a:extLst>
                  <a:ext uri="{FF2B5EF4-FFF2-40B4-BE49-F238E27FC236}">
                    <a16:creationId xmlns:a16="http://schemas.microsoft.com/office/drawing/2014/main" id="{AD754E37-ECD2-7EF5-FB80-8760D99E04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2E24366B-55CC-8109-5376-EF78DC86C4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a:extLst>
                  <a:ext uri="{FF2B5EF4-FFF2-40B4-BE49-F238E27FC236}">
                    <a16:creationId xmlns:a16="http://schemas.microsoft.com/office/drawing/2014/main" id="{97B0EA26-A236-64F6-E83B-4AE6D7F4440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a:extLst>
                  <a:ext uri="{FF2B5EF4-FFF2-40B4-BE49-F238E27FC236}">
                    <a16:creationId xmlns:a16="http://schemas.microsoft.com/office/drawing/2014/main" id="{42A8003D-6475-B356-3058-8FA634F34C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4" name="Group 43">
            <a:extLst>
              <a:ext uri="{FF2B5EF4-FFF2-40B4-BE49-F238E27FC236}">
                <a16:creationId xmlns:a16="http://schemas.microsoft.com/office/drawing/2014/main" id="{79E5D0E6-6D48-1567-D94F-723A4FDD19D2}"/>
              </a:ext>
            </a:extLst>
          </p:cNvPr>
          <p:cNvGrpSpPr/>
          <p:nvPr/>
        </p:nvGrpSpPr>
        <p:grpSpPr>
          <a:xfrm>
            <a:off x="5824514" y="4812841"/>
            <a:ext cx="728870" cy="410817"/>
            <a:chOff x="7493876" y="2774731"/>
            <a:chExt cx="1481958" cy="894622"/>
          </a:xfrm>
          <a:effectLst>
            <a:outerShdw blurRad="50800" dist="38100" dir="18900000" algn="bl" rotWithShape="0">
              <a:prstClr val="black">
                <a:alpha val="40000"/>
              </a:prstClr>
            </a:outerShdw>
          </a:effectLst>
        </p:grpSpPr>
        <p:sp>
          <p:nvSpPr>
            <p:cNvPr id="45" name="Freeform 44">
              <a:extLst>
                <a:ext uri="{FF2B5EF4-FFF2-40B4-BE49-F238E27FC236}">
                  <a16:creationId xmlns:a16="http://schemas.microsoft.com/office/drawing/2014/main" id="{9A76600F-2377-680D-4DC8-9495924A78C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 name="Oval 45">
              <a:extLst>
                <a:ext uri="{FF2B5EF4-FFF2-40B4-BE49-F238E27FC236}">
                  <a16:creationId xmlns:a16="http://schemas.microsoft.com/office/drawing/2014/main" id="{A671DA1D-D914-273A-06DD-C280DF5D233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 name="Group 46">
              <a:extLst>
                <a:ext uri="{FF2B5EF4-FFF2-40B4-BE49-F238E27FC236}">
                  <a16:creationId xmlns:a16="http://schemas.microsoft.com/office/drawing/2014/main" id="{A3B8C6E3-921D-021C-B273-4DB15D5226FB}"/>
                </a:ext>
              </a:extLst>
            </p:cNvPr>
            <p:cNvGrpSpPr/>
            <p:nvPr/>
          </p:nvGrpSpPr>
          <p:grpSpPr>
            <a:xfrm>
              <a:off x="7713663" y="2848339"/>
              <a:ext cx="1042107" cy="425543"/>
              <a:chOff x="7786941" y="2884917"/>
              <a:chExt cx="897649" cy="353919"/>
            </a:xfrm>
          </p:grpSpPr>
          <p:sp>
            <p:nvSpPr>
              <p:cNvPr id="48" name="Freeform 47">
                <a:extLst>
                  <a:ext uri="{FF2B5EF4-FFF2-40B4-BE49-F238E27FC236}">
                    <a16:creationId xmlns:a16="http://schemas.microsoft.com/office/drawing/2014/main" id="{DBC07A16-39CE-DCDE-78AD-87F70CBFFE3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48">
                <a:extLst>
                  <a:ext uri="{FF2B5EF4-FFF2-40B4-BE49-F238E27FC236}">
                    <a16:creationId xmlns:a16="http://schemas.microsoft.com/office/drawing/2014/main" id="{3739D34E-EF8A-DEF3-53C5-24CBDE62296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a:extLst>
                  <a:ext uri="{FF2B5EF4-FFF2-40B4-BE49-F238E27FC236}">
                    <a16:creationId xmlns:a16="http://schemas.microsoft.com/office/drawing/2014/main" id="{2FD0FCBE-9EDC-89BD-234D-7254052F2F2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50">
                <a:extLst>
                  <a:ext uri="{FF2B5EF4-FFF2-40B4-BE49-F238E27FC236}">
                    <a16:creationId xmlns:a16="http://schemas.microsoft.com/office/drawing/2014/main" id="{C51A79B1-5162-3215-5E9C-FC17A94578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9" name="Title 1">
            <a:extLst>
              <a:ext uri="{FF2B5EF4-FFF2-40B4-BE49-F238E27FC236}">
                <a16:creationId xmlns:a16="http://schemas.microsoft.com/office/drawing/2014/main" id="{60083D93-7674-D12D-0D40-21E6701EE1C5}"/>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Link layer: local connectivity</a:t>
            </a:r>
            <a:endParaRPr lang="en-US" dirty="0"/>
          </a:p>
        </p:txBody>
      </p:sp>
    </p:spTree>
    <p:extLst>
      <p:ext uri="{BB962C8B-B14F-4D97-AF65-F5344CB8AC3E}">
        <p14:creationId xmlns:p14="http://schemas.microsoft.com/office/powerpoint/2010/main" val="119742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Freeform 558">
            <a:extLst>
              <a:ext uri="{FF2B5EF4-FFF2-40B4-BE49-F238E27FC236}">
                <a16:creationId xmlns:a16="http://schemas.microsoft.com/office/drawing/2014/main" id="{EEC54F45-05BC-B56F-7CB7-E3EFA3EC400E}"/>
              </a:ext>
            </a:extLst>
          </p:cNvPr>
          <p:cNvSpPr/>
          <p:nvPr/>
        </p:nvSpPr>
        <p:spPr>
          <a:xfrm>
            <a:off x="4445897" y="4461030"/>
            <a:ext cx="2376496" cy="1964331"/>
          </a:xfrm>
          <a:custGeom>
            <a:avLst/>
            <a:gdLst>
              <a:gd name="connsiteX0" fmla="*/ 159657 w 3149600"/>
              <a:gd name="connsiteY0" fmla="*/ 1611086 h 2104572"/>
              <a:gd name="connsiteX1" fmla="*/ 130629 w 3149600"/>
              <a:gd name="connsiteY1" fmla="*/ 1422400 h 2104572"/>
              <a:gd name="connsiteX2" fmla="*/ 101600 w 3149600"/>
              <a:gd name="connsiteY2" fmla="*/ 1364343 h 2104572"/>
              <a:gd name="connsiteX3" fmla="*/ 87086 w 3149600"/>
              <a:gd name="connsiteY3" fmla="*/ 1262743 h 2104572"/>
              <a:gd name="connsiteX4" fmla="*/ 43543 w 3149600"/>
              <a:gd name="connsiteY4" fmla="*/ 1132115 h 2104572"/>
              <a:gd name="connsiteX5" fmla="*/ 29029 w 3149600"/>
              <a:gd name="connsiteY5" fmla="*/ 1088572 h 2104572"/>
              <a:gd name="connsiteX6" fmla="*/ 0 w 3149600"/>
              <a:gd name="connsiteY6" fmla="*/ 972457 h 2104572"/>
              <a:gd name="connsiteX7" fmla="*/ 14514 w 3149600"/>
              <a:gd name="connsiteY7" fmla="*/ 638629 h 2104572"/>
              <a:gd name="connsiteX8" fmla="*/ 29029 w 3149600"/>
              <a:gd name="connsiteY8" fmla="*/ 595086 h 2104572"/>
              <a:gd name="connsiteX9" fmla="*/ 72572 w 3149600"/>
              <a:gd name="connsiteY9" fmla="*/ 493486 h 2104572"/>
              <a:gd name="connsiteX10" fmla="*/ 101600 w 3149600"/>
              <a:gd name="connsiteY10" fmla="*/ 435429 h 2104572"/>
              <a:gd name="connsiteX11" fmla="*/ 246743 w 3149600"/>
              <a:gd name="connsiteY11" fmla="*/ 304800 h 2104572"/>
              <a:gd name="connsiteX12" fmla="*/ 362857 w 3149600"/>
              <a:gd name="connsiteY12" fmla="*/ 246743 h 2104572"/>
              <a:gd name="connsiteX13" fmla="*/ 537029 w 3149600"/>
              <a:gd name="connsiteY13" fmla="*/ 217715 h 2104572"/>
              <a:gd name="connsiteX14" fmla="*/ 1262743 w 3149600"/>
              <a:gd name="connsiteY14" fmla="*/ 203200 h 2104572"/>
              <a:gd name="connsiteX15" fmla="*/ 1335314 w 3149600"/>
              <a:gd name="connsiteY15" fmla="*/ 188686 h 2104572"/>
              <a:gd name="connsiteX16" fmla="*/ 1378857 w 3149600"/>
              <a:gd name="connsiteY16" fmla="*/ 159657 h 2104572"/>
              <a:gd name="connsiteX17" fmla="*/ 1422400 w 3149600"/>
              <a:gd name="connsiteY17" fmla="*/ 145143 h 2104572"/>
              <a:gd name="connsiteX18" fmla="*/ 1465943 w 3149600"/>
              <a:gd name="connsiteY18" fmla="*/ 116115 h 2104572"/>
              <a:gd name="connsiteX19" fmla="*/ 1654629 w 3149600"/>
              <a:gd name="connsiteY19" fmla="*/ 72572 h 2104572"/>
              <a:gd name="connsiteX20" fmla="*/ 2046514 w 3149600"/>
              <a:gd name="connsiteY20" fmla="*/ 43543 h 2104572"/>
              <a:gd name="connsiteX21" fmla="*/ 2090057 w 3149600"/>
              <a:gd name="connsiteY21" fmla="*/ 29029 h 2104572"/>
              <a:gd name="connsiteX22" fmla="*/ 2191657 w 3149600"/>
              <a:gd name="connsiteY22" fmla="*/ 14515 h 2104572"/>
              <a:gd name="connsiteX23" fmla="*/ 2278743 w 3149600"/>
              <a:gd name="connsiteY23" fmla="*/ 0 h 2104572"/>
              <a:gd name="connsiteX24" fmla="*/ 2627086 w 3149600"/>
              <a:gd name="connsiteY24" fmla="*/ 14515 h 2104572"/>
              <a:gd name="connsiteX25" fmla="*/ 2728686 w 3149600"/>
              <a:gd name="connsiteY25" fmla="*/ 43543 h 2104572"/>
              <a:gd name="connsiteX26" fmla="*/ 2772229 w 3149600"/>
              <a:gd name="connsiteY26" fmla="*/ 72572 h 2104572"/>
              <a:gd name="connsiteX27" fmla="*/ 2888343 w 3149600"/>
              <a:gd name="connsiteY27" fmla="*/ 145143 h 2104572"/>
              <a:gd name="connsiteX28" fmla="*/ 2931886 w 3149600"/>
              <a:gd name="connsiteY28" fmla="*/ 203200 h 2104572"/>
              <a:gd name="connsiteX29" fmla="*/ 3149600 w 3149600"/>
              <a:gd name="connsiteY29" fmla="*/ 696686 h 2104572"/>
              <a:gd name="connsiteX30" fmla="*/ 3120572 w 3149600"/>
              <a:gd name="connsiteY30" fmla="*/ 986972 h 2104572"/>
              <a:gd name="connsiteX31" fmla="*/ 3106057 w 3149600"/>
              <a:gd name="connsiteY31" fmla="*/ 1030515 h 2104572"/>
              <a:gd name="connsiteX32" fmla="*/ 2989943 w 3149600"/>
              <a:gd name="connsiteY32" fmla="*/ 1103086 h 2104572"/>
              <a:gd name="connsiteX33" fmla="*/ 2917372 w 3149600"/>
              <a:gd name="connsiteY33" fmla="*/ 1146629 h 2104572"/>
              <a:gd name="connsiteX34" fmla="*/ 2815772 w 3149600"/>
              <a:gd name="connsiteY34" fmla="*/ 1175657 h 2104572"/>
              <a:gd name="connsiteX35" fmla="*/ 2641600 w 3149600"/>
              <a:gd name="connsiteY35" fmla="*/ 1204686 h 2104572"/>
              <a:gd name="connsiteX36" fmla="*/ 2394857 w 3149600"/>
              <a:gd name="connsiteY36" fmla="*/ 1233715 h 2104572"/>
              <a:gd name="connsiteX37" fmla="*/ 2162629 w 3149600"/>
              <a:gd name="connsiteY37" fmla="*/ 1277257 h 2104572"/>
              <a:gd name="connsiteX38" fmla="*/ 1988457 w 3149600"/>
              <a:gd name="connsiteY38" fmla="*/ 1306286 h 2104572"/>
              <a:gd name="connsiteX39" fmla="*/ 1886857 w 3149600"/>
              <a:gd name="connsiteY39" fmla="*/ 1335315 h 2104572"/>
              <a:gd name="connsiteX40" fmla="*/ 1843314 w 3149600"/>
              <a:gd name="connsiteY40" fmla="*/ 1364343 h 2104572"/>
              <a:gd name="connsiteX41" fmla="*/ 1799772 w 3149600"/>
              <a:gd name="connsiteY41" fmla="*/ 1378857 h 2104572"/>
              <a:gd name="connsiteX42" fmla="*/ 1756229 w 3149600"/>
              <a:gd name="connsiteY42" fmla="*/ 1422400 h 2104572"/>
              <a:gd name="connsiteX43" fmla="*/ 1712686 w 3149600"/>
              <a:gd name="connsiteY43" fmla="*/ 1451429 h 2104572"/>
              <a:gd name="connsiteX44" fmla="*/ 1625600 w 3149600"/>
              <a:gd name="connsiteY44" fmla="*/ 1538515 h 2104572"/>
              <a:gd name="connsiteX45" fmla="*/ 1567543 w 3149600"/>
              <a:gd name="connsiteY45" fmla="*/ 1596572 h 2104572"/>
              <a:gd name="connsiteX46" fmla="*/ 1524000 w 3149600"/>
              <a:gd name="connsiteY46" fmla="*/ 1640115 h 2104572"/>
              <a:gd name="connsiteX47" fmla="*/ 1509486 w 3149600"/>
              <a:gd name="connsiteY47" fmla="*/ 1683657 h 2104572"/>
              <a:gd name="connsiteX48" fmla="*/ 1335314 w 3149600"/>
              <a:gd name="connsiteY48" fmla="*/ 1886857 h 2104572"/>
              <a:gd name="connsiteX49" fmla="*/ 1248229 w 3149600"/>
              <a:gd name="connsiteY49" fmla="*/ 1959429 h 2104572"/>
              <a:gd name="connsiteX50" fmla="*/ 1132114 w 3149600"/>
              <a:gd name="connsiteY50" fmla="*/ 2046515 h 2104572"/>
              <a:gd name="connsiteX51" fmla="*/ 1045029 w 3149600"/>
              <a:gd name="connsiteY51" fmla="*/ 2075543 h 2104572"/>
              <a:gd name="connsiteX52" fmla="*/ 1001486 w 3149600"/>
              <a:gd name="connsiteY52" fmla="*/ 2090057 h 2104572"/>
              <a:gd name="connsiteX53" fmla="*/ 943429 w 3149600"/>
              <a:gd name="connsiteY53" fmla="*/ 2104572 h 2104572"/>
              <a:gd name="connsiteX54" fmla="*/ 566057 w 3149600"/>
              <a:gd name="connsiteY54" fmla="*/ 2075543 h 2104572"/>
              <a:gd name="connsiteX55" fmla="*/ 435429 w 3149600"/>
              <a:gd name="connsiteY55" fmla="*/ 2032000 h 2104572"/>
              <a:gd name="connsiteX56" fmla="*/ 391886 w 3149600"/>
              <a:gd name="connsiteY56" fmla="*/ 2017486 h 2104572"/>
              <a:gd name="connsiteX57" fmla="*/ 304800 w 3149600"/>
              <a:gd name="connsiteY57" fmla="*/ 1930400 h 2104572"/>
              <a:gd name="connsiteX58" fmla="*/ 246743 w 3149600"/>
              <a:gd name="connsiteY58" fmla="*/ 1843315 h 2104572"/>
              <a:gd name="connsiteX59" fmla="*/ 217714 w 3149600"/>
              <a:gd name="connsiteY59" fmla="*/ 1799772 h 2104572"/>
              <a:gd name="connsiteX60" fmla="*/ 159657 w 3149600"/>
              <a:gd name="connsiteY60" fmla="*/ 1698172 h 2104572"/>
              <a:gd name="connsiteX61" fmla="*/ 159657 w 3149600"/>
              <a:gd name="connsiteY61" fmla="*/ 1611086 h 2104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149600" h="2104572">
                <a:moveTo>
                  <a:pt x="159657" y="1611086"/>
                </a:moveTo>
                <a:cubicBezTo>
                  <a:pt x="154819" y="1565124"/>
                  <a:pt x="143927" y="1462293"/>
                  <a:pt x="130629" y="1422400"/>
                </a:cubicBezTo>
                <a:cubicBezTo>
                  <a:pt x="123787" y="1401874"/>
                  <a:pt x="111276" y="1383695"/>
                  <a:pt x="101600" y="1364343"/>
                </a:cubicBezTo>
                <a:cubicBezTo>
                  <a:pt x="96762" y="1330476"/>
                  <a:pt x="95383" y="1295932"/>
                  <a:pt x="87086" y="1262743"/>
                </a:cubicBezTo>
                <a:cubicBezTo>
                  <a:pt x="75954" y="1218215"/>
                  <a:pt x="58057" y="1175658"/>
                  <a:pt x="43543" y="1132115"/>
                </a:cubicBezTo>
                <a:cubicBezTo>
                  <a:pt x="38705" y="1117601"/>
                  <a:pt x="32030" y="1103574"/>
                  <a:pt x="29029" y="1088572"/>
                </a:cubicBezTo>
                <a:cubicBezTo>
                  <a:pt x="11513" y="1000998"/>
                  <a:pt x="22315" y="1039404"/>
                  <a:pt x="0" y="972457"/>
                </a:cubicBezTo>
                <a:cubicBezTo>
                  <a:pt x="4838" y="861181"/>
                  <a:pt x="5971" y="749682"/>
                  <a:pt x="14514" y="638629"/>
                </a:cubicBezTo>
                <a:cubicBezTo>
                  <a:pt x="15687" y="623375"/>
                  <a:pt x="24826" y="609797"/>
                  <a:pt x="29029" y="595086"/>
                </a:cubicBezTo>
                <a:cubicBezTo>
                  <a:pt x="59681" y="487804"/>
                  <a:pt x="22065" y="581874"/>
                  <a:pt x="72572" y="493486"/>
                </a:cubicBezTo>
                <a:cubicBezTo>
                  <a:pt x="83307" y="474700"/>
                  <a:pt x="88084" y="452324"/>
                  <a:pt x="101600" y="435429"/>
                </a:cubicBezTo>
                <a:cubicBezTo>
                  <a:pt x="128153" y="402237"/>
                  <a:pt x="201592" y="331138"/>
                  <a:pt x="246743" y="304800"/>
                </a:cubicBezTo>
                <a:cubicBezTo>
                  <a:pt x="284121" y="282996"/>
                  <a:pt x="320876" y="257238"/>
                  <a:pt x="362857" y="246743"/>
                </a:cubicBezTo>
                <a:cubicBezTo>
                  <a:pt x="429564" y="230066"/>
                  <a:pt x="458201" y="220433"/>
                  <a:pt x="537029" y="217715"/>
                </a:cubicBezTo>
                <a:cubicBezTo>
                  <a:pt x="778838" y="209377"/>
                  <a:pt x="1020838" y="208038"/>
                  <a:pt x="1262743" y="203200"/>
                </a:cubicBezTo>
                <a:cubicBezTo>
                  <a:pt x="1286933" y="198362"/>
                  <a:pt x="1312215" y="197348"/>
                  <a:pt x="1335314" y="188686"/>
                </a:cubicBezTo>
                <a:cubicBezTo>
                  <a:pt x="1351647" y="182561"/>
                  <a:pt x="1363255" y="167458"/>
                  <a:pt x="1378857" y="159657"/>
                </a:cubicBezTo>
                <a:cubicBezTo>
                  <a:pt x="1392541" y="152815"/>
                  <a:pt x="1408716" y="151985"/>
                  <a:pt x="1422400" y="145143"/>
                </a:cubicBezTo>
                <a:cubicBezTo>
                  <a:pt x="1438002" y="137342"/>
                  <a:pt x="1450003" y="123200"/>
                  <a:pt x="1465943" y="116115"/>
                </a:cubicBezTo>
                <a:cubicBezTo>
                  <a:pt x="1530109" y="87597"/>
                  <a:pt x="1584648" y="78747"/>
                  <a:pt x="1654629" y="72572"/>
                </a:cubicBezTo>
                <a:cubicBezTo>
                  <a:pt x="1785108" y="61059"/>
                  <a:pt x="2046514" y="43543"/>
                  <a:pt x="2046514" y="43543"/>
                </a:cubicBezTo>
                <a:cubicBezTo>
                  <a:pt x="2061028" y="38705"/>
                  <a:pt x="2075055" y="32029"/>
                  <a:pt x="2090057" y="29029"/>
                </a:cubicBezTo>
                <a:cubicBezTo>
                  <a:pt x="2123603" y="22320"/>
                  <a:pt x="2157844" y="19717"/>
                  <a:pt x="2191657" y="14515"/>
                </a:cubicBezTo>
                <a:cubicBezTo>
                  <a:pt x="2220744" y="10040"/>
                  <a:pt x="2249714" y="4838"/>
                  <a:pt x="2278743" y="0"/>
                </a:cubicBezTo>
                <a:cubicBezTo>
                  <a:pt x="2394857" y="4838"/>
                  <a:pt x="2511166" y="6235"/>
                  <a:pt x="2627086" y="14515"/>
                </a:cubicBezTo>
                <a:cubicBezTo>
                  <a:pt x="2650281" y="16172"/>
                  <a:pt x="2704340" y="35428"/>
                  <a:pt x="2728686" y="43543"/>
                </a:cubicBezTo>
                <a:cubicBezTo>
                  <a:pt x="2743200" y="53219"/>
                  <a:pt x="2757083" y="63917"/>
                  <a:pt x="2772229" y="72572"/>
                </a:cubicBezTo>
                <a:cubicBezTo>
                  <a:pt x="2825885" y="103233"/>
                  <a:pt x="2842088" y="98888"/>
                  <a:pt x="2888343" y="145143"/>
                </a:cubicBezTo>
                <a:cubicBezTo>
                  <a:pt x="2905448" y="162248"/>
                  <a:pt x="2921317" y="181440"/>
                  <a:pt x="2931886" y="203200"/>
                </a:cubicBezTo>
                <a:cubicBezTo>
                  <a:pt x="3106781" y="563277"/>
                  <a:pt x="3086264" y="506672"/>
                  <a:pt x="3149600" y="696686"/>
                </a:cubicBezTo>
                <a:cubicBezTo>
                  <a:pt x="3139924" y="793448"/>
                  <a:pt x="3133150" y="890544"/>
                  <a:pt x="3120572" y="986972"/>
                </a:cubicBezTo>
                <a:cubicBezTo>
                  <a:pt x="3118593" y="1002143"/>
                  <a:pt x="3117492" y="1020351"/>
                  <a:pt x="3106057" y="1030515"/>
                </a:cubicBezTo>
                <a:cubicBezTo>
                  <a:pt x="3071943" y="1060838"/>
                  <a:pt x="3028815" y="1079165"/>
                  <a:pt x="2989943" y="1103086"/>
                </a:cubicBezTo>
                <a:cubicBezTo>
                  <a:pt x="2965917" y="1117871"/>
                  <a:pt x="2944135" y="1137708"/>
                  <a:pt x="2917372" y="1146629"/>
                </a:cubicBezTo>
                <a:cubicBezTo>
                  <a:pt x="2878866" y="1159464"/>
                  <a:pt x="2857430" y="1167846"/>
                  <a:pt x="2815772" y="1175657"/>
                </a:cubicBezTo>
                <a:cubicBezTo>
                  <a:pt x="2757922" y="1186504"/>
                  <a:pt x="2699657" y="1195010"/>
                  <a:pt x="2641600" y="1204686"/>
                </a:cubicBezTo>
                <a:cubicBezTo>
                  <a:pt x="2477489" y="1232038"/>
                  <a:pt x="2627973" y="1209176"/>
                  <a:pt x="2394857" y="1233715"/>
                </a:cubicBezTo>
                <a:cubicBezTo>
                  <a:pt x="2084930" y="1266339"/>
                  <a:pt x="2474329" y="1225306"/>
                  <a:pt x="2162629" y="1277257"/>
                </a:cubicBezTo>
                <a:cubicBezTo>
                  <a:pt x="2104572" y="1286933"/>
                  <a:pt x="2044295" y="1287674"/>
                  <a:pt x="1988457" y="1306286"/>
                </a:cubicBezTo>
                <a:cubicBezTo>
                  <a:pt x="1925990" y="1327108"/>
                  <a:pt x="1959757" y="1317089"/>
                  <a:pt x="1886857" y="1335315"/>
                </a:cubicBezTo>
                <a:cubicBezTo>
                  <a:pt x="1872343" y="1344991"/>
                  <a:pt x="1858916" y="1356542"/>
                  <a:pt x="1843314" y="1364343"/>
                </a:cubicBezTo>
                <a:cubicBezTo>
                  <a:pt x="1829630" y="1371185"/>
                  <a:pt x="1812502" y="1370371"/>
                  <a:pt x="1799772" y="1378857"/>
                </a:cubicBezTo>
                <a:cubicBezTo>
                  <a:pt x="1782693" y="1390243"/>
                  <a:pt x="1771998" y="1409259"/>
                  <a:pt x="1756229" y="1422400"/>
                </a:cubicBezTo>
                <a:cubicBezTo>
                  <a:pt x="1742828" y="1433567"/>
                  <a:pt x="1725724" y="1439840"/>
                  <a:pt x="1712686" y="1451429"/>
                </a:cubicBezTo>
                <a:cubicBezTo>
                  <a:pt x="1682003" y="1478703"/>
                  <a:pt x="1654629" y="1509486"/>
                  <a:pt x="1625600" y="1538515"/>
                </a:cubicBezTo>
                <a:lnTo>
                  <a:pt x="1567543" y="1596572"/>
                </a:lnTo>
                <a:lnTo>
                  <a:pt x="1524000" y="1640115"/>
                </a:lnTo>
                <a:cubicBezTo>
                  <a:pt x="1519162" y="1654629"/>
                  <a:pt x="1517700" y="1670750"/>
                  <a:pt x="1509486" y="1683657"/>
                </a:cubicBezTo>
                <a:cubicBezTo>
                  <a:pt x="1444314" y="1786071"/>
                  <a:pt x="1417116" y="1805055"/>
                  <a:pt x="1335314" y="1886857"/>
                </a:cubicBezTo>
                <a:cubicBezTo>
                  <a:pt x="1263583" y="1958588"/>
                  <a:pt x="1322325" y="1905541"/>
                  <a:pt x="1248229" y="1959429"/>
                </a:cubicBezTo>
                <a:cubicBezTo>
                  <a:pt x="1209101" y="1987885"/>
                  <a:pt x="1178012" y="2031216"/>
                  <a:pt x="1132114" y="2046515"/>
                </a:cubicBezTo>
                <a:lnTo>
                  <a:pt x="1045029" y="2075543"/>
                </a:lnTo>
                <a:cubicBezTo>
                  <a:pt x="1030515" y="2080381"/>
                  <a:pt x="1016329" y="2086346"/>
                  <a:pt x="1001486" y="2090057"/>
                </a:cubicBezTo>
                <a:lnTo>
                  <a:pt x="943429" y="2104572"/>
                </a:lnTo>
                <a:cubicBezTo>
                  <a:pt x="843528" y="2099815"/>
                  <a:pt x="682697" y="2107353"/>
                  <a:pt x="566057" y="2075543"/>
                </a:cubicBezTo>
                <a:cubicBezTo>
                  <a:pt x="566017" y="2075532"/>
                  <a:pt x="457220" y="2039264"/>
                  <a:pt x="435429" y="2032000"/>
                </a:cubicBezTo>
                <a:lnTo>
                  <a:pt x="391886" y="2017486"/>
                </a:lnTo>
                <a:cubicBezTo>
                  <a:pt x="362857" y="1988457"/>
                  <a:pt x="327572" y="1964558"/>
                  <a:pt x="304800" y="1930400"/>
                </a:cubicBezTo>
                <a:lnTo>
                  <a:pt x="246743" y="1843315"/>
                </a:lnTo>
                <a:cubicBezTo>
                  <a:pt x="237067" y="1828801"/>
                  <a:pt x="225515" y="1815375"/>
                  <a:pt x="217714" y="1799772"/>
                </a:cubicBezTo>
                <a:cubicBezTo>
                  <a:pt x="180885" y="1726112"/>
                  <a:pt x="200688" y="1759718"/>
                  <a:pt x="159657" y="1698172"/>
                </a:cubicBezTo>
                <a:cubicBezTo>
                  <a:pt x="141722" y="1644366"/>
                  <a:pt x="164495" y="1657048"/>
                  <a:pt x="159657" y="1611086"/>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a:extLst>
              <a:ext uri="{FF2B5EF4-FFF2-40B4-BE49-F238E27FC236}">
                <a16:creationId xmlns:a16="http://schemas.microsoft.com/office/drawing/2014/main" id="{7103A38B-F845-EED2-2B24-71FB4B4F5632}"/>
              </a:ext>
            </a:extLst>
          </p:cNvPr>
          <p:cNvSpPr/>
          <p:nvPr/>
        </p:nvSpPr>
        <p:spPr>
          <a:xfrm>
            <a:off x="2558269" y="3105181"/>
            <a:ext cx="2368785" cy="1764810"/>
          </a:xfrm>
          <a:custGeom>
            <a:avLst/>
            <a:gdLst>
              <a:gd name="connsiteX0" fmla="*/ 522514 w 3643085"/>
              <a:gd name="connsiteY0" fmla="*/ 478971 h 2670628"/>
              <a:gd name="connsiteX1" fmla="*/ 551542 w 3643085"/>
              <a:gd name="connsiteY1" fmla="*/ 377371 h 2670628"/>
              <a:gd name="connsiteX2" fmla="*/ 595085 w 3643085"/>
              <a:gd name="connsiteY2" fmla="*/ 333828 h 2670628"/>
              <a:gd name="connsiteX3" fmla="*/ 682171 w 3643085"/>
              <a:gd name="connsiteY3" fmla="*/ 275771 h 2670628"/>
              <a:gd name="connsiteX4" fmla="*/ 725714 w 3643085"/>
              <a:gd name="connsiteY4" fmla="*/ 246743 h 2670628"/>
              <a:gd name="connsiteX5" fmla="*/ 812800 w 3643085"/>
              <a:gd name="connsiteY5" fmla="*/ 217714 h 2670628"/>
              <a:gd name="connsiteX6" fmla="*/ 943428 w 3643085"/>
              <a:gd name="connsiteY6" fmla="*/ 174171 h 2670628"/>
              <a:gd name="connsiteX7" fmla="*/ 986971 w 3643085"/>
              <a:gd name="connsiteY7" fmla="*/ 159657 h 2670628"/>
              <a:gd name="connsiteX8" fmla="*/ 1291771 w 3643085"/>
              <a:gd name="connsiteY8" fmla="*/ 174171 h 2670628"/>
              <a:gd name="connsiteX9" fmla="*/ 1422400 w 3643085"/>
              <a:gd name="connsiteY9" fmla="*/ 203200 h 2670628"/>
              <a:gd name="connsiteX10" fmla="*/ 1582057 w 3643085"/>
              <a:gd name="connsiteY10" fmla="*/ 232228 h 2670628"/>
              <a:gd name="connsiteX11" fmla="*/ 1625600 w 3643085"/>
              <a:gd name="connsiteY11" fmla="*/ 246743 h 2670628"/>
              <a:gd name="connsiteX12" fmla="*/ 2090057 w 3643085"/>
              <a:gd name="connsiteY12" fmla="*/ 246743 h 2670628"/>
              <a:gd name="connsiteX13" fmla="*/ 2177142 w 3643085"/>
              <a:gd name="connsiteY13" fmla="*/ 217714 h 2670628"/>
              <a:gd name="connsiteX14" fmla="*/ 2220685 w 3643085"/>
              <a:gd name="connsiteY14" fmla="*/ 203200 h 2670628"/>
              <a:gd name="connsiteX15" fmla="*/ 2307771 w 3643085"/>
              <a:gd name="connsiteY15" fmla="*/ 159657 h 2670628"/>
              <a:gd name="connsiteX16" fmla="*/ 2409371 w 3643085"/>
              <a:gd name="connsiteY16" fmla="*/ 101600 h 2670628"/>
              <a:gd name="connsiteX17" fmla="*/ 2540000 w 3643085"/>
              <a:gd name="connsiteY17" fmla="*/ 58057 h 2670628"/>
              <a:gd name="connsiteX18" fmla="*/ 2627085 w 3643085"/>
              <a:gd name="connsiteY18" fmla="*/ 29028 h 2670628"/>
              <a:gd name="connsiteX19" fmla="*/ 2670628 w 3643085"/>
              <a:gd name="connsiteY19" fmla="*/ 14514 h 2670628"/>
              <a:gd name="connsiteX20" fmla="*/ 2728685 w 3643085"/>
              <a:gd name="connsiteY20" fmla="*/ 0 h 2670628"/>
              <a:gd name="connsiteX21" fmla="*/ 2975428 w 3643085"/>
              <a:gd name="connsiteY21" fmla="*/ 14514 h 2670628"/>
              <a:gd name="connsiteX22" fmla="*/ 3048000 w 3643085"/>
              <a:gd name="connsiteY22" fmla="*/ 29028 h 2670628"/>
              <a:gd name="connsiteX23" fmla="*/ 3135085 w 3643085"/>
              <a:gd name="connsiteY23" fmla="*/ 58057 h 2670628"/>
              <a:gd name="connsiteX24" fmla="*/ 3222171 w 3643085"/>
              <a:gd name="connsiteY24" fmla="*/ 130628 h 2670628"/>
              <a:gd name="connsiteX25" fmla="*/ 3309257 w 3643085"/>
              <a:gd name="connsiteY25" fmla="*/ 188686 h 2670628"/>
              <a:gd name="connsiteX26" fmla="*/ 3352800 w 3643085"/>
              <a:gd name="connsiteY26" fmla="*/ 217714 h 2670628"/>
              <a:gd name="connsiteX27" fmla="*/ 3439885 w 3643085"/>
              <a:gd name="connsiteY27" fmla="*/ 290286 h 2670628"/>
              <a:gd name="connsiteX28" fmla="*/ 3512457 w 3643085"/>
              <a:gd name="connsiteY28" fmla="*/ 377371 h 2670628"/>
              <a:gd name="connsiteX29" fmla="*/ 3570514 w 3643085"/>
              <a:gd name="connsiteY29" fmla="*/ 464457 h 2670628"/>
              <a:gd name="connsiteX30" fmla="*/ 3614057 w 3643085"/>
              <a:gd name="connsiteY30" fmla="*/ 595086 h 2670628"/>
              <a:gd name="connsiteX31" fmla="*/ 3628571 w 3643085"/>
              <a:gd name="connsiteY31" fmla="*/ 638628 h 2670628"/>
              <a:gd name="connsiteX32" fmla="*/ 3643085 w 3643085"/>
              <a:gd name="connsiteY32" fmla="*/ 682171 h 2670628"/>
              <a:gd name="connsiteX33" fmla="*/ 3628571 w 3643085"/>
              <a:gd name="connsiteY33" fmla="*/ 1030514 h 2670628"/>
              <a:gd name="connsiteX34" fmla="*/ 3614057 w 3643085"/>
              <a:gd name="connsiteY34" fmla="*/ 1074057 h 2670628"/>
              <a:gd name="connsiteX35" fmla="*/ 3512457 w 3643085"/>
              <a:gd name="connsiteY35" fmla="*/ 1204686 h 2670628"/>
              <a:gd name="connsiteX36" fmla="*/ 3425371 w 3643085"/>
              <a:gd name="connsiteY36" fmla="*/ 1262743 h 2670628"/>
              <a:gd name="connsiteX37" fmla="*/ 3381828 w 3643085"/>
              <a:gd name="connsiteY37" fmla="*/ 1277257 h 2670628"/>
              <a:gd name="connsiteX38" fmla="*/ 3338285 w 3643085"/>
              <a:gd name="connsiteY38" fmla="*/ 1320800 h 2670628"/>
              <a:gd name="connsiteX39" fmla="*/ 3251200 w 3643085"/>
              <a:gd name="connsiteY39" fmla="*/ 1364343 h 2670628"/>
              <a:gd name="connsiteX40" fmla="*/ 3106057 w 3643085"/>
              <a:gd name="connsiteY40" fmla="*/ 1538514 h 2670628"/>
              <a:gd name="connsiteX41" fmla="*/ 3077028 w 3643085"/>
              <a:gd name="connsiteY41" fmla="*/ 1625600 h 2670628"/>
              <a:gd name="connsiteX42" fmla="*/ 3062514 w 3643085"/>
              <a:gd name="connsiteY42" fmla="*/ 1669143 h 2670628"/>
              <a:gd name="connsiteX43" fmla="*/ 3048000 w 3643085"/>
              <a:gd name="connsiteY43" fmla="*/ 1727200 h 2670628"/>
              <a:gd name="connsiteX44" fmla="*/ 3018971 w 3643085"/>
              <a:gd name="connsiteY44" fmla="*/ 1814286 h 2670628"/>
              <a:gd name="connsiteX45" fmla="*/ 3004457 w 3643085"/>
              <a:gd name="connsiteY45" fmla="*/ 1857828 h 2670628"/>
              <a:gd name="connsiteX46" fmla="*/ 2989942 w 3643085"/>
              <a:gd name="connsiteY46" fmla="*/ 1915886 h 2670628"/>
              <a:gd name="connsiteX47" fmla="*/ 2946400 w 3643085"/>
              <a:gd name="connsiteY47" fmla="*/ 2090057 h 2670628"/>
              <a:gd name="connsiteX48" fmla="*/ 2931885 w 3643085"/>
              <a:gd name="connsiteY48" fmla="*/ 2133600 h 2670628"/>
              <a:gd name="connsiteX49" fmla="*/ 2873828 w 3643085"/>
              <a:gd name="connsiteY49" fmla="*/ 2220686 h 2670628"/>
              <a:gd name="connsiteX50" fmla="*/ 2699657 w 3643085"/>
              <a:gd name="connsiteY50" fmla="*/ 2394857 h 2670628"/>
              <a:gd name="connsiteX51" fmla="*/ 2656114 w 3643085"/>
              <a:gd name="connsiteY51" fmla="*/ 2438400 h 2670628"/>
              <a:gd name="connsiteX52" fmla="*/ 2612571 w 3643085"/>
              <a:gd name="connsiteY52" fmla="*/ 2481943 h 2670628"/>
              <a:gd name="connsiteX53" fmla="*/ 2569028 w 3643085"/>
              <a:gd name="connsiteY53" fmla="*/ 2510971 h 2670628"/>
              <a:gd name="connsiteX54" fmla="*/ 2438400 w 3643085"/>
              <a:gd name="connsiteY54" fmla="*/ 2612571 h 2670628"/>
              <a:gd name="connsiteX55" fmla="*/ 2351314 w 3643085"/>
              <a:gd name="connsiteY55" fmla="*/ 2641600 h 2670628"/>
              <a:gd name="connsiteX56" fmla="*/ 2307771 w 3643085"/>
              <a:gd name="connsiteY56" fmla="*/ 2656114 h 2670628"/>
              <a:gd name="connsiteX57" fmla="*/ 2235200 w 3643085"/>
              <a:gd name="connsiteY57" fmla="*/ 2670628 h 2670628"/>
              <a:gd name="connsiteX58" fmla="*/ 1901371 w 3643085"/>
              <a:gd name="connsiteY58" fmla="*/ 2627086 h 2670628"/>
              <a:gd name="connsiteX59" fmla="*/ 1857828 w 3643085"/>
              <a:gd name="connsiteY59" fmla="*/ 2612571 h 2670628"/>
              <a:gd name="connsiteX60" fmla="*/ 1814285 w 3643085"/>
              <a:gd name="connsiteY60" fmla="*/ 2583543 h 2670628"/>
              <a:gd name="connsiteX61" fmla="*/ 1727200 w 3643085"/>
              <a:gd name="connsiteY61" fmla="*/ 2554514 h 2670628"/>
              <a:gd name="connsiteX62" fmla="*/ 1669142 w 3643085"/>
              <a:gd name="connsiteY62" fmla="*/ 2525486 h 2670628"/>
              <a:gd name="connsiteX63" fmla="*/ 1625600 w 3643085"/>
              <a:gd name="connsiteY63" fmla="*/ 2496457 h 2670628"/>
              <a:gd name="connsiteX64" fmla="*/ 1582057 w 3643085"/>
              <a:gd name="connsiteY64" fmla="*/ 2481943 h 2670628"/>
              <a:gd name="connsiteX65" fmla="*/ 1524000 w 3643085"/>
              <a:gd name="connsiteY65" fmla="*/ 2438400 h 2670628"/>
              <a:gd name="connsiteX66" fmla="*/ 1393371 w 3643085"/>
              <a:gd name="connsiteY66" fmla="*/ 2322286 h 2670628"/>
              <a:gd name="connsiteX67" fmla="*/ 1335314 w 3643085"/>
              <a:gd name="connsiteY67" fmla="*/ 2235200 h 2670628"/>
              <a:gd name="connsiteX68" fmla="*/ 1320800 w 3643085"/>
              <a:gd name="connsiteY68" fmla="*/ 2191657 h 2670628"/>
              <a:gd name="connsiteX69" fmla="*/ 1233714 w 3643085"/>
              <a:gd name="connsiteY69" fmla="*/ 2104571 h 2670628"/>
              <a:gd name="connsiteX70" fmla="*/ 1161142 w 3643085"/>
              <a:gd name="connsiteY70" fmla="*/ 2017486 h 2670628"/>
              <a:gd name="connsiteX71" fmla="*/ 1059542 w 3643085"/>
              <a:gd name="connsiteY71" fmla="*/ 1959428 h 2670628"/>
              <a:gd name="connsiteX72" fmla="*/ 1016000 w 3643085"/>
              <a:gd name="connsiteY72" fmla="*/ 1930400 h 2670628"/>
              <a:gd name="connsiteX73" fmla="*/ 928914 w 3643085"/>
              <a:gd name="connsiteY73" fmla="*/ 1901371 h 2670628"/>
              <a:gd name="connsiteX74" fmla="*/ 885371 w 3643085"/>
              <a:gd name="connsiteY74" fmla="*/ 1886857 h 2670628"/>
              <a:gd name="connsiteX75" fmla="*/ 769257 w 3643085"/>
              <a:gd name="connsiteY75" fmla="*/ 1857828 h 2670628"/>
              <a:gd name="connsiteX76" fmla="*/ 667657 w 3643085"/>
              <a:gd name="connsiteY76" fmla="*/ 1828800 h 2670628"/>
              <a:gd name="connsiteX77" fmla="*/ 566057 w 3643085"/>
              <a:gd name="connsiteY77" fmla="*/ 1756228 h 2670628"/>
              <a:gd name="connsiteX78" fmla="*/ 522514 w 3643085"/>
              <a:gd name="connsiteY78" fmla="*/ 1741714 h 2670628"/>
              <a:gd name="connsiteX79" fmla="*/ 420914 w 3643085"/>
              <a:gd name="connsiteY79" fmla="*/ 1640114 h 2670628"/>
              <a:gd name="connsiteX80" fmla="*/ 319314 w 3643085"/>
              <a:gd name="connsiteY80" fmla="*/ 1553028 h 2670628"/>
              <a:gd name="connsiteX81" fmla="*/ 261257 w 3643085"/>
              <a:gd name="connsiteY81" fmla="*/ 1509486 h 2670628"/>
              <a:gd name="connsiteX82" fmla="*/ 116114 w 3643085"/>
              <a:gd name="connsiteY82" fmla="*/ 1335314 h 2670628"/>
              <a:gd name="connsiteX83" fmla="*/ 87085 w 3643085"/>
              <a:gd name="connsiteY83" fmla="*/ 1291771 h 2670628"/>
              <a:gd name="connsiteX84" fmla="*/ 58057 w 3643085"/>
              <a:gd name="connsiteY84" fmla="*/ 1248228 h 2670628"/>
              <a:gd name="connsiteX85" fmla="*/ 14514 w 3643085"/>
              <a:gd name="connsiteY85" fmla="*/ 1103086 h 2670628"/>
              <a:gd name="connsiteX86" fmla="*/ 0 w 3643085"/>
              <a:gd name="connsiteY86" fmla="*/ 1059543 h 2670628"/>
              <a:gd name="connsiteX87" fmla="*/ 43542 w 3643085"/>
              <a:gd name="connsiteY87" fmla="*/ 856343 h 2670628"/>
              <a:gd name="connsiteX88" fmla="*/ 72571 w 3643085"/>
              <a:gd name="connsiteY88" fmla="*/ 812800 h 2670628"/>
              <a:gd name="connsiteX89" fmla="*/ 145142 w 3643085"/>
              <a:gd name="connsiteY89" fmla="*/ 682171 h 2670628"/>
              <a:gd name="connsiteX90" fmla="*/ 174171 w 3643085"/>
              <a:gd name="connsiteY90" fmla="*/ 638628 h 2670628"/>
              <a:gd name="connsiteX91" fmla="*/ 217714 w 3643085"/>
              <a:gd name="connsiteY91" fmla="*/ 595086 h 2670628"/>
              <a:gd name="connsiteX92" fmla="*/ 246742 w 3643085"/>
              <a:gd name="connsiteY92" fmla="*/ 551543 h 2670628"/>
              <a:gd name="connsiteX93" fmla="*/ 290285 w 3643085"/>
              <a:gd name="connsiteY93" fmla="*/ 522514 h 2670628"/>
              <a:gd name="connsiteX94" fmla="*/ 377371 w 3643085"/>
              <a:gd name="connsiteY94" fmla="*/ 464457 h 2670628"/>
              <a:gd name="connsiteX95" fmla="*/ 464457 w 3643085"/>
              <a:gd name="connsiteY95" fmla="*/ 420914 h 2670628"/>
              <a:gd name="connsiteX96" fmla="*/ 522514 w 3643085"/>
              <a:gd name="connsiteY96" fmla="*/ 478971 h 267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643085" h="2670628">
                <a:moveTo>
                  <a:pt x="522514" y="478971"/>
                </a:moveTo>
                <a:cubicBezTo>
                  <a:pt x="537028" y="471714"/>
                  <a:pt x="535790" y="408874"/>
                  <a:pt x="551542" y="377371"/>
                </a:cubicBezTo>
                <a:cubicBezTo>
                  <a:pt x="560722" y="359012"/>
                  <a:pt x="578882" y="346430"/>
                  <a:pt x="595085" y="333828"/>
                </a:cubicBezTo>
                <a:cubicBezTo>
                  <a:pt x="622624" y="312409"/>
                  <a:pt x="653142" y="295123"/>
                  <a:pt x="682171" y="275771"/>
                </a:cubicBezTo>
                <a:cubicBezTo>
                  <a:pt x="696685" y="266095"/>
                  <a:pt x="709165" y="252259"/>
                  <a:pt x="725714" y="246743"/>
                </a:cubicBezTo>
                <a:lnTo>
                  <a:pt x="812800" y="217714"/>
                </a:lnTo>
                <a:lnTo>
                  <a:pt x="943428" y="174171"/>
                </a:lnTo>
                <a:lnTo>
                  <a:pt x="986971" y="159657"/>
                </a:lnTo>
                <a:cubicBezTo>
                  <a:pt x="1088571" y="164495"/>
                  <a:pt x="1190355" y="166370"/>
                  <a:pt x="1291771" y="174171"/>
                </a:cubicBezTo>
                <a:cubicBezTo>
                  <a:pt x="1325235" y="176745"/>
                  <a:pt x="1387849" y="195522"/>
                  <a:pt x="1422400" y="203200"/>
                </a:cubicBezTo>
                <a:cubicBezTo>
                  <a:pt x="1483261" y="216724"/>
                  <a:pt x="1519032" y="221724"/>
                  <a:pt x="1582057" y="232228"/>
                </a:cubicBezTo>
                <a:cubicBezTo>
                  <a:pt x="1596571" y="237066"/>
                  <a:pt x="1610665" y="243424"/>
                  <a:pt x="1625600" y="246743"/>
                </a:cubicBezTo>
                <a:cubicBezTo>
                  <a:pt x="1791830" y="283684"/>
                  <a:pt x="1875881" y="254980"/>
                  <a:pt x="2090057" y="246743"/>
                </a:cubicBezTo>
                <a:lnTo>
                  <a:pt x="2177142" y="217714"/>
                </a:lnTo>
                <a:lnTo>
                  <a:pt x="2220685" y="203200"/>
                </a:lnTo>
                <a:cubicBezTo>
                  <a:pt x="2345474" y="120007"/>
                  <a:pt x="2187587" y="219749"/>
                  <a:pt x="2307771" y="159657"/>
                </a:cubicBezTo>
                <a:cubicBezTo>
                  <a:pt x="2412514" y="107286"/>
                  <a:pt x="2282132" y="152495"/>
                  <a:pt x="2409371" y="101600"/>
                </a:cubicBezTo>
                <a:cubicBezTo>
                  <a:pt x="2409391" y="101592"/>
                  <a:pt x="2518218" y="65318"/>
                  <a:pt x="2540000" y="58057"/>
                </a:cubicBezTo>
                <a:lnTo>
                  <a:pt x="2627085" y="29028"/>
                </a:lnTo>
                <a:cubicBezTo>
                  <a:pt x="2641599" y="24190"/>
                  <a:pt x="2655785" y="18225"/>
                  <a:pt x="2670628" y="14514"/>
                </a:cubicBezTo>
                <a:lnTo>
                  <a:pt x="2728685" y="0"/>
                </a:lnTo>
                <a:cubicBezTo>
                  <a:pt x="2810933" y="4838"/>
                  <a:pt x="2893377" y="7055"/>
                  <a:pt x="2975428" y="14514"/>
                </a:cubicBezTo>
                <a:cubicBezTo>
                  <a:pt x="2999996" y="16747"/>
                  <a:pt x="3024200" y="22537"/>
                  <a:pt x="3048000" y="29028"/>
                </a:cubicBezTo>
                <a:cubicBezTo>
                  <a:pt x="3077520" y="37079"/>
                  <a:pt x="3135085" y="58057"/>
                  <a:pt x="3135085" y="58057"/>
                </a:cubicBezTo>
                <a:cubicBezTo>
                  <a:pt x="3290682" y="161790"/>
                  <a:pt x="3054537" y="246"/>
                  <a:pt x="3222171" y="130628"/>
                </a:cubicBezTo>
                <a:cubicBezTo>
                  <a:pt x="3249710" y="152047"/>
                  <a:pt x="3280228" y="169333"/>
                  <a:pt x="3309257" y="188686"/>
                </a:cubicBezTo>
                <a:cubicBezTo>
                  <a:pt x="3323771" y="198362"/>
                  <a:pt x="3340465" y="205379"/>
                  <a:pt x="3352800" y="217714"/>
                </a:cubicBezTo>
                <a:cubicBezTo>
                  <a:pt x="3408677" y="273592"/>
                  <a:pt x="3379263" y="249871"/>
                  <a:pt x="3439885" y="290286"/>
                </a:cubicBezTo>
                <a:cubicBezTo>
                  <a:pt x="3543633" y="445902"/>
                  <a:pt x="3382055" y="209711"/>
                  <a:pt x="3512457" y="377371"/>
                </a:cubicBezTo>
                <a:cubicBezTo>
                  <a:pt x="3533876" y="404910"/>
                  <a:pt x="3570514" y="464457"/>
                  <a:pt x="3570514" y="464457"/>
                </a:cubicBezTo>
                <a:lnTo>
                  <a:pt x="3614057" y="595086"/>
                </a:lnTo>
                <a:lnTo>
                  <a:pt x="3628571" y="638628"/>
                </a:lnTo>
                <a:lnTo>
                  <a:pt x="3643085" y="682171"/>
                </a:lnTo>
                <a:cubicBezTo>
                  <a:pt x="3638247" y="798285"/>
                  <a:pt x="3637156" y="914616"/>
                  <a:pt x="3628571" y="1030514"/>
                </a:cubicBezTo>
                <a:cubicBezTo>
                  <a:pt x="3627441" y="1045772"/>
                  <a:pt x="3621487" y="1060683"/>
                  <a:pt x="3614057" y="1074057"/>
                </a:cubicBezTo>
                <a:cubicBezTo>
                  <a:pt x="3590198" y="1117003"/>
                  <a:pt x="3553850" y="1172491"/>
                  <a:pt x="3512457" y="1204686"/>
                </a:cubicBezTo>
                <a:cubicBezTo>
                  <a:pt x="3484918" y="1226105"/>
                  <a:pt x="3458469" y="1251711"/>
                  <a:pt x="3425371" y="1262743"/>
                </a:cubicBezTo>
                <a:lnTo>
                  <a:pt x="3381828" y="1277257"/>
                </a:lnTo>
                <a:cubicBezTo>
                  <a:pt x="3367314" y="1291771"/>
                  <a:pt x="3355364" y="1309414"/>
                  <a:pt x="3338285" y="1320800"/>
                </a:cubicBezTo>
                <a:cubicBezTo>
                  <a:pt x="3237405" y="1388053"/>
                  <a:pt x="3353977" y="1272985"/>
                  <a:pt x="3251200" y="1364343"/>
                </a:cubicBezTo>
                <a:cubicBezTo>
                  <a:pt x="3212903" y="1398385"/>
                  <a:pt x="3124457" y="1483314"/>
                  <a:pt x="3106057" y="1538514"/>
                </a:cubicBezTo>
                <a:lnTo>
                  <a:pt x="3077028" y="1625600"/>
                </a:lnTo>
                <a:cubicBezTo>
                  <a:pt x="3072190" y="1640114"/>
                  <a:pt x="3066225" y="1654300"/>
                  <a:pt x="3062514" y="1669143"/>
                </a:cubicBezTo>
                <a:cubicBezTo>
                  <a:pt x="3057676" y="1688495"/>
                  <a:pt x="3053732" y="1708093"/>
                  <a:pt x="3048000" y="1727200"/>
                </a:cubicBezTo>
                <a:cubicBezTo>
                  <a:pt x="3039207" y="1756508"/>
                  <a:pt x="3028647" y="1785257"/>
                  <a:pt x="3018971" y="1814286"/>
                </a:cubicBezTo>
                <a:cubicBezTo>
                  <a:pt x="3014133" y="1828800"/>
                  <a:pt x="3008168" y="1842986"/>
                  <a:pt x="3004457" y="1857828"/>
                </a:cubicBezTo>
                <a:cubicBezTo>
                  <a:pt x="2999619" y="1877181"/>
                  <a:pt x="2993854" y="1896325"/>
                  <a:pt x="2989942" y="1915886"/>
                </a:cubicBezTo>
                <a:cubicBezTo>
                  <a:pt x="2960625" y="2062469"/>
                  <a:pt x="2994895" y="1944572"/>
                  <a:pt x="2946400" y="2090057"/>
                </a:cubicBezTo>
                <a:cubicBezTo>
                  <a:pt x="2941562" y="2104571"/>
                  <a:pt x="2940372" y="2120870"/>
                  <a:pt x="2931885" y="2133600"/>
                </a:cubicBezTo>
                <a:cubicBezTo>
                  <a:pt x="2912533" y="2162629"/>
                  <a:pt x="2898498" y="2196017"/>
                  <a:pt x="2873828" y="2220686"/>
                </a:cubicBezTo>
                <a:lnTo>
                  <a:pt x="2699657" y="2394857"/>
                </a:lnTo>
                <a:lnTo>
                  <a:pt x="2656114" y="2438400"/>
                </a:lnTo>
                <a:cubicBezTo>
                  <a:pt x="2641600" y="2452914"/>
                  <a:pt x="2629650" y="2470557"/>
                  <a:pt x="2612571" y="2481943"/>
                </a:cubicBezTo>
                <a:cubicBezTo>
                  <a:pt x="2598057" y="2491619"/>
                  <a:pt x="2582429" y="2499804"/>
                  <a:pt x="2569028" y="2510971"/>
                </a:cubicBezTo>
                <a:cubicBezTo>
                  <a:pt x="2518934" y="2552715"/>
                  <a:pt x="2511768" y="2588115"/>
                  <a:pt x="2438400" y="2612571"/>
                </a:cubicBezTo>
                <a:lnTo>
                  <a:pt x="2351314" y="2641600"/>
                </a:lnTo>
                <a:cubicBezTo>
                  <a:pt x="2336800" y="2646438"/>
                  <a:pt x="2322773" y="2653114"/>
                  <a:pt x="2307771" y="2656114"/>
                </a:cubicBezTo>
                <a:lnTo>
                  <a:pt x="2235200" y="2670628"/>
                </a:lnTo>
                <a:cubicBezTo>
                  <a:pt x="2084046" y="2660551"/>
                  <a:pt x="2029700" y="2669864"/>
                  <a:pt x="1901371" y="2627086"/>
                </a:cubicBezTo>
                <a:cubicBezTo>
                  <a:pt x="1886857" y="2622248"/>
                  <a:pt x="1871512" y="2619413"/>
                  <a:pt x="1857828" y="2612571"/>
                </a:cubicBezTo>
                <a:cubicBezTo>
                  <a:pt x="1842226" y="2604770"/>
                  <a:pt x="1830225" y="2590628"/>
                  <a:pt x="1814285" y="2583543"/>
                </a:cubicBezTo>
                <a:cubicBezTo>
                  <a:pt x="1786324" y="2571116"/>
                  <a:pt x="1754568" y="2568198"/>
                  <a:pt x="1727200" y="2554514"/>
                </a:cubicBezTo>
                <a:cubicBezTo>
                  <a:pt x="1707847" y="2544838"/>
                  <a:pt x="1687928" y="2536221"/>
                  <a:pt x="1669142" y="2525486"/>
                </a:cubicBezTo>
                <a:cubicBezTo>
                  <a:pt x="1653996" y="2516831"/>
                  <a:pt x="1641202" y="2504258"/>
                  <a:pt x="1625600" y="2496457"/>
                </a:cubicBezTo>
                <a:cubicBezTo>
                  <a:pt x="1611916" y="2489615"/>
                  <a:pt x="1596571" y="2486781"/>
                  <a:pt x="1582057" y="2481943"/>
                </a:cubicBezTo>
                <a:cubicBezTo>
                  <a:pt x="1562705" y="2467429"/>
                  <a:pt x="1543685" y="2452460"/>
                  <a:pt x="1524000" y="2438400"/>
                </a:cubicBezTo>
                <a:cubicBezTo>
                  <a:pt x="1468475" y="2398739"/>
                  <a:pt x="1440604" y="2393135"/>
                  <a:pt x="1393371" y="2322286"/>
                </a:cubicBezTo>
                <a:cubicBezTo>
                  <a:pt x="1374019" y="2293257"/>
                  <a:pt x="1346346" y="2268298"/>
                  <a:pt x="1335314" y="2235200"/>
                </a:cubicBezTo>
                <a:cubicBezTo>
                  <a:pt x="1330476" y="2220686"/>
                  <a:pt x="1330193" y="2203734"/>
                  <a:pt x="1320800" y="2191657"/>
                </a:cubicBezTo>
                <a:cubicBezTo>
                  <a:pt x="1295596" y="2159252"/>
                  <a:pt x="1256486" y="2138729"/>
                  <a:pt x="1233714" y="2104571"/>
                </a:cubicBezTo>
                <a:cubicBezTo>
                  <a:pt x="1205170" y="2061755"/>
                  <a:pt x="1203052" y="2052411"/>
                  <a:pt x="1161142" y="2017486"/>
                </a:cubicBezTo>
                <a:cubicBezTo>
                  <a:pt x="1122561" y="1985335"/>
                  <a:pt x="1104718" y="1985243"/>
                  <a:pt x="1059542" y="1959428"/>
                </a:cubicBezTo>
                <a:cubicBezTo>
                  <a:pt x="1044397" y="1950774"/>
                  <a:pt x="1031940" y="1937485"/>
                  <a:pt x="1016000" y="1930400"/>
                </a:cubicBezTo>
                <a:cubicBezTo>
                  <a:pt x="988038" y="1917973"/>
                  <a:pt x="957943" y="1911047"/>
                  <a:pt x="928914" y="1901371"/>
                </a:cubicBezTo>
                <a:cubicBezTo>
                  <a:pt x="914400" y="1896533"/>
                  <a:pt x="900214" y="1890568"/>
                  <a:pt x="885371" y="1886857"/>
                </a:cubicBezTo>
                <a:cubicBezTo>
                  <a:pt x="846666" y="1877181"/>
                  <a:pt x="807106" y="1870444"/>
                  <a:pt x="769257" y="1857828"/>
                </a:cubicBezTo>
                <a:cubicBezTo>
                  <a:pt x="706790" y="1837006"/>
                  <a:pt x="740557" y="1847025"/>
                  <a:pt x="667657" y="1828800"/>
                </a:cubicBezTo>
                <a:cubicBezTo>
                  <a:pt x="633790" y="1804609"/>
                  <a:pt x="601745" y="1777641"/>
                  <a:pt x="566057" y="1756228"/>
                </a:cubicBezTo>
                <a:cubicBezTo>
                  <a:pt x="552938" y="1748357"/>
                  <a:pt x="534461" y="1751271"/>
                  <a:pt x="522514" y="1741714"/>
                </a:cubicBezTo>
                <a:cubicBezTo>
                  <a:pt x="485114" y="1711794"/>
                  <a:pt x="460765" y="1666681"/>
                  <a:pt x="420914" y="1640114"/>
                </a:cubicBezTo>
                <a:cubicBezTo>
                  <a:pt x="327678" y="1577958"/>
                  <a:pt x="431942" y="1651578"/>
                  <a:pt x="319314" y="1553028"/>
                </a:cubicBezTo>
                <a:cubicBezTo>
                  <a:pt x="301109" y="1537099"/>
                  <a:pt x="279238" y="1525668"/>
                  <a:pt x="261257" y="1509486"/>
                </a:cubicBezTo>
                <a:cubicBezTo>
                  <a:pt x="168127" y="1425669"/>
                  <a:pt x="181114" y="1432815"/>
                  <a:pt x="116114" y="1335314"/>
                </a:cubicBezTo>
                <a:lnTo>
                  <a:pt x="87085" y="1291771"/>
                </a:lnTo>
                <a:lnTo>
                  <a:pt x="58057" y="1248228"/>
                </a:lnTo>
                <a:cubicBezTo>
                  <a:pt x="36120" y="1160485"/>
                  <a:pt x="49850" y="1209097"/>
                  <a:pt x="14514" y="1103086"/>
                </a:cubicBezTo>
                <a:lnTo>
                  <a:pt x="0" y="1059543"/>
                </a:lnTo>
                <a:cubicBezTo>
                  <a:pt x="6141" y="1010412"/>
                  <a:pt x="11725" y="904069"/>
                  <a:pt x="43542" y="856343"/>
                </a:cubicBezTo>
                <a:lnTo>
                  <a:pt x="72571" y="812800"/>
                </a:lnTo>
                <a:cubicBezTo>
                  <a:pt x="98117" y="736160"/>
                  <a:pt x="78599" y="781986"/>
                  <a:pt x="145142" y="682171"/>
                </a:cubicBezTo>
                <a:cubicBezTo>
                  <a:pt x="154818" y="667657"/>
                  <a:pt x="161836" y="650963"/>
                  <a:pt x="174171" y="638628"/>
                </a:cubicBezTo>
                <a:cubicBezTo>
                  <a:pt x="188685" y="624114"/>
                  <a:pt x="204573" y="610855"/>
                  <a:pt x="217714" y="595086"/>
                </a:cubicBezTo>
                <a:cubicBezTo>
                  <a:pt x="228881" y="581685"/>
                  <a:pt x="234407" y="563878"/>
                  <a:pt x="246742" y="551543"/>
                </a:cubicBezTo>
                <a:cubicBezTo>
                  <a:pt x="259077" y="539208"/>
                  <a:pt x="276884" y="533681"/>
                  <a:pt x="290285" y="522514"/>
                </a:cubicBezTo>
                <a:cubicBezTo>
                  <a:pt x="362766" y="462113"/>
                  <a:pt x="300849" y="489964"/>
                  <a:pt x="377371" y="464457"/>
                </a:cubicBezTo>
                <a:cubicBezTo>
                  <a:pt x="392535" y="454347"/>
                  <a:pt x="440420" y="416908"/>
                  <a:pt x="464457" y="420914"/>
                </a:cubicBezTo>
                <a:cubicBezTo>
                  <a:pt x="481664" y="423782"/>
                  <a:pt x="508000" y="486228"/>
                  <a:pt x="522514" y="478971"/>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a:extLst>
              <a:ext uri="{FF2B5EF4-FFF2-40B4-BE49-F238E27FC236}">
                <a16:creationId xmlns:a16="http://schemas.microsoft.com/office/drawing/2014/main" id="{5EF9AF25-35B1-E25B-7615-6A5354BB0F1E}"/>
              </a:ext>
            </a:extLst>
          </p:cNvPr>
          <p:cNvSpPr/>
          <p:nvPr/>
        </p:nvSpPr>
        <p:spPr>
          <a:xfrm>
            <a:off x="5124898" y="1699697"/>
            <a:ext cx="2376496" cy="2075034"/>
          </a:xfrm>
          <a:custGeom>
            <a:avLst/>
            <a:gdLst>
              <a:gd name="connsiteX0" fmla="*/ 116114 w 2743200"/>
              <a:gd name="connsiteY0" fmla="*/ 1944914 h 2264228"/>
              <a:gd name="connsiteX1" fmla="*/ 101600 w 2743200"/>
              <a:gd name="connsiteY1" fmla="*/ 1843314 h 2264228"/>
              <a:gd name="connsiteX2" fmla="*/ 72571 w 2743200"/>
              <a:gd name="connsiteY2" fmla="*/ 1756228 h 2264228"/>
              <a:gd name="connsiteX3" fmla="*/ 58057 w 2743200"/>
              <a:gd name="connsiteY3" fmla="*/ 1683657 h 2264228"/>
              <a:gd name="connsiteX4" fmla="*/ 14514 w 2743200"/>
              <a:gd name="connsiteY4" fmla="*/ 1190171 h 2264228"/>
              <a:gd name="connsiteX5" fmla="*/ 0 w 2743200"/>
              <a:gd name="connsiteY5" fmla="*/ 1117600 h 2264228"/>
              <a:gd name="connsiteX6" fmla="*/ 14514 w 2743200"/>
              <a:gd name="connsiteY6" fmla="*/ 754743 h 2264228"/>
              <a:gd name="connsiteX7" fmla="*/ 43543 w 2743200"/>
              <a:gd name="connsiteY7" fmla="*/ 667657 h 2264228"/>
              <a:gd name="connsiteX8" fmla="*/ 58057 w 2743200"/>
              <a:gd name="connsiteY8" fmla="*/ 624114 h 2264228"/>
              <a:gd name="connsiteX9" fmla="*/ 101600 w 2743200"/>
              <a:gd name="connsiteY9" fmla="*/ 580571 h 2264228"/>
              <a:gd name="connsiteX10" fmla="*/ 159657 w 2743200"/>
              <a:gd name="connsiteY10" fmla="*/ 508000 h 2264228"/>
              <a:gd name="connsiteX11" fmla="*/ 203200 w 2743200"/>
              <a:gd name="connsiteY11" fmla="*/ 464457 h 2264228"/>
              <a:gd name="connsiteX12" fmla="*/ 246743 w 2743200"/>
              <a:gd name="connsiteY12" fmla="*/ 435428 h 2264228"/>
              <a:gd name="connsiteX13" fmla="*/ 348343 w 2743200"/>
              <a:gd name="connsiteY13" fmla="*/ 406400 h 2264228"/>
              <a:gd name="connsiteX14" fmla="*/ 696685 w 2743200"/>
              <a:gd name="connsiteY14" fmla="*/ 420914 h 2264228"/>
              <a:gd name="connsiteX15" fmla="*/ 914400 w 2743200"/>
              <a:gd name="connsiteY15" fmla="*/ 449943 h 2264228"/>
              <a:gd name="connsiteX16" fmla="*/ 1262743 w 2743200"/>
              <a:gd name="connsiteY16" fmla="*/ 435428 h 2264228"/>
              <a:gd name="connsiteX17" fmla="*/ 1320800 w 2743200"/>
              <a:gd name="connsiteY17" fmla="*/ 391886 h 2264228"/>
              <a:gd name="connsiteX18" fmla="*/ 1407885 w 2743200"/>
              <a:gd name="connsiteY18" fmla="*/ 319314 h 2264228"/>
              <a:gd name="connsiteX19" fmla="*/ 1480457 w 2743200"/>
              <a:gd name="connsiteY19" fmla="*/ 246743 h 2264228"/>
              <a:gd name="connsiteX20" fmla="*/ 1538514 w 2743200"/>
              <a:gd name="connsiteY20" fmla="*/ 174171 h 2264228"/>
              <a:gd name="connsiteX21" fmla="*/ 1669143 w 2743200"/>
              <a:gd name="connsiteY21" fmla="*/ 58057 h 2264228"/>
              <a:gd name="connsiteX22" fmla="*/ 1756228 w 2743200"/>
              <a:gd name="connsiteY22" fmla="*/ 29028 h 2264228"/>
              <a:gd name="connsiteX23" fmla="*/ 1872343 w 2743200"/>
              <a:gd name="connsiteY23" fmla="*/ 0 h 2264228"/>
              <a:gd name="connsiteX24" fmla="*/ 2206171 w 2743200"/>
              <a:gd name="connsiteY24" fmla="*/ 14514 h 2264228"/>
              <a:gd name="connsiteX25" fmla="*/ 2307771 w 2743200"/>
              <a:gd name="connsiteY25" fmla="*/ 43543 h 2264228"/>
              <a:gd name="connsiteX26" fmla="*/ 2380343 w 2743200"/>
              <a:gd name="connsiteY26" fmla="*/ 58057 h 2264228"/>
              <a:gd name="connsiteX27" fmla="*/ 2467428 w 2743200"/>
              <a:gd name="connsiteY27" fmla="*/ 116114 h 2264228"/>
              <a:gd name="connsiteX28" fmla="*/ 2554514 w 2743200"/>
              <a:gd name="connsiteY28" fmla="*/ 203200 h 2264228"/>
              <a:gd name="connsiteX29" fmla="*/ 2627085 w 2743200"/>
              <a:gd name="connsiteY29" fmla="*/ 275771 h 2264228"/>
              <a:gd name="connsiteX30" fmla="*/ 2641600 w 2743200"/>
              <a:gd name="connsiteY30" fmla="*/ 319314 h 2264228"/>
              <a:gd name="connsiteX31" fmla="*/ 2699657 w 2743200"/>
              <a:gd name="connsiteY31" fmla="*/ 406400 h 2264228"/>
              <a:gd name="connsiteX32" fmla="*/ 2728685 w 2743200"/>
              <a:gd name="connsiteY32" fmla="*/ 508000 h 2264228"/>
              <a:gd name="connsiteX33" fmla="*/ 2743200 w 2743200"/>
              <a:gd name="connsiteY33" fmla="*/ 551543 h 2264228"/>
              <a:gd name="connsiteX34" fmla="*/ 2728685 w 2743200"/>
              <a:gd name="connsiteY34" fmla="*/ 885371 h 2264228"/>
              <a:gd name="connsiteX35" fmla="*/ 2685143 w 2743200"/>
              <a:gd name="connsiteY35" fmla="*/ 986971 h 2264228"/>
              <a:gd name="connsiteX36" fmla="*/ 2627085 w 2743200"/>
              <a:gd name="connsiteY36" fmla="*/ 1117600 h 2264228"/>
              <a:gd name="connsiteX37" fmla="*/ 2583543 w 2743200"/>
              <a:gd name="connsiteY37" fmla="*/ 1262743 h 2264228"/>
              <a:gd name="connsiteX38" fmla="*/ 2598057 w 2743200"/>
              <a:gd name="connsiteY38" fmla="*/ 1611086 h 2264228"/>
              <a:gd name="connsiteX39" fmla="*/ 2612571 w 2743200"/>
              <a:gd name="connsiteY39" fmla="*/ 1654628 h 2264228"/>
              <a:gd name="connsiteX40" fmla="*/ 2598057 w 2743200"/>
              <a:gd name="connsiteY40" fmla="*/ 1857828 h 2264228"/>
              <a:gd name="connsiteX41" fmla="*/ 2583543 w 2743200"/>
              <a:gd name="connsiteY41" fmla="*/ 1901371 h 2264228"/>
              <a:gd name="connsiteX42" fmla="*/ 2438400 w 2743200"/>
              <a:gd name="connsiteY42" fmla="*/ 2046514 h 2264228"/>
              <a:gd name="connsiteX43" fmla="*/ 2351314 w 2743200"/>
              <a:gd name="connsiteY43" fmla="*/ 2104571 h 2264228"/>
              <a:gd name="connsiteX44" fmla="*/ 2307771 w 2743200"/>
              <a:gd name="connsiteY44" fmla="*/ 2119086 h 2264228"/>
              <a:gd name="connsiteX45" fmla="*/ 2264228 w 2743200"/>
              <a:gd name="connsiteY45" fmla="*/ 2148114 h 2264228"/>
              <a:gd name="connsiteX46" fmla="*/ 2177143 w 2743200"/>
              <a:gd name="connsiteY46" fmla="*/ 2177143 h 2264228"/>
              <a:gd name="connsiteX47" fmla="*/ 2133600 w 2743200"/>
              <a:gd name="connsiteY47" fmla="*/ 2206171 h 2264228"/>
              <a:gd name="connsiteX48" fmla="*/ 2075543 w 2743200"/>
              <a:gd name="connsiteY48" fmla="*/ 2220686 h 2264228"/>
              <a:gd name="connsiteX49" fmla="*/ 1872343 w 2743200"/>
              <a:gd name="connsiteY49" fmla="*/ 2249714 h 2264228"/>
              <a:gd name="connsiteX50" fmla="*/ 1785257 w 2743200"/>
              <a:gd name="connsiteY50" fmla="*/ 2264228 h 2264228"/>
              <a:gd name="connsiteX51" fmla="*/ 1407885 w 2743200"/>
              <a:gd name="connsiteY51" fmla="*/ 2249714 h 2264228"/>
              <a:gd name="connsiteX52" fmla="*/ 1074057 w 2743200"/>
              <a:gd name="connsiteY52" fmla="*/ 2206171 h 2264228"/>
              <a:gd name="connsiteX53" fmla="*/ 928914 w 2743200"/>
              <a:gd name="connsiteY53" fmla="*/ 2191657 h 2264228"/>
              <a:gd name="connsiteX54" fmla="*/ 841828 w 2743200"/>
              <a:gd name="connsiteY54" fmla="*/ 2177143 h 2264228"/>
              <a:gd name="connsiteX55" fmla="*/ 769257 w 2743200"/>
              <a:gd name="connsiteY55" fmla="*/ 2162628 h 2264228"/>
              <a:gd name="connsiteX56" fmla="*/ 566057 w 2743200"/>
              <a:gd name="connsiteY56" fmla="*/ 2148114 h 2264228"/>
              <a:gd name="connsiteX57" fmla="*/ 420914 w 2743200"/>
              <a:gd name="connsiteY57" fmla="*/ 2133600 h 2264228"/>
              <a:gd name="connsiteX58" fmla="*/ 333828 w 2743200"/>
              <a:gd name="connsiteY58" fmla="*/ 2104571 h 2264228"/>
              <a:gd name="connsiteX59" fmla="*/ 290285 w 2743200"/>
              <a:gd name="connsiteY59" fmla="*/ 2090057 h 2264228"/>
              <a:gd name="connsiteX60" fmla="*/ 246743 w 2743200"/>
              <a:gd name="connsiteY60" fmla="*/ 2061028 h 2264228"/>
              <a:gd name="connsiteX61" fmla="*/ 159657 w 2743200"/>
              <a:gd name="connsiteY61" fmla="*/ 2017486 h 2264228"/>
              <a:gd name="connsiteX62" fmla="*/ 116114 w 2743200"/>
              <a:gd name="connsiteY62" fmla="*/ 1944914 h 2264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743200" h="2264228">
                <a:moveTo>
                  <a:pt x="116114" y="1944914"/>
                </a:moveTo>
                <a:cubicBezTo>
                  <a:pt x="106438" y="1915885"/>
                  <a:pt x="109293" y="1876648"/>
                  <a:pt x="101600" y="1843314"/>
                </a:cubicBezTo>
                <a:cubicBezTo>
                  <a:pt x="94720" y="1813499"/>
                  <a:pt x="78572" y="1786233"/>
                  <a:pt x="72571" y="1756228"/>
                </a:cubicBezTo>
                <a:lnTo>
                  <a:pt x="58057" y="1683657"/>
                </a:lnTo>
                <a:cubicBezTo>
                  <a:pt x="50591" y="1586600"/>
                  <a:pt x="25456" y="1244883"/>
                  <a:pt x="14514" y="1190171"/>
                </a:cubicBezTo>
                <a:lnTo>
                  <a:pt x="0" y="1117600"/>
                </a:lnTo>
                <a:cubicBezTo>
                  <a:pt x="4838" y="996648"/>
                  <a:pt x="2854" y="875229"/>
                  <a:pt x="14514" y="754743"/>
                </a:cubicBezTo>
                <a:cubicBezTo>
                  <a:pt x="17461" y="724286"/>
                  <a:pt x="33867" y="696686"/>
                  <a:pt x="43543" y="667657"/>
                </a:cubicBezTo>
                <a:cubicBezTo>
                  <a:pt x="48381" y="653143"/>
                  <a:pt x="47239" y="634932"/>
                  <a:pt x="58057" y="624114"/>
                </a:cubicBezTo>
                <a:lnTo>
                  <a:pt x="101600" y="580571"/>
                </a:lnTo>
                <a:cubicBezTo>
                  <a:pt x="125427" y="509089"/>
                  <a:pt x="99055" y="558501"/>
                  <a:pt x="159657" y="508000"/>
                </a:cubicBezTo>
                <a:cubicBezTo>
                  <a:pt x="175426" y="494859"/>
                  <a:pt x="187431" y="477598"/>
                  <a:pt x="203200" y="464457"/>
                </a:cubicBezTo>
                <a:cubicBezTo>
                  <a:pt x="216601" y="453290"/>
                  <a:pt x="231141" y="443229"/>
                  <a:pt x="246743" y="435428"/>
                </a:cubicBezTo>
                <a:cubicBezTo>
                  <a:pt x="267566" y="425016"/>
                  <a:pt x="329741" y="411050"/>
                  <a:pt x="348343" y="406400"/>
                </a:cubicBezTo>
                <a:lnTo>
                  <a:pt x="696685" y="420914"/>
                </a:lnTo>
                <a:cubicBezTo>
                  <a:pt x="780439" y="425990"/>
                  <a:pt x="835234" y="436748"/>
                  <a:pt x="914400" y="449943"/>
                </a:cubicBezTo>
                <a:cubicBezTo>
                  <a:pt x="1030514" y="445105"/>
                  <a:pt x="1147696" y="451863"/>
                  <a:pt x="1262743" y="435428"/>
                </a:cubicBezTo>
                <a:cubicBezTo>
                  <a:pt x="1286690" y="432007"/>
                  <a:pt x="1301116" y="405946"/>
                  <a:pt x="1320800" y="391886"/>
                </a:cubicBezTo>
                <a:cubicBezTo>
                  <a:pt x="1367812" y="358306"/>
                  <a:pt x="1368023" y="367149"/>
                  <a:pt x="1407885" y="319314"/>
                </a:cubicBezTo>
                <a:cubicBezTo>
                  <a:pt x="1468359" y="246745"/>
                  <a:pt x="1400631" y="299959"/>
                  <a:pt x="1480457" y="246743"/>
                </a:cubicBezTo>
                <a:cubicBezTo>
                  <a:pt x="1505682" y="171067"/>
                  <a:pt x="1476318" y="229456"/>
                  <a:pt x="1538514" y="174171"/>
                </a:cubicBezTo>
                <a:cubicBezTo>
                  <a:pt x="1571358" y="144977"/>
                  <a:pt x="1619732" y="80018"/>
                  <a:pt x="1669143" y="58057"/>
                </a:cubicBezTo>
                <a:cubicBezTo>
                  <a:pt x="1697104" y="45630"/>
                  <a:pt x="1727200" y="38704"/>
                  <a:pt x="1756228" y="29028"/>
                </a:cubicBezTo>
                <a:cubicBezTo>
                  <a:pt x="1823170" y="6714"/>
                  <a:pt x="1784777" y="17513"/>
                  <a:pt x="1872343" y="0"/>
                </a:cubicBezTo>
                <a:cubicBezTo>
                  <a:pt x="1983619" y="4838"/>
                  <a:pt x="2095094" y="6286"/>
                  <a:pt x="2206171" y="14514"/>
                </a:cubicBezTo>
                <a:cubicBezTo>
                  <a:pt x="2244759" y="17372"/>
                  <a:pt x="2271620" y="34505"/>
                  <a:pt x="2307771" y="43543"/>
                </a:cubicBezTo>
                <a:cubicBezTo>
                  <a:pt x="2331704" y="49526"/>
                  <a:pt x="2356152" y="53219"/>
                  <a:pt x="2380343" y="58057"/>
                </a:cubicBezTo>
                <a:cubicBezTo>
                  <a:pt x="2409371" y="77409"/>
                  <a:pt x="2442759" y="91445"/>
                  <a:pt x="2467428" y="116114"/>
                </a:cubicBezTo>
                <a:cubicBezTo>
                  <a:pt x="2496457" y="145143"/>
                  <a:pt x="2531742" y="169042"/>
                  <a:pt x="2554514" y="203200"/>
                </a:cubicBezTo>
                <a:cubicBezTo>
                  <a:pt x="2593219" y="261257"/>
                  <a:pt x="2569029" y="237067"/>
                  <a:pt x="2627085" y="275771"/>
                </a:cubicBezTo>
                <a:cubicBezTo>
                  <a:pt x="2631923" y="290285"/>
                  <a:pt x="2634170" y="305940"/>
                  <a:pt x="2641600" y="319314"/>
                </a:cubicBezTo>
                <a:cubicBezTo>
                  <a:pt x="2658543" y="349812"/>
                  <a:pt x="2699657" y="406400"/>
                  <a:pt x="2699657" y="406400"/>
                </a:cubicBezTo>
                <a:cubicBezTo>
                  <a:pt x="2734463" y="510822"/>
                  <a:pt x="2692227" y="380399"/>
                  <a:pt x="2728685" y="508000"/>
                </a:cubicBezTo>
                <a:cubicBezTo>
                  <a:pt x="2732888" y="522711"/>
                  <a:pt x="2738362" y="537029"/>
                  <a:pt x="2743200" y="551543"/>
                </a:cubicBezTo>
                <a:cubicBezTo>
                  <a:pt x="2738362" y="662819"/>
                  <a:pt x="2737228" y="774318"/>
                  <a:pt x="2728685" y="885371"/>
                </a:cubicBezTo>
                <a:cubicBezTo>
                  <a:pt x="2726460" y="914294"/>
                  <a:pt x="2693958" y="964934"/>
                  <a:pt x="2685143" y="986971"/>
                </a:cubicBezTo>
                <a:cubicBezTo>
                  <a:pt x="2633327" y="1116512"/>
                  <a:pt x="2682933" y="1033829"/>
                  <a:pt x="2627085" y="1117600"/>
                </a:cubicBezTo>
                <a:cubicBezTo>
                  <a:pt x="2591749" y="1223610"/>
                  <a:pt x="2605478" y="1175001"/>
                  <a:pt x="2583543" y="1262743"/>
                </a:cubicBezTo>
                <a:cubicBezTo>
                  <a:pt x="2588381" y="1378857"/>
                  <a:pt x="2589472" y="1495188"/>
                  <a:pt x="2598057" y="1611086"/>
                </a:cubicBezTo>
                <a:cubicBezTo>
                  <a:pt x="2599187" y="1626343"/>
                  <a:pt x="2612571" y="1639329"/>
                  <a:pt x="2612571" y="1654628"/>
                </a:cubicBezTo>
                <a:cubicBezTo>
                  <a:pt x="2612571" y="1722534"/>
                  <a:pt x="2605991" y="1790387"/>
                  <a:pt x="2598057" y="1857828"/>
                </a:cubicBezTo>
                <a:cubicBezTo>
                  <a:pt x="2596269" y="1873023"/>
                  <a:pt x="2590973" y="1887997"/>
                  <a:pt x="2583543" y="1901371"/>
                </a:cubicBezTo>
                <a:cubicBezTo>
                  <a:pt x="2526624" y="2003824"/>
                  <a:pt x="2534022" y="1982765"/>
                  <a:pt x="2438400" y="2046514"/>
                </a:cubicBezTo>
                <a:lnTo>
                  <a:pt x="2351314" y="2104571"/>
                </a:lnTo>
                <a:cubicBezTo>
                  <a:pt x="2336800" y="2109409"/>
                  <a:pt x="2321455" y="2112244"/>
                  <a:pt x="2307771" y="2119086"/>
                </a:cubicBezTo>
                <a:cubicBezTo>
                  <a:pt x="2292169" y="2126887"/>
                  <a:pt x="2280168" y="2141029"/>
                  <a:pt x="2264228" y="2148114"/>
                </a:cubicBezTo>
                <a:cubicBezTo>
                  <a:pt x="2236267" y="2160541"/>
                  <a:pt x="2202603" y="2160170"/>
                  <a:pt x="2177143" y="2177143"/>
                </a:cubicBezTo>
                <a:cubicBezTo>
                  <a:pt x="2162629" y="2186819"/>
                  <a:pt x="2149633" y="2199299"/>
                  <a:pt x="2133600" y="2206171"/>
                </a:cubicBezTo>
                <a:cubicBezTo>
                  <a:pt x="2115265" y="2214029"/>
                  <a:pt x="2095220" y="2217407"/>
                  <a:pt x="2075543" y="2220686"/>
                </a:cubicBezTo>
                <a:cubicBezTo>
                  <a:pt x="2008053" y="2231934"/>
                  <a:pt x="1939833" y="2238466"/>
                  <a:pt x="1872343" y="2249714"/>
                </a:cubicBezTo>
                <a:lnTo>
                  <a:pt x="1785257" y="2264228"/>
                </a:lnTo>
                <a:cubicBezTo>
                  <a:pt x="1659466" y="2259390"/>
                  <a:pt x="1533449" y="2258683"/>
                  <a:pt x="1407885" y="2249714"/>
                </a:cubicBezTo>
                <a:cubicBezTo>
                  <a:pt x="1227744" y="2236847"/>
                  <a:pt x="1215156" y="2222771"/>
                  <a:pt x="1074057" y="2206171"/>
                </a:cubicBezTo>
                <a:cubicBezTo>
                  <a:pt x="1025768" y="2200490"/>
                  <a:pt x="977161" y="2197688"/>
                  <a:pt x="928914" y="2191657"/>
                </a:cubicBezTo>
                <a:cubicBezTo>
                  <a:pt x="899712" y="2188007"/>
                  <a:pt x="870782" y="2182408"/>
                  <a:pt x="841828" y="2177143"/>
                </a:cubicBezTo>
                <a:cubicBezTo>
                  <a:pt x="817556" y="2172730"/>
                  <a:pt x="793791" y="2165211"/>
                  <a:pt x="769257" y="2162628"/>
                </a:cubicBezTo>
                <a:cubicBezTo>
                  <a:pt x="701724" y="2155519"/>
                  <a:pt x="633728" y="2153753"/>
                  <a:pt x="566057" y="2148114"/>
                </a:cubicBezTo>
                <a:cubicBezTo>
                  <a:pt x="517603" y="2144076"/>
                  <a:pt x="469295" y="2138438"/>
                  <a:pt x="420914" y="2133600"/>
                </a:cubicBezTo>
                <a:lnTo>
                  <a:pt x="333828" y="2104571"/>
                </a:lnTo>
                <a:lnTo>
                  <a:pt x="290285" y="2090057"/>
                </a:lnTo>
                <a:cubicBezTo>
                  <a:pt x="275771" y="2080381"/>
                  <a:pt x="262345" y="2068829"/>
                  <a:pt x="246743" y="2061028"/>
                </a:cubicBezTo>
                <a:cubicBezTo>
                  <a:pt x="126547" y="2000929"/>
                  <a:pt x="284459" y="2100685"/>
                  <a:pt x="159657" y="2017486"/>
                </a:cubicBezTo>
                <a:cubicBezTo>
                  <a:pt x="126833" y="1968250"/>
                  <a:pt x="125790" y="1973943"/>
                  <a:pt x="116114" y="1944914"/>
                </a:cubicBezTo>
                <a:close/>
              </a:path>
            </a:pathLst>
          </a:custGeom>
          <a:solidFill>
            <a:srgbClr val="9CE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1" name="Group 450">
            <a:extLst>
              <a:ext uri="{FF2B5EF4-FFF2-40B4-BE49-F238E27FC236}">
                <a16:creationId xmlns:a16="http://schemas.microsoft.com/office/drawing/2014/main" id="{794D1F93-5B27-AC7D-CCB3-E9383B55180B}"/>
              </a:ext>
            </a:extLst>
          </p:cNvPr>
          <p:cNvGrpSpPr/>
          <p:nvPr/>
        </p:nvGrpSpPr>
        <p:grpSpPr>
          <a:xfrm>
            <a:off x="5200662" y="2240189"/>
            <a:ext cx="728870" cy="410817"/>
            <a:chOff x="7493876" y="2774731"/>
            <a:chExt cx="1481958" cy="894622"/>
          </a:xfrm>
          <a:effectLst>
            <a:outerShdw blurRad="50800" dist="38100" dir="18900000" algn="bl" rotWithShape="0">
              <a:prstClr val="black">
                <a:alpha val="40000"/>
              </a:prstClr>
            </a:outerShdw>
          </a:effectLst>
        </p:grpSpPr>
        <p:sp>
          <p:nvSpPr>
            <p:cNvPr id="452" name="Freeform 451">
              <a:extLst>
                <a:ext uri="{FF2B5EF4-FFF2-40B4-BE49-F238E27FC236}">
                  <a16:creationId xmlns:a16="http://schemas.microsoft.com/office/drawing/2014/main" id="{2E7C525C-1343-32DE-77B4-611FF5B998D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53" name="Oval 452">
              <a:extLst>
                <a:ext uri="{FF2B5EF4-FFF2-40B4-BE49-F238E27FC236}">
                  <a16:creationId xmlns:a16="http://schemas.microsoft.com/office/drawing/2014/main" id="{A4B9E867-5FA3-9447-3E5A-89E552ED27E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54" name="Group 453">
              <a:extLst>
                <a:ext uri="{FF2B5EF4-FFF2-40B4-BE49-F238E27FC236}">
                  <a16:creationId xmlns:a16="http://schemas.microsoft.com/office/drawing/2014/main" id="{A372271A-2334-8472-3BE2-87E22115DE61}"/>
                </a:ext>
              </a:extLst>
            </p:cNvPr>
            <p:cNvGrpSpPr/>
            <p:nvPr/>
          </p:nvGrpSpPr>
          <p:grpSpPr>
            <a:xfrm>
              <a:off x="7713663" y="2848339"/>
              <a:ext cx="1042107" cy="425543"/>
              <a:chOff x="7786941" y="2884917"/>
              <a:chExt cx="897649" cy="353919"/>
            </a:xfrm>
          </p:grpSpPr>
          <p:sp>
            <p:nvSpPr>
              <p:cNvPr id="484" name="Freeform 483">
                <a:extLst>
                  <a:ext uri="{FF2B5EF4-FFF2-40B4-BE49-F238E27FC236}">
                    <a16:creationId xmlns:a16="http://schemas.microsoft.com/office/drawing/2014/main" id="{AA7D51CC-D848-69B5-880C-1B047F310226}"/>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Freeform 484">
                <a:extLst>
                  <a:ext uri="{FF2B5EF4-FFF2-40B4-BE49-F238E27FC236}">
                    <a16:creationId xmlns:a16="http://schemas.microsoft.com/office/drawing/2014/main" id="{5C7662DC-60FC-1D9A-4DFE-03E1ED8B9033}"/>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6" name="Freeform 485">
                <a:extLst>
                  <a:ext uri="{FF2B5EF4-FFF2-40B4-BE49-F238E27FC236}">
                    <a16:creationId xmlns:a16="http://schemas.microsoft.com/office/drawing/2014/main" id="{B276A7E0-151C-D8D9-8E92-04C23EAABB2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7" name="Freeform 486">
                <a:extLst>
                  <a:ext uri="{FF2B5EF4-FFF2-40B4-BE49-F238E27FC236}">
                    <a16:creationId xmlns:a16="http://schemas.microsoft.com/office/drawing/2014/main" id="{62CD84CE-5D0C-44BD-916A-63C474F26974}"/>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88" name="Group 487">
            <a:extLst>
              <a:ext uri="{FF2B5EF4-FFF2-40B4-BE49-F238E27FC236}">
                <a16:creationId xmlns:a16="http://schemas.microsoft.com/office/drawing/2014/main" id="{9143C203-E8AF-515E-7FF3-38B6DE4F18EF}"/>
              </a:ext>
            </a:extLst>
          </p:cNvPr>
          <p:cNvGrpSpPr/>
          <p:nvPr/>
        </p:nvGrpSpPr>
        <p:grpSpPr>
          <a:xfrm>
            <a:off x="5370467" y="3020832"/>
            <a:ext cx="728870" cy="410817"/>
            <a:chOff x="7493876" y="2774731"/>
            <a:chExt cx="1481958" cy="894622"/>
          </a:xfrm>
          <a:effectLst>
            <a:outerShdw blurRad="50800" dist="38100" dir="18900000" algn="bl" rotWithShape="0">
              <a:prstClr val="black">
                <a:alpha val="40000"/>
              </a:prstClr>
            </a:outerShdw>
          </a:effectLst>
        </p:grpSpPr>
        <p:sp>
          <p:nvSpPr>
            <p:cNvPr id="489" name="Freeform 488">
              <a:extLst>
                <a:ext uri="{FF2B5EF4-FFF2-40B4-BE49-F238E27FC236}">
                  <a16:creationId xmlns:a16="http://schemas.microsoft.com/office/drawing/2014/main" id="{0ABCD8AF-3278-8F32-BB70-0E6FF4B70896}"/>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0" name="Oval 489">
              <a:extLst>
                <a:ext uri="{FF2B5EF4-FFF2-40B4-BE49-F238E27FC236}">
                  <a16:creationId xmlns:a16="http://schemas.microsoft.com/office/drawing/2014/main" id="{DD1B632F-B60A-CF9F-4D37-BB45B9E3A271}"/>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1" name="Group 490">
              <a:extLst>
                <a:ext uri="{FF2B5EF4-FFF2-40B4-BE49-F238E27FC236}">
                  <a16:creationId xmlns:a16="http://schemas.microsoft.com/office/drawing/2014/main" id="{678BB45A-953A-7212-C9E1-C47ACAC99E6D}"/>
                </a:ext>
              </a:extLst>
            </p:cNvPr>
            <p:cNvGrpSpPr/>
            <p:nvPr/>
          </p:nvGrpSpPr>
          <p:grpSpPr>
            <a:xfrm>
              <a:off x="7713663" y="2848339"/>
              <a:ext cx="1042107" cy="425543"/>
              <a:chOff x="7786941" y="2884917"/>
              <a:chExt cx="897649" cy="353919"/>
            </a:xfrm>
          </p:grpSpPr>
          <p:sp>
            <p:nvSpPr>
              <p:cNvPr id="492" name="Freeform 491">
                <a:extLst>
                  <a:ext uri="{FF2B5EF4-FFF2-40B4-BE49-F238E27FC236}">
                    <a16:creationId xmlns:a16="http://schemas.microsoft.com/office/drawing/2014/main" id="{382B9444-525F-A38D-D7C4-B4F71CF86FE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3" name="Freeform 492">
                <a:extLst>
                  <a:ext uri="{FF2B5EF4-FFF2-40B4-BE49-F238E27FC236}">
                    <a16:creationId xmlns:a16="http://schemas.microsoft.com/office/drawing/2014/main" id="{85382DD7-87C0-B53D-3B5C-30DD76671542}"/>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4" name="Freeform 493">
                <a:extLst>
                  <a:ext uri="{FF2B5EF4-FFF2-40B4-BE49-F238E27FC236}">
                    <a16:creationId xmlns:a16="http://schemas.microsoft.com/office/drawing/2014/main" id="{A96100F2-C83A-5ECC-8C26-9A1AA39589AE}"/>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5" name="Freeform 494">
                <a:extLst>
                  <a:ext uri="{FF2B5EF4-FFF2-40B4-BE49-F238E27FC236}">
                    <a16:creationId xmlns:a16="http://schemas.microsoft.com/office/drawing/2014/main" id="{DF4B27A2-3940-6C64-3E83-8EE1620C4DE0}"/>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96" name="Group 495">
            <a:extLst>
              <a:ext uri="{FF2B5EF4-FFF2-40B4-BE49-F238E27FC236}">
                <a16:creationId xmlns:a16="http://schemas.microsoft.com/office/drawing/2014/main" id="{2C2BCA69-B1C4-AA9E-FA3C-201EBC93332F}"/>
              </a:ext>
            </a:extLst>
          </p:cNvPr>
          <p:cNvGrpSpPr/>
          <p:nvPr/>
        </p:nvGrpSpPr>
        <p:grpSpPr>
          <a:xfrm>
            <a:off x="6582869" y="2067904"/>
            <a:ext cx="728870" cy="410817"/>
            <a:chOff x="7493876" y="2774731"/>
            <a:chExt cx="1481958" cy="894622"/>
          </a:xfrm>
          <a:effectLst>
            <a:outerShdw blurRad="50800" dist="38100" dir="18900000" algn="bl" rotWithShape="0">
              <a:prstClr val="black">
                <a:alpha val="40000"/>
              </a:prstClr>
            </a:outerShdw>
          </a:effectLst>
        </p:grpSpPr>
        <p:sp>
          <p:nvSpPr>
            <p:cNvPr id="497" name="Freeform 496">
              <a:extLst>
                <a:ext uri="{FF2B5EF4-FFF2-40B4-BE49-F238E27FC236}">
                  <a16:creationId xmlns:a16="http://schemas.microsoft.com/office/drawing/2014/main" id="{244EBE21-4301-2DCC-C718-FA1346F1597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98" name="Oval 497">
              <a:extLst>
                <a:ext uri="{FF2B5EF4-FFF2-40B4-BE49-F238E27FC236}">
                  <a16:creationId xmlns:a16="http://schemas.microsoft.com/office/drawing/2014/main" id="{6B1DD7CE-0CA0-C908-7D17-5B7D459E7B33}"/>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99" name="Group 498">
              <a:extLst>
                <a:ext uri="{FF2B5EF4-FFF2-40B4-BE49-F238E27FC236}">
                  <a16:creationId xmlns:a16="http://schemas.microsoft.com/office/drawing/2014/main" id="{759B4C9B-AF0E-30FD-A631-25A3DA379046}"/>
                </a:ext>
              </a:extLst>
            </p:cNvPr>
            <p:cNvGrpSpPr/>
            <p:nvPr/>
          </p:nvGrpSpPr>
          <p:grpSpPr>
            <a:xfrm>
              <a:off x="7713663" y="2848339"/>
              <a:ext cx="1042107" cy="425543"/>
              <a:chOff x="7786941" y="2884917"/>
              <a:chExt cx="897649" cy="353919"/>
            </a:xfrm>
          </p:grpSpPr>
          <p:sp>
            <p:nvSpPr>
              <p:cNvPr id="500" name="Freeform 499">
                <a:extLst>
                  <a:ext uri="{FF2B5EF4-FFF2-40B4-BE49-F238E27FC236}">
                    <a16:creationId xmlns:a16="http://schemas.microsoft.com/office/drawing/2014/main" id="{E75E4EFF-EE49-5C70-D333-98A2678E3F72}"/>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1" name="Freeform 500">
                <a:extLst>
                  <a:ext uri="{FF2B5EF4-FFF2-40B4-BE49-F238E27FC236}">
                    <a16:creationId xmlns:a16="http://schemas.microsoft.com/office/drawing/2014/main" id="{F2E02E21-3DE3-C005-A9AD-A0726B8D6A46}"/>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2" name="Freeform 501">
                <a:extLst>
                  <a:ext uri="{FF2B5EF4-FFF2-40B4-BE49-F238E27FC236}">
                    <a16:creationId xmlns:a16="http://schemas.microsoft.com/office/drawing/2014/main" id="{5D4C04BD-9083-32E1-6C52-97B18904C1E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3" name="Freeform 502">
                <a:extLst>
                  <a:ext uri="{FF2B5EF4-FFF2-40B4-BE49-F238E27FC236}">
                    <a16:creationId xmlns:a16="http://schemas.microsoft.com/office/drawing/2014/main" id="{9A031559-A802-EA5A-28C3-89B0713FAE6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04" name="Straight Connector 503">
            <a:extLst>
              <a:ext uri="{FF2B5EF4-FFF2-40B4-BE49-F238E27FC236}">
                <a16:creationId xmlns:a16="http://schemas.microsoft.com/office/drawing/2014/main" id="{E326B63E-1882-07DB-D917-F5B6BD922022}"/>
              </a:ext>
            </a:extLst>
          </p:cNvPr>
          <p:cNvCxnSpPr>
            <a:cxnSpLocks/>
            <a:stCxn id="452" idx="1"/>
            <a:endCxn id="497" idx="3"/>
          </p:cNvCxnSpPr>
          <p:nvPr/>
        </p:nvCxnSpPr>
        <p:spPr>
          <a:xfrm flipV="1">
            <a:off x="5929532" y="2351768"/>
            <a:ext cx="654119" cy="172447"/>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a:extLst>
              <a:ext uri="{FF2B5EF4-FFF2-40B4-BE49-F238E27FC236}">
                <a16:creationId xmlns:a16="http://schemas.microsoft.com/office/drawing/2014/main" id="{6042EE64-A84C-A94D-4D6E-F15597AD02A4}"/>
              </a:ext>
            </a:extLst>
          </p:cNvPr>
          <p:cNvCxnSpPr>
            <a:cxnSpLocks/>
            <a:stCxn id="452" idx="2"/>
            <a:endCxn id="490" idx="0"/>
          </p:cNvCxnSpPr>
          <p:nvPr/>
        </p:nvCxnSpPr>
        <p:spPr>
          <a:xfrm>
            <a:off x="5568034" y="2651006"/>
            <a:ext cx="166847" cy="36982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a:extLst>
              <a:ext uri="{FF2B5EF4-FFF2-40B4-BE49-F238E27FC236}">
                <a16:creationId xmlns:a16="http://schemas.microsoft.com/office/drawing/2014/main" id="{D62FC09A-8E2C-80A9-C7F9-1D9E5478EECE}"/>
              </a:ext>
            </a:extLst>
          </p:cNvPr>
          <p:cNvCxnSpPr>
            <a:cxnSpLocks/>
            <a:stCxn id="509" idx="0"/>
            <a:endCxn id="497" idx="2"/>
          </p:cNvCxnSpPr>
          <p:nvPr/>
        </p:nvCxnSpPr>
        <p:spPr>
          <a:xfrm flipV="1">
            <a:off x="6871600" y="2478721"/>
            <a:ext cx="78641" cy="5784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07" name="Group 506">
            <a:extLst>
              <a:ext uri="{FF2B5EF4-FFF2-40B4-BE49-F238E27FC236}">
                <a16:creationId xmlns:a16="http://schemas.microsoft.com/office/drawing/2014/main" id="{61A7518D-F652-41CD-B5C5-F0C5F489AC1A}"/>
              </a:ext>
            </a:extLst>
          </p:cNvPr>
          <p:cNvGrpSpPr/>
          <p:nvPr/>
        </p:nvGrpSpPr>
        <p:grpSpPr>
          <a:xfrm>
            <a:off x="6507186" y="3057216"/>
            <a:ext cx="728870" cy="410817"/>
            <a:chOff x="7493876" y="2774731"/>
            <a:chExt cx="1481958" cy="894622"/>
          </a:xfrm>
          <a:effectLst>
            <a:outerShdw blurRad="50800" dist="38100" dir="18900000" algn="bl" rotWithShape="0">
              <a:prstClr val="black">
                <a:alpha val="40000"/>
              </a:prstClr>
            </a:outerShdw>
          </a:effectLst>
        </p:grpSpPr>
        <p:sp>
          <p:nvSpPr>
            <p:cNvPr id="508" name="Freeform 507">
              <a:extLst>
                <a:ext uri="{FF2B5EF4-FFF2-40B4-BE49-F238E27FC236}">
                  <a16:creationId xmlns:a16="http://schemas.microsoft.com/office/drawing/2014/main" id="{9BB6B930-10D2-39B5-A5CA-3A67DE846B5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09" name="Oval 508">
              <a:extLst>
                <a:ext uri="{FF2B5EF4-FFF2-40B4-BE49-F238E27FC236}">
                  <a16:creationId xmlns:a16="http://schemas.microsoft.com/office/drawing/2014/main" id="{F5FA4972-59DD-8726-BDE0-82C461C3ACB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10" name="Group 509">
              <a:extLst>
                <a:ext uri="{FF2B5EF4-FFF2-40B4-BE49-F238E27FC236}">
                  <a16:creationId xmlns:a16="http://schemas.microsoft.com/office/drawing/2014/main" id="{71944CFE-4158-7A59-F175-18B571EED020}"/>
                </a:ext>
              </a:extLst>
            </p:cNvPr>
            <p:cNvGrpSpPr/>
            <p:nvPr/>
          </p:nvGrpSpPr>
          <p:grpSpPr>
            <a:xfrm>
              <a:off x="7713663" y="2848339"/>
              <a:ext cx="1042107" cy="425543"/>
              <a:chOff x="7786941" y="2884917"/>
              <a:chExt cx="897649" cy="353919"/>
            </a:xfrm>
          </p:grpSpPr>
          <p:sp>
            <p:nvSpPr>
              <p:cNvPr id="511" name="Freeform 510">
                <a:extLst>
                  <a:ext uri="{FF2B5EF4-FFF2-40B4-BE49-F238E27FC236}">
                    <a16:creationId xmlns:a16="http://schemas.microsoft.com/office/drawing/2014/main" id="{6D6F5879-AA42-DCC1-3E1F-591C7C1DD0D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Freeform 63">
                <a:extLst>
                  <a:ext uri="{FF2B5EF4-FFF2-40B4-BE49-F238E27FC236}">
                    <a16:creationId xmlns:a16="http://schemas.microsoft.com/office/drawing/2014/main" id="{6CC28C03-FE98-20A2-25D2-9C762EDAB540}"/>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Freeform 64">
                <a:extLst>
                  <a:ext uri="{FF2B5EF4-FFF2-40B4-BE49-F238E27FC236}">
                    <a16:creationId xmlns:a16="http://schemas.microsoft.com/office/drawing/2014/main" id="{81F7CF65-84D1-5F6A-3A8C-4A1D35BA1F78}"/>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Freeform 65">
                <a:extLst>
                  <a:ext uri="{FF2B5EF4-FFF2-40B4-BE49-F238E27FC236}">
                    <a16:creationId xmlns:a16="http://schemas.microsoft.com/office/drawing/2014/main" id="{F45844C0-1959-08C8-FACD-5FD2A7073A6A}"/>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68" name="Straight Connector 67">
            <a:extLst>
              <a:ext uri="{FF2B5EF4-FFF2-40B4-BE49-F238E27FC236}">
                <a16:creationId xmlns:a16="http://schemas.microsoft.com/office/drawing/2014/main" id="{E97848EE-E67E-239E-2B41-51B29639CF12}"/>
              </a:ext>
            </a:extLst>
          </p:cNvPr>
          <p:cNvCxnSpPr>
            <a:cxnSpLocks/>
            <a:stCxn id="489" idx="1"/>
            <a:endCxn id="508" idx="3"/>
          </p:cNvCxnSpPr>
          <p:nvPr/>
        </p:nvCxnSpPr>
        <p:spPr>
          <a:xfrm>
            <a:off x="6099337" y="3304858"/>
            <a:ext cx="408631" cy="3622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B8E5ABD-3DCC-125E-D1DD-1C65C212B87B}"/>
              </a:ext>
            </a:extLst>
          </p:cNvPr>
          <p:cNvCxnSpPr>
            <a:cxnSpLocks/>
            <a:stCxn id="490" idx="7"/>
          </p:cNvCxnSpPr>
          <p:nvPr/>
        </p:nvCxnSpPr>
        <p:spPr>
          <a:xfrm flipV="1">
            <a:off x="5992263" y="2441081"/>
            <a:ext cx="758996" cy="61869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120" name="Group 44">
            <a:extLst>
              <a:ext uri="{FF2B5EF4-FFF2-40B4-BE49-F238E27FC236}">
                <a16:creationId xmlns:a16="http://schemas.microsoft.com/office/drawing/2014/main" id="{E8DF2F1E-D0B4-9D9F-579D-72DA78189C9B}"/>
              </a:ext>
            </a:extLst>
          </p:cNvPr>
          <p:cNvGrpSpPr>
            <a:grpSpLocks/>
          </p:cNvGrpSpPr>
          <p:nvPr/>
        </p:nvGrpSpPr>
        <p:grpSpPr bwMode="auto">
          <a:xfrm>
            <a:off x="896669" y="2589899"/>
            <a:ext cx="757237" cy="628650"/>
            <a:chOff x="-44" y="1473"/>
            <a:chExt cx="981" cy="1105"/>
          </a:xfrm>
        </p:grpSpPr>
        <p:pic>
          <p:nvPicPr>
            <p:cNvPr id="517" name="Picture 45" descr="desktop_computer_stylized_medium">
              <a:extLst>
                <a:ext uri="{FF2B5EF4-FFF2-40B4-BE49-F238E27FC236}">
                  <a16:creationId xmlns:a16="http://schemas.microsoft.com/office/drawing/2014/main" id="{3F5F8BB9-7F89-886F-F3E9-3A319EEF5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8" name="Freeform 46">
              <a:extLst>
                <a:ext uri="{FF2B5EF4-FFF2-40B4-BE49-F238E27FC236}">
                  <a16:creationId xmlns:a16="http://schemas.microsoft.com/office/drawing/2014/main" id="{F366465F-3F93-07AD-2E48-AD146B997963}"/>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19" name="Group 44">
            <a:extLst>
              <a:ext uri="{FF2B5EF4-FFF2-40B4-BE49-F238E27FC236}">
                <a16:creationId xmlns:a16="http://schemas.microsoft.com/office/drawing/2014/main" id="{CC4EBCC8-9553-4536-502C-520A6C49E517}"/>
              </a:ext>
            </a:extLst>
          </p:cNvPr>
          <p:cNvGrpSpPr>
            <a:grpSpLocks/>
          </p:cNvGrpSpPr>
          <p:nvPr/>
        </p:nvGrpSpPr>
        <p:grpSpPr bwMode="auto">
          <a:xfrm>
            <a:off x="591470" y="3394837"/>
            <a:ext cx="757237" cy="628650"/>
            <a:chOff x="-44" y="1473"/>
            <a:chExt cx="981" cy="1105"/>
          </a:xfrm>
        </p:grpSpPr>
        <p:pic>
          <p:nvPicPr>
            <p:cNvPr id="520" name="Picture 45" descr="desktop_computer_stylized_medium">
              <a:extLst>
                <a:ext uri="{FF2B5EF4-FFF2-40B4-BE49-F238E27FC236}">
                  <a16:creationId xmlns:a16="http://schemas.microsoft.com/office/drawing/2014/main" id="{907E895C-9848-C3E1-1187-39C18917A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1" name="Freeform 46">
              <a:extLst>
                <a:ext uri="{FF2B5EF4-FFF2-40B4-BE49-F238E27FC236}">
                  <a16:creationId xmlns:a16="http://schemas.microsoft.com/office/drawing/2014/main" id="{CEECD317-CF18-BF26-28EE-4C9A9EBCD250}"/>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22" name="Group 44">
            <a:extLst>
              <a:ext uri="{FF2B5EF4-FFF2-40B4-BE49-F238E27FC236}">
                <a16:creationId xmlns:a16="http://schemas.microsoft.com/office/drawing/2014/main" id="{1DA98E56-A544-AEB3-2D54-BB64B11667AA}"/>
              </a:ext>
            </a:extLst>
          </p:cNvPr>
          <p:cNvGrpSpPr>
            <a:grpSpLocks/>
          </p:cNvGrpSpPr>
          <p:nvPr/>
        </p:nvGrpSpPr>
        <p:grpSpPr bwMode="auto">
          <a:xfrm>
            <a:off x="768103" y="4203398"/>
            <a:ext cx="757237" cy="628650"/>
            <a:chOff x="-44" y="1473"/>
            <a:chExt cx="981" cy="1105"/>
          </a:xfrm>
        </p:grpSpPr>
        <p:pic>
          <p:nvPicPr>
            <p:cNvPr id="523" name="Picture 45" descr="desktop_computer_stylized_medium">
              <a:extLst>
                <a:ext uri="{FF2B5EF4-FFF2-40B4-BE49-F238E27FC236}">
                  <a16:creationId xmlns:a16="http://schemas.microsoft.com/office/drawing/2014/main" id="{970A407E-8142-2BEE-4B70-0DCF67BEA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 name="Freeform 46">
              <a:extLst>
                <a:ext uri="{FF2B5EF4-FFF2-40B4-BE49-F238E27FC236}">
                  <a16:creationId xmlns:a16="http://schemas.microsoft.com/office/drawing/2014/main" id="{C27BE724-FE67-1C55-74A4-55216D4EFE7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3" name="Freeform 39">
            <a:extLst>
              <a:ext uri="{FF2B5EF4-FFF2-40B4-BE49-F238E27FC236}">
                <a16:creationId xmlns:a16="http://schemas.microsoft.com/office/drawing/2014/main" id="{585A1267-272E-5580-D932-64D550102EC0}"/>
              </a:ext>
            </a:extLst>
          </p:cNvPr>
          <p:cNvSpPr>
            <a:spLocks/>
          </p:cNvSpPr>
          <p:nvPr/>
        </p:nvSpPr>
        <p:spPr bwMode="auto">
          <a:xfrm>
            <a:off x="1788810" y="3127765"/>
            <a:ext cx="720364" cy="1052878"/>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DCE759D8-CF24-5E6C-B42C-094D038CA77F}"/>
              </a:ext>
            </a:extLst>
          </p:cNvPr>
          <p:cNvCxnSpPr>
            <a:cxnSpLocks/>
          </p:cNvCxnSpPr>
          <p:nvPr/>
        </p:nvCxnSpPr>
        <p:spPr>
          <a:xfrm>
            <a:off x="1601803" y="3111079"/>
            <a:ext cx="247835" cy="2315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FD57C3-0C03-6AF3-EE73-7A5A6E3A2650}"/>
              </a:ext>
            </a:extLst>
          </p:cNvPr>
          <p:cNvCxnSpPr>
            <a:cxnSpLocks/>
          </p:cNvCxnSpPr>
          <p:nvPr/>
        </p:nvCxnSpPr>
        <p:spPr>
          <a:xfrm>
            <a:off x="1324925" y="3687081"/>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63F60D-91B4-7640-40A0-48E2B6F365D8}"/>
              </a:ext>
            </a:extLst>
          </p:cNvPr>
          <p:cNvCxnSpPr>
            <a:cxnSpLocks/>
          </p:cNvCxnSpPr>
          <p:nvPr/>
        </p:nvCxnSpPr>
        <p:spPr>
          <a:xfrm flipV="1">
            <a:off x="1487598" y="4214697"/>
            <a:ext cx="355822" cy="35593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DB99CA1-97E4-699F-AE70-A3A9DF369F2C}"/>
              </a:ext>
            </a:extLst>
          </p:cNvPr>
          <p:cNvCxnSpPr>
            <a:cxnSpLocks/>
          </p:cNvCxnSpPr>
          <p:nvPr/>
        </p:nvCxnSpPr>
        <p:spPr>
          <a:xfrm flipV="1">
            <a:off x="2487608" y="3750529"/>
            <a:ext cx="400572" cy="4093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467" name="Group 466">
            <a:extLst>
              <a:ext uri="{FF2B5EF4-FFF2-40B4-BE49-F238E27FC236}">
                <a16:creationId xmlns:a16="http://schemas.microsoft.com/office/drawing/2014/main" id="{934C07C1-CBD5-8508-2445-F0E50A7B0846}"/>
              </a:ext>
            </a:extLst>
          </p:cNvPr>
          <p:cNvGrpSpPr/>
          <p:nvPr/>
        </p:nvGrpSpPr>
        <p:grpSpPr>
          <a:xfrm>
            <a:off x="4080018" y="3440909"/>
            <a:ext cx="728870" cy="410817"/>
            <a:chOff x="7493876" y="2774731"/>
            <a:chExt cx="1481958" cy="894622"/>
          </a:xfrm>
          <a:effectLst>
            <a:outerShdw blurRad="50800" dist="38100" dir="18900000" algn="bl" rotWithShape="0">
              <a:prstClr val="black">
                <a:alpha val="40000"/>
              </a:prstClr>
            </a:outerShdw>
          </a:effectLst>
        </p:grpSpPr>
        <p:sp>
          <p:nvSpPr>
            <p:cNvPr id="468" name="Freeform 467">
              <a:extLst>
                <a:ext uri="{FF2B5EF4-FFF2-40B4-BE49-F238E27FC236}">
                  <a16:creationId xmlns:a16="http://schemas.microsoft.com/office/drawing/2014/main" id="{FB5CD715-1E9E-788C-F401-3FF32D7CB6E4}"/>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9" name="Oval 468">
              <a:extLst>
                <a:ext uri="{FF2B5EF4-FFF2-40B4-BE49-F238E27FC236}">
                  <a16:creationId xmlns:a16="http://schemas.microsoft.com/office/drawing/2014/main" id="{438F05A8-5521-970F-FB19-2B4DDA39E9F0}"/>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0" name="Group 469">
              <a:extLst>
                <a:ext uri="{FF2B5EF4-FFF2-40B4-BE49-F238E27FC236}">
                  <a16:creationId xmlns:a16="http://schemas.microsoft.com/office/drawing/2014/main" id="{1DBB433B-D5B6-7CB2-CE6A-761D34055C4D}"/>
                </a:ext>
              </a:extLst>
            </p:cNvPr>
            <p:cNvGrpSpPr/>
            <p:nvPr/>
          </p:nvGrpSpPr>
          <p:grpSpPr>
            <a:xfrm>
              <a:off x="7713663" y="2848339"/>
              <a:ext cx="1042107" cy="425543"/>
              <a:chOff x="7786941" y="2884917"/>
              <a:chExt cx="897649" cy="353919"/>
            </a:xfrm>
          </p:grpSpPr>
          <p:sp>
            <p:nvSpPr>
              <p:cNvPr id="471" name="Freeform 470">
                <a:extLst>
                  <a:ext uri="{FF2B5EF4-FFF2-40B4-BE49-F238E27FC236}">
                    <a16:creationId xmlns:a16="http://schemas.microsoft.com/office/drawing/2014/main" id="{377FE2C6-0ADB-CC56-5D11-24F466CB7D70}"/>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2" name="Freeform 471">
                <a:extLst>
                  <a:ext uri="{FF2B5EF4-FFF2-40B4-BE49-F238E27FC236}">
                    <a16:creationId xmlns:a16="http://schemas.microsoft.com/office/drawing/2014/main" id="{E7D2B79C-1A1A-2515-3A5D-7B7B2A1C93A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3" name="Freeform 472">
                <a:extLst>
                  <a:ext uri="{FF2B5EF4-FFF2-40B4-BE49-F238E27FC236}">
                    <a16:creationId xmlns:a16="http://schemas.microsoft.com/office/drawing/2014/main" id="{BB1E37AC-3904-73E9-7204-DA6534F8FF16}"/>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4" name="Freeform 473">
                <a:extLst>
                  <a:ext uri="{FF2B5EF4-FFF2-40B4-BE49-F238E27FC236}">
                    <a16:creationId xmlns:a16="http://schemas.microsoft.com/office/drawing/2014/main" id="{FB30794F-8D87-C7CA-31D7-81947DF746DB}"/>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26" name="Straight Connector 25">
            <a:extLst>
              <a:ext uri="{FF2B5EF4-FFF2-40B4-BE49-F238E27FC236}">
                <a16:creationId xmlns:a16="http://schemas.microsoft.com/office/drawing/2014/main" id="{783B2CFD-E7F9-6437-B63E-39B786A84CA8}"/>
              </a:ext>
            </a:extLst>
          </p:cNvPr>
          <p:cNvCxnSpPr>
            <a:cxnSpLocks/>
            <a:endCxn id="468" idx="3"/>
          </p:cNvCxnSpPr>
          <p:nvPr/>
        </p:nvCxnSpPr>
        <p:spPr>
          <a:xfrm flipV="1">
            <a:off x="3616167" y="3724773"/>
            <a:ext cx="464633" cy="25756"/>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ADEC6C-89E8-9D7A-0522-B48F8E3987B6}"/>
              </a:ext>
            </a:extLst>
          </p:cNvPr>
          <p:cNvCxnSpPr>
            <a:cxnSpLocks/>
          </p:cNvCxnSpPr>
          <p:nvPr/>
        </p:nvCxnSpPr>
        <p:spPr>
          <a:xfrm>
            <a:off x="3255132" y="4028373"/>
            <a:ext cx="165936" cy="26067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383388A-5D7F-25DA-2AC3-C76C05D9341D}"/>
              </a:ext>
            </a:extLst>
          </p:cNvPr>
          <p:cNvCxnSpPr>
            <a:cxnSpLocks/>
            <a:endCxn id="468" idx="2"/>
          </p:cNvCxnSpPr>
          <p:nvPr/>
        </p:nvCxnSpPr>
        <p:spPr>
          <a:xfrm flipV="1">
            <a:off x="4149435" y="3851726"/>
            <a:ext cx="297955" cy="428089"/>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79E4492A-DF6E-BDC1-49DD-DD34BE2818EF}"/>
              </a:ext>
            </a:extLst>
          </p:cNvPr>
          <p:cNvCxnSpPr>
            <a:cxnSpLocks/>
            <a:stCxn id="469" idx="7"/>
            <a:endCxn id="489" idx="3"/>
          </p:cNvCxnSpPr>
          <p:nvPr/>
        </p:nvCxnSpPr>
        <p:spPr>
          <a:xfrm flipV="1">
            <a:off x="4701814" y="3304696"/>
            <a:ext cx="669435" cy="1751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29" name="Group 528">
            <a:extLst>
              <a:ext uri="{FF2B5EF4-FFF2-40B4-BE49-F238E27FC236}">
                <a16:creationId xmlns:a16="http://schemas.microsoft.com/office/drawing/2014/main" id="{B9F92E81-2411-1803-B9B6-3CFBC22155DA}"/>
              </a:ext>
            </a:extLst>
          </p:cNvPr>
          <p:cNvGrpSpPr/>
          <p:nvPr/>
        </p:nvGrpSpPr>
        <p:grpSpPr>
          <a:xfrm>
            <a:off x="4699195" y="5809311"/>
            <a:ext cx="728870" cy="410817"/>
            <a:chOff x="7493876" y="2774731"/>
            <a:chExt cx="1481958" cy="894622"/>
          </a:xfrm>
          <a:effectLst>
            <a:outerShdw blurRad="50800" dist="38100" dir="18900000" algn="bl" rotWithShape="0">
              <a:prstClr val="black">
                <a:alpha val="40000"/>
              </a:prstClr>
            </a:outerShdw>
          </a:effectLst>
        </p:grpSpPr>
        <p:sp>
          <p:nvSpPr>
            <p:cNvPr id="530" name="Freeform 529">
              <a:extLst>
                <a:ext uri="{FF2B5EF4-FFF2-40B4-BE49-F238E27FC236}">
                  <a16:creationId xmlns:a16="http://schemas.microsoft.com/office/drawing/2014/main" id="{876D2E7F-08A7-B203-B2D6-A1119EF4CCFD}"/>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531" name="Oval 530">
              <a:extLst>
                <a:ext uri="{FF2B5EF4-FFF2-40B4-BE49-F238E27FC236}">
                  <a16:creationId xmlns:a16="http://schemas.microsoft.com/office/drawing/2014/main" id="{265B8DEE-3775-7AAF-6CBF-7BC93C9A227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532" name="Group 531">
              <a:extLst>
                <a:ext uri="{FF2B5EF4-FFF2-40B4-BE49-F238E27FC236}">
                  <a16:creationId xmlns:a16="http://schemas.microsoft.com/office/drawing/2014/main" id="{7CD24C3F-73C1-FF4B-8A56-734DA4E8EDAC}"/>
                </a:ext>
              </a:extLst>
            </p:cNvPr>
            <p:cNvGrpSpPr/>
            <p:nvPr/>
          </p:nvGrpSpPr>
          <p:grpSpPr>
            <a:xfrm>
              <a:off x="7713663" y="2848339"/>
              <a:ext cx="1042107" cy="425543"/>
              <a:chOff x="7786941" y="2884917"/>
              <a:chExt cx="897649" cy="353919"/>
            </a:xfrm>
          </p:grpSpPr>
          <p:sp>
            <p:nvSpPr>
              <p:cNvPr id="533" name="Freeform 532">
                <a:extLst>
                  <a:ext uri="{FF2B5EF4-FFF2-40B4-BE49-F238E27FC236}">
                    <a16:creationId xmlns:a16="http://schemas.microsoft.com/office/drawing/2014/main" id="{F9F3D790-2CC0-F643-2C76-5C27C194D917}"/>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4" name="Freeform 533">
                <a:extLst>
                  <a:ext uri="{FF2B5EF4-FFF2-40B4-BE49-F238E27FC236}">
                    <a16:creationId xmlns:a16="http://schemas.microsoft.com/office/drawing/2014/main" id="{1B53CD38-4CB7-6A3F-566F-5CAF8BD14F98}"/>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5" name="Freeform 534">
                <a:extLst>
                  <a:ext uri="{FF2B5EF4-FFF2-40B4-BE49-F238E27FC236}">
                    <a16:creationId xmlns:a16="http://schemas.microsoft.com/office/drawing/2014/main" id="{794A8140-6BFC-666E-6986-1AF971F43722}"/>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6" name="Freeform 535">
                <a:extLst>
                  <a:ext uri="{FF2B5EF4-FFF2-40B4-BE49-F238E27FC236}">
                    <a16:creationId xmlns:a16="http://schemas.microsoft.com/office/drawing/2014/main" id="{E8B98C2E-4723-52D0-67BF-749F9ECA5E9C}"/>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cxnSp>
        <p:nvCxnSpPr>
          <p:cNvPr id="545" name="Straight Connector 544">
            <a:extLst>
              <a:ext uri="{FF2B5EF4-FFF2-40B4-BE49-F238E27FC236}">
                <a16:creationId xmlns:a16="http://schemas.microsoft.com/office/drawing/2014/main" id="{CE66C930-8433-5333-11DB-B53D9CE6A8E7}"/>
              </a:ext>
            </a:extLst>
          </p:cNvPr>
          <p:cNvCxnSpPr>
            <a:cxnSpLocks/>
          </p:cNvCxnSpPr>
          <p:nvPr/>
        </p:nvCxnSpPr>
        <p:spPr>
          <a:xfrm flipV="1">
            <a:off x="5374372" y="5096705"/>
            <a:ext cx="450924" cy="4182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46" name="Straight Connector 545">
            <a:extLst>
              <a:ext uri="{FF2B5EF4-FFF2-40B4-BE49-F238E27FC236}">
                <a16:creationId xmlns:a16="http://schemas.microsoft.com/office/drawing/2014/main" id="{A50F0F0E-0F2B-68EA-2C82-3656F3AB71FD}"/>
              </a:ext>
            </a:extLst>
          </p:cNvPr>
          <p:cNvCxnSpPr>
            <a:cxnSpLocks/>
          </p:cNvCxnSpPr>
          <p:nvPr/>
        </p:nvCxnSpPr>
        <p:spPr>
          <a:xfrm>
            <a:off x="5012874" y="5265316"/>
            <a:ext cx="43405" cy="55252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56" name="Straight Connector 555">
            <a:extLst>
              <a:ext uri="{FF2B5EF4-FFF2-40B4-BE49-F238E27FC236}">
                <a16:creationId xmlns:a16="http://schemas.microsoft.com/office/drawing/2014/main" id="{F3FF1802-33D1-CB98-ADF8-D9C4B64149C6}"/>
              </a:ext>
            </a:extLst>
          </p:cNvPr>
          <p:cNvCxnSpPr>
            <a:cxnSpLocks/>
          </p:cNvCxnSpPr>
          <p:nvPr/>
        </p:nvCxnSpPr>
        <p:spPr>
          <a:xfrm flipV="1">
            <a:off x="5401819" y="5223658"/>
            <a:ext cx="790067" cy="69605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33FEE61-290B-7532-E966-7C3C1EE8D781}"/>
              </a:ext>
            </a:extLst>
          </p:cNvPr>
          <p:cNvCxnSpPr>
            <a:cxnSpLocks/>
          </p:cNvCxnSpPr>
          <p:nvPr/>
        </p:nvCxnSpPr>
        <p:spPr>
          <a:xfrm>
            <a:off x="4149898" y="4430868"/>
            <a:ext cx="496024" cy="556604"/>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565" name="Group 44">
            <a:extLst>
              <a:ext uri="{FF2B5EF4-FFF2-40B4-BE49-F238E27FC236}">
                <a16:creationId xmlns:a16="http://schemas.microsoft.com/office/drawing/2014/main" id="{C6FD4433-3E9F-9C89-3263-DCCFE5110809}"/>
              </a:ext>
            </a:extLst>
          </p:cNvPr>
          <p:cNvGrpSpPr>
            <a:grpSpLocks/>
          </p:cNvGrpSpPr>
          <p:nvPr/>
        </p:nvGrpSpPr>
        <p:grpSpPr bwMode="auto">
          <a:xfrm>
            <a:off x="7715408" y="4223479"/>
            <a:ext cx="757237" cy="628650"/>
            <a:chOff x="-44" y="1473"/>
            <a:chExt cx="981" cy="1105"/>
          </a:xfrm>
        </p:grpSpPr>
        <p:pic>
          <p:nvPicPr>
            <p:cNvPr id="566" name="Picture 45" descr="desktop_computer_stylized_medium">
              <a:extLst>
                <a:ext uri="{FF2B5EF4-FFF2-40B4-BE49-F238E27FC236}">
                  <a16:creationId xmlns:a16="http://schemas.microsoft.com/office/drawing/2014/main" id="{9931BC5C-9091-4DBF-1EA9-8138F89788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7" name="Freeform 46">
              <a:extLst>
                <a:ext uri="{FF2B5EF4-FFF2-40B4-BE49-F238E27FC236}">
                  <a16:creationId xmlns:a16="http://schemas.microsoft.com/office/drawing/2014/main" id="{1A63ED28-55FD-C6C5-65A6-EE3A7E68B5C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68" name="Group 44">
            <a:extLst>
              <a:ext uri="{FF2B5EF4-FFF2-40B4-BE49-F238E27FC236}">
                <a16:creationId xmlns:a16="http://schemas.microsoft.com/office/drawing/2014/main" id="{91026521-A70A-0E93-6DE6-76A7ACF86E13}"/>
              </a:ext>
            </a:extLst>
          </p:cNvPr>
          <p:cNvGrpSpPr>
            <a:grpSpLocks/>
          </p:cNvGrpSpPr>
          <p:nvPr/>
        </p:nvGrpSpPr>
        <p:grpSpPr bwMode="auto">
          <a:xfrm>
            <a:off x="7836150" y="5015139"/>
            <a:ext cx="757237" cy="628650"/>
            <a:chOff x="-44" y="1473"/>
            <a:chExt cx="981" cy="1105"/>
          </a:xfrm>
        </p:grpSpPr>
        <p:pic>
          <p:nvPicPr>
            <p:cNvPr id="569" name="Picture 45" descr="desktop_computer_stylized_medium">
              <a:extLst>
                <a:ext uri="{FF2B5EF4-FFF2-40B4-BE49-F238E27FC236}">
                  <a16:creationId xmlns:a16="http://schemas.microsoft.com/office/drawing/2014/main" id="{04B05634-5383-FC0F-48B9-52F276509D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0" name="Freeform 46">
              <a:extLst>
                <a:ext uri="{FF2B5EF4-FFF2-40B4-BE49-F238E27FC236}">
                  <a16:creationId xmlns:a16="http://schemas.microsoft.com/office/drawing/2014/main" id="{0D603D16-7109-42F0-F465-12F1C78799E2}"/>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571" name="Group 44">
            <a:extLst>
              <a:ext uri="{FF2B5EF4-FFF2-40B4-BE49-F238E27FC236}">
                <a16:creationId xmlns:a16="http://schemas.microsoft.com/office/drawing/2014/main" id="{A19974A9-4C00-F729-52DE-F1B7281FB692}"/>
              </a:ext>
            </a:extLst>
          </p:cNvPr>
          <p:cNvGrpSpPr>
            <a:grpSpLocks/>
          </p:cNvGrpSpPr>
          <p:nvPr/>
        </p:nvGrpSpPr>
        <p:grpSpPr bwMode="auto">
          <a:xfrm>
            <a:off x="7644900" y="5859475"/>
            <a:ext cx="757237" cy="628650"/>
            <a:chOff x="-44" y="1473"/>
            <a:chExt cx="981" cy="1105"/>
          </a:xfrm>
        </p:grpSpPr>
        <p:pic>
          <p:nvPicPr>
            <p:cNvPr id="572" name="Picture 45" descr="desktop_computer_stylized_medium">
              <a:extLst>
                <a:ext uri="{FF2B5EF4-FFF2-40B4-BE49-F238E27FC236}">
                  <a16:creationId xmlns:a16="http://schemas.microsoft.com/office/drawing/2014/main" id="{2D624E1D-4F15-09FA-8B63-0C67FC7D2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4" y="1473"/>
              <a:ext cx="981" cy="1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 name="Freeform 46">
              <a:extLst>
                <a:ext uri="{FF2B5EF4-FFF2-40B4-BE49-F238E27FC236}">
                  <a16:creationId xmlns:a16="http://schemas.microsoft.com/office/drawing/2014/main" id="{60AFB4F7-93F1-F181-B7A9-15F8F1F7D56F}"/>
                </a:ext>
              </a:extLst>
            </p:cNvPr>
            <p:cNvSpPr>
              <a:spLocks/>
            </p:cNvSpPr>
            <p:nvPr/>
          </p:nvSpPr>
          <p:spPr bwMode="auto">
            <a:xfrm flipH="1">
              <a:off x="374" y="1579"/>
              <a:ext cx="477" cy="506"/>
            </a:xfrm>
            <a:custGeom>
              <a:avLst/>
              <a:gdLst>
                <a:gd name="T0" fmla="*/ 0 w 356"/>
                <a:gd name="T1" fmla="*/ 0 h 368"/>
                <a:gd name="T2" fmla="*/ 5595 w 356"/>
                <a:gd name="T3" fmla="*/ 341 h 368"/>
                <a:gd name="T4" fmla="*/ 6638 w 356"/>
                <a:gd name="T5" fmla="*/ 7113 h 368"/>
                <a:gd name="T6" fmla="*/ 1463 w 356"/>
                <a:gd name="T7" fmla="*/ 8895 h 368"/>
                <a:gd name="T8" fmla="*/ 0 w 356"/>
                <a:gd name="T9" fmla="*/ 0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6" h="368">
                  <a:moveTo>
                    <a:pt x="0" y="0"/>
                  </a:moveTo>
                  <a:lnTo>
                    <a:pt x="300" y="14"/>
                  </a:lnTo>
                  <a:lnTo>
                    <a:pt x="356" y="294"/>
                  </a:lnTo>
                  <a:lnTo>
                    <a:pt x="78" y="368"/>
                  </a:lnTo>
                  <a:lnTo>
                    <a:pt x="0" y="0"/>
                  </a:lnTo>
                  <a:close/>
                </a:path>
              </a:pathLst>
            </a:custGeom>
            <a:gradFill rotWithShape="1">
              <a:gsLst>
                <a:gs pos="0">
                  <a:srgbClr val="000099"/>
                </a:gs>
                <a:gs pos="100000">
                  <a:srgbClr val="FFFFFF"/>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sp>
        <p:nvSpPr>
          <p:cNvPr id="574" name="Freeform 39">
            <a:extLst>
              <a:ext uri="{FF2B5EF4-FFF2-40B4-BE49-F238E27FC236}">
                <a16:creationId xmlns:a16="http://schemas.microsoft.com/office/drawing/2014/main" id="{8A65AF3A-7534-56FC-4D9B-9877AD1DCB44}"/>
              </a:ext>
            </a:extLst>
          </p:cNvPr>
          <p:cNvSpPr>
            <a:spLocks/>
          </p:cNvSpPr>
          <p:nvPr/>
        </p:nvSpPr>
        <p:spPr bwMode="auto">
          <a:xfrm>
            <a:off x="6880122" y="4861912"/>
            <a:ext cx="839788" cy="1069975"/>
          </a:xfrm>
          <a:custGeom>
            <a:avLst/>
            <a:gdLst>
              <a:gd name="T0" fmla="*/ 2147483647 w 1005"/>
              <a:gd name="T1" fmla="*/ 2147483647 h 996"/>
              <a:gd name="T2" fmla="*/ 2147483647 w 1005"/>
              <a:gd name="T3" fmla="*/ 2147483647 h 996"/>
              <a:gd name="T4" fmla="*/ 2147483647 w 1005"/>
              <a:gd name="T5" fmla="*/ 2147483647 h 996"/>
              <a:gd name="T6" fmla="*/ 2147483647 w 1005"/>
              <a:gd name="T7" fmla="*/ 2147483647 h 996"/>
              <a:gd name="T8" fmla="*/ 2147483647 w 1005"/>
              <a:gd name="T9" fmla="*/ 2147483647 h 996"/>
              <a:gd name="T10" fmla="*/ 2147483647 w 1005"/>
              <a:gd name="T11" fmla="*/ 2147483647 h 996"/>
              <a:gd name="T12" fmla="*/ 2147483647 w 1005"/>
              <a:gd name="T13" fmla="*/ 2147483647 h 996"/>
              <a:gd name="T14" fmla="*/ 2147483647 w 1005"/>
              <a:gd name="T15" fmla="*/ 2147483647 h 996"/>
              <a:gd name="T16" fmla="*/ 2147483647 w 1005"/>
              <a:gd name="T17" fmla="*/ 2147483647 h 996"/>
              <a:gd name="T18" fmla="*/ 2147483647 w 1005"/>
              <a:gd name="T19" fmla="*/ 2147483647 h 996"/>
              <a:gd name="T20" fmla="*/ 2147483647 w 1005"/>
              <a:gd name="T21" fmla="*/ 2147483647 h 996"/>
              <a:gd name="T22" fmla="*/ 2147483647 w 1005"/>
              <a:gd name="T23" fmla="*/ 2147483647 h 996"/>
              <a:gd name="T24" fmla="*/ 2147483647 w 1005"/>
              <a:gd name="T25" fmla="*/ 2147483647 h 9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5" h="996">
                <a:moveTo>
                  <a:pt x="307" y="83"/>
                </a:moveTo>
                <a:cubicBezTo>
                  <a:pt x="218" y="117"/>
                  <a:pt x="182" y="156"/>
                  <a:pt x="134" y="227"/>
                </a:cubicBezTo>
                <a:cubicBezTo>
                  <a:pt x="86" y="298"/>
                  <a:pt x="38" y="426"/>
                  <a:pt x="19" y="507"/>
                </a:cubicBezTo>
                <a:cubicBezTo>
                  <a:pt x="0" y="588"/>
                  <a:pt x="8" y="648"/>
                  <a:pt x="19" y="716"/>
                </a:cubicBezTo>
                <a:cubicBezTo>
                  <a:pt x="30" y="784"/>
                  <a:pt x="54" y="873"/>
                  <a:pt x="84" y="918"/>
                </a:cubicBezTo>
                <a:cubicBezTo>
                  <a:pt x="114" y="963"/>
                  <a:pt x="148" y="984"/>
                  <a:pt x="199" y="990"/>
                </a:cubicBezTo>
                <a:cubicBezTo>
                  <a:pt x="250" y="996"/>
                  <a:pt x="310" y="961"/>
                  <a:pt x="393" y="954"/>
                </a:cubicBezTo>
                <a:cubicBezTo>
                  <a:pt x="476" y="947"/>
                  <a:pt x="614" y="967"/>
                  <a:pt x="696" y="947"/>
                </a:cubicBezTo>
                <a:cubicBezTo>
                  <a:pt x="778" y="927"/>
                  <a:pt x="833" y="898"/>
                  <a:pt x="883" y="831"/>
                </a:cubicBezTo>
                <a:cubicBezTo>
                  <a:pt x="933" y="764"/>
                  <a:pt x="991" y="644"/>
                  <a:pt x="998" y="543"/>
                </a:cubicBezTo>
                <a:cubicBezTo>
                  <a:pt x="1005" y="442"/>
                  <a:pt x="981" y="313"/>
                  <a:pt x="926" y="227"/>
                </a:cubicBezTo>
                <a:cubicBezTo>
                  <a:pt x="871" y="141"/>
                  <a:pt x="768" y="50"/>
                  <a:pt x="667" y="25"/>
                </a:cubicBezTo>
                <a:cubicBezTo>
                  <a:pt x="566" y="0"/>
                  <a:pt x="396" y="49"/>
                  <a:pt x="307" y="83"/>
                </a:cubicBezTo>
                <a:close/>
              </a:path>
            </a:pathLst>
          </a:custGeom>
          <a:solidFill>
            <a:schemeClr val="accent2"/>
          </a:solidFill>
          <a:ln w="9525" cap="flat" cmpd="sng">
            <a:noFill/>
            <a:prstDash val="solid"/>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75" name="Straight Connector 574">
            <a:extLst>
              <a:ext uri="{FF2B5EF4-FFF2-40B4-BE49-F238E27FC236}">
                <a16:creationId xmlns:a16="http://schemas.microsoft.com/office/drawing/2014/main" id="{D41CC4D7-E0C7-01BD-7241-348C2FAE0E85}"/>
              </a:ext>
            </a:extLst>
          </p:cNvPr>
          <p:cNvCxnSpPr>
            <a:cxnSpLocks/>
            <a:endCxn id="566" idx="2"/>
          </p:cNvCxnSpPr>
          <p:nvPr/>
        </p:nvCxnSpPr>
        <p:spPr>
          <a:xfrm flipV="1">
            <a:off x="7658095" y="4852129"/>
            <a:ext cx="435931" cy="2315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6" name="Straight Connector 575">
            <a:extLst>
              <a:ext uri="{FF2B5EF4-FFF2-40B4-BE49-F238E27FC236}">
                <a16:creationId xmlns:a16="http://schemas.microsoft.com/office/drawing/2014/main" id="{3BCFBB29-5169-A8FF-71AC-C3E87844B0E5}"/>
              </a:ext>
            </a:extLst>
          </p:cNvPr>
          <p:cNvCxnSpPr>
            <a:cxnSpLocks/>
          </p:cNvCxnSpPr>
          <p:nvPr/>
        </p:nvCxnSpPr>
        <p:spPr>
          <a:xfrm>
            <a:off x="7708898" y="5453620"/>
            <a:ext cx="407260" cy="79683"/>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7" name="Straight Connector 576">
            <a:extLst>
              <a:ext uri="{FF2B5EF4-FFF2-40B4-BE49-F238E27FC236}">
                <a16:creationId xmlns:a16="http://schemas.microsoft.com/office/drawing/2014/main" id="{BB5F09E2-0C9F-ACD1-EFE4-1CEF30F95ADA}"/>
              </a:ext>
            </a:extLst>
          </p:cNvPr>
          <p:cNvCxnSpPr>
            <a:cxnSpLocks/>
          </p:cNvCxnSpPr>
          <p:nvPr/>
        </p:nvCxnSpPr>
        <p:spPr>
          <a:xfrm>
            <a:off x="7579794" y="5816420"/>
            <a:ext cx="332734" cy="24729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78" name="Straight Connector 577">
            <a:extLst>
              <a:ext uri="{FF2B5EF4-FFF2-40B4-BE49-F238E27FC236}">
                <a16:creationId xmlns:a16="http://schemas.microsoft.com/office/drawing/2014/main" id="{38CAB353-7E7B-0785-5249-BCB466A4E016}"/>
              </a:ext>
            </a:extLst>
          </p:cNvPr>
          <p:cNvCxnSpPr>
            <a:cxnSpLocks/>
          </p:cNvCxnSpPr>
          <p:nvPr/>
        </p:nvCxnSpPr>
        <p:spPr>
          <a:xfrm>
            <a:off x="6544326" y="5087668"/>
            <a:ext cx="394739" cy="195175"/>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580" name="Straight Connector 579">
            <a:extLst>
              <a:ext uri="{FF2B5EF4-FFF2-40B4-BE49-F238E27FC236}">
                <a16:creationId xmlns:a16="http://schemas.microsoft.com/office/drawing/2014/main" id="{AAB42C32-18BB-D87F-7224-A5AF5B688CAA}"/>
              </a:ext>
            </a:extLst>
          </p:cNvPr>
          <p:cNvCxnSpPr>
            <a:cxnSpLocks/>
            <a:endCxn id="489" idx="2"/>
          </p:cNvCxnSpPr>
          <p:nvPr/>
        </p:nvCxnSpPr>
        <p:spPr>
          <a:xfrm flipH="1" flipV="1">
            <a:off x="5737839" y="3431649"/>
            <a:ext cx="451089" cy="1381192"/>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00" name="TextBox 599">
            <a:extLst>
              <a:ext uri="{FF2B5EF4-FFF2-40B4-BE49-F238E27FC236}">
                <a16:creationId xmlns:a16="http://schemas.microsoft.com/office/drawing/2014/main" id="{92DF6573-B907-F8B1-2C5F-0A997606DA5F}"/>
              </a:ext>
            </a:extLst>
          </p:cNvPr>
          <p:cNvSpPr txBox="1"/>
          <p:nvPr/>
        </p:nvSpPr>
        <p:spPr>
          <a:xfrm>
            <a:off x="7771201" y="1554719"/>
            <a:ext cx="4316024" cy="1200329"/>
          </a:xfrm>
          <a:prstGeom prst="rect">
            <a:avLst/>
          </a:prstGeom>
          <a:noFill/>
        </p:spPr>
        <p:txBody>
          <a:bodyPr wrap="square" rtlCol="0">
            <a:spAutoFit/>
          </a:bodyPr>
          <a:lstStyle/>
          <a:p>
            <a:pPr marL="342900" indent="-342900">
              <a:buClr>
                <a:srgbClr val="0000A8"/>
              </a:buClr>
              <a:buFont typeface="Wingdings" pitchFamily="2" charset="2"/>
              <a:buChar char="§"/>
            </a:pPr>
            <a:r>
              <a:rPr lang="en-US" sz="2400"/>
              <a:t>Provides connectivity between (groups of) physically “adjacent” entities.</a:t>
            </a:r>
          </a:p>
        </p:txBody>
      </p:sp>
      <p:sp>
        <p:nvSpPr>
          <p:cNvPr id="601" name="TextBox 600">
            <a:extLst>
              <a:ext uri="{FF2B5EF4-FFF2-40B4-BE49-F238E27FC236}">
                <a16:creationId xmlns:a16="http://schemas.microsoft.com/office/drawing/2014/main" id="{A4FB6AEE-1DA7-254C-7EB4-880FFE01958F}"/>
              </a:ext>
            </a:extLst>
          </p:cNvPr>
          <p:cNvSpPr txBox="1"/>
          <p:nvPr/>
        </p:nvSpPr>
        <p:spPr>
          <a:xfrm>
            <a:off x="1051659" y="2118969"/>
            <a:ext cx="947361" cy="523220"/>
          </a:xfrm>
          <a:prstGeom prst="rect">
            <a:avLst/>
          </a:prstGeom>
          <a:noFill/>
        </p:spPr>
        <p:txBody>
          <a:bodyPr wrap="square" rtlCol="0">
            <a:spAutoFit/>
          </a:bodyPr>
          <a:lstStyle/>
          <a:p>
            <a:r>
              <a:rPr lang="en-US" sz="2800" b="1"/>
              <a:t>A</a:t>
            </a:r>
          </a:p>
        </p:txBody>
      </p:sp>
      <p:sp>
        <p:nvSpPr>
          <p:cNvPr id="602" name="TextBox 601">
            <a:extLst>
              <a:ext uri="{FF2B5EF4-FFF2-40B4-BE49-F238E27FC236}">
                <a16:creationId xmlns:a16="http://schemas.microsoft.com/office/drawing/2014/main" id="{243E9A34-EED1-44C4-D988-5F2E30592954}"/>
              </a:ext>
            </a:extLst>
          </p:cNvPr>
          <p:cNvSpPr txBox="1"/>
          <p:nvPr/>
        </p:nvSpPr>
        <p:spPr>
          <a:xfrm>
            <a:off x="8658167" y="5074951"/>
            <a:ext cx="947361" cy="523220"/>
          </a:xfrm>
          <a:prstGeom prst="rect">
            <a:avLst/>
          </a:prstGeom>
          <a:noFill/>
        </p:spPr>
        <p:txBody>
          <a:bodyPr wrap="square" rtlCol="0">
            <a:spAutoFit/>
          </a:bodyPr>
          <a:lstStyle/>
          <a:p>
            <a:r>
              <a:rPr lang="en-US" sz="2800" b="1"/>
              <a:t>B</a:t>
            </a:r>
          </a:p>
        </p:txBody>
      </p:sp>
      <p:grpSp>
        <p:nvGrpSpPr>
          <p:cNvPr id="7" name="Group 6">
            <a:extLst>
              <a:ext uri="{FF2B5EF4-FFF2-40B4-BE49-F238E27FC236}">
                <a16:creationId xmlns:a16="http://schemas.microsoft.com/office/drawing/2014/main" id="{0E5D4D85-3E57-0EAD-5FF9-9BA5B1C9A6CF}"/>
              </a:ext>
            </a:extLst>
          </p:cNvPr>
          <p:cNvGrpSpPr/>
          <p:nvPr/>
        </p:nvGrpSpPr>
        <p:grpSpPr>
          <a:xfrm>
            <a:off x="2887760" y="3617556"/>
            <a:ext cx="728870" cy="410817"/>
            <a:chOff x="7493876" y="2774731"/>
            <a:chExt cx="1481958" cy="894622"/>
          </a:xfrm>
          <a:effectLst>
            <a:outerShdw blurRad="50800" dist="38100" dir="18900000" algn="bl" rotWithShape="0">
              <a:prstClr val="black">
                <a:alpha val="40000"/>
              </a:prstClr>
            </a:outerShdw>
          </a:effectLst>
        </p:grpSpPr>
        <p:sp>
          <p:nvSpPr>
            <p:cNvPr id="13" name="Freeform 12">
              <a:extLst>
                <a:ext uri="{FF2B5EF4-FFF2-40B4-BE49-F238E27FC236}">
                  <a16:creationId xmlns:a16="http://schemas.microsoft.com/office/drawing/2014/main" id="{BE9F9AD2-E26E-24E0-7394-4B650E4D79A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17" name="Oval 16">
              <a:extLst>
                <a:ext uri="{FF2B5EF4-FFF2-40B4-BE49-F238E27FC236}">
                  <a16:creationId xmlns:a16="http://schemas.microsoft.com/office/drawing/2014/main" id="{2D8AF255-77AC-8F0E-773E-90689DC192B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19" name="Group 18">
              <a:extLst>
                <a:ext uri="{FF2B5EF4-FFF2-40B4-BE49-F238E27FC236}">
                  <a16:creationId xmlns:a16="http://schemas.microsoft.com/office/drawing/2014/main" id="{F49B8924-DBE6-32DC-B4B9-8B64DF0D4A19}"/>
                </a:ext>
              </a:extLst>
            </p:cNvPr>
            <p:cNvGrpSpPr/>
            <p:nvPr/>
          </p:nvGrpSpPr>
          <p:grpSpPr>
            <a:xfrm>
              <a:off x="7713663" y="2848339"/>
              <a:ext cx="1042107" cy="425543"/>
              <a:chOff x="7786941" y="2884917"/>
              <a:chExt cx="897649" cy="353919"/>
            </a:xfrm>
          </p:grpSpPr>
          <p:sp>
            <p:nvSpPr>
              <p:cNvPr id="20" name="Freeform 19">
                <a:extLst>
                  <a:ext uri="{FF2B5EF4-FFF2-40B4-BE49-F238E27FC236}">
                    <a16:creationId xmlns:a16="http://schemas.microsoft.com/office/drawing/2014/main" id="{03D159BF-2EB4-5CFB-C790-225FA8B9D7EE}"/>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20">
                <a:extLst>
                  <a:ext uri="{FF2B5EF4-FFF2-40B4-BE49-F238E27FC236}">
                    <a16:creationId xmlns:a16="http://schemas.microsoft.com/office/drawing/2014/main" id="{6B8F8E8F-0246-CBFB-E804-09CB4BBBF4E7}"/>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22">
                <a:extLst>
                  <a:ext uri="{FF2B5EF4-FFF2-40B4-BE49-F238E27FC236}">
                    <a16:creationId xmlns:a16="http://schemas.microsoft.com/office/drawing/2014/main" id="{90E86E71-CC8C-E4FA-9E24-6B7C055BBC8C}"/>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23">
                <a:extLst>
                  <a:ext uri="{FF2B5EF4-FFF2-40B4-BE49-F238E27FC236}">
                    <a16:creationId xmlns:a16="http://schemas.microsoft.com/office/drawing/2014/main" id="{96E8EF57-012D-509B-6CF0-9CEFEC4EB68D}"/>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25" name="Group 24">
            <a:extLst>
              <a:ext uri="{FF2B5EF4-FFF2-40B4-BE49-F238E27FC236}">
                <a16:creationId xmlns:a16="http://schemas.microsoft.com/office/drawing/2014/main" id="{749AC9D2-BB1C-50BE-FF13-5649C9244240}"/>
              </a:ext>
            </a:extLst>
          </p:cNvPr>
          <p:cNvGrpSpPr/>
          <p:nvPr/>
        </p:nvGrpSpPr>
        <p:grpSpPr>
          <a:xfrm>
            <a:off x="3421028" y="4146842"/>
            <a:ext cx="728870" cy="410817"/>
            <a:chOff x="7493876" y="2774731"/>
            <a:chExt cx="1481958" cy="894622"/>
          </a:xfrm>
          <a:effectLst>
            <a:outerShdw blurRad="50800" dist="38100" dir="18900000" algn="bl" rotWithShape="0">
              <a:prstClr val="black">
                <a:alpha val="40000"/>
              </a:prstClr>
            </a:outerShdw>
          </a:effectLst>
        </p:grpSpPr>
        <p:sp>
          <p:nvSpPr>
            <p:cNvPr id="27" name="Freeform 26">
              <a:extLst>
                <a:ext uri="{FF2B5EF4-FFF2-40B4-BE49-F238E27FC236}">
                  <a16:creationId xmlns:a16="http://schemas.microsoft.com/office/drawing/2014/main" id="{7F88B41D-FA43-BC87-AD3A-9CD197831A63}"/>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28" name="Oval 27">
              <a:extLst>
                <a:ext uri="{FF2B5EF4-FFF2-40B4-BE49-F238E27FC236}">
                  <a16:creationId xmlns:a16="http://schemas.microsoft.com/office/drawing/2014/main" id="{7A4524A1-7313-CE2F-030B-5A4C53EBCEE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29" name="Group 28">
              <a:extLst>
                <a:ext uri="{FF2B5EF4-FFF2-40B4-BE49-F238E27FC236}">
                  <a16:creationId xmlns:a16="http://schemas.microsoft.com/office/drawing/2014/main" id="{D058D294-6489-15FE-26B9-206FB4D4543D}"/>
                </a:ext>
              </a:extLst>
            </p:cNvPr>
            <p:cNvGrpSpPr/>
            <p:nvPr/>
          </p:nvGrpSpPr>
          <p:grpSpPr>
            <a:xfrm>
              <a:off x="7713663" y="2848339"/>
              <a:ext cx="1042107" cy="425543"/>
              <a:chOff x="7786941" y="2884917"/>
              <a:chExt cx="897649" cy="353919"/>
            </a:xfrm>
          </p:grpSpPr>
          <p:sp>
            <p:nvSpPr>
              <p:cNvPr id="30" name="Freeform 29">
                <a:extLst>
                  <a:ext uri="{FF2B5EF4-FFF2-40B4-BE49-F238E27FC236}">
                    <a16:creationId xmlns:a16="http://schemas.microsoft.com/office/drawing/2014/main" id="{B87FEB97-CE36-E474-85CD-DC12D93A851C}"/>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31">
                <a:extLst>
                  <a:ext uri="{FF2B5EF4-FFF2-40B4-BE49-F238E27FC236}">
                    <a16:creationId xmlns:a16="http://schemas.microsoft.com/office/drawing/2014/main" id="{CC9599E3-8F45-4910-8616-438A850ECC4C}"/>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32">
                <a:extLst>
                  <a:ext uri="{FF2B5EF4-FFF2-40B4-BE49-F238E27FC236}">
                    <a16:creationId xmlns:a16="http://schemas.microsoft.com/office/drawing/2014/main" id="{86CC7B65-5404-396A-B5FD-11CBFF0A0C61}"/>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34">
                <a:extLst>
                  <a:ext uri="{FF2B5EF4-FFF2-40B4-BE49-F238E27FC236}">
                    <a16:creationId xmlns:a16="http://schemas.microsoft.com/office/drawing/2014/main" id="{7BAC99F1-27D9-F2D9-50EB-05381970FE28}"/>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36" name="Group 35">
            <a:extLst>
              <a:ext uri="{FF2B5EF4-FFF2-40B4-BE49-F238E27FC236}">
                <a16:creationId xmlns:a16="http://schemas.microsoft.com/office/drawing/2014/main" id="{803D1F2C-30D7-4017-315D-469924977CBA}"/>
              </a:ext>
            </a:extLst>
          </p:cNvPr>
          <p:cNvGrpSpPr/>
          <p:nvPr/>
        </p:nvGrpSpPr>
        <p:grpSpPr>
          <a:xfrm>
            <a:off x="4645502" y="4854499"/>
            <a:ext cx="728870" cy="410817"/>
            <a:chOff x="7493876" y="2774731"/>
            <a:chExt cx="1481958" cy="894622"/>
          </a:xfrm>
          <a:effectLst>
            <a:outerShdw blurRad="50800" dist="38100" dir="18900000" algn="bl" rotWithShape="0">
              <a:prstClr val="black">
                <a:alpha val="40000"/>
              </a:prstClr>
            </a:outerShdw>
          </a:effectLst>
        </p:grpSpPr>
        <p:sp>
          <p:nvSpPr>
            <p:cNvPr id="37" name="Freeform 36">
              <a:extLst>
                <a:ext uri="{FF2B5EF4-FFF2-40B4-BE49-F238E27FC236}">
                  <a16:creationId xmlns:a16="http://schemas.microsoft.com/office/drawing/2014/main" id="{CB7CB0D6-876F-1E75-B79A-819D3EAEF177}"/>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38" name="Oval 37">
              <a:extLst>
                <a:ext uri="{FF2B5EF4-FFF2-40B4-BE49-F238E27FC236}">
                  <a16:creationId xmlns:a16="http://schemas.microsoft.com/office/drawing/2014/main" id="{69C2F99B-4D7F-9FF0-88E8-B1F0C94AB364}"/>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39" name="Group 38">
              <a:extLst>
                <a:ext uri="{FF2B5EF4-FFF2-40B4-BE49-F238E27FC236}">
                  <a16:creationId xmlns:a16="http://schemas.microsoft.com/office/drawing/2014/main" id="{E5AE5F8E-92CC-9084-243F-B481A0014EEA}"/>
                </a:ext>
              </a:extLst>
            </p:cNvPr>
            <p:cNvGrpSpPr/>
            <p:nvPr/>
          </p:nvGrpSpPr>
          <p:grpSpPr>
            <a:xfrm>
              <a:off x="7713663" y="2848339"/>
              <a:ext cx="1042107" cy="425543"/>
              <a:chOff x="7786941" y="2884917"/>
              <a:chExt cx="897649" cy="353919"/>
            </a:xfrm>
          </p:grpSpPr>
          <p:sp>
            <p:nvSpPr>
              <p:cNvPr id="40" name="Freeform 39">
                <a:extLst>
                  <a:ext uri="{FF2B5EF4-FFF2-40B4-BE49-F238E27FC236}">
                    <a16:creationId xmlns:a16="http://schemas.microsoft.com/office/drawing/2014/main" id="{AD754E37-ECD2-7EF5-FB80-8760D99E0431}"/>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40">
                <a:extLst>
                  <a:ext uri="{FF2B5EF4-FFF2-40B4-BE49-F238E27FC236}">
                    <a16:creationId xmlns:a16="http://schemas.microsoft.com/office/drawing/2014/main" id="{2E24366B-55CC-8109-5376-EF78DC86C42A}"/>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41">
                <a:extLst>
                  <a:ext uri="{FF2B5EF4-FFF2-40B4-BE49-F238E27FC236}">
                    <a16:creationId xmlns:a16="http://schemas.microsoft.com/office/drawing/2014/main" id="{97B0EA26-A236-64F6-E83B-4AE6D7F4440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Freeform 42">
                <a:extLst>
                  <a:ext uri="{FF2B5EF4-FFF2-40B4-BE49-F238E27FC236}">
                    <a16:creationId xmlns:a16="http://schemas.microsoft.com/office/drawing/2014/main" id="{42A8003D-6475-B356-3058-8FA634F34C27}"/>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44" name="Group 43">
            <a:extLst>
              <a:ext uri="{FF2B5EF4-FFF2-40B4-BE49-F238E27FC236}">
                <a16:creationId xmlns:a16="http://schemas.microsoft.com/office/drawing/2014/main" id="{79E5D0E6-6D48-1567-D94F-723A4FDD19D2}"/>
              </a:ext>
            </a:extLst>
          </p:cNvPr>
          <p:cNvGrpSpPr/>
          <p:nvPr/>
        </p:nvGrpSpPr>
        <p:grpSpPr>
          <a:xfrm>
            <a:off x="5824514" y="4812841"/>
            <a:ext cx="728870" cy="410817"/>
            <a:chOff x="7493876" y="2774731"/>
            <a:chExt cx="1481958" cy="894622"/>
          </a:xfrm>
          <a:effectLst>
            <a:outerShdw blurRad="50800" dist="38100" dir="18900000" algn="bl" rotWithShape="0">
              <a:prstClr val="black">
                <a:alpha val="40000"/>
              </a:prstClr>
            </a:outerShdw>
          </a:effectLst>
        </p:grpSpPr>
        <p:sp>
          <p:nvSpPr>
            <p:cNvPr id="45" name="Freeform 44">
              <a:extLst>
                <a:ext uri="{FF2B5EF4-FFF2-40B4-BE49-F238E27FC236}">
                  <a16:creationId xmlns:a16="http://schemas.microsoft.com/office/drawing/2014/main" id="{9A76600F-2377-680D-4DC8-9495924A78C0}"/>
                </a:ext>
              </a:extLst>
            </p:cNvPr>
            <p:cNvSpPr/>
            <p:nvPr/>
          </p:nvSpPr>
          <p:spPr>
            <a:xfrm>
              <a:off x="7493876" y="3084399"/>
              <a:ext cx="1481958" cy="584954"/>
            </a:xfrm>
            <a:custGeom>
              <a:avLst/>
              <a:gdLst>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17076"/>
                <a:gd name="connsiteX1" fmla="*/ 8187558 w 8187558"/>
                <a:gd name="connsiteY1" fmla="*/ 1271752 h 2617076"/>
                <a:gd name="connsiteX2" fmla="*/ 4025462 w 8187558"/>
                <a:gd name="connsiteY2" fmla="*/ 2617076 h 2617076"/>
                <a:gd name="connsiteX3" fmla="*/ 0 w 8187558"/>
                <a:gd name="connsiteY3" fmla="*/ 1229711 h 2617076"/>
                <a:gd name="connsiteX4" fmla="*/ 31531 w 8187558"/>
                <a:gd name="connsiteY4" fmla="*/ 147145 h 2617076"/>
                <a:gd name="connsiteX5" fmla="*/ 4046482 w 8187558"/>
                <a:gd name="connsiteY5" fmla="*/ 1576552 h 2617076"/>
                <a:gd name="connsiteX6" fmla="*/ 8187558 w 8187558"/>
                <a:gd name="connsiteY6" fmla="*/ 0 h 2617076"/>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46482 w 8187558"/>
                <a:gd name="connsiteY5" fmla="*/ 157655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88524 w 8187558"/>
                <a:gd name="connsiteY5" fmla="*/ 1597573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87558 w 8187558"/>
                <a:gd name="connsiteY0" fmla="*/ 0 h 2638097"/>
                <a:gd name="connsiteX1" fmla="*/ 8187558 w 8187558"/>
                <a:gd name="connsiteY1" fmla="*/ 1271752 h 2638097"/>
                <a:gd name="connsiteX2" fmla="*/ 4099035 w 8187558"/>
                <a:gd name="connsiteY2" fmla="*/ 2638097 h 2638097"/>
                <a:gd name="connsiteX3" fmla="*/ 0 w 8187558"/>
                <a:gd name="connsiteY3" fmla="*/ 1229711 h 2638097"/>
                <a:gd name="connsiteX4" fmla="*/ 31531 w 8187558"/>
                <a:gd name="connsiteY4" fmla="*/ 147145 h 2638097"/>
                <a:gd name="connsiteX5" fmla="*/ 4099035 w 8187558"/>
                <a:gd name="connsiteY5" fmla="*/ 1566042 h 2638097"/>
                <a:gd name="connsiteX6" fmla="*/ 8187558 w 8187558"/>
                <a:gd name="connsiteY6" fmla="*/ 0 h 2638097"/>
                <a:gd name="connsiteX0" fmla="*/ 8176538 w 8176538"/>
                <a:gd name="connsiteY0" fmla="*/ 0 h 2638097"/>
                <a:gd name="connsiteX1" fmla="*/ 8176538 w 8176538"/>
                <a:gd name="connsiteY1" fmla="*/ 1271752 h 2638097"/>
                <a:gd name="connsiteX2" fmla="*/ 4088015 w 8176538"/>
                <a:gd name="connsiteY2" fmla="*/ 2638097 h 2638097"/>
                <a:gd name="connsiteX3" fmla="*/ 0 w 8176538"/>
                <a:gd name="connsiteY3" fmla="*/ 1269888 h 2638097"/>
                <a:gd name="connsiteX4" fmla="*/ 20511 w 8176538"/>
                <a:gd name="connsiteY4" fmla="*/ 147145 h 2638097"/>
                <a:gd name="connsiteX5" fmla="*/ 4088015 w 8176538"/>
                <a:gd name="connsiteY5" fmla="*/ 1566042 h 2638097"/>
                <a:gd name="connsiteX6" fmla="*/ 8176538 w 8176538"/>
                <a:gd name="connsiteY6" fmla="*/ 0 h 2638097"/>
                <a:gd name="connsiteX0" fmla="*/ 8176538 w 8176538"/>
                <a:gd name="connsiteY0" fmla="*/ 0 h 2772020"/>
                <a:gd name="connsiteX1" fmla="*/ 8176538 w 8176538"/>
                <a:gd name="connsiteY1" fmla="*/ 1271752 h 2772020"/>
                <a:gd name="connsiteX2" fmla="*/ 4099034 w 8176538"/>
                <a:gd name="connsiteY2" fmla="*/ 2772020 h 2772020"/>
                <a:gd name="connsiteX3" fmla="*/ 0 w 8176538"/>
                <a:gd name="connsiteY3" fmla="*/ 1269888 h 2772020"/>
                <a:gd name="connsiteX4" fmla="*/ 20511 w 8176538"/>
                <a:gd name="connsiteY4" fmla="*/ 147145 h 2772020"/>
                <a:gd name="connsiteX5" fmla="*/ 4088015 w 8176538"/>
                <a:gd name="connsiteY5" fmla="*/ 1566042 h 2772020"/>
                <a:gd name="connsiteX6" fmla="*/ 8176538 w 8176538"/>
                <a:gd name="connsiteY6" fmla="*/ 0 h 2772020"/>
                <a:gd name="connsiteX0" fmla="*/ 8176538 w 8176538"/>
                <a:gd name="connsiteY0" fmla="*/ 0 h 2772339"/>
                <a:gd name="connsiteX1" fmla="*/ 8176538 w 8176538"/>
                <a:gd name="connsiteY1" fmla="*/ 1378890 h 2772339"/>
                <a:gd name="connsiteX2" fmla="*/ 4099034 w 8176538"/>
                <a:gd name="connsiteY2" fmla="*/ 2772020 h 2772339"/>
                <a:gd name="connsiteX3" fmla="*/ 0 w 8176538"/>
                <a:gd name="connsiteY3" fmla="*/ 1269888 h 2772339"/>
                <a:gd name="connsiteX4" fmla="*/ 20511 w 8176538"/>
                <a:gd name="connsiteY4" fmla="*/ 147145 h 2772339"/>
                <a:gd name="connsiteX5" fmla="*/ 4088015 w 8176538"/>
                <a:gd name="connsiteY5" fmla="*/ 1566042 h 2772339"/>
                <a:gd name="connsiteX6" fmla="*/ 8176538 w 8176538"/>
                <a:gd name="connsiteY6" fmla="*/ 0 h 2772339"/>
                <a:gd name="connsiteX0" fmla="*/ 8176538 w 8176538"/>
                <a:gd name="connsiteY0" fmla="*/ 0 h 2825888"/>
                <a:gd name="connsiteX1" fmla="*/ 8176538 w 8176538"/>
                <a:gd name="connsiteY1" fmla="*/ 1378890 h 2825888"/>
                <a:gd name="connsiteX2" fmla="*/ 4099034 w 8176538"/>
                <a:gd name="connsiteY2" fmla="*/ 2825590 h 2825888"/>
                <a:gd name="connsiteX3" fmla="*/ 0 w 8176538"/>
                <a:gd name="connsiteY3" fmla="*/ 1269888 h 2825888"/>
                <a:gd name="connsiteX4" fmla="*/ 20511 w 8176538"/>
                <a:gd name="connsiteY4" fmla="*/ 147145 h 2825888"/>
                <a:gd name="connsiteX5" fmla="*/ 4088015 w 8176538"/>
                <a:gd name="connsiteY5" fmla="*/ 1566042 h 2825888"/>
                <a:gd name="connsiteX6" fmla="*/ 8176538 w 8176538"/>
                <a:gd name="connsiteY6" fmla="*/ 0 h 2825888"/>
                <a:gd name="connsiteX0" fmla="*/ 8165518 w 8165518"/>
                <a:gd name="connsiteY0" fmla="*/ 0 h 2825606"/>
                <a:gd name="connsiteX1" fmla="*/ 8165518 w 8165518"/>
                <a:gd name="connsiteY1" fmla="*/ 1378890 h 2825606"/>
                <a:gd name="connsiteX2" fmla="*/ 4088014 w 8165518"/>
                <a:gd name="connsiteY2" fmla="*/ 2825590 h 2825606"/>
                <a:gd name="connsiteX3" fmla="*/ 0 w 8165518"/>
                <a:gd name="connsiteY3" fmla="*/ 1403811 h 2825606"/>
                <a:gd name="connsiteX4" fmla="*/ 9491 w 8165518"/>
                <a:gd name="connsiteY4" fmla="*/ 147145 h 2825606"/>
                <a:gd name="connsiteX5" fmla="*/ 4076995 w 8165518"/>
                <a:gd name="connsiteY5" fmla="*/ 1566042 h 2825606"/>
                <a:gd name="connsiteX6" fmla="*/ 8165518 w 8165518"/>
                <a:gd name="connsiteY6" fmla="*/ 0 h 2825606"/>
                <a:gd name="connsiteX0" fmla="*/ 8165518 w 8165518"/>
                <a:gd name="connsiteY0" fmla="*/ 0 h 2879174"/>
                <a:gd name="connsiteX1" fmla="*/ 8165518 w 8165518"/>
                <a:gd name="connsiteY1" fmla="*/ 1378890 h 2879174"/>
                <a:gd name="connsiteX2" fmla="*/ 4132092 w 8165518"/>
                <a:gd name="connsiteY2" fmla="*/ 2879159 h 2879174"/>
                <a:gd name="connsiteX3" fmla="*/ 0 w 8165518"/>
                <a:gd name="connsiteY3" fmla="*/ 1403811 h 2879174"/>
                <a:gd name="connsiteX4" fmla="*/ 9491 w 8165518"/>
                <a:gd name="connsiteY4" fmla="*/ 147145 h 2879174"/>
                <a:gd name="connsiteX5" fmla="*/ 4076995 w 8165518"/>
                <a:gd name="connsiteY5" fmla="*/ 1566042 h 2879174"/>
                <a:gd name="connsiteX6" fmla="*/ 8165518 w 8165518"/>
                <a:gd name="connsiteY6" fmla="*/ 0 h 2879174"/>
                <a:gd name="connsiteX0" fmla="*/ 8165518 w 8176537"/>
                <a:gd name="connsiteY0" fmla="*/ 0 h 2879410"/>
                <a:gd name="connsiteX1" fmla="*/ 8176537 w 8176537"/>
                <a:gd name="connsiteY1" fmla="*/ 1499420 h 2879410"/>
                <a:gd name="connsiteX2" fmla="*/ 4132092 w 8176537"/>
                <a:gd name="connsiteY2" fmla="*/ 2879159 h 2879410"/>
                <a:gd name="connsiteX3" fmla="*/ 0 w 8176537"/>
                <a:gd name="connsiteY3" fmla="*/ 1403811 h 2879410"/>
                <a:gd name="connsiteX4" fmla="*/ 9491 w 8176537"/>
                <a:gd name="connsiteY4" fmla="*/ 147145 h 2879410"/>
                <a:gd name="connsiteX5" fmla="*/ 4076995 w 8176537"/>
                <a:gd name="connsiteY5" fmla="*/ 1566042 h 2879410"/>
                <a:gd name="connsiteX6" fmla="*/ 8165518 w 8176537"/>
                <a:gd name="connsiteY6" fmla="*/ 0 h 2879410"/>
                <a:gd name="connsiteX0" fmla="*/ 8165518 w 8176537"/>
                <a:gd name="connsiteY0" fmla="*/ 0 h 2879262"/>
                <a:gd name="connsiteX1" fmla="*/ 8176537 w 8176537"/>
                <a:gd name="connsiteY1" fmla="*/ 1499420 h 2879262"/>
                <a:gd name="connsiteX2" fmla="*/ 4132092 w 8176537"/>
                <a:gd name="connsiteY2" fmla="*/ 2879159 h 2879262"/>
                <a:gd name="connsiteX3" fmla="*/ 0 w 8176537"/>
                <a:gd name="connsiteY3" fmla="*/ 1403811 h 2879262"/>
                <a:gd name="connsiteX4" fmla="*/ 9491 w 8176537"/>
                <a:gd name="connsiteY4" fmla="*/ 147145 h 2879262"/>
                <a:gd name="connsiteX5" fmla="*/ 4076995 w 8176537"/>
                <a:gd name="connsiteY5" fmla="*/ 1566042 h 2879262"/>
                <a:gd name="connsiteX6" fmla="*/ 8165518 w 8176537"/>
                <a:gd name="connsiteY6" fmla="*/ 0 h 2879262"/>
                <a:gd name="connsiteX0" fmla="*/ 8165518 w 8176537"/>
                <a:gd name="connsiteY0" fmla="*/ 0 h 2879163"/>
                <a:gd name="connsiteX1" fmla="*/ 8176537 w 8176537"/>
                <a:gd name="connsiteY1" fmla="*/ 1499420 h 2879163"/>
                <a:gd name="connsiteX2" fmla="*/ 4132092 w 8176537"/>
                <a:gd name="connsiteY2" fmla="*/ 2879159 h 2879163"/>
                <a:gd name="connsiteX3" fmla="*/ 0 w 8176537"/>
                <a:gd name="connsiteY3" fmla="*/ 1510948 h 2879163"/>
                <a:gd name="connsiteX4" fmla="*/ 9491 w 8176537"/>
                <a:gd name="connsiteY4" fmla="*/ 147145 h 2879163"/>
                <a:gd name="connsiteX5" fmla="*/ 4076995 w 8176537"/>
                <a:gd name="connsiteY5" fmla="*/ 1566042 h 2879163"/>
                <a:gd name="connsiteX6" fmla="*/ 8165518 w 8176537"/>
                <a:gd name="connsiteY6" fmla="*/ 0 h 2879163"/>
                <a:gd name="connsiteX0" fmla="*/ 8165518 w 8198577"/>
                <a:gd name="connsiteY0" fmla="*/ 0 h 2879451"/>
                <a:gd name="connsiteX1" fmla="*/ 8198577 w 8198577"/>
                <a:gd name="connsiteY1" fmla="*/ 1606558 h 2879451"/>
                <a:gd name="connsiteX2" fmla="*/ 4132092 w 8198577"/>
                <a:gd name="connsiteY2" fmla="*/ 2879159 h 2879451"/>
                <a:gd name="connsiteX3" fmla="*/ 0 w 8198577"/>
                <a:gd name="connsiteY3" fmla="*/ 1510948 h 2879451"/>
                <a:gd name="connsiteX4" fmla="*/ 9491 w 8198577"/>
                <a:gd name="connsiteY4" fmla="*/ 147145 h 2879451"/>
                <a:gd name="connsiteX5" fmla="*/ 4076995 w 8198577"/>
                <a:gd name="connsiteY5" fmla="*/ 1566042 h 2879451"/>
                <a:gd name="connsiteX6" fmla="*/ 8165518 w 8198577"/>
                <a:gd name="connsiteY6" fmla="*/ 0 h 2879451"/>
                <a:gd name="connsiteX0" fmla="*/ 8165518 w 8165518"/>
                <a:gd name="connsiteY0" fmla="*/ 0 h 2880066"/>
                <a:gd name="connsiteX1" fmla="*/ 8165518 w 8165518"/>
                <a:gd name="connsiteY1" fmla="*/ 1673520 h 2880066"/>
                <a:gd name="connsiteX2" fmla="*/ 4132092 w 8165518"/>
                <a:gd name="connsiteY2" fmla="*/ 2879159 h 2880066"/>
                <a:gd name="connsiteX3" fmla="*/ 0 w 8165518"/>
                <a:gd name="connsiteY3" fmla="*/ 1510948 h 2880066"/>
                <a:gd name="connsiteX4" fmla="*/ 9491 w 8165518"/>
                <a:gd name="connsiteY4" fmla="*/ 147145 h 2880066"/>
                <a:gd name="connsiteX5" fmla="*/ 4076995 w 8165518"/>
                <a:gd name="connsiteY5" fmla="*/ 1566042 h 2880066"/>
                <a:gd name="connsiteX6" fmla="*/ 8165518 w 8165518"/>
                <a:gd name="connsiteY6" fmla="*/ 0 h 2880066"/>
                <a:gd name="connsiteX0" fmla="*/ 8156794 w 8156794"/>
                <a:gd name="connsiteY0" fmla="*/ 0 h 2879270"/>
                <a:gd name="connsiteX1" fmla="*/ 8156794 w 8156794"/>
                <a:gd name="connsiteY1" fmla="*/ 1673520 h 2879270"/>
                <a:gd name="connsiteX2" fmla="*/ 4123368 w 8156794"/>
                <a:gd name="connsiteY2" fmla="*/ 2879159 h 2879270"/>
                <a:gd name="connsiteX3" fmla="*/ 2295 w 8156794"/>
                <a:gd name="connsiteY3" fmla="*/ 1618086 h 2879270"/>
                <a:gd name="connsiteX4" fmla="*/ 767 w 8156794"/>
                <a:gd name="connsiteY4" fmla="*/ 147145 h 2879270"/>
                <a:gd name="connsiteX5" fmla="*/ 4068271 w 8156794"/>
                <a:gd name="connsiteY5" fmla="*/ 1566042 h 2879270"/>
                <a:gd name="connsiteX6" fmla="*/ 8156794 w 8156794"/>
                <a:gd name="connsiteY6" fmla="*/ 0 h 287927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00"/>
                <a:gd name="connsiteX1" fmla="*/ 8156794 w 8156794"/>
                <a:gd name="connsiteY1" fmla="*/ 1673520 h 2973000"/>
                <a:gd name="connsiteX2" fmla="*/ 4134388 w 8156794"/>
                <a:gd name="connsiteY2" fmla="*/ 2972904 h 2973000"/>
                <a:gd name="connsiteX3" fmla="*/ 2295 w 8156794"/>
                <a:gd name="connsiteY3" fmla="*/ 1618086 h 2973000"/>
                <a:gd name="connsiteX4" fmla="*/ 767 w 8156794"/>
                <a:gd name="connsiteY4" fmla="*/ 147145 h 2973000"/>
                <a:gd name="connsiteX5" fmla="*/ 4068271 w 8156794"/>
                <a:gd name="connsiteY5" fmla="*/ 1566042 h 2973000"/>
                <a:gd name="connsiteX6" fmla="*/ 8156794 w 8156794"/>
                <a:gd name="connsiteY6" fmla="*/ 0 h 2973000"/>
                <a:gd name="connsiteX0" fmla="*/ 8156794 w 8156794"/>
                <a:gd name="connsiteY0" fmla="*/ 0 h 2973020"/>
                <a:gd name="connsiteX1" fmla="*/ 8156794 w 8156794"/>
                <a:gd name="connsiteY1" fmla="*/ 1673520 h 2973020"/>
                <a:gd name="connsiteX2" fmla="*/ 4134388 w 8156794"/>
                <a:gd name="connsiteY2" fmla="*/ 2972904 h 2973020"/>
                <a:gd name="connsiteX3" fmla="*/ 2295 w 8156794"/>
                <a:gd name="connsiteY3" fmla="*/ 1618086 h 2973020"/>
                <a:gd name="connsiteX4" fmla="*/ 767 w 8156794"/>
                <a:gd name="connsiteY4" fmla="*/ 147145 h 2973020"/>
                <a:gd name="connsiteX5" fmla="*/ 4068271 w 8156794"/>
                <a:gd name="connsiteY5" fmla="*/ 1566042 h 2973020"/>
                <a:gd name="connsiteX6" fmla="*/ 8156794 w 8156794"/>
                <a:gd name="connsiteY6" fmla="*/ 0 h 2973020"/>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021"/>
                <a:gd name="connsiteX1" fmla="*/ 8156794 w 8156794"/>
                <a:gd name="connsiteY1" fmla="*/ 1673520 h 2973021"/>
                <a:gd name="connsiteX2" fmla="*/ 4134388 w 8156794"/>
                <a:gd name="connsiteY2" fmla="*/ 2972904 h 2973021"/>
                <a:gd name="connsiteX3" fmla="*/ 2295 w 8156794"/>
                <a:gd name="connsiteY3" fmla="*/ 1618086 h 2973021"/>
                <a:gd name="connsiteX4" fmla="*/ 767 w 8156794"/>
                <a:gd name="connsiteY4" fmla="*/ 147145 h 2973021"/>
                <a:gd name="connsiteX5" fmla="*/ 4068271 w 8156794"/>
                <a:gd name="connsiteY5" fmla="*/ 1566042 h 2973021"/>
                <a:gd name="connsiteX6" fmla="*/ 8156794 w 8156794"/>
                <a:gd name="connsiteY6" fmla="*/ 0 h 2973021"/>
                <a:gd name="connsiteX0" fmla="*/ 8156794 w 8156794"/>
                <a:gd name="connsiteY0" fmla="*/ 0 h 2973141"/>
                <a:gd name="connsiteX1" fmla="*/ 8156794 w 8156794"/>
                <a:gd name="connsiteY1" fmla="*/ 1673520 h 2973141"/>
                <a:gd name="connsiteX2" fmla="*/ 4134388 w 8156794"/>
                <a:gd name="connsiteY2" fmla="*/ 2972904 h 2973141"/>
                <a:gd name="connsiteX3" fmla="*/ 2295 w 8156794"/>
                <a:gd name="connsiteY3" fmla="*/ 1618086 h 2973141"/>
                <a:gd name="connsiteX4" fmla="*/ 767 w 8156794"/>
                <a:gd name="connsiteY4" fmla="*/ 147145 h 2973141"/>
                <a:gd name="connsiteX5" fmla="*/ 4068271 w 8156794"/>
                <a:gd name="connsiteY5" fmla="*/ 1566042 h 2973141"/>
                <a:gd name="connsiteX6" fmla="*/ 8156794 w 8156794"/>
                <a:gd name="connsiteY6" fmla="*/ 0 h 2973141"/>
                <a:gd name="connsiteX0" fmla="*/ 8156794 w 8156794"/>
                <a:gd name="connsiteY0" fmla="*/ 0 h 3066827"/>
                <a:gd name="connsiteX1" fmla="*/ 8156794 w 8156794"/>
                <a:gd name="connsiteY1" fmla="*/ 1673520 h 3066827"/>
                <a:gd name="connsiteX2" fmla="*/ 4123353 w 8156794"/>
                <a:gd name="connsiteY2" fmla="*/ 3066650 h 3066827"/>
                <a:gd name="connsiteX3" fmla="*/ 2295 w 8156794"/>
                <a:gd name="connsiteY3" fmla="*/ 1618086 h 3066827"/>
                <a:gd name="connsiteX4" fmla="*/ 767 w 8156794"/>
                <a:gd name="connsiteY4" fmla="*/ 147145 h 3066827"/>
                <a:gd name="connsiteX5" fmla="*/ 4068271 w 8156794"/>
                <a:gd name="connsiteY5" fmla="*/ 1566042 h 3066827"/>
                <a:gd name="connsiteX6" fmla="*/ 8156794 w 8156794"/>
                <a:gd name="connsiteY6" fmla="*/ 0 h 3066827"/>
                <a:gd name="connsiteX0" fmla="*/ 8123689 w 8156794"/>
                <a:gd name="connsiteY0" fmla="*/ 0 h 2999866"/>
                <a:gd name="connsiteX1" fmla="*/ 8156794 w 8156794"/>
                <a:gd name="connsiteY1" fmla="*/ 1606559 h 2999866"/>
                <a:gd name="connsiteX2" fmla="*/ 4123353 w 8156794"/>
                <a:gd name="connsiteY2" fmla="*/ 2999689 h 2999866"/>
                <a:gd name="connsiteX3" fmla="*/ 2295 w 8156794"/>
                <a:gd name="connsiteY3" fmla="*/ 1551125 h 2999866"/>
                <a:gd name="connsiteX4" fmla="*/ 767 w 8156794"/>
                <a:gd name="connsiteY4" fmla="*/ 80184 h 2999866"/>
                <a:gd name="connsiteX5" fmla="*/ 4068271 w 8156794"/>
                <a:gd name="connsiteY5" fmla="*/ 1499081 h 2999866"/>
                <a:gd name="connsiteX6" fmla="*/ 8123689 w 8156794"/>
                <a:gd name="connsiteY6" fmla="*/ 0 h 2999866"/>
                <a:gd name="connsiteX0" fmla="*/ 8167828 w 8167828"/>
                <a:gd name="connsiteY0" fmla="*/ 0 h 3026651"/>
                <a:gd name="connsiteX1" fmla="*/ 8156794 w 8167828"/>
                <a:gd name="connsiteY1" fmla="*/ 1633344 h 3026651"/>
                <a:gd name="connsiteX2" fmla="*/ 4123353 w 8167828"/>
                <a:gd name="connsiteY2" fmla="*/ 3026474 h 3026651"/>
                <a:gd name="connsiteX3" fmla="*/ 2295 w 8167828"/>
                <a:gd name="connsiteY3" fmla="*/ 1577910 h 3026651"/>
                <a:gd name="connsiteX4" fmla="*/ 767 w 8167828"/>
                <a:gd name="connsiteY4" fmla="*/ 106969 h 3026651"/>
                <a:gd name="connsiteX5" fmla="*/ 4068271 w 8167828"/>
                <a:gd name="connsiteY5" fmla="*/ 1525866 h 3026651"/>
                <a:gd name="connsiteX6" fmla="*/ 8167828 w 8167828"/>
                <a:gd name="connsiteY6" fmla="*/ 0 h 3026651"/>
                <a:gd name="connsiteX0" fmla="*/ 8167828 w 8167828"/>
                <a:gd name="connsiteY0" fmla="*/ 0 h 3027228"/>
                <a:gd name="connsiteX1" fmla="*/ 8145760 w 8167828"/>
                <a:gd name="connsiteY1" fmla="*/ 1686913 h 3027228"/>
                <a:gd name="connsiteX2" fmla="*/ 4123353 w 8167828"/>
                <a:gd name="connsiteY2" fmla="*/ 3026474 h 3027228"/>
                <a:gd name="connsiteX3" fmla="*/ 2295 w 8167828"/>
                <a:gd name="connsiteY3" fmla="*/ 1577910 h 3027228"/>
                <a:gd name="connsiteX4" fmla="*/ 767 w 8167828"/>
                <a:gd name="connsiteY4" fmla="*/ 106969 h 3027228"/>
                <a:gd name="connsiteX5" fmla="*/ 4068271 w 8167828"/>
                <a:gd name="connsiteY5" fmla="*/ 1525866 h 3027228"/>
                <a:gd name="connsiteX6" fmla="*/ 8167828 w 8167828"/>
                <a:gd name="connsiteY6" fmla="*/ 0 h 3027228"/>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56794 w 8156794"/>
                <a:gd name="connsiteY0" fmla="*/ 0 h 2933483"/>
                <a:gd name="connsiteX1" fmla="*/ 8145760 w 8156794"/>
                <a:gd name="connsiteY1" fmla="*/ 1593168 h 2933483"/>
                <a:gd name="connsiteX2" fmla="*/ 4123353 w 8156794"/>
                <a:gd name="connsiteY2" fmla="*/ 2932729 h 2933483"/>
                <a:gd name="connsiteX3" fmla="*/ 2295 w 8156794"/>
                <a:gd name="connsiteY3" fmla="*/ 1484165 h 2933483"/>
                <a:gd name="connsiteX4" fmla="*/ 767 w 8156794"/>
                <a:gd name="connsiteY4" fmla="*/ 13224 h 2933483"/>
                <a:gd name="connsiteX5" fmla="*/ 4068271 w 8156794"/>
                <a:gd name="connsiteY5" fmla="*/ 1432121 h 2933483"/>
                <a:gd name="connsiteX6" fmla="*/ 8156794 w 8156794"/>
                <a:gd name="connsiteY6" fmla="*/ 0 h 2933483"/>
                <a:gd name="connsiteX0" fmla="*/ 8123689 w 8145760"/>
                <a:gd name="connsiteY0" fmla="*/ 13560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9 w 8145760"/>
                <a:gd name="connsiteY6" fmla="*/ 13560 h 2920259"/>
                <a:gd name="connsiteX0" fmla="*/ 8178863 w 8178863"/>
                <a:gd name="connsiteY0" fmla="*/ 26952 h 2920259"/>
                <a:gd name="connsiteX1" fmla="*/ 8145760 w 8178863"/>
                <a:gd name="connsiteY1" fmla="*/ 1579944 h 2920259"/>
                <a:gd name="connsiteX2" fmla="*/ 4123353 w 8178863"/>
                <a:gd name="connsiteY2" fmla="*/ 2919505 h 2920259"/>
                <a:gd name="connsiteX3" fmla="*/ 2295 w 8178863"/>
                <a:gd name="connsiteY3" fmla="*/ 1470941 h 2920259"/>
                <a:gd name="connsiteX4" fmla="*/ 767 w 8178863"/>
                <a:gd name="connsiteY4" fmla="*/ 0 h 2920259"/>
                <a:gd name="connsiteX5" fmla="*/ 4068271 w 8178863"/>
                <a:gd name="connsiteY5" fmla="*/ 1418897 h 2920259"/>
                <a:gd name="connsiteX6" fmla="*/ 8178863 w 8178863"/>
                <a:gd name="connsiteY6" fmla="*/ 26952 h 2920259"/>
                <a:gd name="connsiteX0" fmla="*/ 8167827 w 8167827"/>
                <a:gd name="connsiteY0" fmla="*/ 40343 h 2920259"/>
                <a:gd name="connsiteX1" fmla="*/ 8145760 w 8167827"/>
                <a:gd name="connsiteY1" fmla="*/ 1579944 h 2920259"/>
                <a:gd name="connsiteX2" fmla="*/ 4123353 w 8167827"/>
                <a:gd name="connsiteY2" fmla="*/ 2919505 h 2920259"/>
                <a:gd name="connsiteX3" fmla="*/ 2295 w 8167827"/>
                <a:gd name="connsiteY3" fmla="*/ 1470941 h 2920259"/>
                <a:gd name="connsiteX4" fmla="*/ 767 w 8167827"/>
                <a:gd name="connsiteY4" fmla="*/ 0 h 2920259"/>
                <a:gd name="connsiteX5" fmla="*/ 4068271 w 8167827"/>
                <a:gd name="connsiteY5" fmla="*/ 1418897 h 2920259"/>
                <a:gd name="connsiteX6" fmla="*/ 8167827 w 8167827"/>
                <a:gd name="connsiteY6" fmla="*/ 40343 h 2920259"/>
                <a:gd name="connsiteX0" fmla="*/ 8123687 w 8145760"/>
                <a:gd name="connsiteY0" fmla="*/ 53735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23687 w 8145760"/>
                <a:gd name="connsiteY6" fmla="*/ 53735 h 2920259"/>
                <a:gd name="connsiteX0" fmla="*/ 8161918 w 8161918"/>
                <a:gd name="connsiteY0" fmla="*/ 0 h 2943855"/>
                <a:gd name="connsiteX1" fmla="*/ 8145760 w 8161918"/>
                <a:gd name="connsiteY1" fmla="*/ 1603540 h 2943855"/>
                <a:gd name="connsiteX2" fmla="*/ 4123353 w 8161918"/>
                <a:gd name="connsiteY2" fmla="*/ 2943101 h 2943855"/>
                <a:gd name="connsiteX3" fmla="*/ 2295 w 8161918"/>
                <a:gd name="connsiteY3" fmla="*/ 1494537 h 2943855"/>
                <a:gd name="connsiteX4" fmla="*/ 767 w 8161918"/>
                <a:gd name="connsiteY4" fmla="*/ 23596 h 2943855"/>
                <a:gd name="connsiteX5" fmla="*/ 4068271 w 8161918"/>
                <a:gd name="connsiteY5" fmla="*/ 1442493 h 2943855"/>
                <a:gd name="connsiteX6" fmla="*/ 8161918 w 8161918"/>
                <a:gd name="connsiteY6" fmla="*/ 0 h 2943855"/>
                <a:gd name="connsiteX0" fmla="*/ 8144926 w 8145760"/>
                <a:gd name="connsiteY0" fmla="*/ 43424 h 2920259"/>
                <a:gd name="connsiteX1" fmla="*/ 8145760 w 8145760"/>
                <a:gd name="connsiteY1" fmla="*/ 1579944 h 2920259"/>
                <a:gd name="connsiteX2" fmla="*/ 4123353 w 8145760"/>
                <a:gd name="connsiteY2" fmla="*/ 2919505 h 2920259"/>
                <a:gd name="connsiteX3" fmla="*/ 2295 w 8145760"/>
                <a:gd name="connsiteY3" fmla="*/ 1470941 h 2920259"/>
                <a:gd name="connsiteX4" fmla="*/ 767 w 8145760"/>
                <a:gd name="connsiteY4" fmla="*/ 0 h 2920259"/>
                <a:gd name="connsiteX5" fmla="*/ 4068271 w 8145760"/>
                <a:gd name="connsiteY5" fmla="*/ 1418897 h 2920259"/>
                <a:gd name="connsiteX6" fmla="*/ 8144926 w 8145760"/>
                <a:gd name="connsiteY6" fmla="*/ 43424 h 2920259"/>
                <a:gd name="connsiteX0" fmla="*/ 8161918 w 8161918"/>
                <a:gd name="connsiteY0" fmla="*/ 0 h 2959321"/>
                <a:gd name="connsiteX1" fmla="*/ 8145760 w 8161918"/>
                <a:gd name="connsiteY1" fmla="*/ 1619006 h 2959321"/>
                <a:gd name="connsiteX2" fmla="*/ 4123353 w 8161918"/>
                <a:gd name="connsiteY2" fmla="*/ 2958567 h 2959321"/>
                <a:gd name="connsiteX3" fmla="*/ 2295 w 8161918"/>
                <a:gd name="connsiteY3" fmla="*/ 1510003 h 2959321"/>
                <a:gd name="connsiteX4" fmla="*/ 767 w 8161918"/>
                <a:gd name="connsiteY4" fmla="*/ 39062 h 2959321"/>
                <a:gd name="connsiteX5" fmla="*/ 4068271 w 8161918"/>
                <a:gd name="connsiteY5" fmla="*/ 1457959 h 2959321"/>
                <a:gd name="connsiteX6" fmla="*/ 8161918 w 8161918"/>
                <a:gd name="connsiteY6" fmla="*/ 0 h 2959321"/>
                <a:gd name="connsiteX0" fmla="*/ 8161918 w 8162752"/>
                <a:gd name="connsiteY0" fmla="*/ 0 h 2959488"/>
                <a:gd name="connsiteX1" fmla="*/ 8162752 w 8162752"/>
                <a:gd name="connsiteY1" fmla="*/ 1629317 h 2959488"/>
                <a:gd name="connsiteX2" fmla="*/ 4123353 w 8162752"/>
                <a:gd name="connsiteY2" fmla="*/ 2958567 h 2959488"/>
                <a:gd name="connsiteX3" fmla="*/ 2295 w 8162752"/>
                <a:gd name="connsiteY3" fmla="*/ 1510003 h 2959488"/>
                <a:gd name="connsiteX4" fmla="*/ 767 w 8162752"/>
                <a:gd name="connsiteY4" fmla="*/ 39062 h 2959488"/>
                <a:gd name="connsiteX5" fmla="*/ 4068271 w 8162752"/>
                <a:gd name="connsiteY5" fmla="*/ 1457959 h 2959488"/>
                <a:gd name="connsiteX6" fmla="*/ 8161918 w 8162752"/>
                <a:gd name="connsiteY6" fmla="*/ 0 h 2959488"/>
                <a:gd name="connsiteX0" fmla="*/ 8165930 w 8166764"/>
                <a:gd name="connsiteY0" fmla="*/ 7337 h 2966825"/>
                <a:gd name="connsiteX1" fmla="*/ 8166764 w 8166764"/>
                <a:gd name="connsiteY1" fmla="*/ 1636654 h 2966825"/>
                <a:gd name="connsiteX2" fmla="*/ 4127365 w 8166764"/>
                <a:gd name="connsiteY2" fmla="*/ 2965904 h 2966825"/>
                <a:gd name="connsiteX3" fmla="*/ 6307 w 8166764"/>
                <a:gd name="connsiteY3" fmla="*/ 1517340 h 2966825"/>
                <a:gd name="connsiteX4" fmla="*/ 532 w 8166764"/>
                <a:gd name="connsiteY4" fmla="*/ 0 h 2966825"/>
                <a:gd name="connsiteX5" fmla="*/ 4072283 w 8166764"/>
                <a:gd name="connsiteY5" fmla="*/ 1465296 h 2966825"/>
                <a:gd name="connsiteX6" fmla="*/ 8165930 w 8166764"/>
                <a:gd name="connsiteY6" fmla="*/ 7337 h 2966825"/>
                <a:gd name="connsiteX0" fmla="*/ 8168119 w 8168953"/>
                <a:gd name="connsiteY0" fmla="*/ 7337 h 2966682"/>
                <a:gd name="connsiteX1" fmla="*/ 8168953 w 8168953"/>
                <a:gd name="connsiteY1" fmla="*/ 1636654 h 2966682"/>
                <a:gd name="connsiteX2" fmla="*/ 4129554 w 8168953"/>
                <a:gd name="connsiteY2" fmla="*/ 2965904 h 2966682"/>
                <a:gd name="connsiteX3" fmla="*/ 0 w 8168953"/>
                <a:gd name="connsiteY3" fmla="*/ 1527651 h 2966682"/>
                <a:gd name="connsiteX4" fmla="*/ 2721 w 8168953"/>
                <a:gd name="connsiteY4" fmla="*/ 0 h 2966682"/>
                <a:gd name="connsiteX5" fmla="*/ 4074472 w 8168953"/>
                <a:gd name="connsiteY5" fmla="*/ 1465296 h 2966682"/>
                <a:gd name="connsiteX6" fmla="*/ 8168119 w 8168953"/>
                <a:gd name="connsiteY6" fmla="*/ 7337 h 2966682"/>
                <a:gd name="connsiteX0" fmla="*/ 8168119 w 8168953"/>
                <a:gd name="connsiteY0" fmla="*/ 7337 h 3100377"/>
                <a:gd name="connsiteX1" fmla="*/ 8168953 w 8168953"/>
                <a:gd name="connsiteY1" fmla="*/ 1636654 h 3100377"/>
                <a:gd name="connsiteX2" fmla="*/ 4118520 w 8168953"/>
                <a:gd name="connsiteY2" fmla="*/ 3099826 h 3100377"/>
                <a:gd name="connsiteX3" fmla="*/ 0 w 8168953"/>
                <a:gd name="connsiteY3" fmla="*/ 1527651 h 3100377"/>
                <a:gd name="connsiteX4" fmla="*/ 2721 w 8168953"/>
                <a:gd name="connsiteY4" fmla="*/ 0 h 3100377"/>
                <a:gd name="connsiteX5" fmla="*/ 4074472 w 8168953"/>
                <a:gd name="connsiteY5" fmla="*/ 1465296 h 3100377"/>
                <a:gd name="connsiteX6" fmla="*/ 8168119 w 8168953"/>
                <a:gd name="connsiteY6" fmla="*/ 7337 h 3100377"/>
                <a:gd name="connsiteX0" fmla="*/ 8168119 w 8168953"/>
                <a:gd name="connsiteY0" fmla="*/ 7337 h 3100429"/>
                <a:gd name="connsiteX1" fmla="*/ 8168953 w 8168953"/>
                <a:gd name="connsiteY1" fmla="*/ 1636654 h 3100429"/>
                <a:gd name="connsiteX2" fmla="*/ 4118520 w 8168953"/>
                <a:gd name="connsiteY2" fmla="*/ 3099826 h 3100429"/>
                <a:gd name="connsiteX3" fmla="*/ 0 w 8168953"/>
                <a:gd name="connsiteY3" fmla="*/ 1527651 h 3100429"/>
                <a:gd name="connsiteX4" fmla="*/ 2721 w 8168953"/>
                <a:gd name="connsiteY4" fmla="*/ 0 h 3100429"/>
                <a:gd name="connsiteX5" fmla="*/ 4074472 w 8168953"/>
                <a:gd name="connsiteY5" fmla="*/ 1465296 h 3100429"/>
                <a:gd name="connsiteX6" fmla="*/ 8168119 w 8168953"/>
                <a:gd name="connsiteY6" fmla="*/ 7337 h 3100429"/>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72202 w 8166683"/>
                <a:gd name="connsiteY5" fmla="*/ 1465296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 name="connsiteX0" fmla="*/ 8165849 w 8166683"/>
                <a:gd name="connsiteY0" fmla="*/ 7337 h 3099826"/>
                <a:gd name="connsiteX1" fmla="*/ 8166683 w 8166683"/>
                <a:gd name="connsiteY1" fmla="*/ 1636654 h 3099826"/>
                <a:gd name="connsiteX2" fmla="*/ 4116250 w 8166683"/>
                <a:gd name="connsiteY2" fmla="*/ 3099826 h 3099826"/>
                <a:gd name="connsiteX3" fmla="*/ 8764 w 8166683"/>
                <a:gd name="connsiteY3" fmla="*/ 1634789 h 3099826"/>
                <a:gd name="connsiteX4" fmla="*/ 451 w 8166683"/>
                <a:gd name="connsiteY4" fmla="*/ 0 h 3099826"/>
                <a:gd name="connsiteX5" fmla="*/ 4061168 w 8166683"/>
                <a:gd name="connsiteY5" fmla="*/ 1438511 h 3099826"/>
                <a:gd name="connsiteX6" fmla="*/ 8165849 w 8166683"/>
                <a:gd name="connsiteY6" fmla="*/ 7337 h 3099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66683" h="3099826">
                  <a:moveTo>
                    <a:pt x="8165849" y="7337"/>
                  </a:moveTo>
                  <a:lnTo>
                    <a:pt x="8166683" y="1636654"/>
                  </a:lnTo>
                  <a:cubicBezTo>
                    <a:pt x="7917761" y="2728489"/>
                    <a:pt x="5475903" y="3100137"/>
                    <a:pt x="4116250" y="3099826"/>
                  </a:cubicBezTo>
                  <a:cubicBezTo>
                    <a:pt x="2756597" y="3099515"/>
                    <a:pt x="245424" y="2744647"/>
                    <a:pt x="8764" y="1634789"/>
                  </a:cubicBezTo>
                  <a:cubicBezTo>
                    <a:pt x="11928" y="1215900"/>
                    <a:pt x="-2713" y="418889"/>
                    <a:pt x="451" y="0"/>
                  </a:cubicBezTo>
                  <a:cubicBezTo>
                    <a:pt x="385485" y="953840"/>
                    <a:pt x="2700268" y="1437288"/>
                    <a:pt x="4061168" y="1438511"/>
                  </a:cubicBezTo>
                  <a:cubicBezTo>
                    <a:pt x="5422068" y="1439734"/>
                    <a:pt x="7793228" y="1089449"/>
                    <a:pt x="8165849" y="7337"/>
                  </a:cubicBezTo>
                  <a:close/>
                </a:path>
              </a:pathLst>
            </a:custGeom>
            <a:gradFill>
              <a:gsLst>
                <a:gs pos="0">
                  <a:srgbClr val="B8C2C9"/>
                </a:gs>
                <a:gs pos="21000">
                  <a:schemeClr val="bg1"/>
                </a:gs>
                <a:gs pos="60000">
                  <a:srgbClr val="D6DCE0"/>
                </a:gs>
                <a:gs pos="100000">
                  <a:srgbClr val="B8C2C9"/>
                </a:gs>
              </a:gsLst>
              <a:lin ang="0" scaled="0"/>
            </a:gra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46" name="Oval 45">
              <a:extLst>
                <a:ext uri="{FF2B5EF4-FFF2-40B4-BE49-F238E27FC236}">
                  <a16:creationId xmlns:a16="http://schemas.microsoft.com/office/drawing/2014/main" id="{A671DA1D-D914-273A-06DD-C280DF5D2339}"/>
                </a:ext>
              </a:extLst>
            </p:cNvPr>
            <p:cNvSpPr/>
            <p:nvPr/>
          </p:nvSpPr>
          <p:spPr>
            <a:xfrm>
              <a:off x="7494729" y="2774731"/>
              <a:ext cx="1480163" cy="579140"/>
            </a:xfrm>
            <a:prstGeom prst="ellipse">
              <a:avLst/>
            </a:prstGeom>
            <a:solidFill>
              <a:srgbClr val="B8C2C9"/>
            </a:solidFill>
            <a:ln w="6350">
              <a:solidFill>
                <a:srgbClr val="00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grpSp>
          <p:nvGrpSpPr>
            <p:cNvPr id="47" name="Group 46">
              <a:extLst>
                <a:ext uri="{FF2B5EF4-FFF2-40B4-BE49-F238E27FC236}">
                  <a16:creationId xmlns:a16="http://schemas.microsoft.com/office/drawing/2014/main" id="{A3B8C6E3-921D-021C-B273-4DB15D5226FB}"/>
                </a:ext>
              </a:extLst>
            </p:cNvPr>
            <p:cNvGrpSpPr/>
            <p:nvPr/>
          </p:nvGrpSpPr>
          <p:grpSpPr>
            <a:xfrm>
              <a:off x="7713663" y="2848339"/>
              <a:ext cx="1042107" cy="425543"/>
              <a:chOff x="7786941" y="2884917"/>
              <a:chExt cx="897649" cy="353919"/>
            </a:xfrm>
          </p:grpSpPr>
          <p:sp>
            <p:nvSpPr>
              <p:cNvPr id="48" name="Freeform 47">
                <a:extLst>
                  <a:ext uri="{FF2B5EF4-FFF2-40B4-BE49-F238E27FC236}">
                    <a16:creationId xmlns:a16="http://schemas.microsoft.com/office/drawing/2014/main" id="{DBC07A16-39CE-DCDE-78AD-87F70CBFFE3F}"/>
                  </a:ext>
                </a:extLst>
              </p:cNvPr>
              <p:cNvSpPr/>
              <p:nvPr/>
            </p:nvSpPr>
            <p:spPr>
              <a:xfrm>
                <a:off x="7811770" y="2884917"/>
                <a:ext cx="849158" cy="198115"/>
              </a:xfrm>
              <a:custGeom>
                <a:avLst/>
                <a:gdLst>
                  <a:gd name="connsiteX0" fmla="*/ 3725333 w 4588933"/>
                  <a:gd name="connsiteY0" fmla="*/ 0 h 1049866"/>
                  <a:gd name="connsiteX1" fmla="*/ 4588933 w 4588933"/>
                  <a:gd name="connsiteY1" fmla="*/ 270933 h 1049866"/>
                  <a:gd name="connsiteX2" fmla="*/ 3962400 w 4588933"/>
                  <a:gd name="connsiteY2" fmla="*/ 541866 h 1049866"/>
                  <a:gd name="connsiteX3" fmla="*/ 3742267 w 4588933"/>
                  <a:gd name="connsiteY3" fmla="*/ 457200 h 1049866"/>
                  <a:gd name="connsiteX4" fmla="*/ 2269067 w 4588933"/>
                  <a:gd name="connsiteY4" fmla="*/ 1049866 h 1049866"/>
                  <a:gd name="connsiteX5" fmla="*/ 880533 w 4588933"/>
                  <a:gd name="connsiteY5" fmla="*/ 457200 h 1049866"/>
                  <a:gd name="connsiteX6" fmla="*/ 592667 w 4588933"/>
                  <a:gd name="connsiteY6" fmla="*/ 541866 h 1049866"/>
                  <a:gd name="connsiteX7" fmla="*/ 0 w 4588933"/>
                  <a:gd name="connsiteY7" fmla="*/ 254000 h 1049866"/>
                  <a:gd name="connsiteX8" fmla="*/ 880533 w 4588933"/>
                  <a:gd name="connsiteY8" fmla="*/ 16933 h 1049866"/>
                  <a:gd name="connsiteX9" fmla="*/ 2302933 w 4588933"/>
                  <a:gd name="connsiteY9" fmla="*/ 626533 h 1049866"/>
                  <a:gd name="connsiteX10" fmla="*/ 3725333 w 4588933"/>
                  <a:gd name="connsiteY10" fmla="*/ 0 h 1049866"/>
                  <a:gd name="connsiteX0" fmla="*/ 3725333 w 4641485"/>
                  <a:gd name="connsiteY0" fmla="*/ 0 h 1049866"/>
                  <a:gd name="connsiteX1" fmla="*/ 4641485 w 4641485"/>
                  <a:gd name="connsiteY1" fmla="*/ 239402 h 1049866"/>
                  <a:gd name="connsiteX2" fmla="*/ 3962400 w 4641485"/>
                  <a:gd name="connsiteY2" fmla="*/ 541866 h 1049866"/>
                  <a:gd name="connsiteX3" fmla="*/ 3742267 w 4641485"/>
                  <a:gd name="connsiteY3" fmla="*/ 457200 h 1049866"/>
                  <a:gd name="connsiteX4" fmla="*/ 2269067 w 4641485"/>
                  <a:gd name="connsiteY4" fmla="*/ 1049866 h 1049866"/>
                  <a:gd name="connsiteX5" fmla="*/ 880533 w 4641485"/>
                  <a:gd name="connsiteY5" fmla="*/ 457200 h 1049866"/>
                  <a:gd name="connsiteX6" fmla="*/ 592667 w 4641485"/>
                  <a:gd name="connsiteY6" fmla="*/ 541866 h 1049866"/>
                  <a:gd name="connsiteX7" fmla="*/ 0 w 4641485"/>
                  <a:gd name="connsiteY7" fmla="*/ 254000 h 1049866"/>
                  <a:gd name="connsiteX8" fmla="*/ 880533 w 4641485"/>
                  <a:gd name="connsiteY8" fmla="*/ 16933 h 1049866"/>
                  <a:gd name="connsiteX9" fmla="*/ 2302933 w 4641485"/>
                  <a:gd name="connsiteY9" fmla="*/ 626533 h 1049866"/>
                  <a:gd name="connsiteX10" fmla="*/ 3725333 w 4641485"/>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73798 w 4673016"/>
                  <a:gd name="connsiteY3" fmla="*/ 45720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84308 w 4673016"/>
                  <a:gd name="connsiteY3" fmla="*/ 404648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34464 w 4673016"/>
                  <a:gd name="connsiteY9" fmla="*/ 62653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32979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794818 w 4673016"/>
                  <a:gd name="connsiteY3" fmla="*/ 436179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 name="connsiteX0" fmla="*/ 3756864 w 4673016"/>
                  <a:gd name="connsiteY0" fmla="*/ 0 h 1049866"/>
                  <a:gd name="connsiteX1" fmla="*/ 4673016 w 4673016"/>
                  <a:gd name="connsiteY1" fmla="*/ 239402 h 1049866"/>
                  <a:gd name="connsiteX2" fmla="*/ 3993931 w 4673016"/>
                  <a:gd name="connsiteY2" fmla="*/ 541866 h 1049866"/>
                  <a:gd name="connsiteX3" fmla="*/ 3815839 w 4673016"/>
                  <a:gd name="connsiteY3" fmla="*/ 467710 h 1049866"/>
                  <a:gd name="connsiteX4" fmla="*/ 2300598 w 4673016"/>
                  <a:gd name="connsiteY4" fmla="*/ 1049866 h 1049866"/>
                  <a:gd name="connsiteX5" fmla="*/ 912064 w 4673016"/>
                  <a:gd name="connsiteY5" fmla="*/ 457200 h 1049866"/>
                  <a:gd name="connsiteX6" fmla="*/ 624198 w 4673016"/>
                  <a:gd name="connsiteY6" fmla="*/ 541866 h 1049866"/>
                  <a:gd name="connsiteX7" fmla="*/ 0 w 4673016"/>
                  <a:gd name="connsiteY7" fmla="*/ 275021 h 1049866"/>
                  <a:gd name="connsiteX8" fmla="*/ 912064 w 4673016"/>
                  <a:gd name="connsiteY8" fmla="*/ 16933 h 1049866"/>
                  <a:gd name="connsiteX9" fmla="*/ 2323954 w 4673016"/>
                  <a:gd name="connsiteY9" fmla="*/ 616023 h 1049866"/>
                  <a:gd name="connsiteX10" fmla="*/ 3756864 w 4673016"/>
                  <a:gd name="connsiteY10" fmla="*/ 0 h 10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73016" h="1049866">
                    <a:moveTo>
                      <a:pt x="3756864" y="0"/>
                    </a:moveTo>
                    <a:lnTo>
                      <a:pt x="4673016" y="239402"/>
                    </a:lnTo>
                    <a:lnTo>
                      <a:pt x="3993931" y="541866"/>
                    </a:lnTo>
                    <a:lnTo>
                      <a:pt x="3815839" y="467710"/>
                    </a:lnTo>
                    <a:lnTo>
                      <a:pt x="2300598" y="1049866"/>
                    </a:lnTo>
                    <a:lnTo>
                      <a:pt x="912064" y="457200"/>
                    </a:lnTo>
                    <a:lnTo>
                      <a:pt x="624198" y="541866"/>
                    </a:lnTo>
                    <a:lnTo>
                      <a:pt x="0" y="275021"/>
                    </a:lnTo>
                    <a:lnTo>
                      <a:pt x="912064" y="16933"/>
                    </a:lnTo>
                    <a:lnTo>
                      <a:pt x="2323954" y="616023"/>
                    </a:lnTo>
                    <a:lnTo>
                      <a:pt x="3756864"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48">
                <a:extLst>
                  <a:ext uri="{FF2B5EF4-FFF2-40B4-BE49-F238E27FC236}">
                    <a16:creationId xmlns:a16="http://schemas.microsoft.com/office/drawing/2014/main" id="{3739D34E-EF8A-DEF3-53C5-24CBDE622964}"/>
                  </a:ext>
                </a:extLst>
              </p:cNvPr>
              <p:cNvSpPr/>
              <p:nvPr/>
            </p:nvSpPr>
            <p:spPr>
              <a:xfrm>
                <a:off x="8367548" y="3054383"/>
                <a:ext cx="317042" cy="170569"/>
              </a:xfrm>
              <a:custGeom>
                <a:avLst/>
                <a:gdLst>
                  <a:gd name="connsiteX0" fmla="*/ 21021 w 1744718"/>
                  <a:gd name="connsiteY0" fmla="*/ 0 h 903890"/>
                  <a:gd name="connsiteX1" fmla="*/ 1744718 w 1744718"/>
                  <a:gd name="connsiteY1" fmla="*/ 693683 h 903890"/>
                  <a:gd name="connsiteX2" fmla="*/ 1145628 w 1744718"/>
                  <a:gd name="connsiteY2" fmla="*/ 903890 h 903890"/>
                  <a:gd name="connsiteX3" fmla="*/ 0 w 1744718"/>
                  <a:gd name="connsiteY3" fmla="*/ 451945 h 903890"/>
                  <a:gd name="connsiteX4" fmla="*/ 21021 w 1744718"/>
                  <a:gd name="connsiteY4" fmla="*/ 0 h 903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718" h="903890">
                    <a:moveTo>
                      <a:pt x="21021" y="0"/>
                    </a:moveTo>
                    <a:lnTo>
                      <a:pt x="1744718" y="693683"/>
                    </a:lnTo>
                    <a:lnTo>
                      <a:pt x="1145628" y="903890"/>
                    </a:lnTo>
                    <a:lnTo>
                      <a:pt x="0" y="451945"/>
                    </a:lnTo>
                    <a:lnTo>
                      <a:pt x="21021" y="0"/>
                    </a:lnTo>
                    <a:close/>
                  </a:path>
                </a:pathLst>
              </a:custGeom>
              <a:solidFill>
                <a:srgbClr val="0000A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49">
                <a:extLst>
                  <a:ext uri="{FF2B5EF4-FFF2-40B4-BE49-F238E27FC236}">
                    <a16:creationId xmlns:a16="http://schemas.microsoft.com/office/drawing/2014/main" id="{2FD0FCBE-9EDC-89BD-234D-7254052F2F2A}"/>
                  </a:ext>
                </a:extLst>
              </p:cNvPr>
              <p:cNvSpPr/>
              <p:nvPr/>
            </p:nvSpPr>
            <p:spPr>
              <a:xfrm>
                <a:off x="7786941" y="3054383"/>
                <a:ext cx="311312" cy="168585"/>
              </a:xfrm>
              <a:custGeom>
                <a:avLst/>
                <a:gdLst>
                  <a:gd name="connsiteX0" fmla="*/ 1702676 w 1713187"/>
                  <a:gd name="connsiteY0" fmla="*/ 0 h 893380"/>
                  <a:gd name="connsiteX1" fmla="*/ 1713187 w 1713187"/>
                  <a:gd name="connsiteY1" fmla="*/ 472966 h 893380"/>
                  <a:gd name="connsiteX2" fmla="*/ 578069 w 1713187"/>
                  <a:gd name="connsiteY2" fmla="*/ 893380 h 893380"/>
                  <a:gd name="connsiteX3" fmla="*/ 0 w 1713187"/>
                  <a:gd name="connsiteY3" fmla="*/ 693683 h 893380"/>
                  <a:gd name="connsiteX4" fmla="*/ 1702676 w 1713187"/>
                  <a:gd name="connsiteY4" fmla="*/ 0 h 893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3187" h="893380">
                    <a:moveTo>
                      <a:pt x="1702676" y="0"/>
                    </a:moveTo>
                    <a:lnTo>
                      <a:pt x="1713187" y="472966"/>
                    </a:lnTo>
                    <a:lnTo>
                      <a:pt x="578069" y="893380"/>
                    </a:lnTo>
                    <a:lnTo>
                      <a:pt x="0" y="693683"/>
                    </a:lnTo>
                    <a:lnTo>
                      <a:pt x="1702676" y="0"/>
                    </a:lnTo>
                    <a:close/>
                  </a:path>
                </a:pathLst>
              </a:custGeom>
              <a:solidFill>
                <a:srgbClr val="0000A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50">
                <a:extLst>
                  <a:ext uri="{FF2B5EF4-FFF2-40B4-BE49-F238E27FC236}">
                    <a16:creationId xmlns:a16="http://schemas.microsoft.com/office/drawing/2014/main" id="{C51A79B1-5162-3215-5E9C-FC17A9457866}"/>
                  </a:ext>
                </a:extLst>
              </p:cNvPr>
              <p:cNvSpPr/>
              <p:nvPr/>
            </p:nvSpPr>
            <p:spPr>
              <a:xfrm>
                <a:off x="7895013" y="2971083"/>
                <a:ext cx="676892" cy="267753"/>
              </a:xfrm>
              <a:custGeom>
                <a:avLst/>
                <a:gdLst>
                  <a:gd name="connsiteX0" fmla="*/ 599089 w 4162096"/>
                  <a:gd name="connsiteY0" fmla="*/ 273269 h 1618593"/>
                  <a:gd name="connsiteX1" fmla="*/ 882869 w 4162096"/>
                  <a:gd name="connsiteY1" fmla="*/ 199697 h 1618593"/>
                  <a:gd name="connsiteX2" fmla="*/ 2312276 w 4162096"/>
                  <a:gd name="connsiteY2" fmla="*/ 798786 h 1618593"/>
                  <a:gd name="connsiteX3" fmla="*/ 3794234 w 4162096"/>
                  <a:gd name="connsiteY3" fmla="*/ 199697 h 1618593"/>
                  <a:gd name="connsiteX4" fmla="*/ 4014951 w 4162096"/>
                  <a:gd name="connsiteY4" fmla="*/ 273269 h 1618593"/>
                  <a:gd name="connsiteX5" fmla="*/ 3058510 w 4162096"/>
                  <a:gd name="connsiteY5" fmla="*/ 641131 h 1618593"/>
                  <a:gd name="connsiteX6" fmla="*/ 3026979 w 4162096"/>
                  <a:gd name="connsiteY6" fmla="*/ 1114097 h 1618593"/>
                  <a:gd name="connsiteX7" fmla="*/ 4162096 w 4162096"/>
                  <a:gd name="connsiteY7" fmla="*/ 1545021 h 1618593"/>
                  <a:gd name="connsiteX8" fmla="*/ 3878317 w 4162096"/>
                  <a:gd name="connsiteY8" fmla="*/ 1608083 h 1618593"/>
                  <a:gd name="connsiteX9" fmla="*/ 2301765 w 4162096"/>
                  <a:gd name="connsiteY9" fmla="*/ 945931 h 1618593"/>
                  <a:gd name="connsiteX10" fmla="*/ 693682 w 4162096"/>
                  <a:gd name="connsiteY10" fmla="*/ 1618593 h 1618593"/>
                  <a:gd name="connsiteX11" fmla="*/ 430924 w 4162096"/>
                  <a:gd name="connsiteY11" fmla="*/ 1524000 h 1618593"/>
                  <a:gd name="connsiteX12" fmla="*/ 1576551 w 4162096"/>
                  <a:gd name="connsiteY12" fmla="*/ 1082566 h 1618593"/>
                  <a:gd name="connsiteX13" fmla="*/ 1545020 w 4162096"/>
                  <a:gd name="connsiteY13" fmla="*/ 609600 h 1618593"/>
                  <a:gd name="connsiteX14" fmla="*/ 0 w 4162096"/>
                  <a:gd name="connsiteY14" fmla="*/ 0 h 1618593"/>
                  <a:gd name="connsiteX15" fmla="*/ 872358 w 4162096"/>
                  <a:gd name="connsiteY15" fmla="*/ 210207 h 1618593"/>
                  <a:gd name="connsiteX16" fmla="*/ 872358 w 4162096"/>
                  <a:gd name="connsiteY16" fmla="*/ 210207 h 1618593"/>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15" fmla="*/ 441434 w 3731172"/>
                  <a:gd name="connsiteY15"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441434 w 3731172"/>
                  <a:gd name="connsiteY14" fmla="*/ 10510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357351 w 3731172"/>
                  <a:gd name="connsiteY14" fmla="*/ 115613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0990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47144 w 3731172"/>
                  <a:gd name="connsiteY14" fmla="*/ 6306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14096 w 3731172"/>
                  <a:gd name="connsiteY13" fmla="*/ 420413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56137 w 3731172"/>
                  <a:gd name="connsiteY13" fmla="*/ 441434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882869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68165 w 3731172"/>
                  <a:gd name="connsiteY0" fmla="*/ 73572 h 1418896"/>
                  <a:gd name="connsiteX1" fmla="*/ 451945 w 3731172"/>
                  <a:gd name="connsiteY1" fmla="*/ 0 h 1418896"/>
                  <a:gd name="connsiteX2" fmla="*/ 1881352 w 3731172"/>
                  <a:gd name="connsiteY2" fmla="*/ 599089 h 1418896"/>
                  <a:gd name="connsiteX3" fmla="*/ 3363310 w 3731172"/>
                  <a:gd name="connsiteY3" fmla="*/ 0 h 1418896"/>
                  <a:gd name="connsiteX4" fmla="*/ 3584027 w 3731172"/>
                  <a:gd name="connsiteY4" fmla="*/ 73572 h 1418896"/>
                  <a:gd name="connsiteX5" fmla="*/ 2627586 w 3731172"/>
                  <a:gd name="connsiteY5" fmla="*/ 441434 h 1418896"/>
                  <a:gd name="connsiteX6" fmla="*/ 2596055 w 3731172"/>
                  <a:gd name="connsiteY6" fmla="*/ 914400 h 1418896"/>
                  <a:gd name="connsiteX7" fmla="*/ 3731172 w 3731172"/>
                  <a:gd name="connsiteY7" fmla="*/ 1345324 h 1418896"/>
                  <a:gd name="connsiteX8" fmla="*/ 3447393 w 3731172"/>
                  <a:gd name="connsiteY8" fmla="*/ 1408386 h 1418896"/>
                  <a:gd name="connsiteX9" fmla="*/ 1870841 w 3731172"/>
                  <a:gd name="connsiteY9" fmla="*/ 746234 h 1418896"/>
                  <a:gd name="connsiteX10" fmla="*/ 262758 w 3731172"/>
                  <a:gd name="connsiteY10" fmla="*/ 1418896 h 1418896"/>
                  <a:gd name="connsiteX11" fmla="*/ 0 w 3731172"/>
                  <a:gd name="connsiteY11" fmla="*/ 1324303 h 1418896"/>
                  <a:gd name="connsiteX12" fmla="*/ 1145627 w 3731172"/>
                  <a:gd name="connsiteY12" fmla="*/ 903890 h 1418896"/>
                  <a:gd name="connsiteX13" fmla="*/ 1145626 w 3731172"/>
                  <a:gd name="connsiteY13" fmla="*/ 451945 h 1418896"/>
                  <a:gd name="connsiteX14" fmla="*/ 189185 w 3731172"/>
                  <a:gd name="connsiteY14" fmla="*/ 84081 h 1418896"/>
                  <a:gd name="connsiteX15" fmla="*/ 168165 w 3731172"/>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575034 w 3710151"/>
                  <a:gd name="connsiteY6" fmla="*/ 91440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06565 w 3710151"/>
                  <a:gd name="connsiteY6" fmla="*/ 924910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06565 w 3710151"/>
                  <a:gd name="connsiteY5" fmla="*/ 441434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5151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60331 w 3710151"/>
                  <a:gd name="connsiteY2" fmla="*/ 599089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124605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12460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47144 w 3710151"/>
                  <a:gd name="connsiteY0" fmla="*/ 73572 h 1418896"/>
                  <a:gd name="connsiteX1" fmla="*/ 430924 w 3710151"/>
                  <a:gd name="connsiteY1" fmla="*/ 0 h 1418896"/>
                  <a:gd name="connsiteX2" fmla="*/ 1838028 w 3710151"/>
                  <a:gd name="connsiteY2" fmla="*/ 591655 h 1418896"/>
                  <a:gd name="connsiteX3" fmla="*/ 3342289 w 3710151"/>
                  <a:gd name="connsiteY3" fmla="*/ 0 h 1418896"/>
                  <a:gd name="connsiteX4" fmla="*/ 3563006 w 3710151"/>
                  <a:gd name="connsiteY4" fmla="*/ 73572 h 1418896"/>
                  <a:gd name="connsiteX5" fmla="*/ 2617717 w 3710151"/>
                  <a:gd name="connsiteY5" fmla="*/ 448868 h 1418896"/>
                  <a:gd name="connsiteX6" fmla="*/ 2610282 w 3710151"/>
                  <a:gd name="connsiteY6" fmla="*/ 902607 h 1418896"/>
                  <a:gd name="connsiteX7" fmla="*/ 3710151 w 3710151"/>
                  <a:gd name="connsiteY7" fmla="*/ 1345324 h 1418896"/>
                  <a:gd name="connsiteX8" fmla="*/ 3426372 w 3710151"/>
                  <a:gd name="connsiteY8" fmla="*/ 1408386 h 1418896"/>
                  <a:gd name="connsiteX9" fmla="*/ 1849820 w 3710151"/>
                  <a:gd name="connsiteY9" fmla="*/ 746234 h 1418896"/>
                  <a:gd name="connsiteX10" fmla="*/ 241737 w 3710151"/>
                  <a:gd name="connsiteY10" fmla="*/ 1418896 h 1418896"/>
                  <a:gd name="connsiteX11" fmla="*/ 0 w 3710151"/>
                  <a:gd name="connsiteY11" fmla="*/ 1334814 h 1418896"/>
                  <a:gd name="connsiteX12" fmla="*/ 1098586 w 3710151"/>
                  <a:gd name="connsiteY12" fmla="*/ 903890 h 1418896"/>
                  <a:gd name="connsiteX13" fmla="*/ 1087434 w 3710151"/>
                  <a:gd name="connsiteY13" fmla="*/ 451945 h 1418896"/>
                  <a:gd name="connsiteX14" fmla="*/ 168164 w 3710151"/>
                  <a:gd name="connsiteY14" fmla="*/ 84081 h 1418896"/>
                  <a:gd name="connsiteX15" fmla="*/ 147144 w 3710151"/>
                  <a:gd name="connsiteY15" fmla="*/ 73572 h 1418896"/>
                  <a:gd name="connsiteX0" fmla="*/ 162012 w 3725019"/>
                  <a:gd name="connsiteY0" fmla="*/ 73572 h 1418896"/>
                  <a:gd name="connsiteX1" fmla="*/ 445792 w 3725019"/>
                  <a:gd name="connsiteY1" fmla="*/ 0 h 1418896"/>
                  <a:gd name="connsiteX2" fmla="*/ 1852896 w 3725019"/>
                  <a:gd name="connsiteY2" fmla="*/ 591655 h 1418896"/>
                  <a:gd name="connsiteX3" fmla="*/ 3357157 w 3725019"/>
                  <a:gd name="connsiteY3" fmla="*/ 0 h 1418896"/>
                  <a:gd name="connsiteX4" fmla="*/ 3577874 w 3725019"/>
                  <a:gd name="connsiteY4" fmla="*/ 73572 h 1418896"/>
                  <a:gd name="connsiteX5" fmla="*/ 2632585 w 3725019"/>
                  <a:gd name="connsiteY5" fmla="*/ 448868 h 1418896"/>
                  <a:gd name="connsiteX6" fmla="*/ 2625150 w 3725019"/>
                  <a:gd name="connsiteY6" fmla="*/ 902607 h 1418896"/>
                  <a:gd name="connsiteX7" fmla="*/ 3725019 w 3725019"/>
                  <a:gd name="connsiteY7" fmla="*/ 1345324 h 1418896"/>
                  <a:gd name="connsiteX8" fmla="*/ 3441240 w 3725019"/>
                  <a:gd name="connsiteY8" fmla="*/ 1408386 h 1418896"/>
                  <a:gd name="connsiteX9" fmla="*/ 1864688 w 3725019"/>
                  <a:gd name="connsiteY9" fmla="*/ 746234 h 1418896"/>
                  <a:gd name="connsiteX10" fmla="*/ 256605 w 3725019"/>
                  <a:gd name="connsiteY10" fmla="*/ 1418896 h 1418896"/>
                  <a:gd name="connsiteX11" fmla="*/ 0 w 3725019"/>
                  <a:gd name="connsiteY11" fmla="*/ 1331097 h 1418896"/>
                  <a:gd name="connsiteX12" fmla="*/ 1113454 w 3725019"/>
                  <a:gd name="connsiteY12" fmla="*/ 903890 h 1418896"/>
                  <a:gd name="connsiteX13" fmla="*/ 1102302 w 3725019"/>
                  <a:gd name="connsiteY13" fmla="*/ 451945 h 1418896"/>
                  <a:gd name="connsiteX14" fmla="*/ 183032 w 3725019"/>
                  <a:gd name="connsiteY14" fmla="*/ 84081 h 1418896"/>
                  <a:gd name="connsiteX15" fmla="*/ 162012 w 3725019"/>
                  <a:gd name="connsiteY15" fmla="*/ 73572 h 141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019" h="1418896">
                    <a:moveTo>
                      <a:pt x="162012" y="73572"/>
                    </a:moveTo>
                    <a:lnTo>
                      <a:pt x="445792" y="0"/>
                    </a:lnTo>
                    <a:lnTo>
                      <a:pt x="1852896" y="591655"/>
                    </a:lnTo>
                    <a:lnTo>
                      <a:pt x="3357157" y="0"/>
                    </a:lnTo>
                    <a:lnTo>
                      <a:pt x="3577874" y="73572"/>
                    </a:lnTo>
                    <a:lnTo>
                      <a:pt x="2632585" y="448868"/>
                    </a:lnTo>
                    <a:lnTo>
                      <a:pt x="2625150" y="902607"/>
                    </a:lnTo>
                    <a:lnTo>
                      <a:pt x="3725019" y="1345324"/>
                    </a:lnTo>
                    <a:lnTo>
                      <a:pt x="3441240" y="1408386"/>
                    </a:lnTo>
                    <a:lnTo>
                      <a:pt x="1864688" y="746234"/>
                    </a:lnTo>
                    <a:lnTo>
                      <a:pt x="256605" y="1418896"/>
                    </a:lnTo>
                    <a:lnTo>
                      <a:pt x="0" y="1331097"/>
                    </a:lnTo>
                    <a:lnTo>
                      <a:pt x="1113454" y="903890"/>
                    </a:lnTo>
                    <a:cubicBezTo>
                      <a:pt x="1113454" y="760249"/>
                      <a:pt x="1102302" y="595586"/>
                      <a:pt x="1102302" y="451945"/>
                    </a:cubicBezTo>
                    <a:lnTo>
                      <a:pt x="183032" y="84081"/>
                    </a:lnTo>
                    <a:cubicBezTo>
                      <a:pt x="26317" y="21019"/>
                      <a:pt x="169019" y="77075"/>
                      <a:pt x="162012" y="73572"/>
                    </a:cubicBezTo>
                    <a:close/>
                  </a:path>
                </a:pathLst>
              </a:custGeom>
              <a:solidFill>
                <a:schemeClr val="accent1">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5" name="Oval 4">
            <a:extLst>
              <a:ext uri="{FF2B5EF4-FFF2-40B4-BE49-F238E27FC236}">
                <a16:creationId xmlns:a16="http://schemas.microsoft.com/office/drawing/2014/main" id="{F1718317-8159-79FE-CFD4-12ECA8836DA4}"/>
              </a:ext>
            </a:extLst>
          </p:cNvPr>
          <p:cNvSpPr/>
          <p:nvPr/>
        </p:nvSpPr>
        <p:spPr>
          <a:xfrm>
            <a:off x="8518521" y="5059699"/>
            <a:ext cx="662278" cy="55372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D69040F-A233-DBD0-D2AD-47F0FAD60CF6}"/>
              </a:ext>
            </a:extLst>
          </p:cNvPr>
          <p:cNvSpPr/>
          <p:nvPr/>
        </p:nvSpPr>
        <p:spPr>
          <a:xfrm>
            <a:off x="6594449" y="4317652"/>
            <a:ext cx="1429069" cy="224638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6F535168-1552-2F74-DE9A-79BEFF630BFA}"/>
              </a:ext>
            </a:extLst>
          </p:cNvPr>
          <p:cNvSpPr txBox="1">
            <a:spLocks/>
          </p:cNvSpPr>
          <p:nvPr/>
        </p:nvSpPr>
        <p:spPr>
          <a:xfrm>
            <a:off x="376345" y="372695"/>
            <a:ext cx="10515600" cy="894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A3"/>
                </a:solidFill>
                <a:latin typeface="+mj-lt"/>
                <a:ea typeface="+mj-ea"/>
                <a:cs typeface="+mj-cs"/>
              </a:defRPr>
            </a:lvl1pPr>
          </a:lstStyle>
          <a:p>
            <a:r>
              <a:rPr lang="en-US" altLang="en-US" dirty="0">
                <a:cs typeface="Calibri" panose="020F0502020204030204" pitchFamily="34" charset="0"/>
              </a:rPr>
              <a:t>Link layer: local connectivity</a:t>
            </a:r>
            <a:endParaRPr lang="en-US" dirty="0"/>
          </a:p>
        </p:txBody>
      </p:sp>
    </p:spTree>
    <p:extLst>
      <p:ext uri="{BB962C8B-B14F-4D97-AF65-F5344CB8AC3E}">
        <p14:creationId xmlns:p14="http://schemas.microsoft.com/office/powerpoint/2010/main" val="202339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77.6|26.3"/>
</p:tagLst>
</file>

<file path=ppt/tags/tag10.xml><?xml version="1.0" encoding="utf-8"?>
<p:tagLst xmlns:a="http://schemas.openxmlformats.org/drawingml/2006/main" xmlns:r="http://schemas.openxmlformats.org/officeDocument/2006/relationships" xmlns:p="http://schemas.openxmlformats.org/presentationml/2006/main">
  <p:tag name="TIMING" val="|14|24.8"/>
</p:tagLst>
</file>

<file path=ppt/tags/tag11.xml><?xml version="1.0" encoding="utf-8"?>
<p:tagLst xmlns:a="http://schemas.openxmlformats.org/drawingml/2006/main" xmlns:r="http://schemas.openxmlformats.org/officeDocument/2006/relationships" xmlns:p="http://schemas.openxmlformats.org/presentationml/2006/main">
  <p:tag name="TIMING" val="|57.4"/>
</p:tagLst>
</file>

<file path=ppt/tags/tag2.xml><?xml version="1.0" encoding="utf-8"?>
<p:tagLst xmlns:a="http://schemas.openxmlformats.org/drawingml/2006/main" xmlns:r="http://schemas.openxmlformats.org/officeDocument/2006/relationships" xmlns:p="http://schemas.openxmlformats.org/presentationml/2006/main">
  <p:tag name="TIMING" val="|38.9|10.1|44.3|43.8"/>
</p:tagLst>
</file>

<file path=ppt/tags/tag3.xml><?xml version="1.0" encoding="utf-8"?>
<p:tagLst xmlns:a="http://schemas.openxmlformats.org/drawingml/2006/main" xmlns:r="http://schemas.openxmlformats.org/officeDocument/2006/relationships" xmlns:p="http://schemas.openxmlformats.org/presentationml/2006/main">
  <p:tag name="TIMING" val="|13.3"/>
</p:tagLst>
</file>

<file path=ppt/tags/tag4.xml><?xml version="1.0" encoding="utf-8"?>
<p:tagLst xmlns:a="http://schemas.openxmlformats.org/drawingml/2006/main" xmlns:r="http://schemas.openxmlformats.org/officeDocument/2006/relationships" xmlns:p="http://schemas.openxmlformats.org/presentationml/2006/main">
  <p:tag name="TIMING" val="|2.3|1.8"/>
</p:tagLst>
</file>

<file path=ppt/tags/tag5.xml><?xml version="1.0" encoding="utf-8"?>
<p:tagLst xmlns:a="http://schemas.openxmlformats.org/drawingml/2006/main" xmlns:r="http://schemas.openxmlformats.org/officeDocument/2006/relationships" xmlns:p="http://schemas.openxmlformats.org/presentationml/2006/main">
  <p:tag name="TIMING" val="|60.7|59.9"/>
</p:tagLst>
</file>

<file path=ppt/tags/tag6.xml><?xml version="1.0" encoding="utf-8"?>
<p:tagLst xmlns:a="http://schemas.openxmlformats.org/drawingml/2006/main" xmlns:r="http://schemas.openxmlformats.org/officeDocument/2006/relationships" xmlns:p="http://schemas.openxmlformats.org/presentationml/2006/main">
  <p:tag name="TIMING" val="|20.8|32"/>
</p:tagLst>
</file>

<file path=ppt/tags/tag7.xml><?xml version="1.0" encoding="utf-8"?>
<p:tagLst xmlns:a="http://schemas.openxmlformats.org/drawingml/2006/main" xmlns:r="http://schemas.openxmlformats.org/officeDocument/2006/relationships" xmlns:p="http://schemas.openxmlformats.org/presentationml/2006/main">
  <p:tag name="TIMING" val="|6.4|15.6|17.6|21.4"/>
</p:tagLst>
</file>

<file path=ppt/tags/tag8.xml><?xml version="1.0" encoding="utf-8"?>
<p:tagLst xmlns:a="http://schemas.openxmlformats.org/drawingml/2006/main" xmlns:r="http://schemas.openxmlformats.org/officeDocument/2006/relationships" xmlns:p="http://schemas.openxmlformats.org/presentationml/2006/main">
  <p:tag name="TIMING" val="|0.9|50|11|58.5"/>
</p:tagLst>
</file>

<file path=ppt/tags/tag9.xml><?xml version="1.0" encoding="utf-8"?>
<p:tagLst xmlns:a="http://schemas.openxmlformats.org/drawingml/2006/main" xmlns:r="http://schemas.openxmlformats.org/officeDocument/2006/relationships" xmlns:p="http://schemas.openxmlformats.org/presentationml/2006/main">
  <p:tag name="TIMING" val="|8.2|4.5|2|33.8|48.5|36.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9ee03e0-b78c-4998-8bf4-79b266b85105}" enabled="1" method="Standard" siteId="{723a5a87-f39a-4a22-9247-3fc240c01396}" removed="0"/>
</clbl:labelList>
</file>

<file path=docProps/app.xml><?xml version="1.0" encoding="utf-8"?>
<Properties xmlns="http://schemas.openxmlformats.org/officeDocument/2006/extended-properties" xmlns:vt="http://schemas.openxmlformats.org/officeDocument/2006/docPropsVTypes">
  <Template/>
  <TotalTime>894</TotalTime>
  <Words>3629</Words>
  <Application>Microsoft Macintosh PowerPoint</Application>
  <PresentationFormat>Widescreen</PresentationFormat>
  <Paragraphs>1007</Paragraphs>
  <Slides>57</Slides>
  <Notes>45</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57</vt:i4>
      </vt:variant>
    </vt:vector>
  </HeadingPairs>
  <TitlesOfParts>
    <vt:vector size="66" baseType="lpstr">
      <vt:lpstr>ＭＳ Ｐゴシック</vt:lpstr>
      <vt:lpstr>Arial</vt:lpstr>
      <vt:lpstr>Calibri</vt:lpstr>
      <vt:lpstr>Calibri Light</vt:lpstr>
      <vt:lpstr>Comic Sans MS</vt:lpstr>
      <vt:lpstr>Gill Sans MT</vt:lpstr>
      <vt:lpstr>Tahoma</vt:lpstr>
      <vt:lpstr>Wingdings</vt:lpstr>
      <vt:lpstr>Office Theme</vt:lpstr>
      <vt:lpstr>CS 456/656 Computer Networks</vt:lpstr>
      <vt:lpstr>A note on the slides</vt:lpstr>
      <vt:lpstr>Link layer: roadmap</vt:lpstr>
      <vt:lpstr>Link layer: roadmap</vt:lpstr>
      <vt:lpstr>Recall the question: How are interfaces (without intervening router) connected?</vt:lpstr>
      <vt:lpstr>Network layer: global connectivity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layer: roadmap</vt:lpstr>
      <vt:lpstr>PowerPoint Presentation</vt:lpstr>
      <vt:lpstr>Ethernet: physical topology</vt:lpstr>
      <vt:lpstr>Ethernet: unreliable, connectionless</vt:lpstr>
      <vt:lpstr>Ethernet frame structure</vt:lpstr>
      <vt:lpstr>Ethernet frame structure (more)</vt:lpstr>
      <vt:lpstr>MAC addresses</vt:lpstr>
      <vt:lpstr>MAC addresses</vt:lpstr>
      <vt:lpstr>MAC addresses</vt:lpstr>
      <vt:lpstr>Routing to another subnet: addressing</vt:lpstr>
      <vt:lpstr>Routing to another subnet: addressing</vt:lpstr>
      <vt:lpstr>Routing to another subnet: addressing</vt:lpstr>
      <vt:lpstr>Routing to another subnet: addressing</vt:lpstr>
      <vt:lpstr>Routing to another subnet: addressing</vt:lpstr>
      <vt:lpstr>Routing to another subnet: addressing</vt:lpstr>
      <vt:lpstr>Make sure you know</vt:lpstr>
      <vt:lpstr>Make sure you know</vt:lpstr>
      <vt:lpstr>link layer forwarding exercise</vt:lpstr>
      <vt:lpstr>Answer</vt:lpstr>
      <vt:lpstr>Answer</vt:lpstr>
      <vt:lpstr>Link layer: roadmap</vt:lpstr>
      <vt:lpstr>ARP: address resolution protocol</vt:lpstr>
      <vt:lpstr>ARP protocol in action</vt:lpstr>
      <vt:lpstr>ARP protocol in action</vt:lpstr>
      <vt:lpstr>ARP protocol in action</vt:lpstr>
      <vt:lpstr>Make sure you know</vt:lpstr>
      <vt:lpstr>Link layer: roadmap</vt:lpstr>
      <vt:lpstr>Link layer: a link-layer network</vt:lpstr>
      <vt:lpstr>Ethernet switch</vt:lpstr>
      <vt:lpstr>Ethernet Switch</vt:lpstr>
      <vt:lpstr>Ethernet Switch</vt:lpstr>
      <vt:lpstr>Switch forwarding table</vt:lpstr>
      <vt:lpstr>Switch: self-learning</vt:lpstr>
      <vt:lpstr>Switch: frame filtering/forwarding</vt:lpstr>
      <vt:lpstr>Self-learning, forwarding: example</vt:lpstr>
      <vt:lpstr>Switch: frame filtering/forwarding</vt:lpstr>
      <vt:lpstr>Interconnecting switches</vt:lpstr>
      <vt:lpstr>Self-learning multi-switch exercise</vt:lpstr>
      <vt:lpstr>Answer</vt:lpstr>
      <vt:lpstr>Answer</vt:lpstr>
      <vt:lpstr>Answer</vt:lpstr>
      <vt:lpstr>L2 Switches vs. routers</vt:lpstr>
      <vt:lpstr>Make sure you know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Kurose</dc:creator>
  <cp:lastModifiedBy>Mina Tahmasbi Arashloo</cp:lastModifiedBy>
  <cp:revision>7</cp:revision>
  <dcterms:created xsi:type="dcterms:W3CDTF">2020-01-18T07:24:59Z</dcterms:created>
  <dcterms:modified xsi:type="dcterms:W3CDTF">2025-11-12T13:48:17Z</dcterms:modified>
</cp:coreProperties>
</file>