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microsoft.com/office/2020/02/relationships/classificationlabels" Target="docMetadata/LabelInfo.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62"/>
  </p:notesMasterIdLst>
  <p:sldIdLst>
    <p:sldId id="1254" r:id="rId2"/>
    <p:sldId id="1253" r:id="rId3"/>
    <p:sldId id="1408" r:id="rId4"/>
    <p:sldId id="1409" r:id="rId5"/>
    <p:sldId id="1387" r:id="rId6"/>
    <p:sldId id="1388" r:id="rId7"/>
    <p:sldId id="1393" r:id="rId8"/>
    <p:sldId id="1394" r:id="rId9"/>
    <p:sldId id="1395" r:id="rId10"/>
    <p:sldId id="1399" r:id="rId11"/>
    <p:sldId id="1436" r:id="rId12"/>
    <p:sldId id="325" r:id="rId13"/>
    <p:sldId id="1327" r:id="rId14"/>
    <p:sldId id="1009" r:id="rId15"/>
    <p:sldId id="1328" r:id="rId16"/>
    <p:sldId id="1432" r:id="rId17"/>
    <p:sldId id="1433" r:id="rId18"/>
    <p:sldId id="1413" r:id="rId19"/>
    <p:sldId id="1414" r:id="rId20"/>
    <p:sldId id="1426" r:id="rId21"/>
    <p:sldId id="1427" r:id="rId22"/>
    <p:sldId id="1415" r:id="rId23"/>
    <p:sldId id="1224" r:id="rId24"/>
    <p:sldId id="1406" r:id="rId25"/>
    <p:sldId id="1122" r:id="rId26"/>
    <p:sldId id="1416" r:id="rId27"/>
    <p:sldId id="1418" r:id="rId28"/>
    <p:sldId id="1435" r:id="rId29"/>
    <p:sldId id="1420" r:id="rId30"/>
    <p:sldId id="1120" r:id="rId31"/>
    <p:sldId id="1121" r:id="rId32"/>
    <p:sldId id="1221" r:id="rId33"/>
    <p:sldId id="1123" r:id="rId34"/>
    <p:sldId id="1421" r:id="rId35"/>
    <p:sldId id="1422" r:id="rId36"/>
    <p:sldId id="1434" r:id="rId37"/>
    <p:sldId id="1430" r:id="rId38"/>
    <p:sldId id="1112" r:id="rId39"/>
    <p:sldId id="1113" r:id="rId40"/>
    <p:sldId id="1114" r:id="rId41"/>
    <p:sldId id="1115" r:id="rId42"/>
    <p:sldId id="1116" r:id="rId43"/>
    <p:sldId id="1117" r:id="rId44"/>
    <p:sldId id="1118" r:id="rId45"/>
    <p:sldId id="1403" r:id="rId46"/>
    <p:sldId id="1431" r:id="rId47"/>
    <p:sldId id="287" r:id="rId48"/>
    <p:sldId id="288" r:id="rId49"/>
    <p:sldId id="289" r:id="rId50"/>
    <p:sldId id="290" r:id="rId51"/>
    <p:sldId id="291" r:id="rId52"/>
    <p:sldId id="292" r:id="rId53"/>
    <p:sldId id="1400" r:id="rId54"/>
    <p:sldId id="1194" r:id="rId55"/>
    <p:sldId id="1119" r:id="rId56"/>
    <p:sldId id="1192" r:id="rId57"/>
    <p:sldId id="293" r:id="rId58"/>
    <p:sldId id="1405" r:id="rId59"/>
    <p:sldId id="1407" r:id="rId60"/>
    <p:sldId id="1437" r:id="rId6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1440" userDrawn="1">
          <p15:clr>
            <a:srgbClr val="A4A3A4"/>
          </p15:clr>
        </p15:guide>
        <p15:guide id="3" orient="horz" pos="35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8"/>
    <a:srgbClr val="FFFFFF"/>
    <a:srgbClr val="010F90"/>
    <a:srgbClr val="B5E7FF"/>
    <a:srgbClr val="A2C1FF"/>
    <a:srgbClr val="8FAADC"/>
    <a:srgbClr val="E40000"/>
    <a:srgbClr val="FFB3D3"/>
    <a:srgbClr val="0000A3"/>
    <a:srgbClr val="9CE0F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F6917E8-CA79-5347-8271-E669A2EECE9A}" v="1" dt="2025-11-10T00:52:30.611"/>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918" autoAdjust="0"/>
    <p:restoredTop sz="94853"/>
  </p:normalViewPr>
  <p:slideViewPr>
    <p:cSldViewPr snapToGrid="0">
      <p:cViewPr varScale="1">
        <p:scale>
          <a:sx n="112" d="100"/>
          <a:sy n="112" d="100"/>
        </p:scale>
        <p:origin x="544" y="176"/>
      </p:cViewPr>
      <p:guideLst>
        <p:guide pos="1440"/>
        <p:guide orient="horz" pos="3528"/>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tableStyles" Target="tableStyles.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microsoft.com/office/2015/10/relationships/revisionInfo" Target="revisionInfo.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11/9/25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CC2FD7-8AE8-A3E9-A67C-0C44090C5A8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54DB5D8-BF1D-A04F-AC84-495F17CBB47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D09C3D8-056B-DDA9-6190-89339B6ECE9A}"/>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71506B5A-6B74-0D25-9E62-8A501939BA04}"/>
              </a:ext>
            </a:extLst>
          </p:cNvPr>
          <p:cNvSpPr>
            <a:spLocks noGrp="1"/>
          </p:cNvSpPr>
          <p:nvPr>
            <p:ph type="sldNum" sz="quarter" idx="5"/>
          </p:nvPr>
        </p:nvSpPr>
        <p:spPr/>
        <p:txBody>
          <a:bodyPr/>
          <a:lstStyle/>
          <a:p>
            <a:fld id="{D16EA1AD-6EA3-1049-AB4E-FC15F4DC35F9}" type="slidenum">
              <a:rPr lang="en-US" smtClean="0"/>
              <a:t>3</a:t>
            </a:fld>
            <a:endParaRPr lang="en-US"/>
          </a:p>
        </p:txBody>
      </p:sp>
    </p:spTree>
    <p:extLst>
      <p:ext uri="{BB962C8B-B14F-4D97-AF65-F5344CB8AC3E}">
        <p14:creationId xmlns:p14="http://schemas.microsoft.com/office/powerpoint/2010/main" val="33448491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146DBD-7D9E-08AF-31DB-5FEC8CBC534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24D7F84-DAEB-5515-B447-D926EF08070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124BCA6-F638-76AD-F97A-D10FA752513B}"/>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6B58F27C-CEB4-9DB4-ACA0-39BC455740F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5446502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6114528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File corruption at the host (the other end has to check anyway)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722701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100476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94570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681936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500430-ADA6-CE46-E3E7-431E7D46BDE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D24BA44-CEA8-03BC-FFC3-78CF8880419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3006E19-B9BC-F117-E1D1-4EABAA6E47C9}"/>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824E6946-7B6F-EF44-A4B7-A88BDB55FA62}"/>
              </a:ext>
            </a:extLst>
          </p:cNvPr>
          <p:cNvSpPr>
            <a:spLocks noGrp="1"/>
          </p:cNvSpPr>
          <p:nvPr>
            <p:ph type="sldNum" sz="quarter" idx="5"/>
          </p:nvPr>
        </p:nvSpPr>
        <p:spPr/>
        <p:txBody>
          <a:bodyPr/>
          <a:lstStyle/>
          <a:p>
            <a:fld id="{D16EA1AD-6EA3-1049-AB4E-FC15F4DC35F9}" type="slidenum">
              <a:rPr lang="en-US" smtClean="0"/>
              <a:t>28</a:t>
            </a:fld>
            <a:endParaRPr lang="en-US"/>
          </a:p>
        </p:txBody>
      </p:sp>
    </p:spTree>
    <p:extLst>
      <p:ext uri="{BB962C8B-B14F-4D97-AF65-F5344CB8AC3E}">
        <p14:creationId xmlns:p14="http://schemas.microsoft.com/office/powerpoint/2010/main" val="1024901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20</a:t>
            </a:r>
            <a:r>
              <a:rPr lang="en-US" sz="1200" kern="1200" baseline="30000" dirty="0">
                <a:solidFill>
                  <a:schemeClr val="tx1"/>
                </a:solidFill>
                <a:effectLst/>
                <a:latin typeface="+mn-lt"/>
                <a:ea typeface="+mn-ea"/>
                <a:cs typeface="+mn-cs"/>
              </a:rPr>
              <a:t>th</a:t>
            </a:r>
            <a:r>
              <a:rPr lang="en-US" sz="1200" kern="1200" dirty="0">
                <a:solidFill>
                  <a:schemeClr val="tx1"/>
                </a:solidFill>
                <a:effectLst/>
                <a:latin typeface="+mn-lt"/>
                <a:ea typeface="+mn-ea"/>
                <a:cs typeface="+mn-cs"/>
              </a:rPr>
              <a:t> century phone network had dumb network endpoints, really by definition.  The end points were rotary phones that maybe only your parents and grandparents remember; they weren’t computers.  They really </a:t>
            </a:r>
            <a:r>
              <a:rPr lang="en-US" sz="1200" b="1" i="1" kern="1200" dirty="0">
                <a:solidFill>
                  <a:schemeClr val="tx1"/>
                </a:solidFill>
                <a:effectLst/>
                <a:latin typeface="+mn-lt"/>
                <a:ea typeface="+mn-ea"/>
                <a:cs typeface="+mn-cs"/>
              </a:rPr>
              <a:t>were</a:t>
            </a:r>
            <a:r>
              <a:rPr lang="en-US" sz="1200" kern="1200" dirty="0">
                <a:solidFill>
                  <a:schemeClr val="tx1"/>
                </a:solidFill>
                <a:effectLst/>
                <a:latin typeface="+mn-lt"/>
                <a:ea typeface="+mn-ea"/>
                <a:cs typeface="+mn-cs"/>
              </a:rPr>
              <a:t> dumb devices, and therefore the phone network had programmable switches that were quite smart. </a:t>
            </a:r>
            <a:r>
              <a:rPr lang="en-US" sz="1200" b="1" kern="1200" dirty="0">
                <a:solidFill>
                  <a:schemeClr val="tx1"/>
                </a:solidFill>
                <a:effectLst/>
                <a:latin typeface="+mn-lt"/>
                <a:ea typeface="+mn-ea"/>
                <a:cs typeface="+mn-cs"/>
              </a:rPr>
              <a:t>All</a:t>
            </a:r>
            <a:r>
              <a:rPr lang="en-US" sz="1200" kern="1200" dirty="0">
                <a:solidFill>
                  <a:schemeClr val="tx1"/>
                </a:solidFill>
                <a:effectLst/>
                <a:latin typeface="+mn-lt"/>
                <a:ea typeface="+mn-ea"/>
                <a:cs typeface="+mn-cs"/>
              </a:rPr>
              <a:t> functionality – well, all of the intelligence - was implemented within the network. It HAD to be.  The end systems could not do anything more than send digits and send audio signals.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When the Internet came along, the endpoints and the switches were both programmable computers.  So where to put the complexity?  RFC 1958 – the architectural principles of the Internet RFC -  that says “intelligence is end to end rather than hidden in the network.” That puts the intelligence clearly at the edge, like we see here.  And that’s possible because the edge devices are smart; they’re programmable.  Well that’s the diagram as I remember it 20 years ago.</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And in the 20 years since, as we see the rise of middleboxes and SDN, we’re now seeing intelligence (in software) layered on top of “dumb” whiteboxes within the network.  So I might add a brain here today. And with datacenters and content distribution networks, we see even smarter and more sophisticated application-level infrastructure being connected at points within the network.  So now there are clearly much much bigger, much more computationally intensive and complex, endpoints if you will in today’s Internet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566215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675804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564787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76D99D-8195-0E1A-DE96-61766D64A93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D070F76-BCCB-0A26-86C2-EB80CA2A153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24D1C0A-3D00-E839-E8AA-68140F482E2E}"/>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1FE162C6-7C76-9FBC-1F3B-CAF50B7A3040}"/>
              </a:ext>
            </a:extLst>
          </p:cNvPr>
          <p:cNvSpPr>
            <a:spLocks noGrp="1"/>
          </p:cNvSpPr>
          <p:nvPr>
            <p:ph type="sldNum" sz="quarter" idx="5"/>
          </p:nvPr>
        </p:nvSpPr>
        <p:spPr/>
        <p:txBody>
          <a:bodyPr/>
          <a:lstStyle/>
          <a:p>
            <a:fld id="{D16EA1AD-6EA3-1049-AB4E-FC15F4DC35F9}" type="slidenum">
              <a:rPr lang="en-US" smtClean="0"/>
              <a:t>4</a:t>
            </a:fld>
            <a:endParaRPr lang="en-US"/>
          </a:p>
        </p:txBody>
      </p:sp>
    </p:spTree>
    <p:extLst>
      <p:ext uri="{BB962C8B-B14F-4D97-AF65-F5344CB8AC3E}">
        <p14:creationId xmlns:p14="http://schemas.microsoft.com/office/powerpoint/2010/main" val="20147487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417969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675109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72CC4F-06F7-AD8D-383E-DB45F262F05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A18C9DB-16DA-9F1B-FC10-E11D3DBD150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0AD8DD1-D081-6555-B697-0BD7D3085592}"/>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765EA9B0-20C5-B378-C72B-E946AC2C4427}"/>
              </a:ext>
            </a:extLst>
          </p:cNvPr>
          <p:cNvSpPr>
            <a:spLocks noGrp="1"/>
          </p:cNvSpPr>
          <p:nvPr>
            <p:ph type="sldNum" sz="quarter" idx="5"/>
          </p:nvPr>
        </p:nvSpPr>
        <p:spPr/>
        <p:txBody>
          <a:bodyPr/>
          <a:lstStyle/>
          <a:p>
            <a:fld id="{D16EA1AD-6EA3-1049-AB4E-FC15F4DC35F9}" type="slidenum">
              <a:rPr lang="en-US" smtClean="0"/>
              <a:t>36</a:t>
            </a:fld>
            <a:endParaRPr lang="en-US"/>
          </a:p>
        </p:txBody>
      </p:sp>
    </p:spTree>
    <p:extLst>
      <p:ext uri="{BB962C8B-B14F-4D97-AF65-F5344CB8AC3E}">
        <p14:creationId xmlns:p14="http://schemas.microsoft.com/office/powerpoint/2010/main" val="211335470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476366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793623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04935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253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871756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727505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0478349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B6123B-6F67-E1A0-B0C1-FCF3675F562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8238CE6-8F85-A38A-2F4F-9E91887CA5E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3896B8B-7C5B-A000-AFC9-5962E9275E32}"/>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14D06C89-8380-C5C2-FE5F-A009977A8DFF}"/>
              </a:ext>
            </a:extLst>
          </p:cNvPr>
          <p:cNvSpPr>
            <a:spLocks noGrp="1"/>
          </p:cNvSpPr>
          <p:nvPr>
            <p:ph type="sldNum" sz="quarter" idx="5"/>
          </p:nvPr>
        </p:nvSpPr>
        <p:spPr/>
        <p:txBody>
          <a:bodyPr/>
          <a:lstStyle/>
          <a:p>
            <a:fld id="{D16EA1AD-6EA3-1049-AB4E-FC15F4DC35F9}" type="slidenum">
              <a:rPr lang="en-US" smtClean="0"/>
              <a:t>11</a:t>
            </a:fld>
            <a:endParaRPr lang="en-US"/>
          </a:p>
        </p:txBody>
      </p:sp>
    </p:spTree>
    <p:extLst>
      <p:ext uri="{BB962C8B-B14F-4D97-AF65-F5344CB8AC3E}">
        <p14:creationId xmlns:p14="http://schemas.microsoft.com/office/powerpoint/2010/main" val="352980572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842270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1"/>
        <p:cNvGrpSpPr/>
        <p:nvPr/>
      </p:nvGrpSpPr>
      <p:grpSpPr>
        <a:xfrm>
          <a:off x="0" y="0"/>
          <a:ext cx="0" cy="0"/>
          <a:chOff x="0" y="0"/>
          <a:chExt cx="0" cy="0"/>
        </a:xfrm>
      </p:grpSpPr>
      <p:sp>
        <p:nvSpPr>
          <p:cNvPr id="1532" name="Google Shape;1532;g1d2ef21324e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3" name="Google Shape;1533;g1d2ef21324e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6"/>
        <p:cNvGrpSpPr/>
        <p:nvPr/>
      </p:nvGrpSpPr>
      <p:grpSpPr>
        <a:xfrm>
          <a:off x="0" y="0"/>
          <a:ext cx="0" cy="0"/>
          <a:chOff x="0" y="0"/>
          <a:chExt cx="0" cy="0"/>
        </a:xfrm>
      </p:grpSpPr>
      <p:sp>
        <p:nvSpPr>
          <p:cNvPr id="1587" name="Google Shape;1587;g1d2ef21324e_0_17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8" name="Google Shape;1588;g1d2ef21324e_0_17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9"/>
        <p:cNvGrpSpPr/>
        <p:nvPr/>
      </p:nvGrpSpPr>
      <p:grpSpPr>
        <a:xfrm>
          <a:off x="0" y="0"/>
          <a:ext cx="0" cy="0"/>
          <a:chOff x="0" y="0"/>
          <a:chExt cx="0" cy="0"/>
        </a:xfrm>
      </p:grpSpPr>
      <p:sp>
        <p:nvSpPr>
          <p:cNvPr id="1630" name="Google Shape;1630;g1d2ef21324e_0_18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1" name="Google Shape;1631;g1d2ef21324e_0_18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8"/>
        <p:cNvGrpSpPr/>
        <p:nvPr/>
      </p:nvGrpSpPr>
      <p:grpSpPr>
        <a:xfrm>
          <a:off x="0" y="0"/>
          <a:ext cx="0" cy="0"/>
          <a:chOff x="0" y="0"/>
          <a:chExt cx="0" cy="0"/>
        </a:xfrm>
      </p:grpSpPr>
      <p:sp>
        <p:nvSpPr>
          <p:cNvPr id="1679" name="Google Shape;1679;g1d2ef21324e_0_19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0" name="Google Shape;1680;g1d2ef21324e_0_19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9"/>
        <p:cNvGrpSpPr/>
        <p:nvPr/>
      </p:nvGrpSpPr>
      <p:grpSpPr>
        <a:xfrm>
          <a:off x="0" y="0"/>
          <a:ext cx="0" cy="0"/>
          <a:chOff x="0" y="0"/>
          <a:chExt cx="0" cy="0"/>
        </a:xfrm>
      </p:grpSpPr>
      <p:sp>
        <p:nvSpPr>
          <p:cNvPr id="1720" name="Google Shape;1720;g1d2ef21324e_0_19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1" name="Google Shape;1721;g1d2ef21324e_0_19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4"/>
        <p:cNvGrpSpPr/>
        <p:nvPr/>
      </p:nvGrpSpPr>
      <p:grpSpPr>
        <a:xfrm>
          <a:off x="0" y="0"/>
          <a:ext cx="0" cy="0"/>
          <a:chOff x="0" y="0"/>
          <a:chExt cx="0" cy="0"/>
        </a:xfrm>
      </p:grpSpPr>
      <p:sp>
        <p:nvSpPr>
          <p:cNvPr id="1765" name="Google Shape;1765;g1d2ef21324e_0_20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6" name="Google Shape;1766;g1d2ef21324e_0_20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4"/>
        <p:cNvGrpSpPr/>
        <p:nvPr/>
      </p:nvGrpSpPr>
      <p:grpSpPr>
        <a:xfrm>
          <a:off x="0" y="0"/>
          <a:ext cx="0" cy="0"/>
          <a:chOff x="0" y="0"/>
          <a:chExt cx="0" cy="0"/>
        </a:xfrm>
      </p:grpSpPr>
      <p:sp>
        <p:nvSpPr>
          <p:cNvPr id="1765" name="Google Shape;1765;g1d2ef21324e_0_20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6" name="Google Shape;1766;g1d2ef21324e_0_20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8115404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145208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455426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140163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894409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0"/>
        <p:cNvGrpSpPr/>
        <p:nvPr/>
      </p:nvGrpSpPr>
      <p:grpSpPr>
        <a:xfrm>
          <a:off x="0" y="0"/>
          <a:ext cx="0" cy="0"/>
          <a:chOff x="0" y="0"/>
          <a:chExt cx="0" cy="0"/>
        </a:xfrm>
      </p:grpSpPr>
      <p:sp>
        <p:nvSpPr>
          <p:cNvPr id="1811" name="Google Shape;1811;g1d2ef21324e_0_20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2" name="Google Shape;1812;g1d2ef21324e_0_20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9A04E7-B853-F0C5-3F0B-410715C24AA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AA5B8F2-F928-D543-0528-F130D3EEF30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D8F8EAA-F1A0-EB87-7621-6D00C6AAE06C}"/>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B97B8AB0-90D8-96D0-9BC4-AB721D65DFDF}"/>
              </a:ext>
            </a:extLst>
          </p:cNvPr>
          <p:cNvSpPr>
            <a:spLocks noGrp="1"/>
          </p:cNvSpPr>
          <p:nvPr>
            <p:ph type="sldNum" sz="quarter" idx="5"/>
          </p:nvPr>
        </p:nvSpPr>
        <p:spPr/>
        <p:txBody>
          <a:bodyPr/>
          <a:lstStyle/>
          <a:p>
            <a:fld id="{D16EA1AD-6EA3-1049-AB4E-FC15F4DC35F9}" type="slidenum">
              <a:rPr lang="en-US" smtClean="0"/>
              <a:t>60</a:t>
            </a:fld>
            <a:endParaRPr lang="en-US"/>
          </a:p>
        </p:txBody>
      </p:sp>
    </p:spTree>
    <p:extLst>
      <p:ext uri="{BB962C8B-B14F-4D97-AF65-F5344CB8AC3E}">
        <p14:creationId xmlns:p14="http://schemas.microsoft.com/office/powerpoint/2010/main" val="224757849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F521DC-13C9-B968-0882-34D8D330FD2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1EE910A-6FAE-D6E9-B75E-6A2C08D79BA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CE94522-F94A-CA91-810F-4D7D5A0150E4}"/>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9302E5D0-CE72-7CCE-9972-BC16BE3C7555}"/>
              </a:ext>
            </a:extLst>
          </p:cNvPr>
          <p:cNvSpPr>
            <a:spLocks noGrp="1"/>
          </p:cNvSpPr>
          <p:nvPr>
            <p:ph type="sldNum" sz="quarter" idx="5"/>
          </p:nvPr>
        </p:nvSpPr>
        <p:spPr/>
        <p:txBody>
          <a:bodyPr/>
          <a:lstStyle/>
          <a:p>
            <a:fld id="{D16EA1AD-6EA3-1049-AB4E-FC15F4DC35F9}" type="slidenum">
              <a:rPr lang="en-US" smtClean="0"/>
              <a:t>16</a:t>
            </a:fld>
            <a:endParaRPr lang="en-US"/>
          </a:p>
        </p:txBody>
      </p:sp>
    </p:spTree>
    <p:extLst>
      <p:ext uri="{BB962C8B-B14F-4D97-AF65-F5344CB8AC3E}">
        <p14:creationId xmlns:p14="http://schemas.microsoft.com/office/powerpoint/2010/main" val="310860613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98B948-D16B-8977-5B04-A588B13766F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4F35A33-836B-B873-498C-43532B425D0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1A8C287-F492-C399-7A9B-FED0DE6146BA}"/>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C18FE4F5-845C-A0F9-C326-87C8A33A436D}"/>
              </a:ext>
            </a:extLst>
          </p:cNvPr>
          <p:cNvSpPr>
            <a:spLocks noGrp="1"/>
          </p:cNvSpPr>
          <p:nvPr>
            <p:ph type="sldNum" sz="quarter" idx="5"/>
          </p:nvPr>
        </p:nvSpPr>
        <p:spPr/>
        <p:txBody>
          <a:bodyPr/>
          <a:lstStyle/>
          <a:p>
            <a:fld id="{D16EA1AD-6EA3-1049-AB4E-FC15F4DC35F9}" type="slidenum">
              <a:rPr lang="en-US" smtClean="0"/>
              <a:t>17</a:t>
            </a:fld>
            <a:endParaRPr lang="en-US"/>
          </a:p>
        </p:txBody>
      </p:sp>
    </p:spTree>
    <p:extLst>
      <p:ext uri="{BB962C8B-B14F-4D97-AF65-F5344CB8AC3E}">
        <p14:creationId xmlns:p14="http://schemas.microsoft.com/office/powerpoint/2010/main" val="331312952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741920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640327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81BF81-0EB1-50EE-49B7-DC3D83AA281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8447318-A00B-FF04-714D-5B262FA7106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B46B9C3-E683-528F-7360-2F222FDADB8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44D8A50D-D6EB-2D72-CC99-59B4D560F91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495292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a:t>Click to edit Master title style</a:t>
            </a:r>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415600" y="377067"/>
            <a:ext cx="11360800" cy="7636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rmAutofit/>
          </a:bodyPr>
          <a:lstStyle>
            <a:lvl1pPr marL="609585" lvl="0" indent="-465655">
              <a:spcBef>
                <a:spcPts val="0"/>
              </a:spcBef>
              <a:spcAft>
                <a:spcPts val="0"/>
              </a:spcAft>
              <a:buSzPts val="1900"/>
              <a:buChar char="●"/>
              <a:defRPr sz="2533"/>
            </a:lvl1pPr>
            <a:lvl2pPr marL="1219170" lvl="1" indent="-448722">
              <a:spcBef>
                <a:spcPts val="0"/>
              </a:spcBef>
              <a:spcAft>
                <a:spcPts val="0"/>
              </a:spcAft>
              <a:buSzPts val="1700"/>
              <a:buChar char="○"/>
              <a:defRPr sz="2267"/>
            </a:lvl2pPr>
            <a:lvl3pPr marL="1828754" lvl="2" indent="-423323">
              <a:spcBef>
                <a:spcPts val="0"/>
              </a:spcBef>
              <a:spcAft>
                <a:spcPts val="0"/>
              </a:spcAft>
              <a:buSzPts val="1400"/>
              <a:buChar char="■"/>
              <a:defRPr/>
            </a:lvl3pPr>
            <a:lvl4pPr marL="2438339" lvl="3" indent="-423323">
              <a:spcBef>
                <a:spcPts val="0"/>
              </a:spcBef>
              <a:spcAft>
                <a:spcPts val="0"/>
              </a:spcAft>
              <a:buSzPts val="1400"/>
              <a:buChar char="●"/>
              <a:defRPr/>
            </a:lvl4pPr>
            <a:lvl5pPr marL="3047924" lvl="4" indent="-423323">
              <a:spcBef>
                <a:spcPts val="0"/>
              </a:spcBef>
              <a:spcAft>
                <a:spcPts val="0"/>
              </a:spcAft>
              <a:buSzPts val="1400"/>
              <a:buChar char="○"/>
              <a:defRPr/>
            </a:lvl5pPr>
            <a:lvl6pPr marL="3657509" lvl="5" indent="-423323">
              <a:spcBef>
                <a:spcPts val="0"/>
              </a:spcBef>
              <a:spcAft>
                <a:spcPts val="0"/>
              </a:spcAft>
              <a:buSzPts val="1400"/>
              <a:buChar char="■"/>
              <a:defRPr/>
            </a:lvl6pPr>
            <a:lvl7pPr marL="4267093" lvl="6" indent="-423323">
              <a:spcBef>
                <a:spcPts val="0"/>
              </a:spcBef>
              <a:spcAft>
                <a:spcPts val="0"/>
              </a:spcAft>
              <a:buSzPts val="1400"/>
              <a:buChar char="●"/>
              <a:defRPr/>
            </a:lvl7pPr>
            <a:lvl8pPr marL="4876678" lvl="7" indent="-423323">
              <a:spcBef>
                <a:spcPts val="0"/>
              </a:spcBef>
              <a:spcAft>
                <a:spcPts val="0"/>
              </a:spcAft>
              <a:buSzPts val="1400"/>
              <a:buChar char="○"/>
              <a:defRPr/>
            </a:lvl8pPr>
            <a:lvl9pPr marL="5486263" lvl="8" indent="-423323">
              <a:spcBef>
                <a:spcPts val="0"/>
              </a:spcBef>
              <a:spcAft>
                <a:spcPts val="0"/>
              </a:spcAft>
              <a:buSzPts val="1400"/>
              <a:buChar char="■"/>
              <a:defRPr/>
            </a:lvl9pPr>
          </a:lstStyle>
          <a:p>
            <a:endParaRPr/>
          </a:p>
        </p:txBody>
      </p:sp>
      <p:sp>
        <p:nvSpPr>
          <p:cNvPr id="19" name="Google Shape;19;p4"/>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044224779"/>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55" r:id="rId5"/>
  </p:sldLayoutIdLst>
  <p:hf sldNum="0"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 Id="rId9" Type="http://schemas.openxmlformats.org/officeDocument/2006/relationships/image" Target="../media/image11.png"/></Relationships>
</file>

<file path=ppt/slides/_rels/slide22.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 Id="rId9" Type="http://schemas.openxmlformats.org/officeDocument/2006/relationships/image" Target="../media/image11.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 Id="rId9" Type="http://schemas.openxmlformats.org/officeDocument/2006/relationships/image" Target="../media/image11.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12.png"/><Relationship Id="rId7" Type="http://schemas.openxmlformats.org/officeDocument/2006/relationships/image" Target="../media/image16.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7.png"/><Relationship Id="rId18" Type="http://schemas.openxmlformats.org/officeDocument/2006/relationships/image" Target="../media/image14.png"/><Relationship Id="rId3" Type="http://schemas.openxmlformats.org/officeDocument/2006/relationships/image" Target="../media/image18.png"/><Relationship Id="rId21" Type="http://schemas.openxmlformats.org/officeDocument/2006/relationships/image" Target="../media/image26.png"/><Relationship Id="rId7" Type="http://schemas.openxmlformats.org/officeDocument/2006/relationships/image" Target="../media/image21.png"/><Relationship Id="rId12" Type="http://schemas.openxmlformats.org/officeDocument/2006/relationships/image" Target="../media/image6.png"/><Relationship Id="rId17" Type="http://schemas.openxmlformats.org/officeDocument/2006/relationships/image" Target="../media/image13.png"/><Relationship Id="rId2" Type="http://schemas.openxmlformats.org/officeDocument/2006/relationships/image" Target="../media/image5.png"/><Relationship Id="rId16" Type="http://schemas.openxmlformats.org/officeDocument/2006/relationships/image" Target="../media/image12.png"/><Relationship Id="rId20" Type="http://schemas.openxmlformats.org/officeDocument/2006/relationships/image" Target="../media/image25.png"/><Relationship Id="rId1" Type="http://schemas.openxmlformats.org/officeDocument/2006/relationships/slideLayout" Target="../slideLayouts/slideLayout4.xml"/><Relationship Id="rId6" Type="http://schemas.openxmlformats.org/officeDocument/2006/relationships/image" Target="../media/image20.png"/><Relationship Id="rId11" Type="http://schemas.openxmlformats.org/officeDocument/2006/relationships/image" Target="../media/image11.png"/><Relationship Id="rId5" Type="http://schemas.openxmlformats.org/officeDocument/2006/relationships/image" Target="../media/image19.png"/><Relationship Id="rId15" Type="http://schemas.openxmlformats.org/officeDocument/2006/relationships/image" Target="../media/image15.png"/><Relationship Id="rId10" Type="http://schemas.openxmlformats.org/officeDocument/2006/relationships/image" Target="../media/image10.png"/><Relationship Id="rId19" Type="http://schemas.openxmlformats.org/officeDocument/2006/relationships/image" Target="../media/image24.png"/><Relationship Id="rId4" Type="http://schemas.openxmlformats.org/officeDocument/2006/relationships/image" Target="../media/image9.png"/><Relationship Id="rId9" Type="http://schemas.openxmlformats.org/officeDocument/2006/relationships/image" Target="../media/image8.png"/><Relationship Id="rId14" Type="http://schemas.openxmlformats.org/officeDocument/2006/relationships/image" Target="../media/image23.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12.png"/><Relationship Id="rId7" Type="http://schemas.openxmlformats.org/officeDocument/2006/relationships/image" Target="../media/image16.png"/><Relationship Id="rId2" Type="http://schemas.openxmlformats.org/officeDocument/2006/relationships/notesSlide" Target="../notesSlides/notesSlide21.xml"/><Relationship Id="rId1" Type="http://schemas.openxmlformats.org/officeDocument/2006/relationships/slideLayout" Target="../slideLayouts/slideLayout2.xml"/><Relationship Id="rId6" Type="http://schemas.openxmlformats.org/officeDocument/2006/relationships/image" Target="../media/image15.png"/><Relationship Id="rId11" Type="http://schemas.openxmlformats.org/officeDocument/2006/relationships/image" Target="../media/image23.png"/><Relationship Id="rId5" Type="http://schemas.openxmlformats.org/officeDocument/2006/relationships/image" Target="../media/image14.png"/><Relationship Id="rId10" Type="http://schemas.openxmlformats.org/officeDocument/2006/relationships/image" Target="../media/image25.png"/><Relationship Id="rId4" Type="http://schemas.openxmlformats.org/officeDocument/2006/relationships/image" Target="../media/image13.png"/><Relationship Id="rId9" Type="http://schemas.openxmlformats.org/officeDocument/2006/relationships/image" Target="../media/image24.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8.xml"/><Relationship Id="rId1" Type="http://schemas.openxmlformats.org/officeDocument/2006/relationships/slideLayout" Target="../slideLayouts/slideLayout2.xml"/><Relationship Id="rId4" Type="http://schemas.openxmlformats.org/officeDocument/2006/relationships/image" Target="../media/image28.png"/></Relationships>
</file>

<file path=ppt/slides/_rels/slide5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image" Target="../media/image28.png"/></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D1F7D9F-C31A-65D4-98BD-7BE60E6382FB}"/>
              </a:ext>
            </a:extLst>
          </p:cNvPr>
          <p:cNvSpPr>
            <a:spLocks noGrp="1"/>
          </p:cNvSpPr>
          <p:nvPr>
            <p:ph type="ctrTitle"/>
          </p:nvPr>
        </p:nvSpPr>
        <p:spPr>
          <a:xfrm>
            <a:off x="1524000" y="1384770"/>
            <a:ext cx="9144000" cy="1909763"/>
          </a:xfrm>
        </p:spPr>
        <p:txBody>
          <a:bodyPr/>
          <a:lstStyle/>
          <a:p>
            <a:r>
              <a:rPr lang="en-US" dirty="0"/>
              <a:t>CS 456/656</a:t>
            </a:r>
            <a:br>
              <a:rPr lang="en-US" dirty="0"/>
            </a:br>
            <a:r>
              <a:rPr lang="en-US" dirty="0"/>
              <a:t>Computer Networks</a:t>
            </a:r>
          </a:p>
        </p:txBody>
      </p:sp>
      <p:sp>
        <p:nvSpPr>
          <p:cNvPr id="5" name="Subtitle 4">
            <a:extLst>
              <a:ext uri="{FF2B5EF4-FFF2-40B4-BE49-F238E27FC236}">
                <a16:creationId xmlns:a16="http://schemas.microsoft.com/office/drawing/2014/main" id="{9B9C67F7-7D16-FD6B-3FB1-428609D14533}"/>
              </a:ext>
            </a:extLst>
          </p:cNvPr>
          <p:cNvSpPr>
            <a:spLocks noGrp="1"/>
          </p:cNvSpPr>
          <p:nvPr>
            <p:ph type="subTitle" idx="1"/>
          </p:nvPr>
        </p:nvSpPr>
        <p:spPr>
          <a:xfrm>
            <a:off x="1524000" y="4787327"/>
            <a:ext cx="9144000" cy="1655762"/>
          </a:xfrm>
        </p:spPr>
        <p:txBody>
          <a:bodyPr>
            <a:normAutofit/>
          </a:bodyPr>
          <a:lstStyle/>
          <a:p>
            <a:r>
              <a:rPr lang="en-US" sz="3600" dirty="0"/>
              <a:t>Mina Tahmasbi Arashloo and Uzma Maroof</a:t>
            </a:r>
          </a:p>
          <a:p>
            <a:r>
              <a:rPr lang="en-US" sz="3600" dirty="0"/>
              <a:t>Fall 2025</a:t>
            </a:r>
          </a:p>
        </p:txBody>
      </p:sp>
      <p:sp>
        <p:nvSpPr>
          <p:cNvPr id="6" name="Title 3">
            <a:extLst>
              <a:ext uri="{FF2B5EF4-FFF2-40B4-BE49-F238E27FC236}">
                <a16:creationId xmlns:a16="http://schemas.microsoft.com/office/drawing/2014/main" id="{4393E2DC-BA4A-041C-1F92-F22DF46B02AE}"/>
              </a:ext>
            </a:extLst>
          </p:cNvPr>
          <p:cNvSpPr txBox="1">
            <a:spLocks/>
          </p:cNvSpPr>
          <p:nvPr/>
        </p:nvSpPr>
        <p:spPr>
          <a:xfrm>
            <a:off x="1524000" y="3323000"/>
            <a:ext cx="9144000" cy="950408"/>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b="1" kern="1200">
                <a:solidFill>
                  <a:srgbClr val="0000A3"/>
                </a:solidFill>
                <a:latin typeface="+mj-lt"/>
                <a:ea typeface="+mj-ea"/>
                <a:cs typeface="+mj-cs"/>
              </a:defRPr>
            </a:lvl1pPr>
          </a:lstStyle>
          <a:p>
            <a:r>
              <a:rPr lang="en-US" sz="4800" dirty="0"/>
              <a:t>Lecture 13: Network Layer – Part 5</a:t>
            </a:r>
          </a:p>
        </p:txBody>
      </p:sp>
      <p:pic>
        <p:nvPicPr>
          <p:cNvPr id="8" name="Picture 7" descr="A black background with a black square&#10;&#10;Description automatically generated with medium confidence">
            <a:extLst>
              <a:ext uri="{FF2B5EF4-FFF2-40B4-BE49-F238E27FC236}">
                <a16:creationId xmlns:a16="http://schemas.microsoft.com/office/drawing/2014/main" id="{0CD55C61-978D-BBD0-7498-E74B3BEAE4AD}"/>
              </a:ext>
            </a:extLst>
          </p:cNvPr>
          <p:cNvPicPr>
            <a:picLocks noChangeAspect="1"/>
          </p:cNvPicPr>
          <p:nvPr/>
        </p:nvPicPr>
        <p:blipFill>
          <a:blip r:embed="rId2"/>
          <a:stretch>
            <a:fillRect/>
          </a:stretch>
        </p:blipFill>
        <p:spPr>
          <a:xfrm>
            <a:off x="-374073" y="-184913"/>
            <a:ext cx="4558145" cy="1826876"/>
          </a:xfrm>
          <a:prstGeom prst="rect">
            <a:avLst/>
          </a:prstGeom>
        </p:spPr>
      </p:pic>
    </p:spTree>
    <p:extLst>
      <p:ext uri="{BB962C8B-B14F-4D97-AF65-F5344CB8AC3E}">
        <p14:creationId xmlns:p14="http://schemas.microsoft.com/office/powerpoint/2010/main" val="8953584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F60557-1F67-0C39-A34B-1CAF24E8E180}"/>
              </a:ext>
            </a:extLst>
          </p:cNvPr>
          <p:cNvSpPr>
            <a:spLocks noGrp="1"/>
          </p:cNvSpPr>
          <p:nvPr>
            <p:ph type="title"/>
          </p:nvPr>
        </p:nvSpPr>
        <p:spPr/>
        <p:txBody>
          <a:bodyPr/>
          <a:lstStyle/>
          <a:p>
            <a:r>
              <a:rPr lang="en-US"/>
              <a:t>Make sure you know</a:t>
            </a:r>
          </a:p>
        </p:txBody>
      </p:sp>
      <p:sp>
        <p:nvSpPr>
          <p:cNvPr id="3" name="Content Placeholder 2">
            <a:extLst>
              <a:ext uri="{FF2B5EF4-FFF2-40B4-BE49-F238E27FC236}">
                <a16:creationId xmlns:a16="http://schemas.microsoft.com/office/drawing/2014/main" id="{C7A632DE-1F96-A811-E7EE-C04A0C5215D8}"/>
              </a:ext>
            </a:extLst>
          </p:cNvPr>
          <p:cNvSpPr>
            <a:spLocks noGrp="1"/>
          </p:cNvSpPr>
          <p:nvPr>
            <p:ph sz="half" idx="1"/>
          </p:nvPr>
        </p:nvSpPr>
        <p:spPr>
          <a:xfrm>
            <a:off x="838199" y="1825625"/>
            <a:ext cx="10761618" cy="4351338"/>
          </a:xfrm>
        </p:spPr>
        <p:txBody>
          <a:bodyPr/>
          <a:lstStyle/>
          <a:p>
            <a:r>
              <a:rPr lang="en-US" dirty="0"/>
              <a:t>What the forwarding table looks like for destination-based forwarding</a:t>
            </a:r>
          </a:p>
          <a:p>
            <a:r>
              <a:rPr lang="en-US" dirty="0"/>
              <a:t>What longest-prefix matching means</a:t>
            </a:r>
          </a:p>
          <a:p>
            <a:r>
              <a:rPr lang="en-US" dirty="0"/>
              <a:t>E.g., Given a packet and a table, you should be able to determine what the outgoing interface is.</a:t>
            </a:r>
          </a:p>
        </p:txBody>
      </p:sp>
    </p:spTree>
    <p:extLst>
      <p:ext uri="{BB962C8B-B14F-4D97-AF65-F5344CB8AC3E}">
        <p14:creationId xmlns:p14="http://schemas.microsoft.com/office/powerpoint/2010/main" val="287640477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21A502-53B3-5A9A-A353-AE5F8CFFE6A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493F51D-D60E-80B0-F954-EA3C6FC5870C}"/>
              </a:ext>
            </a:extLst>
          </p:cNvPr>
          <p:cNvSpPr>
            <a:spLocks noGrp="1"/>
          </p:cNvSpPr>
          <p:nvPr>
            <p:ph type="title"/>
          </p:nvPr>
        </p:nvSpPr>
        <p:spPr/>
        <p:txBody>
          <a:bodyPr/>
          <a:lstStyle/>
          <a:p>
            <a:r>
              <a:rPr lang="en-US">
                <a:cs typeface="Calibri" panose="020F0502020204030204" pitchFamily="34" charset="0"/>
              </a:rPr>
              <a:t>Network Layer in the Internet</a:t>
            </a:r>
            <a:endParaRPr lang="en-US"/>
          </a:p>
        </p:txBody>
      </p:sp>
      <p:sp>
        <p:nvSpPr>
          <p:cNvPr id="3" name="Content Placeholder 2">
            <a:extLst>
              <a:ext uri="{FF2B5EF4-FFF2-40B4-BE49-F238E27FC236}">
                <a16:creationId xmlns:a16="http://schemas.microsoft.com/office/drawing/2014/main" id="{3D0D9CFC-43DE-7358-DEAC-8702ED12AB25}"/>
              </a:ext>
            </a:extLst>
          </p:cNvPr>
          <p:cNvSpPr>
            <a:spLocks noGrp="1"/>
          </p:cNvSpPr>
          <p:nvPr>
            <p:ph sz="half" idx="1"/>
          </p:nvPr>
        </p:nvSpPr>
        <p:spPr>
          <a:xfrm>
            <a:off x="838200" y="1572572"/>
            <a:ext cx="8724089" cy="4482787"/>
          </a:xfrm>
        </p:spPr>
        <p:txBody>
          <a:bodyPr>
            <a:normAutofit/>
          </a:bodyPr>
          <a:lstStyle/>
          <a:p>
            <a:pPr marL="342900" indent="-212725">
              <a:buFont typeface="Wingdings" charset="2"/>
              <a:buChar char="§"/>
              <a:defRPr/>
            </a:pPr>
            <a:r>
              <a:rPr lang="en-US" sz="3200" dirty="0">
                <a:solidFill>
                  <a:schemeClr val="bg1">
                    <a:lumMod val="50000"/>
                  </a:schemeClr>
                </a:solidFill>
              </a:rPr>
              <a:t>The Internet Protocol (IP)</a:t>
            </a:r>
          </a:p>
          <a:p>
            <a:pPr>
              <a:defRPr/>
            </a:pPr>
            <a:r>
              <a:rPr lang="en-US" sz="3200" dirty="0">
                <a:solidFill>
                  <a:schemeClr val="bg2">
                    <a:lumMod val="50000"/>
                  </a:schemeClr>
                </a:solidFill>
              </a:rPr>
              <a:t>Internet Routing</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Hierarchical routing </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Intra-ISP routing: </a:t>
            </a:r>
            <a:r>
              <a:rPr lang="en-US" sz="2800" dirty="0">
                <a:solidFill>
                  <a:schemeClr val="bg2">
                    <a:lumMod val="50000"/>
                  </a:schemeClr>
                </a:solidFill>
              </a:rPr>
              <a:t>OSPF</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Inter-ISP routing: </a:t>
            </a:r>
            <a:r>
              <a:rPr lang="en-US" sz="2800" dirty="0">
                <a:solidFill>
                  <a:schemeClr val="bg2">
                    <a:lumMod val="50000"/>
                  </a:schemeClr>
                </a:solidFill>
              </a:rPr>
              <a:t>BGP</a:t>
            </a:r>
          </a:p>
          <a:p>
            <a:pPr>
              <a:defRPr/>
            </a:pPr>
            <a:r>
              <a:rPr lang="en-US" sz="3200" dirty="0">
                <a:solidFill>
                  <a:schemeClr val="bg1">
                    <a:lumMod val="50000"/>
                  </a:schemeClr>
                </a:solidFill>
              </a:rPr>
              <a:t>Internet Forwarding</a:t>
            </a:r>
          </a:p>
          <a:p>
            <a:pPr lvl="1">
              <a:spcBef>
                <a:spcPts val="400"/>
              </a:spcBef>
            </a:pPr>
            <a:r>
              <a:rPr lang="en-US" altLang="en-US" sz="2800" dirty="0">
                <a:solidFill>
                  <a:schemeClr val="bg1">
                    <a:lumMod val="50000"/>
                  </a:schemeClr>
                </a:solidFill>
                <a:ea typeface="ＭＳ Ｐゴシック" panose="020B0600070205080204" pitchFamily="34" charset="-128"/>
                <a:cs typeface="Arial" panose="020B0604020202020204" pitchFamily="34" charset="0"/>
              </a:rPr>
              <a:t>Destination-based forwarding</a:t>
            </a:r>
          </a:p>
          <a:p>
            <a:pPr>
              <a:spcBef>
                <a:spcPts val="400"/>
              </a:spcBef>
            </a:pPr>
            <a:r>
              <a:rPr lang="en-US" altLang="en-US" sz="3200" dirty="0">
                <a:ea typeface="ＭＳ Ｐゴシック" panose="020B0600070205080204" pitchFamily="34" charset="-128"/>
                <a:cs typeface="Arial" panose="020B0604020202020204" pitchFamily="34" charset="0"/>
              </a:rPr>
              <a:t>ICMP</a:t>
            </a:r>
          </a:p>
        </p:txBody>
      </p:sp>
    </p:spTree>
    <p:extLst>
      <p:ext uri="{BB962C8B-B14F-4D97-AF65-F5344CB8AC3E}">
        <p14:creationId xmlns:p14="http://schemas.microsoft.com/office/powerpoint/2010/main" val="27643959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a:extLst>
              <a:ext uri="{FF2B5EF4-FFF2-40B4-BE49-F238E27FC236}">
                <a16:creationId xmlns:a16="http://schemas.microsoft.com/office/drawing/2014/main" id="{797F811A-D5E1-97EF-8A59-1D8B208A82EB}"/>
              </a:ext>
            </a:extLst>
          </p:cNvPr>
          <p:cNvSpPr>
            <a:spLocks noChangeArrowheads="1"/>
          </p:cNvSpPr>
          <p:nvPr/>
        </p:nvSpPr>
        <p:spPr bwMode="auto">
          <a:xfrm>
            <a:off x="2667660" y="2052778"/>
            <a:ext cx="6534150" cy="40767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panose="05000000000000000000" pitchFamily="2" charset="2"/>
              <a:buChar char="§"/>
              <a:defRPr sz="2800">
                <a:solidFill>
                  <a:schemeClr val="tx1"/>
                </a:solidFill>
                <a:latin typeface="Gill Sans MT" panose="020B0502020104020203" pitchFamily="34" charset="0"/>
                <a:ea typeface="ＭＳ Ｐゴシック" panose="020B0600070205080204" pitchFamily="34" charset="-128"/>
                <a:cs typeface="ＭＳ Ｐゴシック" panose="020B0600070205080204" pitchFamily="34" charset="-128"/>
              </a:defRPr>
            </a:lvl1pPr>
            <a:lvl2pPr marL="742950" indent="-285750">
              <a:lnSpc>
                <a:spcPct val="85000"/>
              </a:lnSpc>
              <a:spcBef>
                <a:spcPct val="20000"/>
              </a:spcBef>
              <a:buClr>
                <a:srgbClr val="000099"/>
              </a:buClr>
              <a:buFont typeface="Arial" panose="020B0604020202020204" pitchFamily="34" charset="0"/>
              <a:buChar char="•"/>
              <a:defRPr sz="2400">
                <a:solidFill>
                  <a:schemeClr val="tx1"/>
                </a:solidFill>
                <a:latin typeface="Gill Sans MT" panose="020B0502020104020203" pitchFamily="34" charset="0"/>
                <a:ea typeface="ＭＳ Ｐゴシック" panose="020B0600070205080204" pitchFamily="34" charset="-128"/>
                <a:cs typeface="Gill Sans MT" panose="020B0502020104020203" pitchFamily="34" charset="0"/>
              </a:defRPr>
            </a:lvl2pPr>
            <a:lvl3pPr marL="1143000" indent="-228600">
              <a:spcBef>
                <a:spcPct val="20000"/>
              </a:spcBef>
              <a:buChar char="•"/>
              <a:defRPr sz="2000">
                <a:solidFill>
                  <a:schemeClr val="tx1"/>
                </a:solidFill>
                <a:latin typeface="Gill Sans MT" panose="020B0502020104020203" pitchFamily="34" charset="0"/>
                <a:ea typeface="Gill Sans MT" panose="020B0502020104020203" pitchFamily="34" charset="0"/>
                <a:cs typeface="Gill Sans MT" panose="020B0502020104020203" pitchFamily="34" charset="0"/>
              </a:defRPr>
            </a:lvl3pPr>
            <a:lvl4pPr marL="16002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4pPr>
            <a:lvl5pPr marL="20574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9pPr>
          </a:lstStyle>
          <a:p>
            <a:pPr>
              <a:lnSpc>
                <a:spcPct val="100000"/>
              </a:lnSpc>
              <a:spcBef>
                <a:spcPct val="0"/>
              </a:spcBef>
              <a:buClrTx/>
              <a:buSzTx/>
              <a:buFontTx/>
              <a:buNone/>
            </a:pPr>
            <a:endParaRPr lang="zh-CN" altLang="zh-CN" sz="1800">
              <a:latin typeface="Arial" panose="020B0604020202020204" pitchFamily="34" charset="0"/>
            </a:endParaRPr>
          </a:p>
        </p:txBody>
      </p:sp>
      <p:sp>
        <p:nvSpPr>
          <p:cNvPr id="75779" name="Rectangle 3">
            <a:extLst>
              <a:ext uri="{FF2B5EF4-FFF2-40B4-BE49-F238E27FC236}">
                <a16:creationId xmlns:a16="http://schemas.microsoft.com/office/drawing/2014/main" id="{1A416394-6F2C-9F4E-B2DE-E9D96160E184}"/>
              </a:ext>
            </a:extLst>
          </p:cNvPr>
          <p:cNvSpPr>
            <a:spLocks noChangeArrowheads="1"/>
          </p:cNvSpPr>
          <p:nvPr/>
        </p:nvSpPr>
        <p:spPr bwMode="auto">
          <a:xfrm>
            <a:off x="2600985" y="2127391"/>
            <a:ext cx="6534150" cy="4076700"/>
          </a:xfrm>
          <a:prstGeom prst="rect">
            <a:avLst/>
          </a:prstGeom>
          <a:solidFill>
            <a:srgbClr val="FFFFFF"/>
          </a:solidFill>
          <a:ln w="19050">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panose="05000000000000000000" pitchFamily="2" charset="2"/>
              <a:buChar char="§"/>
              <a:defRPr sz="2800">
                <a:solidFill>
                  <a:schemeClr val="tx1"/>
                </a:solidFill>
                <a:latin typeface="Gill Sans MT" panose="020B0502020104020203" pitchFamily="34" charset="0"/>
                <a:ea typeface="ＭＳ Ｐゴシック" panose="020B0600070205080204" pitchFamily="34" charset="-128"/>
                <a:cs typeface="ＭＳ Ｐゴシック" panose="020B0600070205080204" pitchFamily="34" charset="-128"/>
              </a:defRPr>
            </a:lvl1pPr>
            <a:lvl2pPr marL="742950" indent="-285750">
              <a:lnSpc>
                <a:spcPct val="85000"/>
              </a:lnSpc>
              <a:spcBef>
                <a:spcPct val="20000"/>
              </a:spcBef>
              <a:buClr>
                <a:srgbClr val="000099"/>
              </a:buClr>
              <a:buFont typeface="Arial" panose="020B0604020202020204" pitchFamily="34" charset="0"/>
              <a:buChar char="•"/>
              <a:defRPr sz="2400">
                <a:solidFill>
                  <a:schemeClr val="tx1"/>
                </a:solidFill>
                <a:latin typeface="Gill Sans MT" panose="020B0502020104020203" pitchFamily="34" charset="0"/>
                <a:ea typeface="ＭＳ Ｐゴシック" panose="020B0600070205080204" pitchFamily="34" charset="-128"/>
                <a:cs typeface="Gill Sans MT" panose="020B0502020104020203" pitchFamily="34" charset="0"/>
              </a:defRPr>
            </a:lvl2pPr>
            <a:lvl3pPr marL="1143000" indent="-228600">
              <a:spcBef>
                <a:spcPct val="20000"/>
              </a:spcBef>
              <a:buChar char="•"/>
              <a:defRPr sz="2000">
                <a:solidFill>
                  <a:schemeClr val="tx1"/>
                </a:solidFill>
                <a:latin typeface="Gill Sans MT" panose="020B0502020104020203" pitchFamily="34" charset="0"/>
                <a:ea typeface="Gill Sans MT" panose="020B0502020104020203" pitchFamily="34" charset="0"/>
                <a:cs typeface="Gill Sans MT" panose="020B0502020104020203" pitchFamily="34" charset="0"/>
              </a:defRPr>
            </a:lvl3pPr>
            <a:lvl4pPr marL="16002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4pPr>
            <a:lvl5pPr marL="20574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9pPr>
          </a:lstStyle>
          <a:p>
            <a:pPr>
              <a:lnSpc>
                <a:spcPct val="100000"/>
              </a:lnSpc>
              <a:spcBef>
                <a:spcPct val="0"/>
              </a:spcBef>
              <a:buClrTx/>
              <a:buSzTx/>
              <a:buFontTx/>
              <a:buNone/>
            </a:pPr>
            <a:endParaRPr lang="zh-CN" altLang="zh-CN" sz="1800">
              <a:latin typeface="Arial" panose="020B0604020202020204" pitchFamily="34" charset="0"/>
            </a:endParaRPr>
          </a:p>
        </p:txBody>
      </p:sp>
      <p:grpSp>
        <p:nvGrpSpPr>
          <p:cNvPr id="75781" name="Group 6">
            <a:extLst>
              <a:ext uri="{FF2B5EF4-FFF2-40B4-BE49-F238E27FC236}">
                <a16:creationId xmlns:a16="http://schemas.microsoft.com/office/drawing/2014/main" id="{155A1838-ADBE-5D0C-B3B2-1476A6F65535}"/>
              </a:ext>
            </a:extLst>
          </p:cNvPr>
          <p:cNvGrpSpPr>
            <a:grpSpLocks/>
          </p:cNvGrpSpPr>
          <p:nvPr/>
        </p:nvGrpSpPr>
        <p:grpSpPr bwMode="auto">
          <a:xfrm>
            <a:off x="4726649" y="3751403"/>
            <a:ext cx="1258887" cy="1214438"/>
            <a:chOff x="3992" y="2883"/>
            <a:chExt cx="613" cy="765"/>
          </a:xfrm>
        </p:grpSpPr>
        <p:sp>
          <p:nvSpPr>
            <p:cNvPr id="75806" name="Rectangle 7">
              <a:extLst>
                <a:ext uri="{FF2B5EF4-FFF2-40B4-BE49-F238E27FC236}">
                  <a16:creationId xmlns:a16="http://schemas.microsoft.com/office/drawing/2014/main" id="{6BCCFB39-D78A-EDD6-62B2-1086D1A4A982}"/>
                </a:ext>
              </a:extLst>
            </p:cNvPr>
            <p:cNvSpPr>
              <a:spLocks noChangeArrowheads="1"/>
            </p:cNvSpPr>
            <p:nvPr/>
          </p:nvSpPr>
          <p:spPr bwMode="auto">
            <a:xfrm>
              <a:off x="4023" y="2883"/>
              <a:ext cx="582" cy="738"/>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panose="05000000000000000000" pitchFamily="2" charset="2"/>
                <a:buChar char="§"/>
                <a:defRPr sz="2800">
                  <a:solidFill>
                    <a:schemeClr val="tx1"/>
                  </a:solidFill>
                  <a:latin typeface="Gill Sans MT" panose="020B0502020104020203" pitchFamily="34" charset="0"/>
                  <a:ea typeface="ＭＳ Ｐゴシック" panose="020B0600070205080204" pitchFamily="34" charset="-128"/>
                  <a:cs typeface="ＭＳ Ｐゴシック" panose="020B0600070205080204" pitchFamily="34" charset="-128"/>
                </a:defRPr>
              </a:lvl1pPr>
              <a:lvl2pPr marL="742950" indent="-285750">
                <a:lnSpc>
                  <a:spcPct val="85000"/>
                </a:lnSpc>
                <a:spcBef>
                  <a:spcPct val="20000"/>
                </a:spcBef>
                <a:buClr>
                  <a:srgbClr val="000099"/>
                </a:buClr>
                <a:buFont typeface="Arial" panose="020B0604020202020204" pitchFamily="34" charset="0"/>
                <a:buChar char="•"/>
                <a:defRPr sz="2400">
                  <a:solidFill>
                    <a:schemeClr val="tx1"/>
                  </a:solidFill>
                  <a:latin typeface="Gill Sans MT" panose="020B0502020104020203" pitchFamily="34" charset="0"/>
                  <a:ea typeface="ＭＳ Ｐゴシック" panose="020B0600070205080204" pitchFamily="34" charset="-128"/>
                  <a:cs typeface="Gill Sans MT" panose="020B0502020104020203" pitchFamily="34" charset="0"/>
                </a:defRPr>
              </a:lvl2pPr>
              <a:lvl3pPr marL="1143000" indent="-228600">
                <a:spcBef>
                  <a:spcPct val="20000"/>
                </a:spcBef>
                <a:buChar char="•"/>
                <a:defRPr sz="2000">
                  <a:solidFill>
                    <a:schemeClr val="tx1"/>
                  </a:solidFill>
                  <a:latin typeface="Gill Sans MT" panose="020B0502020104020203" pitchFamily="34" charset="0"/>
                  <a:ea typeface="Gill Sans MT" panose="020B0502020104020203" pitchFamily="34" charset="0"/>
                  <a:cs typeface="Gill Sans MT" panose="020B0502020104020203" pitchFamily="34" charset="0"/>
                </a:defRPr>
              </a:lvl3pPr>
              <a:lvl4pPr marL="16002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4pPr>
              <a:lvl5pPr marL="20574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9pPr>
            </a:lstStyle>
            <a:p>
              <a:pPr>
                <a:lnSpc>
                  <a:spcPct val="100000"/>
                </a:lnSpc>
                <a:spcBef>
                  <a:spcPct val="0"/>
                </a:spcBef>
                <a:buClrTx/>
                <a:buSzTx/>
                <a:buFontTx/>
                <a:buNone/>
              </a:pPr>
              <a:endParaRPr lang="zh-CN" altLang="zh-CN" sz="1800">
                <a:latin typeface="Arial" panose="020B0604020202020204" pitchFamily="34" charset="0"/>
              </a:endParaRPr>
            </a:p>
          </p:txBody>
        </p:sp>
        <p:sp>
          <p:nvSpPr>
            <p:cNvPr id="75807" name="Rectangle 8">
              <a:extLst>
                <a:ext uri="{FF2B5EF4-FFF2-40B4-BE49-F238E27FC236}">
                  <a16:creationId xmlns:a16="http://schemas.microsoft.com/office/drawing/2014/main" id="{72DE8324-17EC-F568-0B0C-D823FC9A8107}"/>
                </a:ext>
              </a:extLst>
            </p:cNvPr>
            <p:cNvSpPr>
              <a:spLocks noChangeArrowheads="1"/>
            </p:cNvSpPr>
            <p:nvPr/>
          </p:nvSpPr>
          <p:spPr bwMode="auto">
            <a:xfrm>
              <a:off x="3996" y="2910"/>
              <a:ext cx="582" cy="738"/>
            </a:xfrm>
            <a:prstGeom prst="rect">
              <a:avLst/>
            </a:prstGeom>
            <a:solidFill>
              <a:schemeClr val="bg1"/>
            </a:solidFill>
            <a:ln w="19050">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panose="05000000000000000000" pitchFamily="2" charset="2"/>
                <a:buChar char="§"/>
                <a:defRPr sz="2800">
                  <a:solidFill>
                    <a:schemeClr val="tx1"/>
                  </a:solidFill>
                  <a:latin typeface="Gill Sans MT" panose="020B0502020104020203" pitchFamily="34" charset="0"/>
                  <a:ea typeface="ＭＳ Ｐゴシック" panose="020B0600070205080204" pitchFamily="34" charset="-128"/>
                  <a:cs typeface="ＭＳ Ｐゴシック" panose="020B0600070205080204" pitchFamily="34" charset="-128"/>
                </a:defRPr>
              </a:lvl1pPr>
              <a:lvl2pPr marL="742950" indent="-285750">
                <a:lnSpc>
                  <a:spcPct val="85000"/>
                </a:lnSpc>
                <a:spcBef>
                  <a:spcPct val="20000"/>
                </a:spcBef>
                <a:buClr>
                  <a:srgbClr val="000099"/>
                </a:buClr>
                <a:buFont typeface="Arial" panose="020B0604020202020204" pitchFamily="34" charset="0"/>
                <a:buChar char="•"/>
                <a:defRPr sz="2400">
                  <a:solidFill>
                    <a:schemeClr val="tx1"/>
                  </a:solidFill>
                  <a:latin typeface="Gill Sans MT" panose="020B0502020104020203" pitchFamily="34" charset="0"/>
                  <a:ea typeface="ＭＳ Ｐゴシック" panose="020B0600070205080204" pitchFamily="34" charset="-128"/>
                  <a:cs typeface="Gill Sans MT" panose="020B0502020104020203" pitchFamily="34" charset="0"/>
                </a:defRPr>
              </a:lvl2pPr>
              <a:lvl3pPr marL="1143000" indent="-228600">
                <a:spcBef>
                  <a:spcPct val="20000"/>
                </a:spcBef>
                <a:buChar char="•"/>
                <a:defRPr sz="2000">
                  <a:solidFill>
                    <a:schemeClr val="tx1"/>
                  </a:solidFill>
                  <a:latin typeface="Gill Sans MT" panose="020B0502020104020203" pitchFamily="34" charset="0"/>
                  <a:ea typeface="Gill Sans MT" panose="020B0502020104020203" pitchFamily="34" charset="0"/>
                  <a:cs typeface="Gill Sans MT" panose="020B0502020104020203" pitchFamily="34" charset="0"/>
                </a:defRPr>
              </a:lvl3pPr>
              <a:lvl4pPr marL="16002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4pPr>
              <a:lvl5pPr marL="20574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9pPr>
            </a:lstStyle>
            <a:p>
              <a:pPr>
                <a:lnSpc>
                  <a:spcPct val="100000"/>
                </a:lnSpc>
                <a:spcBef>
                  <a:spcPct val="0"/>
                </a:spcBef>
                <a:buClrTx/>
                <a:buSzTx/>
                <a:buFontTx/>
                <a:buNone/>
              </a:pPr>
              <a:endParaRPr lang="zh-CN" altLang="zh-CN" sz="1800">
                <a:latin typeface="Arial" panose="020B0604020202020204" pitchFamily="34" charset="0"/>
              </a:endParaRPr>
            </a:p>
          </p:txBody>
        </p:sp>
        <p:sp>
          <p:nvSpPr>
            <p:cNvPr id="75808" name="Text Box 9">
              <a:extLst>
                <a:ext uri="{FF2B5EF4-FFF2-40B4-BE49-F238E27FC236}">
                  <a16:creationId xmlns:a16="http://schemas.microsoft.com/office/drawing/2014/main" id="{B144C699-143B-CE28-7160-9646427C24B5}"/>
                </a:ext>
              </a:extLst>
            </p:cNvPr>
            <p:cNvSpPr txBox="1">
              <a:spLocks noChangeArrowheads="1"/>
            </p:cNvSpPr>
            <p:nvPr/>
          </p:nvSpPr>
          <p:spPr bwMode="auto">
            <a:xfrm>
              <a:off x="3992" y="3071"/>
              <a:ext cx="609"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panose="05000000000000000000" pitchFamily="2" charset="2"/>
                <a:buChar char="§"/>
                <a:defRPr sz="2800">
                  <a:solidFill>
                    <a:schemeClr val="tx1"/>
                  </a:solidFill>
                  <a:latin typeface="Gill Sans MT" panose="020B0502020104020203" pitchFamily="34" charset="0"/>
                  <a:ea typeface="ＭＳ Ｐゴシック" panose="020B0600070205080204" pitchFamily="34" charset="-128"/>
                  <a:cs typeface="ＭＳ Ｐゴシック" panose="020B0600070205080204" pitchFamily="34" charset="-128"/>
                </a:defRPr>
              </a:lvl1pPr>
              <a:lvl2pPr marL="742950" indent="-285750">
                <a:lnSpc>
                  <a:spcPct val="85000"/>
                </a:lnSpc>
                <a:spcBef>
                  <a:spcPct val="20000"/>
                </a:spcBef>
                <a:buClr>
                  <a:srgbClr val="000099"/>
                </a:buClr>
                <a:buFont typeface="Arial" panose="020B0604020202020204" pitchFamily="34" charset="0"/>
                <a:buChar char="•"/>
                <a:defRPr sz="2400">
                  <a:solidFill>
                    <a:schemeClr val="tx1"/>
                  </a:solidFill>
                  <a:latin typeface="Gill Sans MT" panose="020B0502020104020203" pitchFamily="34" charset="0"/>
                  <a:ea typeface="ＭＳ Ｐゴシック" panose="020B0600070205080204" pitchFamily="34" charset="-128"/>
                  <a:cs typeface="Gill Sans MT" panose="020B0502020104020203" pitchFamily="34" charset="0"/>
                </a:defRPr>
              </a:lvl2pPr>
              <a:lvl3pPr marL="1143000" indent="-228600">
                <a:spcBef>
                  <a:spcPct val="20000"/>
                </a:spcBef>
                <a:buChar char="•"/>
                <a:defRPr sz="2000">
                  <a:solidFill>
                    <a:schemeClr val="tx1"/>
                  </a:solidFill>
                  <a:latin typeface="Gill Sans MT" panose="020B0502020104020203" pitchFamily="34" charset="0"/>
                  <a:ea typeface="Gill Sans MT" panose="020B0502020104020203" pitchFamily="34" charset="0"/>
                  <a:cs typeface="Gill Sans MT" panose="020B0502020104020203" pitchFamily="34" charset="0"/>
                </a:defRPr>
              </a:lvl3pPr>
              <a:lvl4pPr marL="16002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4pPr>
              <a:lvl5pPr marL="20574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9pPr>
            </a:lstStyle>
            <a:p>
              <a:pPr algn="ctr">
                <a:lnSpc>
                  <a:spcPct val="100000"/>
                </a:lnSpc>
                <a:spcBef>
                  <a:spcPct val="0"/>
                </a:spcBef>
                <a:buClrTx/>
                <a:buSzTx/>
                <a:buFontTx/>
                <a:buNone/>
              </a:pPr>
              <a:r>
                <a:rPr lang="en-US" altLang="zh-CN" sz="1800">
                  <a:latin typeface="Arial" panose="020B0604020202020204" pitchFamily="34" charset="0"/>
                </a:rPr>
                <a:t>forwarding</a:t>
              </a:r>
            </a:p>
            <a:p>
              <a:pPr algn="ctr">
                <a:lnSpc>
                  <a:spcPct val="100000"/>
                </a:lnSpc>
                <a:spcBef>
                  <a:spcPct val="0"/>
                </a:spcBef>
                <a:buClrTx/>
                <a:buSzTx/>
                <a:buFontTx/>
                <a:buNone/>
              </a:pPr>
              <a:r>
                <a:rPr lang="en-US" altLang="zh-CN" sz="1800">
                  <a:latin typeface="Arial" panose="020B0604020202020204" pitchFamily="34" charset="0"/>
                </a:rPr>
                <a:t>table</a:t>
              </a:r>
            </a:p>
          </p:txBody>
        </p:sp>
        <p:sp>
          <p:nvSpPr>
            <p:cNvPr id="75809" name="Line 10">
              <a:extLst>
                <a:ext uri="{FF2B5EF4-FFF2-40B4-BE49-F238E27FC236}">
                  <a16:creationId xmlns:a16="http://schemas.microsoft.com/office/drawing/2014/main" id="{89E1A29C-ECCB-ADC0-C74C-BAFB1352C5CB}"/>
                </a:ext>
              </a:extLst>
            </p:cNvPr>
            <p:cNvSpPr>
              <a:spLocks noChangeShapeType="1"/>
            </p:cNvSpPr>
            <p:nvPr/>
          </p:nvSpPr>
          <p:spPr bwMode="auto">
            <a:xfrm>
              <a:off x="4065" y="2994"/>
              <a:ext cx="43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75810" name="Line 11">
              <a:extLst>
                <a:ext uri="{FF2B5EF4-FFF2-40B4-BE49-F238E27FC236}">
                  <a16:creationId xmlns:a16="http://schemas.microsoft.com/office/drawing/2014/main" id="{C7E94285-A10F-67DC-3472-53F5C2318D23}"/>
                </a:ext>
              </a:extLst>
            </p:cNvPr>
            <p:cNvSpPr>
              <a:spLocks noChangeShapeType="1"/>
            </p:cNvSpPr>
            <p:nvPr/>
          </p:nvSpPr>
          <p:spPr bwMode="auto">
            <a:xfrm>
              <a:off x="4071" y="3048"/>
              <a:ext cx="43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75811" name="Line 12">
              <a:extLst>
                <a:ext uri="{FF2B5EF4-FFF2-40B4-BE49-F238E27FC236}">
                  <a16:creationId xmlns:a16="http://schemas.microsoft.com/office/drawing/2014/main" id="{5B0D6002-DD7E-BFCF-A0B1-BE301A6DC81C}"/>
                </a:ext>
              </a:extLst>
            </p:cNvPr>
            <p:cNvSpPr>
              <a:spLocks noChangeShapeType="1"/>
            </p:cNvSpPr>
            <p:nvPr/>
          </p:nvSpPr>
          <p:spPr bwMode="auto">
            <a:xfrm>
              <a:off x="4074" y="3102"/>
              <a:ext cx="43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75812" name="Line 13">
              <a:extLst>
                <a:ext uri="{FF2B5EF4-FFF2-40B4-BE49-F238E27FC236}">
                  <a16:creationId xmlns:a16="http://schemas.microsoft.com/office/drawing/2014/main" id="{A7F7E957-806B-A13C-B1FF-6FFEFAEEA3ED}"/>
                </a:ext>
              </a:extLst>
            </p:cNvPr>
            <p:cNvSpPr>
              <a:spLocks noChangeShapeType="1"/>
            </p:cNvSpPr>
            <p:nvPr/>
          </p:nvSpPr>
          <p:spPr bwMode="auto">
            <a:xfrm>
              <a:off x="4065" y="3477"/>
              <a:ext cx="43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75813" name="Line 14">
              <a:extLst>
                <a:ext uri="{FF2B5EF4-FFF2-40B4-BE49-F238E27FC236}">
                  <a16:creationId xmlns:a16="http://schemas.microsoft.com/office/drawing/2014/main" id="{CB27EACE-127A-306E-0629-CA5FC297ADC8}"/>
                </a:ext>
              </a:extLst>
            </p:cNvPr>
            <p:cNvSpPr>
              <a:spLocks noChangeShapeType="1"/>
            </p:cNvSpPr>
            <p:nvPr/>
          </p:nvSpPr>
          <p:spPr bwMode="auto">
            <a:xfrm>
              <a:off x="4068" y="3528"/>
              <a:ext cx="43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75814" name="Line 15">
              <a:extLst>
                <a:ext uri="{FF2B5EF4-FFF2-40B4-BE49-F238E27FC236}">
                  <a16:creationId xmlns:a16="http://schemas.microsoft.com/office/drawing/2014/main" id="{4F2B9164-377B-09FC-D568-9E2AE7B17D66}"/>
                </a:ext>
              </a:extLst>
            </p:cNvPr>
            <p:cNvSpPr>
              <a:spLocks noChangeShapeType="1"/>
            </p:cNvSpPr>
            <p:nvPr/>
          </p:nvSpPr>
          <p:spPr bwMode="auto">
            <a:xfrm>
              <a:off x="4071" y="3579"/>
              <a:ext cx="43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grpSp>
      <p:sp>
        <p:nvSpPr>
          <p:cNvPr id="75783" name="Line 17">
            <a:extLst>
              <a:ext uri="{FF2B5EF4-FFF2-40B4-BE49-F238E27FC236}">
                <a16:creationId xmlns:a16="http://schemas.microsoft.com/office/drawing/2014/main" id="{A12FBDA2-1B9E-98C1-67AA-A9EA148ED686}"/>
              </a:ext>
            </a:extLst>
          </p:cNvPr>
          <p:cNvSpPr>
            <a:spLocks noChangeShapeType="1"/>
          </p:cNvSpPr>
          <p:nvPr/>
        </p:nvSpPr>
        <p:spPr bwMode="auto">
          <a:xfrm flipV="1">
            <a:off x="2591461" y="5681804"/>
            <a:ext cx="6505575" cy="95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75784" name="Line 18">
            <a:extLst>
              <a:ext uri="{FF2B5EF4-FFF2-40B4-BE49-F238E27FC236}">
                <a16:creationId xmlns:a16="http://schemas.microsoft.com/office/drawing/2014/main" id="{7831FCE7-3B41-2820-2C58-C72132DBD0BA}"/>
              </a:ext>
            </a:extLst>
          </p:cNvPr>
          <p:cNvSpPr>
            <a:spLocks noChangeShapeType="1"/>
          </p:cNvSpPr>
          <p:nvPr/>
        </p:nvSpPr>
        <p:spPr bwMode="auto">
          <a:xfrm flipV="1">
            <a:off x="2620036" y="5157929"/>
            <a:ext cx="6524625" cy="95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75785" name="Rectangle 20">
            <a:extLst>
              <a:ext uri="{FF2B5EF4-FFF2-40B4-BE49-F238E27FC236}">
                <a16:creationId xmlns:a16="http://schemas.microsoft.com/office/drawing/2014/main" id="{33CA50B4-7CBB-3920-F0D7-0F9AE932E863}"/>
              </a:ext>
            </a:extLst>
          </p:cNvPr>
          <p:cNvSpPr>
            <a:spLocks noChangeArrowheads="1"/>
          </p:cNvSpPr>
          <p:nvPr/>
        </p:nvSpPr>
        <p:spPr bwMode="auto">
          <a:xfrm>
            <a:off x="2877210" y="2938603"/>
            <a:ext cx="1809750" cy="81915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panose="05000000000000000000" pitchFamily="2" charset="2"/>
              <a:buChar char="§"/>
              <a:defRPr sz="2800">
                <a:solidFill>
                  <a:schemeClr val="tx1"/>
                </a:solidFill>
                <a:latin typeface="Gill Sans MT" panose="020B0502020104020203" pitchFamily="34" charset="0"/>
                <a:ea typeface="ＭＳ Ｐゴシック" panose="020B0600070205080204" pitchFamily="34" charset="-128"/>
                <a:cs typeface="ＭＳ Ｐゴシック" panose="020B0600070205080204" pitchFamily="34" charset="-128"/>
              </a:defRPr>
            </a:lvl1pPr>
            <a:lvl2pPr marL="742950" indent="-285750">
              <a:lnSpc>
                <a:spcPct val="85000"/>
              </a:lnSpc>
              <a:spcBef>
                <a:spcPct val="20000"/>
              </a:spcBef>
              <a:buClr>
                <a:srgbClr val="000099"/>
              </a:buClr>
              <a:buFont typeface="Arial" panose="020B0604020202020204" pitchFamily="34" charset="0"/>
              <a:buChar char="•"/>
              <a:defRPr sz="2400">
                <a:solidFill>
                  <a:schemeClr val="tx1"/>
                </a:solidFill>
                <a:latin typeface="Gill Sans MT" panose="020B0502020104020203" pitchFamily="34" charset="0"/>
                <a:ea typeface="ＭＳ Ｐゴシック" panose="020B0600070205080204" pitchFamily="34" charset="-128"/>
                <a:cs typeface="Gill Sans MT" panose="020B0502020104020203" pitchFamily="34" charset="0"/>
              </a:defRPr>
            </a:lvl2pPr>
            <a:lvl3pPr marL="1143000" indent="-228600">
              <a:spcBef>
                <a:spcPct val="20000"/>
              </a:spcBef>
              <a:buChar char="•"/>
              <a:defRPr sz="2000">
                <a:solidFill>
                  <a:schemeClr val="tx1"/>
                </a:solidFill>
                <a:latin typeface="Gill Sans MT" panose="020B0502020104020203" pitchFamily="34" charset="0"/>
                <a:ea typeface="Gill Sans MT" panose="020B0502020104020203" pitchFamily="34" charset="0"/>
                <a:cs typeface="Gill Sans MT" panose="020B0502020104020203" pitchFamily="34" charset="0"/>
              </a:defRPr>
            </a:lvl3pPr>
            <a:lvl4pPr marL="16002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4pPr>
            <a:lvl5pPr marL="20574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9pPr>
          </a:lstStyle>
          <a:p>
            <a:pPr>
              <a:lnSpc>
                <a:spcPct val="100000"/>
              </a:lnSpc>
              <a:spcBef>
                <a:spcPct val="0"/>
              </a:spcBef>
              <a:buClrTx/>
              <a:buSzTx/>
              <a:buFontTx/>
              <a:buNone/>
            </a:pPr>
            <a:endParaRPr lang="zh-CN" altLang="zh-CN" sz="1800">
              <a:latin typeface="Arial" panose="020B0604020202020204" pitchFamily="34" charset="0"/>
            </a:endParaRPr>
          </a:p>
        </p:txBody>
      </p:sp>
      <p:sp>
        <p:nvSpPr>
          <p:cNvPr id="75786" name="Rectangle 21">
            <a:extLst>
              <a:ext uri="{FF2B5EF4-FFF2-40B4-BE49-F238E27FC236}">
                <a16:creationId xmlns:a16="http://schemas.microsoft.com/office/drawing/2014/main" id="{D1483FE5-EAFA-DE74-0930-B330A5C8E8F9}"/>
              </a:ext>
            </a:extLst>
          </p:cNvPr>
          <p:cNvSpPr>
            <a:spLocks noChangeArrowheads="1"/>
          </p:cNvSpPr>
          <p:nvPr/>
        </p:nvSpPr>
        <p:spPr bwMode="auto">
          <a:xfrm>
            <a:off x="2810535" y="3005278"/>
            <a:ext cx="1809750" cy="819150"/>
          </a:xfrm>
          <a:prstGeom prst="rect">
            <a:avLst/>
          </a:prstGeom>
          <a:solidFill>
            <a:schemeClr val="bg1"/>
          </a:solidFill>
          <a:ln w="19050">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panose="05000000000000000000" pitchFamily="2" charset="2"/>
              <a:buChar char="§"/>
              <a:defRPr sz="2800">
                <a:solidFill>
                  <a:schemeClr val="tx1"/>
                </a:solidFill>
                <a:latin typeface="Gill Sans MT" panose="020B0502020104020203" pitchFamily="34" charset="0"/>
                <a:ea typeface="ＭＳ Ｐゴシック" panose="020B0600070205080204" pitchFamily="34" charset="-128"/>
                <a:cs typeface="ＭＳ Ｐゴシック" panose="020B0600070205080204" pitchFamily="34" charset="-128"/>
              </a:defRPr>
            </a:lvl1pPr>
            <a:lvl2pPr marL="742950" indent="-285750">
              <a:lnSpc>
                <a:spcPct val="85000"/>
              </a:lnSpc>
              <a:spcBef>
                <a:spcPct val="20000"/>
              </a:spcBef>
              <a:buClr>
                <a:srgbClr val="000099"/>
              </a:buClr>
              <a:buFont typeface="Arial" panose="020B0604020202020204" pitchFamily="34" charset="0"/>
              <a:buChar char="•"/>
              <a:defRPr sz="2400">
                <a:solidFill>
                  <a:schemeClr val="tx1"/>
                </a:solidFill>
                <a:latin typeface="Gill Sans MT" panose="020B0502020104020203" pitchFamily="34" charset="0"/>
                <a:ea typeface="ＭＳ Ｐゴシック" panose="020B0600070205080204" pitchFamily="34" charset="-128"/>
                <a:cs typeface="Gill Sans MT" panose="020B0502020104020203" pitchFamily="34" charset="0"/>
              </a:defRPr>
            </a:lvl2pPr>
            <a:lvl3pPr marL="1143000" indent="-228600">
              <a:spcBef>
                <a:spcPct val="20000"/>
              </a:spcBef>
              <a:buChar char="•"/>
              <a:defRPr sz="2000">
                <a:solidFill>
                  <a:schemeClr val="tx1"/>
                </a:solidFill>
                <a:latin typeface="Gill Sans MT" panose="020B0502020104020203" pitchFamily="34" charset="0"/>
                <a:ea typeface="Gill Sans MT" panose="020B0502020104020203" pitchFamily="34" charset="0"/>
                <a:cs typeface="Gill Sans MT" panose="020B0502020104020203" pitchFamily="34" charset="0"/>
              </a:defRPr>
            </a:lvl3pPr>
            <a:lvl4pPr marL="16002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4pPr>
            <a:lvl5pPr marL="20574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9pPr>
          </a:lstStyle>
          <a:p>
            <a:pPr>
              <a:lnSpc>
                <a:spcPct val="100000"/>
              </a:lnSpc>
              <a:spcBef>
                <a:spcPct val="0"/>
              </a:spcBef>
              <a:buClrTx/>
              <a:buSzTx/>
              <a:buFontTx/>
              <a:buNone/>
            </a:pPr>
            <a:endParaRPr lang="zh-CN" altLang="zh-CN" sz="1800">
              <a:latin typeface="Arial" panose="020B0604020202020204" pitchFamily="34" charset="0"/>
            </a:endParaRPr>
          </a:p>
        </p:txBody>
      </p:sp>
      <p:sp>
        <p:nvSpPr>
          <p:cNvPr id="75787" name="Text Box 22">
            <a:extLst>
              <a:ext uri="{FF2B5EF4-FFF2-40B4-BE49-F238E27FC236}">
                <a16:creationId xmlns:a16="http://schemas.microsoft.com/office/drawing/2014/main" id="{476B615D-3ECF-A157-6E95-DA7AA959F2A2}"/>
              </a:ext>
            </a:extLst>
          </p:cNvPr>
          <p:cNvSpPr txBox="1">
            <a:spLocks noChangeArrowheads="1"/>
          </p:cNvSpPr>
          <p:nvPr/>
        </p:nvSpPr>
        <p:spPr bwMode="auto">
          <a:xfrm>
            <a:off x="2799423" y="2986229"/>
            <a:ext cx="1818575" cy="892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panose="05000000000000000000" pitchFamily="2" charset="2"/>
              <a:buChar char="§"/>
              <a:defRPr sz="2800">
                <a:solidFill>
                  <a:schemeClr val="tx1"/>
                </a:solidFill>
                <a:latin typeface="Gill Sans MT" panose="020B0502020104020203" pitchFamily="34" charset="0"/>
                <a:ea typeface="ＭＳ Ｐゴシック" panose="020B0600070205080204" pitchFamily="34" charset="-128"/>
                <a:cs typeface="ＭＳ Ｐゴシック" panose="020B0600070205080204" pitchFamily="34" charset="-128"/>
              </a:defRPr>
            </a:lvl1pPr>
            <a:lvl2pPr marL="742950" indent="-285750">
              <a:lnSpc>
                <a:spcPct val="85000"/>
              </a:lnSpc>
              <a:spcBef>
                <a:spcPct val="20000"/>
              </a:spcBef>
              <a:buClr>
                <a:srgbClr val="000099"/>
              </a:buClr>
              <a:buFont typeface="Arial" panose="020B0604020202020204" pitchFamily="34" charset="0"/>
              <a:buChar char="•"/>
              <a:defRPr sz="2400">
                <a:solidFill>
                  <a:schemeClr val="tx1"/>
                </a:solidFill>
                <a:latin typeface="Gill Sans MT" panose="020B0502020104020203" pitchFamily="34" charset="0"/>
                <a:ea typeface="ＭＳ Ｐゴシック" panose="020B0600070205080204" pitchFamily="34" charset="-128"/>
                <a:cs typeface="Gill Sans MT" panose="020B0502020104020203" pitchFamily="34" charset="0"/>
              </a:defRPr>
            </a:lvl2pPr>
            <a:lvl3pPr marL="1143000" indent="-228600">
              <a:spcBef>
                <a:spcPct val="20000"/>
              </a:spcBef>
              <a:buChar char="•"/>
              <a:defRPr sz="2000">
                <a:solidFill>
                  <a:schemeClr val="tx1"/>
                </a:solidFill>
                <a:latin typeface="Gill Sans MT" panose="020B0502020104020203" pitchFamily="34" charset="0"/>
                <a:ea typeface="Gill Sans MT" panose="020B0502020104020203" pitchFamily="34" charset="0"/>
                <a:cs typeface="Gill Sans MT" panose="020B0502020104020203" pitchFamily="34" charset="0"/>
              </a:defRPr>
            </a:lvl3pPr>
            <a:lvl4pPr marL="16002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4pPr>
            <a:lvl5pPr marL="20574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9pPr>
          </a:lstStyle>
          <a:p>
            <a:pPr>
              <a:lnSpc>
                <a:spcPct val="100000"/>
              </a:lnSpc>
              <a:spcBef>
                <a:spcPct val="0"/>
              </a:spcBef>
              <a:buClrTx/>
              <a:buSzTx/>
              <a:buNone/>
            </a:pPr>
            <a:r>
              <a:rPr lang="en-US" altLang="zh-CN" sz="2000" i="1" dirty="0">
                <a:solidFill>
                  <a:srgbClr val="CC0000"/>
                </a:solidFill>
              </a:rPr>
              <a:t>routing protocols</a:t>
            </a:r>
          </a:p>
          <a:p>
            <a:pPr>
              <a:lnSpc>
                <a:spcPct val="100000"/>
              </a:lnSpc>
              <a:spcBef>
                <a:spcPct val="0"/>
              </a:spcBef>
              <a:buClrTx/>
              <a:buSzTx/>
              <a:buFontTx/>
              <a:buChar char="•"/>
            </a:pPr>
            <a:r>
              <a:rPr lang="en-US" altLang="zh-CN" sz="1600" dirty="0">
                <a:latin typeface="Arial" panose="020B0604020202020204" pitchFamily="34" charset="0"/>
              </a:rPr>
              <a:t> path selection</a:t>
            </a:r>
          </a:p>
          <a:p>
            <a:pPr>
              <a:lnSpc>
                <a:spcPct val="100000"/>
              </a:lnSpc>
              <a:spcBef>
                <a:spcPct val="0"/>
              </a:spcBef>
              <a:buClrTx/>
              <a:buSzTx/>
              <a:buFontTx/>
              <a:buChar char="•"/>
            </a:pPr>
            <a:r>
              <a:rPr lang="en-US" altLang="zh-CN" sz="1600" dirty="0">
                <a:latin typeface="Arial" panose="020B0604020202020204" pitchFamily="34" charset="0"/>
              </a:rPr>
              <a:t> OSPF, BGP</a:t>
            </a:r>
            <a:r>
              <a:rPr lang="en-HK" altLang="zh-CN" sz="1600" dirty="0">
                <a:latin typeface="Arial" panose="020B0604020202020204" pitchFamily="34" charset="0"/>
              </a:rPr>
              <a:t>, </a:t>
            </a:r>
            <a:r>
              <a:rPr lang="en-HK" altLang="zh-CN" sz="1600" dirty="0" err="1">
                <a:latin typeface="Arial" panose="020B0604020202020204" pitchFamily="34" charset="0"/>
              </a:rPr>
              <a:t>ect</a:t>
            </a:r>
            <a:r>
              <a:rPr lang="en-HK" altLang="zh-CN" sz="1600" dirty="0">
                <a:latin typeface="Arial" panose="020B0604020202020204" pitchFamily="34" charset="0"/>
              </a:rPr>
              <a:t>.</a:t>
            </a:r>
            <a:endParaRPr lang="en-US" altLang="zh-CN" sz="1800" dirty="0">
              <a:latin typeface="Arial" panose="020B0604020202020204" pitchFamily="34" charset="0"/>
            </a:endParaRPr>
          </a:p>
        </p:txBody>
      </p:sp>
      <p:sp>
        <p:nvSpPr>
          <p:cNvPr id="75788" name="Freeform 23">
            <a:extLst>
              <a:ext uri="{FF2B5EF4-FFF2-40B4-BE49-F238E27FC236}">
                <a16:creationId xmlns:a16="http://schemas.microsoft.com/office/drawing/2014/main" id="{56678161-9E95-3D9D-A3D8-E8A4A55B561A}"/>
              </a:ext>
            </a:extLst>
          </p:cNvPr>
          <p:cNvSpPr>
            <a:spLocks/>
          </p:cNvSpPr>
          <p:nvPr/>
        </p:nvSpPr>
        <p:spPr bwMode="auto">
          <a:xfrm>
            <a:off x="4105935" y="3929204"/>
            <a:ext cx="628650" cy="390525"/>
          </a:xfrm>
          <a:custGeom>
            <a:avLst/>
            <a:gdLst>
              <a:gd name="T0" fmla="*/ 0 w 396"/>
              <a:gd name="T1" fmla="*/ 0 h 246"/>
              <a:gd name="T2" fmla="*/ 2147483646 w 396"/>
              <a:gd name="T3" fmla="*/ 2147483646 h 246"/>
              <a:gd name="T4" fmla="*/ 2147483646 w 396"/>
              <a:gd name="T5" fmla="*/ 2147483646 h 246"/>
              <a:gd name="T6" fmla="*/ 0 60000 65536"/>
              <a:gd name="T7" fmla="*/ 0 60000 65536"/>
              <a:gd name="T8" fmla="*/ 0 60000 65536"/>
              <a:gd name="T9" fmla="*/ 0 w 396"/>
              <a:gd name="T10" fmla="*/ 0 h 246"/>
              <a:gd name="T11" fmla="*/ 396 w 396"/>
              <a:gd name="T12" fmla="*/ 246 h 246"/>
            </a:gdLst>
            <a:ahLst/>
            <a:cxnLst>
              <a:cxn ang="T6">
                <a:pos x="T0" y="T1"/>
              </a:cxn>
              <a:cxn ang="T7">
                <a:pos x="T2" y="T3"/>
              </a:cxn>
              <a:cxn ang="T8">
                <a:pos x="T4" y="T5"/>
              </a:cxn>
            </a:cxnLst>
            <a:rect l="T9" t="T10" r="T11" b="T12"/>
            <a:pathLst>
              <a:path w="396" h="246">
                <a:moveTo>
                  <a:pt x="0" y="0"/>
                </a:moveTo>
                <a:cubicBezTo>
                  <a:pt x="30" y="16"/>
                  <a:pt x="42" y="126"/>
                  <a:pt x="150" y="186"/>
                </a:cubicBezTo>
                <a:cubicBezTo>
                  <a:pt x="258" y="246"/>
                  <a:pt x="345" y="205"/>
                  <a:pt x="396" y="210"/>
                </a:cubicBezTo>
              </a:path>
            </a:pathLst>
          </a:custGeom>
          <a:noFill/>
          <a:ln w="38100" cap="flat" cmpd="sng">
            <a:solidFill>
              <a:srgbClr val="000099"/>
            </a:solidFill>
            <a:prstDash val="solid"/>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HK"/>
          </a:p>
        </p:txBody>
      </p:sp>
      <p:grpSp>
        <p:nvGrpSpPr>
          <p:cNvPr id="75789" name="Group 24">
            <a:extLst>
              <a:ext uri="{FF2B5EF4-FFF2-40B4-BE49-F238E27FC236}">
                <a16:creationId xmlns:a16="http://schemas.microsoft.com/office/drawing/2014/main" id="{0761A440-5F52-4366-612D-B5523190378B}"/>
              </a:ext>
            </a:extLst>
          </p:cNvPr>
          <p:cNvGrpSpPr>
            <a:grpSpLocks/>
          </p:cNvGrpSpPr>
          <p:nvPr/>
        </p:nvGrpSpPr>
        <p:grpSpPr bwMode="auto">
          <a:xfrm>
            <a:off x="6055386" y="2848116"/>
            <a:ext cx="3000375" cy="1181100"/>
            <a:chOff x="102" y="1272"/>
            <a:chExt cx="1890" cy="744"/>
          </a:xfrm>
        </p:grpSpPr>
        <p:sp>
          <p:nvSpPr>
            <p:cNvPr id="75803" name="Rectangle 25">
              <a:extLst>
                <a:ext uri="{FF2B5EF4-FFF2-40B4-BE49-F238E27FC236}">
                  <a16:creationId xmlns:a16="http://schemas.microsoft.com/office/drawing/2014/main" id="{55D7AF9D-D04B-15E1-EF4C-6C78F1A40B04}"/>
                </a:ext>
              </a:extLst>
            </p:cNvPr>
            <p:cNvSpPr>
              <a:spLocks noChangeArrowheads="1"/>
            </p:cNvSpPr>
            <p:nvPr/>
          </p:nvSpPr>
          <p:spPr bwMode="auto">
            <a:xfrm>
              <a:off x="144" y="1272"/>
              <a:ext cx="1848" cy="6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panose="05000000000000000000" pitchFamily="2" charset="2"/>
                <a:buChar char="§"/>
                <a:defRPr sz="2800">
                  <a:solidFill>
                    <a:schemeClr val="tx1"/>
                  </a:solidFill>
                  <a:latin typeface="Gill Sans MT" panose="020B0502020104020203" pitchFamily="34" charset="0"/>
                  <a:ea typeface="ＭＳ Ｐゴシック" panose="020B0600070205080204" pitchFamily="34" charset="-128"/>
                  <a:cs typeface="ＭＳ Ｐゴシック" panose="020B0600070205080204" pitchFamily="34" charset="-128"/>
                </a:defRPr>
              </a:lvl1pPr>
              <a:lvl2pPr marL="742950" indent="-285750">
                <a:lnSpc>
                  <a:spcPct val="85000"/>
                </a:lnSpc>
                <a:spcBef>
                  <a:spcPct val="20000"/>
                </a:spcBef>
                <a:buClr>
                  <a:srgbClr val="000099"/>
                </a:buClr>
                <a:buFont typeface="Arial" panose="020B0604020202020204" pitchFamily="34" charset="0"/>
                <a:buChar char="•"/>
                <a:defRPr sz="2400">
                  <a:solidFill>
                    <a:schemeClr val="tx1"/>
                  </a:solidFill>
                  <a:latin typeface="Gill Sans MT" panose="020B0502020104020203" pitchFamily="34" charset="0"/>
                  <a:ea typeface="ＭＳ Ｐゴシック" panose="020B0600070205080204" pitchFamily="34" charset="-128"/>
                  <a:cs typeface="Gill Sans MT" panose="020B0502020104020203" pitchFamily="34" charset="0"/>
                </a:defRPr>
              </a:lvl2pPr>
              <a:lvl3pPr marL="1143000" indent="-228600">
                <a:spcBef>
                  <a:spcPct val="20000"/>
                </a:spcBef>
                <a:buChar char="•"/>
                <a:defRPr sz="2000">
                  <a:solidFill>
                    <a:schemeClr val="tx1"/>
                  </a:solidFill>
                  <a:latin typeface="Gill Sans MT" panose="020B0502020104020203" pitchFamily="34" charset="0"/>
                  <a:ea typeface="Gill Sans MT" panose="020B0502020104020203" pitchFamily="34" charset="0"/>
                  <a:cs typeface="Gill Sans MT" panose="020B0502020104020203" pitchFamily="34" charset="0"/>
                </a:defRPr>
              </a:lvl3pPr>
              <a:lvl4pPr marL="16002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4pPr>
              <a:lvl5pPr marL="20574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9pPr>
            </a:lstStyle>
            <a:p>
              <a:pPr>
                <a:lnSpc>
                  <a:spcPct val="100000"/>
                </a:lnSpc>
                <a:spcBef>
                  <a:spcPct val="0"/>
                </a:spcBef>
                <a:buClrTx/>
                <a:buSzTx/>
                <a:buFontTx/>
                <a:buNone/>
              </a:pPr>
              <a:endParaRPr lang="zh-CN" altLang="zh-CN" sz="1800">
                <a:latin typeface="Arial" panose="020B0604020202020204" pitchFamily="34" charset="0"/>
              </a:endParaRPr>
            </a:p>
          </p:txBody>
        </p:sp>
        <p:sp>
          <p:nvSpPr>
            <p:cNvPr id="75804" name="Rectangle 26">
              <a:extLst>
                <a:ext uri="{FF2B5EF4-FFF2-40B4-BE49-F238E27FC236}">
                  <a16:creationId xmlns:a16="http://schemas.microsoft.com/office/drawing/2014/main" id="{06D636DA-DCC6-A93D-944B-5EFB311F8649}"/>
                </a:ext>
              </a:extLst>
            </p:cNvPr>
            <p:cNvSpPr>
              <a:spLocks noChangeArrowheads="1"/>
            </p:cNvSpPr>
            <p:nvPr/>
          </p:nvSpPr>
          <p:spPr bwMode="auto">
            <a:xfrm>
              <a:off x="102" y="1314"/>
              <a:ext cx="1848" cy="702"/>
            </a:xfrm>
            <a:prstGeom prst="rect">
              <a:avLst/>
            </a:prstGeom>
            <a:solidFill>
              <a:schemeClr val="bg1"/>
            </a:solidFill>
            <a:ln w="19050">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panose="05000000000000000000" pitchFamily="2" charset="2"/>
                <a:buChar char="§"/>
                <a:defRPr sz="2800">
                  <a:solidFill>
                    <a:schemeClr val="tx1"/>
                  </a:solidFill>
                  <a:latin typeface="Gill Sans MT" panose="020B0502020104020203" pitchFamily="34" charset="0"/>
                  <a:ea typeface="ＭＳ Ｐゴシック" panose="020B0600070205080204" pitchFamily="34" charset="-128"/>
                  <a:cs typeface="ＭＳ Ｐゴシック" panose="020B0600070205080204" pitchFamily="34" charset="-128"/>
                </a:defRPr>
              </a:lvl1pPr>
              <a:lvl2pPr marL="742950" indent="-285750">
                <a:lnSpc>
                  <a:spcPct val="85000"/>
                </a:lnSpc>
                <a:spcBef>
                  <a:spcPct val="20000"/>
                </a:spcBef>
                <a:buClr>
                  <a:srgbClr val="000099"/>
                </a:buClr>
                <a:buFont typeface="Arial" panose="020B0604020202020204" pitchFamily="34" charset="0"/>
                <a:buChar char="•"/>
                <a:defRPr sz="2400">
                  <a:solidFill>
                    <a:schemeClr val="tx1"/>
                  </a:solidFill>
                  <a:latin typeface="Gill Sans MT" panose="020B0502020104020203" pitchFamily="34" charset="0"/>
                  <a:ea typeface="ＭＳ Ｐゴシック" panose="020B0600070205080204" pitchFamily="34" charset="-128"/>
                  <a:cs typeface="Gill Sans MT" panose="020B0502020104020203" pitchFamily="34" charset="0"/>
                </a:defRPr>
              </a:lvl2pPr>
              <a:lvl3pPr marL="1143000" indent="-228600">
                <a:spcBef>
                  <a:spcPct val="20000"/>
                </a:spcBef>
                <a:buChar char="•"/>
                <a:defRPr sz="2000">
                  <a:solidFill>
                    <a:schemeClr val="tx1"/>
                  </a:solidFill>
                  <a:latin typeface="Gill Sans MT" panose="020B0502020104020203" pitchFamily="34" charset="0"/>
                  <a:ea typeface="Gill Sans MT" panose="020B0502020104020203" pitchFamily="34" charset="0"/>
                  <a:cs typeface="Gill Sans MT" panose="020B0502020104020203" pitchFamily="34" charset="0"/>
                </a:defRPr>
              </a:lvl3pPr>
              <a:lvl4pPr marL="16002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4pPr>
              <a:lvl5pPr marL="20574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9pPr>
            </a:lstStyle>
            <a:p>
              <a:pPr>
                <a:lnSpc>
                  <a:spcPct val="100000"/>
                </a:lnSpc>
                <a:spcBef>
                  <a:spcPct val="0"/>
                </a:spcBef>
                <a:buClrTx/>
                <a:buSzTx/>
                <a:buFontTx/>
                <a:buNone/>
              </a:pPr>
              <a:endParaRPr lang="zh-CN" altLang="zh-CN" sz="1800">
                <a:latin typeface="Arial" panose="020B0604020202020204" pitchFamily="34" charset="0"/>
              </a:endParaRPr>
            </a:p>
          </p:txBody>
        </p:sp>
        <p:sp>
          <p:nvSpPr>
            <p:cNvPr id="75805" name="Text Box 27">
              <a:extLst>
                <a:ext uri="{FF2B5EF4-FFF2-40B4-BE49-F238E27FC236}">
                  <a16:creationId xmlns:a16="http://schemas.microsoft.com/office/drawing/2014/main" id="{F8C0A54F-E193-3686-EFCC-12EFE9DF54A3}"/>
                </a:ext>
              </a:extLst>
            </p:cNvPr>
            <p:cNvSpPr txBox="1">
              <a:spLocks noChangeArrowheads="1"/>
            </p:cNvSpPr>
            <p:nvPr/>
          </p:nvSpPr>
          <p:spPr bwMode="auto">
            <a:xfrm>
              <a:off x="116" y="1287"/>
              <a:ext cx="1810" cy="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panose="05000000000000000000" pitchFamily="2" charset="2"/>
                <a:buChar char="§"/>
                <a:defRPr sz="2800">
                  <a:solidFill>
                    <a:schemeClr val="tx1"/>
                  </a:solidFill>
                  <a:latin typeface="Gill Sans MT" panose="020B0502020104020203" pitchFamily="34" charset="0"/>
                  <a:ea typeface="ＭＳ Ｐゴシック" panose="020B0600070205080204" pitchFamily="34" charset="-128"/>
                  <a:cs typeface="ＭＳ Ｐゴシック" panose="020B0600070205080204" pitchFamily="34" charset="-128"/>
                </a:defRPr>
              </a:lvl1pPr>
              <a:lvl2pPr marL="742950" indent="-285750">
                <a:lnSpc>
                  <a:spcPct val="85000"/>
                </a:lnSpc>
                <a:spcBef>
                  <a:spcPct val="20000"/>
                </a:spcBef>
                <a:buClr>
                  <a:srgbClr val="000099"/>
                </a:buClr>
                <a:buFont typeface="Arial" panose="020B0604020202020204" pitchFamily="34" charset="0"/>
                <a:buChar char="•"/>
                <a:defRPr sz="2400">
                  <a:solidFill>
                    <a:schemeClr val="tx1"/>
                  </a:solidFill>
                  <a:latin typeface="Gill Sans MT" panose="020B0502020104020203" pitchFamily="34" charset="0"/>
                  <a:ea typeface="ＭＳ Ｐゴシック" panose="020B0600070205080204" pitchFamily="34" charset="-128"/>
                  <a:cs typeface="Gill Sans MT" panose="020B0502020104020203" pitchFamily="34" charset="0"/>
                </a:defRPr>
              </a:lvl2pPr>
              <a:lvl3pPr marL="1143000" indent="-228600">
                <a:spcBef>
                  <a:spcPct val="20000"/>
                </a:spcBef>
                <a:buChar char="•"/>
                <a:defRPr sz="2000">
                  <a:solidFill>
                    <a:schemeClr val="tx1"/>
                  </a:solidFill>
                  <a:latin typeface="Gill Sans MT" panose="020B0502020104020203" pitchFamily="34" charset="0"/>
                  <a:ea typeface="Gill Sans MT" panose="020B0502020104020203" pitchFamily="34" charset="0"/>
                  <a:cs typeface="Gill Sans MT" panose="020B0502020104020203" pitchFamily="34" charset="0"/>
                </a:defRPr>
              </a:lvl3pPr>
              <a:lvl4pPr marL="16002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4pPr>
              <a:lvl5pPr marL="20574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9pPr>
            </a:lstStyle>
            <a:p>
              <a:pPr>
                <a:lnSpc>
                  <a:spcPct val="100000"/>
                </a:lnSpc>
                <a:spcBef>
                  <a:spcPct val="0"/>
                </a:spcBef>
                <a:buClrTx/>
                <a:buSzTx/>
                <a:buFontTx/>
                <a:buNone/>
              </a:pPr>
              <a:r>
                <a:rPr lang="en-US" altLang="zh-CN" sz="2000" i="1" dirty="0">
                  <a:solidFill>
                    <a:srgbClr val="CC0000"/>
                  </a:solidFill>
                </a:rPr>
                <a:t>IP protocol</a:t>
              </a:r>
            </a:p>
            <a:p>
              <a:pPr>
                <a:lnSpc>
                  <a:spcPct val="100000"/>
                </a:lnSpc>
                <a:spcBef>
                  <a:spcPct val="0"/>
                </a:spcBef>
                <a:buClrTx/>
                <a:buSzTx/>
                <a:buFontTx/>
                <a:buChar char="•"/>
              </a:pPr>
              <a:r>
                <a:rPr lang="en-US" altLang="zh-CN" sz="1600" dirty="0">
                  <a:latin typeface="Arial" panose="020B0604020202020204" pitchFamily="34" charset="0"/>
                </a:rPr>
                <a:t> addressing</a:t>
              </a:r>
            </a:p>
            <a:p>
              <a:pPr>
                <a:lnSpc>
                  <a:spcPct val="100000"/>
                </a:lnSpc>
                <a:spcBef>
                  <a:spcPct val="0"/>
                </a:spcBef>
                <a:buClrTx/>
                <a:buSzTx/>
                <a:buFontTx/>
                <a:buChar char="•"/>
              </a:pPr>
              <a:r>
                <a:rPr lang="en-US" altLang="zh-CN" sz="1600" dirty="0">
                  <a:latin typeface="Arial" panose="020B0604020202020204" pitchFamily="34" charset="0"/>
                </a:rPr>
                <a:t> datagram format</a:t>
              </a:r>
            </a:p>
            <a:p>
              <a:pPr>
                <a:lnSpc>
                  <a:spcPct val="100000"/>
                </a:lnSpc>
                <a:spcBef>
                  <a:spcPct val="0"/>
                </a:spcBef>
                <a:buClrTx/>
                <a:buSzTx/>
                <a:buFontTx/>
                <a:buChar char="•"/>
              </a:pPr>
              <a:r>
                <a:rPr lang="en-US" altLang="zh-CN" sz="1600" dirty="0">
                  <a:latin typeface="Arial" panose="020B0604020202020204" pitchFamily="34" charset="0"/>
                </a:rPr>
                <a:t> packet handling conventions</a:t>
              </a:r>
              <a:endParaRPr lang="en-US" altLang="zh-CN" sz="1800" dirty="0">
                <a:latin typeface="Arial" panose="020B0604020202020204" pitchFamily="34" charset="0"/>
              </a:endParaRPr>
            </a:p>
          </p:txBody>
        </p:sp>
      </p:grpSp>
      <p:grpSp>
        <p:nvGrpSpPr>
          <p:cNvPr id="5" name="Group 4">
            <a:extLst>
              <a:ext uri="{FF2B5EF4-FFF2-40B4-BE49-F238E27FC236}">
                <a16:creationId xmlns:a16="http://schemas.microsoft.com/office/drawing/2014/main" id="{AC9E0ED6-0E8C-AFDE-AB76-59C8518F6943}"/>
              </a:ext>
            </a:extLst>
          </p:cNvPr>
          <p:cNvGrpSpPr/>
          <p:nvPr/>
        </p:nvGrpSpPr>
        <p:grpSpPr>
          <a:xfrm>
            <a:off x="6112536" y="4149867"/>
            <a:ext cx="2047873" cy="925889"/>
            <a:chOff x="6673851" y="3878264"/>
            <a:chExt cx="2047873" cy="925889"/>
          </a:xfrm>
        </p:grpSpPr>
        <p:sp>
          <p:nvSpPr>
            <p:cNvPr id="75790" name="Rectangle 29">
              <a:extLst>
                <a:ext uri="{FF2B5EF4-FFF2-40B4-BE49-F238E27FC236}">
                  <a16:creationId xmlns:a16="http://schemas.microsoft.com/office/drawing/2014/main" id="{E02885EE-05B1-533F-2987-F53B292C90EF}"/>
                </a:ext>
              </a:extLst>
            </p:cNvPr>
            <p:cNvSpPr>
              <a:spLocks noChangeArrowheads="1"/>
            </p:cNvSpPr>
            <p:nvPr/>
          </p:nvSpPr>
          <p:spPr bwMode="auto">
            <a:xfrm>
              <a:off x="6740526" y="3878264"/>
              <a:ext cx="1933575" cy="847725"/>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panose="05000000000000000000" pitchFamily="2" charset="2"/>
                <a:buChar char="§"/>
                <a:defRPr sz="2800">
                  <a:solidFill>
                    <a:schemeClr val="tx1"/>
                  </a:solidFill>
                  <a:latin typeface="Gill Sans MT" panose="020B0502020104020203" pitchFamily="34" charset="0"/>
                  <a:ea typeface="ＭＳ Ｐゴシック" panose="020B0600070205080204" pitchFamily="34" charset="-128"/>
                  <a:cs typeface="ＭＳ Ｐゴシック" panose="020B0600070205080204" pitchFamily="34" charset="-128"/>
                </a:defRPr>
              </a:lvl1pPr>
              <a:lvl2pPr marL="742950" indent="-285750">
                <a:lnSpc>
                  <a:spcPct val="85000"/>
                </a:lnSpc>
                <a:spcBef>
                  <a:spcPct val="20000"/>
                </a:spcBef>
                <a:buClr>
                  <a:srgbClr val="000099"/>
                </a:buClr>
                <a:buFont typeface="Arial" panose="020B0604020202020204" pitchFamily="34" charset="0"/>
                <a:buChar char="•"/>
                <a:defRPr sz="2400">
                  <a:solidFill>
                    <a:schemeClr val="tx1"/>
                  </a:solidFill>
                  <a:latin typeface="Gill Sans MT" panose="020B0502020104020203" pitchFamily="34" charset="0"/>
                  <a:ea typeface="ＭＳ Ｐゴシック" panose="020B0600070205080204" pitchFamily="34" charset="-128"/>
                  <a:cs typeface="Gill Sans MT" panose="020B0502020104020203" pitchFamily="34" charset="0"/>
                </a:defRPr>
              </a:lvl2pPr>
              <a:lvl3pPr marL="1143000" indent="-228600">
                <a:spcBef>
                  <a:spcPct val="20000"/>
                </a:spcBef>
                <a:buChar char="•"/>
                <a:defRPr sz="2000">
                  <a:solidFill>
                    <a:schemeClr val="tx1"/>
                  </a:solidFill>
                  <a:latin typeface="Gill Sans MT" panose="020B0502020104020203" pitchFamily="34" charset="0"/>
                  <a:ea typeface="Gill Sans MT" panose="020B0502020104020203" pitchFamily="34" charset="0"/>
                  <a:cs typeface="Gill Sans MT" panose="020B0502020104020203" pitchFamily="34" charset="0"/>
                </a:defRPr>
              </a:lvl3pPr>
              <a:lvl4pPr marL="16002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4pPr>
              <a:lvl5pPr marL="20574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9pPr>
            </a:lstStyle>
            <a:p>
              <a:pPr>
                <a:lnSpc>
                  <a:spcPct val="100000"/>
                </a:lnSpc>
                <a:spcBef>
                  <a:spcPct val="0"/>
                </a:spcBef>
                <a:buClrTx/>
                <a:buSzTx/>
                <a:buFontTx/>
                <a:buNone/>
              </a:pPr>
              <a:endParaRPr lang="zh-CN" altLang="zh-CN" sz="1800">
                <a:latin typeface="Arial" panose="020B0604020202020204" pitchFamily="34" charset="0"/>
              </a:endParaRPr>
            </a:p>
          </p:txBody>
        </p:sp>
        <p:sp>
          <p:nvSpPr>
            <p:cNvPr id="75791" name="Rectangle 30">
              <a:extLst>
                <a:ext uri="{FF2B5EF4-FFF2-40B4-BE49-F238E27FC236}">
                  <a16:creationId xmlns:a16="http://schemas.microsoft.com/office/drawing/2014/main" id="{117D7C56-FDC1-FDA8-87BD-6FD934DA0309}"/>
                </a:ext>
              </a:extLst>
            </p:cNvPr>
            <p:cNvSpPr>
              <a:spLocks noChangeArrowheads="1"/>
            </p:cNvSpPr>
            <p:nvPr/>
          </p:nvSpPr>
          <p:spPr bwMode="auto">
            <a:xfrm>
              <a:off x="6673851" y="3946526"/>
              <a:ext cx="1933575" cy="847725"/>
            </a:xfrm>
            <a:prstGeom prst="rect">
              <a:avLst/>
            </a:prstGeom>
            <a:solidFill>
              <a:schemeClr val="bg1"/>
            </a:solidFill>
            <a:ln w="19050">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panose="05000000000000000000" pitchFamily="2" charset="2"/>
                <a:buChar char="§"/>
                <a:defRPr sz="2800">
                  <a:solidFill>
                    <a:schemeClr val="tx1"/>
                  </a:solidFill>
                  <a:latin typeface="Gill Sans MT" panose="020B0502020104020203" pitchFamily="34" charset="0"/>
                  <a:ea typeface="ＭＳ Ｐゴシック" panose="020B0600070205080204" pitchFamily="34" charset="-128"/>
                  <a:cs typeface="ＭＳ Ｐゴシック" panose="020B0600070205080204" pitchFamily="34" charset="-128"/>
                </a:defRPr>
              </a:lvl1pPr>
              <a:lvl2pPr marL="742950" indent="-285750">
                <a:lnSpc>
                  <a:spcPct val="85000"/>
                </a:lnSpc>
                <a:spcBef>
                  <a:spcPct val="20000"/>
                </a:spcBef>
                <a:buClr>
                  <a:srgbClr val="000099"/>
                </a:buClr>
                <a:buFont typeface="Arial" panose="020B0604020202020204" pitchFamily="34" charset="0"/>
                <a:buChar char="•"/>
                <a:defRPr sz="2400">
                  <a:solidFill>
                    <a:schemeClr val="tx1"/>
                  </a:solidFill>
                  <a:latin typeface="Gill Sans MT" panose="020B0502020104020203" pitchFamily="34" charset="0"/>
                  <a:ea typeface="ＭＳ Ｐゴシック" panose="020B0600070205080204" pitchFamily="34" charset="-128"/>
                  <a:cs typeface="Gill Sans MT" panose="020B0502020104020203" pitchFamily="34" charset="0"/>
                </a:defRPr>
              </a:lvl2pPr>
              <a:lvl3pPr marL="1143000" indent="-228600">
                <a:spcBef>
                  <a:spcPct val="20000"/>
                </a:spcBef>
                <a:buChar char="•"/>
                <a:defRPr sz="2000">
                  <a:solidFill>
                    <a:schemeClr val="tx1"/>
                  </a:solidFill>
                  <a:latin typeface="Gill Sans MT" panose="020B0502020104020203" pitchFamily="34" charset="0"/>
                  <a:ea typeface="Gill Sans MT" panose="020B0502020104020203" pitchFamily="34" charset="0"/>
                  <a:cs typeface="Gill Sans MT" panose="020B0502020104020203" pitchFamily="34" charset="0"/>
                </a:defRPr>
              </a:lvl3pPr>
              <a:lvl4pPr marL="16002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4pPr>
              <a:lvl5pPr marL="20574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9pPr>
            </a:lstStyle>
            <a:p>
              <a:pPr>
                <a:lnSpc>
                  <a:spcPct val="100000"/>
                </a:lnSpc>
                <a:spcBef>
                  <a:spcPct val="0"/>
                </a:spcBef>
                <a:buClrTx/>
                <a:buSzTx/>
                <a:buFontTx/>
                <a:buNone/>
              </a:pPr>
              <a:endParaRPr lang="zh-CN" altLang="zh-CN" sz="1800">
                <a:latin typeface="Arial" panose="020B0604020202020204" pitchFamily="34" charset="0"/>
              </a:endParaRPr>
            </a:p>
          </p:txBody>
        </p:sp>
        <p:sp>
          <p:nvSpPr>
            <p:cNvPr id="75792" name="Text Box 31">
              <a:extLst>
                <a:ext uri="{FF2B5EF4-FFF2-40B4-BE49-F238E27FC236}">
                  <a16:creationId xmlns:a16="http://schemas.microsoft.com/office/drawing/2014/main" id="{3F0C910A-BFD4-2730-3039-4C6277FF85DE}"/>
                </a:ext>
              </a:extLst>
            </p:cNvPr>
            <p:cNvSpPr txBox="1">
              <a:spLocks noChangeArrowheads="1"/>
            </p:cNvSpPr>
            <p:nvPr/>
          </p:nvSpPr>
          <p:spPr bwMode="auto">
            <a:xfrm>
              <a:off x="6686549" y="3911601"/>
              <a:ext cx="2035175" cy="892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ct val="20000"/>
                </a:spcBef>
                <a:buClr>
                  <a:srgbClr val="000099"/>
                </a:buClr>
                <a:buSzPct val="100000"/>
                <a:buFont typeface="Wingdings" panose="05000000000000000000" pitchFamily="2" charset="2"/>
                <a:buChar char="§"/>
                <a:defRPr sz="2800">
                  <a:solidFill>
                    <a:schemeClr val="tx1"/>
                  </a:solidFill>
                  <a:latin typeface="Gill Sans MT" panose="020B0502020104020203" pitchFamily="34" charset="0"/>
                  <a:ea typeface="ＭＳ Ｐゴシック" panose="020B0600070205080204" pitchFamily="34" charset="-128"/>
                  <a:cs typeface="ＭＳ Ｐゴシック" panose="020B0600070205080204" pitchFamily="34" charset="-128"/>
                </a:defRPr>
              </a:lvl1pPr>
              <a:lvl2pPr marL="742950" indent="-285750">
                <a:lnSpc>
                  <a:spcPct val="85000"/>
                </a:lnSpc>
                <a:spcBef>
                  <a:spcPct val="20000"/>
                </a:spcBef>
                <a:buClr>
                  <a:srgbClr val="000099"/>
                </a:buClr>
                <a:buFont typeface="Arial" panose="020B0604020202020204" pitchFamily="34" charset="0"/>
                <a:buChar char="•"/>
                <a:defRPr sz="2400">
                  <a:solidFill>
                    <a:schemeClr val="tx1"/>
                  </a:solidFill>
                  <a:latin typeface="Gill Sans MT" panose="020B0502020104020203" pitchFamily="34" charset="0"/>
                  <a:ea typeface="ＭＳ Ｐゴシック" panose="020B0600070205080204" pitchFamily="34" charset="-128"/>
                  <a:cs typeface="Gill Sans MT" panose="020B0502020104020203" pitchFamily="34" charset="0"/>
                </a:defRPr>
              </a:lvl2pPr>
              <a:lvl3pPr marL="1143000" indent="-228600">
                <a:spcBef>
                  <a:spcPct val="20000"/>
                </a:spcBef>
                <a:buChar char="•"/>
                <a:defRPr sz="2000">
                  <a:solidFill>
                    <a:schemeClr val="tx1"/>
                  </a:solidFill>
                  <a:latin typeface="Gill Sans MT" panose="020B0502020104020203" pitchFamily="34" charset="0"/>
                  <a:ea typeface="Gill Sans MT" panose="020B0502020104020203" pitchFamily="34" charset="0"/>
                  <a:cs typeface="Gill Sans MT" panose="020B0502020104020203" pitchFamily="34" charset="0"/>
                </a:defRPr>
              </a:lvl3pPr>
              <a:lvl4pPr marL="16002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4pPr>
              <a:lvl5pPr marL="20574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9pPr>
            </a:lstStyle>
            <a:p>
              <a:pPr>
                <a:lnSpc>
                  <a:spcPct val="100000"/>
                </a:lnSpc>
                <a:spcBef>
                  <a:spcPct val="0"/>
                </a:spcBef>
                <a:buClrTx/>
                <a:buSzTx/>
                <a:buFontTx/>
                <a:buNone/>
              </a:pPr>
              <a:r>
                <a:rPr lang="en-US" altLang="zh-CN" sz="2000" i="1">
                  <a:solidFill>
                    <a:srgbClr val="CC0000"/>
                  </a:solidFill>
                </a:rPr>
                <a:t>ICMP protocol</a:t>
              </a:r>
            </a:p>
            <a:p>
              <a:pPr>
                <a:lnSpc>
                  <a:spcPct val="100000"/>
                </a:lnSpc>
                <a:spcBef>
                  <a:spcPct val="0"/>
                </a:spcBef>
                <a:buClrTx/>
                <a:buSzTx/>
                <a:buFontTx/>
                <a:buChar char="•"/>
              </a:pPr>
              <a:r>
                <a:rPr lang="en-US" altLang="zh-CN" sz="1600">
                  <a:latin typeface="Arial" panose="020B0604020202020204" pitchFamily="34" charset="0"/>
                </a:rPr>
                <a:t> error reporting</a:t>
              </a:r>
            </a:p>
            <a:p>
              <a:pPr>
                <a:lnSpc>
                  <a:spcPct val="100000"/>
                </a:lnSpc>
                <a:spcBef>
                  <a:spcPct val="0"/>
                </a:spcBef>
                <a:buClrTx/>
                <a:buSzTx/>
                <a:buFontTx/>
                <a:buChar char="•"/>
              </a:pPr>
              <a:r>
                <a:rPr lang="en-US" altLang="zh-CN" sz="1600">
                  <a:latin typeface="Arial" panose="020B0604020202020204" pitchFamily="34" charset="0"/>
                </a:rPr>
                <a:t> router </a:t>
              </a:r>
              <a:r>
                <a:rPr lang="ja-JP" altLang="en-US" sz="1600">
                  <a:latin typeface="Arial" panose="020B0604020202020204" pitchFamily="34" charset="0"/>
                </a:rPr>
                <a:t>“</a:t>
              </a:r>
              <a:r>
                <a:rPr lang="en-US" altLang="ja-JP" sz="1600">
                  <a:latin typeface="Arial" panose="020B0604020202020204" pitchFamily="34" charset="0"/>
                </a:rPr>
                <a:t>signaling</a:t>
              </a:r>
              <a:r>
                <a:rPr lang="ja-JP" altLang="en-US" sz="1600">
                  <a:latin typeface="Arial" panose="020B0604020202020204" pitchFamily="34" charset="0"/>
                </a:rPr>
                <a:t>”</a:t>
              </a:r>
              <a:endParaRPr lang="en-US" altLang="zh-CN" sz="1800">
                <a:latin typeface="Arial" panose="020B0604020202020204" pitchFamily="34" charset="0"/>
              </a:endParaRPr>
            </a:p>
          </p:txBody>
        </p:sp>
      </p:grpSp>
      <p:sp>
        <p:nvSpPr>
          <p:cNvPr id="75793" name="Line 32">
            <a:extLst>
              <a:ext uri="{FF2B5EF4-FFF2-40B4-BE49-F238E27FC236}">
                <a16:creationId xmlns:a16="http://schemas.microsoft.com/office/drawing/2014/main" id="{410B75E9-2B9A-A4E2-9B03-D00DC2616EB9}"/>
              </a:ext>
            </a:extLst>
          </p:cNvPr>
          <p:cNvSpPr>
            <a:spLocks noChangeShapeType="1"/>
          </p:cNvSpPr>
          <p:nvPr/>
        </p:nvSpPr>
        <p:spPr bwMode="auto">
          <a:xfrm flipV="1">
            <a:off x="2620036" y="2738579"/>
            <a:ext cx="6524625" cy="95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75794" name="Text Box 33">
            <a:extLst>
              <a:ext uri="{FF2B5EF4-FFF2-40B4-BE49-F238E27FC236}">
                <a16:creationId xmlns:a16="http://schemas.microsoft.com/office/drawing/2014/main" id="{DF2CC8A3-5B9D-EB3C-65F6-69944EF85EAF}"/>
              </a:ext>
            </a:extLst>
          </p:cNvPr>
          <p:cNvSpPr txBox="1">
            <a:spLocks noChangeArrowheads="1"/>
          </p:cNvSpPr>
          <p:nvPr/>
        </p:nvSpPr>
        <p:spPr bwMode="auto">
          <a:xfrm>
            <a:off x="4061485" y="2260741"/>
            <a:ext cx="2838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panose="05000000000000000000" pitchFamily="2" charset="2"/>
              <a:buChar char="§"/>
              <a:defRPr sz="2800">
                <a:solidFill>
                  <a:schemeClr val="tx1"/>
                </a:solidFill>
                <a:latin typeface="Gill Sans MT" panose="020B0502020104020203" pitchFamily="34" charset="0"/>
                <a:ea typeface="ＭＳ Ｐゴシック" panose="020B0600070205080204" pitchFamily="34" charset="-128"/>
                <a:cs typeface="ＭＳ Ｐゴシック" panose="020B0600070205080204" pitchFamily="34" charset="-128"/>
              </a:defRPr>
            </a:lvl1pPr>
            <a:lvl2pPr marL="742950" indent="-285750">
              <a:lnSpc>
                <a:spcPct val="85000"/>
              </a:lnSpc>
              <a:spcBef>
                <a:spcPct val="20000"/>
              </a:spcBef>
              <a:buClr>
                <a:srgbClr val="000099"/>
              </a:buClr>
              <a:buFont typeface="Arial" panose="020B0604020202020204" pitchFamily="34" charset="0"/>
              <a:buChar char="•"/>
              <a:defRPr sz="2400">
                <a:solidFill>
                  <a:schemeClr val="tx1"/>
                </a:solidFill>
                <a:latin typeface="Gill Sans MT" panose="020B0502020104020203" pitchFamily="34" charset="0"/>
                <a:ea typeface="ＭＳ Ｐゴシック" panose="020B0600070205080204" pitchFamily="34" charset="-128"/>
                <a:cs typeface="Gill Sans MT" panose="020B0502020104020203" pitchFamily="34" charset="0"/>
              </a:defRPr>
            </a:lvl2pPr>
            <a:lvl3pPr marL="1143000" indent="-228600">
              <a:spcBef>
                <a:spcPct val="20000"/>
              </a:spcBef>
              <a:buChar char="•"/>
              <a:defRPr sz="2000">
                <a:solidFill>
                  <a:schemeClr val="tx1"/>
                </a:solidFill>
                <a:latin typeface="Gill Sans MT" panose="020B0502020104020203" pitchFamily="34" charset="0"/>
                <a:ea typeface="Gill Sans MT" panose="020B0502020104020203" pitchFamily="34" charset="0"/>
                <a:cs typeface="Gill Sans MT" panose="020B0502020104020203" pitchFamily="34" charset="0"/>
              </a:defRPr>
            </a:lvl3pPr>
            <a:lvl4pPr marL="16002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4pPr>
            <a:lvl5pPr marL="20574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9pPr>
          </a:lstStyle>
          <a:p>
            <a:pPr>
              <a:lnSpc>
                <a:spcPct val="100000"/>
              </a:lnSpc>
              <a:spcBef>
                <a:spcPct val="0"/>
              </a:spcBef>
              <a:buClrTx/>
              <a:buSzTx/>
              <a:buFontTx/>
              <a:buNone/>
            </a:pPr>
            <a:r>
              <a:rPr lang="en-US" altLang="zh-CN" sz="1800">
                <a:solidFill>
                  <a:schemeClr val="bg2"/>
                </a:solidFill>
                <a:latin typeface="Arial" panose="020B0604020202020204" pitchFamily="34" charset="0"/>
              </a:rPr>
              <a:t>transport layer: TCP, UDP</a:t>
            </a:r>
            <a:endParaRPr lang="en-US" altLang="zh-CN" sz="1800">
              <a:latin typeface="Arial" panose="020B0604020202020204" pitchFamily="34" charset="0"/>
            </a:endParaRPr>
          </a:p>
        </p:txBody>
      </p:sp>
      <p:sp>
        <p:nvSpPr>
          <p:cNvPr id="75795" name="Text Box 34">
            <a:extLst>
              <a:ext uri="{FF2B5EF4-FFF2-40B4-BE49-F238E27FC236}">
                <a16:creationId xmlns:a16="http://schemas.microsoft.com/office/drawing/2014/main" id="{E39F2355-143E-B0ED-85F4-51B2CFBBF9E4}"/>
              </a:ext>
            </a:extLst>
          </p:cNvPr>
          <p:cNvSpPr txBox="1">
            <a:spLocks noChangeArrowheads="1"/>
          </p:cNvSpPr>
          <p:nvPr/>
        </p:nvSpPr>
        <p:spPr bwMode="auto">
          <a:xfrm>
            <a:off x="5175910" y="5232541"/>
            <a:ext cx="1085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panose="05000000000000000000" pitchFamily="2" charset="2"/>
              <a:buChar char="§"/>
              <a:defRPr sz="2800">
                <a:solidFill>
                  <a:schemeClr val="tx1"/>
                </a:solidFill>
                <a:latin typeface="Gill Sans MT" panose="020B0502020104020203" pitchFamily="34" charset="0"/>
                <a:ea typeface="ＭＳ Ｐゴシック" panose="020B0600070205080204" pitchFamily="34" charset="-128"/>
                <a:cs typeface="ＭＳ Ｐゴシック" panose="020B0600070205080204" pitchFamily="34" charset="-128"/>
              </a:defRPr>
            </a:lvl1pPr>
            <a:lvl2pPr marL="742950" indent="-285750">
              <a:lnSpc>
                <a:spcPct val="85000"/>
              </a:lnSpc>
              <a:spcBef>
                <a:spcPct val="20000"/>
              </a:spcBef>
              <a:buClr>
                <a:srgbClr val="000099"/>
              </a:buClr>
              <a:buFont typeface="Arial" panose="020B0604020202020204" pitchFamily="34" charset="0"/>
              <a:buChar char="•"/>
              <a:defRPr sz="2400">
                <a:solidFill>
                  <a:schemeClr val="tx1"/>
                </a:solidFill>
                <a:latin typeface="Gill Sans MT" panose="020B0502020104020203" pitchFamily="34" charset="0"/>
                <a:ea typeface="ＭＳ Ｐゴシック" panose="020B0600070205080204" pitchFamily="34" charset="-128"/>
                <a:cs typeface="Gill Sans MT" panose="020B0502020104020203" pitchFamily="34" charset="0"/>
              </a:defRPr>
            </a:lvl2pPr>
            <a:lvl3pPr marL="1143000" indent="-228600">
              <a:spcBef>
                <a:spcPct val="20000"/>
              </a:spcBef>
              <a:buChar char="•"/>
              <a:defRPr sz="2000">
                <a:solidFill>
                  <a:schemeClr val="tx1"/>
                </a:solidFill>
                <a:latin typeface="Gill Sans MT" panose="020B0502020104020203" pitchFamily="34" charset="0"/>
                <a:ea typeface="Gill Sans MT" panose="020B0502020104020203" pitchFamily="34" charset="0"/>
                <a:cs typeface="Gill Sans MT" panose="020B0502020104020203" pitchFamily="34" charset="0"/>
              </a:defRPr>
            </a:lvl3pPr>
            <a:lvl4pPr marL="16002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4pPr>
            <a:lvl5pPr marL="20574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9pPr>
          </a:lstStyle>
          <a:p>
            <a:pPr>
              <a:lnSpc>
                <a:spcPct val="100000"/>
              </a:lnSpc>
              <a:spcBef>
                <a:spcPct val="0"/>
              </a:spcBef>
              <a:buClrTx/>
              <a:buSzTx/>
              <a:buFontTx/>
              <a:buNone/>
            </a:pPr>
            <a:r>
              <a:rPr lang="en-US" altLang="zh-CN" sz="1800">
                <a:solidFill>
                  <a:schemeClr val="bg2"/>
                </a:solidFill>
                <a:latin typeface="Arial" panose="020B0604020202020204" pitchFamily="34" charset="0"/>
              </a:rPr>
              <a:t>link layer</a:t>
            </a:r>
            <a:endParaRPr lang="en-US" altLang="zh-CN" sz="1800">
              <a:latin typeface="Arial" panose="020B0604020202020204" pitchFamily="34" charset="0"/>
            </a:endParaRPr>
          </a:p>
        </p:txBody>
      </p:sp>
      <p:sp>
        <p:nvSpPr>
          <p:cNvPr id="75796" name="Text Box 35">
            <a:extLst>
              <a:ext uri="{FF2B5EF4-FFF2-40B4-BE49-F238E27FC236}">
                <a16:creationId xmlns:a16="http://schemas.microsoft.com/office/drawing/2014/main" id="{F6CC6DFF-A9DE-4EAE-790B-67BB745128EF}"/>
              </a:ext>
            </a:extLst>
          </p:cNvPr>
          <p:cNvSpPr txBox="1">
            <a:spLocks noChangeArrowheads="1"/>
          </p:cNvSpPr>
          <p:nvPr/>
        </p:nvSpPr>
        <p:spPr bwMode="auto">
          <a:xfrm>
            <a:off x="5023510" y="5756416"/>
            <a:ext cx="1568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panose="05000000000000000000" pitchFamily="2" charset="2"/>
              <a:buChar char="§"/>
              <a:defRPr sz="2800">
                <a:solidFill>
                  <a:schemeClr val="tx1"/>
                </a:solidFill>
                <a:latin typeface="Gill Sans MT" panose="020B0502020104020203" pitchFamily="34" charset="0"/>
                <a:ea typeface="ＭＳ Ｐゴシック" panose="020B0600070205080204" pitchFamily="34" charset="-128"/>
                <a:cs typeface="ＭＳ Ｐゴシック" panose="020B0600070205080204" pitchFamily="34" charset="-128"/>
              </a:defRPr>
            </a:lvl1pPr>
            <a:lvl2pPr marL="742950" indent="-285750">
              <a:lnSpc>
                <a:spcPct val="85000"/>
              </a:lnSpc>
              <a:spcBef>
                <a:spcPct val="20000"/>
              </a:spcBef>
              <a:buClr>
                <a:srgbClr val="000099"/>
              </a:buClr>
              <a:buFont typeface="Arial" panose="020B0604020202020204" pitchFamily="34" charset="0"/>
              <a:buChar char="•"/>
              <a:defRPr sz="2400">
                <a:solidFill>
                  <a:schemeClr val="tx1"/>
                </a:solidFill>
                <a:latin typeface="Gill Sans MT" panose="020B0502020104020203" pitchFamily="34" charset="0"/>
                <a:ea typeface="ＭＳ Ｐゴシック" panose="020B0600070205080204" pitchFamily="34" charset="-128"/>
                <a:cs typeface="Gill Sans MT" panose="020B0502020104020203" pitchFamily="34" charset="0"/>
              </a:defRPr>
            </a:lvl2pPr>
            <a:lvl3pPr marL="1143000" indent="-228600">
              <a:spcBef>
                <a:spcPct val="20000"/>
              </a:spcBef>
              <a:buChar char="•"/>
              <a:defRPr sz="2000">
                <a:solidFill>
                  <a:schemeClr val="tx1"/>
                </a:solidFill>
                <a:latin typeface="Gill Sans MT" panose="020B0502020104020203" pitchFamily="34" charset="0"/>
                <a:ea typeface="Gill Sans MT" panose="020B0502020104020203" pitchFamily="34" charset="0"/>
                <a:cs typeface="Gill Sans MT" panose="020B0502020104020203" pitchFamily="34" charset="0"/>
              </a:defRPr>
            </a:lvl3pPr>
            <a:lvl4pPr marL="16002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4pPr>
            <a:lvl5pPr marL="20574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9pPr>
          </a:lstStyle>
          <a:p>
            <a:pPr>
              <a:lnSpc>
                <a:spcPct val="100000"/>
              </a:lnSpc>
              <a:spcBef>
                <a:spcPct val="0"/>
              </a:spcBef>
              <a:buClrTx/>
              <a:buSzTx/>
              <a:buFontTx/>
              <a:buNone/>
            </a:pPr>
            <a:r>
              <a:rPr lang="en-US" altLang="zh-CN" sz="1800">
                <a:solidFill>
                  <a:schemeClr val="bg2"/>
                </a:solidFill>
                <a:latin typeface="Arial" panose="020B0604020202020204" pitchFamily="34" charset="0"/>
              </a:rPr>
              <a:t>physical layer</a:t>
            </a:r>
            <a:endParaRPr lang="en-US" altLang="zh-CN" sz="1800">
              <a:latin typeface="Arial" panose="020B0604020202020204" pitchFamily="34" charset="0"/>
            </a:endParaRPr>
          </a:p>
        </p:txBody>
      </p:sp>
      <p:sp>
        <p:nvSpPr>
          <p:cNvPr id="75797" name="Text Box 36">
            <a:extLst>
              <a:ext uri="{FF2B5EF4-FFF2-40B4-BE49-F238E27FC236}">
                <a16:creationId xmlns:a16="http://schemas.microsoft.com/office/drawing/2014/main" id="{3F0E4E0A-9E58-CE6A-7DB3-0AF271FC7152}"/>
              </a:ext>
            </a:extLst>
          </p:cNvPr>
          <p:cNvSpPr txBox="1">
            <a:spLocks noChangeArrowheads="1"/>
          </p:cNvSpPr>
          <p:nvPr/>
        </p:nvSpPr>
        <p:spPr bwMode="auto">
          <a:xfrm>
            <a:off x="1270824" y="3530742"/>
            <a:ext cx="126348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panose="05000000000000000000" pitchFamily="2" charset="2"/>
              <a:buChar char="§"/>
              <a:defRPr sz="2800">
                <a:solidFill>
                  <a:schemeClr val="tx1"/>
                </a:solidFill>
                <a:latin typeface="Gill Sans MT" panose="020B0502020104020203" pitchFamily="34" charset="0"/>
                <a:ea typeface="ＭＳ Ｐゴシック" panose="020B0600070205080204" pitchFamily="34" charset="-128"/>
                <a:cs typeface="ＭＳ Ｐゴシック" panose="020B0600070205080204" pitchFamily="34" charset="-128"/>
              </a:defRPr>
            </a:lvl1pPr>
            <a:lvl2pPr marL="742950" indent="-285750">
              <a:lnSpc>
                <a:spcPct val="85000"/>
              </a:lnSpc>
              <a:spcBef>
                <a:spcPct val="20000"/>
              </a:spcBef>
              <a:buClr>
                <a:srgbClr val="000099"/>
              </a:buClr>
              <a:buFont typeface="Arial" panose="020B0604020202020204" pitchFamily="34" charset="0"/>
              <a:buChar char="•"/>
              <a:defRPr sz="2400">
                <a:solidFill>
                  <a:schemeClr val="tx1"/>
                </a:solidFill>
                <a:latin typeface="Gill Sans MT" panose="020B0502020104020203" pitchFamily="34" charset="0"/>
                <a:ea typeface="ＭＳ Ｐゴシック" panose="020B0600070205080204" pitchFamily="34" charset="-128"/>
                <a:cs typeface="Gill Sans MT" panose="020B0502020104020203" pitchFamily="34" charset="0"/>
              </a:defRPr>
            </a:lvl2pPr>
            <a:lvl3pPr marL="1143000" indent="-228600">
              <a:spcBef>
                <a:spcPct val="20000"/>
              </a:spcBef>
              <a:buChar char="•"/>
              <a:defRPr sz="2000">
                <a:solidFill>
                  <a:schemeClr val="tx1"/>
                </a:solidFill>
                <a:latin typeface="Gill Sans MT" panose="020B0502020104020203" pitchFamily="34" charset="0"/>
                <a:ea typeface="Gill Sans MT" panose="020B0502020104020203" pitchFamily="34" charset="0"/>
                <a:cs typeface="Gill Sans MT" panose="020B0502020104020203" pitchFamily="34" charset="0"/>
              </a:defRPr>
            </a:lvl3pPr>
            <a:lvl4pPr marL="16002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4pPr>
            <a:lvl5pPr marL="2057400" indent="-228600">
              <a:spcBef>
                <a:spcPct val="20000"/>
              </a:spcBef>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0"/>
                <a:cs typeface="Gill Sans MT" panose="020B0502020104020203" pitchFamily="34" charset="0"/>
              </a:defRPr>
            </a:lvl9pPr>
          </a:lstStyle>
          <a:p>
            <a:pPr algn="r">
              <a:lnSpc>
                <a:spcPct val="100000"/>
              </a:lnSpc>
              <a:spcBef>
                <a:spcPct val="0"/>
              </a:spcBef>
              <a:buClrTx/>
              <a:buSzTx/>
              <a:buFontTx/>
              <a:buNone/>
            </a:pPr>
            <a:r>
              <a:rPr lang="en-US" altLang="zh-CN" sz="2400">
                <a:solidFill>
                  <a:srgbClr val="CC0000"/>
                </a:solidFill>
                <a:latin typeface="Arial" panose="020B0604020202020204" pitchFamily="34" charset="0"/>
              </a:rPr>
              <a:t>network</a:t>
            </a:r>
          </a:p>
          <a:p>
            <a:pPr algn="r">
              <a:lnSpc>
                <a:spcPct val="100000"/>
              </a:lnSpc>
              <a:spcBef>
                <a:spcPct val="0"/>
              </a:spcBef>
              <a:buClrTx/>
              <a:buSzTx/>
              <a:buFontTx/>
              <a:buNone/>
            </a:pPr>
            <a:r>
              <a:rPr lang="en-US" altLang="zh-CN" sz="2400">
                <a:solidFill>
                  <a:srgbClr val="CC0000"/>
                </a:solidFill>
                <a:latin typeface="Arial" panose="020B0604020202020204" pitchFamily="34" charset="0"/>
              </a:rPr>
              <a:t>layer</a:t>
            </a:r>
            <a:endParaRPr lang="en-US" altLang="zh-CN" sz="1800">
              <a:solidFill>
                <a:srgbClr val="CC0000"/>
              </a:solidFill>
              <a:latin typeface="Arial" panose="020B0604020202020204" pitchFamily="34" charset="0"/>
            </a:endParaRPr>
          </a:p>
        </p:txBody>
      </p:sp>
      <p:sp>
        <p:nvSpPr>
          <p:cNvPr id="75798" name="Line 37">
            <a:extLst>
              <a:ext uri="{FF2B5EF4-FFF2-40B4-BE49-F238E27FC236}">
                <a16:creationId xmlns:a16="http://schemas.microsoft.com/office/drawing/2014/main" id="{F781F8DC-175D-01C1-3085-4AFB8AD5BF38}"/>
              </a:ext>
            </a:extLst>
          </p:cNvPr>
          <p:cNvSpPr>
            <a:spLocks noChangeShapeType="1"/>
          </p:cNvSpPr>
          <p:nvPr/>
        </p:nvSpPr>
        <p:spPr bwMode="auto">
          <a:xfrm flipV="1">
            <a:off x="2343810" y="2757628"/>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HK"/>
          </a:p>
        </p:txBody>
      </p:sp>
      <p:sp>
        <p:nvSpPr>
          <p:cNvPr id="75799" name="Line 38">
            <a:extLst>
              <a:ext uri="{FF2B5EF4-FFF2-40B4-BE49-F238E27FC236}">
                <a16:creationId xmlns:a16="http://schemas.microsoft.com/office/drawing/2014/main" id="{914B265C-2BAB-0474-974A-10CD90F4704C}"/>
              </a:ext>
            </a:extLst>
          </p:cNvPr>
          <p:cNvSpPr>
            <a:spLocks noChangeShapeType="1"/>
          </p:cNvSpPr>
          <p:nvPr/>
        </p:nvSpPr>
        <p:spPr bwMode="auto">
          <a:xfrm>
            <a:off x="2343810" y="4424503"/>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HK"/>
          </a:p>
        </p:txBody>
      </p:sp>
      <p:sp>
        <p:nvSpPr>
          <p:cNvPr id="4" name="Title 1">
            <a:extLst>
              <a:ext uri="{FF2B5EF4-FFF2-40B4-BE49-F238E27FC236}">
                <a16:creationId xmlns:a16="http://schemas.microsoft.com/office/drawing/2014/main" id="{4F2AA6E8-D371-CB2A-B9C3-C33E177D687D}"/>
              </a:ext>
            </a:extLst>
          </p:cNvPr>
          <p:cNvSpPr>
            <a:spLocks noGrp="1"/>
          </p:cNvSpPr>
          <p:nvPr>
            <p:ph type="title"/>
          </p:nvPr>
        </p:nvSpPr>
        <p:spPr>
          <a:xfrm>
            <a:off x="838200" y="398812"/>
            <a:ext cx="10515600" cy="894622"/>
          </a:xfrm>
        </p:spPr>
        <p:txBody>
          <a:bodyPr>
            <a:normAutofit fontScale="90000"/>
          </a:bodyPr>
          <a:lstStyle/>
          <a:p>
            <a:r>
              <a:rPr lang="en-US" altLang="en-US" sz="4800" dirty="0">
                <a:ea typeface="ＭＳ Ｐゴシック" panose="020B0600070205080204" pitchFamily="34" charset="-128"/>
              </a:rPr>
              <a:t>The Internet needs error reporting and testing</a:t>
            </a:r>
            <a:endParaRPr lang="en-US" sz="4800" dirty="0"/>
          </a:p>
        </p:txBody>
      </p:sp>
      <p:sp>
        <p:nvSpPr>
          <p:cNvPr id="8" name="Rectangle 3">
            <a:extLst>
              <a:ext uri="{FF2B5EF4-FFF2-40B4-BE49-F238E27FC236}">
                <a16:creationId xmlns:a16="http://schemas.microsoft.com/office/drawing/2014/main" id="{512902DA-2370-1B86-510F-3297FB111D85}"/>
              </a:ext>
            </a:extLst>
          </p:cNvPr>
          <p:cNvSpPr txBox="1">
            <a:spLocks noChangeArrowheads="1"/>
          </p:cNvSpPr>
          <p:nvPr/>
        </p:nvSpPr>
        <p:spPr>
          <a:xfrm>
            <a:off x="796272" y="1435763"/>
            <a:ext cx="10372157" cy="7767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95275"/>
            <a:r>
              <a:rPr lang="en-US" altLang="en-US" dirty="0">
                <a:ea typeface="ＭＳ Ｐゴシック" panose="020B0600070205080204" pitchFamily="34" charset="-128"/>
              </a:rPr>
              <a:t>What happens when something goes wrong during forwarding?</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1FE0E7E-9E1E-584C-8DA4-C41F028D5E2A}"/>
              </a:ext>
            </a:extLst>
          </p:cNvPr>
          <p:cNvSpPr>
            <a:spLocks noGrp="1"/>
          </p:cNvSpPr>
          <p:nvPr>
            <p:ph type="title"/>
          </p:nvPr>
        </p:nvSpPr>
        <p:spPr/>
        <p:txBody>
          <a:bodyPr>
            <a:normAutofit/>
          </a:bodyPr>
          <a:lstStyle/>
          <a:p>
            <a:r>
              <a:rPr lang="en-US" dirty="0"/>
              <a:t>ICMP: internet control message protocol</a:t>
            </a:r>
          </a:p>
        </p:txBody>
      </p:sp>
      <p:sp>
        <p:nvSpPr>
          <p:cNvPr id="4" name="Slide Number Placeholder 3">
            <a:extLst>
              <a:ext uri="{FF2B5EF4-FFF2-40B4-BE49-F238E27FC236}">
                <a16:creationId xmlns:a16="http://schemas.microsoft.com/office/drawing/2014/main" id="{7D8D1936-B8B5-0847-9A92-51D7DECF1EEE}"/>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Network Layer: 4-</a:t>
            </a:r>
            <a:fld id="{C4204591-24BD-A542-B9D5-F8D8A88D2FEE}" type="slidenum">
              <a:rPr lang="en-US" smtClean="0"/>
              <a:pPr/>
              <a:t>13</a:t>
            </a:fld>
            <a:endParaRPr lang="en-US" dirty="0"/>
          </a:p>
        </p:txBody>
      </p:sp>
      <p:sp>
        <p:nvSpPr>
          <p:cNvPr id="5" name="Rectangle 3">
            <a:extLst>
              <a:ext uri="{FF2B5EF4-FFF2-40B4-BE49-F238E27FC236}">
                <a16:creationId xmlns:a16="http://schemas.microsoft.com/office/drawing/2014/main" id="{2FAB9C2F-4523-854D-98E9-120D41AA7083}"/>
              </a:ext>
            </a:extLst>
          </p:cNvPr>
          <p:cNvSpPr txBox="1">
            <a:spLocks noChangeArrowheads="1"/>
          </p:cNvSpPr>
          <p:nvPr/>
        </p:nvSpPr>
        <p:spPr>
          <a:xfrm>
            <a:off x="981643" y="1479757"/>
            <a:ext cx="5644621" cy="4948751"/>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95275"/>
            <a:r>
              <a:rPr lang="en-US" dirty="0"/>
              <a:t>used by hosts and routers to communicate network-level information</a:t>
            </a:r>
          </a:p>
          <a:p>
            <a:pPr lvl="1"/>
            <a:r>
              <a:rPr lang="en-US" dirty="0"/>
              <a:t>error reporting: unreachable host, network, port, protocol</a:t>
            </a:r>
          </a:p>
          <a:p>
            <a:pPr lvl="1"/>
            <a:r>
              <a:rPr lang="en-US" dirty="0"/>
              <a:t>echo request/reply (used by ping</a:t>
            </a:r>
            <a:r>
              <a:rPr lang="en-US" sz="2000" dirty="0"/>
              <a:t>)</a:t>
            </a:r>
          </a:p>
          <a:p>
            <a:r>
              <a:rPr lang="en-US" dirty="0"/>
              <a:t>ICMP messages carried in IP datagrams</a:t>
            </a:r>
          </a:p>
          <a:p>
            <a:pPr lvl="1"/>
            <a:r>
              <a:rPr lang="en-US" dirty="0"/>
              <a:t>Still considered part of the network-layer, not transport</a:t>
            </a:r>
          </a:p>
          <a:p>
            <a:pPr indent="-295275"/>
            <a:r>
              <a:rPr lang="en-US" i="1" dirty="0">
                <a:solidFill>
                  <a:srgbClr val="000099"/>
                </a:solidFill>
              </a:rPr>
              <a:t>ICMP message:</a:t>
            </a:r>
            <a:r>
              <a:rPr lang="en-US" i="1" dirty="0"/>
              <a:t> </a:t>
            </a:r>
            <a:r>
              <a:rPr lang="en-US" dirty="0"/>
              <a:t>type, code plus first 8 bytes of IP datagram causing error</a:t>
            </a:r>
          </a:p>
        </p:txBody>
      </p:sp>
      <p:sp>
        <p:nvSpPr>
          <p:cNvPr id="6" name="Text Box 4">
            <a:extLst>
              <a:ext uri="{FF2B5EF4-FFF2-40B4-BE49-F238E27FC236}">
                <a16:creationId xmlns:a16="http://schemas.microsoft.com/office/drawing/2014/main" id="{0084B1BA-03EA-054C-9CF7-0CDEC6826AA6}"/>
              </a:ext>
            </a:extLst>
          </p:cNvPr>
          <p:cNvSpPr txBox="1">
            <a:spLocks noChangeArrowheads="1"/>
          </p:cNvSpPr>
          <p:nvPr/>
        </p:nvSpPr>
        <p:spPr bwMode="auto">
          <a:xfrm>
            <a:off x="6987193" y="1763438"/>
            <a:ext cx="4260850" cy="4486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u="sng" dirty="0"/>
              <a:t>Type</a:t>
            </a:r>
            <a:r>
              <a:rPr lang="en-US" sz="1800" dirty="0"/>
              <a:t>  </a:t>
            </a:r>
            <a:r>
              <a:rPr lang="en-US" sz="1800" u="sng" dirty="0"/>
              <a:t>Code</a:t>
            </a:r>
            <a:r>
              <a:rPr lang="en-US" sz="1800" dirty="0"/>
              <a:t>  </a:t>
            </a:r>
            <a:r>
              <a:rPr lang="en-US" sz="1800" u="sng" dirty="0"/>
              <a:t>description</a:t>
            </a:r>
            <a:endParaRPr lang="en-US" sz="1800" dirty="0"/>
          </a:p>
          <a:p>
            <a:r>
              <a:rPr lang="en-US" sz="1800" dirty="0"/>
              <a:t>0        0         echo reply (ping)</a:t>
            </a:r>
          </a:p>
          <a:p>
            <a:r>
              <a:rPr lang="en-US" sz="1800" dirty="0"/>
              <a:t>3        0         dest. network unreachable</a:t>
            </a:r>
          </a:p>
          <a:p>
            <a:r>
              <a:rPr lang="en-US" sz="1800" dirty="0"/>
              <a:t>3        1         dest host unreachable</a:t>
            </a:r>
          </a:p>
          <a:p>
            <a:r>
              <a:rPr lang="en-US" sz="1800" dirty="0"/>
              <a:t>3        2         dest protocol unreachable</a:t>
            </a:r>
          </a:p>
          <a:p>
            <a:r>
              <a:rPr lang="en-US" sz="1800" dirty="0"/>
              <a:t>3        3         dest port unreachable</a:t>
            </a:r>
          </a:p>
          <a:p>
            <a:r>
              <a:rPr lang="en-US" sz="1800" dirty="0"/>
              <a:t>3        6         dest network unknown</a:t>
            </a:r>
          </a:p>
          <a:p>
            <a:r>
              <a:rPr lang="en-US" sz="1800" dirty="0"/>
              <a:t>3        7         dest host unknown</a:t>
            </a:r>
          </a:p>
          <a:p>
            <a:r>
              <a:rPr lang="en-US" sz="1800" dirty="0"/>
              <a:t>4        0         source quench (congestion</a:t>
            </a:r>
          </a:p>
          <a:p>
            <a:r>
              <a:rPr lang="en-US" sz="1800" dirty="0"/>
              <a:t>                     control - not used)</a:t>
            </a:r>
          </a:p>
          <a:p>
            <a:r>
              <a:rPr lang="en-US" sz="1800" dirty="0"/>
              <a:t>8        0         echo request (ping)</a:t>
            </a:r>
          </a:p>
          <a:p>
            <a:r>
              <a:rPr lang="en-US" sz="1800" dirty="0"/>
              <a:t>9        0         route advertisement</a:t>
            </a:r>
          </a:p>
          <a:p>
            <a:r>
              <a:rPr lang="en-US" sz="1800" dirty="0"/>
              <a:t>10      0         router discovery</a:t>
            </a:r>
          </a:p>
          <a:p>
            <a:r>
              <a:rPr lang="en-US" sz="1800" dirty="0"/>
              <a:t>11      0         TTL expired</a:t>
            </a:r>
          </a:p>
          <a:p>
            <a:r>
              <a:rPr lang="en-US" sz="1800" dirty="0"/>
              <a:t>12      0         bad IP header</a:t>
            </a:r>
          </a:p>
          <a:p>
            <a:endParaRPr lang="en-US" sz="1800" dirty="0"/>
          </a:p>
        </p:txBody>
      </p:sp>
    </p:spTree>
    <p:extLst>
      <p:ext uri="{BB962C8B-B14F-4D97-AF65-F5344CB8AC3E}">
        <p14:creationId xmlns:p14="http://schemas.microsoft.com/office/powerpoint/2010/main" val="19466818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
                                            <p:txEl>
                                              <p:pRg st="1" end="1"/>
                                            </p:txEl>
                                          </p:spTgt>
                                        </p:tgtEl>
                                        <p:attrNameLst>
                                          <p:attrName>style.visibility</p:attrName>
                                        </p:attrNameLst>
                                      </p:cBhvr>
                                      <p:to>
                                        <p:strVal val="visible"/>
                                      </p:to>
                                    </p:set>
                                    <p:animEffect transition="in" filter="dissolve">
                                      <p:cBhvr>
                                        <p:cTn id="10" dur="500"/>
                                        <p:tgtEl>
                                          <p:spTgt spid="5">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animEffect transition="in" filter="dissolve">
                                      <p:cBhvr>
                                        <p:cTn id="13" dur="500"/>
                                        <p:tgtEl>
                                          <p:spTgt spid="5">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5">
                                            <p:txEl>
                                              <p:pRg st="3" end="3"/>
                                            </p:txEl>
                                          </p:spTgt>
                                        </p:tgtEl>
                                        <p:attrNameLst>
                                          <p:attrName>style.visibility</p:attrName>
                                        </p:attrNameLst>
                                      </p:cBhvr>
                                      <p:to>
                                        <p:strVal val="visible"/>
                                      </p:to>
                                    </p:set>
                                    <p:animEffect transition="in" filter="dissolve">
                                      <p:cBhvr>
                                        <p:cTn id="18" dur="500"/>
                                        <p:tgtEl>
                                          <p:spTgt spid="5">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animEffect transition="in" filter="dissolve">
                                      <p:cBhvr>
                                        <p:cTn id="21" dur="500"/>
                                        <p:tgtEl>
                                          <p:spTgt spid="5">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5">
                                            <p:txEl>
                                              <p:pRg st="5" end="5"/>
                                            </p:txEl>
                                          </p:spTgt>
                                        </p:tgtEl>
                                        <p:attrNameLst>
                                          <p:attrName>style.visibility</p:attrName>
                                        </p:attrNameLst>
                                      </p:cBhvr>
                                      <p:to>
                                        <p:strVal val="visible"/>
                                      </p:to>
                                    </p:set>
                                    <p:animEffect transition="in" filter="dissolve">
                                      <p:cBhvr>
                                        <p:cTn id="26" dur="500"/>
                                        <p:tgtEl>
                                          <p:spTgt spid="5">
                                            <p:txEl>
                                              <p:pRg st="5" end="5"/>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dissolve">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25267" y="291947"/>
            <a:ext cx="10515600" cy="894622"/>
          </a:xfrm>
        </p:spPr>
        <p:txBody>
          <a:bodyPr>
            <a:normAutofit/>
          </a:bodyPr>
          <a:lstStyle/>
          <a:p>
            <a:r>
              <a:rPr lang="en-US" dirty="0"/>
              <a:t>Traceroute and ICMP</a:t>
            </a:r>
            <a:endParaRPr lang="en-US" sz="4400" dirty="0"/>
          </a:p>
        </p:txBody>
      </p:sp>
      <p:sp>
        <p:nvSpPr>
          <p:cNvPr id="17" name="Rectangle 5">
            <a:extLst>
              <a:ext uri="{FF2B5EF4-FFF2-40B4-BE49-F238E27FC236}">
                <a16:creationId xmlns:a16="http://schemas.microsoft.com/office/drawing/2014/main" id="{921D3CC3-7FC4-4346-86E8-F841A7674F2D}"/>
              </a:ext>
            </a:extLst>
          </p:cNvPr>
          <p:cNvSpPr txBox="1">
            <a:spLocks noChangeArrowheads="1"/>
          </p:cNvSpPr>
          <p:nvPr/>
        </p:nvSpPr>
        <p:spPr>
          <a:xfrm>
            <a:off x="980180" y="1324512"/>
            <a:ext cx="9929246" cy="26861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1"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traceroute</a:t>
            </a: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program: provides delay measurement (RTT) from source to router along end-end Internet path towards destination</a:t>
            </a:r>
          </a:p>
          <a:p>
            <a:pPr marL="630238" lvl="1" indent="-287338">
              <a:spcBef>
                <a:spcPts val="1000"/>
              </a:spcBef>
              <a:buClr>
                <a:srgbClr val="0000A3"/>
              </a:buClr>
              <a:buFont typeface="Wingdings" pitchFamily="2" charset="2"/>
              <a:buChar char="§"/>
              <a:defRPr/>
            </a:pPr>
            <a:r>
              <a:rPr kumimoji="0" lang="en-US" altLang="en-US" sz="2800" b="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implemented using TTL in the IP datagram header and ICMP message (type 11, code 0: TTL expired)</a:t>
            </a:r>
          </a:p>
        </p:txBody>
      </p:sp>
      <p:grpSp>
        <p:nvGrpSpPr>
          <p:cNvPr id="3" name="Group 2">
            <a:extLst>
              <a:ext uri="{FF2B5EF4-FFF2-40B4-BE49-F238E27FC236}">
                <a16:creationId xmlns:a16="http://schemas.microsoft.com/office/drawing/2014/main" id="{95D12332-3051-7B8F-D60E-A56610B58CDC}"/>
              </a:ext>
            </a:extLst>
          </p:cNvPr>
          <p:cNvGrpSpPr/>
          <p:nvPr/>
        </p:nvGrpSpPr>
        <p:grpSpPr>
          <a:xfrm>
            <a:off x="1762711" y="4624058"/>
            <a:ext cx="7294612" cy="1021244"/>
            <a:chOff x="1735551" y="4787020"/>
            <a:chExt cx="7294612" cy="1021244"/>
          </a:xfrm>
        </p:grpSpPr>
        <p:sp>
          <p:nvSpPr>
            <p:cNvPr id="18" name="Line 38">
              <a:extLst>
                <a:ext uri="{FF2B5EF4-FFF2-40B4-BE49-F238E27FC236}">
                  <a16:creationId xmlns:a16="http://schemas.microsoft.com/office/drawing/2014/main" id="{54E266FC-2C53-E845-810D-72800D812F60}"/>
                </a:ext>
              </a:extLst>
            </p:cNvPr>
            <p:cNvSpPr>
              <a:spLocks noChangeShapeType="1"/>
            </p:cNvSpPr>
            <p:nvPr/>
          </p:nvSpPr>
          <p:spPr bwMode="auto">
            <a:xfrm>
              <a:off x="2632229" y="5109150"/>
              <a:ext cx="469144" cy="31549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Line 105">
              <a:extLst>
                <a:ext uri="{FF2B5EF4-FFF2-40B4-BE49-F238E27FC236}">
                  <a16:creationId xmlns:a16="http://schemas.microsoft.com/office/drawing/2014/main" id="{BF1773B1-5019-2B4A-BE6A-B8195D8981B9}"/>
                </a:ext>
              </a:extLst>
            </p:cNvPr>
            <p:cNvSpPr>
              <a:spLocks noChangeShapeType="1"/>
            </p:cNvSpPr>
            <p:nvPr/>
          </p:nvSpPr>
          <p:spPr bwMode="auto">
            <a:xfrm flipV="1">
              <a:off x="3492134" y="5210332"/>
              <a:ext cx="639909" cy="2079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81" name="Group 180">
              <a:extLst>
                <a:ext uri="{FF2B5EF4-FFF2-40B4-BE49-F238E27FC236}">
                  <a16:creationId xmlns:a16="http://schemas.microsoft.com/office/drawing/2014/main" id="{349EA779-C782-D646-A376-27962D2DE8E5}"/>
                </a:ext>
              </a:extLst>
            </p:cNvPr>
            <p:cNvGrpSpPr/>
            <p:nvPr/>
          </p:nvGrpSpPr>
          <p:grpSpPr>
            <a:xfrm>
              <a:off x="2909877" y="5257133"/>
              <a:ext cx="860625" cy="398511"/>
              <a:chOff x="7493876" y="2774731"/>
              <a:chExt cx="1481958" cy="894622"/>
            </a:xfrm>
          </p:grpSpPr>
          <p:sp>
            <p:nvSpPr>
              <p:cNvPr id="182" name="Freeform 181">
                <a:extLst>
                  <a:ext uri="{FF2B5EF4-FFF2-40B4-BE49-F238E27FC236}">
                    <a16:creationId xmlns:a16="http://schemas.microsoft.com/office/drawing/2014/main" id="{051DA911-6679-5545-AC55-97B68D0A590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3" name="Oval 182">
                <a:extLst>
                  <a:ext uri="{FF2B5EF4-FFF2-40B4-BE49-F238E27FC236}">
                    <a16:creationId xmlns:a16="http://schemas.microsoft.com/office/drawing/2014/main" id="{1B387723-AD5A-6B40-86DC-4E06378B6C3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4" name="Group 183">
                <a:extLst>
                  <a:ext uri="{FF2B5EF4-FFF2-40B4-BE49-F238E27FC236}">
                    <a16:creationId xmlns:a16="http://schemas.microsoft.com/office/drawing/2014/main" id="{EAEAA504-561F-934C-865A-D764D9D4B585}"/>
                  </a:ext>
                </a:extLst>
              </p:cNvPr>
              <p:cNvGrpSpPr/>
              <p:nvPr/>
            </p:nvGrpSpPr>
            <p:grpSpPr>
              <a:xfrm>
                <a:off x="7713663" y="2848339"/>
                <a:ext cx="1042107" cy="425543"/>
                <a:chOff x="7786941" y="2884917"/>
                <a:chExt cx="897649" cy="353919"/>
              </a:xfrm>
            </p:grpSpPr>
            <p:sp>
              <p:nvSpPr>
                <p:cNvPr id="185" name="Freeform 184">
                  <a:extLst>
                    <a:ext uri="{FF2B5EF4-FFF2-40B4-BE49-F238E27FC236}">
                      <a16:creationId xmlns:a16="http://schemas.microsoft.com/office/drawing/2014/main" id="{B39429AE-64BE-C648-B108-3B471FFD1A3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109B151A-13E2-DE44-ACE5-AC68DBD136E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7" name="Freeform 186">
                  <a:extLst>
                    <a:ext uri="{FF2B5EF4-FFF2-40B4-BE49-F238E27FC236}">
                      <a16:creationId xmlns:a16="http://schemas.microsoft.com/office/drawing/2014/main" id="{EF70FD4D-FD10-ED44-BB61-DD85162EEA3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F03C20EC-4A97-134D-9A10-FFE3DDFF03F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0" name="Line 106">
              <a:extLst>
                <a:ext uri="{FF2B5EF4-FFF2-40B4-BE49-F238E27FC236}">
                  <a16:creationId xmlns:a16="http://schemas.microsoft.com/office/drawing/2014/main" id="{254FEBFF-881B-E94A-B5B4-5A077C547A5D}"/>
                </a:ext>
              </a:extLst>
            </p:cNvPr>
            <p:cNvSpPr>
              <a:spLocks noChangeShapeType="1"/>
            </p:cNvSpPr>
            <p:nvPr/>
          </p:nvSpPr>
          <p:spPr bwMode="auto">
            <a:xfrm>
              <a:off x="4427173" y="5194457"/>
              <a:ext cx="677550" cy="2079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Line 108">
              <a:extLst>
                <a:ext uri="{FF2B5EF4-FFF2-40B4-BE49-F238E27FC236}">
                  <a16:creationId xmlns:a16="http://schemas.microsoft.com/office/drawing/2014/main" id="{524659AB-C458-864A-B318-E8190017E7B8}"/>
                </a:ext>
              </a:extLst>
            </p:cNvPr>
            <p:cNvSpPr>
              <a:spLocks noChangeShapeType="1"/>
            </p:cNvSpPr>
            <p:nvPr/>
          </p:nvSpPr>
          <p:spPr bwMode="auto">
            <a:xfrm flipH="1">
              <a:off x="4189046" y="4805519"/>
              <a:ext cx="661222" cy="2730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291">
              <a:extLst>
                <a:ext uri="{FF2B5EF4-FFF2-40B4-BE49-F238E27FC236}">
                  <a16:creationId xmlns:a16="http://schemas.microsoft.com/office/drawing/2014/main" id="{EB8F889A-4D2D-1B4E-8BFD-EC217EFF65EB}"/>
                </a:ext>
              </a:extLst>
            </p:cNvPr>
            <p:cNvSpPr>
              <a:spLocks noChangeShapeType="1"/>
            </p:cNvSpPr>
            <p:nvPr/>
          </p:nvSpPr>
          <p:spPr bwMode="auto">
            <a:xfrm>
              <a:off x="4157297" y="5326219"/>
              <a:ext cx="318847" cy="311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2" name="Group 171">
              <a:extLst>
                <a:ext uri="{FF2B5EF4-FFF2-40B4-BE49-F238E27FC236}">
                  <a16:creationId xmlns:a16="http://schemas.microsoft.com/office/drawing/2014/main" id="{DA77B42D-EF91-9343-B8AA-7F791CA6173D}"/>
                </a:ext>
              </a:extLst>
            </p:cNvPr>
            <p:cNvGrpSpPr/>
            <p:nvPr/>
          </p:nvGrpSpPr>
          <p:grpSpPr>
            <a:xfrm>
              <a:off x="3757890" y="4946456"/>
              <a:ext cx="860625" cy="398511"/>
              <a:chOff x="7493876" y="2774731"/>
              <a:chExt cx="1481958" cy="894622"/>
            </a:xfrm>
          </p:grpSpPr>
          <p:sp>
            <p:nvSpPr>
              <p:cNvPr id="173" name="Freeform 172">
                <a:extLst>
                  <a:ext uri="{FF2B5EF4-FFF2-40B4-BE49-F238E27FC236}">
                    <a16:creationId xmlns:a16="http://schemas.microsoft.com/office/drawing/2014/main" id="{717B3640-CBA8-9D4D-B10E-118D8375828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4" name="Oval 173">
                <a:extLst>
                  <a:ext uri="{FF2B5EF4-FFF2-40B4-BE49-F238E27FC236}">
                    <a16:creationId xmlns:a16="http://schemas.microsoft.com/office/drawing/2014/main" id="{3DF87D0C-16B9-0242-9434-F058BACF6AF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5" name="Group 174">
                <a:extLst>
                  <a:ext uri="{FF2B5EF4-FFF2-40B4-BE49-F238E27FC236}">
                    <a16:creationId xmlns:a16="http://schemas.microsoft.com/office/drawing/2014/main" id="{875F2C4B-EC99-0546-B8BC-E6ABDA1C57CF}"/>
                  </a:ext>
                </a:extLst>
              </p:cNvPr>
              <p:cNvGrpSpPr/>
              <p:nvPr/>
            </p:nvGrpSpPr>
            <p:grpSpPr>
              <a:xfrm>
                <a:off x="7713663" y="2848339"/>
                <a:ext cx="1042107" cy="425543"/>
                <a:chOff x="7786941" y="2884917"/>
                <a:chExt cx="897649" cy="353919"/>
              </a:xfrm>
            </p:grpSpPr>
            <p:sp>
              <p:nvSpPr>
                <p:cNvPr id="176" name="Freeform 175">
                  <a:extLst>
                    <a:ext uri="{FF2B5EF4-FFF2-40B4-BE49-F238E27FC236}">
                      <a16:creationId xmlns:a16="http://schemas.microsoft.com/office/drawing/2014/main" id="{7AB43264-5575-584F-8FE6-D1C2C13E1C3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7" name="Freeform 176">
                  <a:extLst>
                    <a:ext uri="{FF2B5EF4-FFF2-40B4-BE49-F238E27FC236}">
                      <a16:creationId xmlns:a16="http://schemas.microsoft.com/office/drawing/2014/main" id="{99D8A414-A25C-5C43-9BC9-95C40A420EC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B398E537-2A8D-B343-AFFC-0C206FB72B1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9" name="Freeform 178">
                  <a:extLst>
                    <a:ext uri="{FF2B5EF4-FFF2-40B4-BE49-F238E27FC236}">
                      <a16:creationId xmlns:a16="http://schemas.microsoft.com/office/drawing/2014/main" id="{8F5B5F4D-A081-8041-8446-B98FF777149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2" name="Line 113">
              <a:extLst>
                <a:ext uri="{FF2B5EF4-FFF2-40B4-BE49-F238E27FC236}">
                  <a16:creationId xmlns:a16="http://schemas.microsoft.com/office/drawing/2014/main" id="{EEC03E85-460E-344B-B658-EA55A9271333}"/>
                </a:ext>
              </a:extLst>
            </p:cNvPr>
            <p:cNvSpPr>
              <a:spLocks noChangeShapeType="1"/>
            </p:cNvSpPr>
            <p:nvPr/>
          </p:nvSpPr>
          <p:spPr bwMode="auto">
            <a:xfrm flipH="1">
              <a:off x="5403483" y="5254782"/>
              <a:ext cx="865759" cy="1444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294">
              <a:extLst>
                <a:ext uri="{FF2B5EF4-FFF2-40B4-BE49-F238E27FC236}">
                  <a16:creationId xmlns:a16="http://schemas.microsoft.com/office/drawing/2014/main" id="{6AFF4B42-51C0-8447-92BB-FCA57D50B68A}"/>
                </a:ext>
              </a:extLst>
            </p:cNvPr>
            <p:cNvSpPr>
              <a:spLocks noChangeShapeType="1"/>
            </p:cNvSpPr>
            <p:nvPr/>
          </p:nvSpPr>
          <p:spPr bwMode="auto">
            <a:xfrm flipH="1">
              <a:off x="4798646" y="5516719"/>
              <a:ext cx="487128" cy="1524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64" name="Group 163">
              <a:extLst>
                <a:ext uri="{FF2B5EF4-FFF2-40B4-BE49-F238E27FC236}">
                  <a16:creationId xmlns:a16="http://schemas.microsoft.com/office/drawing/2014/main" id="{CEAC493A-EEEF-7C4F-AA98-1801621812D4}"/>
                </a:ext>
              </a:extLst>
            </p:cNvPr>
            <p:cNvGrpSpPr/>
            <p:nvPr/>
          </p:nvGrpSpPr>
          <p:grpSpPr>
            <a:xfrm>
              <a:off x="4786210" y="5286743"/>
              <a:ext cx="860625" cy="398511"/>
              <a:chOff x="7493876" y="2774731"/>
              <a:chExt cx="1481958" cy="894622"/>
            </a:xfrm>
          </p:grpSpPr>
          <p:sp>
            <p:nvSpPr>
              <p:cNvPr id="165" name="Freeform 164">
                <a:extLst>
                  <a:ext uri="{FF2B5EF4-FFF2-40B4-BE49-F238E27FC236}">
                    <a16:creationId xmlns:a16="http://schemas.microsoft.com/office/drawing/2014/main" id="{7C772A01-ED51-DF4C-9654-6B6278386C2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6" name="Oval 165">
                <a:extLst>
                  <a:ext uri="{FF2B5EF4-FFF2-40B4-BE49-F238E27FC236}">
                    <a16:creationId xmlns:a16="http://schemas.microsoft.com/office/drawing/2014/main" id="{B003DFE7-C366-8140-9629-CD63DF215ED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7" name="Group 166">
                <a:extLst>
                  <a:ext uri="{FF2B5EF4-FFF2-40B4-BE49-F238E27FC236}">
                    <a16:creationId xmlns:a16="http://schemas.microsoft.com/office/drawing/2014/main" id="{5F84292C-45D7-D245-AF05-1049328026B3}"/>
                  </a:ext>
                </a:extLst>
              </p:cNvPr>
              <p:cNvGrpSpPr/>
              <p:nvPr/>
            </p:nvGrpSpPr>
            <p:grpSpPr>
              <a:xfrm>
                <a:off x="7713663" y="2848339"/>
                <a:ext cx="1042107" cy="425543"/>
                <a:chOff x="7786941" y="2884917"/>
                <a:chExt cx="897649" cy="353919"/>
              </a:xfrm>
            </p:grpSpPr>
            <p:sp>
              <p:nvSpPr>
                <p:cNvPr id="168" name="Freeform 167">
                  <a:extLst>
                    <a:ext uri="{FF2B5EF4-FFF2-40B4-BE49-F238E27FC236}">
                      <a16:creationId xmlns:a16="http://schemas.microsoft.com/office/drawing/2014/main" id="{672ECA71-4ED1-A742-8D27-C7DD78E8129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Freeform 168">
                  <a:extLst>
                    <a:ext uri="{FF2B5EF4-FFF2-40B4-BE49-F238E27FC236}">
                      <a16:creationId xmlns:a16="http://schemas.microsoft.com/office/drawing/2014/main" id="{AB422B19-1B67-F744-AB96-3C00EBB25F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64DBC56A-851B-1045-8E18-0E1AE5828A8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1" name="Freeform 170">
                  <a:extLst>
                    <a:ext uri="{FF2B5EF4-FFF2-40B4-BE49-F238E27FC236}">
                      <a16:creationId xmlns:a16="http://schemas.microsoft.com/office/drawing/2014/main" id="{687D1E8F-A9D2-414E-B37C-C2A41CFCDB2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3" name="Line 260">
              <a:extLst>
                <a:ext uri="{FF2B5EF4-FFF2-40B4-BE49-F238E27FC236}">
                  <a16:creationId xmlns:a16="http://schemas.microsoft.com/office/drawing/2014/main" id="{146ED7EC-5957-5A4D-8C10-71CB9EFF9CF6}"/>
                </a:ext>
              </a:extLst>
            </p:cNvPr>
            <p:cNvSpPr>
              <a:spLocks noChangeShapeType="1"/>
            </p:cNvSpPr>
            <p:nvPr/>
          </p:nvSpPr>
          <p:spPr bwMode="auto">
            <a:xfrm>
              <a:off x="6522673" y="5219857"/>
              <a:ext cx="677550" cy="2079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261">
              <a:extLst>
                <a:ext uri="{FF2B5EF4-FFF2-40B4-BE49-F238E27FC236}">
                  <a16:creationId xmlns:a16="http://schemas.microsoft.com/office/drawing/2014/main" id="{7F082344-D846-A442-8098-3870FBC04E2E}"/>
                </a:ext>
              </a:extLst>
            </p:cNvPr>
            <p:cNvSpPr>
              <a:spLocks noChangeShapeType="1"/>
            </p:cNvSpPr>
            <p:nvPr/>
          </p:nvSpPr>
          <p:spPr bwMode="auto">
            <a:xfrm flipH="1">
              <a:off x="7460883" y="5165882"/>
              <a:ext cx="777191" cy="2778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292">
              <a:extLst>
                <a:ext uri="{FF2B5EF4-FFF2-40B4-BE49-F238E27FC236}">
                  <a16:creationId xmlns:a16="http://schemas.microsoft.com/office/drawing/2014/main" id="{F2A2632A-A659-1B45-9C0A-17E3A7312946}"/>
                </a:ext>
              </a:extLst>
            </p:cNvPr>
            <p:cNvSpPr>
              <a:spLocks noChangeShapeType="1"/>
            </p:cNvSpPr>
            <p:nvPr/>
          </p:nvSpPr>
          <p:spPr bwMode="auto">
            <a:xfrm>
              <a:off x="6081347" y="4913469"/>
              <a:ext cx="318847" cy="311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295">
              <a:extLst>
                <a:ext uri="{FF2B5EF4-FFF2-40B4-BE49-F238E27FC236}">
                  <a16:creationId xmlns:a16="http://schemas.microsoft.com/office/drawing/2014/main" id="{69CE8977-5EAF-2D48-AB87-ABB232029696}"/>
                </a:ext>
              </a:extLst>
            </p:cNvPr>
            <p:cNvSpPr>
              <a:spLocks noChangeShapeType="1"/>
            </p:cNvSpPr>
            <p:nvPr/>
          </p:nvSpPr>
          <p:spPr bwMode="auto">
            <a:xfrm>
              <a:off x="5195749" y="5020337"/>
              <a:ext cx="8857" cy="2603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Text Box 300">
              <a:extLst>
                <a:ext uri="{FF2B5EF4-FFF2-40B4-BE49-F238E27FC236}">
                  <a16:creationId xmlns:a16="http://schemas.microsoft.com/office/drawing/2014/main" id="{A650D718-81E6-C34A-AA06-669C83840015}"/>
                </a:ext>
              </a:extLst>
            </p:cNvPr>
            <p:cNvSpPr txBox="1">
              <a:spLocks noChangeArrowheads="1"/>
            </p:cNvSpPr>
            <p:nvPr/>
          </p:nvSpPr>
          <p:spPr bwMode="auto">
            <a:xfrm>
              <a:off x="2799984" y="4878544"/>
              <a:ext cx="13971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3 probes</a:t>
              </a:r>
            </a:p>
          </p:txBody>
        </p:sp>
        <p:sp>
          <p:nvSpPr>
            <p:cNvPr id="30" name="Text Box 302">
              <a:extLst>
                <a:ext uri="{FF2B5EF4-FFF2-40B4-BE49-F238E27FC236}">
                  <a16:creationId xmlns:a16="http://schemas.microsoft.com/office/drawing/2014/main" id="{8C2F6269-CD63-DC47-AA5A-D6F6AD85E9F6}"/>
                </a:ext>
              </a:extLst>
            </p:cNvPr>
            <p:cNvSpPr txBox="1">
              <a:spLocks noChangeArrowheads="1"/>
            </p:cNvSpPr>
            <p:nvPr/>
          </p:nvSpPr>
          <p:spPr bwMode="auto">
            <a:xfrm>
              <a:off x="3414347" y="5438932"/>
              <a:ext cx="13971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3 probes</a:t>
              </a:r>
            </a:p>
          </p:txBody>
        </p:sp>
        <p:sp>
          <p:nvSpPr>
            <p:cNvPr id="31" name="Text Box 304">
              <a:extLst>
                <a:ext uri="{FF2B5EF4-FFF2-40B4-BE49-F238E27FC236}">
                  <a16:creationId xmlns:a16="http://schemas.microsoft.com/office/drawing/2014/main" id="{43A2AD3C-9D79-9140-BB67-1BE3BD4261D1}"/>
                </a:ext>
              </a:extLst>
            </p:cNvPr>
            <p:cNvSpPr txBox="1">
              <a:spLocks noChangeArrowheads="1"/>
            </p:cNvSpPr>
            <p:nvPr/>
          </p:nvSpPr>
          <p:spPr bwMode="auto">
            <a:xfrm>
              <a:off x="4643523" y="4787020"/>
              <a:ext cx="13971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3 probes</a:t>
              </a:r>
            </a:p>
          </p:txBody>
        </p:sp>
        <p:grpSp>
          <p:nvGrpSpPr>
            <p:cNvPr id="32" name="Group 100">
              <a:extLst>
                <a:ext uri="{FF2B5EF4-FFF2-40B4-BE49-F238E27FC236}">
                  <a16:creationId xmlns:a16="http://schemas.microsoft.com/office/drawing/2014/main" id="{1BEC51D1-0886-F14D-B99F-4CA3879860C9}"/>
                </a:ext>
              </a:extLst>
            </p:cNvPr>
            <p:cNvGrpSpPr>
              <a:grpSpLocks/>
            </p:cNvGrpSpPr>
            <p:nvPr/>
          </p:nvGrpSpPr>
          <p:grpSpPr bwMode="auto">
            <a:xfrm>
              <a:off x="1735551" y="4815044"/>
              <a:ext cx="1027081" cy="688975"/>
              <a:chOff x="-44" y="1473"/>
              <a:chExt cx="981" cy="1105"/>
            </a:xfrm>
          </p:grpSpPr>
          <p:pic>
            <p:nvPicPr>
              <p:cNvPr id="33" name="Picture 101" descr="desktop_computer_stylized_medium">
                <a:extLst>
                  <a:ext uri="{FF2B5EF4-FFF2-40B4-BE49-F238E27FC236}">
                    <a16:creationId xmlns:a16="http://schemas.microsoft.com/office/drawing/2014/main" id="{C4436358-53EB-1341-B2F7-BBA9BFD86F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Freeform 102">
                <a:extLst>
                  <a:ext uri="{FF2B5EF4-FFF2-40B4-BE49-F238E27FC236}">
                    <a16:creationId xmlns:a16="http://schemas.microsoft.com/office/drawing/2014/main" id="{4813CA23-213B-0C4B-B526-D05F84EB9650}"/>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7" name="Group 103">
              <a:extLst>
                <a:ext uri="{FF2B5EF4-FFF2-40B4-BE49-F238E27FC236}">
                  <a16:creationId xmlns:a16="http://schemas.microsoft.com/office/drawing/2014/main" id="{838A2555-9382-2A43-A8D2-3F77BF649C4C}"/>
                </a:ext>
              </a:extLst>
            </p:cNvPr>
            <p:cNvGrpSpPr>
              <a:grpSpLocks/>
            </p:cNvGrpSpPr>
            <p:nvPr/>
          </p:nvGrpSpPr>
          <p:grpSpPr bwMode="auto">
            <a:xfrm flipH="1">
              <a:off x="7978409" y="4853144"/>
              <a:ext cx="1051754" cy="669925"/>
              <a:chOff x="-44" y="1473"/>
              <a:chExt cx="981" cy="1105"/>
            </a:xfrm>
          </p:grpSpPr>
          <p:pic>
            <p:nvPicPr>
              <p:cNvPr id="42" name="Picture 104" descr="desktop_computer_stylized_medium">
                <a:extLst>
                  <a:ext uri="{FF2B5EF4-FFF2-40B4-BE49-F238E27FC236}">
                    <a16:creationId xmlns:a16="http://schemas.microsoft.com/office/drawing/2014/main" id="{99E32CCD-2CED-C441-BCF6-83FBBB7A20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Freeform 105">
                <a:extLst>
                  <a:ext uri="{FF2B5EF4-FFF2-40B4-BE49-F238E27FC236}">
                    <a16:creationId xmlns:a16="http://schemas.microsoft.com/office/drawing/2014/main" id="{1DE64A0C-778E-0542-AF02-9D5203B331A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4" name="Freeform 303">
              <a:extLst>
                <a:ext uri="{FF2B5EF4-FFF2-40B4-BE49-F238E27FC236}">
                  <a16:creationId xmlns:a16="http://schemas.microsoft.com/office/drawing/2014/main" id="{D57CFF59-F6AE-0444-8D13-D8E49817EC92}"/>
                </a:ext>
              </a:extLst>
            </p:cNvPr>
            <p:cNvSpPr>
              <a:spLocks/>
            </p:cNvSpPr>
            <p:nvPr/>
          </p:nvSpPr>
          <p:spPr bwMode="auto">
            <a:xfrm>
              <a:off x="2669809" y="5099207"/>
              <a:ext cx="3135331" cy="403225"/>
            </a:xfrm>
            <a:custGeom>
              <a:avLst/>
              <a:gdLst>
                <a:gd name="T0" fmla="*/ 2147483647 w 1416"/>
                <a:gd name="T1" fmla="*/ 2147483647 h 254"/>
                <a:gd name="T2" fmla="*/ 2147483647 w 1416"/>
                <a:gd name="T3" fmla="*/ 2147483647 h 254"/>
                <a:gd name="T4" fmla="*/ 2147483647 w 1416"/>
                <a:gd name="T5" fmla="*/ 2147483647 h 254"/>
                <a:gd name="T6" fmla="*/ 2147483647 w 1416"/>
                <a:gd name="T7" fmla="*/ 2147483647 h 254"/>
                <a:gd name="T8" fmla="*/ 2147483647 w 1416"/>
                <a:gd name="T9" fmla="*/ 2147483647 h 254"/>
                <a:gd name="T10" fmla="*/ 2147483647 w 1416"/>
                <a:gd name="T11" fmla="*/ 2147483647 h 254"/>
                <a:gd name="T12" fmla="*/ 0 w 1416"/>
                <a:gd name="T13" fmla="*/ 2147483647 h 254"/>
                <a:gd name="T14" fmla="*/ 0 60000 65536"/>
                <a:gd name="T15" fmla="*/ 0 60000 65536"/>
                <a:gd name="T16" fmla="*/ 0 60000 65536"/>
                <a:gd name="T17" fmla="*/ 0 60000 65536"/>
                <a:gd name="T18" fmla="*/ 0 60000 65536"/>
                <a:gd name="T19" fmla="*/ 0 60000 65536"/>
                <a:gd name="T20" fmla="*/ 0 60000 65536"/>
                <a:gd name="T21" fmla="*/ 0 w 1416"/>
                <a:gd name="T22" fmla="*/ 0 h 254"/>
                <a:gd name="T23" fmla="*/ 1416 w 1416"/>
                <a:gd name="T24" fmla="*/ 254 h 2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6" h="254">
                  <a:moveTo>
                    <a:pt x="76" y="30"/>
                  </a:moveTo>
                  <a:cubicBezTo>
                    <a:pt x="137" y="11"/>
                    <a:pt x="200" y="170"/>
                    <a:pt x="324" y="170"/>
                  </a:cubicBezTo>
                  <a:cubicBezTo>
                    <a:pt x="461" y="165"/>
                    <a:pt x="717" y="0"/>
                    <a:pt x="896" y="2"/>
                  </a:cubicBezTo>
                  <a:cubicBezTo>
                    <a:pt x="1075" y="4"/>
                    <a:pt x="1416" y="122"/>
                    <a:pt x="1400" y="182"/>
                  </a:cubicBezTo>
                  <a:cubicBezTo>
                    <a:pt x="1384" y="242"/>
                    <a:pt x="1073" y="63"/>
                    <a:pt x="896" y="74"/>
                  </a:cubicBezTo>
                  <a:cubicBezTo>
                    <a:pt x="719" y="85"/>
                    <a:pt x="489" y="254"/>
                    <a:pt x="340" y="250"/>
                  </a:cubicBezTo>
                  <a:cubicBezTo>
                    <a:pt x="191" y="246"/>
                    <a:pt x="62" y="32"/>
                    <a:pt x="0" y="50"/>
                  </a:cubicBezTo>
                </a:path>
              </a:pathLst>
            </a:custGeom>
            <a:noFill/>
            <a:ln w="28575">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299">
              <a:extLst>
                <a:ext uri="{FF2B5EF4-FFF2-40B4-BE49-F238E27FC236}">
                  <a16:creationId xmlns:a16="http://schemas.microsoft.com/office/drawing/2014/main" id="{106F45C5-44D3-EB44-A1DD-18F6304B9226}"/>
                </a:ext>
              </a:extLst>
            </p:cNvPr>
            <p:cNvSpPr>
              <a:spLocks/>
            </p:cNvSpPr>
            <p:nvPr/>
          </p:nvSpPr>
          <p:spPr bwMode="auto">
            <a:xfrm>
              <a:off x="2701559" y="5135719"/>
              <a:ext cx="584553" cy="419100"/>
            </a:xfrm>
            <a:custGeom>
              <a:avLst/>
              <a:gdLst>
                <a:gd name="T0" fmla="*/ 2147483647 w 264"/>
                <a:gd name="T1" fmla="*/ 0 h 264"/>
                <a:gd name="T2" fmla="*/ 2147483647 w 264"/>
                <a:gd name="T3" fmla="*/ 2147483647 h 264"/>
                <a:gd name="T4" fmla="*/ 0 w 264"/>
                <a:gd name="T5" fmla="*/ 2147483647 h 264"/>
                <a:gd name="T6" fmla="*/ 0 60000 65536"/>
                <a:gd name="T7" fmla="*/ 0 60000 65536"/>
                <a:gd name="T8" fmla="*/ 0 60000 65536"/>
                <a:gd name="T9" fmla="*/ 0 w 264"/>
                <a:gd name="T10" fmla="*/ 0 h 264"/>
                <a:gd name="T11" fmla="*/ 264 w 264"/>
                <a:gd name="T12" fmla="*/ 264 h 264"/>
              </a:gdLst>
              <a:ahLst/>
              <a:cxnLst>
                <a:cxn ang="T6">
                  <a:pos x="T0" y="T1"/>
                </a:cxn>
                <a:cxn ang="T7">
                  <a:pos x="T2" y="T3"/>
                </a:cxn>
                <a:cxn ang="T8">
                  <a:pos x="T4" y="T5"/>
                </a:cxn>
              </a:cxnLst>
              <a:rect l="T9" t="T10" r="T11" b="T12"/>
              <a:pathLst>
                <a:path w="264" h="264">
                  <a:moveTo>
                    <a:pt x="60" y="0"/>
                  </a:moveTo>
                  <a:cubicBezTo>
                    <a:pt x="86" y="31"/>
                    <a:pt x="264" y="176"/>
                    <a:pt x="228" y="220"/>
                  </a:cubicBezTo>
                  <a:cubicBezTo>
                    <a:pt x="192" y="264"/>
                    <a:pt x="60" y="109"/>
                    <a:pt x="0" y="88"/>
                  </a:cubicBezTo>
                </a:path>
              </a:pathLst>
            </a:custGeom>
            <a:noFill/>
            <a:ln w="28575">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6" name="Freeform 301">
              <a:extLst>
                <a:ext uri="{FF2B5EF4-FFF2-40B4-BE49-F238E27FC236}">
                  <a16:creationId xmlns:a16="http://schemas.microsoft.com/office/drawing/2014/main" id="{B0DADD8E-881D-B14F-BA59-384DC3B918B6}"/>
                </a:ext>
              </a:extLst>
            </p:cNvPr>
            <p:cNvSpPr>
              <a:spLocks/>
            </p:cNvSpPr>
            <p:nvPr/>
          </p:nvSpPr>
          <p:spPr bwMode="auto">
            <a:xfrm>
              <a:off x="2695210" y="5049994"/>
              <a:ext cx="1877656" cy="474663"/>
            </a:xfrm>
            <a:custGeom>
              <a:avLst/>
              <a:gdLst>
                <a:gd name="T0" fmla="*/ 2147483647 w 848"/>
                <a:gd name="T1" fmla="*/ 2147483647 h 299"/>
                <a:gd name="T2" fmla="*/ 2147483647 w 848"/>
                <a:gd name="T3" fmla="*/ 2147483647 h 299"/>
                <a:gd name="T4" fmla="*/ 2147483647 w 848"/>
                <a:gd name="T5" fmla="*/ 2147483647 h 299"/>
                <a:gd name="T6" fmla="*/ 2147483647 w 848"/>
                <a:gd name="T7" fmla="*/ 2147483647 h 299"/>
                <a:gd name="T8" fmla="*/ 0 w 848"/>
                <a:gd name="T9" fmla="*/ 2147483647 h 299"/>
                <a:gd name="T10" fmla="*/ 0 60000 65536"/>
                <a:gd name="T11" fmla="*/ 0 60000 65536"/>
                <a:gd name="T12" fmla="*/ 0 60000 65536"/>
                <a:gd name="T13" fmla="*/ 0 60000 65536"/>
                <a:gd name="T14" fmla="*/ 0 60000 65536"/>
                <a:gd name="T15" fmla="*/ 0 w 848"/>
                <a:gd name="T16" fmla="*/ 0 h 299"/>
                <a:gd name="T17" fmla="*/ 848 w 848"/>
                <a:gd name="T18" fmla="*/ 299 h 299"/>
              </a:gdLst>
              <a:ahLst/>
              <a:cxnLst>
                <a:cxn ang="T10">
                  <a:pos x="T0" y="T1"/>
                </a:cxn>
                <a:cxn ang="T11">
                  <a:pos x="T2" y="T3"/>
                </a:cxn>
                <a:cxn ang="T12">
                  <a:pos x="T4" y="T5"/>
                </a:cxn>
                <a:cxn ang="T13">
                  <a:pos x="T6" y="T7"/>
                </a:cxn>
                <a:cxn ang="T14">
                  <a:pos x="T8" y="T9"/>
                </a:cxn>
              </a:cxnLst>
              <a:rect l="T15" t="T16" r="T17" b="T18"/>
              <a:pathLst>
                <a:path w="848" h="299">
                  <a:moveTo>
                    <a:pt x="76" y="76"/>
                  </a:moveTo>
                  <a:cubicBezTo>
                    <a:pt x="137" y="57"/>
                    <a:pt x="200" y="216"/>
                    <a:pt x="324" y="216"/>
                  </a:cubicBezTo>
                  <a:cubicBezTo>
                    <a:pt x="448" y="216"/>
                    <a:pt x="792" y="0"/>
                    <a:pt x="820" y="76"/>
                  </a:cubicBezTo>
                  <a:cubicBezTo>
                    <a:pt x="848" y="152"/>
                    <a:pt x="469" y="245"/>
                    <a:pt x="340" y="296"/>
                  </a:cubicBezTo>
                  <a:cubicBezTo>
                    <a:pt x="203" y="299"/>
                    <a:pt x="62" y="78"/>
                    <a:pt x="0" y="96"/>
                  </a:cubicBezTo>
                </a:path>
              </a:pathLst>
            </a:custGeom>
            <a:noFill/>
            <a:ln w="28575">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55">
              <a:extLst>
                <a:ext uri="{FF2B5EF4-FFF2-40B4-BE49-F238E27FC236}">
                  <a16:creationId xmlns:a16="http://schemas.microsoft.com/office/drawing/2014/main" id="{91E1CD52-668E-2940-80F2-B10C4C902272}"/>
                </a:ext>
              </a:extLst>
            </p:cNvPr>
            <p:cNvGrpSpPr/>
            <p:nvPr/>
          </p:nvGrpSpPr>
          <p:grpSpPr>
            <a:xfrm>
              <a:off x="5896823" y="4972528"/>
              <a:ext cx="860625" cy="398511"/>
              <a:chOff x="7493876" y="2774731"/>
              <a:chExt cx="1481958" cy="894622"/>
            </a:xfrm>
          </p:grpSpPr>
          <p:sp>
            <p:nvSpPr>
              <p:cNvPr id="157" name="Freeform 156">
                <a:extLst>
                  <a:ext uri="{FF2B5EF4-FFF2-40B4-BE49-F238E27FC236}">
                    <a16:creationId xmlns:a16="http://schemas.microsoft.com/office/drawing/2014/main" id="{524447EB-AF2A-A041-9AAF-22AE80BEBBC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02DFC5C8-0F07-0646-B191-3F36D49C234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39560971-B62C-2E4C-935A-836B55269213}"/>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E2E046A7-F455-5A48-9F2B-58FE95A5E2B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B411AFE3-7C43-B447-9404-B41B6AD175D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149A557C-1B39-D44A-ABCE-44F29E0A3D1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47C4949-2773-9643-AB8D-C5F0FC9CD57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Tree>
    <p:extLst>
      <p:ext uri="{BB962C8B-B14F-4D97-AF65-F5344CB8AC3E}">
        <p14:creationId xmlns:p14="http://schemas.microsoft.com/office/powerpoint/2010/main" val="24338383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Line 38">
            <a:extLst>
              <a:ext uri="{FF2B5EF4-FFF2-40B4-BE49-F238E27FC236}">
                <a16:creationId xmlns:a16="http://schemas.microsoft.com/office/drawing/2014/main" id="{AC6D9F55-2634-3E47-8DAC-F9B6C7AB8ECD}"/>
              </a:ext>
            </a:extLst>
          </p:cNvPr>
          <p:cNvSpPr>
            <a:spLocks noChangeShapeType="1"/>
          </p:cNvSpPr>
          <p:nvPr/>
        </p:nvSpPr>
        <p:spPr bwMode="auto">
          <a:xfrm>
            <a:off x="2523068" y="1745295"/>
            <a:ext cx="288925" cy="265113"/>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p>
        </p:txBody>
      </p:sp>
      <p:sp>
        <p:nvSpPr>
          <p:cNvPr id="11" name="Line 105">
            <a:extLst>
              <a:ext uri="{FF2B5EF4-FFF2-40B4-BE49-F238E27FC236}">
                <a16:creationId xmlns:a16="http://schemas.microsoft.com/office/drawing/2014/main" id="{63045DF4-4308-5F42-9EFE-B4355F710F5B}"/>
              </a:ext>
            </a:extLst>
          </p:cNvPr>
          <p:cNvSpPr>
            <a:spLocks noChangeShapeType="1"/>
          </p:cNvSpPr>
          <p:nvPr/>
        </p:nvSpPr>
        <p:spPr bwMode="auto">
          <a:xfrm flipV="1">
            <a:off x="3316818" y="1796095"/>
            <a:ext cx="458788" cy="207963"/>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p>
        </p:txBody>
      </p:sp>
      <p:sp>
        <p:nvSpPr>
          <p:cNvPr id="12" name="Line 106">
            <a:extLst>
              <a:ext uri="{FF2B5EF4-FFF2-40B4-BE49-F238E27FC236}">
                <a16:creationId xmlns:a16="http://schemas.microsoft.com/office/drawing/2014/main" id="{BBB17065-A510-114A-8621-EE1EA354173C}"/>
              </a:ext>
            </a:extLst>
          </p:cNvPr>
          <p:cNvSpPr>
            <a:spLocks noChangeShapeType="1"/>
          </p:cNvSpPr>
          <p:nvPr/>
        </p:nvSpPr>
        <p:spPr bwMode="auto">
          <a:xfrm>
            <a:off x="4251856" y="1780220"/>
            <a:ext cx="485775" cy="207963"/>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p>
        </p:txBody>
      </p:sp>
      <p:grpSp>
        <p:nvGrpSpPr>
          <p:cNvPr id="111" name="Group 110">
            <a:extLst>
              <a:ext uri="{FF2B5EF4-FFF2-40B4-BE49-F238E27FC236}">
                <a16:creationId xmlns:a16="http://schemas.microsoft.com/office/drawing/2014/main" id="{E4D00AFC-0ED6-A64F-9541-51DAA9871165}"/>
              </a:ext>
            </a:extLst>
          </p:cNvPr>
          <p:cNvGrpSpPr/>
          <p:nvPr/>
        </p:nvGrpSpPr>
        <p:grpSpPr>
          <a:xfrm>
            <a:off x="2687515" y="1862419"/>
            <a:ext cx="649995" cy="330505"/>
            <a:chOff x="7493876" y="2774731"/>
            <a:chExt cx="1481958" cy="894622"/>
          </a:xfrm>
        </p:grpSpPr>
        <p:sp>
          <p:nvSpPr>
            <p:cNvPr id="112" name="Freeform 111">
              <a:extLst>
                <a:ext uri="{FF2B5EF4-FFF2-40B4-BE49-F238E27FC236}">
                  <a16:creationId xmlns:a16="http://schemas.microsoft.com/office/drawing/2014/main" id="{C93E02DF-CF0A-644B-AB8D-34591D46844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3" name="Oval 112">
              <a:extLst>
                <a:ext uri="{FF2B5EF4-FFF2-40B4-BE49-F238E27FC236}">
                  <a16:creationId xmlns:a16="http://schemas.microsoft.com/office/drawing/2014/main" id="{3C6363F8-760E-CD43-9C20-7F297BBFA4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4" name="Group 113">
              <a:extLst>
                <a:ext uri="{FF2B5EF4-FFF2-40B4-BE49-F238E27FC236}">
                  <a16:creationId xmlns:a16="http://schemas.microsoft.com/office/drawing/2014/main" id="{5B499BB5-5460-0F44-8DA1-58EE15E17F9F}"/>
                </a:ext>
              </a:extLst>
            </p:cNvPr>
            <p:cNvGrpSpPr/>
            <p:nvPr/>
          </p:nvGrpSpPr>
          <p:grpSpPr>
            <a:xfrm>
              <a:off x="7713663" y="2848339"/>
              <a:ext cx="1042107" cy="425543"/>
              <a:chOff x="7786941" y="2884917"/>
              <a:chExt cx="897649" cy="353919"/>
            </a:xfrm>
          </p:grpSpPr>
          <p:sp>
            <p:nvSpPr>
              <p:cNvPr id="115" name="Freeform 114">
                <a:extLst>
                  <a:ext uri="{FF2B5EF4-FFF2-40B4-BE49-F238E27FC236}">
                    <a16:creationId xmlns:a16="http://schemas.microsoft.com/office/drawing/2014/main" id="{A1B123EB-792C-1943-9428-27089B1302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EFA5F314-D129-134E-989C-1CC396D3EE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A7E62618-55BE-E34D-9B94-9EE77B3B4BA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733A7749-5FD2-8940-8960-CEC5428B6D9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3" name="Line 108">
            <a:extLst>
              <a:ext uri="{FF2B5EF4-FFF2-40B4-BE49-F238E27FC236}">
                <a16:creationId xmlns:a16="http://schemas.microsoft.com/office/drawing/2014/main" id="{05A1B007-E11B-6440-851C-A21C76D35D19}"/>
              </a:ext>
            </a:extLst>
          </p:cNvPr>
          <p:cNvSpPr>
            <a:spLocks noChangeShapeType="1"/>
          </p:cNvSpPr>
          <p:nvPr/>
        </p:nvSpPr>
        <p:spPr bwMode="auto">
          <a:xfrm flipH="1">
            <a:off x="4013731" y="1511933"/>
            <a:ext cx="349250" cy="15240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p>
        </p:txBody>
      </p:sp>
      <p:sp>
        <p:nvSpPr>
          <p:cNvPr id="17" name="Line 291">
            <a:extLst>
              <a:ext uri="{FF2B5EF4-FFF2-40B4-BE49-F238E27FC236}">
                <a16:creationId xmlns:a16="http://schemas.microsoft.com/office/drawing/2014/main" id="{ED7DFDB5-79C1-BA48-ACC4-FB16560BA3AE}"/>
              </a:ext>
            </a:extLst>
          </p:cNvPr>
          <p:cNvSpPr>
            <a:spLocks noChangeShapeType="1"/>
          </p:cNvSpPr>
          <p:nvPr/>
        </p:nvSpPr>
        <p:spPr bwMode="auto">
          <a:xfrm>
            <a:off x="3981981" y="1911983"/>
            <a:ext cx="228600" cy="31115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p>
        </p:txBody>
      </p:sp>
      <p:grpSp>
        <p:nvGrpSpPr>
          <p:cNvPr id="103" name="Group 102">
            <a:extLst>
              <a:ext uri="{FF2B5EF4-FFF2-40B4-BE49-F238E27FC236}">
                <a16:creationId xmlns:a16="http://schemas.microsoft.com/office/drawing/2014/main" id="{7FC7DDB9-40D0-BA4F-8140-D2ED6764D1A8}"/>
              </a:ext>
            </a:extLst>
          </p:cNvPr>
          <p:cNvGrpSpPr/>
          <p:nvPr/>
        </p:nvGrpSpPr>
        <p:grpSpPr>
          <a:xfrm>
            <a:off x="3636127" y="1646571"/>
            <a:ext cx="649995" cy="330505"/>
            <a:chOff x="7493876" y="2774731"/>
            <a:chExt cx="1481958" cy="894622"/>
          </a:xfrm>
        </p:grpSpPr>
        <p:sp>
          <p:nvSpPr>
            <p:cNvPr id="104" name="Freeform 103">
              <a:extLst>
                <a:ext uri="{FF2B5EF4-FFF2-40B4-BE49-F238E27FC236}">
                  <a16:creationId xmlns:a16="http://schemas.microsoft.com/office/drawing/2014/main" id="{1B210B08-92DC-EB44-8B60-4ADC7FE57C2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5" name="Oval 104">
              <a:extLst>
                <a:ext uri="{FF2B5EF4-FFF2-40B4-BE49-F238E27FC236}">
                  <a16:creationId xmlns:a16="http://schemas.microsoft.com/office/drawing/2014/main" id="{E751B67E-ABA3-F244-911F-412E43C6FA3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6" name="Group 105">
              <a:extLst>
                <a:ext uri="{FF2B5EF4-FFF2-40B4-BE49-F238E27FC236}">
                  <a16:creationId xmlns:a16="http://schemas.microsoft.com/office/drawing/2014/main" id="{6C00EE59-3588-C548-B87B-9A62D4AFC08A}"/>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D1BA194A-69B1-9E4B-84DD-6478D47894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64C7D0B6-9A61-9441-A7FB-6A38EEA37D3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2214EE46-9163-0E4F-A2C7-89CDCA14B98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7A203D1E-032C-DA4B-848D-E56E4CAC18D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 name="Title 2">
            <a:extLst>
              <a:ext uri="{FF2B5EF4-FFF2-40B4-BE49-F238E27FC236}">
                <a16:creationId xmlns:a16="http://schemas.microsoft.com/office/drawing/2014/main" id="{91FE0E7E-9E1E-584C-8DA4-C41F028D5E2A}"/>
              </a:ext>
            </a:extLst>
          </p:cNvPr>
          <p:cNvSpPr>
            <a:spLocks noGrp="1"/>
          </p:cNvSpPr>
          <p:nvPr>
            <p:ph type="title"/>
          </p:nvPr>
        </p:nvSpPr>
        <p:spPr/>
        <p:txBody>
          <a:bodyPr>
            <a:normAutofit/>
          </a:bodyPr>
          <a:lstStyle/>
          <a:p>
            <a:r>
              <a:rPr lang="en-US" dirty="0"/>
              <a:t>Traceroute and ICMP</a:t>
            </a:r>
          </a:p>
        </p:txBody>
      </p:sp>
      <p:sp>
        <p:nvSpPr>
          <p:cNvPr id="4" name="Slide Number Placeholder 3">
            <a:extLst>
              <a:ext uri="{FF2B5EF4-FFF2-40B4-BE49-F238E27FC236}">
                <a16:creationId xmlns:a16="http://schemas.microsoft.com/office/drawing/2014/main" id="{7D8D1936-B8B5-0847-9A92-51D7DECF1EEE}"/>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Network Layer: 4-</a:t>
            </a:r>
            <a:fld id="{C4204591-24BD-A542-B9D5-F8D8A88D2FEE}" type="slidenum">
              <a:rPr lang="en-US" smtClean="0"/>
              <a:pPr/>
              <a:t>15</a:t>
            </a:fld>
            <a:endParaRPr lang="en-US" dirty="0"/>
          </a:p>
        </p:txBody>
      </p:sp>
      <p:sp>
        <p:nvSpPr>
          <p:cNvPr id="7" name="Rectangle 3">
            <a:extLst>
              <a:ext uri="{FF2B5EF4-FFF2-40B4-BE49-F238E27FC236}">
                <a16:creationId xmlns:a16="http://schemas.microsoft.com/office/drawing/2014/main" id="{8E4A0D75-A87E-3A47-8964-F0C38348E63C}"/>
              </a:ext>
            </a:extLst>
          </p:cNvPr>
          <p:cNvSpPr txBox="1">
            <a:spLocks noChangeArrowheads="1"/>
          </p:cNvSpPr>
          <p:nvPr/>
        </p:nvSpPr>
        <p:spPr>
          <a:xfrm>
            <a:off x="984900" y="5695721"/>
            <a:ext cx="9998917" cy="5508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95275" indent="-295275">
              <a:spcBef>
                <a:spcPts val="400"/>
              </a:spcBef>
              <a:defRPr/>
            </a:pPr>
            <a:r>
              <a:rPr lang="en-US" dirty="0"/>
              <a:t>when ICMP message arrives at source: record RTTs</a:t>
            </a:r>
          </a:p>
          <a:p>
            <a:pPr marL="523875" lvl="1" indent="-180975">
              <a:defRPr/>
            </a:pPr>
            <a:endParaRPr lang="en-US" dirty="0"/>
          </a:p>
        </p:txBody>
      </p:sp>
      <p:sp>
        <p:nvSpPr>
          <p:cNvPr id="8" name="Rectangle 4">
            <a:extLst>
              <a:ext uri="{FF2B5EF4-FFF2-40B4-BE49-F238E27FC236}">
                <a16:creationId xmlns:a16="http://schemas.microsoft.com/office/drawing/2014/main" id="{FC811031-3315-0942-A8F2-880E674477A5}"/>
              </a:ext>
            </a:extLst>
          </p:cNvPr>
          <p:cNvSpPr txBox="1">
            <a:spLocks noChangeArrowheads="1"/>
          </p:cNvSpPr>
          <p:nvPr/>
        </p:nvSpPr>
        <p:spPr>
          <a:xfrm>
            <a:off x="6911937" y="2213510"/>
            <a:ext cx="3810000" cy="200501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2575" indent="-282575">
              <a:defRPr/>
            </a:pPr>
            <a:endParaRPr lang="en-US" sz="2400" dirty="0"/>
          </a:p>
        </p:txBody>
      </p:sp>
      <p:sp>
        <p:nvSpPr>
          <p:cNvPr id="9" name="Rectangle 5">
            <a:extLst>
              <a:ext uri="{FF2B5EF4-FFF2-40B4-BE49-F238E27FC236}">
                <a16:creationId xmlns:a16="http://schemas.microsoft.com/office/drawing/2014/main" id="{F5215760-1BF7-FA4A-83A1-5E35AED77E49}"/>
              </a:ext>
            </a:extLst>
          </p:cNvPr>
          <p:cNvSpPr>
            <a:spLocks noChangeArrowheads="1"/>
          </p:cNvSpPr>
          <p:nvPr/>
        </p:nvSpPr>
        <p:spPr bwMode="auto">
          <a:xfrm>
            <a:off x="8095562" y="2730905"/>
            <a:ext cx="3810000" cy="25682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85000"/>
              </a:lnSpc>
              <a:spcBef>
                <a:spcPct val="20000"/>
              </a:spcBef>
              <a:buClr>
                <a:srgbClr val="000099"/>
              </a:buClr>
              <a:buSzPct val="65000"/>
              <a:buFont typeface="Wingdings" charset="0"/>
              <a:buNone/>
            </a:pPr>
            <a:r>
              <a:rPr lang="en-US" sz="2800" dirty="0">
                <a:solidFill>
                  <a:srgbClr val="000099"/>
                </a:solidFill>
              </a:rPr>
              <a:t>stopping criteria:</a:t>
            </a:r>
          </a:p>
          <a:p>
            <a:pPr marL="342900" indent="-342900">
              <a:lnSpc>
                <a:spcPct val="85000"/>
              </a:lnSpc>
              <a:spcBef>
                <a:spcPct val="20000"/>
              </a:spcBef>
              <a:buClr>
                <a:srgbClr val="000099"/>
              </a:buClr>
              <a:buSzPct val="100000"/>
              <a:buFont typeface="Wingdings" charset="2"/>
              <a:buChar char="§"/>
            </a:pPr>
            <a:r>
              <a:rPr lang="en-US" sz="2400" dirty="0"/>
              <a:t>UDP segment eventually arrives at destination host</a:t>
            </a:r>
          </a:p>
          <a:p>
            <a:pPr marL="342900" indent="-342900">
              <a:lnSpc>
                <a:spcPct val="85000"/>
              </a:lnSpc>
              <a:spcBef>
                <a:spcPct val="20000"/>
              </a:spcBef>
              <a:buClr>
                <a:srgbClr val="000099"/>
              </a:buClr>
              <a:buSzPct val="100000"/>
              <a:buFont typeface="Wingdings" charset="2"/>
              <a:buChar char="§"/>
            </a:pPr>
            <a:r>
              <a:rPr lang="en-US" sz="2400" dirty="0"/>
              <a:t>destination returns ICMP </a:t>
            </a:r>
            <a:r>
              <a:rPr lang="ja-JP" altLang="en-US" sz="2400"/>
              <a:t>“</a:t>
            </a:r>
            <a:r>
              <a:rPr lang="en-US" altLang="ja-JP" sz="2400" dirty="0"/>
              <a:t>port unreachable</a:t>
            </a:r>
            <a:r>
              <a:rPr lang="ja-JP" altLang="en-US" sz="2400"/>
              <a:t>”</a:t>
            </a:r>
            <a:r>
              <a:rPr lang="en-US" altLang="ja-JP" sz="2400" dirty="0"/>
              <a:t> message (type 3, code 3)</a:t>
            </a:r>
          </a:p>
          <a:p>
            <a:pPr marL="342900" indent="-342900">
              <a:lnSpc>
                <a:spcPct val="85000"/>
              </a:lnSpc>
              <a:spcBef>
                <a:spcPct val="20000"/>
              </a:spcBef>
              <a:buClr>
                <a:srgbClr val="000099"/>
              </a:buClr>
              <a:buSzPct val="100000"/>
              <a:buFont typeface="Wingdings" charset="2"/>
              <a:buChar char="§"/>
            </a:pPr>
            <a:r>
              <a:rPr lang="en-US" sz="2400" dirty="0"/>
              <a:t>source stops</a:t>
            </a:r>
          </a:p>
        </p:txBody>
      </p:sp>
      <p:sp>
        <p:nvSpPr>
          <p:cNvPr id="14" name="Line 113">
            <a:extLst>
              <a:ext uri="{FF2B5EF4-FFF2-40B4-BE49-F238E27FC236}">
                <a16:creationId xmlns:a16="http://schemas.microsoft.com/office/drawing/2014/main" id="{6AA7237F-648F-4346-B607-726E29410304}"/>
              </a:ext>
            </a:extLst>
          </p:cNvPr>
          <p:cNvSpPr>
            <a:spLocks noChangeShapeType="1"/>
          </p:cNvSpPr>
          <p:nvPr/>
        </p:nvSpPr>
        <p:spPr bwMode="auto">
          <a:xfrm flipH="1">
            <a:off x="5228168" y="1840545"/>
            <a:ext cx="620713" cy="144463"/>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p>
        </p:txBody>
      </p:sp>
      <p:sp>
        <p:nvSpPr>
          <p:cNvPr id="15" name="Line 260">
            <a:extLst>
              <a:ext uri="{FF2B5EF4-FFF2-40B4-BE49-F238E27FC236}">
                <a16:creationId xmlns:a16="http://schemas.microsoft.com/office/drawing/2014/main" id="{744B8E5D-9D96-0244-B652-88F64CE86864}"/>
              </a:ext>
            </a:extLst>
          </p:cNvPr>
          <p:cNvSpPr>
            <a:spLocks noChangeShapeType="1"/>
          </p:cNvSpPr>
          <p:nvPr/>
        </p:nvSpPr>
        <p:spPr bwMode="auto">
          <a:xfrm>
            <a:off x="6347356" y="1805620"/>
            <a:ext cx="485775" cy="207963"/>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p>
        </p:txBody>
      </p:sp>
      <p:sp>
        <p:nvSpPr>
          <p:cNvPr id="16" name="Line 261">
            <a:extLst>
              <a:ext uri="{FF2B5EF4-FFF2-40B4-BE49-F238E27FC236}">
                <a16:creationId xmlns:a16="http://schemas.microsoft.com/office/drawing/2014/main" id="{77482319-1FC4-4B47-96AD-F4C1CC872F67}"/>
              </a:ext>
            </a:extLst>
          </p:cNvPr>
          <p:cNvSpPr>
            <a:spLocks noChangeShapeType="1"/>
          </p:cNvSpPr>
          <p:nvPr/>
        </p:nvSpPr>
        <p:spPr bwMode="auto">
          <a:xfrm flipH="1">
            <a:off x="7285568" y="1751645"/>
            <a:ext cx="557213" cy="277813"/>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p>
        </p:txBody>
      </p:sp>
      <p:sp>
        <p:nvSpPr>
          <p:cNvPr id="18" name="Line 292">
            <a:extLst>
              <a:ext uri="{FF2B5EF4-FFF2-40B4-BE49-F238E27FC236}">
                <a16:creationId xmlns:a16="http://schemas.microsoft.com/office/drawing/2014/main" id="{643CE68A-9EE2-E24E-B8B0-464EC443926F}"/>
              </a:ext>
            </a:extLst>
          </p:cNvPr>
          <p:cNvSpPr>
            <a:spLocks noChangeShapeType="1"/>
          </p:cNvSpPr>
          <p:nvPr/>
        </p:nvSpPr>
        <p:spPr bwMode="auto">
          <a:xfrm>
            <a:off x="5906031" y="1499233"/>
            <a:ext cx="228600" cy="31115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p>
        </p:txBody>
      </p:sp>
      <p:sp>
        <p:nvSpPr>
          <p:cNvPr id="19" name="Line 294">
            <a:extLst>
              <a:ext uri="{FF2B5EF4-FFF2-40B4-BE49-F238E27FC236}">
                <a16:creationId xmlns:a16="http://schemas.microsoft.com/office/drawing/2014/main" id="{81BD4982-AB8A-154C-9D1A-9C5E9110BE6A}"/>
              </a:ext>
            </a:extLst>
          </p:cNvPr>
          <p:cNvSpPr>
            <a:spLocks noChangeShapeType="1"/>
          </p:cNvSpPr>
          <p:nvPr/>
        </p:nvSpPr>
        <p:spPr bwMode="auto">
          <a:xfrm flipH="1">
            <a:off x="4623331" y="2102483"/>
            <a:ext cx="349250" cy="15240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p>
        </p:txBody>
      </p:sp>
      <p:sp>
        <p:nvSpPr>
          <p:cNvPr id="20" name="Line 295">
            <a:extLst>
              <a:ext uri="{FF2B5EF4-FFF2-40B4-BE49-F238E27FC236}">
                <a16:creationId xmlns:a16="http://schemas.microsoft.com/office/drawing/2014/main" id="{C89A6845-FCBD-B049-A189-B66175CF3488}"/>
              </a:ext>
            </a:extLst>
          </p:cNvPr>
          <p:cNvSpPr>
            <a:spLocks noChangeShapeType="1"/>
          </p:cNvSpPr>
          <p:nvPr/>
        </p:nvSpPr>
        <p:spPr bwMode="auto">
          <a:xfrm>
            <a:off x="4978931" y="1607183"/>
            <a:ext cx="6350" cy="26035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p>
        </p:txBody>
      </p:sp>
      <p:sp>
        <p:nvSpPr>
          <p:cNvPr id="21" name="Text Box 300">
            <a:extLst>
              <a:ext uri="{FF2B5EF4-FFF2-40B4-BE49-F238E27FC236}">
                <a16:creationId xmlns:a16="http://schemas.microsoft.com/office/drawing/2014/main" id="{A4E12AE2-214D-FB46-BF30-02F5C0C7F42D}"/>
              </a:ext>
            </a:extLst>
          </p:cNvPr>
          <p:cNvSpPr txBox="1">
            <a:spLocks noChangeArrowheads="1"/>
          </p:cNvSpPr>
          <p:nvPr/>
        </p:nvSpPr>
        <p:spPr bwMode="auto">
          <a:xfrm>
            <a:off x="2624668" y="1464308"/>
            <a:ext cx="1073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solidFill>
                  <a:srgbClr val="CC0000"/>
                </a:solidFill>
              </a:rPr>
              <a:t>3 probes</a:t>
            </a:r>
          </a:p>
        </p:txBody>
      </p:sp>
      <p:sp>
        <p:nvSpPr>
          <p:cNvPr id="22" name="Text Box 302">
            <a:extLst>
              <a:ext uri="{FF2B5EF4-FFF2-40B4-BE49-F238E27FC236}">
                <a16:creationId xmlns:a16="http://schemas.microsoft.com/office/drawing/2014/main" id="{2B501928-2A30-7B4A-B187-4C933A34547B}"/>
              </a:ext>
            </a:extLst>
          </p:cNvPr>
          <p:cNvSpPr txBox="1">
            <a:spLocks noChangeArrowheads="1"/>
          </p:cNvSpPr>
          <p:nvPr/>
        </p:nvSpPr>
        <p:spPr bwMode="auto">
          <a:xfrm>
            <a:off x="3239031" y="2024695"/>
            <a:ext cx="1073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solidFill>
                  <a:srgbClr val="CC0000"/>
                </a:solidFill>
              </a:rPr>
              <a:t>3 probes</a:t>
            </a:r>
          </a:p>
        </p:txBody>
      </p:sp>
      <p:sp>
        <p:nvSpPr>
          <p:cNvPr id="23" name="Text Box 304">
            <a:extLst>
              <a:ext uri="{FF2B5EF4-FFF2-40B4-BE49-F238E27FC236}">
                <a16:creationId xmlns:a16="http://schemas.microsoft.com/office/drawing/2014/main" id="{3FC6D86A-60EA-094C-8309-F54FFECF738C}"/>
              </a:ext>
            </a:extLst>
          </p:cNvPr>
          <p:cNvSpPr txBox="1">
            <a:spLocks noChangeArrowheads="1"/>
          </p:cNvSpPr>
          <p:nvPr/>
        </p:nvSpPr>
        <p:spPr bwMode="auto">
          <a:xfrm>
            <a:off x="4262968" y="1438908"/>
            <a:ext cx="1073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solidFill>
                  <a:srgbClr val="CC0000"/>
                </a:solidFill>
              </a:rPr>
              <a:t>3 probes</a:t>
            </a:r>
          </a:p>
        </p:txBody>
      </p:sp>
      <p:grpSp>
        <p:nvGrpSpPr>
          <p:cNvPr id="24" name="Group 21">
            <a:extLst>
              <a:ext uri="{FF2B5EF4-FFF2-40B4-BE49-F238E27FC236}">
                <a16:creationId xmlns:a16="http://schemas.microsoft.com/office/drawing/2014/main" id="{D74A4262-78EB-B642-AB4F-774FDB1D17EC}"/>
              </a:ext>
            </a:extLst>
          </p:cNvPr>
          <p:cNvGrpSpPr>
            <a:grpSpLocks/>
          </p:cNvGrpSpPr>
          <p:nvPr/>
        </p:nvGrpSpPr>
        <p:grpSpPr bwMode="auto">
          <a:xfrm>
            <a:off x="1754718" y="1400808"/>
            <a:ext cx="820738" cy="688975"/>
            <a:chOff x="-44" y="1473"/>
            <a:chExt cx="981" cy="1105"/>
          </a:xfrm>
        </p:grpSpPr>
        <p:pic>
          <p:nvPicPr>
            <p:cNvPr id="25" name="Picture 22" descr="desktop_computer_stylized_medium">
              <a:extLst>
                <a:ext uri="{FF2B5EF4-FFF2-40B4-BE49-F238E27FC236}">
                  <a16:creationId xmlns:a16="http://schemas.microsoft.com/office/drawing/2014/main" id="{55ABCD17-9EE5-D343-A594-6F0FF05DBDE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 name="Freeform 23">
              <a:extLst>
                <a:ext uri="{FF2B5EF4-FFF2-40B4-BE49-F238E27FC236}">
                  <a16:creationId xmlns:a16="http://schemas.microsoft.com/office/drawing/2014/main" id="{96A2D126-FB58-5147-86C4-11A4B90D4A9E}"/>
                </a:ext>
              </a:extLst>
            </p:cNvPr>
            <p:cNvSpPr>
              <a:spLocks/>
            </p:cNvSpPr>
            <p:nvPr/>
          </p:nvSpPr>
          <p:spPr bwMode="auto">
            <a:xfrm flipH="1">
              <a:off x="374" y="1579"/>
              <a:ext cx="477" cy="506"/>
            </a:xfrm>
            <a:custGeom>
              <a:avLst/>
              <a:gdLst>
                <a:gd name="T0" fmla="*/ 0 w 356"/>
                <a:gd name="T1" fmla="*/ 0 h 368"/>
                <a:gd name="T2" fmla="*/ 4176 w 356"/>
                <a:gd name="T3" fmla="*/ 248 h 368"/>
                <a:gd name="T4" fmla="*/ 4954 w 356"/>
                <a:gd name="T5" fmla="*/ 5173 h 368"/>
                <a:gd name="T6" fmla="*/ 1092 w 356"/>
                <a:gd name="T7" fmla="*/ 6469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27" name="Group 24">
            <a:extLst>
              <a:ext uri="{FF2B5EF4-FFF2-40B4-BE49-F238E27FC236}">
                <a16:creationId xmlns:a16="http://schemas.microsoft.com/office/drawing/2014/main" id="{D8B33579-02B9-AD43-B8C1-2B8FD0FD38F6}"/>
              </a:ext>
            </a:extLst>
          </p:cNvPr>
          <p:cNvGrpSpPr>
            <a:grpSpLocks/>
          </p:cNvGrpSpPr>
          <p:nvPr/>
        </p:nvGrpSpPr>
        <p:grpSpPr bwMode="auto">
          <a:xfrm flipH="1">
            <a:off x="7803093" y="1438908"/>
            <a:ext cx="754063" cy="669925"/>
            <a:chOff x="-44" y="1473"/>
            <a:chExt cx="981" cy="1105"/>
          </a:xfrm>
        </p:grpSpPr>
        <p:pic>
          <p:nvPicPr>
            <p:cNvPr id="28" name="Picture 25" descr="desktop_computer_stylized_medium">
              <a:extLst>
                <a:ext uri="{FF2B5EF4-FFF2-40B4-BE49-F238E27FC236}">
                  <a16:creationId xmlns:a16="http://schemas.microsoft.com/office/drawing/2014/main" id="{7DA2A0EF-0067-1746-8025-EF24977946D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 name="Freeform 26">
              <a:extLst>
                <a:ext uri="{FF2B5EF4-FFF2-40B4-BE49-F238E27FC236}">
                  <a16:creationId xmlns:a16="http://schemas.microsoft.com/office/drawing/2014/main" id="{C271C74D-4191-B540-9745-1D7B1BB1AAE7}"/>
                </a:ext>
              </a:extLst>
            </p:cNvPr>
            <p:cNvSpPr>
              <a:spLocks/>
            </p:cNvSpPr>
            <p:nvPr/>
          </p:nvSpPr>
          <p:spPr bwMode="auto">
            <a:xfrm flipH="1">
              <a:off x="374" y="1579"/>
              <a:ext cx="477" cy="506"/>
            </a:xfrm>
            <a:custGeom>
              <a:avLst/>
              <a:gdLst>
                <a:gd name="T0" fmla="*/ 0 w 356"/>
                <a:gd name="T1" fmla="*/ 0 h 368"/>
                <a:gd name="T2" fmla="*/ 4176 w 356"/>
                <a:gd name="T3" fmla="*/ 248 h 368"/>
                <a:gd name="T4" fmla="*/ 4954 w 356"/>
                <a:gd name="T5" fmla="*/ 5173 h 368"/>
                <a:gd name="T6" fmla="*/ 1092 w 356"/>
                <a:gd name="T7" fmla="*/ 6469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sp>
        <p:nvSpPr>
          <p:cNvPr id="76" name="Freeform 299">
            <a:extLst>
              <a:ext uri="{FF2B5EF4-FFF2-40B4-BE49-F238E27FC236}">
                <a16:creationId xmlns:a16="http://schemas.microsoft.com/office/drawing/2014/main" id="{0A303470-07E1-144B-9043-7ADCFA521050}"/>
              </a:ext>
            </a:extLst>
          </p:cNvPr>
          <p:cNvSpPr>
            <a:spLocks/>
          </p:cNvSpPr>
          <p:nvPr/>
        </p:nvSpPr>
        <p:spPr bwMode="auto">
          <a:xfrm>
            <a:off x="2526243" y="1721483"/>
            <a:ext cx="419100" cy="419100"/>
          </a:xfrm>
          <a:custGeom>
            <a:avLst/>
            <a:gdLst>
              <a:gd name="T0" fmla="*/ 2147483647 w 264"/>
              <a:gd name="T1" fmla="*/ 0 h 264"/>
              <a:gd name="T2" fmla="*/ 2147483647 w 264"/>
              <a:gd name="T3" fmla="*/ 2147483647 h 264"/>
              <a:gd name="T4" fmla="*/ 0 w 264"/>
              <a:gd name="T5" fmla="*/ 2147483647 h 264"/>
              <a:gd name="T6" fmla="*/ 0 60000 65536"/>
              <a:gd name="T7" fmla="*/ 0 60000 65536"/>
              <a:gd name="T8" fmla="*/ 0 60000 65536"/>
              <a:gd name="T9" fmla="*/ 0 w 264"/>
              <a:gd name="T10" fmla="*/ 0 h 264"/>
              <a:gd name="T11" fmla="*/ 264 w 264"/>
              <a:gd name="T12" fmla="*/ 264 h 264"/>
            </a:gdLst>
            <a:ahLst/>
            <a:cxnLst>
              <a:cxn ang="T6">
                <a:pos x="T0" y="T1"/>
              </a:cxn>
              <a:cxn ang="T7">
                <a:pos x="T2" y="T3"/>
              </a:cxn>
              <a:cxn ang="T8">
                <a:pos x="T4" y="T5"/>
              </a:cxn>
            </a:cxnLst>
            <a:rect l="T9" t="T10" r="T11" b="T12"/>
            <a:pathLst>
              <a:path w="264" h="264">
                <a:moveTo>
                  <a:pt x="60" y="0"/>
                </a:moveTo>
                <a:cubicBezTo>
                  <a:pt x="86" y="31"/>
                  <a:pt x="264" y="176"/>
                  <a:pt x="228" y="220"/>
                </a:cubicBezTo>
                <a:cubicBezTo>
                  <a:pt x="192" y="264"/>
                  <a:pt x="60" y="109"/>
                  <a:pt x="0" y="88"/>
                </a:cubicBezTo>
              </a:path>
            </a:pathLst>
          </a:custGeom>
          <a:noFill/>
          <a:ln w="28575">
            <a:solidFill>
              <a:srgbClr val="CC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a:lstStyle/>
          <a:p>
            <a:endParaRPr lang="en-US" dirty="0"/>
          </a:p>
        </p:txBody>
      </p:sp>
      <p:sp>
        <p:nvSpPr>
          <p:cNvPr id="77" name="Freeform 301">
            <a:extLst>
              <a:ext uri="{FF2B5EF4-FFF2-40B4-BE49-F238E27FC236}">
                <a16:creationId xmlns:a16="http://schemas.microsoft.com/office/drawing/2014/main" id="{A6CEBADE-DAE8-C144-9DDF-8892F13C3B24}"/>
              </a:ext>
            </a:extLst>
          </p:cNvPr>
          <p:cNvSpPr>
            <a:spLocks/>
          </p:cNvSpPr>
          <p:nvPr/>
        </p:nvSpPr>
        <p:spPr bwMode="auto">
          <a:xfrm>
            <a:off x="2519893" y="1635758"/>
            <a:ext cx="1346200" cy="474662"/>
          </a:xfrm>
          <a:custGeom>
            <a:avLst/>
            <a:gdLst>
              <a:gd name="T0" fmla="*/ 2147483647 w 848"/>
              <a:gd name="T1" fmla="*/ 2147483647 h 299"/>
              <a:gd name="T2" fmla="*/ 2147483647 w 848"/>
              <a:gd name="T3" fmla="*/ 2147483647 h 299"/>
              <a:gd name="T4" fmla="*/ 2147483647 w 848"/>
              <a:gd name="T5" fmla="*/ 2147483647 h 299"/>
              <a:gd name="T6" fmla="*/ 2147483647 w 848"/>
              <a:gd name="T7" fmla="*/ 2147483647 h 299"/>
              <a:gd name="T8" fmla="*/ 0 w 848"/>
              <a:gd name="T9" fmla="*/ 2147483647 h 299"/>
              <a:gd name="T10" fmla="*/ 0 60000 65536"/>
              <a:gd name="T11" fmla="*/ 0 60000 65536"/>
              <a:gd name="T12" fmla="*/ 0 60000 65536"/>
              <a:gd name="T13" fmla="*/ 0 60000 65536"/>
              <a:gd name="T14" fmla="*/ 0 60000 65536"/>
              <a:gd name="T15" fmla="*/ 0 w 848"/>
              <a:gd name="T16" fmla="*/ 0 h 299"/>
              <a:gd name="T17" fmla="*/ 848 w 848"/>
              <a:gd name="T18" fmla="*/ 299 h 299"/>
            </a:gdLst>
            <a:ahLst/>
            <a:cxnLst>
              <a:cxn ang="T10">
                <a:pos x="T0" y="T1"/>
              </a:cxn>
              <a:cxn ang="T11">
                <a:pos x="T2" y="T3"/>
              </a:cxn>
              <a:cxn ang="T12">
                <a:pos x="T4" y="T5"/>
              </a:cxn>
              <a:cxn ang="T13">
                <a:pos x="T6" y="T7"/>
              </a:cxn>
              <a:cxn ang="T14">
                <a:pos x="T8" y="T9"/>
              </a:cxn>
            </a:cxnLst>
            <a:rect l="T15" t="T16" r="T17" b="T18"/>
            <a:pathLst>
              <a:path w="848" h="299">
                <a:moveTo>
                  <a:pt x="76" y="76"/>
                </a:moveTo>
                <a:cubicBezTo>
                  <a:pt x="137" y="57"/>
                  <a:pt x="200" y="216"/>
                  <a:pt x="324" y="216"/>
                </a:cubicBezTo>
                <a:cubicBezTo>
                  <a:pt x="448" y="216"/>
                  <a:pt x="792" y="0"/>
                  <a:pt x="820" y="76"/>
                </a:cubicBezTo>
                <a:cubicBezTo>
                  <a:pt x="848" y="152"/>
                  <a:pt x="469" y="245"/>
                  <a:pt x="340" y="296"/>
                </a:cubicBezTo>
                <a:cubicBezTo>
                  <a:pt x="203" y="299"/>
                  <a:pt x="62" y="78"/>
                  <a:pt x="0" y="96"/>
                </a:cubicBezTo>
              </a:path>
            </a:pathLst>
          </a:custGeom>
          <a:noFill/>
          <a:ln w="28575">
            <a:solidFill>
              <a:srgbClr val="CC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a:lstStyle/>
          <a:p>
            <a:endParaRPr lang="en-US" dirty="0"/>
          </a:p>
        </p:txBody>
      </p:sp>
      <p:sp>
        <p:nvSpPr>
          <p:cNvPr id="78" name="Rectangle 3">
            <a:extLst>
              <a:ext uri="{FF2B5EF4-FFF2-40B4-BE49-F238E27FC236}">
                <a16:creationId xmlns:a16="http://schemas.microsoft.com/office/drawing/2014/main" id="{86ABF170-63AE-784F-965E-87238AB122D3}"/>
              </a:ext>
            </a:extLst>
          </p:cNvPr>
          <p:cNvSpPr txBox="1">
            <a:spLocks noChangeArrowheads="1"/>
          </p:cNvSpPr>
          <p:nvPr/>
        </p:nvSpPr>
        <p:spPr>
          <a:xfrm>
            <a:off x="938996" y="2521027"/>
            <a:ext cx="6396401" cy="324079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2575" indent="-282575">
              <a:defRPr/>
            </a:pPr>
            <a:r>
              <a:rPr lang="en-US" dirty="0"/>
              <a:t>source sends sets of UDP segments to destination</a:t>
            </a:r>
          </a:p>
          <a:p>
            <a:pPr marL="565150" lvl="1" indent="-222250">
              <a:defRPr/>
            </a:pPr>
            <a:r>
              <a:rPr lang="en-US" dirty="0"/>
              <a:t>1</a:t>
            </a:r>
            <a:r>
              <a:rPr lang="en-US" baseline="30000" dirty="0"/>
              <a:t>st</a:t>
            </a:r>
            <a:r>
              <a:rPr lang="en-US" dirty="0"/>
              <a:t>  set has TTL =1, 2</a:t>
            </a:r>
            <a:r>
              <a:rPr lang="en-US" baseline="30000" dirty="0"/>
              <a:t>nd</a:t>
            </a:r>
            <a:r>
              <a:rPr lang="en-US" dirty="0"/>
              <a:t>  set has TTL=2, etc.</a:t>
            </a:r>
          </a:p>
          <a:p>
            <a:pPr marL="282575" indent="-282575">
              <a:defRPr/>
            </a:pPr>
            <a:r>
              <a:rPr lang="en-US" dirty="0"/>
              <a:t>datagram in </a:t>
            </a:r>
            <a:r>
              <a:rPr lang="en-US" i="1" dirty="0"/>
              <a:t>n</a:t>
            </a:r>
            <a:r>
              <a:rPr lang="en-US" dirty="0"/>
              <a:t>th set arrives to nth router:</a:t>
            </a:r>
          </a:p>
          <a:p>
            <a:pPr marL="523875" lvl="1" indent="-180975">
              <a:defRPr/>
            </a:pPr>
            <a:r>
              <a:rPr lang="en-US" dirty="0"/>
              <a:t>router discards datagram and sends source ICMP message (type 11, code 0)</a:t>
            </a:r>
          </a:p>
          <a:p>
            <a:pPr marL="523875" lvl="1" indent="-180975">
              <a:defRPr/>
            </a:pPr>
            <a:r>
              <a:rPr lang="en-US" dirty="0"/>
              <a:t>ICMP message possibly includes name of router &amp; IP address</a:t>
            </a:r>
          </a:p>
          <a:p>
            <a:pPr marL="523875" lvl="1" indent="-180975">
              <a:defRPr/>
            </a:pPr>
            <a:endParaRPr lang="en-US" dirty="0"/>
          </a:p>
        </p:txBody>
      </p:sp>
      <p:grpSp>
        <p:nvGrpSpPr>
          <p:cNvPr id="79" name="Group 78">
            <a:extLst>
              <a:ext uri="{FF2B5EF4-FFF2-40B4-BE49-F238E27FC236}">
                <a16:creationId xmlns:a16="http://schemas.microsoft.com/office/drawing/2014/main" id="{7809EF1D-FCE1-C04E-A44A-D719D1B04BFF}"/>
              </a:ext>
            </a:extLst>
          </p:cNvPr>
          <p:cNvGrpSpPr/>
          <p:nvPr/>
        </p:nvGrpSpPr>
        <p:grpSpPr>
          <a:xfrm>
            <a:off x="6775374" y="1828801"/>
            <a:ext cx="649995" cy="330505"/>
            <a:chOff x="7493876" y="2774731"/>
            <a:chExt cx="1481958" cy="894622"/>
          </a:xfrm>
        </p:grpSpPr>
        <p:sp>
          <p:nvSpPr>
            <p:cNvPr id="80" name="Freeform 79">
              <a:extLst>
                <a:ext uri="{FF2B5EF4-FFF2-40B4-BE49-F238E27FC236}">
                  <a16:creationId xmlns:a16="http://schemas.microsoft.com/office/drawing/2014/main" id="{B0E05895-B00F-E243-B257-39ECF185C4E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1" name="Oval 80">
              <a:extLst>
                <a:ext uri="{FF2B5EF4-FFF2-40B4-BE49-F238E27FC236}">
                  <a16:creationId xmlns:a16="http://schemas.microsoft.com/office/drawing/2014/main" id="{9AD02441-9BB9-334C-8E42-B3A82A1E37F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2" name="Group 81">
              <a:extLst>
                <a:ext uri="{FF2B5EF4-FFF2-40B4-BE49-F238E27FC236}">
                  <a16:creationId xmlns:a16="http://schemas.microsoft.com/office/drawing/2014/main" id="{766526EB-EB3E-424B-B843-FC27B333E91F}"/>
                </a:ext>
              </a:extLst>
            </p:cNvPr>
            <p:cNvGrpSpPr/>
            <p:nvPr/>
          </p:nvGrpSpPr>
          <p:grpSpPr>
            <a:xfrm>
              <a:off x="7713663" y="2848339"/>
              <a:ext cx="1042107" cy="425543"/>
              <a:chOff x="7786941" y="2884917"/>
              <a:chExt cx="897649" cy="353919"/>
            </a:xfrm>
          </p:grpSpPr>
          <p:sp>
            <p:nvSpPr>
              <p:cNvPr id="83" name="Freeform 82">
                <a:extLst>
                  <a:ext uri="{FF2B5EF4-FFF2-40B4-BE49-F238E27FC236}">
                    <a16:creationId xmlns:a16="http://schemas.microsoft.com/office/drawing/2014/main" id="{597E61E0-655B-2B4E-BBB5-8F09F6A73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4" name="Freeform 83">
                <a:extLst>
                  <a:ext uri="{FF2B5EF4-FFF2-40B4-BE49-F238E27FC236}">
                    <a16:creationId xmlns:a16="http://schemas.microsoft.com/office/drawing/2014/main" id="{97D4045B-365E-1C4B-B89C-895F103F8C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289722AD-9577-D241-83B8-D7CA27439D2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 name="Freeform 85">
                <a:extLst>
                  <a:ext uri="{FF2B5EF4-FFF2-40B4-BE49-F238E27FC236}">
                    <a16:creationId xmlns:a16="http://schemas.microsoft.com/office/drawing/2014/main" id="{AE58B9C1-746D-EE47-909C-568D25CAAD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87" name="Group 86">
            <a:extLst>
              <a:ext uri="{FF2B5EF4-FFF2-40B4-BE49-F238E27FC236}">
                <a16:creationId xmlns:a16="http://schemas.microsoft.com/office/drawing/2014/main" id="{53A25456-859E-194F-8A01-129A16321B59}"/>
              </a:ext>
            </a:extLst>
          </p:cNvPr>
          <p:cNvGrpSpPr/>
          <p:nvPr/>
        </p:nvGrpSpPr>
        <p:grpSpPr>
          <a:xfrm>
            <a:off x="5748969" y="1683745"/>
            <a:ext cx="649995" cy="330505"/>
            <a:chOff x="7493876" y="2774731"/>
            <a:chExt cx="1481958" cy="894622"/>
          </a:xfrm>
        </p:grpSpPr>
        <p:sp>
          <p:nvSpPr>
            <p:cNvPr id="88" name="Freeform 87">
              <a:extLst>
                <a:ext uri="{FF2B5EF4-FFF2-40B4-BE49-F238E27FC236}">
                  <a16:creationId xmlns:a16="http://schemas.microsoft.com/office/drawing/2014/main" id="{35349B4C-4224-4143-81BE-502CDD0AC4F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9" name="Oval 88">
              <a:extLst>
                <a:ext uri="{FF2B5EF4-FFF2-40B4-BE49-F238E27FC236}">
                  <a16:creationId xmlns:a16="http://schemas.microsoft.com/office/drawing/2014/main" id="{1CD1AD51-62A8-7247-A11A-31F7A6ECD9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0" name="Group 89">
              <a:extLst>
                <a:ext uri="{FF2B5EF4-FFF2-40B4-BE49-F238E27FC236}">
                  <a16:creationId xmlns:a16="http://schemas.microsoft.com/office/drawing/2014/main" id="{4284C1C3-1A3F-6E40-9AC5-D861BDF7ADC5}"/>
                </a:ext>
              </a:extLst>
            </p:cNvPr>
            <p:cNvGrpSpPr/>
            <p:nvPr/>
          </p:nvGrpSpPr>
          <p:grpSpPr>
            <a:xfrm>
              <a:off x="7713663" y="2848339"/>
              <a:ext cx="1042107" cy="425543"/>
              <a:chOff x="7786941" y="2884917"/>
              <a:chExt cx="897649" cy="353919"/>
            </a:xfrm>
          </p:grpSpPr>
          <p:sp>
            <p:nvSpPr>
              <p:cNvPr id="91" name="Freeform 90">
                <a:extLst>
                  <a:ext uri="{FF2B5EF4-FFF2-40B4-BE49-F238E27FC236}">
                    <a16:creationId xmlns:a16="http://schemas.microsoft.com/office/drawing/2014/main" id="{2AE3D44B-6096-834A-B79D-856409400D5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 name="Freeform 91">
                <a:extLst>
                  <a:ext uri="{FF2B5EF4-FFF2-40B4-BE49-F238E27FC236}">
                    <a16:creationId xmlns:a16="http://schemas.microsoft.com/office/drawing/2014/main" id="{D49FE2A6-7505-FE4B-910D-6B90585D998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F0FFCCCF-F339-A949-B73C-8AC3CF5856C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4" name="Freeform 93">
                <a:extLst>
                  <a:ext uri="{FF2B5EF4-FFF2-40B4-BE49-F238E27FC236}">
                    <a16:creationId xmlns:a16="http://schemas.microsoft.com/office/drawing/2014/main" id="{D8D639F3-1A24-E741-B2C9-1DA7E2332E2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94">
            <a:extLst>
              <a:ext uri="{FF2B5EF4-FFF2-40B4-BE49-F238E27FC236}">
                <a16:creationId xmlns:a16="http://schemas.microsoft.com/office/drawing/2014/main" id="{CAA9E0A8-71B5-B74B-A6BF-19704732A56E}"/>
              </a:ext>
            </a:extLst>
          </p:cNvPr>
          <p:cNvGrpSpPr/>
          <p:nvPr/>
        </p:nvGrpSpPr>
        <p:grpSpPr>
          <a:xfrm>
            <a:off x="4623412" y="1847161"/>
            <a:ext cx="649995" cy="330505"/>
            <a:chOff x="7493876" y="2774731"/>
            <a:chExt cx="1481958" cy="894622"/>
          </a:xfrm>
        </p:grpSpPr>
        <p:sp>
          <p:nvSpPr>
            <p:cNvPr id="96" name="Freeform 95">
              <a:extLst>
                <a:ext uri="{FF2B5EF4-FFF2-40B4-BE49-F238E27FC236}">
                  <a16:creationId xmlns:a16="http://schemas.microsoft.com/office/drawing/2014/main" id="{5D3DCA5C-54B0-8547-9024-DAEB329BD0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7" name="Oval 96">
              <a:extLst>
                <a:ext uri="{FF2B5EF4-FFF2-40B4-BE49-F238E27FC236}">
                  <a16:creationId xmlns:a16="http://schemas.microsoft.com/office/drawing/2014/main" id="{3FA9F0CC-BBDD-B549-88C1-0A57D00AAFA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8" name="Group 97">
              <a:extLst>
                <a:ext uri="{FF2B5EF4-FFF2-40B4-BE49-F238E27FC236}">
                  <a16:creationId xmlns:a16="http://schemas.microsoft.com/office/drawing/2014/main" id="{ADD9367E-174E-EF41-8C49-1F86E80F3ADD}"/>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869EC998-0625-9943-9C8D-56B8EAC53C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D0DA9B10-5917-FF40-9BEA-65D8BB74E34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288CD489-7393-2241-A37C-F185FE43751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AB4FD59C-D4B2-9D44-A7A1-304C914D24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75" name="Freeform 303">
            <a:extLst>
              <a:ext uri="{FF2B5EF4-FFF2-40B4-BE49-F238E27FC236}">
                <a16:creationId xmlns:a16="http://schemas.microsoft.com/office/drawing/2014/main" id="{88F136AC-D997-3246-8D9E-2A9DCE44B3CE}"/>
              </a:ext>
            </a:extLst>
          </p:cNvPr>
          <p:cNvSpPr>
            <a:spLocks/>
          </p:cNvSpPr>
          <p:nvPr/>
        </p:nvSpPr>
        <p:spPr bwMode="auto">
          <a:xfrm>
            <a:off x="2494493" y="1684970"/>
            <a:ext cx="2247900" cy="403225"/>
          </a:xfrm>
          <a:custGeom>
            <a:avLst/>
            <a:gdLst>
              <a:gd name="T0" fmla="*/ 2147483647 w 1416"/>
              <a:gd name="T1" fmla="*/ 2147483647 h 254"/>
              <a:gd name="T2" fmla="*/ 2147483647 w 1416"/>
              <a:gd name="T3" fmla="*/ 2147483647 h 254"/>
              <a:gd name="T4" fmla="*/ 2147483647 w 1416"/>
              <a:gd name="T5" fmla="*/ 2147483647 h 254"/>
              <a:gd name="T6" fmla="*/ 2147483647 w 1416"/>
              <a:gd name="T7" fmla="*/ 2147483647 h 254"/>
              <a:gd name="T8" fmla="*/ 2147483647 w 1416"/>
              <a:gd name="T9" fmla="*/ 2147483647 h 254"/>
              <a:gd name="T10" fmla="*/ 2147483647 w 1416"/>
              <a:gd name="T11" fmla="*/ 2147483647 h 254"/>
              <a:gd name="T12" fmla="*/ 0 w 1416"/>
              <a:gd name="T13" fmla="*/ 2147483647 h 254"/>
              <a:gd name="T14" fmla="*/ 0 60000 65536"/>
              <a:gd name="T15" fmla="*/ 0 60000 65536"/>
              <a:gd name="T16" fmla="*/ 0 60000 65536"/>
              <a:gd name="T17" fmla="*/ 0 60000 65536"/>
              <a:gd name="T18" fmla="*/ 0 60000 65536"/>
              <a:gd name="T19" fmla="*/ 0 60000 65536"/>
              <a:gd name="T20" fmla="*/ 0 60000 65536"/>
              <a:gd name="T21" fmla="*/ 0 w 1416"/>
              <a:gd name="T22" fmla="*/ 0 h 254"/>
              <a:gd name="T23" fmla="*/ 1416 w 1416"/>
              <a:gd name="T24" fmla="*/ 254 h 2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6" h="254">
                <a:moveTo>
                  <a:pt x="76" y="30"/>
                </a:moveTo>
                <a:cubicBezTo>
                  <a:pt x="137" y="11"/>
                  <a:pt x="200" y="170"/>
                  <a:pt x="324" y="170"/>
                </a:cubicBezTo>
                <a:cubicBezTo>
                  <a:pt x="461" y="165"/>
                  <a:pt x="717" y="0"/>
                  <a:pt x="896" y="2"/>
                </a:cubicBezTo>
                <a:cubicBezTo>
                  <a:pt x="1075" y="4"/>
                  <a:pt x="1416" y="122"/>
                  <a:pt x="1400" y="182"/>
                </a:cubicBezTo>
                <a:cubicBezTo>
                  <a:pt x="1384" y="242"/>
                  <a:pt x="1073" y="63"/>
                  <a:pt x="896" y="74"/>
                </a:cubicBezTo>
                <a:cubicBezTo>
                  <a:pt x="719" y="85"/>
                  <a:pt x="489" y="254"/>
                  <a:pt x="340" y="250"/>
                </a:cubicBezTo>
                <a:cubicBezTo>
                  <a:pt x="191" y="246"/>
                  <a:pt x="62" y="32"/>
                  <a:pt x="0" y="50"/>
                </a:cubicBezTo>
              </a:path>
            </a:pathLst>
          </a:custGeom>
          <a:noFill/>
          <a:ln w="28575">
            <a:solidFill>
              <a:srgbClr val="CC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a:lstStyle/>
          <a:p>
            <a:endParaRPr lang="en-US" dirty="0"/>
          </a:p>
        </p:txBody>
      </p:sp>
    </p:spTree>
    <p:extLst>
      <p:ext uri="{BB962C8B-B14F-4D97-AF65-F5344CB8AC3E}">
        <p14:creationId xmlns:p14="http://schemas.microsoft.com/office/powerpoint/2010/main" val="1705602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8">
                                            <p:txEl>
                                              <p:pRg st="0" end="0"/>
                                            </p:txEl>
                                          </p:spTgt>
                                        </p:tgtEl>
                                        <p:attrNameLst>
                                          <p:attrName>style.visibility</p:attrName>
                                        </p:attrNameLst>
                                      </p:cBhvr>
                                      <p:to>
                                        <p:strVal val="visible"/>
                                      </p:to>
                                    </p:set>
                                    <p:animEffect transition="in" filter="dissolve">
                                      <p:cBhvr>
                                        <p:cTn id="7" dur="500"/>
                                        <p:tgtEl>
                                          <p:spTgt spid="78">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8">
                                            <p:txEl>
                                              <p:pRg st="1" end="1"/>
                                            </p:txEl>
                                          </p:spTgt>
                                        </p:tgtEl>
                                        <p:attrNameLst>
                                          <p:attrName>style.visibility</p:attrName>
                                        </p:attrNameLst>
                                      </p:cBhvr>
                                      <p:to>
                                        <p:strVal val="visible"/>
                                      </p:to>
                                    </p:set>
                                    <p:animEffect transition="in" filter="dissolve">
                                      <p:cBhvr>
                                        <p:cTn id="10" dur="500"/>
                                        <p:tgtEl>
                                          <p:spTgt spid="78">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8">
                                            <p:txEl>
                                              <p:pRg st="2" end="2"/>
                                            </p:txEl>
                                          </p:spTgt>
                                        </p:tgtEl>
                                        <p:attrNameLst>
                                          <p:attrName>style.visibility</p:attrName>
                                        </p:attrNameLst>
                                      </p:cBhvr>
                                      <p:to>
                                        <p:strVal val="visible"/>
                                      </p:to>
                                    </p:set>
                                    <p:animEffect transition="in" filter="dissolve">
                                      <p:cBhvr>
                                        <p:cTn id="15" dur="500"/>
                                        <p:tgtEl>
                                          <p:spTgt spid="78">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78">
                                            <p:txEl>
                                              <p:pRg st="3" end="3"/>
                                            </p:txEl>
                                          </p:spTgt>
                                        </p:tgtEl>
                                        <p:attrNameLst>
                                          <p:attrName>style.visibility</p:attrName>
                                        </p:attrNameLst>
                                      </p:cBhvr>
                                      <p:to>
                                        <p:strVal val="visible"/>
                                      </p:to>
                                    </p:set>
                                    <p:animEffect transition="in" filter="dissolve">
                                      <p:cBhvr>
                                        <p:cTn id="18" dur="500"/>
                                        <p:tgtEl>
                                          <p:spTgt spid="78">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78">
                                            <p:txEl>
                                              <p:pRg st="4" end="4"/>
                                            </p:txEl>
                                          </p:spTgt>
                                        </p:tgtEl>
                                        <p:attrNameLst>
                                          <p:attrName>style.visibility</p:attrName>
                                        </p:attrNameLst>
                                      </p:cBhvr>
                                      <p:to>
                                        <p:strVal val="visible"/>
                                      </p:to>
                                    </p:set>
                                    <p:animEffect transition="in" filter="dissolve">
                                      <p:cBhvr>
                                        <p:cTn id="21" dur="500"/>
                                        <p:tgtEl>
                                          <p:spTgt spid="78">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dissolve">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6"/>
                                        </p:tgtEl>
                                        <p:attrNameLst>
                                          <p:attrName>style.visibility</p:attrName>
                                        </p:attrNameLst>
                                      </p:cBhvr>
                                      <p:to>
                                        <p:strVal val="visible"/>
                                      </p:to>
                                    </p:set>
                                  </p:childTnLst>
                                  <p:subTnLst>
                                    <p:set>
                                      <p:cBhvr override="childStyle">
                                        <p:cTn dur="1" fill="hold" display="0" masterRel="nextClick" afterEffect="1"/>
                                        <p:tgtEl>
                                          <p:spTgt spid="76"/>
                                        </p:tgtEl>
                                        <p:attrNameLst>
                                          <p:attrName>style.visibility</p:attrName>
                                        </p:attrNameLst>
                                      </p:cBhvr>
                                      <p:to>
                                        <p:strVal val="hidden"/>
                                      </p:to>
                                    </p:set>
                                  </p:subTnLst>
                                </p:cTn>
                              </p:par>
                              <p:par>
                                <p:cTn id="31" presetID="1" presetClass="entr" presetSubtype="0" fill="hold" grpId="0" nodeType="withEffect">
                                  <p:stCondLst>
                                    <p:cond delay="0"/>
                                  </p:stCondLst>
                                  <p:childTnLst>
                                    <p:set>
                                      <p:cBhvr>
                                        <p:cTn id="32" dur="1" fill="hold">
                                          <p:stCondLst>
                                            <p:cond delay="0"/>
                                          </p:stCondLst>
                                        </p:cTn>
                                        <p:tgtEl>
                                          <p:spTgt spid="21"/>
                                        </p:tgtEl>
                                        <p:attrNameLst>
                                          <p:attrName>style.visibility</p:attrName>
                                        </p:attrNameLst>
                                      </p:cBhvr>
                                      <p:to>
                                        <p:strVal val="visible"/>
                                      </p:to>
                                    </p:set>
                                  </p:childTnLst>
                                  <p:subTnLst>
                                    <p:set>
                                      <p:cBhvr override="childStyle">
                                        <p:cTn dur="1" fill="hold" display="0" masterRel="nextClick" afterEffect="1"/>
                                        <p:tgtEl>
                                          <p:spTgt spid="21"/>
                                        </p:tgtEl>
                                        <p:attrNameLst>
                                          <p:attrName>style.visibility</p:attrName>
                                        </p:attrNameLst>
                                      </p:cBhvr>
                                      <p:to>
                                        <p:strVal val="hidden"/>
                                      </p:to>
                                    </p:set>
                                  </p:sub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77"/>
                                        </p:tgtEl>
                                        <p:attrNameLst>
                                          <p:attrName>style.visibility</p:attrName>
                                        </p:attrNameLst>
                                      </p:cBhvr>
                                      <p:to>
                                        <p:strVal val="visible"/>
                                      </p:to>
                                    </p:set>
                                  </p:childTnLst>
                                  <p:subTnLst>
                                    <p:set>
                                      <p:cBhvr override="childStyle">
                                        <p:cTn dur="1" fill="hold" display="0" masterRel="nextClick" afterEffect="1"/>
                                        <p:tgtEl>
                                          <p:spTgt spid="77"/>
                                        </p:tgtEl>
                                        <p:attrNameLst>
                                          <p:attrName>style.visibility</p:attrName>
                                        </p:attrNameLst>
                                      </p:cBhvr>
                                      <p:to>
                                        <p:strVal val="hidden"/>
                                      </p:to>
                                    </p:set>
                                  </p:subTnLst>
                                </p:cTn>
                              </p:par>
                              <p:par>
                                <p:cTn id="37" presetID="1"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childTnLst>
                                  <p:subTnLst>
                                    <p:set>
                                      <p:cBhvr override="childStyle">
                                        <p:cTn dur="1" fill="hold" display="0" masterRel="nextClick" afterEffect="1"/>
                                        <p:tgtEl>
                                          <p:spTgt spid="22"/>
                                        </p:tgtEl>
                                        <p:attrNameLst>
                                          <p:attrName>style.visibility</p:attrName>
                                        </p:attrNameLst>
                                      </p:cBhvr>
                                      <p:to>
                                        <p:strVal val="hidden"/>
                                      </p:to>
                                    </p:set>
                                  </p:sub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7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3"/>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dissolve">
                                      <p:cBhvr>
                                        <p:cTn id="4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21" grpId="0"/>
      <p:bldP spid="22" grpId="0"/>
      <p:bldP spid="23" grpId="0"/>
      <p:bldP spid="76" grpId="0" animBg="1"/>
      <p:bldP spid="77" grpId="0" animBg="1"/>
      <p:bldP spid="7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D9D38C-8654-8C25-A4F8-8E537428550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EABD007-A176-934F-BE5A-8A62E52F7220}"/>
              </a:ext>
            </a:extLst>
          </p:cNvPr>
          <p:cNvSpPr>
            <a:spLocks noGrp="1"/>
          </p:cNvSpPr>
          <p:nvPr>
            <p:ph type="title"/>
          </p:nvPr>
        </p:nvSpPr>
        <p:spPr/>
        <p:txBody>
          <a:bodyPr/>
          <a:lstStyle/>
          <a:p>
            <a:r>
              <a:rPr lang="en-US">
                <a:cs typeface="Calibri" panose="020F0502020204030204" pitchFamily="34" charset="0"/>
              </a:rPr>
              <a:t>Network Layer in the Internet</a:t>
            </a:r>
            <a:endParaRPr lang="en-US"/>
          </a:p>
        </p:txBody>
      </p:sp>
      <p:sp>
        <p:nvSpPr>
          <p:cNvPr id="3" name="Content Placeholder 2">
            <a:extLst>
              <a:ext uri="{FF2B5EF4-FFF2-40B4-BE49-F238E27FC236}">
                <a16:creationId xmlns:a16="http://schemas.microsoft.com/office/drawing/2014/main" id="{AE94C3B1-10D3-68E9-71BF-795654F31F29}"/>
              </a:ext>
            </a:extLst>
          </p:cNvPr>
          <p:cNvSpPr>
            <a:spLocks noGrp="1"/>
          </p:cNvSpPr>
          <p:nvPr>
            <p:ph sz="half" idx="1"/>
          </p:nvPr>
        </p:nvSpPr>
        <p:spPr>
          <a:xfrm>
            <a:off x="838201" y="1572572"/>
            <a:ext cx="5257800" cy="4482787"/>
          </a:xfrm>
        </p:spPr>
        <p:txBody>
          <a:bodyPr>
            <a:normAutofit/>
          </a:bodyPr>
          <a:lstStyle/>
          <a:p>
            <a:pPr marL="342900" indent="-212725">
              <a:buFont typeface="Wingdings" charset="2"/>
              <a:buChar char="§"/>
              <a:defRPr/>
            </a:pPr>
            <a:r>
              <a:rPr lang="en-US" sz="3200" dirty="0">
                <a:solidFill>
                  <a:schemeClr val="bg1">
                    <a:lumMod val="50000"/>
                  </a:schemeClr>
                </a:solidFill>
              </a:rPr>
              <a:t>The Internet Protocol (IP)</a:t>
            </a:r>
          </a:p>
          <a:p>
            <a:pPr>
              <a:defRPr/>
            </a:pPr>
            <a:r>
              <a:rPr lang="en-US" sz="3200" dirty="0">
                <a:solidFill>
                  <a:schemeClr val="bg2">
                    <a:lumMod val="50000"/>
                  </a:schemeClr>
                </a:solidFill>
              </a:rPr>
              <a:t>Internet Routing</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Hierarchical routing </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Intra-ISP routing: </a:t>
            </a:r>
            <a:r>
              <a:rPr lang="en-US" sz="2800" dirty="0">
                <a:solidFill>
                  <a:schemeClr val="bg2">
                    <a:lumMod val="50000"/>
                  </a:schemeClr>
                </a:solidFill>
              </a:rPr>
              <a:t>OSPF</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Inter-ISP routing: </a:t>
            </a:r>
            <a:r>
              <a:rPr lang="en-US" sz="2800" dirty="0">
                <a:solidFill>
                  <a:schemeClr val="bg2">
                    <a:lumMod val="50000"/>
                  </a:schemeClr>
                </a:solidFill>
              </a:rPr>
              <a:t>BGP</a:t>
            </a:r>
          </a:p>
          <a:p>
            <a:pPr>
              <a:defRPr/>
            </a:pPr>
            <a:r>
              <a:rPr lang="en-US" sz="3200" dirty="0">
                <a:solidFill>
                  <a:schemeClr val="bg1">
                    <a:lumMod val="50000"/>
                  </a:schemeClr>
                </a:solidFill>
              </a:rPr>
              <a:t>Internet Forwarding</a:t>
            </a:r>
          </a:p>
          <a:p>
            <a:pPr lvl="1">
              <a:spcBef>
                <a:spcPts val="400"/>
              </a:spcBef>
            </a:pPr>
            <a:r>
              <a:rPr lang="en-US" altLang="en-US" sz="2800" dirty="0">
                <a:solidFill>
                  <a:schemeClr val="bg1">
                    <a:lumMod val="50000"/>
                  </a:schemeClr>
                </a:solidFill>
                <a:ea typeface="ＭＳ Ｐゴシック" panose="020B0600070205080204" pitchFamily="34" charset="-128"/>
                <a:cs typeface="Arial" panose="020B0604020202020204" pitchFamily="34" charset="0"/>
              </a:rPr>
              <a:t>Destination-based forwarding</a:t>
            </a:r>
          </a:p>
          <a:p>
            <a:pPr>
              <a:spcBef>
                <a:spcPts val="400"/>
              </a:spcBef>
            </a:pPr>
            <a:r>
              <a:rPr lang="en-US" altLang="en-US" sz="3200" dirty="0">
                <a:solidFill>
                  <a:schemeClr val="bg1">
                    <a:lumMod val="50000"/>
                  </a:schemeClr>
                </a:solidFill>
                <a:ea typeface="ＭＳ Ｐゴシック" panose="020B0600070205080204" pitchFamily="34" charset="-128"/>
                <a:cs typeface="Arial" panose="020B0604020202020204" pitchFamily="34" charset="0"/>
              </a:rPr>
              <a:t>ICMP</a:t>
            </a:r>
          </a:p>
          <a:p>
            <a:pPr>
              <a:spcBef>
                <a:spcPts val="400"/>
              </a:spcBef>
            </a:pPr>
            <a:endParaRPr lang="en-US" altLang="en-US" sz="3200" dirty="0">
              <a:solidFill>
                <a:schemeClr val="bg1">
                  <a:lumMod val="50000"/>
                </a:schemeClr>
              </a:solidFill>
              <a:ea typeface="ＭＳ Ｐゴシック" panose="020B0600070205080204" pitchFamily="34" charset="-128"/>
              <a:cs typeface="Arial" panose="020B0604020202020204" pitchFamily="34" charset="0"/>
            </a:endParaRPr>
          </a:p>
        </p:txBody>
      </p:sp>
      <p:sp>
        <p:nvSpPr>
          <p:cNvPr id="4" name="Content Placeholder 2">
            <a:extLst>
              <a:ext uri="{FF2B5EF4-FFF2-40B4-BE49-F238E27FC236}">
                <a16:creationId xmlns:a16="http://schemas.microsoft.com/office/drawing/2014/main" id="{13FC716C-AEA9-46A7-1DA9-93AFE50A5A46}"/>
              </a:ext>
            </a:extLst>
          </p:cNvPr>
          <p:cNvSpPr txBox="1">
            <a:spLocks/>
          </p:cNvSpPr>
          <p:nvPr/>
        </p:nvSpPr>
        <p:spPr>
          <a:xfrm>
            <a:off x="6386467" y="1572571"/>
            <a:ext cx="5736124" cy="44827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212725">
              <a:buFont typeface="Wingdings" charset="2"/>
              <a:buChar char="§"/>
              <a:defRPr/>
            </a:pPr>
            <a:r>
              <a:rPr lang="en-US" sz="3200" dirty="0"/>
              <a:t>Beyond destination-based routing and forwarding</a:t>
            </a:r>
          </a:p>
          <a:p>
            <a:pPr lvl="1">
              <a:defRPr/>
            </a:pPr>
            <a:r>
              <a:rPr lang="en-US" altLang="en-US" sz="2800" dirty="0">
                <a:ea typeface="ＭＳ Ｐゴシック" panose="020B0600070205080204" pitchFamily="34" charset="-128"/>
                <a:cs typeface="Arial" panose="020B0604020202020204" pitchFamily="34" charset="0"/>
              </a:rPr>
              <a:t>The end-to-end argument</a:t>
            </a:r>
          </a:p>
          <a:p>
            <a:pPr lvl="1">
              <a:defRPr/>
            </a:pPr>
            <a:r>
              <a:rPr lang="en-US" altLang="en-US" sz="2800" dirty="0">
                <a:ea typeface="ＭＳ Ｐゴシック" panose="020B0600070205080204" pitchFamily="34" charset="-128"/>
                <a:cs typeface="Arial" panose="020B0604020202020204" pitchFamily="34" charset="0"/>
              </a:rPr>
              <a:t>Middleboxes</a:t>
            </a:r>
          </a:p>
          <a:p>
            <a:pPr lvl="1">
              <a:defRPr/>
            </a:pPr>
            <a:r>
              <a:rPr lang="en-US" sz="2800" dirty="0"/>
              <a:t>Software-defined network (SDNs)</a:t>
            </a:r>
          </a:p>
          <a:p>
            <a:pPr lvl="1">
              <a:defRPr/>
            </a:pPr>
            <a:endParaRPr lang="en-US" altLang="en-US" sz="2800" dirty="0">
              <a:solidFill>
                <a:schemeClr val="bg2">
                  <a:lumMod val="50000"/>
                </a:schemeClr>
              </a:solidFill>
              <a:ea typeface="ＭＳ Ｐゴシック" panose="020B0600070205080204" pitchFamily="34" charset="-128"/>
              <a:cs typeface="Arial" panose="020B0604020202020204" pitchFamily="34" charset="0"/>
            </a:endParaRPr>
          </a:p>
          <a:p>
            <a:pPr lvl="1">
              <a:defRPr/>
            </a:pPr>
            <a:endParaRPr lang="en-US" altLang="en-US" sz="2800" dirty="0">
              <a:solidFill>
                <a:schemeClr val="bg2">
                  <a:lumMod val="50000"/>
                </a:schemeClr>
              </a:solidFil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46910275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61D689-03FE-59DB-D13A-F8B49F278E1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A87A811-921A-0010-EEB8-5471131B9BCB}"/>
              </a:ext>
            </a:extLst>
          </p:cNvPr>
          <p:cNvSpPr>
            <a:spLocks noGrp="1"/>
          </p:cNvSpPr>
          <p:nvPr>
            <p:ph type="title"/>
          </p:nvPr>
        </p:nvSpPr>
        <p:spPr/>
        <p:txBody>
          <a:bodyPr/>
          <a:lstStyle/>
          <a:p>
            <a:r>
              <a:rPr lang="en-US">
                <a:cs typeface="Calibri" panose="020F0502020204030204" pitchFamily="34" charset="0"/>
              </a:rPr>
              <a:t>Network Layer in the Internet</a:t>
            </a:r>
            <a:endParaRPr lang="en-US"/>
          </a:p>
        </p:txBody>
      </p:sp>
      <p:sp>
        <p:nvSpPr>
          <p:cNvPr id="3" name="Content Placeholder 2">
            <a:extLst>
              <a:ext uri="{FF2B5EF4-FFF2-40B4-BE49-F238E27FC236}">
                <a16:creationId xmlns:a16="http://schemas.microsoft.com/office/drawing/2014/main" id="{AC27DAEE-34F3-F3E3-24D0-8363FCEC987D}"/>
              </a:ext>
            </a:extLst>
          </p:cNvPr>
          <p:cNvSpPr>
            <a:spLocks noGrp="1"/>
          </p:cNvSpPr>
          <p:nvPr>
            <p:ph sz="half" idx="1"/>
          </p:nvPr>
        </p:nvSpPr>
        <p:spPr>
          <a:xfrm>
            <a:off x="838201" y="1572572"/>
            <a:ext cx="5257800" cy="4482787"/>
          </a:xfrm>
        </p:spPr>
        <p:txBody>
          <a:bodyPr>
            <a:normAutofit/>
          </a:bodyPr>
          <a:lstStyle/>
          <a:p>
            <a:pPr marL="342900" indent="-212725">
              <a:buFont typeface="Wingdings" charset="2"/>
              <a:buChar char="§"/>
              <a:defRPr/>
            </a:pPr>
            <a:r>
              <a:rPr lang="en-US" sz="3200" dirty="0">
                <a:solidFill>
                  <a:schemeClr val="bg1">
                    <a:lumMod val="50000"/>
                  </a:schemeClr>
                </a:solidFill>
              </a:rPr>
              <a:t>The Internet Protocol (IP)</a:t>
            </a:r>
          </a:p>
          <a:p>
            <a:pPr>
              <a:defRPr/>
            </a:pPr>
            <a:r>
              <a:rPr lang="en-US" sz="3200" dirty="0">
                <a:solidFill>
                  <a:schemeClr val="bg2">
                    <a:lumMod val="50000"/>
                  </a:schemeClr>
                </a:solidFill>
              </a:rPr>
              <a:t>Internet Routing</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Hierarchical routing </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Intra-ISP routing: </a:t>
            </a:r>
            <a:r>
              <a:rPr lang="en-US" sz="2800" dirty="0">
                <a:solidFill>
                  <a:schemeClr val="bg2">
                    <a:lumMod val="50000"/>
                  </a:schemeClr>
                </a:solidFill>
              </a:rPr>
              <a:t>OSPF</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Inter-ISP routing: </a:t>
            </a:r>
            <a:r>
              <a:rPr lang="en-US" sz="2800" dirty="0">
                <a:solidFill>
                  <a:schemeClr val="bg2">
                    <a:lumMod val="50000"/>
                  </a:schemeClr>
                </a:solidFill>
              </a:rPr>
              <a:t>BGP</a:t>
            </a:r>
          </a:p>
          <a:p>
            <a:pPr>
              <a:defRPr/>
            </a:pPr>
            <a:r>
              <a:rPr lang="en-US" sz="3200" dirty="0">
                <a:solidFill>
                  <a:schemeClr val="bg1">
                    <a:lumMod val="50000"/>
                  </a:schemeClr>
                </a:solidFill>
              </a:rPr>
              <a:t>Internet Forwarding</a:t>
            </a:r>
          </a:p>
          <a:p>
            <a:pPr lvl="1">
              <a:spcBef>
                <a:spcPts val="400"/>
              </a:spcBef>
            </a:pPr>
            <a:r>
              <a:rPr lang="en-US" altLang="en-US" sz="2800" dirty="0">
                <a:solidFill>
                  <a:schemeClr val="bg1">
                    <a:lumMod val="50000"/>
                  </a:schemeClr>
                </a:solidFill>
                <a:ea typeface="ＭＳ Ｐゴシック" panose="020B0600070205080204" pitchFamily="34" charset="-128"/>
                <a:cs typeface="Arial" panose="020B0604020202020204" pitchFamily="34" charset="0"/>
              </a:rPr>
              <a:t>Destination-based forwarding</a:t>
            </a:r>
          </a:p>
          <a:p>
            <a:pPr>
              <a:spcBef>
                <a:spcPts val="400"/>
              </a:spcBef>
            </a:pPr>
            <a:r>
              <a:rPr lang="en-US" altLang="en-US" sz="3200" dirty="0">
                <a:solidFill>
                  <a:schemeClr val="bg1">
                    <a:lumMod val="50000"/>
                  </a:schemeClr>
                </a:solidFill>
                <a:ea typeface="ＭＳ Ｐゴシック" panose="020B0600070205080204" pitchFamily="34" charset="-128"/>
                <a:cs typeface="Arial" panose="020B0604020202020204" pitchFamily="34" charset="0"/>
              </a:rPr>
              <a:t>ICMP</a:t>
            </a:r>
          </a:p>
        </p:txBody>
      </p:sp>
      <p:sp>
        <p:nvSpPr>
          <p:cNvPr id="4" name="Content Placeholder 2">
            <a:extLst>
              <a:ext uri="{FF2B5EF4-FFF2-40B4-BE49-F238E27FC236}">
                <a16:creationId xmlns:a16="http://schemas.microsoft.com/office/drawing/2014/main" id="{EA03DEDF-070D-FAB8-1AA5-E14D25C7BFC8}"/>
              </a:ext>
            </a:extLst>
          </p:cNvPr>
          <p:cNvSpPr txBox="1">
            <a:spLocks/>
          </p:cNvSpPr>
          <p:nvPr/>
        </p:nvSpPr>
        <p:spPr>
          <a:xfrm>
            <a:off x="6386467" y="1572571"/>
            <a:ext cx="5736124" cy="44827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212725">
              <a:buFont typeface="Wingdings" charset="2"/>
              <a:buChar char="§"/>
              <a:defRPr/>
            </a:pPr>
            <a:r>
              <a:rPr lang="en-US" sz="3200" dirty="0"/>
              <a:t>Beyond destination-based routing and forwarding</a:t>
            </a:r>
          </a:p>
          <a:p>
            <a:pPr lvl="1">
              <a:defRPr/>
            </a:pPr>
            <a:r>
              <a:rPr lang="en-US" altLang="en-US" sz="2800" u="sng" dirty="0">
                <a:ea typeface="ＭＳ Ｐゴシック" panose="020B0600070205080204" pitchFamily="34" charset="-128"/>
                <a:cs typeface="Arial" panose="020B0604020202020204" pitchFamily="34" charset="0"/>
              </a:rPr>
              <a:t>The end-to-end argument</a:t>
            </a:r>
          </a:p>
          <a:p>
            <a:pPr lvl="1">
              <a:defRPr/>
            </a:pPr>
            <a:r>
              <a:rPr lang="en-US" altLang="en-US" sz="2800" dirty="0">
                <a:ea typeface="ＭＳ Ｐゴシック" panose="020B0600070205080204" pitchFamily="34" charset="-128"/>
                <a:cs typeface="Arial" panose="020B0604020202020204" pitchFamily="34" charset="0"/>
              </a:rPr>
              <a:t>Middleboxes</a:t>
            </a:r>
          </a:p>
          <a:p>
            <a:pPr lvl="1">
              <a:defRPr/>
            </a:pPr>
            <a:r>
              <a:rPr lang="en-US" sz="2800" dirty="0"/>
              <a:t>Software-defined network (SDNs)</a:t>
            </a:r>
          </a:p>
          <a:p>
            <a:pPr lvl="1">
              <a:defRPr/>
            </a:pPr>
            <a:endParaRPr lang="en-US" altLang="en-US" sz="2800" dirty="0">
              <a:solidFill>
                <a:schemeClr val="bg2">
                  <a:lumMod val="50000"/>
                </a:schemeClr>
              </a:solidFill>
              <a:ea typeface="ＭＳ Ｐゴシック" panose="020B0600070205080204" pitchFamily="34" charset="-128"/>
              <a:cs typeface="Arial" panose="020B0604020202020204" pitchFamily="34" charset="0"/>
            </a:endParaRPr>
          </a:p>
          <a:p>
            <a:pPr lvl="1">
              <a:defRPr/>
            </a:pPr>
            <a:endParaRPr lang="en-US" altLang="en-US" sz="2800" dirty="0">
              <a:solidFill>
                <a:schemeClr val="bg2">
                  <a:lumMod val="50000"/>
                </a:schemeClr>
              </a:solidFil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04508370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Architectural Principles of the Internet</a:t>
            </a:r>
          </a:p>
        </p:txBody>
      </p:sp>
      <p:sp>
        <p:nvSpPr>
          <p:cNvPr id="2" name="TextBox 1">
            <a:extLst>
              <a:ext uri="{FF2B5EF4-FFF2-40B4-BE49-F238E27FC236}">
                <a16:creationId xmlns:a16="http://schemas.microsoft.com/office/drawing/2014/main" id="{740B46FF-167B-3B48-B828-2F0F97E3A461}"/>
              </a:ext>
            </a:extLst>
          </p:cNvPr>
          <p:cNvSpPr txBox="1"/>
          <p:nvPr/>
        </p:nvSpPr>
        <p:spPr>
          <a:xfrm>
            <a:off x="1111205" y="2084451"/>
            <a:ext cx="10513191"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“Many members of the Internet community would argue that there is no architecture, but only a tradition, which was not written down for the first 25 years (or at least not by the IAB).  However, in very general terms, the community believes that</a:t>
            </a:r>
          </a:p>
        </p:txBody>
      </p:sp>
      <p:sp>
        <p:nvSpPr>
          <p:cNvPr id="3" name="Rectangle 2">
            <a:extLst>
              <a:ext uri="{FF2B5EF4-FFF2-40B4-BE49-F238E27FC236}">
                <a16:creationId xmlns:a16="http://schemas.microsoft.com/office/drawing/2014/main" id="{032C2BAD-4F93-A747-8003-3DA947BC5F34}"/>
              </a:ext>
            </a:extLst>
          </p:cNvPr>
          <p:cNvSpPr/>
          <p:nvPr/>
        </p:nvSpPr>
        <p:spPr>
          <a:xfrm>
            <a:off x="941941" y="1923014"/>
            <a:ext cx="10917982" cy="199565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1366008" y="1671224"/>
            <a:ext cx="1413079"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RFC  1958</a:t>
            </a:r>
          </a:p>
        </p:txBody>
      </p:sp>
      <p:sp>
        <p:nvSpPr>
          <p:cNvPr id="8" name="TextBox 7">
            <a:extLst>
              <a:ext uri="{FF2B5EF4-FFF2-40B4-BE49-F238E27FC236}">
                <a16:creationId xmlns:a16="http://schemas.microsoft.com/office/drawing/2014/main" id="{EC054055-9C3C-EC4B-A4E1-9FB3F58F1A4B}"/>
              </a:ext>
            </a:extLst>
          </p:cNvPr>
          <p:cNvSpPr txBox="1"/>
          <p:nvPr/>
        </p:nvSpPr>
        <p:spPr>
          <a:xfrm>
            <a:off x="1429860" y="2583215"/>
            <a:ext cx="10513191" cy="1255728"/>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the goal is connectivity, the tool is the Internet Protocol, and the intelligence is end to end rather than hidden in the network.”</a:t>
            </a:r>
          </a:p>
        </p:txBody>
      </p:sp>
      <p:sp>
        <p:nvSpPr>
          <p:cNvPr id="7" name="TextBox 6">
            <a:extLst>
              <a:ext uri="{FF2B5EF4-FFF2-40B4-BE49-F238E27FC236}">
                <a16:creationId xmlns:a16="http://schemas.microsoft.com/office/drawing/2014/main" id="{ADDAB9EC-7AA2-8B48-A30E-1B64A4D5E42D}"/>
              </a:ext>
            </a:extLst>
          </p:cNvPr>
          <p:cNvSpPr txBox="1"/>
          <p:nvPr/>
        </p:nvSpPr>
        <p:spPr>
          <a:xfrm>
            <a:off x="1959984" y="4274126"/>
            <a:ext cx="9084254"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10F90"/>
              </a:buClr>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cornerstone beliefs:</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simple connectivity</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IP protocol: that narrow waist</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complexity at network edge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335300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Architectural Principles of the Internet</a:t>
            </a:r>
          </a:p>
        </p:txBody>
      </p:sp>
      <p:sp>
        <p:nvSpPr>
          <p:cNvPr id="2" name="TextBox 1">
            <a:extLst>
              <a:ext uri="{FF2B5EF4-FFF2-40B4-BE49-F238E27FC236}">
                <a16:creationId xmlns:a16="http://schemas.microsoft.com/office/drawing/2014/main" id="{740B46FF-167B-3B48-B828-2F0F97E3A461}"/>
              </a:ext>
            </a:extLst>
          </p:cNvPr>
          <p:cNvSpPr txBox="1"/>
          <p:nvPr/>
        </p:nvSpPr>
        <p:spPr>
          <a:xfrm>
            <a:off x="1111205" y="2084451"/>
            <a:ext cx="10513191"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“Many members of the Internet community would argue that there is no architecture, but only a tradition, which was not written down for the first 25 years (or at least not by the IAB).  However, in very general terms, the community believes that</a:t>
            </a:r>
          </a:p>
        </p:txBody>
      </p:sp>
      <p:sp>
        <p:nvSpPr>
          <p:cNvPr id="3" name="Rectangle 2">
            <a:extLst>
              <a:ext uri="{FF2B5EF4-FFF2-40B4-BE49-F238E27FC236}">
                <a16:creationId xmlns:a16="http://schemas.microsoft.com/office/drawing/2014/main" id="{032C2BAD-4F93-A747-8003-3DA947BC5F34}"/>
              </a:ext>
            </a:extLst>
          </p:cNvPr>
          <p:cNvSpPr/>
          <p:nvPr/>
        </p:nvSpPr>
        <p:spPr>
          <a:xfrm>
            <a:off x="941941" y="1923014"/>
            <a:ext cx="10917982" cy="199565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1366008" y="1671224"/>
            <a:ext cx="1413079"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RFC  1958</a:t>
            </a:r>
          </a:p>
        </p:txBody>
      </p:sp>
      <p:sp>
        <p:nvSpPr>
          <p:cNvPr id="8" name="TextBox 7">
            <a:extLst>
              <a:ext uri="{FF2B5EF4-FFF2-40B4-BE49-F238E27FC236}">
                <a16:creationId xmlns:a16="http://schemas.microsoft.com/office/drawing/2014/main" id="{EC054055-9C3C-EC4B-A4E1-9FB3F58F1A4B}"/>
              </a:ext>
            </a:extLst>
          </p:cNvPr>
          <p:cNvSpPr txBox="1"/>
          <p:nvPr/>
        </p:nvSpPr>
        <p:spPr>
          <a:xfrm>
            <a:off x="1429860" y="2583215"/>
            <a:ext cx="10513191" cy="1255728"/>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the goal is connectivity, the tool is the Internet Protocol, and the intelligence is </a:t>
            </a:r>
            <a:r>
              <a:rPr kumimoji="0" lang="en-US" sz="2800" b="0" i="0" u="none" strike="noStrike" kern="1200" cap="none" spc="0" normalizeH="0" baseline="0" noProof="0" dirty="0">
                <a:ln>
                  <a:noFill/>
                </a:ln>
                <a:solidFill>
                  <a:srgbClr val="C00000"/>
                </a:solidFill>
                <a:effectLst/>
                <a:highlight>
                  <a:srgbClr val="FFFF00"/>
                </a:highlight>
                <a:uLnTx/>
                <a:uFillTx/>
                <a:latin typeface="Calibri" panose="020F0502020204030204"/>
                <a:ea typeface="+mn-ea"/>
                <a:cs typeface="+mn-cs"/>
              </a:rPr>
              <a:t>end to end</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rather than hidden in the network.”</a:t>
            </a:r>
          </a:p>
        </p:txBody>
      </p:sp>
      <p:sp>
        <p:nvSpPr>
          <p:cNvPr id="7" name="TextBox 6">
            <a:extLst>
              <a:ext uri="{FF2B5EF4-FFF2-40B4-BE49-F238E27FC236}">
                <a16:creationId xmlns:a16="http://schemas.microsoft.com/office/drawing/2014/main" id="{ADDAB9EC-7AA2-8B48-A30E-1B64A4D5E42D}"/>
              </a:ext>
            </a:extLst>
          </p:cNvPr>
          <p:cNvSpPr txBox="1"/>
          <p:nvPr/>
        </p:nvSpPr>
        <p:spPr>
          <a:xfrm>
            <a:off x="1959984" y="4274126"/>
            <a:ext cx="9084254"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10F90"/>
              </a:buClr>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cornerstone beliefs:</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simple connectivity</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IP protocol: that narrow waist</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complexity at network edge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556122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94CEA7-37C1-F427-084F-640DE3532975}"/>
              </a:ext>
            </a:extLst>
          </p:cNvPr>
          <p:cNvSpPr>
            <a:spLocks noGrp="1"/>
          </p:cNvSpPr>
          <p:nvPr>
            <p:ph type="title"/>
          </p:nvPr>
        </p:nvSpPr>
        <p:spPr/>
        <p:txBody>
          <a:bodyPr/>
          <a:lstStyle/>
          <a:p>
            <a:r>
              <a:rPr lang="en-US"/>
              <a:t>A note on the slides</a:t>
            </a:r>
          </a:p>
        </p:txBody>
      </p:sp>
      <p:sp>
        <p:nvSpPr>
          <p:cNvPr id="3" name="Content Placeholder 2">
            <a:extLst>
              <a:ext uri="{FF2B5EF4-FFF2-40B4-BE49-F238E27FC236}">
                <a16:creationId xmlns:a16="http://schemas.microsoft.com/office/drawing/2014/main" id="{65F98C03-0047-C923-1960-8CF20F761E5C}"/>
              </a:ext>
            </a:extLst>
          </p:cNvPr>
          <p:cNvSpPr>
            <a:spLocks noGrp="1"/>
          </p:cNvSpPr>
          <p:nvPr>
            <p:ph sz="half" idx="1"/>
          </p:nvPr>
        </p:nvSpPr>
        <p:spPr>
          <a:xfrm>
            <a:off x="838200" y="2370864"/>
            <a:ext cx="5181600" cy="894622"/>
          </a:xfrm>
        </p:spPr>
        <p:txBody>
          <a:bodyPr/>
          <a:lstStyle/>
          <a:p>
            <a:pPr marL="130175" indent="0">
              <a:buNone/>
            </a:pPr>
            <a:r>
              <a:rPr lang="en-US"/>
              <a:t>Adapted from the slides that accompany this book.</a:t>
            </a:r>
          </a:p>
          <a:p>
            <a:pPr lvl="1"/>
            <a:endParaRPr lang="en-US"/>
          </a:p>
          <a:p>
            <a:endParaRPr lang="en-US"/>
          </a:p>
        </p:txBody>
      </p:sp>
      <p:sp>
        <p:nvSpPr>
          <p:cNvPr id="6" name="Rectangle 5">
            <a:extLst>
              <a:ext uri="{FF2B5EF4-FFF2-40B4-BE49-F238E27FC236}">
                <a16:creationId xmlns:a16="http://schemas.microsoft.com/office/drawing/2014/main" id="{86238DD7-7231-CD30-6036-3E76182B3EE9}"/>
              </a:ext>
            </a:extLst>
          </p:cNvPr>
          <p:cNvSpPr>
            <a:spLocks noChangeArrowheads="1"/>
          </p:cNvSpPr>
          <p:nvPr/>
        </p:nvSpPr>
        <p:spPr bwMode="auto">
          <a:xfrm>
            <a:off x="7242719" y="4239526"/>
            <a:ext cx="3981504" cy="19238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a:solidFill>
                  <a:srgbClr val="0000A3"/>
                </a:solidFill>
                <a:latin typeface="+mn-lt"/>
              </a:rPr>
              <a:t>Computer Networking: A Top-Down Approach </a:t>
            </a:r>
            <a:br>
              <a:rPr lang="en-US" altLang="en-US" sz="2800">
                <a:solidFill>
                  <a:srgbClr val="008000"/>
                </a:solidFill>
                <a:latin typeface="+mn-lt"/>
              </a:rPr>
            </a:br>
            <a:r>
              <a:rPr lang="en-US" altLang="en-US" sz="1800">
                <a:latin typeface="+mn-lt"/>
              </a:rPr>
              <a:t>8</a:t>
            </a:r>
            <a:r>
              <a:rPr lang="en-US" altLang="en-US" sz="1800" baseline="30000">
                <a:latin typeface="+mn-lt"/>
              </a:rPr>
              <a:t>th</a:t>
            </a:r>
            <a:r>
              <a:rPr lang="en-US" altLang="en-US" sz="1800">
                <a:latin typeface="+mn-lt"/>
              </a:rPr>
              <a:t> edition </a:t>
            </a:r>
            <a:br>
              <a:rPr lang="en-US" altLang="en-US" sz="1800">
                <a:latin typeface="+mn-lt"/>
              </a:rPr>
            </a:br>
            <a:r>
              <a:rPr lang="en-US" altLang="en-US" sz="1800">
                <a:latin typeface="+mn-lt"/>
              </a:rPr>
              <a:t>Jim Kurose, Keith Ross</a:t>
            </a:r>
            <a:br>
              <a:rPr lang="en-US" altLang="en-US" sz="1800">
                <a:latin typeface="+mn-lt"/>
              </a:rPr>
            </a:br>
            <a:r>
              <a:rPr lang="en-US" altLang="en-US" sz="1800">
                <a:latin typeface="+mn-lt"/>
              </a:rPr>
              <a:t>Pearson, 2020</a:t>
            </a:r>
            <a:endParaRPr lang="en-US" altLang="en-US" sz="2000">
              <a:latin typeface="+mn-lt"/>
            </a:endParaRPr>
          </a:p>
        </p:txBody>
      </p:sp>
      <p:pic>
        <p:nvPicPr>
          <p:cNvPr id="7" name="Picture 6" descr="A picture containing outdoor, water, bridge, building&#10;&#10;Description automatically generated">
            <a:extLst>
              <a:ext uri="{FF2B5EF4-FFF2-40B4-BE49-F238E27FC236}">
                <a16:creationId xmlns:a16="http://schemas.microsoft.com/office/drawing/2014/main" id="{99FDFA5F-7FE6-BDE0-9734-5047AE07AD65}"/>
              </a:ext>
            </a:extLst>
          </p:cNvPr>
          <p:cNvPicPr>
            <a:picLocks noChangeAspect="1"/>
          </p:cNvPicPr>
          <p:nvPr/>
        </p:nvPicPr>
        <p:blipFill>
          <a:blip r:embed="rId2"/>
          <a:stretch>
            <a:fillRect/>
          </a:stretch>
        </p:blipFill>
        <p:spPr>
          <a:xfrm>
            <a:off x="7406348" y="899132"/>
            <a:ext cx="2722178" cy="3402723"/>
          </a:xfrm>
          <a:prstGeom prst="rect">
            <a:avLst/>
          </a:prstGeom>
        </p:spPr>
      </p:pic>
      <p:sp>
        <p:nvSpPr>
          <p:cNvPr id="9" name="TextBox 8">
            <a:extLst>
              <a:ext uri="{FF2B5EF4-FFF2-40B4-BE49-F238E27FC236}">
                <a16:creationId xmlns:a16="http://schemas.microsoft.com/office/drawing/2014/main" id="{17207271-C5F3-4986-FF3F-2038913E037D}"/>
              </a:ext>
            </a:extLst>
          </p:cNvPr>
          <p:cNvSpPr txBox="1"/>
          <p:nvPr/>
        </p:nvSpPr>
        <p:spPr>
          <a:xfrm>
            <a:off x="958580" y="3429000"/>
            <a:ext cx="5754494" cy="670376"/>
          </a:xfrm>
          <a:prstGeom prst="rect">
            <a:avLst/>
          </a:prstGeom>
          <a:noFill/>
        </p:spPr>
        <p:txBody>
          <a:bodyPr wrap="square">
            <a:spAutoFit/>
          </a:bodyPr>
          <a:lstStyle/>
          <a:p>
            <a:pPr>
              <a:lnSpc>
                <a:spcPct val="85000"/>
              </a:lnSpc>
            </a:pPr>
            <a:r>
              <a:rPr lang="en-US" altLang="en-US" sz="2200">
                <a:latin typeface="+mn-lt"/>
              </a:rPr>
              <a:t>All material copyright 1996-2023</a:t>
            </a:r>
          </a:p>
          <a:p>
            <a:pPr>
              <a:lnSpc>
                <a:spcPct val="85000"/>
              </a:lnSpc>
            </a:pPr>
            <a:r>
              <a:rPr lang="en-US" altLang="en-US" sz="2200">
                <a:latin typeface="+mn-lt"/>
              </a:rPr>
              <a:t>J.F Kurose and K.W. Ross, All Rights Reserved</a:t>
            </a:r>
            <a:endParaRPr lang="en-US" sz="2200"/>
          </a:p>
        </p:txBody>
      </p:sp>
      <p:cxnSp>
        <p:nvCxnSpPr>
          <p:cNvPr id="19" name="Elbow Connector 18">
            <a:extLst>
              <a:ext uri="{FF2B5EF4-FFF2-40B4-BE49-F238E27FC236}">
                <a16:creationId xmlns:a16="http://schemas.microsoft.com/office/drawing/2014/main" id="{FB51EAF9-AC71-AF3F-2442-6ABD5D772DDC}"/>
              </a:ext>
            </a:extLst>
          </p:cNvPr>
          <p:cNvCxnSpPr>
            <a:cxnSpLocks/>
          </p:cNvCxnSpPr>
          <p:nvPr/>
        </p:nvCxnSpPr>
        <p:spPr>
          <a:xfrm flipV="1">
            <a:off x="4488873" y="2050473"/>
            <a:ext cx="2753846" cy="969818"/>
          </a:xfrm>
          <a:prstGeom prst="bentConnector3">
            <a:avLst/>
          </a:prstGeom>
          <a:ln w="28575">
            <a:solidFill>
              <a:srgbClr val="C00000"/>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130856953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314E72-2549-AC24-1A57-9F5E7E2EDA7D}"/>
            </a:ext>
          </a:extLst>
        </p:cNvPr>
        <p:cNvGrpSpPr/>
        <p:nvPr/>
      </p:nvGrpSpPr>
      <p:grpSpPr>
        <a:xfrm>
          <a:off x="0" y="0"/>
          <a:ext cx="0" cy="0"/>
          <a:chOff x="0" y="0"/>
          <a:chExt cx="0" cy="0"/>
        </a:xfrm>
      </p:grpSpPr>
      <p:sp>
        <p:nvSpPr>
          <p:cNvPr id="11" name="Title 2">
            <a:extLst>
              <a:ext uri="{FF2B5EF4-FFF2-40B4-BE49-F238E27FC236}">
                <a16:creationId xmlns:a16="http://schemas.microsoft.com/office/drawing/2014/main" id="{15A75BBF-5628-DB0C-E034-88E16C6692A2}"/>
              </a:ext>
            </a:extLst>
          </p:cNvPr>
          <p:cNvSpPr>
            <a:spLocks noGrp="1"/>
          </p:cNvSpPr>
          <p:nvPr>
            <p:ph type="title"/>
          </p:nvPr>
        </p:nvSpPr>
        <p:spPr>
          <a:xfrm>
            <a:off x="838200" y="345805"/>
            <a:ext cx="10515600" cy="894622"/>
          </a:xfrm>
        </p:spPr>
        <p:txBody>
          <a:bodyPr>
            <a:normAutofit/>
          </a:bodyPr>
          <a:lstStyle/>
          <a:p>
            <a:r>
              <a:rPr lang="en-US" sz="4800" dirty="0"/>
              <a:t>The end-to-end argument</a:t>
            </a:r>
          </a:p>
        </p:txBody>
      </p:sp>
      <p:sp>
        <p:nvSpPr>
          <p:cNvPr id="7" name="TextBox 6">
            <a:extLst>
              <a:ext uri="{FF2B5EF4-FFF2-40B4-BE49-F238E27FC236}">
                <a16:creationId xmlns:a16="http://schemas.microsoft.com/office/drawing/2014/main" id="{AB6EA212-F585-BD5C-A936-43318643B4F2}"/>
              </a:ext>
            </a:extLst>
          </p:cNvPr>
          <p:cNvSpPr txBox="1"/>
          <p:nvPr/>
        </p:nvSpPr>
        <p:spPr>
          <a:xfrm>
            <a:off x="872836" y="1256363"/>
            <a:ext cx="10474037" cy="4431983"/>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We have talked about how some of the more complex network functionality, e.g., reliable data transfer and congestion control, is implemented in the transport layer </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at the end points</a:t>
            </a:r>
            <a:endParaRPr lang="en-US" sz="2800" dirty="0">
              <a:solidFill>
                <a:prstClr val="black"/>
              </a:solidFill>
              <a:latin typeface="Calibri" panose="020F0502020204030204"/>
            </a:endParaRPr>
          </a:p>
          <a:p>
            <a:pPr marL="742950" lvl="1" indent="-285750">
              <a:spcBef>
                <a:spcPts val="600"/>
              </a:spcBef>
              <a:buClr>
                <a:srgbClr val="010F90"/>
              </a:buClr>
              <a:buFont typeface="Wingdings" pitchFamily="2" charset="2"/>
              <a:buChar char="§"/>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as opposed to </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inside the network </a:t>
            </a:r>
            <a:r>
              <a:rPr kumimoji="0" lang="en-US" sz="2800" b="0" i="0" u="none" strike="noStrike" kern="1200" cap="none" spc="0" normalizeH="0" baseline="0" noProof="0" dirty="0">
                <a:ln>
                  <a:noFill/>
                </a:ln>
                <a:effectLst/>
                <a:uLnTx/>
                <a:uFillTx/>
                <a:latin typeface="Calibri" panose="020F0502020204030204"/>
                <a:ea typeface="+mn-ea"/>
                <a:cs typeface="+mn-cs"/>
              </a:rPr>
              <a:t>(e.g., in the routers)</a:t>
            </a:r>
          </a:p>
          <a:p>
            <a:pPr marL="285750" indent="-285750">
              <a:spcBef>
                <a:spcPts val="1200"/>
              </a:spcBef>
              <a:buClr>
                <a:srgbClr val="010F90"/>
              </a:buClr>
              <a:buFont typeface="Wingdings" pitchFamily="2" charset="2"/>
              <a:buChar char="§"/>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But that didn’t necessarily have to be the case</a:t>
            </a:r>
          </a:p>
          <a:p>
            <a:pPr marL="285750" indent="-285750">
              <a:spcBef>
                <a:spcPts val="1200"/>
              </a:spcBef>
              <a:buClr>
                <a:srgbClr val="010F90"/>
              </a:buClr>
              <a:buFont typeface="Wingdings" pitchFamily="2" charset="2"/>
              <a:buChar char="§"/>
              <a:defRPr/>
            </a:pPr>
            <a:r>
              <a:rPr lang="en-US" sz="2800" dirty="0">
                <a:solidFill>
                  <a:prstClr val="black"/>
                </a:solidFill>
                <a:latin typeface="Calibri" panose="020F0502020204030204"/>
              </a:rPr>
              <a:t>One could come up with a network design where these functionalities are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inside the network</a:t>
            </a:r>
          </a:p>
          <a:p>
            <a:pPr marL="742950" lvl="1" indent="-285750">
              <a:spcBef>
                <a:spcPts val="600"/>
              </a:spcBef>
              <a:buClr>
                <a:srgbClr val="010F90"/>
              </a:buClr>
              <a:buFont typeface="Wingdings" pitchFamily="2" charset="2"/>
              <a:buChar char="§"/>
              <a:defRPr/>
            </a:pPr>
            <a:r>
              <a:rPr lang="en-US" sz="2800" dirty="0">
                <a:latin typeface="Calibri" panose="020F0502020204030204"/>
              </a:rPr>
              <a:t>In fact, </a:t>
            </a:r>
            <a:r>
              <a:rPr lang="en-US" sz="2800" dirty="0" err="1">
                <a:latin typeface="Calibri" panose="020F0502020204030204"/>
              </a:rPr>
              <a:t>Infiniband</a:t>
            </a:r>
            <a:r>
              <a:rPr lang="en-US" sz="2800" dirty="0">
                <a:latin typeface="Calibri" panose="020F0502020204030204"/>
              </a:rPr>
              <a:t> networks have made different choices in this regard compared to the current Internet</a:t>
            </a:r>
            <a:endParaRPr kumimoji="0" lang="en-US" sz="2800" b="0" i="0" u="none" strike="noStrike" kern="1200" cap="none" spc="0" normalizeH="0" baseline="0" noProof="0" dirty="0">
              <a:ln>
                <a:noFill/>
              </a:ln>
              <a:effectLst/>
              <a:uLnTx/>
              <a:uFillTx/>
              <a:latin typeface="Calibri" panose="020F0502020204030204"/>
              <a:ea typeface="+mn-ea"/>
              <a:cs typeface="+mn-cs"/>
            </a:endParaRPr>
          </a:p>
        </p:txBody>
      </p:sp>
    </p:spTree>
    <p:extLst>
      <p:ext uri="{BB962C8B-B14F-4D97-AF65-F5344CB8AC3E}">
        <p14:creationId xmlns:p14="http://schemas.microsoft.com/office/powerpoint/2010/main" val="309515297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CCA442-FBA7-526E-ABDD-308D9308A414}"/>
            </a:ext>
          </a:extLst>
        </p:cNvPr>
        <p:cNvGrpSpPr/>
        <p:nvPr/>
      </p:nvGrpSpPr>
      <p:grpSpPr>
        <a:xfrm>
          <a:off x="0" y="0"/>
          <a:ext cx="0" cy="0"/>
          <a:chOff x="0" y="0"/>
          <a:chExt cx="0" cy="0"/>
        </a:xfrm>
      </p:grpSpPr>
      <p:sp>
        <p:nvSpPr>
          <p:cNvPr id="11" name="Title 2">
            <a:extLst>
              <a:ext uri="{FF2B5EF4-FFF2-40B4-BE49-F238E27FC236}">
                <a16:creationId xmlns:a16="http://schemas.microsoft.com/office/drawing/2014/main" id="{8B4A262D-8A30-AA62-DBD8-F2728D796890}"/>
              </a:ext>
            </a:extLst>
          </p:cNvPr>
          <p:cNvSpPr>
            <a:spLocks noGrp="1"/>
          </p:cNvSpPr>
          <p:nvPr>
            <p:ph type="title"/>
          </p:nvPr>
        </p:nvSpPr>
        <p:spPr>
          <a:xfrm>
            <a:off x="838200" y="345805"/>
            <a:ext cx="10515600" cy="894622"/>
          </a:xfrm>
        </p:spPr>
        <p:txBody>
          <a:bodyPr>
            <a:normAutofit/>
          </a:bodyPr>
          <a:lstStyle/>
          <a:p>
            <a:r>
              <a:rPr lang="en-US" sz="4800" dirty="0"/>
              <a:t>The end-to-end argument</a:t>
            </a:r>
          </a:p>
        </p:txBody>
      </p:sp>
      <p:grpSp>
        <p:nvGrpSpPr>
          <p:cNvPr id="8" name="Group 7">
            <a:extLst>
              <a:ext uri="{FF2B5EF4-FFF2-40B4-BE49-F238E27FC236}">
                <a16:creationId xmlns:a16="http://schemas.microsoft.com/office/drawing/2014/main" id="{7015782D-24E4-5D26-935A-9B220D50C6F7}"/>
              </a:ext>
            </a:extLst>
          </p:cNvPr>
          <p:cNvGrpSpPr/>
          <p:nvPr/>
        </p:nvGrpSpPr>
        <p:grpSpPr>
          <a:xfrm>
            <a:off x="1874509" y="1840245"/>
            <a:ext cx="7991761" cy="1770965"/>
            <a:chOff x="1218293" y="1951181"/>
            <a:chExt cx="7991761" cy="1770965"/>
          </a:xfrm>
        </p:grpSpPr>
        <p:cxnSp>
          <p:nvCxnSpPr>
            <p:cNvPr id="9" name="Straight Arrow Connector 8">
              <a:extLst>
                <a:ext uri="{FF2B5EF4-FFF2-40B4-BE49-F238E27FC236}">
                  <a16:creationId xmlns:a16="http://schemas.microsoft.com/office/drawing/2014/main" id="{0218CB11-5B26-17E0-114B-EEFC7E7087F9}"/>
                </a:ext>
              </a:extLst>
            </p:cNvPr>
            <p:cNvCxnSpPr>
              <a:cxnSpLocks/>
            </p:cNvCxnSpPr>
            <p:nvPr/>
          </p:nvCxnSpPr>
          <p:spPr>
            <a:xfrm>
              <a:off x="2053652" y="2320066"/>
              <a:ext cx="6316843" cy="0"/>
            </a:xfrm>
            <a:prstGeom prst="straightConnector1">
              <a:avLst/>
            </a:prstGeom>
            <a:ln w="412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A1BCE1BA-9FA5-A939-9CE5-ABC1F0A5E420}"/>
                </a:ext>
              </a:extLst>
            </p:cNvPr>
            <p:cNvSpPr txBox="1"/>
            <p:nvPr/>
          </p:nvSpPr>
          <p:spPr>
            <a:xfrm>
              <a:off x="3228340" y="1951181"/>
              <a:ext cx="425719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end-end implementation of reliable data transfer</a:t>
              </a:r>
            </a:p>
          </p:txBody>
        </p:sp>
        <p:grpSp>
          <p:nvGrpSpPr>
            <p:cNvPr id="12" name="Group 11">
              <a:extLst>
                <a:ext uri="{FF2B5EF4-FFF2-40B4-BE49-F238E27FC236}">
                  <a16:creationId xmlns:a16="http://schemas.microsoft.com/office/drawing/2014/main" id="{1133959B-8357-06E5-8EFE-394BC097A3BC}"/>
                </a:ext>
              </a:extLst>
            </p:cNvPr>
            <p:cNvGrpSpPr/>
            <p:nvPr/>
          </p:nvGrpSpPr>
          <p:grpSpPr>
            <a:xfrm>
              <a:off x="1218293" y="2035635"/>
              <a:ext cx="1045784" cy="954793"/>
              <a:chOff x="1334466" y="2020644"/>
              <a:chExt cx="1045784" cy="954793"/>
            </a:xfrm>
          </p:grpSpPr>
          <p:sp>
            <p:nvSpPr>
              <p:cNvPr id="155" name="Freeform 917">
                <a:extLst>
                  <a:ext uri="{FF2B5EF4-FFF2-40B4-BE49-F238E27FC236}">
                    <a16:creationId xmlns:a16="http://schemas.microsoft.com/office/drawing/2014/main" id="{290E807E-1ADC-BC05-78BA-499F728436CB}"/>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Rectangle 228">
                <a:extLst>
                  <a:ext uri="{FF2B5EF4-FFF2-40B4-BE49-F238E27FC236}">
                    <a16:creationId xmlns:a16="http://schemas.microsoft.com/office/drawing/2014/main" id="{5B826DA9-4182-0770-DE20-8AEB379FFB24}"/>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229">
                <a:extLst>
                  <a:ext uri="{FF2B5EF4-FFF2-40B4-BE49-F238E27FC236}">
                    <a16:creationId xmlns:a16="http://schemas.microsoft.com/office/drawing/2014/main" id="{6839DEF5-15CC-4A0A-81AB-DA3CABD55FB1}"/>
                  </a:ext>
                </a:extLst>
              </p:cNvPr>
              <p:cNvSpPr>
                <a:spLocks noChangeArrowheads="1"/>
              </p:cNvSpPr>
              <p:nvPr/>
            </p:nvSpPr>
            <p:spPr bwMode="auto">
              <a:xfrm>
                <a:off x="1442562" y="2215173"/>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8" name="Text Box 230">
                <a:extLst>
                  <a:ext uri="{FF2B5EF4-FFF2-40B4-BE49-F238E27FC236}">
                    <a16:creationId xmlns:a16="http://schemas.microsoft.com/office/drawing/2014/main" id="{53A971E3-CAAC-23BD-9F81-5FEBF6551230}"/>
                  </a:ext>
                </a:extLst>
              </p:cNvPr>
              <p:cNvSpPr txBox="1">
                <a:spLocks noChangeArrowheads="1"/>
              </p:cNvSpPr>
              <p:nvPr/>
            </p:nvSpPr>
            <p:spPr bwMode="auto">
              <a:xfrm>
                <a:off x="1334466" y="2020644"/>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9" name="Straight Connector 158">
                <a:extLst>
                  <a:ext uri="{FF2B5EF4-FFF2-40B4-BE49-F238E27FC236}">
                    <a16:creationId xmlns:a16="http://schemas.microsoft.com/office/drawing/2014/main" id="{E35ACB4D-CEA1-08FD-F4C9-9D4AAB3BB235}"/>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040BF99A-1CE6-E348-6695-C425A1D709A9}"/>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F7221B2F-B1D5-0212-F54F-CD7191BE70B2}"/>
                  </a:ext>
                </a:extLst>
              </p:cNvPr>
              <p:cNvCxnSpPr>
                <a:cxnSpLocks/>
              </p:cNvCxnSpPr>
              <p:nvPr/>
            </p:nvCxnSpPr>
            <p:spPr>
              <a:xfrm>
                <a:off x="1441177"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99814742-AAE3-506A-ED09-10BE7729D3D8}"/>
                  </a:ext>
                </a:extLst>
              </p:cNvPr>
              <p:cNvCxnSpPr>
                <a:cxnSpLocks/>
              </p:cNvCxnSpPr>
              <p:nvPr/>
            </p:nvCxnSpPr>
            <p:spPr>
              <a:xfrm>
                <a:off x="1444564"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4CB701F3-7A93-6246-4534-7687AA78E5CC}"/>
                </a:ext>
              </a:extLst>
            </p:cNvPr>
            <p:cNvGrpSpPr/>
            <p:nvPr/>
          </p:nvGrpSpPr>
          <p:grpSpPr>
            <a:xfrm>
              <a:off x="8189615" y="2033344"/>
              <a:ext cx="1020439" cy="962288"/>
              <a:chOff x="1031745" y="1247139"/>
              <a:chExt cx="1020439" cy="962288"/>
            </a:xfrm>
          </p:grpSpPr>
          <p:sp>
            <p:nvSpPr>
              <p:cNvPr id="147" name="Freeform 917">
                <a:extLst>
                  <a:ext uri="{FF2B5EF4-FFF2-40B4-BE49-F238E27FC236}">
                    <a16:creationId xmlns:a16="http://schemas.microsoft.com/office/drawing/2014/main" id="{4BBD5F8E-7BA9-6C6F-3248-3D406CEFE508}"/>
                  </a:ext>
                </a:extLst>
              </p:cNvPr>
              <p:cNvSpPr>
                <a:spLocks/>
              </p:cNvSpPr>
              <p:nvPr/>
            </p:nvSpPr>
            <p:spPr bwMode="auto">
              <a:xfrm>
                <a:off x="1031745" y="126645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Rectangle 228">
                <a:extLst>
                  <a:ext uri="{FF2B5EF4-FFF2-40B4-BE49-F238E27FC236}">
                    <a16:creationId xmlns:a16="http://schemas.microsoft.com/office/drawing/2014/main" id="{80B86B77-20B9-B9BB-6094-AC7543F6A2C7}"/>
                  </a:ext>
                </a:extLst>
              </p:cNvPr>
              <p:cNvSpPr>
                <a:spLocks noChangeArrowheads="1"/>
              </p:cNvSpPr>
              <p:nvPr/>
            </p:nvSpPr>
            <p:spPr bwMode="auto">
              <a:xfrm>
                <a:off x="1338749" y="1286745"/>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9" name="Rectangle 229">
                <a:extLst>
                  <a:ext uri="{FF2B5EF4-FFF2-40B4-BE49-F238E27FC236}">
                    <a16:creationId xmlns:a16="http://schemas.microsoft.com/office/drawing/2014/main" id="{DAA01DFF-6F3F-CC2C-384D-4CC0CBD7D1E4}"/>
                  </a:ext>
                </a:extLst>
              </p:cNvPr>
              <p:cNvSpPr>
                <a:spLocks noChangeArrowheads="1"/>
              </p:cNvSpPr>
              <p:nvPr/>
            </p:nvSpPr>
            <p:spPr bwMode="auto">
              <a:xfrm>
                <a:off x="1345892" y="1441668"/>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0" name="Text Box 230">
                <a:extLst>
                  <a:ext uri="{FF2B5EF4-FFF2-40B4-BE49-F238E27FC236}">
                    <a16:creationId xmlns:a16="http://schemas.microsoft.com/office/drawing/2014/main" id="{8C2D3F71-337F-ED46-6D74-0D042CA2C47F}"/>
                  </a:ext>
                </a:extLst>
              </p:cNvPr>
              <p:cNvSpPr txBox="1">
                <a:spLocks noChangeArrowheads="1"/>
              </p:cNvSpPr>
              <p:nvPr/>
            </p:nvSpPr>
            <p:spPr bwMode="auto">
              <a:xfrm>
                <a:off x="1237796" y="1247139"/>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1" name="Straight Connector 150">
                <a:extLst>
                  <a:ext uri="{FF2B5EF4-FFF2-40B4-BE49-F238E27FC236}">
                    <a16:creationId xmlns:a16="http://schemas.microsoft.com/office/drawing/2014/main" id="{9264CCB9-802E-6B8C-E765-B5D0C402F444}"/>
                  </a:ext>
                </a:extLst>
              </p:cNvPr>
              <p:cNvCxnSpPr>
                <a:cxnSpLocks/>
              </p:cNvCxnSpPr>
              <p:nvPr/>
            </p:nvCxnSpPr>
            <p:spPr>
              <a:xfrm>
                <a:off x="1337733" y="14427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BA44B989-2209-78E2-78FF-F051D3F8D9F9}"/>
                  </a:ext>
                </a:extLst>
              </p:cNvPr>
              <p:cNvCxnSpPr>
                <a:cxnSpLocks/>
              </p:cNvCxnSpPr>
              <p:nvPr/>
            </p:nvCxnSpPr>
            <p:spPr>
              <a:xfrm>
                <a:off x="1337877" y="1598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FC4ACD14-9AB1-0EFB-8A24-4DD6942B2731}"/>
                  </a:ext>
                </a:extLst>
              </p:cNvPr>
              <p:cNvCxnSpPr>
                <a:cxnSpLocks/>
              </p:cNvCxnSpPr>
              <p:nvPr/>
            </p:nvCxnSpPr>
            <p:spPr>
              <a:xfrm>
                <a:off x="1344507" y="17475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7D9B2B7E-5E14-2D97-603E-39D01E7890D9}"/>
                  </a:ext>
                </a:extLst>
              </p:cNvPr>
              <p:cNvCxnSpPr>
                <a:cxnSpLocks/>
              </p:cNvCxnSpPr>
              <p:nvPr/>
            </p:nvCxnSpPr>
            <p:spPr>
              <a:xfrm>
                <a:off x="1347894" y="18999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0864E275-7C5A-7E4F-802B-F2EFBEBE00D7}"/>
                </a:ext>
              </a:extLst>
            </p:cNvPr>
            <p:cNvGrpSpPr/>
            <p:nvPr/>
          </p:nvGrpSpPr>
          <p:grpSpPr>
            <a:xfrm>
              <a:off x="1749876" y="2642212"/>
              <a:ext cx="7135940" cy="1079934"/>
              <a:chOff x="1749876" y="2642212"/>
              <a:chExt cx="7135940" cy="1079934"/>
            </a:xfrm>
          </p:grpSpPr>
          <p:sp>
            <p:nvSpPr>
              <p:cNvPr id="15" name="Freeform 427">
                <a:extLst>
                  <a:ext uri="{FF2B5EF4-FFF2-40B4-BE49-F238E27FC236}">
                    <a16:creationId xmlns:a16="http://schemas.microsoft.com/office/drawing/2014/main" id="{593BC67C-8F6E-3627-023C-1570BE901F31}"/>
                  </a:ext>
                </a:extLst>
              </p:cNvPr>
              <p:cNvSpPr>
                <a:spLocks/>
              </p:cNvSpPr>
              <p:nvPr/>
            </p:nvSpPr>
            <p:spPr bwMode="auto">
              <a:xfrm flipV="1">
                <a:off x="7164592" y="304121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C69C7FF1-F4C3-74F4-59D2-3761983BEFAD}"/>
                  </a:ext>
                </a:extLst>
              </p:cNvPr>
              <p:cNvSpPr/>
              <p:nvPr/>
            </p:nvSpPr>
            <p:spPr>
              <a:xfrm>
                <a:off x="3602816" y="296353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Rectangle 419">
                <a:extLst>
                  <a:ext uri="{FF2B5EF4-FFF2-40B4-BE49-F238E27FC236}">
                    <a16:creationId xmlns:a16="http://schemas.microsoft.com/office/drawing/2014/main" id="{D334E1EF-30A1-D52C-B7EA-DD23068F06EA}"/>
                  </a:ext>
                </a:extLst>
              </p:cNvPr>
              <p:cNvSpPr>
                <a:spLocks noChangeArrowheads="1"/>
              </p:cNvSpPr>
              <p:nvPr/>
            </p:nvSpPr>
            <p:spPr bwMode="auto">
              <a:xfrm>
                <a:off x="1983600" y="290604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AutoShape 420">
                <a:extLst>
                  <a:ext uri="{FF2B5EF4-FFF2-40B4-BE49-F238E27FC236}">
                    <a16:creationId xmlns:a16="http://schemas.microsoft.com/office/drawing/2014/main" id="{39730243-99FB-70B0-B3F0-F063DA55B5BA}"/>
                  </a:ext>
                </a:extLst>
              </p:cNvPr>
              <p:cNvSpPr>
                <a:spLocks noChangeArrowheads="1"/>
              </p:cNvSpPr>
              <p:nvPr/>
            </p:nvSpPr>
            <p:spPr bwMode="auto">
              <a:xfrm>
                <a:off x="1749876" y="264221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9" name="Picture 778" descr="antenna_radiation_stylized">
                <a:extLst>
                  <a:ext uri="{FF2B5EF4-FFF2-40B4-BE49-F238E27FC236}">
                    <a16:creationId xmlns:a16="http://schemas.microsoft.com/office/drawing/2014/main" id="{AC3F96ED-5518-26C2-1F2C-BFD47F1727B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6484" y="317718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443">
                <a:extLst>
                  <a:ext uri="{FF2B5EF4-FFF2-40B4-BE49-F238E27FC236}">
                    <a16:creationId xmlns:a16="http://schemas.microsoft.com/office/drawing/2014/main" id="{2D774F4F-BD93-F41F-90C9-3CCABD87BF2C}"/>
                  </a:ext>
                </a:extLst>
              </p:cNvPr>
              <p:cNvSpPr>
                <a:spLocks noChangeShapeType="1"/>
              </p:cNvSpPr>
              <p:nvPr/>
            </p:nvSpPr>
            <p:spPr bwMode="auto">
              <a:xfrm>
                <a:off x="2807672" y="321679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Line 449">
                <a:extLst>
                  <a:ext uri="{FF2B5EF4-FFF2-40B4-BE49-F238E27FC236}">
                    <a16:creationId xmlns:a16="http://schemas.microsoft.com/office/drawing/2014/main" id="{182F78D0-864D-7A61-E379-78B2B69B7817}"/>
                  </a:ext>
                </a:extLst>
              </p:cNvPr>
              <p:cNvSpPr>
                <a:spLocks noChangeShapeType="1"/>
              </p:cNvSpPr>
              <p:nvPr/>
            </p:nvSpPr>
            <p:spPr bwMode="auto">
              <a:xfrm flipV="1">
                <a:off x="2417147" y="342792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2" name="Group 1139">
                <a:extLst>
                  <a:ext uri="{FF2B5EF4-FFF2-40B4-BE49-F238E27FC236}">
                    <a16:creationId xmlns:a16="http://schemas.microsoft.com/office/drawing/2014/main" id="{26A31709-BA82-A902-DBFB-88ED6F047704}"/>
                  </a:ext>
                </a:extLst>
              </p:cNvPr>
              <p:cNvGrpSpPr>
                <a:grpSpLocks/>
              </p:cNvGrpSpPr>
              <p:nvPr/>
            </p:nvGrpSpPr>
            <p:grpSpPr bwMode="auto">
              <a:xfrm flipH="1">
                <a:off x="2536522" y="2920104"/>
                <a:ext cx="359261" cy="342045"/>
                <a:chOff x="2839" y="3501"/>
                <a:chExt cx="755" cy="803"/>
              </a:xfrm>
            </p:grpSpPr>
            <p:pic>
              <p:nvPicPr>
                <p:cNvPr id="145" name="Picture 1140" descr="desktop_computer_stylized_medium">
                  <a:extLst>
                    <a:ext uri="{FF2B5EF4-FFF2-40B4-BE49-F238E27FC236}">
                      <a16:creationId xmlns:a16="http://schemas.microsoft.com/office/drawing/2014/main" id="{2F5506A5-CD28-7CEF-1A66-BAB00E480C4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 name="Freeform 1141">
                  <a:extLst>
                    <a:ext uri="{FF2B5EF4-FFF2-40B4-BE49-F238E27FC236}">
                      <a16:creationId xmlns:a16="http://schemas.microsoft.com/office/drawing/2014/main" id="{2EEEDEA3-2186-AD9F-3F68-A2455F8BD66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 name="Group 22">
                <a:extLst>
                  <a:ext uri="{FF2B5EF4-FFF2-40B4-BE49-F238E27FC236}">
                    <a16:creationId xmlns:a16="http://schemas.microsoft.com/office/drawing/2014/main" id="{503F3EF9-7E77-B826-6271-8CE7EF89DE07}"/>
                  </a:ext>
                </a:extLst>
              </p:cNvPr>
              <p:cNvGrpSpPr/>
              <p:nvPr/>
            </p:nvGrpSpPr>
            <p:grpSpPr>
              <a:xfrm>
                <a:off x="2347961" y="2678385"/>
                <a:ext cx="347997" cy="396620"/>
                <a:chOff x="7797061" y="3296104"/>
                <a:chExt cx="347997" cy="396620"/>
              </a:xfrm>
            </p:grpSpPr>
            <p:pic>
              <p:nvPicPr>
                <p:cNvPr id="143" name="Picture 571" descr="fridge2.png">
                  <a:extLst>
                    <a:ext uri="{FF2B5EF4-FFF2-40B4-BE49-F238E27FC236}">
                      <a16:creationId xmlns:a16="http://schemas.microsoft.com/office/drawing/2014/main" id="{50BDCC4B-59BC-8031-F6FF-F91B0EB4DA47}"/>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1115" descr="antenna_stylized">
                  <a:extLst>
                    <a:ext uri="{FF2B5EF4-FFF2-40B4-BE49-F238E27FC236}">
                      <a16:creationId xmlns:a16="http://schemas.microsoft.com/office/drawing/2014/main" id="{5B9BF0C4-EBCC-1EE8-F1D9-08167DAAC9D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4" name="Group 23">
                <a:extLst>
                  <a:ext uri="{FF2B5EF4-FFF2-40B4-BE49-F238E27FC236}">
                    <a16:creationId xmlns:a16="http://schemas.microsoft.com/office/drawing/2014/main" id="{7ED94FC5-F9B1-261E-77A8-8AD2712CA64C}"/>
                  </a:ext>
                </a:extLst>
              </p:cNvPr>
              <p:cNvGrpSpPr/>
              <p:nvPr/>
            </p:nvGrpSpPr>
            <p:grpSpPr>
              <a:xfrm>
                <a:off x="2594596" y="3318955"/>
                <a:ext cx="354986" cy="175668"/>
                <a:chOff x="7493876" y="2774731"/>
                <a:chExt cx="1481958" cy="894622"/>
              </a:xfrm>
            </p:grpSpPr>
            <p:sp>
              <p:nvSpPr>
                <p:cNvPr id="136" name="Freeform 135">
                  <a:extLst>
                    <a:ext uri="{FF2B5EF4-FFF2-40B4-BE49-F238E27FC236}">
                      <a16:creationId xmlns:a16="http://schemas.microsoft.com/office/drawing/2014/main" id="{A029D1D6-7BEC-F433-388F-CB892B31F96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7" name="Oval 136">
                  <a:extLst>
                    <a:ext uri="{FF2B5EF4-FFF2-40B4-BE49-F238E27FC236}">
                      <a16:creationId xmlns:a16="http://schemas.microsoft.com/office/drawing/2014/main" id="{24D7690F-A3A6-4F3A-4C36-D16E9BA0AA1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8" name="Group 137">
                  <a:extLst>
                    <a:ext uri="{FF2B5EF4-FFF2-40B4-BE49-F238E27FC236}">
                      <a16:creationId xmlns:a16="http://schemas.microsoft.com/office/drawing/2014/main" id="{C38DF22B-FE48-F282-09E1-72E6E7BB9D0A}"/>
                    </a:ext>
                  </a:extLst>
                </p:cNvPr>
                <p:cNvGrpSpPr/>
                <p:nvPr/>
              </p:nvGrpSpPr>
              <p:grpSpPr>
                <a:xfrm>
                  <a:off x="7713663" y="2848339"/>
                  <a:ext cx="1042107" cy="425543"/>
                  <a:chOff x="7786941" y="2884917"/>
                  <a:chExt cx="897649" cy="353919"/>
                </a:xfrm>
              </p:grpSpPr>
              <p:sp>
                <p:nvSpPr>
                  <p:cNvPr id="139" name="Freeform 138">
                    <a:extLst>
                      <a:ext uri="{FF2B5EF4-FFF2-40B4-BE49-F238E27FC236}">
                        <a16:creationId xmlns:a16="http://schemas.microsoft.com/office/drawing/2014/main" id="{7E929C2C-2D7D-6E91-554B-6E13AC0FAD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E95250D6-C6F8-57FF-983C-428D7636DFC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D7C2C610-4B5E-D175-6816-A14425F094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697EC2D4-39CA-DB5D-9B44-EF4DB061566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25" name="Picture 777" descr="access_point_stylized_small">
                <a:extLst>
                  <a:ext uri="{FF2B5EF4-FFF2-40B4-BE49-F238E27FC236}">
                    <a16:creationId xmlns:a16="http://schemas.microsoft.com/office/drawing/2014/main" id="{0E558B9C-FD4D-307F-A406-DFF40D46E3F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8408" y="321486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 name="Straight Connector 25">
                <a:extLst>
                  <a:ext uri="{FF2B5EF4-FFF2-40B4-BE49-F238E27FC236}">
                    <a16:creationId xmlns:a16="http://schemas.microsoft.com/office/drawing/2014/main" id="{223240BE-AE9B-E11E-13C2-A9185A2116CC}"/>
                  </a:ext>
                </a:extLst>
              </p:cNvPr>
              <p:cNvCxnSpPr/>
              <p:nvPr/>
            </p:nvCxnSpPr>
            <p:spPr>
              <a:xfrm>
                <a:off x="2942945" y="342972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267732D3-F084-7054-4E2F-349C7F9A344B}"/>
                  </a:ext>
                </a:extLst>
              </p:cNvPr>
              <p:cNvGrpSpPr/>
              <p:nvPr/>
            </p:nvGrpSpPr>
            <p:grpSpPr>
              <a:xfrm>
                <a:off x="5931972" y="3301911"/>
                <a:ext cx="397110" cy="220011"/>
                <a:chOff x="7493876" y="2774731"/>
                <a:chExt cx="1481958" cy="894622"/>
              </a:xfrm>
            </p:grpSpPr>
            <p:sp>
              <p:nvSpPr>
                <p:cNvPr id="129" name="Freeform 128">
                  <a:extLst>
                    <a:ext uri="{FF2B5EF4-FFF2-40B4-BE49-F238E27FC236}">
                      <a16:creationId xmlns:a16="http://schemas.microsoft.com/office/drawing/2014/main" id="{9BB125A1-442F-A44C-2ADB-878D776E0D5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0" name="Oval 129">
                  <a:extLst>
                    <a:ext uri="{FF2B5EF4-FFF2-40B4-BE49-F238E27FC236}">
                      <a16:creationId xmlns:a16="http://schemas.microsoft.com/office/drawing/2014/main" id="{1447FB73-462E-256E-575E-FA47548D72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1" name="Group 130">
                  <a:extLst>
                    <a:ext uri="{FF2B5EF4-FFF2-40B4-BE49-F238E27FC236}">
                      <a16:creationId xmlns:a16="http://schemas.microsoft.com/office/drawing/2014/main" id="{8E3CD286-4997-A5E3-52BD-8DB7EAB712FA}"/>
                    </a:ext>
                  </a:extLst>
                </p:cNvPr>
                <p:cNvGrpSpPr/>
                <p:nvPr/>
              </p:nvGrpSpPr>
              <p:grpSpPr>
                <a:xfrm>
                  <a:off x="7713663" y="2848339"/>
                  <a:ext cx="1042107" cy="425543"/>
                  <a:chOff x="7786941" y="2884917"/>
                  <a:chExt cx="897649" cy="353919"/>
                </a:xfrm>
              </p:grpSpPr>
              <p:sp>
                <p:nvSpPr>
                  <p:cNvPr id="132" name="Freeform 131">
                    <a:extLst>
                      <a:ext uri="{FF2B5EF4-FFF2-40B4-BE49-F238E27FC236}">
                        <a16:creationId xmlns:a16="http://schemas.microsoft.com/office/drawing/2014/main" id="{9DED2F81-4B05-A720-180F-5AC3B21B05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3666EEFF-0B54-56AD-6F5B-EBAD5179966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E3C97571-7A5A-DC95-1F09-49E65F49B2F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06E5734C-B897-3754-6541-B52698AF0C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8" name="Line 431">
                <a:extLst>
                  <a:ext uri="{FF2B5EF4-FFF2-40B4-BE49-F238E27FC236}">
                    <a16:creationId xmlns:a16="http://schemas.microsoft.com/office/drawing/2014/main" id="{51B3E127-C4F9-D276-5D80-0A6250623BEA}"/>
                  </a:ext>
                </a:extLst>
              </p:cNvPr>
              <p:cNvSpPr>
                <a:spLocks noChangeShapeType="1"/>
              </p:cNvSpPr>
              <p:nvPr/>
            </p:nvSpPr>
            <p:spPr bwMode="auto">
              <a:xfrm>
                <a:off x="8002192" y="316032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2">
                <a:extLst>
                  <a:ext uri="{FF2B5EF4-FFF2-40B4-BE49-F238E27FC236}">
                    <a16:creationId xmlns:a16="http://schemas.microsoft.com/office/drawing/2014/main" id="{A1873C28-49E4-72E9-6F90-A4ECD5DDF47A}"/>
                  </a:ext>
                </a:extLst>
              </p:cNvPr>
              <p:cNvSpPr>
                <a:spLocks noChangeShapeType="1"/>
              </p:cNvSpPr>
              <p:nvPr/>
            </p:nvSpPr>
            <p:spPr bwMode="auto">
              <a:xfrm flipV="1">
                <a:off x="7419299" y="316032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3">
                <a:extLst>
                  <a:ext uri="{FF2B5EF4-FFF2-40B4-BE49-F238E27FC236}">
                    <a16:creationId xmlns:a16="http://schemas.microsoft.com/office/drawing/2014/main" id="{DFC6CA95-35FA-A10F-ADD2-269CA6C2B1EF}"/>
                  </a:ext>
                </a:extLst>
              </p:cNvPr>
              <p:cNvSpPr>
                <a:spLocks noChangeShapeType="1"/>
              </p:cNvSpPr>
              <p:nvPr/>
            </p:nvSpPr>
            <p:spPr bwMode="auto">
              <a:xfrm flipV="1">
                <a:off x="7390977" y="343068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1" name="Group 30">
                <a:extLst>
                  <a:ext uri="{FF2B5EF4-FFF2-40B4-BE49-F238E27FC236}">
                    <a16:creationId xmlns:a16="http://schemas.microsoft.com/office/drawing/2014/main" id="{1CA7EF4C-CED7-418A-2112-3ACB8929B3AA}"/>
                  </a:ext>
                </a:extLst>
              </p:cNvPr>
              <p:cNvGrpSpPr/>
              <p:nvPr/>
            </p:nvGrpSpPr>
            <p:grpSpPr>
              <a:xfrm>
                <a:off x="4827559" y="3298669"/>
                <a:ext cx="397110" cy="220011"/>
                <a:chOff x="7493876" y="2774731"/>
                <a:chExt cx="1481958" cy="894622"/>
              </a:xfrm>
            </p:grpSpPr>
            <p:sp>
              <p:nvSpPr>
                <p:cNvPr id="122" name="Freeform 121">
                  <a:extLst>
                    <a:ext uri="{FF2B5EF4-FFF2-40B4-BE49-F238E27FC236}">
                      <a16:creationId xmlns:a16="http://schemas.microsoft.com/office/drawing/2014/main" id="{6D9F5B9D-6A62-2A9B-EAA0-EEE2CCC3F05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AFE5CA51-C06A-CC26-9F82-8D9BF53BF70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23E35E0B-FC30-F384-A3E6-8ABE13AC5382}"/>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5EE8A730-C163-65C5-481E-F4EDC31F7A2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1AEA8F2F-1BA1-BFAE-885C-F5AE1E491B3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BEC77AC2-5E72-327D-56A1-97A8E8791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1A68997F-2DF4-9487-C686-3F7E656403B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 name="Group 31">
                <a:extLst>
                  <a:ext uri="{FF2B5EF4-FFF2-40B4-BE49-F238E27FC236}">
                    <a16:creationId xmlns:a16="http://schemas.microsoft.com/office/drawing/2014/main" id="{140A3C5E-FC61-46FD-19DC-8EEFCD6C5F8F}"/>
                  </a:ext>
                </a:extLst>
              </p:cNvPr>
              <p:cNvGrpSpPr/>
              <p:nvPr/>
            </p:nvGrpSpPr>
            <p:grpSpPr>
              <a:xfrm>
                <a:off x="3863224" y="3299318"/>
                <a:ext cx="397110" cy="220011"/>
                <a:chOff x="7493876" y="2774731"/>
                <a:chExt cx="1481958" cy="894622"/>
              </a:xfrm>
            </p:grpSpPr>
            <p:sp>
              <p:nvSpPr>
                <p:cNvPr id="115" name="Freeform 114">
                  <a:extLst>
                    <a:ext uri="{FF2B5EF4-FFF2-40B4-BE49-F238E27FC236}">
                      <a16:creationId xmlns:a16="http://schemas.microsoft.com/office/drawing/2014/main" id="{AAFAC784-8CA1-6392-3099-E0960AE975C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F19A3686-8E87-E349-87D8-204730117BA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166648F9-8886-2288-E949-EA37533484AD}"/>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4D2CB929-6BBF-AD69-5D55-B33E7445CE7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441C62AD-6584-FF00-059C-35E6FF08AC2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95CE9576-09C6-1FD2-AEE1-31FA97CBB52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231DA17C-C25B-EF22-AA72-061611DD5DF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 name="Group 32">
                <a:extLst>
                  <a:ext uri="{FF2B5EF4-FFF2-40B4-BE49-F238E27FC236}">
                    <a16:creationId xmlns:a16="http://schemas.microsoft.com/office/drawing/2014/main" id="{6E36F87D-F8B1-0806-E657-A89CEBE133AE}"/>
                  </a:ext>
                </a:extLst>
              </p:cNvPr>
              <p:cNvGrpSpPr/>
              <p:nvPr/>
            </p:nvGrpSpPr>
            <p:grpSpPr>
              <a:xfrm>
                <a:off x="7232235" y="3290887"/>
                <a:ext cx="397110" cy="220011"/>
                <a:chOff x="7493876" y="2774731"/>
                <a:chExt cx="1481958" cy="894622"/>
              </a:xfrm>
            </p:grpSpPr>
            <p:sp>
              <p:nvSpPr>
                <p:cNvPr id="108" name="Freeform 107">
                  <a:extLst>
                    <a:ext uri="{FF2B5EF4-FFF2-40B4-BE49-F238E27FC236}">
                      <a16:creationId xmlns:a16="http://schemas.microsoft.com/office/drawing/2014/main" id="{F819A708-9FB2-9A47-3C81-555BD56D2E7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9" name="Oval 108">
                  <a:extLst>
                    <a:ext uri="{FF2B5EF4-FFF2-40B4-BE49-F238E27FC236}">
                      <a16:creationId xmlns:a16="http://schemas.microsoft.com/office/drawing/2014/main" id="{01E920C0-1FBF-FB3B-2FBD-3EA594CE24F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0" name="Group 109">
                  <a:extLst>
                    <a:ext uri="{FF2B5EF4-FFF2-40B4-BE49-F238E27FC236}">
                      <a16:creationId xmlns:a16="http://schemas.microsoft.com/office/drawing/2014/main" id="{DFB51160-0D26-566C-7BB0-2C552FDF59C8}"/>
                    </a:ext>
                  </a:extLst>
                </p:cNvPr>
                <p:cNvGrpSpPr/>
                <p:nvPr/>
              </p:nvGrpSpPr>
              <p:grpSpPr>
                <a:xfrm>
                  <a:off x="7713663" y="2848339"/>
                  <a:ext cx="1042107" cy="425543"/>
                  <a:chOff x="7786941" y="2884917"/>
                  <a:chExt cx="897649" cy="353919"/>
                </a:xfrm>
              </p:grpSpPr>
              <p:sp>
                <p:nvSpPr>
                  <p:cNvPr id="111" name="Freeform 110">
                    <a:extLst>
                      <a:ext uri="{FF2B5EF4-FFF2-40B4-BE49-F238E27FC236}">
                        <a16:creationId xmlns:a16="http://schemas.microsoft.com/office/drawing/2014/main" id="{EDE411EF-E132-9D73-C9E8-AD8ACD6A95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DF711F00-25FB-B3B8-DBCB-02EFB4FB8F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D5C51528-E120-1FC2-9FA2-9F5EBF03BAF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4" name="Freeform 113">
                    <a:extLst>
                      <a:ext uri="{FF2B5EF4-FFF2-40B4-BE49-F238E27FC236}">
                        <a16:creationId xmlns:a16="http://schemas.microsoft.com/office/drawing/2014/main" id="{33C36CD7-AF14-D527-EB01-D4A1BCCD45D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 name="Group 33">
                <a:extLst>
                  <a:ext uri="{FF2B5EF4-FFF2-40B4-BE49-F238E27FC236}">
                    <a16:creationId xmlns:a16="http://schemas.microsoft.com/office/drawing/2014/main" id="{9E96E5B8-68AE-0EEF-C7ED-A30033FF000E}"/>
                  </a:ext>
                </a:extLst>
              </p:cNvPr>
              <p:cNvGrpSpPr/>
              <p:nvPr/>
            </p:nvGrpSpPr>
            <p:grpSpPr>
              <a:xfrm>
                <a:off x="8279579" y="3291536"/>
                <a:ext cx="397110" cy="220011"/>
                <a:chOff x="7493876" y="2774731"/>
                <a:chExt cx="1481958" cy="894622"/>
              </a:xfrm>
            </p:grpSpPr>
            <p:sp>
              <p:nvSpPr>
                <p:cNvPr id="101" name="Freeform 100">
                  <a:extLst>
                    <a:ext uri="{FF2B5EF4-FFF2-40B4-BE49-F238E27FC236}">
                      <a16:creationId xmlns:a16="http://schemas.microsoft.com/office/drawing/2014/main" id="{0E381B72-2589-0433-E531-C9169B3EB79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 name="Oval 101">
                  <a:extLst>
                    <a:ext uri="{FF2B5EF4-FFF2-40B4-BE49-F238E27FC236}">
                      <a16:creationId xmlns:a16="http://schemas.microsoft.com/office/drawing/2014/main" id="{F3EFD69F-0F94-1ECC-57BA-EDA42AB13B2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 name="Group 102">
                  <a:extLst>
                    <a:ext uri="{FF2B5EF4-FFF2-40B4-BE49-F238E27FC236}">
                      <a16:creationId xmlns:a16="http://schemas.microsoft.com/office/drawing/2014/main" id="{A3F78F4E-E08A-BCC6-028A-6E6D5C7B433D}"/>
                    </a:ext>
                  </a:extLst>
                </p:cNvPr>
                <p:cNvGrpSpPr/>
                <p:nvPr/>
              </p:nvGrpSpPr>
              <p:grpSpPr>
                <a:xfrm>
                  <a:off x="7713663" y="2848339"/>
                  <a:ext cx="1042107" cy="425543"/>
                  <a:chOff x="7786941" y="2884917"/>
                  <a:chExt cx="897649" cy="353919"/>
                </a:xfrm>
              </p:grpSpPr>
              <p:sp>
                <p:nvSpPr>
                  <p:cNvPr id="104" name="Freeform 103">
                    <a:extLst>
                      <a:ext uri="{FF2B5EF4-FFF2-40B4-BE49-F238E27FC236}">
                        <a16:creationId xmlns:a16="http://schemas.microsoft.com/office/drawing/2014/main" id="{239AA419-DAE2-875E-D78D-A48C8494A03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442DEBC3-C283-3ABA-967C-64A200E44AF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6" name="Freeform 105">
                    <a:extLst>
                      <a:ext uri="{FF2B5EF4-FFF2-40B4-BE49-F238E27FC236}">
                        <a16:creationId xmlns:a16="http://schemas.microsoft.com/office/drawing/2014/main" id="{EE32A94C-2460-4B75-1B27-C454A73B40C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4BEF03FF-A494-BFFE-6113-34B5A53D76A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5" name="Group 34">
                <a:extLst>
                  <a:ext uri="{FF2B5EF4-FFF2-40B4-BE49-F238E27FC236}">
                    <a16:creationId xmlns:a16="http://schemas.microsoft.com/office/drawing/2014/main" id="{B3E7A706-38A8-39DF-AFB3-5699E9D4C833}"/>
                  </a:ext>
                </a:extLst>
              </p:cNvPr>
              <p:cNvGrpSpPr/>
              <p:nvPr/>
            </p:nvGrpSpPr>
            <p:grpSpPr>
              <a:xfrm>
                <a:off x="7821081" y="3120979"/>
                <a:ext cx="397110" cy="220011"/>
                <a:chOff x="7493876" y="2774731"/>
                <a:chExt cx="1481958" cy="894622"/>
              </a:xfrm>
            </p:grpSpPr>
            <p:sp>
              <p:nvSpPr>
                <p:cNvPr id="94" name="Freeform 93">
                  <a:extLst>
                    <a:ext uri="{FF2B5EF4-FFF2-40B4-BE49-F238E27FC236}">
                      <a16:creationId xmlns:a16="http://schemas.microsoft.com/office/drawing/2014/main" id="{0C861DBB-CA35-6D3E-126A-7DED9CDF9F2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5" name="Oval 94">
                  <a:extLst>
                    <a:ext uri="{FF2B5EF4-FFF2-40B4-BE49-F238E27FC236}">
                      <a16:creationId xmlns:a16="http://schemas.microsoft.com/office/drawing/2014/main" id="{81E53DDD-E475-6AFB-5FEE-BCB3CE9C6F6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6" name="Group 95">
                  <a:extLst>
                    <a:ext uri="{FF2B5EF4-FFF2-40B4-BE49-F238E27FC236}">
                      <a16:creationId xmlns:a16="http://schemas.microsoft.com/office/drawing/2014/main" id="{1E76AB8F-7565-2732-1EF6-123BD723CA49}"/>
                    </a:ext>
                  </a:extLst>
                </p:cNvPr>
                <p:cNvGrpSpPr/>
                <p:nvPr/>
              </p:nvGrpSpPr>
              <p:grpSpPr>
                <a:xfrm>
                  <a:off x="7713663" y="2848339"/>
                  <a:ext cx="1042107" cy="425543"/>
                  <a:chOff x="7786941" y="2884917"/>
                  <a:chExt cx="897649" cy="353919"/>
                </a:xfrm>
              </p:grpSpPr>
              <p:sp>
                <p:nvSpPr>
                  <p:cNvPr id="97" name="Freeform 96">
                    <a:extLst>
                      <a:ext uri="{FF2B5EF4-FFF2-40B4-BE49-F238E27FC236}">
                        <a16:creationId xmlns:a16="http://schemas.microsoft.com/office/drawing/2014/main" id="{5BB9999C-B464-A471-E84B-D7AEBCA1DA5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C496DBD8-4F51-AD90-53E5-081BCDACDAC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3C7FDFF9-312C-DD32-5536-D37E97DA65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56F998BC-A589-478C-5431-CF648C44EFB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 name="Group 950">
                <a:extLst>
                  <a:ext uri="{FF2B5EF4-FFF2-40B4-BE49-F238E27FC236}">
                    <a16:creationId xmlns:a16="http://schemas.microsoft.com/office/drawing/2014/main" id="{95C6FEAD-8F9D-DACA-92BC-65631A307671}"/>
                  </a:ext>
                </a:extLst>
              </p:cNvPr>
              <p:cNvGrpSpPr>
                <a:grpSpLocks/>
              </p:cNvGrpSpPr>
              <p:nvPr/>
            </p:nvGrpSpPr>
            <p:grpSpPr bwMode="auto">
              <a:xfrm>
                <a:off x="8090784" y="2648336"/>
                <a:ext cx="214974" cy="403920"/>
                <a:chOff x="4140" y="429"/>
                <a:chExt cx="1425" cy="2396"/>
              </a:xfrm>
            </p:grpSpPr>
            <p:sp>
              <p:nvSpPr>
                <p:cNvPr id="62" name="Freeform 951">
                  <a:extLst>
                    <a:ext uri="{FF2B5EF4-FFF2-40B4-BE49-F238E27FC236}">
                      <a16:creationId xmlns:a16="http://schemas.microsoft.com/office/drawing/2014/main" id="{B9B76688-95D4-627D-C984-702DDBE46670}"/>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Rectangle 952">
                  <a:extLst>
                    <a:ext uri="{FF2B5EF4-FFF2-40B4-BE49-F238E27FC236}">
                      <a16:creationId xmlns:a16="http://schemas.microsoft.com/office/drawing/2014/main" id="{2F14EDD3-3D29-F95F-A55C-BA55C27EBCA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 name="Freeform 953">
                  <a:extLst>
                    <a:ext uri="{FF2B5EF4-FFF2-40B4-BE49-F238E27FC236}">
                      <a16:creationId xmlns:a16="http://schemas.microsoft.com/office/drawing/2014/main" id="{D7A6F655-2AC2-85BC-FBCB-412A28A95C00}"/>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954">
                  <a:extLst>
                    <a:ext uri="{FF2B5EF4-FFF2-40B4-BE49-F238E27FC236}">
                      <a16:creationId xmlns:a16="http://schemas.microsoft.com/office/drawing/2014/main" id="{7B73AEB2-E050-6C39-A46E-080B26B6B8E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Rectangle 955">
                  <a:extLst>
                    <a:ext uri="{FF2B5EF4-FFF2-40B4-BE49-F238E27FC236}">
                      <a16:creationId xmlns:a16="http://schemas.microsoft.com/office/drawing/2014/main" id="{2A692648-5B4B-962A-0ECE-D2534B3D6FDF}"/>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 name="Group 956">
                  <a:extLst>
                    <a:ext uri="{FF2B5EF4-FFF2-40B4-BE49-F238E27FC236}">
                      <a16:creationId xmlns:a16="http://schemas.microsoft.com/office/drawing/2014/main" id="{89D185CC-4AFC-2DA3-B7B6-E69249DDE567}"/>
                    </a:ext>
                  </a:extLst>
                </p:cNvPr>
                <p:cNvGrpSpPr>
                  <a:grpSpLocks/>
                </p:cNvGrpSpPr>
                <p:nvPr/>
              </p:nvGrpSpPr>
              <p:grpSpPr bwMode="auto">
                <a:xfrm>
                  <a:off x="4749" y="668"/>
                  <a:ext cx="581" cy="145"/>
                  <a:chOff x="614" y="2568"/>
                  <a:chExt cx="725" cy="139"/>
                </a:xfrm>
              </p:grpSpPr>
              <p:sp>
                <p:nvSpPr>
                  <p:cNvPr id="92" name="AutoShape 957">
                    <a:extLst>
                      <a:ext uri="{FF2B5EF4-FFF2-40B4-BE49-F238E27FC236}">
                        <a16:creationId xmlns:a16="http://schemas.microsoft.com/office/drawing/2014/main" id="{D9A3F78B-3D46-6423-464F-F84147AC892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3" name="AutoShape 958">
                    <a:extLst>
                      <a:ext uri="{FF2B5EF4-FFF2-40B4-BE49-F238E27FC236}">
                        <a16:creationId xmlns:a16="http://schemas.microsoft.com/office/drawing/2014/main" id="{A52513CB-4F8A-B173-8F34-3378DA68756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8" name="Rectangle 959">
                  <a:extLst>
                    <a:ext uri="{FF2B5EF4-FFF2-40B4-BE49-F238E27FC236}">
                      <a16:creationId xmlns:a16="http://schemas.microsoft.com/office/drawing/2014/main" id="{4402E894-7D3E-9CBC-AF94-4CFD8D922331}"/>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9" name="Group 960">
                  <a:extLst>
                    <a:ext uri="{FF2B5EF4-FFF2-40B4-BE49-F238E27FC236}">
                      <a16:creationId xmlns:a16="http://schemas.microsoft.com/office/drawing/2014/main" id="{B5B08D8C-7131-4AE1-EF91-1481DB180D5E}"/>
                    </a:ext>
                  </a:extLst>
                </p:cNvPr>
                <p:cNvGrpSpPr>
                  <a:grpSpLocks/>
                </p:cNvGrpSpPr>
                <p:nvPr/>
              </p:nvGrpSpPr>
              <p:grpSpPr bwMode="auto">
                <a:xfrm>
                  <a:off x="4747" y="994"/>
                  <a:ext cx="581" cy="134"/>
                  <a:chOff x="614" y="2568"/>
                  <a:chExt cx="725" cy="139"/>
                </a:xfrm>
              </p:grpSpPr>
              <p:sp>
                <p:nvSpPr>
                  <p:cNvPr id="90" name="AutoShape 961">
                    <a:extLst>
                      <a:ext uri="{FF2B5EF4-FFF2-40B4-BE49-F238E27FC236}">
                        <a16:creationId xmlns:a16="http://schemas.microsoft.com/office/drawing/2014/main" id="{9289984A-C4E5-E337-F456-2CACAEA0B2A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1" name="AutoShape 962">
                    <a:extLst>
                      <a:ext uri="{FF2B5EF4-FFF2-40B4-BE49-F238E27FC236}">
                        <a16:creationId xmlns:a16="http://schemas.microsoft.com/office/drawing/2014/main" id="{ADBA72C8-F3BC-A06A-9200-E92AB87BC817}"/>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0" name="Rectangle 963">
                  <a:extLst>
                    <a:ext uri="{FF2B5EF4-FFF2-40B4-BE49-F238E27FC236}">
                      <a16:creationId xmlns:a16="http://schemas.microsoft.com/office/drawing/2014/main" id="{78E9374D-C3FF-89B0-B27D-346E81081FCE}"/>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 name="Rectangle 964">
                  <a:extLst>
                    <a:ext uri="{FF2B5EF4-FFF2-40B4-BE49-F238E27FC236}">
                      <a16:creationId xmlns:a16="http://schemas.microsoft.com/office/drawing/2014/main" id="{04C6515A-EA00-C8D2-9E7B-96177BBAECF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72" name="Group 965">
                  <a:extLst>
                    <a:ext uri="{FF2B5EF4-FFF2-40B4-BE49-F238E27FC236}">
                      <a16:creationId xmlns:a16="http://schemas.microsoft.com/office/drawing/2014/main" id="{483C1F3B-13DC-0329-DF08-B8363DF6C96E}"/>
                    </a:ext>
                  </a:extLst>
                </p:cNvPr>
                <p:cNvGrpSpPr>
                  <a:grpSpLocks/>
                </p:cNvGrpSpPr>
                <p:nvPr/>
              </p:nvGrpSpPr>
              <p:grpSpPr bwMode="auto">
                <a:xfrm>
                  <a:off x="4735" y="1627"/>
                  <a:ext cx="582" cy="151"/>
                  <a:chOff x="614" y="2568"/>
                  <a:chExt cx="725" cy="139"/>
                </a:xfrm>
              </p:grpSpPr>
              <p:sp>
                <p:nvSpPr>
                  <p:cNvPr id="88" name="AutoShape 966">
                    <a:extLst>
                      <a:ext uri="{FF2B5EF4-FFF2-40B4-BE49-F238E27FC236}">
                        <a16:creationId xmlns:a16="http://schemas.microsoft.com/office/drawing/2014/main" id="{8670EC81-5E91-5D6B-F758-F6C3A8D3F869}"/>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9" name="AutoShape 967">
                    <a:extLst>
                      <a:ext uri="{FF2B5EF4-FFF2-40B4-BE49-F238E27FC236}">
                        <a16:creationId xmlns:a16="http://schemas.microsoft.com/office/drawing/2014/main" id="{2852D6D4-730B-1DC0-0B85-9001ACEE32A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3" name="Freeform 968">
                  <a:extLst>
                    <a:ext uri="{FF2B5EF4-FFF2-40B4-BE49-F238E27FC236}">
                      <a16:creationId xmlns:a16="http://schemas.microsoft.com/office/drawing/2014/main" id="{3CE48424-C04F-0D0F-F539-3358CC9C08CC}"/>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4" name="Group 969">
                  <a:extLst>
                    <a:ext uri="{FF2B5EF4-FFF2-40B4-BE49-F238E27FC236}">
                      <a16:creationId xmlns:a16="http://schemas.microsoft.com/office/drawing/2014/main" id="{F98483C2-3C61-7C59-DDB3-6A10B43D138E}"/>
                    </a:ext>
                  </a:extLst>
                </p:cNvPr>
                <p:cNvGrpSpPr>
                  <a:grpSpLocks/>
                </p:cNvGrpSpPr>
                <p:nvPr/>
              </p:nvGrpSpPr>
              <p:grpSpPr bwMode="auto">
                <a:xfrm>
                  <a:off x="4739" y="1327"/>
                  <a:ext cx="582" cy="139"/>
                  <a:chOff x="614" y="2568"/>
                  <a:chExt cx="725" cy="139"/>
                </a:xfrm>
              </p:grpSpPr>
              <p:sp>
                <p:nvSpPr>
                  <p:cNvPr id="86" name="AutoShape 970">
                    <a:extLst>
                      <a:ext uri="{FF2B5EF4-FFF2-40B4-BE49-F238E27FC236}">
                        <a16:creationId xmlns:a16="http://schemas.microsoft.com/office/drawing/2014/main" id="{F7082A5A-08E5-AC36-793F-B5BA7D311CD5}"/>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7" name="AutoShape 971">
                    <a:extLst>
                      <a:ext uri="{FF2B5EF4-FFF2-40B4-BE49-F238E27FC236}">
                        <a16:creationId xmlns:a16="http://schemas.microsoft.com/office/drawing/2014/main" id="{6CD531DA-F637-92C3-AAE0-405020DADDA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5" name="Rectangle 972">
                  <a:extLst>
                    <a:ext uri="{FF2B5EF4-FFF2-40B4-BE49-F238E27FC236}">
                      <a16:creationId xmlns:a16="http://schemas.microsoft.com/office/drawing/2014/main" id="{268569EB-0816-7A37-8B88-F180B93C0683}"/>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6" name="Freeform 973">
                  <a:extLst>
                    <a:ext uri="{FF2B5EF4-FFF2-40B4-BE49-F238E27FC236}">
                      <a16:creationId xmlns:a16="http://schemas.microsoft.com/office/drawing/2014/main" id="{1C2A0DEC-2AE0-41E7-DC0F-DB9641D41BE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 name="Freeform 974">
                  <a:extLst>
                    <a:ext uri="{FF2B5EF4-FFF2-40B4-BE49-F238E27FC236}">
                      <a16:creationId xmlns:a16="http://schemas.microsoft.com/office/drawing/2014/main" id="{A50C3F41-D749-0216-2EFF-3311607AA891}"/>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Oval 975">
                  <a:extLst>
                    <a:ext uri="{FF2B5EF4-FFF2-40B4-BE49-F238E27FC236}">
                      <a16:creationId xmlns:a16="http://schemas.microsoft.com/office/drawing/2014/main" id="{1756A75F-C153-E89C-589E-4D4CBCC7B5E7}"/>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9" name="Freeform 976">
                  <a:extLst>
                    <a:ext uri="{FF2B5EF4-FFF2-40B4-BE49-F238E27FC236}">
                      <a16:creationId xmlns:a16="http://schemas.microsoft.com/office/drawing/2014/main" id="{AF25D74A-9CD1-7AC5-A475-0A466FD2E852}"/>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AutoShape 977">
                  <a:extLst>
                    <a:ext uri="{FF2B5EF4-FFF2-40B4-BE49-F238E27FC236}">
                      <a16:creationId xmlns:a16="http://schemas.microsoft.com/office/drawing/2014/main" id="{5B41E222-80BE-9C81-6948-F5F802953F0C}"/>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1" name="AutoShape 978">
                  <a:extLst>
                    <a:ext uri="{FF2B5EF4-FFF2-40B4-BE49-F238E27FC236}">
                      <a16:creationId xmlns:a16="http://schemas.microsoft.com/office/drawing/2014/main" id="{4A88CF06-F500-2539-0D54-559E6F527EA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2" name="Oval 979">
                  <a:extLst>
                    <a:ext uri="{FF2B5EF4-FFF2-40B4-BE49-F238E27FC236}">
                      <a16:creationId xmlns:a16="http://schemas.microsoft.com/office/drawing/2014/main" id="{04304D73-322B-159F-8A60-BAF0A77496F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3" name="Oval 980">
                  <a:extLst>
                    <a:ext uri="{FF2B5EF4-FFF2-40B4-BE49-F238E27FC236}">
                      <a16:creationId xmlns:a16="http://schemas.microsoft.com/office/drawing/2014/main" id="{545539C8-1B88-0F3E-5D14-AC4BCDAA505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4" name="Oval 981">
                  <a:extLst>
                    <a:ext uri="{FF2B5EF4-FFF2-40B4-BE49-F238E27FC236}">
                      <a16:creationId xmlns:a16="http://schemas.microsoft.com/office/drawing/2014/main" id="{41032DF8-679F-00DB-BDCE-8EA6A92E89B0}"/>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5" name="Rectangle 982">
                  <a:extLst>
                    <a:ext uri="{FF2B5EF4-FFF2-40B4-BE49-F238E27FC236}">
                      <a16:creationId xmlns:a16="http://schemas.microsoft.com/office/drawing/2014/main" id="{1055A3A5-9D9D-BD71-C73F-50212EA5927D}"/>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7" name="Group 36">
                <a:extLst>
                  <a:ext uri="{FF2B5EF4-FFF2-40B4-BE49-F238E27FC236}">
                    <a16:creationId xmlns:a16="http://schemas.microsoft.com/office/drawing/2014/main" id="{10874662-967D-92E4-3424-EDA09A377AAE}"/>
                  </a:ext>
                </a:extLst>
              </p:cNvPr>
              <p:cNvGrpSpPr/>
              <p:nvPr/>
            </p:nvGrpSpPr>
            <p:grpSpPr>
              <a:xfrm>
                <a:off x="2038044" y="2772101"/>
                <a:ext cx="350807" cy="305517"/>
                <a:chOff x="7487144" y="3389820"/>
                <a:chExt cx="350807" cy="305517"/>
              </a:xfrm>
            </p:grpSpPr>
            <p:pic>
              <p:nvPicPr>
                <p:cNvPr id="39" name="Picture 1115" descr="antenna_stylized">
                  <a:extLst>
                    <a:ext uri="{FF2B5EF4-FFF2-40B4-BE49-F238E27FC236}">
                      <a16:creationId xmlns:a16="http://schemas.microsoft.com/office/drawing/2014/main" id="{2A37DA63-DF20-1B75-4DAE-89DD8C4B28B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1116" descr="laptop_keyboard">
                  <a:extLst>
                    <a:ext uri="{FF2B5EF4-FFF2-40B4-BE49-F238E27FC236}">
                      <a16:creationId xmlns:a16="http://schemas.microsoft.com/office/drawing/2014/main" id="{7145987C-5DE7-E345-7841-81DEBB6F3B84}"/>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1117">
                  <a:extLst>
                    <a:ext uri="{FF2B5EF4-FFF2-40B4-BE49-F238E27FC236}">
                      <a16:creationId xmlns:a16="http://schemas.microsoft.com/office/drawing/2014/main" id="{ABA2F164-FB05-0F3B-8E23-9451F7C2A1AF}"/>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 name="Freeform 1119">
                  <a:extLst>
                    <a:ext uri="{FF2B5EF4-FFF2-40B4-BE49-F238E27FC236}">
                      <a16:creationId xmlns:a16="http://schemas.microsoft.com/office/drawing/2014/main" id="{661B9E0C-EF12-D923-E5C6-8A10B1BAB317}"/>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 name="Freeform 1120">
                  <a:extLst>
                    <a:ext uri="{FF2B5EF4-FFF2-40B4-BE49-F238E27FC236}">
                      <a16:creationId xmlns:a16="http://schemas.microsoft.com/office/drawing/2014/main" id="{94BEAFE4-9F23-716E-8F12-5B00721C45B4}"/>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Freeform 1121">
                  <a:extLst>
                    <a:ext uri="{FF2B5EF4-FFF2-40B4-BE49-F238E27FC236}">
                      <a16:creationId xmlns:a16="http://schemas.microsoft.com/office/drawing/2014/main" id="{BE55A52C-A40C-C912-C82E-B10C4CAE1426}"/>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Freeform 1122">
                  <a:extLst>
                    <a:ext uri="{FF2B5EF4-FFF2-40B4-BE49-F238E27FC236}">
                      <a16:creationId xmlns:a16="http://schemas.microsoft.com/office/drawing/2014/main" id="{35DE7E4E-A994-E361-3271-AFCDFB60DD0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 name="Freeform 1123">
                  <a:extLst>
                    <a:ext uri="{FF2B5EF4-FFF2-40B4-BE49-F238E27FC236}">
                      <a16:creationId xmlns:a16="http://schemas.microsoft.com/office/drawing/2014/main" id="{8D13CA62-61C1-3FE8-C44D-7DB7095AB067}"/>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Freeform 1124">
                  <a:extLst>
                    <a:ext uri="{FF2B5EF4-FFF2-40B4-BE49-F238E27FC236}">
                      <a16:creationId xmlns:a16="http://schemas.microsoft.com/office/drawing/2014/main" id="{8A93005C-2700-A198-36EB-8A075FF6349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8" name="Group 1125">
                  <a:extLst>
                    <a:ext uri="{FF2B5EF4-FFF2-40B4-BE49-F238E27FC236}">
                      <a16:creationId xmlns:a16="http://schemas.microsoft.com/office/drawing/2014/main" id="{779585C6-69C6-D8A0-519E-D6DC0CA94BD3}"/>
                    </a:ext>
                  </a:extLst>
                </p:cNvPr>
                <p:cNvGrpSpPr>
                  <a:grpSpLocks/>
                </p:cNvGrpSpPr>
                <p:nvPr/>
              </p:nvGrpSpPr>
              <p:grpSpPr bwMode="auto">
                <a:xfrm>
                  <a:off x="7593395" y="3625649"/>
                  <a:ext cx="64747" cy="27592"/>
                  <a:chOff x="1740" y="2642"/>
                  <a:chExt cx="752" cy="327"/>
                </a:xfrm>
              </p:grpSpPr>
              <p:sp>
                <p:nvSpPr>
                  <p:cNvPr id="56" name="Freeform 1126">
                    <a:extLst>
                      <a:ext uri="{FF2B5EF4-FFF2-40B4-BE49-F238E27FC236}">
                        <a16:creationId xmlns:a16="http://schemas.microsoft.com/office/drawing/2014/main" id="{EBEC0E38-9D2B-2ED5-BA47-08367AA76BC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Freeform 1127">
                    <a:extLst>
                      <a:ext uri="{FF2B5EF4-FFF2-40B4-BE49-F238E27FC236}">
                        <a16:creationId xmlns:a16="http://schemas.microsoft.com/office/drawing/2014/main" id="{5CE28A17-BABB-398F-387B-4792BADC017C}"/>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Freeform 1128">
                    <a:extLst>
                      <a:ext uri="{FF2B5EF4-FFF2-40B4-BE49-F238E27FC236}">
                        <a16:creationId xmlns:a16="http://schemas.microsoft.com/office/drawing/2014/main" id="{87F53282-5A59-01B8-FD37-B2D8FD8F6C41}"/>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Freeform 1129">
                    <a:extLst>
                      <a:ext uri="{FF2B5EF4-FFF2-40B4-BE49-F238E27FC236}">
                        <a16:creationId xmlns:a16="http://schemas.microsoft.com/office/drawing/2014/main" id="{37FCA2DE-E0DE-6B2D-3BA7-53B3FA855A8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Freeform 1130">
                    <a:extLst>
                      <a:ext uri="{FF2B5EF4-FFF2-40B4-BE49-F238E27FC236}">
                        <a16:creationId xmlns:a16="http://schemas.microsoft.com/office/drawing/2014/main" id="{329CB91A-D70D-0A7D-5485-847E82FCA055}"/>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Freeform 1131">
                    <a:extLst>
                      <a:ext uri="{FF2B5EF4-FFF2-40B4-BE49-F238E27FC236}">
                        <a16:creationId xmlns:a16="http://schemas.microsoft.com/office/drawing/2014/main" id="{055BCD78-D905-6511-68C8-EC2F8093D93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9" name="Freeform 1132">
                  <a:extLst>
                    <a:ext uri="{FF2B5EF4-FFF2-40B4-BE49-F238E27FC236}">
                      <a16:creationId xmlns:a16="http://schemas.microsoft.com/office/drawing/2014/main" id="{A59AF018-7730-A418-D4F8-DC9595AA55A4}"/>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Freeform 1133">
                  <a:extLst>
                    <a:ext uri="{FF2B5EF4-FFF2-40B4-BE49-F238E27FC236}">
                      <a16:creationId xmlns:a16="http://schemas.microsoft.com/office/drawing/2014/main" id="{BB583DB3-1085-3AC7-FD97-5FBA151E77F4}"/>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Freeform 1134">
                  <a:extLst>
                    <a:ext uri="{FF2B5EF4-FFF2-40B4-BE49-F238E27FC236}">
                      <a16:creationId xmlns:a16="http://schemas.microsoft.com/office/drawing/2014/main" id="{33D202A7-F530-E324-D231-12C5A1F56D3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Freeform 1135">
                  <a:extLst>
                    <a:ext uri="{FF2B5EF4-FFF2-40B4-BE49-F238E27FC236}">
                      <a16:creationId xmlns:a16="http://schemas.microsoft.com/office/drawing/2014/main" id="{82721C70-453E-E311-124B-B8E6281A6F3F}"/>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Freeform 1136">
                  <a:extLst>
                    <a:ext uri="{FF2B5EF4-FFF2-40B4-BE49-F238E27FC236}">
                      <a16:creationId xmlns:a16="http://schemas.microsoft.com/office/drawing/2014/main" id="{5EE4795B-7564-072B-836A-87B74B037F1E}"/>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Freeform 1137">
                  <a:extLst>
                    <a:ext uri="{FF2B5EF4-FFF2-40B4-BE49-F238E27FC236}">
                      <a16:creationId xmlns:a16="http://schemas.microsoft.com/office/drawing/2014/main" id="{6D03094A-51FD-2BD6-829C-DB217C58D87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5" name="Picture 1118" descr="screen">
                  <a:extLst>
                    <a:ext uri="{FF2B5EF4-FFF2-40B4-BE49-F238E27FC236}">
                      <a16:creationId xmlns:a16="http://schemas.microsoft.com/office/drawing/2014/main" id="{A6A804F0-C571-24ED-AF21-17EECA73D99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 name="Line 432">
                <a:extLst>
                  <a:ext uri="{FF2B5EF4-FFF2-40B4-BE49-F238E27FC236}">
                    <a16:creationId xmlns:a16="http://schemas.microsoft.com/office/drawing/2014/main" id="{C94C476C-433A-B7B8-EEDA-53A5C090A5DA}"/>
                  </a:ext>
                </a:extLst>
              </p:cNvPr>
              <p:cNvSpPr>
                <a:spLocks noChangeShapeType="1"/>
              </p:cNvSpPr>
              <p:nvPr/>
            </p:nvSpPr>
            <p:spPr bwMode="auto">
              <a:xfrm flipV="1">
                <a:off x="8093653" y="3049307"/>
                <a:ext cx="69231" cy="779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63" name="Group 162">
            <a:extLst>
              <a:ext uri="{FF2B5EF4-FFF2-40B4-BE49-F238E27FC236}">
                <a16:creationId xmlns:a16="http://schemas.microsoft.com/office/drawing/2014/main" id="{58B0B419-D4F1-6569-6E91-FC59AEC32081}"/>
              </a:ext>
            </a:extLst>
          </p:cNvPr>
          <p:cNvGrpSpPr/>
          <p:nvPr/>
        </p:nvGrpSpPr>
        <p:grpSpPr>
          <a:xfrm>
            <a:off x="1893346" y="3955849"/>
            <a:ext cx="7964014" cy="1722627"/>
            <a:chOff x="1247888" y="3937689"/>
            <a:chExt cx="7964014" cy="1722627"/>
          </a:xfrm>
        </p:grpSpPr>
        <p:sp>
          <p:nvSpPr>
            <p:cNvPr id="164" name="Freeform 427">
              <a:extLst>
                <a:ext uri="{FF2B5EF4-FFF2-40B4-BE49-F238E27FC236}">
                  <a16:creationId xmlns:a16="http://schemas.microsoft.com/office/drawing/2014/main" id="{E441EB3F-154E-5133-042E-9E1BFD737232}"/>
                </a:ext>
              </a:extLst>
            </p:cNvPr>
            <p:cNvSpPr>
              <a:spLocks/>
            </p:cNvSpPr>
            <p:nvPr/>
          </p:nvSpPr>
          <p:spPr bwMode="auto">
            <a:xfrm flipV="1">
              <a:off x="7166385" y="497938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64">
              <a:extLst>
                <a:ext uri="{FF2B5EF4-FFF2-40B4-BE49-F238E27FC236}">
                  <a16:creationId xmlns:a16="http://schemas.microsoft.com/office/drawing/2014/main" id="{37295B06-B057-761C-BAD0-258C205D4104}"/>
                </a:ext>
              </a:extLst>
            </p:cNvPr>
            <p:cNvSpPr/>
            <p:nvPr/>
          </p:nvSpPr>
          <p:spPr>
            <a:xfrm>
              <a:off x="3604609" y="490170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419">
              <a:extLst>
                <a:ext uri="{FF2B5EF4-FFF2-40B4-BE49-F238E27FC236}">
                  <a16:creationId xmlns:a16="http://schemas.microsoft.com/office/drawing/2014/main" id="{2CA8D688-3613-D66C-C957-950CDD883318}"/>
                </a:ext>
              </a:extLst>
            </p:cNvPr>
            <p:cNvSpPr>
              <a:spLocks noChangeArrowheads="1"/>
            </p:cNvSpPr>
            <p:nvPr/>
          </p:nvSpPr>
          <p:spPr bwMode="auto">
            <a:xfrm>
              <a:off x="1985393" y="484421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420">
              <a:extLst>
                <a:ext uri="{FF2B5EF4-FFF2-40B4-BE49-F238E27FC236}">
                  <a16:creationId xmlns:a16="http://schemas.microsoft.com/office/drawing/2014/main" id="{2D29BFAB-2C3F-EFFE-6F80-A0000B1B9B5C}"/>
                </a:ext>
              </a:extLst>
            </p:cNvPr>
            <p:cNvSpPr>
              <a:spLocks noChangeArrowheads="1"/>
            </p:cNvSpPr>
            <p:nvPr/>
          </p:nvSpPr>
          <p:spPr bwMode="auto">
            <a:xfrm>
              <a:off x="1751669" y="458038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68" name="Picture 778" descr="antenna_radiation_stylized">
              <a:extLst>
                <a:ext uri="{FF2B5EF4-FFF2-40B4-BE49-F238E27FC236}">
                  <a16:creationId xmlns:a16="http://schemas.microsoft.com/office/drawing/2014/main" id="{41D88E46-F979-1B27-CA8B-6E98013C96F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8277" y="511535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Line 443">
              <a:extLst>
                <a:ext uri="{FF2B5EF4-FFF2-40B4-BE49-F238E27FC236}">
                  <a16:creationId xmlns:a16="http://schemas.microsoft.com/office/drawing/2014/main" id="{AF7C7FDF-331F-E6E8-CC0F-90B1514BB7B7}"/>
                </a:ext>
              </a:extLst>
            </p:cNvPr>
            <p:cNvSpPr>
              <a:spLocks noChangeShapeType="1"/>
            </p:cNvSpPr>
            <p:nvPr/>
          </p:nvSpPr>
          <p:spPr bwMode="auto">
            <a:xfrm>
              <a:off x="2809465" y="515496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Line 449">
              <a:extLst>
                <a:ext uri="{FF2B5EF4-FFF2-40B4-BE49-F238E27FC236}">
                  <a16:creationId xmlns:a16="http://schemas.microsoft.com/office/drawing/2014/main" id="{4F08E337-92F9-533C-9380-9156B16D75A1}"/>
                </a:ext>
              </a:extLst>
            </p:cNvPr>
            <p:cNvSpPr>
              <a:spLocks noChangeShapeType="1"/>
            </p:cNvSpPr>
            <p:nvPr/>
          </p:nvSpPr>
          <p:spPr bwMode="auto">
            <a:xfrm flipV="1">
              <a:off x="2418940" y="536609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1" name="Group 1139">
              <a:extLst>
                <a:ext uri="{FF2B5EF4-FFF2-40B4-BE49-F238E27FC236}">
                  <a16:creationId xmlns:a16="http://schemas.microsoft.com/office/drawing/2014/main" id="{A091D3D5-6DF5-BF5E-95D7-F6DA28EF85DF}"/>
                </a:ext>
              </a:extLst>
            </p:cNvPr>
            <p:cNvGrpSpPr>
              <a:grpSpLocks/>
            </p:cNvGrpSpPr>
            <p:nvPr/>
          </p:nvGrpSpPr>
          <p:grpSpPr bwMode="auto">
            <a:xfrm flipH="1">
              <a:off x="2538315" y="4858274"/>
              <a:ext cx="359261" cy="342045"/>
              <a:chOff x="2839" y="3501"/>
              <a:chExt cx="755" cy="803"/>
            </a:xfrm>
          </p:grpSpPr>
          <p:pic>
            <p:nvPicPr>
              <p:cNvPr id="360" name="Picture 1140" descr="desktop_computer_stylized_medium">
                <a:extLst>
                  <a:ext uri="{FF2B5EF4-FFF2-40B4-BE49-F238E27FC236}">
                    <a16:creationId xmlns:a16="http://schemas.microsoft.com/office/drawing/2014/main" id="{E4BA6916-89A2-E146-08AC-2DCEA786143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 name="Freeform 1141">
                <a:extLst>
                  <a:ext uri="{FF2B5EF4-FFF2-40B4-BE49-F238E27FC236}">
                    <a16:creationId xmlns:a16="http://schemas.microsoft.com/office/drawing/2014/main" id="{95903307-2F28-992A-C750-B424B1F7A2D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B9ECE5A3-227B-CC50-C73A-79EE5F46F98E}"/>
                </a:ext>
              </a:extLst>
            </p:cNvPr>
            <p:cNvGrpSpPr/>
            <p:nvPr/>
          </p:nvGrpSpPr>
          <p:grpSpPr>
            <a:xfrm>
              <a:off x="2349754" y="4616555"/>
              <a:ext cx="347997" cy="396620"/>
              <a:chOff x="7797061" y="3296104"/>
              <a:chExt cx="347997" cy="396620"/>
            </a:xfrm>
          </p:grpSpPr>
          <p:pic>
            <p:nvPicPr>
              <p:cNvPr id="358" name="Picture 571" descr="fridge2.png">
                <a:extLst>
                  <a:ext uri="{FF2B5EF4-FFF2-40B4-BE49-F238E27FC236}">
                    <a16:creationId xmlns:a16="http://schemas.microsoft.com/office/drawing/2014/main" id="{A95663C8-305F-1E64-E40F-F258009BB6E1}"/>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1115" descr="antenna_stylized">
                <a:extLst>
                  <a:ext uri="{FF2B5EF4-FFF2-40B4-BE49-F238E27FC236}">
                    <a16:creationId xmlns:a16="http://schemas.microsoft.com/office/drawing/2014/main" id="{78D914E4-87B0-4734-6B00-3B09C4CF476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3" name="Group 172">
              <a:extLst>
                <a:ext uri="{FF2B5EF4-FFF2-40B4-BE49-F238E27FC236}">
                  <a16:creationId xmlns:a16="http://schemas.microsoft.com/office/drawing/2014/main" id="{B96CE4BA-DB1E-422F-A376-B3985C1C2C36}"/>
                </a:ext>
              </a:extLst>
            </p:cNvPr>
            <p:cNvGrpSpPr/>
            <p:nvPr/>
          </p:nvGrpSpPr>
          <p:grpSpPr>
            <a:xfrm>
              <a:off x="2596389" y="5257125"/>
              <a:ext cx="354986" cy="175668"/>
              <a:chOff x="7493876" y="2774731"/>
              <a:chExt cx="1481958" cy="894622"/>
            </a:xfrm>
          </p:grpSpPr>
          <p:sp>
            <p:nvSpPr>
              <p:cNvPr id="351" name="Freeform 350">
                <a:extLst>
                  <a:ext uri="{FF2B5EF4-FFF2-40B4-BE49-F238E27FC236}">
                    <a16:creationId xmlns:a16="http://schemas.microsoft.com/office/drawing/2014/main" id="{452FC744-8CA2-C315-5B1B-A585E8353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2" name="Oval 351">
                <a:extLst>
                  <a:ext uri="{FF2B5EF4-FFF2-40B4-BE49-F238E27FC236}">
                    <a16:creationId xmlns:a16="http://schemas.microsoft.com/office/drawing/2014/main" id="{72F94034-DD7C-E580-3084-647BA476342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3" name="Group 352">
                <a:extLst>
                  <a:ext uri="{FF2B5EF4-FFF2-40B4-BE49-F238E27FC236}">
                    <a16:creationId xmlns:a16="http://schemas.microsoft.com/office/drawing/2014/main" id="{901ED523-43B8-0110-540E-303CC2E27BAA}"/>
                  </a:ext>
                </a:extLst>
              </p:cNvPr>
              <p:cNvGrpSpPr/>
              <p:nvPr/>
            </p:nvGrpSpPr>
            <p:grpSpPr>
              <a:xfrm>
                <a:off x="7713663" y="2848339"/>
                <a:ext cx="1042107" cy="425543"/>
                <a:chOff x="7786941" y="2884917"/>
                <a:chExt cx="897649" cy="353919"/>
              </a:xfrm>
            </p:grpSpPr>
            <p:sp>
              <p:nvSpPr>
                <p:cNvPr id="354" name="Freeform 353">
                  <a:extLst>
                    <a:ext uri="{FF2B5EF4-FFF2-40B4-BE49-F238E27FC236}">
                      <a16:creationId xmlns:a16="http://schemas.microsoft.com/office/drawing/2014/main" id="{69517FC8-3B75-9393-B8E1-3185E2AA19A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7CFA04F2-BD85-CC06-9744-B7E505CA810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6" name="Freeform 355">
                  <a:extLst>
                    <a:ext uri="{FF2B5EF4-FFF2-40B4-BE49-F238E27FC236}">
                      <a16:creationId xmlns:a16="http://schemas.microsoft.com/office/drawing/2014/main" id="{2D7196BB-A6DD-3990-8328-6E16A7CD24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9BC430EC-4101-A954-499E-C88341A813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174" name="Picture 777" descr="access_point_stylized_small">
              <a:extLst>
                <a:ext uri="{FF2B5EF4-FFF2-40B4-BE49-F238E27FC236}">
                  <a16:creationId xmlns:a16="http://schemas.microsoft.com/office/drawing/2014/main" id="{10CD3267-94B5-75A7-C1B8-7FDA2CDFDB1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0201" y="515303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5" name="Straight Connector 174">
              <a:extLst>
                <a:ext uri="{FF2B5EF4-FFF2-40B4-BE49-F238E27FC236}">
                  <a16:creationId xmlns:a16="http://schemas.microsoft.com/office/drawing/2014/main" id="{4132E2D8-8874-892E-9614-734A1397EA84}"/>
                </a:ext>
              </a:extLst>
            </p:cNvPr>
            <p:cNvCxnSpPr/>
            <p:nvPr/>
          </p:nvCxnSpPr>
          <p:spPr>
            <a:xfrm>
              <a:off x="2944738" y="536789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6" name="Line 431">
              <a:extLst>
                <a:ext uri="{FF2B5EF4-FFF2-40B4-BE49-F238E27FC236}">
                  <a16:creationId xmlns:a16="http://schemas.microsoft.com/office/drawing/2014/main" id="{655CA739-B218-9804-6767-FF288B402459}"/>
                </a:ext>
              </a:extLst>
            </p:cNvPr>
            <p:cNvSpPr>
              <a:spLocks noChangeShapeType="1"/>
            </p:cNvSpPr>
            <p:nvPr/>
          </p:nvSpPr>
          <p:spPr bwMode="auto">
            <a:xfrm>
              <a:off x="8003985" y="509849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Line 432">
              <a:extLst>
                <a:ext uri="{FF2B5EF4-FFF2-40B4-BE49-F238E27FC236}">
                  <a16:creationId xmlns:a16="http://schemas.microsoft.com/office/drawing/2014/main" id="{BE6B3D84-E4B4-C605-AB06-AAB968C05F1C}"/>
                </a:ext>
              </a:extLst>
            </p:cNvPr>
            <p:cNvSpPr>
              <a:spLocks noChangeShapeType="1"/>
            </p:cNvSpPr>
            <p:nvPr/>
          </p:nvSpPr>
          <p:spPr bwMode="auto">
            <a:xfrm flipV="1">
              <a:off x="7421092" y="509849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Line 433">
              <a:extLst>
                <a:ext uri="{FF2B5EF4-FFF2-40B4-BE49-F238E27FC236}">
                  <a16:creationId xmlns:a16="http://schemas.microsoft.com/office/drawing/2014/main" id="{C6EEE8D3-3DB3-CABF-FC93-20455E9032FE}"/>
                </a:ext>
              </a:extLst>
            </p:cNvPr>
            <p:cNvSpPr>
              <a:spLocks noChangeShapeType="1"/>
            </p:cNvSpPr>
            <p:nvPr/>
          </p:nvSpPr>
          <p:spPr bwMode="auto">
            <a:xfrm flipV="1">
              <a:off x="7392770" y="536885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9" name="Group 178">
              <a:extLst>
                <a:ext uri="{FF2B5EF4-FFF2-40B4-BE49-F238E27FC236}">
                  <a16:creationId xmlns:a16="http://schemas.microsoft.com/office/drawing/2014/main" id="{EE0667BC-AF25-AEEE-3BA0-4BD3884414E2}"/>
                </a:ext>
              </a:extLst>
            </p:cNvPr>
            <p:cNvGrpSpPr/>
            <p:nvPr/>
          </p:nvGrpSpPr>
          <p:grpSpPr>
            <a:xfrm>
              <a:off x="8281372" y="5229706"/>
              <a:ext cx="397110" cy="220011"/>
              <a:chOff x="7493876" y="2774731"/>
              <a:chExt cx="1481958" cy="894622"/>
            </a:xfrm>
          </p:grpSpPr>
          <p:sp>
            <p:nvSpPr>
              <p:cNvPr id="344" name="Freeform 343">
                <a:extLst>
                  <a:ext uri="{FF2B5EF4-FFF2-40B4-BE49-F238E27FC236}">
                    <a16:creationId xmlns:a16="http://schemas.microsoft.com/office/drawing/2014/main" id="{7C078C6C-B40D-2C36-50B3-577760D10F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5" name="Oval 344">
                <a:extLst>
                  <a:ext uri="{FF2B5EF4-FFF2-40B4-BE49-F238E27FC236}">
                    <a16:creationId xmlns:a16="http://schemas.microsoft.com/office/drawing/2014/main" id="{7EAA140E-9336-B53B-2B97-DE4C72B07C1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6" name="Group 345">
                <a:extLst>
                  <a:ext uri="{FF2B5EF4-FFF2-40B4-BE49-F238E27FC236}">
                    <a16:creationId xmlns:a16="http://schemas.microsoft.com/office/drawing/2014/main" id="{33F5D534-71AF-61CF-55E8-8641AD8D5D07}"/>
                  </a:ext>
                </a:extLst>
              </p:cNvPr>
              <p:cNvGrpSpPr/>
              <p:nvPr/>
            </p:nvGrpSpPr>
            <p:grpSpPr>
              <a:xfrm>
                <a:off x="7713663" y="2848339"/>
                <a:ext cx="1042107" cy="425543"/>
                <a:chOff x="7786941" y="2884917"/>
                <a:chExt cx="897649" cy="353919"/>
              </a:xfrm>
            </p:grpSpPr>
            <p:sp>
              <p:nvSpPr>
                <p:cNvPr id="347" name="Freeform 346">
                  <a:extLst>
                    <a:ext uri="{FF2B5EF4-FFF2-40B4-BE49-F238E27FC236}">
                      <a16:creationId xmlns:a16="http://schemas.microsoft.com/office/drawing/2014/main" id="{95120C4D-395C-EA3F-48D4-60553B9CA83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Freeform 347">
                  <a:extLst>
                    <a:ext uri="{FF2B5EF4-FFF2-40B4-BE49-F238E27FC236}">
                      <a16:creationId xmlns:a16="http://schemas.microsoft.com/office/drawing/2014/main" id="{3C76E6F4-8604-964E-EE64-FCBEDBE3557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FB13E132-ED79-A1B5-9B90-2D1D62F6F2C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CD8D7DA6-B4E0-9F20-2D3F-0B7AAA15735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0" name="Group 179">
              <a:extLst>
                <a:ext uri="{FF2B5EF4-FFF2-40B4-BE49-F238E27FC236}">
                  <a16:creationId xmlns:a16="http://schemas.microsoft.com/office/drawing/2014/main" id="{BA9FAAEA-CE67-A44E-63A8-C782683623CA}"/>
                </a:ext>
              </a:extLst>
            </p:cNvPr>
            <p:cNvGrpSpPr/>
            <p:nvPr/>
          </p:nvGrpSpPr>
          <p:grpSpPr>
            <a:xfrm>
              <a:off x="1247888" y="3937689"/>
              <a:ext cx="1045784" cy="958635"/>
              <a:chOff x="1334466" y="2016802"/>
              <a:chExt cx="1045784" cy="958635"/>
            </a:xfrm>
          </p:grpSpPr>
          <p:sp>
            <p:nvSpPr>
              <p:cNvPr id="336" name="Freeform 917">
                <a:extLst>
                  <a:ext uri="{FF2B5EF4-FFF2-40B4-BE49-F238E27FC236}">
                    <a16:creationId xmlns:a16="http://schemas.microsoft.com/office/drawing/2014/main" id="{698D4089-68AB-FD6B-99BD-49B87B5035B2}"/>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7" name="Rectangle 228">
                <a:extLst>
                  <a:ext uri="{FF2B5EF4-FFF2-40B4-BE49-F238E27FC236}">
                    <a16:creationId xmlns:a16="http://schemas.microsoft.com/office/drawing/2014/main" id="{A37AC39B-8144-3F95-1D72-1CEFFF890660}"/>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229">
                <a:extLst>
                  <a:ext uri="{FF2B5EF4-FFF2-40B4-BE49-F238E27FC236}">
                    <a16:creationId xmlns:a16="http://schemas.microsoft.com/office/drawing/2014/main" id="{9D9D757B-004B-FE70-91B8-9FA5B52B3A34}"/>
                  </a:ext>
                </a:extLst>
              </p:cNvPr>
              <p:cNvSpPr>
                <a:spLocks noChangeArrowheads="1"/>
              </p:cNvSpPr>
              <p:nvPr/>
            </p:nvSpPr>
            <p:spPr bwMode="auto">
              <a:xfrm>
                <a:off x="1438720" y="2372695"/>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9" name="Text Box 230">
                <a:extLst>
                  <a:ext uri="{FF2B5EF4-FFF2-40B4-BE49-F238E27FC236}">
                    <a16:creationId xmlns:a16="http://schemas.microsoft.com/office/drawing/2014/main" id="{85E243F1-E02D-4A8E-88DC-7DF33D5FCF82}"/>
                  </a:ext>
                </a:extLst>
              </p:cNvPr>
              <p:cNvSpPr txBox="1">
                <a:spLocks noChangeArrowheads="1"/>
              </p:cNvSpPr>
              <p:nvPr/>
            </p:nvSpPr>
            <p:spPr bwMode="auto">
              <a:xfrm>
                <a:off x="1334466" y="201680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40" name="Straight Connector 339">
                <a:extLst>
                  <a:ext uri="{FF2B5EF4-FFF2-40B4-BE49-F238E27FC236}">
                    <a16:creationId xmlns:a16="http://schemas.microsoft.com/office/drawing/2014/main" id="{590CEC3A-FFD5-FC3C-C97C-FDB03E3AFBA9}"/>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624EA3FF-4106-C606-37F7-8290B91FC6B2}"/>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AB35B675-7E4D-4A36-1681-65BA98141BBC}"/>
                  </a:ext>
                </a:extLst>
              </p:cNvPr>
              <p:cNvCxnSpPr>
                <a:cxnSpLocks/>
              </p:cNvCxnSpPr>
              <p:nvPr/>
            </p:nvCxnSpPr>
            <p:spPr>
              <a:xfrm>
                <a:off x="1433493"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588CEAB6-BC70-7F2D-ADA4-4930041D799F}"/>
                  </a:ext>
                </a:extLst>
              </p:cNvPr>
              <p:cNvCxnSpPr>
                <a:cxnSpLocks/>
              </p:cNvCxnSpPr>
              <p:nvPr/>
            </p:nvCxnSpPr>
            <p:spPr>
              <a:xfrm>
                <a:off x="1433038"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BF88CC35-21D6-22DE-9EA9-3F2DF603CBFD}"/>
                </a:ext>
              </a:extLst>
            </p:cNvPr>
            <p:cNvGrpSpPr/>
            <p:nvPr/>
          </p:nvGrpSpPr>
          <p:grpSpPr>
            <a:xfrm>
              <a:off x="2039837" y="4710271"/>
              <a:ext cx="350807" cy="305517"/>
              <a:chOff x="7487144" y="3389820"/>
              <a:chExt cx="350807" cy="305517"/>
            </a:xfrm>
          </p:grpSpPr>
          <p:pic>
            <p:nvPicPr>
              <p:cNvPr id="313" name="Picture 1115" descr="antenna_stylized">
                <a:extLst>
                  <a:ext uri="{FF2B5EF4-FFF2-40B4-BE49-F238E27FC236}">
                    <a16:creationId xmlns:a16="http://schemas.microsoft.com/office/drawing/2014/main" id="{37C6AD44-F3E6-6256-E564-E7D7454236D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1116" descr="laptop_keyboard">
                <a:extLst>
                  <a:ext uri="{FF2B5EF4-FFF2-40B4-BE49-F238E27FC236}">
                    <a16:creationId xmlns:a16="http://schemas.microsoft.com/office/drawing/2014/main" id="{A36CA3B2-0F55-C398-7E23-6874BAC2CDBC}"/>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 name="Freeform 1117">
                <a:extLst>
                  <a:ext uri="{FF2B5EF4-FFF2-40B4-BE49-F238E27FC236}">
                    <a16:creationId xmlns:a16="http://schemas.microsoft.com/office/drawing/2014/main" id="{9168A8D5-51A2-2815-53D1-FA25EB35163A}"/>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Freeform 1119">
                <a:extLst>
                  <a:ext uri="{FF2B5EF4-FFF2-40B4-BE49-F238E27FC236}">
                    <a16:creationId xmlns:a16="http://schemas.microsoft.com/office/drawing/2014/main" id="{1D311F44-3620-29F8-CB1F-584B673C91B0}"/>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7" name="Freeform 1120">
                <a:extLst>
                  <a:ext uri="{FF2B5EF4-FFF2-40B4-BE49-F238E27FC236}">
                    <a16:creationId xmlns:a16="http://schemas.microsoft.com/office/drawing/2014/main" id="{107D10C9-490B-F039-0523-B5635CAFB3ED}"/>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8" name="Freeform 1121">
                <a:extLst>
                  <a:ext uri="{FF2B5EF4-FFF2-40B4-BE49-F238E27FC236}">
                    <a16:creationId xmlns:a16="http://schemas.microsoft.com/office/drawing/2014/main" id="{F4F60A7E-6739-C564-2D12-0CEDF3C10D9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9" name="Freeform 1122">
                <a:extLst>
                  <a:ext uri="{FF2B5EF4-FFF2-40B4-BE49-F238E27FC236}">
                    <a16:creationId xmlns:a16="http://schemas.microsoft.com/office/drawing/2014/main" id="{18D08CE3-3576-818A-E289-4E3C494A06B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0" name="Freeform 1123">
                <a:extLst>
                  <a:ext uri="{FF2B5EF4-FFF2-40B4-BE49-F238E27FC236}">
                    <a16:creationId xmlns:a16="http://schemas.microsoft.com/office/drawing/2014/main" id="{05E048C0-353B-1B66-CECF-8D33950DFABA}"/>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1" name="Freeform 1124">
                <a:extLst>
                  <a:ext uri="{FF2B5EF4-FFF2-40B4-BE49-F238E27FC236}">
                    <a16:creationId xmlns:a16="http://schemas.microsoft.com/office/drawing/2014/main" id="{52E7DFF4-1AD8-97DC-ACE0-3B14ED034B2A}"/>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22" name="Group 1125">
                <a:extLst>
                  <a:ext uri="{FF2B5EF4-FFF2-40B4-BE49-F238E27FC236}">
                    <a16:creationId xmlns:a16="http://schemas.microsoft.com/office/drawing/2014/main" id="{0BD33C69-F72E-5FC9-340E-1B456735ACEA}"/>
                  </a:ext>
                </a:extLst>
              </p:cNvPr>
              <p:cNvGrpSpPr>
                <a:grpSpLocks/>
              </p:cNvGrpSpPr>
              <p:nvPr/>
            </p:nvGrpSpPr>
            <p:grpSpPr bwMode="auto">
              <a:xfrm>
                <a:off x="7593395" y="3625649"/>
                <a:ext cx="64747" cy="27592"/>
                <a:chOff x="1740" y="2642"/>
                <a:chExt cx="752" cy="327"/>
              </a:xfrm>
            </p:grpSpPr>
            <p:sp>
              <p:nvSpPr>
                <p:cNvPr id="330" name="Freeform 1126">
                  <a:extLst>
                    <a:ext uri="{FF2B5EF4-FFF2-40B4-BE49-F238E27FC236}">
                      <a16:creationId xmlns:a16="http://schemas.microsoft.com/office/drawing/2014/main" id="{B130E216-C4A1-5907-CBC2-83EC46D3E294}"/>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1" name="Freeform 1127">
                  <a:extLst>
                    <a:ext uri="{FF2B5EF4-FFF2-40B4-BE49-F238E27FC236}">
                      <a16:creationId xmlns:a16="http://schemas.microsoft.com/office/drawing/2014/main" id="{6F1D58B2-8F1B-3C30-9279-613CBC3F3EF4}"/>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Freeform 1128">
                  <a:extLst>
                    <a:ext uri="{FF2B5EF4-FFF2-40B4-BE49-F238E27FC236}">
                      <a16:creationId xmlns:a16="http://schemas.microsoft.com/office/drawing/2014/main" id="{A12B0216-9121-AAF5-B177-B91B1556E25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3" name="Freeform 1129">
                  <a:extLst>
                    <a:ext uri="{FF2B5EF4-FFF2-40B4-BE49-F238E27FC236}">
                      <a16:creationId xmlns:a16="http://schemas.microsoft.com/office/drawing/2014/main" id="{AAEBF503-9F68-8E27-A7F6-30BA681D1C2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4" name="Freeform 1130">
                  <a:extLst>
                    <a:ext uri="{FF2B5EF4-FFF2-40B4-BE49-F238E27FC236}">
                      <a16:creationId xmlns:a16="http://schemas.microsoft.com/office/drawing/2014/main" id="{99B671CD-D063-3EF8-87DB-18E7919C2365}"/>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5" name="Freeform 1131">
                  <a:extLst>
                    <a:ext uri="{FF2B5EF4-FFF2-40B4-BE49-F238E27FC236}">
                      <a16:creationId xmlns:a16="http://schemas.microsoft.com/office/drawing/2014/main" id="{ECEA3DE5-BA48-8BB0-B5D2-CA495DE2A72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3" name="Freeform 1132">
                <a:extLst>
                  <a:ext uri="{FF2B5EF4-FFF2-40B4-BE49-F238E27FC236}">
                    <a16:creationId xmlns:a16="http://schemas.microsoft.com/office/drawing/2014/main" id="{366B38D2-5192-0D4C-36D8-66FF231A041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4" name="Freeform 1133">
                <a:extLst>
                  <a:ext uri="{FF2B5EF4-FFF2-40B4-BE49-F238E27FC236}">
                    <a16:creationId xmlns:a16="http://schemas.microsoft.com/office/drawing/2014/main" id="{DA9D4C9F-5639-650A-7457-E0C0EB7AEF9B}"/>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Freeform 1134">
                <a:extLst>
                  <a:ext uri="{FF2B5EF4-FFF2-40B4-BE49-F238E27FC236}">
                    <a16:creationId xmlns:a16="http://schemas.microsoft.com/office/drawing/2014/main" id="{70F8CF56-864D-041F-13EC-44E5BEF85843}"/>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6" name="Freeform 1135">
                <a:extLst>
                  <a:ext uri="{FF2B5EF4-FFF2-40B4-BE49-F238E27FC236}">
                    <a16:creationId xmlns:a16="http://schemas.microsoft.com/office/drawing/2014/main" id="{90A566B0-9F5D-F82B-E29C-5EB9273DC06B}"/>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1136">
                <a:extLst>
                  <a:ext uri="{FF2B5EF4-FFF2-40B4-BE49-F238E27FC236}">
                    <a16:creationId xmlns:a16="http://schemas.microsoft.com/office/drawing/2014/main" id="{A65F2F53-DAE6-857C-50C9-8E77DD14C89C}"/>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Freeform 1137">
                <a:extLst>
                  <a:ext uri="{FF2B5EF4-FFF2-40B4-BE49-F238E27FC236}">
                    <a16:creationId xmlns:a16="http://schemas.microsoft.com/office/drawing/2014/main" id="{9A925C84-61D0-789A-AA37-296A56A4D285}"/>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29" name="Picture 1118" descr="screen">
                <a:extLst>
                  <a:ext uri="{FF2B5EF4-FFF2-40B4-BE49-F238E27FC236}">
                    <a16:creationId xmlns:a16="http://schemas.microsoft.com/office/drawing/2014/main" id="{8F329B33-E9EF-2F6A-694D-D23FD6874A12}"/>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2" name="Group 181">
              <a:extLst>
                <a:ext uri="{FF2B5EF4-FFF2-40B4-BE49-F238E27FC236}">
                  <a16:creationId xmlns:a16="http://schemas.microsoft.com/office/drawing/2014/main" id="{660F8AA6-FBB9-4B92-44D0-BA02BDF7F33D}"/>
                </a:ext>
              </a:extLst>
            </p:cNvPr>
            <p:cNvGrpSpPr/>
            <p:nvPr/>
          </p:nvGrpSpPr>
          <p:grpSpPr>
            <a:xfrm>
              <a:off x="8203190" y="4015802"/>
              <a:ext cx="1008712" cy="969393"/>
              <a:chOff x="8854651" y="4004028"/>
              <a:chExt cx="1008712" cy="969393"/>
            </a:xfrm>
          </p:grpSpPr>
          <p:sp>
            <p:nvSpPr>
              <p:cNvPr id="305" name="Freeform 917">
                <a:extLst>
                  <a:ext uri="{FF2B5EF4-FFF2-40B4-BE49-F238E27FC236}">
                    <a16:creationId xmlns:a16="http://schemas.microsoft.com/office/drawing/2014/main" id="{E7ABB32C-1C16-5168-C2FC-19329722C4B8}"/>
                  </a:ext>
                </a:extLst>
              </p:cNvPr>
              <p:cNvSpPr>
                <a:spLocks/>
              </p:cNvSpPr>
              <p:nvPr/>
            </p:nvSpPr>
            <p:spPr bwMode="auto">
              <a:xfrm>
                <a:off x="8854651" y="4030446"/>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Rectangle 228">
                <a:extLst>
                  <a:ext uri="{FF2B5EF4-FFF2-40B4-BE49-F238E27FC236}">
                    <a16:creationId xmlns:a16="http://schemas.microsoft.com/office/drawing/2014/main" id="{07AE4217-D379-AAB5-B029-739902B82FE1}"/>
                  </a:ext>
                </a:extLst>
              </p:cNvPr>
              <p:cNvSpPr>
                <a:spLocks noChangeArrowheads="1"/>
              </p:cNvSpPr>
              <p:nvPr/>
            </p:nvSpPr>
            <p:spPr bwMode="auto">
              <a:xfrm>
                <a:off x="9149928" y="4047476"/>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229">
                <a:extLst>
                  <a:ext uri="{FF2B5EF4-FFF2-40B4-BE49-F238E27FC236}">
                    <a16:creationId xmlns:a16="http://schemas.microsoft.com/office/drawing/2014/main" id="{F6310EEB-E031-7D61-630B-82C3FE43A62F}"/>
                  </a:ext>
                </a:extLst>
              </p:cNvPr>
              <p:cNvSpPr>
                <a:spLocks noChangeArrowheads="1"/>
              </p:cNvSpPr>
              <p:nvPr/>
            </p:nvSpPr>
            <p:spPr bwMode="auto">
              <a:xfrm>
                <a:off x="9153229" y="4359921"/>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8" name="Text Box 230">
                <a:extLst>
                  <a:ext uri="{FF2B5EF4-FFF2-40B4-BE49-F238E27FC236}">
                    <a16:creationId xmlns:a16="http://schemas.microsoft.com/office/drawing/2014/main" id="{B9B12863-8D19-ADF4-D7C5-AC00E8FE7624}"/>
                  </a:ext>
                </a:extLst>
              </p:cNvPr>
              <p:cNvSpPr txBox="1">
                <a:spLocks noChangeArrowheads="1"/>
              </p:cNvSpPr>
              <p:nvPr/>
            </p:nvSpPr>
            <p:spPr bwMode="auto">
              <a:xfrm>
                <a:off x="9048975" y="400402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09" name="Straight Connector 308">
                <a:extLst>
                  <a:ext uri="{FF2B5EF4-FFF2-40B4-BE49-F238E27FC236}">
                    <a16:creationId xmlns:a16="http://schemas.microsoft.com/office/drawing/2014/main" id="{8A8FD306-6770-0595-87C5-A3B538C26B89}"/>
                  </a:ext>
                </a:extLst>
              </p:cNvPr>
              <p:cNvCxnSpPr>
                <a:cxnSpLocks/>
              </p:cNvCxnSpPr>
              <p:nvPr/>
            </p:nvCxnSpPr>
            <p:spPr>
              <a:xfrm>
                <a:off x="9148912" y="42034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4AE5A440-AD86-3183-45C1-22592C7D9ECC}"/>
                  </a:ext>
                </a:extLst>
              </p:cNvPr>
              <p:cNvCxnSpPr>
                <a:cxnSpLocks/>
              </p:cNvCxnSpPr>
              <p:nvPr/>
            </p:nvCxnSpPr>
            <p:spPr>
              <a:xfrm>
                <a:off x="9149056" y="4359383"/>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ECDAB074-E5A3-B761-A612-2EAAFC2E163A}"/>
                  </a:ext>
                </a:extLst>
              </p:cNvPr>
              <p:cNvCxnSpPr>
                <a:cxnSpLocks/>
              </p:cNvCxnSpPr>
              <p:nvPr/>
            </p:nvCxnSpPr>
            <p:spPr>
              <a:xfrm>
                <a:off x="9148002" y="45082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2EC027AC-8C8C-E576-BB7D-394056678917}"/>
                  </a:ext>
                </a:extLst>
              </p:cNvPr>
              <p:cNvCxnSpPr>
                <a:cxnSpLocks/>
              </p:cNvCxnSpPr>
              <p:nvPr/>
            </p:nvCxnSpPr>
            <p:spPr>
              <a:xfrm>
                <a:off x="9147547" y="4660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950">
              <a:extLst>
                <a:ext uri="{FF2B5EF4-FFF2-40B4-BE49-F238E27FC236}">
                  <a16:creationId xmlns:a16="http://schemas.microsoft.com/office/drawing/2014/main" id="{E6E655AE-771A-4AA1-CED8-CE0B976E59C5}"/>
                </a:ext>
              </a:extLst>
            </p:cNvPr>
            <p:cNvGrpSpPr>
              <a:grpSpLocks/>
            </p:cNvGrpSpPr>
            <p:nvPr/>
          </p:nvGrpSpPr>
          <p:grpSpPr bwMode="auto">
            <a:xfrm>
              <a:off x="8092577" y="4586506"/>
              <a:ext cx="214974" cy="403920"/>
              <a:chOff x="4140" y="429"/>
              <a:chExt cx="1425" cy="2396"/>
            </a:xfrm>
          </p:grpSpPr>
          <p:sp>
            <p:nvSpPr>
              <p:cNvPr id="273" name="Freeform 951">
                <a:extLst>
                  <a:ext uri="{FF2B5EF4-FFF2-40B4-BE49-F238E27FC236}">
                    <a16:creationId xmlns:a16="http://schemas.microsoft.com/office/drawing/2014/main" id="{490E8B70-B433-C34B-9481-490A659FAC1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4" name="Rectangle 952">
                <a:extLst>
                  <a:ext uri="{FF2B5EF4-FFF2-40B4-BE49-F238E27FC236}">
                    <a16:creationId xmlns:a16="http://schemas.microsoft.com/office/drawing/2014/main" id="{C4DE82C0-F023-6554-4A0E-7EC23C08039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5" name="Freeform 953">
                <a:extLst>
                  <a:ext uri="{FF2B5EF4-FFF2-40B4-BE49-F238E27FC236}">
                    <a16:creationId xmlns:a16="http://schemas.microsoft.com/office/drawing/2014/main" id="{18466DAC-258C-A7E9-15F1-0DD37715A8F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6" name="Freeform 954">
                <a:extLst>
                  <a:ext uri="{FF2B5EF4-FFF2-40B4-BE49-F238E27FC236}">
                    <a16:creationId xmlns:a16="http://schemas.microsoft.com/office/drawing/2014/main" id="{4D59441D-A3DD-8C34-E78F-FD1528EA7A2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7" name="Rectangle 955">
                <a:extLst>
                  <a:ext uri="{FF2B5EF4-FFF2-40B4-BE49-F238E27FC236}">
                    <a16:creationId xmlns:a16="http://schemas.microsoft.com/office/drawing/2014/main" id="{D6FC294F-A1E9-C327-B931-CA86EC15E69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78" name="Group 956">
                <a:extLst>
                  <a:ext uri="{FF2B5EF4-FFF2-40B4-BE49-F238E27FC236}">
                    <a16:creationId xmlns:a16="http://schemas.microsoft.com/office/drawing/2014/main" id="{2AE70E93-E453-F493-6CC8-73B65A0C2AB8}"/>
                  </a:ext>
                </a:extLst>
              </p:cNvPr>
              <p:cNvGrpSpPr>
                <a:grpSpLocks/>
              </p:cNvGrpSpPr>
              <p:nvPr/>
            </p:nvGrpSpPr>
            <p:grpSpPr bwMode="auto">
              <a:xfrm>
                <a:off x="4749" y="668"/>
                <a:ext cx="581" cy="145"/>
                <a:chOff x="614" y="2568"/>
                <a:chExt cx="725" cy="139"/>
              </a:xfrm>
            </p:grpSpPr>
            <p:sp>
              <p:nvSpPr>
                <p:cNvPr id="303" name="AutoShape 957">
                  <a:extLst>
                    <a:ext uri="{FF2B5EF4-FFF2-40B4-BE49-F238E27FC236}">
                      <a16:creationId xmlns:a16="http://schemas.microsoft.com/office/drawing/2014/main" id="{0990EC8F-1219-2D09-6C50-13B704ED4D9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4" name="AutoShape 958">
                  <a:extLst>
                    <a:ext uri="{FF2B5EF4-FFF2-40B4-BE49-F238E27FC236}">
                      <a16:creationId xmlns:a16="http://schemas.microsoft.com/office/drawing/2014/main" id="{12517589-828E-57F2-4356-A60D4753FDB1}"/>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79" name="Rectangle 959">
                <a:extLst>
                  <a:ext uri="{FF2B5EF4-FFF2-40B4-BE49-F238E27FC236}">
                    <a16:creationId xmlns:a16="http://schemas.microsoft.com/office/drawing/2014/main" id="{0CF4A796-9BB1-70DA-F2CC-6827873131D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0" name="Group 960">
                <a:extLst>
                  <a:ext uri="{FF2B5EF4-FFF2-40B4-BE49-F238E27FC236}">
                    <a16:creationId xmlns:a16="http://schemas.microsoft.com/office/drawing/2014/main" id="{6A186465-9A3D-829A-70F4-508E90201799}"/>
                  </a:ext>
                </a:extLst>
              </p:cNvPr>
              <p:cNvGrpSpPr>
                <a:grpSpLocks/>
              </p:cNvGrpSpPr>
              <p:nvPr/>
            </p:nvGrpSpPr>
            <p:grpSpPr bwMode="auto">
              <a:xfrm>
                <a:off x="4747" y="994"/>
                <a:ext cx="581" cy="134"/>
                <a:chOff x="614" y="2568"/>
                <a:chExt cx="725" cy="139"/>
              </a:xfrm>
            </p:grpSpPr>
            <p:sp>
              <p:nvSpPr>
                <p:cNvPr id="301" name="AutoShape 961">
                  <a:extLst>
                    <a:ext uri="{FF2B5EF4-FFF2-40B4-BE49-F238E27FC236}">
                      <a16:creationId xmlns:a16="http://schemas.microsoft.com/office/drawing/2014/main" id="{E841012A-6F1D-7DFE-9B33-4B8E6DAFA5F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2" name="AutoShape 962">
                  <a:extLst>
                    <a:ext uri="{FF2B5EF4-FFF2-40B4-BE49-F238E27FC236}">
                      <a16:creationId xmlns:a16="http://schemas.microsoft.com/office/drawing/2014/main" id="{9A9838A0-3D11-98BC-550B-1597C64E0E21}"/>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1" name="Rectangle 963">
                <a:extLst>
                  <a:ext uri="{FF2B5EF4-FFF2-40B4-BE49-F238E27FC236}">
                    <a16:creationId xmlns:a16="http://schemas.microsoft.com/office/drawing/2014/main" id="{64C64CE7-501B-692C-F602-ECEAAC5B1608}"/>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2" name="Rectangle 964">
                <a:extLst>
                  <a:ext uri="{FF2B5EF4-FFF2-40B4-BE49-F238E27FC236}">
                    <a16:creationId xmlns:a16="http://schemas.microsoft.com/office/drawing/2014/main" id="{3BD9C8FD-6BC9-B407-4FC4-DB895DC449B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3" name="Group 965">
                <a:extLst>
                  <a:ext uri="{FF2B5EF4-FFF2-40B4-BE49-F238E27FC236}">
                    <a16:creationId xmlns:a16="http://schemas.microsoft.com/office/drawing/2014/main" id="{58DB1A6F-DAF4-A958-8686-FC394A544BD2}"/>
                  </a:ext>
                </a:extLst>
              </p:cNvPr>
              <p:cNvGrpSpPr>
                <a:grpSpLocks/>
              </p:cNvGrpSpPr>
              <p:nvPr/>
            </p:nvGrpSpPr>
            <p:grpSpPr bwMode="auto">
              <a:xfrm>
                <a:off x="4735" y="1627"/>
                <a:ext cx="582" cy="151"/>
                <a:chOff x="614" y="2568"/>
                <a:chExt cx="725" cy="139"/>
              </a:xfrm>
            </p:grpSpPr>
            <p:sp>
              <p:nvSpPr>
                <p:cNvPr id="299" name="AutoShape 966">
                  <a:extLst>
                    <a:ext uri="{FF2B5EF4-FFF2-40B4-BE49-F238E27FC236}">
                      <a16:creationId xmlns:a16="http://schemas.microsoft.com/office/drawing/2014/main" id="{2D8499C7-784F-C726-1F2F-00E1E37E99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AutoShape 967">
                  <a:extLst>
                    <a:ext uri="{FF2B5EF4-FFF2-40B4-BE49-F238E27FC236}">
                      <a16:creationId xmlns:a16="http://schemas.microsoft.com/office/drawing/2014/main" id="{23139C3B-5F3E-CBB3-EEB4-7E1E7966B8CF}"/>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4" name="Freeform 968">
                <a:extLst>
                  <a:ext uri="{FF2B5EF4-FFF2-40B4-BE49-F238E27FC236}">
                    <a16:creationId xmlns:a16="http://schemas.microsoft.com/office/drawing/2014/main" id="{FF747437-502B-49C9-EB0A-C117307378D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5" name="Group 969">
                <a:extLst>
                  <a:ext uri="{FF2B5EF4-FFF2-40B4-BE49-F238E27FC236}">
                    <a16:creationId xmlns:a16="http://schemas.microsoft.com/office/drawing/2014/main" id="{FEAC6959-860D-A4DB-594D-8D0018B51EA2}"/>
                  </a:ext>
                </a:extLst>
              </p:cNvPr>
              <p:cNvGrpSpPr>
                <a:grpSpLocks/>
              </p:cNvGrpSpPr>
              <p:nvPr/>
            </p:nvGrpSpPr>
            <p:grpSpPr bwMode="auto">
              <a:xfrm>
                <a:off x="4739" y="1327"/>
                <a:ext cx="582" cy="139"/>
                <a:chOff x="614" y="2568"/>
                <a:chExt cx="725" cy="139"/>
              </a:xfrm>
            </p:grpSpPr>
            <p:sp>
              <p:nvSpPr>
                <p:cNvPr id="297" name="AutoShape 970">
                  <a:extLst>
                    <a:ext uri="{FF2B5EF4-FFF2-40B4-BE49-F238E27FC236}">
                      <a16:creationId xmlns:a16="http://schemas.microsoft.com/office/drawing/2014/main" id="{C5CE40B4-718C-7C1F-C121-9A0C35F9424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8" name="AutoShape 971">
                  <a:extLst>
                    <a:ext uri="{FF2B5EF4-FFF2-40B4-BE49-F238E27FC236}">
                      <a16:creationId xmlns:a16="http://schemas.microsoft.com/office/drawing/2014/main" id="{54A2FEB9-B7F1-D75C-A930-77C8743BDC0C}"/>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6" name="Rectangle 972">
                <a:extLst>
                  <a:ext uri="{FF2B5EF4-FFF2-40B4-BE49-F238E27FC236}">
                    <a16:creationId xmlns:a16="http://schemas.microsoft.com/office/drawing/2014/main" id="{1D7E1C7A-B7B9-CB4F-1D4D-D7B429F1FB65}"/>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7" name="Freeform 973">
                <a:extLst>
                  <a:ext uri="{FF2B5EF4-FFF2-40B4-BE49-F238E27FC236}">
                    <a16:creationId xmlns:a16="http://schemas.microsoft.com/office/drawing/2014/main" id="{643A11A6-B657-5498-D05D-520F6244777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8" name="Freeform 974">
                <a:extLst>
                  <a:ext uri="{FF2B5EF4-FFF2-40B4-BE49-F238E27FC236}">
                    <a16:creationId xmlns:a16="http://schemas.microsoft.com/office/drawing/2014/main" id="{3C18F480-B625-B644-BDE9-D8F443B8FF1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9" name="Oval 975">
                <a:extLst>
                  <a:ext uri="{FF2B5EF4-FFF2-40B4-BE49-F238E27FC236}">
                    <a16:creationId xmlns:a16="http://schemas.microsoft.com/office/drawing/2014/main" id="{0A845967-7DC7-15F1-C4CC-E1694491996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0" name="Freeform 976">
                <a:extLst>
                  <a:ext uri="{FF2B5EF4-FFF2-40B4-BE49-F238E27FC236}">
                    <a16:creationId xmlns:a16="http://schemas.microsoft.com/office/drawing/2014/main" id="{9C4F4F69-21C5-54F8-920B-DDDD89CF78C8}"/>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1" name="AutoShape 977">
                <a:extLst>
                  <a:ext uri="{FF2B5EF4-FFF2-40B4-BE49-F238E27FC236}">
                    <a16:creationId xmlns:a16="http://schemas.microsoft.com/office/drawing/2014/main" id="{23AE3369-6B28-AE42-C8D3-CF9FF3FA983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2" name="AutoShape 978">
                <a:extLst>
                  <a:ext uri="{FF2B5EF4-FFF2-40B4-BE49-F238E27FC236}">
                    <a16:creationId xmlns:a16="http://schemas.microsoft.com/office/drawing/2014/main" id="{EC6C694D-3C65-D0F4-1D1E-661C054B5B6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Oval 979">
                <a:extLst>
                  <a:ext uri="{FF2B5EF4-FFF2-40B4-BE49-F238E27FC236}">
                    <a16:creationId xmlns:a16="http://schemas.microsoft.com/office/drawing/2014/main" id="{BC627030-7007-EFE0-2D00-D50F0DA573B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4" name="Oval 980">
                <a:extLst>
                  <a:ext uri="{FF2B5EF4-FFF2-40B4-BE49-F238E27FC236}">
                    <a16:creationId xmlns:a16="http://schemas.microsoft.com/office/drawing/2014/main" id="{D60D501A-0A80-7ABC-4218-7FF4C39A490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5" name="Oval 981">
                <a:extLst>
                  <a:ext uri="{FF2B5EF4-FFF2-40B4-BE49-F238E27FC236}">
                    <a16:creationId xmlns:a16="http://schemas.microsoft.com/office/drawing/2014/main" id="{78C3108B-0987-3C29-7ADB-542BE20F90D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6" name="Rectangle 982">
                <a:extLst>
                  <a:ext uri="{FF2B5EF4-FFF2-40B4-BE49-F238E27FC236}">
                    <a16:creationId xmlns:a16="http://schemas.microsoft.com/office/drawing/2014/main" id="{8B79F646-3A93-7141-5688-752864EB05F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cxnSp>
          <p:nvCxnSpPr>
            <p:cNvPr id="184" name="Straight Connector 183">
              <a:extLst>
                <a:ext uri="{FF2B5EF4-FFF2-40B4-BE49-F238E27FC236}">
                  <a16:creationId xmlns:a16="http://schemas.microsoft.com/office/drawing/2014/main" id="{1E5B8E94-5B57-603A-3325-9877484599A0}"/>
                </a:ext>
              </a:extLst>
            </p:cNvPr>
            <p:cNvCxnSpPr>
              <a:cxnSpLocks/>
              <a:endCxn id="292" idx="0"/>
            </p:cNvCxnSpPr>
            <p:nvPr/>
          </p:nvCxnSpPr>
          <p:spPr>
            <a:xfrm flipV="1">
              <a:off x="8100093" y="4971714"/>
              <a:ext cx="83452" cy="94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 name="Group 184">
              <a:extLst>
                <a:ext uri="{FF2B5EF4-FFF2-40B4-BE49-F238E27FC236}">
                  <a16:creationId xmlns:a16="http://schemas.microsoft.com/office/drawing/2014/main" id="{3780D636-CF38-FF94-7740-B69D8B749183}"/>
                </a:ext>
              </a:extLst>
            </p:cNvPr>
            <p:cNvGrpSpPr/>
            <p:nvPr/>
          </p:nvGrpSpPr>
          <p:grpSpPr>
            <a:xfrm>
              <a:off x="2821259" y="4737483"/>
              <a:ext cx="806605" cy="606348"/>
              <a:chOff x="2821259" y="5835340"/>
              <a:chExt cx="806605" cy="606348"/>
            </a:xfrm>
          </p:grpSpPr>
          <p:sp>
            <p:nvSpPr>
              <p:cNvPr id="267" name="Freeform 917">
                <a:extLst>
                  <a:ext uri="{FF2B5EF4-FFF2-40B4-BE49-F238E27FC236}">
                    <a16:creationId xmlns:a16="http://schemas.microsoft.com/office/drawing/2014/main" id="{40B3923B-B932-A65D-461F-87BDF8202F96}"/>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Rectangle 228">
                <a:extLst>
                  <a:ext uri="{FF2B5EF4-FFF2-40B4-BE49-F238E27FC236}">
                    <a16:creationId xmlns:a16="http://schemas.microsoft.com/office/drawing/2014/main" id="{3120E616-D016-D726-E86E-0B3AB18A89F4}"/>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9">
                <a:extLst>
                  <a:ext uri="{FF2B5EF4-FFF2-40B4-BE49-F238E27FC236}">
                    <a16:creationId xmlns:a16="http://schemas.microsoft.com/office/drawing/2014/main" id="{39636ADD-DBA8-0AC8-A503-26E035086F4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0" name="Text Box 230">
                <a:extLst>
                  <a:ext uri="{FF2B5EF4-FFF2-40B4-BE49-F238E27FC236}">
                    <a16:creationId xmlns:a16="http://schemas.microsoft.com/office/drawing/2014/main" id="{AFA1F645-E41D-6148-63DA-AB8B8F310ADF}"/>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71" name="Straight Connector 270">
                <a:extLst>
                  <a:ext uri="{FF2B5EF4-FFF2-40B4-BE49-F238E27FC236}">
                    <a16:creationId xmlns:a16="http://schemas.microsoft.com/office/drawing/2014/main" id="{5F81D876-CF28-30F2-8E55-EFB342DD7E52}"/>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719F6C35-3BF7-5B84-AEDF-0423B9C965F4}"/>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6" name="Group 185">
              <a:extLst>
                <a:ext uri="{FF2B5EF4-FFF2-40B4-BE49-F238E27FC236}">
                  <a16:creationId xmlns:a16="http://schemas.microsoft.com/office/drawing/2014/main" id="{019E3057-6CDA-FAD0-2294-A050C3A030E5}"/>
                </a:ext>
              </a:extLst>
            </p:cNvPr>
            <p:cNvGrpSpPr/>
            <p:nvPr/>
          </p:nvGrpSpPr>
          <p:grpSpPr>
            <a:xfrm>
              <a:off x="3977268" y="4735086"/>
              <a:ext cx="806605" cy="606348"/>
              <a:chOff x="2821259" y="5835340"/>
              <a:chExt cx="806605" cy="606348"/>
            </a:xfrm>
          </p:grpSpPr>
          <p:sp>
            <p:nvSpPr>
              <p:cNvPr id="261" name="Freeform 917">
                <a:extLst>
                  <a:ext uri="{FF2B5EF4-FFF2-40B4-BE49-F238E27FC236}">
                    <a16:creationId xmlns:a16="http://schemas.microsoft.com/office/drawing/2014/main" id="{B3D247BC-EEBC-A15D-4BC5-CCF774AD4F99}"/>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Rectangle 228">
                <a:extLst>
                  <a:ext uri="{FF2B5EF4-FFF2-40B4-BE49-F238E27FC236}">
                    <a16:creationId xmlns:a16="http://schemas.microsoft.com/office/drawing/2014/main" id="{C4B357AA-2FBE-A861-D13E-62D4E22FDFA5}"/>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229">
                <a:extLst>
                  <a:ext uri="{FF2B5EF4-FFF2-40B4-BE49-F238E27FC236}">
                    <a16:creationId xmlns:a16="http://schemas.microsoft.com/office/drawing/2014/main" id="{57F26AD8-45A9-F08C-8A15-036E793548D9}"/>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4" name="Text Box 230">
                <a:extLst>
                  <a:ext uri="{FF2B5EF4-FFF2-40B4-BE49-F238E27FC236}">
                    <a16:creationId xmlns:a16="http://schemas.microsoft.com/office/drawing/2014/main" id="{052AFFD0-686C-AFE2-4A6B-F25E1517239E}"/>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53308C40-7061-CA12-9BD1-23A167023DFC}"/>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401F36B2-17EA-8D5D-DB9D-57359EB1C286}"/>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 name="Group 186">
              <a:extLst>
                <a:ext uri="{FF2B5EF4-FFF2-40B4-BE49-F238E27FC236}">
                  <a16:creationId xmlns:a16="http://schemas.microsoft.com/office/drawing/2014/main" id="{5FCB73C2-34AF-858A-CDE8-FBADF27BCC10}"/>
                </a:ext>
              </a:extLst>
            </p:cNvPr>
            <p:cNvGrpSpPr/>
            <p:nvPr/>
          </p:nvGrpSpPr>
          <p:grpSpPr>
            <a:xfrm>
              <a:off x="4943707" y="4739525"/>
              <a:ext cx="806605" cy="606348"/>
              <a:chOff x="2821259" y="5835340"/>
              <a:chExt cx="806605" cy="606348"/>
            </a:xfrm>
          </p:grpSpPr>
          <p:sp>
            <p:nvSpPr>
              <p:cNvPr id="255" name="Freeform 917">
                <a:extLst>
                  <a:ext uri="{FF2B5EF4-FFF2-40B4-BE49-F238E27FC236}">
                    <a16:creationId xmlns:a16="http://schemas.microsoft.com/office/drawing/2014/main" id="{214F5DA3-8FA4-F99D-9EA9-7C799C339405}"/>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Rectangle 228">
                <a:extLst>
                  <a:ext uri="{FF2B5EF4-FFF2-40B4-BE49-F238E27FC236}">
                    <a16:creationId xmlns:a16="http://schemas.microsoft.com/office/drawing/2014/main" id="{622A6741-DC17-10A9-F5EF-550CD6551B0B}"/>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7" name="Rectangle 229">
                <a:extLst>
                  <a:ext uri="{FF2B5EF4-FFF2-40B4-BE49-F238E27FC236}">
                    <a16:creationId xmlns:a16="http://schemas.microsoft.com/office/drawing/2014/main" id="{AC2AC1FA-A70B-286A-BAA3-A020600B1DAE}"/>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8" name="Text Box 230">
                <a:extLst>
                  <a:ext uri="{FF2B5EF4-FFF2-40B4-BE49-F238E27FC236}">
                    <a16:creationId xmlns:a16="http://schemas.microsoft.com/office/drawing/2014/main" id="{E529AB80-9530-DA7C-9E27-DE74896104DA}"/>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9" name="Straight Connector 258">
                <a:extLst>
                  <a:ext uri="{FF2B5EF4-FFF2-40B4-BE49-F238E27FC236}">
                    <a16:creationId xmlns:a16="http://schemas.microsoft.com/office/drawing/2014/main" id="{31C3B070-1155-24D6-62FF-87CF6790922F}"/>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F51A26D9-325D-3880-B5FF-C3045F1AF87B}"/>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9219A7C8-1129-455C-ACB8-98E3DA955F90}"/>
                </a:ext>
              </a:extLst>
            </p:cNvPr>
            <p:cNvGrpSpPr/>
            <p:nvPr/>
          </p:nvGrpSpPr>
          <p:grpSpPr>
            <a:xfrm>
              <a:off x="5820935" y="4737036"/>
              <a:ext cx="806605" cy="606348"/>
              <a:chOff x="2821259" y="5835340"/>
              <a:chExt cx="806605" cy="606348"/>
            </a:xfrm>
          </p:grpSpPr>
          <p:sp>
            <p:nvSpPr>
              <p:cNvPr id="249" name="Freeform 917">
                <a:extLst>
                  <a:ext uri="{FF2B5EF4-FFF2-40B4-BE49-F238E27FC236}">
                    <a16:creationId xmlns:a16="http://schemas.microsoft.com/office/drawing/2014/main" id="{669377CB-CFBF-CB89-8A95-25FDF53A4128}"/>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Rectangle 228">
                <a:extLst>
                  <a:ext uri="{FF2B5EF4-FFF2-40B4-BE49-F238E27FC236}">
                    <a16:creationId xmlns:a16="http://schemas.microsoft.com/office/drawing/2014/main" id="{FFBDC98C-D569-7168-4DDA-A8EFE7DE327D}"/>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1" name="Rectangle 229">
                <a:extLst>
                  <a:ext uri="{FF2B5EF4-FFF2-40B4-BE49-F238E27FC236}">
                    <a16:creationId xmlns:a16="http://schemas.microsoft.com/office/drawing/2014/main" id="{EB31C585-22B0-8AC5-8775-0375A193F574}"/>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2" name="Text Box 230">
                <a:extLst>
                  <a:ext uri="{FF2B5EF4-FFF2-40B4-BE49-F238E27FC236}">
                    <a16:creationId xmlns:a16="http://schemas.microsoft.com/office/drawing/2014/main" id="{DC84811A-709A-CFD7-07EB-C6E846B04DF1}"/>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3" name="Straight Connector 252">
                <a:extLst>
                  <a:ext uri="{FF2B5EF4-FFF2-40B4-BE49-F238E27FC236}">
                    <a16:creationId xmlns:a16="http://schemas.microsoft.com/office/drawing/2014/main" id="{9435FC26-688F-5241-042D-C9E493426207}"/>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ADBEEDAC-6AF2-A43A-6009-0CF3C315ABD9}"/>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5F949FC1-B12E-CAFE-77DE-367B99D846A1}"/>
                </a:ext>
              </a:extLst>
            </p:cNvPr>
            <p:cNvGrpSpPr/>
            <p:nvPr/>
          </p:nvGrpSpPr>
          <p:grpSpPr>
            <a:xfrm>
              <a:off x="6790401" y="4730432"/>
              <a:ext cx="677628" cy="553998"/>
              <a:chOff x="6839228" y="4734871"/>
              <a:chExt cx="677628" cy="553998"/>
            </a:xfrm>
          </p:grpSpPr>
          <p:sp>
            <p:nvSpPr>
              <p:cNvPr id="244" name="Rectangle 228">
                <a:extLst>
                  <a:ext uri="{FF2B5EF4-FFF2-40B4-BE49-F238E27FC236}">
                    <a16:creationId xmlns:a16="http://schemas.microsoft.com/office/drawing/2014/main" id="{2058541E-99B2-4C22-F29C-0AD08307D829}"/>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5" name="Rectangle 229">
                <a:extLst>
                  <a:ext uri="{FF2B5EF4-FFF2-40B4-BE49-F238E27FC236}">
                    <a16:creationId xmlns:a16="http://schemas.microsoft.com/office/drawing/2014/main" id="{64931AF1-6C11-389E-5B5E-78401482943D}"/>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6" name="Text Box 230">
                <a:extLst>
                  <a:ext uri="{FF2B5EF4-FFF2-40B4-BE49-F238E27FC236}">
                    <a16:creationId xmlns:a16="http://schemas.microsoft.com/office/drawing/2014/main" id="{FBCFD751-6565-84CE-2D81-541D257072E0}"/>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47" name="Straight Connector 246">
                <a:extLst>
                  <a:ext uri="{FF2B5EF4-FFF2-40B4-BE49-F238E27FC236}">
                    <a16:creationId xmlns:a16="http://schemas.microsoft.com/office/drawing/2014/main" id="{CF67F6C7-BCD5-206E-1581-94BD0AB9E5F4}"/>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8C895B9A-A90B-59E7-1E83-190764E666A0}"/>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D86E1822-51FE-C82E-1981-BC899CC07ECF}"/>
                </a:ext>
              </a:extLst>
            </p:cNvPr>
            <p:cNvGrpSpPr/>
            <p:nvPr/>
          </p:nvGrpSpPr>
          <p:grpSpPr>
            <a:xfrm>
              <a:off x="3865017" y="5237488"/>
              <a:ext cx="397110" cy="220011"/>
              <a:chOff x="7493876" y="2774731"/>
              <a:chExt cx="1481958" cy="894622"/>
            </a:xfrm>
          </p:grpSpPr>
          <p:sp>
            <p:nvSpPr>
              <p:cNvPr id="237" name="Freeform 236">
                <a:extLst>
                  <a:ext uri="{FF2B5EF4-FFF2-40B4-BE49-F238E27FC236}">
                    <a16:creationId xmlns:a16="http://schemas.microsoft.com/office/drawing/2014/main" id="{3A813AB5-D323-F2CE-DD4D-C1CD5746905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1FAEB377-A374-E1A2-9996-0A1133CFD1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AAC2F225-D3F7-46C3-2684-3F9B4118643B}"/>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DED01309-92EC-7FCF-1C09-A52BE543AC8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E35777DC-F84D-DAE1-FA9F-76A3852949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1DC411EC-210B-01ED-1C60-7FCB4F6C054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8E49904F-DD22-32A5-1F67-E775A6D4DE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1" name="Group 190">
              <a:extLst>
                <a:ext uri="{FF2B5EF4-FFF2-40B4-BE49-F238E27FC236}">
                  <a16:creationId xmlns:a16="http://schemas.microsoft.com/office/drawing/2014/main" id="{4479E773-3F56-DB0B-3BBC-CF7F03284E50}"/>
                </a:ext>
              </a:extLst>
            </p:cNvPr>
            <p:cNvGrpSpPr/>
            <p:nvPr/>
          </p:nvGrpSpPr>
          <p:grpSpPr>
            <a:xfrm>
              <a:off x="4829352" y="5236839"/>
              <a:ext cx="397110" cy="220011"/>
              <a:chOff x="7493876" y="2774731"/>
              <a:chExt cx="1481958" cy="894622"/>
            </a:xfrm>
          </p:grpSpPr>
          <p:sp>
            <p:nvSpPr>
              <p:cNvPr id="230" name="Freeform 229">
                <a:extLst>
                  <a:ext uri="{FF2B5EF4-FFF2-40B4-BE49-F238E27FC236}">
                    <a16:creationId xmlns:a16="http://schemas.microsoft.com/office/drawing/2014/main" id="{D5F65A6B-7AF7-45E0-E2AC-F2F0F3AD9CB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1" name="Oval 230">
                <a:extLst>
                  <a:ext uri="{FF2B5EF4-FFF2-40B4-BE49-F238E27FC236}">
                    <a16:creationId xmlns:a16="http://schemas.microsoft.com/office/drawing/2014/main" id="{F4C5EC35-2476-A3DB-C67C-1259124858B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2" name="Group 231">
                <a:extLst>
                  <a:ext uri="{FF2B5EF4-FFF2-40B4-BE49-F238E27FC236}">
                    <a16:creationId xmlns:a16="http://schemas.microsoft.com/office/drawing/2014/main" id="{3B633774-37D5-B302-625A-4231C9ECD872}"/>
                  </a:ext>
                </a:extLst>
              </p:cNvPr>
              <p:cNvGrpSpPr/>
              <p:nvPr/>
            </p:nvGrpSpPr>
            <p:grpSpPr>
              <a:xfrm>
                <a:off x="7713663" y="2848339"/>
                <a:ext cx="1042107" cy="425543"/>
                <a:chOff x="7786941" y="2884917"/>
                <a:chExt cx="897649" cy="353919"/>
              </a:xfrm>
            </p:grpSpPr>
            <p:sp>
              <p:nvSpPr>
                <p:cNvPr id="233" name="Freeform 232">
                  <a:extLst>
                    <a:ext uri="{FF2B5EF4-FFF2-40B4-BE49-F238E27FC236}">
                      <a16:creationId xmlns:a16="http://schemas.microsoft.com/office/drawing/2014/main" id="{4085AC40-5E90-CBB5-0541-74E70BFC8E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1D8CF12E-F337-7917-F038-F044A0890F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2363FEC0-4DAC-040D-946F-549198C1BF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C853C694-F935-8CC3-9C15-6CBE78B9D5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2" name="Group 191">
              <a:extLst>
                <a:ext uri="{FF2B5EF4-FFF2-40B4-BE49-F238E27FC236}">
                  <a16:creationId xmlns:a16="http://schemas.microsoft.com/office/drawing/2014/main" id="{6E593267-8C11-775E-6126-9E7C7292414D}"/>
                </a:ext>
              </a:extLst>
            </p:cNvPr>
            <p:cNvGrpSpPr/>
            <p:nvPr/>
          </p:nvGrpSpPr>
          <p:grpSpPr>
            <a:xfrm>
              <a:off x="5769528" y="5235642"/>
              <a:ext cx="397110" cy="220011"/>
              <a:chOff x="7493876" y="2774731"/>
              <a:chExt cx="1481958" cy="894622"/>
            </a:xfrm>
          </p:grpSpPr>
          <p:sp>
            <p:nvSpPr>
              <p:cNvPr id="223" name="Freeform 222">
                <a:extLst>
                  <a:ext uri="{FF2B5EF4-FFF2-40B4-BE49-F238E27FC236}">
                    <a16:creationId xmlns:a16="http://schemas.microsoft.com/office/drawing/2014/main" id="{A6472EA7-73E9-0B7F-6F76-F7E4AA77F94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540F2C0D-FD27-D3A5-CBD1-2B2BCED2333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4304745F-3AC3-70E2-A19E-2B61F41EBF96}"/>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7F990D0E-4682-EC6D-0FEA-C733F90BD71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817ADE4F-7CF1-BE9A-EA6C-8FA27FFD6E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826E9740-8AB6-CD80-BD08-B31BE919AF8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B0AB6D95-D810-909F-293C-7F8DF449D8B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96CFF659-7B02-B743-AA79-98E215D875C2}"/>
                </a:ext>
              </a:extLst>
            </p:cNvPr>
            <p:cNvGrpSpPr/>
            <p:nvPr/>
          </p:nvGrpSpPr>
          <p:grpSpPr>
            <a:xfrm>
              <a:off x="7234028" y="5229057"/>
              <a:ext cx="397110" cy="220011"/>
              <a:chOff x="7493876" y="2774731"/>
              <a:chExt cx="1481958" cy="894622"/>
            </a:xfrm>
          </p:grpSpPr>
          <p:sp>
            <p:nvSpPr>
              <p:cNvPr id="216" name="Freeform 215">
                <a:extLst>
                  <a:ext uri="{FF2B5EF4-FFF2-40B4-BE49-F238E27FC236}">
                    <a16:creationId xmlns:a16="http://schemas.microsoft.com/office/drawing/2014/main" id="{3145704B-6214-8B20-D1CC-D4E42A5DD6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7" name="Oval 216">
                <a:extLst>
                  <a:ext uri="{FF2B5EF4-FFF2-40B4-BE49-F238E27FC236}">
                    <a16:creationId xmlns:a16="http://schemas.microsoft.com/office/drawing/2014/main" id="{8FA6FC93-D5F5-14B0-DE95-AC85653593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8" name="Group 217">
                <a:extLst>
                  <a:ext uri="{FF2B5EF4-FFF2-40B4-BE49-F238E27FC236}">
                    <a16:creationId xmlns:a16="http://schemas.microsoft.com/office/drawing/2014/main" id="{93558EFE-E538-79C7-29B5-B1B9F70D1D15}"/>
                  </a:ext>
                </a:extLst>
              </p:cNvPr>
              <p:cNvGrpSpPr/>
              <p:nvPr/>
            </p:nvGrpSpPr>
            <p:grpSpPr>
              <a:xfrm>
                <a:off x="7713663" y="2848339"/>
                <a:ext cx="1042107" cy="425543"/>
                <a:chOff x="7786941" y="2884917"/>
                <a:chExt cx="897649" cy="353919"/>
              </a:xfrm>
            </p:grpSpPr>
            <p:sp>
              <p:nvSpPr>
                <p:cNvPr id="219" name="Freeform 218">
                  <a:extLst>
                    <a:ext uri="{FF2B5EF4-FFF2-40B4-BE49-F238E27FC236}">
                      <a16:creationId xmlns:a16="http://schemas.microsoft.com/office/drawing/2014/main" id="{4F67B766-6735-85E6-1F14-C9D336641F3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2BDD9E16-A845-A22D-B791-0EC1F8053F4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9D6302FC-6D58-D8F9-D77D-CC7C911ECA3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BE073615-DB6C-1B3B-DE8A-8D0C205B3AA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4" name="Group 193">
              <a:extLst>
                <a:ext uri="{FF2B5EF4-FFF2-40B4-BE49-F238E27FC236}">
                  <a16:creationId xmlns:a16="http://schemas.microsoft.com/office/drawing/2014/main" id="{8D246BC6-5FE0-637D-FA7C-37DBC91DF092}"/>
                </a:ext>
              </a:extLst>
            </p:cNvPr>
            <p:cNvGrpSpPr/>
            <p:nvPr/>
          </p:nvGrpSpPr>
          <p:grpSpPr>
            <a:xfrm>
              <a:off x="7453267" y="4541042"/>
              <a:ext cx="677628" cy="553998"/>
              <a:chOff x="6839228" y="4734871"/>
              <a:chExt cx="677628" cy="553998"/>
            </a:xfrm>
          </p:grpSpPr>
          <p:sp>
            <p:nvSpPr>
              <p:cNvPr id="211" name="Rectangle 228">
                <a:extLst>
                  <a:ext uri="{FF2B5EF4-FFF2-40B4-BE49-F238E27FC236}">
                    <a16:creationId xmlns:a16="http://schemas.microsoft.com/office/drawing/2014/main" id="{E951BF90-8F84-4B66-BAA2-6D2F4FB66AF8}"/>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2" name="Rectangle 229">
                <a:extLst>
                  <a:ext uri="{FF2B5EF4-FFF2-40B4-BE49-F238E27FC236}">
                    <a16:creationId xmlns:a16="http://schemas.microsoft.com/office/drawing/2014/main" id="{E9816F3D-9F33-2D3F-7D13-65B470751779}"/>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3" name="Text Box 230">
                <a:extLst>
                  <a:ext uri="{FF2B5EF4-FFF2-40B4-BE49-F238E27FC236}">
                    <a16:creationId xmlns:a16="http://schemas.microsoft.com/office/drawing/2014/main" id="{F12407BA-3F72-4803-AEB6-4A523C8B01A4}"/>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14" name="Straight Connector 213">
                <a:extLst>
                  <a:ext uri="{FF2B5EF4-FFF2-40B4-BE49-F238E27FC236}">
                    <a16:creationId xmlns:a16="http://schemas.microsoft.com/office/drawing/2014/main" id="{87923FE4-190C-B93C-CDFA-ABAB21A8B37D}"/>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412F96C3-42A3-1C11-FF04-913ED3875618}"/>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3B3D7167-E989-8C91-7393-E7F6E65767AD}"/>
                </a:ext>
              </a:extLst>
            </p:cNvPr>
            <p:cNvGrpSpPr/>
            <p:nvPr/>
          </p:nvGrpSpPr>
          <p:grpSpPr>
            <a:xfrm>
              <a:off x="7804288" y="5036846"/>
              <a:ext cx="397110" cy="220011"/>
              <a:chOff x="7493876" y="2774731"/>
              <a:chExt cx="1481958" cy="894622"/>
            </a:xfrm>
          </p:grpSpPr>
          <p:sp>
            <p:nvSpPr>
              <p:cNvPr id="204" name="Freeform 203">
                <a:extLst>
                  <a:ext uri="{FF2B5EF4-FFF2-40B4-BE49-F238E27FC236}">
                    <a16:creationId xmlns:a16="http://schemas.microsoft.com/office/drawing/2014/main" id="{78443DB6-8011-78B2-7F34-D7CCE26B5FA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5" name="Oval 204">
                <a:extLst>
                  <a:ext uri="{FF2B5EF4-FFF2-40B4-BE49-F238E27FC236}">
                    <a16:creationId xmlns:a16="http://schemas.microsoft.com/office/drawing/2014/main" id="{7A434D10-698F-75EC-853B-4CC96F26EFD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6" name="Group 205">
                <a:extLst>
                  <a:ext uri="{FF2B5EF4-FFF2-40B4-BE49-F238E27FC236}">
                    <a16:creationId xmlns:a16="http://schemas.microsoft.com/office/drawing/2014/main" id="{0D788EF3-A23F-2E41-10FD-6FA84559F6E2}"/>
                  </a:ext>
                </a:extLst>
              </p:cNvPr>
              <p:cNvGrpSpPr/>
              <p:nvPr/>
            </p:nvGrpSpPr>
            <p:grpSpPr>
              <a:xfrm>
                <a:off x="7713663" y="2848339"/>
                <a:ext cx="1042107" cy="425543"/>
                <a:chOff x="7786941" y="2884917"/>
                <a:chExt cx="897649" cy="353919"/>
              </a:xfrm>
            </p:grpSpPr>
            <p:sp>
              <p:nvSpPr>
                <p:cNvPr id="207" name="Freeform 206">
                  <a:extLst>
                    <a:ext uri="{FF2B5EF4-FFF2-40B4-BE49-F238E27FC236}">
                      <a16:creationId xmlns:a16="http://schemas.microsoft.com/office/drawing/2014/main" id="{95284CFD-91E0-5E4D-B015-367057E1D34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0FE22CDB-A0CE-5560-EF42-9ADF5B2A33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7F381432-3C29-A4F7-359F-0C4EF537EA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FD4D4330-7E35-0A7C-99A2-60120CBAB22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96" name="Straight Arrow Connector 195">
              <a:extLst>
                <a:ext uri="{FF2B5EF4-FFF2-40B4-BE49-F238E27FC236}">
                  <a16:creationId xmlns:a16="http://schemas.microsoft.com/office/drawing/2014/main" id="{723BADDD-C242-74E6-F67B-2B69FFD0307A}"/>
                </a:ext>
              </a:extLst>
            </p:cNvPr>
            <p:cNvCxnSpPr>
              <a:cxnSpLocks/>
            </p:cNvCxnSpPr>
            <p:nvPr/>
          </p:nvCxnSpPr>
          <p:spPr>
            <a:xfrm>
              <a:off x="3569596" y="4866525"/>
              <a:ext cx="589045"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A9B08DF8-B415-E4CE-34FC-F1F4D8FF092F}"/>
                </a:ext>
              </a:extLst>
            </p:cNvPr>
            <p:cNvCxnSpPr>
              <a:cxnSpLocks/>
            </p:cNvCxnSpPr>
            <p:nvPr/>
          </p:nvCxnSpPr>
          <p:spPr>
            <a:xfrm>
              <a:off x="4699026" y="4876800"/>
              <a:ext cx="432470"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8" name="Straight Arrow Connector 197">
              <a:extLst>
                <a:ext uri="{FF2B5EF4-FFF2-40B4-BE49-F238E27FC236}">
                  <a16:creationId xmlns:a16="http://schemas.microsoft.com/office/drawing/2014/main" id="{04EA48B7-4716-5DD5-D920-6ACF45188CC8}"/>
                </a:ext>
              </a:extLst>
            </p:cNvPr>
            <p:cNvCxnSpPr>
              <a:cxnSpLocks/>
            </p:cNvCxnSpPr>
            <p:nvPr/>
          </p:nvCxnSpPr>
          <p:spPr>
            <a:xfrm>
              <a:off x="5665618" y="4878724"/>
              <a:ext cx="359401"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9" name="Straight Arrow Connector 198">
              <a:extLst>
                <a:ext uri="{FF2B5EF4-FFF2-40B4-BE49-F238E27FC236}">
                  <a16:creationId xmlns:a16="http://schemas.microsoft.com/office/drawing/2014/main" id="{CB60471B-C6D3-47D2-24A3-E37D6A4BA480}"/>
                </a:ext>
              </a:extLst>
            </p:cNvPr>
            <p:cNvCxnSpPr>
              <a:cxnSpLocks/>
            </p:cNvCxnSpPr>
            <p:nvPr/>
          </p:nvCxnSpPr>
          <p:spPr>
            <a:xfrm>
              <a:off x="6548703" y="4872297"/>
              <a:ext cx="307209" cy="4503"/>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0" name="Straight Arrow Connector 199">
              <a:extLst>
                <a:ext uri="{FF2B5EF4-FFF2-40B4-BE49-F238E27FC236}">
                  <a16:creationId xmlns:a16="http://schemas.microsoft.com/office/drawing/2014/main" id="{80B1273D-F26C-DB51-CAAC-A307EEAEFD08}"/>
                </a:ext>
              </a:extLst>
            </p:cNvPr>
            <p:cNvCxnSpPr>
              <a:cxnSpLocks/>
            </p:cNvCxnSpPr>
            <p:nvPr/>
          </p:nvCxnSpPr>
          <p:spPr>
            <a:xfrm flipV="1">
              <a:off x="7390356" y="4659682"/>
              <a:ext cx="133611" cy="263048"/>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1" name="Straight Arrow Connector 200">
              <a:extLst>
                <a:ext uri="{FF2B5EF4-FFF2-40B4-BE49-F238E27FC236}">
                  <a16:creationId xmlns:a16="http://schemas.microsoft.com/office/drawing/2014/main" id="{21DF22F1-D288-6E1B-9EE2-9D32EFE75E7D}"/>
                </a:ext>
              </a:extLst>
            </p:cNvPr>
            <p:cNvCxnSpPr>
              <a:cxnSpLocks/>
            </p:cNvCxnSpPr>
            <p:nvPr/>
          </p:nvCxnSpPr>
          <p:spPr>
            <a:xfrm flipV="1">
              <a:off x="8049738" y="4480142"/>
              <a:ext cx="446562" cy="185475"/>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2" name="Straight Arrow Connector 201">
              <a:extLst>
                <a:ext uri="{FF2B5EF4-FFF2-40B4-BE49-F238E27FC236}">
                  <a16:creationId xmlns:a16="http://schemas.microsoft.com/office/drawing/2014/main" id="{CC9D24F6-37C3-D85A-44B9-C67D34B026DE}"/>
                </a:ext>
              </a:extLst>
            </p:cNvPr>
            <p:cNvCxnSpPr>
              <a:cxnSpLocks/>
            </p:cNvCxnSpPr>
            <p:nvPr/>
          </p:nvCxnSpPr>
          <p:spPr>
            <a:xfrm>
              <a:off x="1972527" y="4375922"/>
              <a:ext cx="1046246" cy="480001"/>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0875EA53-0594-598B-F4DE-BE9473FF630F}"/>
                </a:ext>
              </a:extLst>
            </p:cNvPr>
            <p:cNvSpPr txBox="1"/>
            <p:nvPr/>
          </p:nvSpPr>
          <p:spPr>
            <a:xfrm>
              <a:off x="2595431" y="4190565"/>
              <a:ext cx="563686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hop-by-hop (in-network) implementation of reliable data transfer</a:t>
              </a:r>
            </a:p>
          </p:txBody>
        </p:sp>
      </p:grpSp>
    </p:spTree>
    <p:extLst>
      <p:ext uri="{BB962C8B-B14F-4D97-AF65-F5344CB8AC3E}">
        <p14:creationId xmlns:p14="http://schemas.microsoft.com/office/powerpoint/2010/main" val="2781118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3"/>
                                        </p:tgtEl>
                                        <p:attrNameLst>
                                          <p:attrName>style.visibility</p:attrName>
                                        </p:attrNameLst>
                                      </p:cBhvr>
                                      <p:to>
                                        <p:strVal val="visible"/>
                                      </p:to>
                                    </p:set>
                                    <p:animEffect transition="in" filter="dissolve">
                                      <p:cBhvr>
                                        <p:cTn id="12"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end-to-end argument</a:t>
            </a:r>
          </a:p>
        </p:txBody>
      </p:sp>
      <p:grpSp>
        <p:nvGrpSpPr>
          <p:cNvPr id="8" name="Group 7">
            <a:extLst>
              <a:ext uri="{FF2B5EF4-FFF2-40B4-BE49-F238E27FC236}">
                <a16:creationId xmlns:a16="http://schemas.microsoft.com/office/drawing/2014/main" id="{41F2A7BD-7CE6-E54A-AE7B-B812BC4568C9}"/>
              </a:ext>
            </a:extLst>
          </p:cNvPr>
          <p:cNvGrpSpPr/>
          <p:nvPr/>
        </p:nvGrpSpPr>
        <p:grpSpPr>
          <a:xfrm>
            <a:off x="1874509" y="1840245"/>
            <a:ext cx="7991761" cy="1770965"/>
            <a:chOff x="1218293" y="1951181"/>
            <a:chExt cx="7991761" cy="1770965"/>
          </a:xfrm>
        </p:grpSpPr>
        <p:cxnSp>
          <p:nvCxnSpPr>
            <p:cNvPr id="9" name="Straight Arrow Connector 8">
              <a:extLst>
                <a:ext uri="{FF2B5EF4-FFF2-40B4-BE49-F238E27FC236}">
                  <a16:creationId xmlns:a16="http://schemas.microsoft.com/office/drawing/2014/main" id="{EADB0202-8B56-B645-A2CA-DBA022E885AE}"/>
                </a:ext>
              </a:extLst>
            </p:cNvPr>
            <p:cNvCxnSpPr>
              <a:cxnSpLocks/>
            </p:cNvCxnSpPr>
            <p:nvPr/>
          </p:nvCxnSpPr>
          <p:spPr>
            <a:xfrm>
              <a:off x="2053652" y="2320066"/>
              <a:ext cx="6316843" cy="0"/>
            </a:xfrm>
            <a:prstGeom prst="straightConnector1">
              <a:avLst/>
            </a:prstGeom>
            <a:ln w="412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65C0D747-17A5-5F4A-8486-3F3C4186288D}"/>
                </a:ext>
              </a:extLst>
            </p:cNvPr>
            <p:cNvSpPr txBox="1"/>
            <p:nvPr/>
          </p:nvSpPr>
          <p:spPr>
            <a:xfrm>
              <a:off x="3228340" y="1951181"/>
              <a:ext cx="425719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end-end implementation of reliable data transfer</a:t>
              </a:r>
            </a:p>
          </p:txBody>
        </p:sp>
        <p:grpSp>
          <p:nvGrpSpPr>
            <p:cNvPr id="12" name="Group 11">
              <a:extLst>
                <a:ext uri="{FF2B5EF4-FFF2-40B4-BE49-F238E27FC236}">
                  <a16:creationId xmlns:a16="http://schemas.microsoft.com/office/drawing/2014/main" id="{169C1F51-F193-1B44-8DE7-7371234312A5}"/>
                </a:ext>
              </a:extLst>
            </p:cNvPr>
            <p:cNvGrpSpPr/>
            <p:nvPr/>
          </p:nvGrpSpPr>
          <p:grpSpPr>
            <a:xfrm>
              <a:off x="1218293" y="2035635"/>
              <a:ext cx="1045784" cy="954793"/>
              <a:chOff x="1334466" y="2020644"/>
              <a:chExt cx="1045784" cy="954793"/>
            </a:xfrm>
          </p:grpSpPr>
          <p:sp>
            <p:nvSpPr>
              <p:cNvPr id="155" name="Freeform 917">
                <a:extLst>
                  <a:ext uri="{FF2B5EF4-FFF2-40B4-BE49-F238E27FC236}">
                    <a16:creationId xmlns:a16="http://schemas.microsoft.com/office/drawing/2014/main" id="{D1457BED-D4FD-4944-96F6-D3C30FA7EB02}"/>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Rectangle 228">
                <a:extLst>
                  <a:ext uri="{FF2B5EF4-FFF2-40B4-BE49-F238E27FC236}">
                    <a16:creationId xmlns:a16="http://schemas.microsoft.com/office/drawing/2014/main" id="{A59A5118-D4A3-054A-81BC-45EF74C72273}"/>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229">
                <a:extLst>
                  <a:ext uri="{FF2B5EF4-FFF2-40B4-BE49-F238E27FC236}">
                    <a16:creationId xmlns:a16="http://schemas.microsoft.com/office/drawing/2014/main" id="{20145FC0-6D92-1549-8EE6-141E72D0A5DB}"/>
                  </a:ext>
                </a:extLst>
              </p:cNvPr>
              <p:cNvSpPr>
                <a:spLocks noChangeArrowheads="1"/>
              </p:cNvSpPr>
              <p:nvPr/>
            </p:nvSpPr>
            <p:spPr bwMode="auto">
              <a:xfrm>
                <a:off x="1442562" y="2215173"/>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8" name="Text Box 230">
                <a:extLst>
                  <a:ext uri="{FF2B5EF4-FFF2-40B4-BE49-F238E27FC236}">
                    <a16:creationId xmlns:a16="http://schemas.microsoft.com/office/drawing/2014/main" id="{0FE44FAC-9B44-7644-A4F2-A728FEF6D479}"/>
                  </a:ext>
                </a:extLst>
              </p:cNvPr>
              <p:cNvSpPr txBox="1">
                <a:spLocks noChangeArrowheads="1"/>
              </p:cNvSpPr>
              <p:nvPr/>
            </p:nvSpPr>
            <p:spPr bwMode="auto">
              <a:xfrm>
                <a:off x="1334466" y="2020644"/>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9" name="Straight Connector 158">
                <a:extLst>
                  <a:ext uri="{FF2B5EF4-FFF2-40B4-BE49-F238E27FC236}">
                    <a16:creationId xmlns:a16="http://schemas.microsoft.com/office/drawing/2014/main" id="{A3B7D2D5-F293-2245-8D86-0AD8D28FAB1D}"/>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8A644D1-87F7-E545-9087-E10C3E379198}"/>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822398B-9208-0046-9BC4-7C936509F95B}"/>
                  </a:ext>
                </a:extLst>
              </p:cNvPr>
              <p:cNvCxnSpPr>
                <a:cxnSpLocks/>
              </p:cNvCxnSpPr>
              <p:nvPr/>
            </p:nvCxnSpPr>
            <p:spPr>
              <a:xfrm>
                <a:off x="1441177"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AF8A5509-574C-1447-AE02-4314F8008F4E}"/>
                  </a:ext>
                </a:extLst>
              </p:cNvPr>
              <p:cNvCxnSpPr>
                <a:cxnSpLocks/>
              </p:cNvCxnSpPr>
              <p:nvPr/>
            </p:nvCxnSpPr>
            <p:spPr>
              <a:xfrm>
                <a:off x="1444564"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B04E327D-AAAB-A440-8B0F-07203FCA231B}"/>
                </a:ext>
              </a:extLst>
            </p:cNvPr>
            <p:cNvGrpSpPr/>
            <p:nvPr/>
          </p:nvGrpSpPr>
          <p:grpSpPr>
            <a:xfrm>
              <a:off x="8189615" y="2033344"/>
              <a:ext cx="1020439" cy="962288"/>
              <a:chOff x="1031745" y="1247139"/>
              <a:chExt cx="1020439" cy="962288"/>
            </a:xfrm>
          </p:grpSpPr>
          <p:sp>
            <p:nvSpPr>
              <p:cNvPr id="147" name="Freeform 917">
                <a:extLst>
                  <a:ext uri="{FF2B5EF4-FFF2-40B4-BE49-F238E27FC236}">
                    <a16:creationId xmlns:a16="http://schemas.microsoft.com/office/drawing/2014/main" id="{7B94F7E7-BD78-7D4F-ACB7-052232AD773C}"/>
                  </a:ext>
                </a:extLst>
              </p:cNvPr>
              <p:cNvSpPr>
                <a:spLocks/>
              </p:cNvSpPr>
              <p:nvPr/>
            </p:nvSpPr>
            <p:spPr bwMode="auto">
              <a:xfrm>
                <a:off x="1031745" y="126645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Rectangle 228">
                <a:extLst>
                  <a:ext uri="{FF2B5EF4-FFF2-40B4-BE49-F238E27FC236}">
                    <a16:creationId xmlns:a16="http://schemas.microsoft.com/office/drawing/2014/main" id="{89ED2054-57CC-544A-9079-0E7AB54914AF}"/>
                  </a:ext>
                </a:extLst>
              </p:cNvPr>
              <p:cNvSpPr>
                <a:spLocks noChangeArrowheads="1"/>
              </p:cNvSpPr>
              <p:nvPr/>
            </p:nvSpPr>
            <p:spPr bwMode="auto">
              <a:xfrm>
                <a:off x="1338749" y="1286745"/>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9" name="Rectangle 229">
                <a:extLst>
                  <a:ext uri="{FF2B5EF4-FFF2-40B4-BE49-F238E27FC236}">
                    <a16:creationId xmlns:a16="http://schemas.microsoft.com/office/drawing/2014/main" id="{E8777D69-0D3C-5049-AD75-F1D2EA56DE08}"/>
                  </a:ext>
                </a:extLst>
              </p:cNvPr>
              <p:cNvSpPr>
                <a:spLocks noChangeArrowheads="1"/>
              </p:cNvSpPr>
              <p:nvPr/>
            </p:nvSpPr>
            <p:spPr bwMode="auto">
              <a:xfrm>
                <a:off x="1345892" y="1441668"/>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0" name="Text Box 230">
                <a:extLst>
                  <a:ext uri="{FF2B5EF4-FFF2-40B4-BE49-F238E27FC236}">
                    <a16:creationId xmlns:a16="http://schemas.microsoft.com/office/drawing/2014/main" id="{C1738BB4-AA24-7448-8986-85C1DF046796}"/>
                  </a:ext>
                </a:extLst>
              </p:cNvPr>
              <p:cNvSpPr txBox="1">
                <a:spLocks noChangeArrowheads="1"/>
              </p:cNvSpPr>
              <p:nvPr/>
            </p:nvSpPr>
            <p:spPr bwMode="auto">
              <a:xfrm>
                <a:off x="1237796" y="1247139"/>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1" name="Straight Connector 150">
                <a:extLst>
                  <a:ext uri="{FF2B5EF4-FFF2-40B4-BE49-F238E27FC236}">
                    <a16:creationId xmlns:a16="http://schemas.microsoft.com/office/drawing/2014/main" id="{F7BFFA73-FBB7-5347-ABC0-2F14F4239285}"/>
                  </a:ext>
                </a:extLst>
              </p:cNvPr>
              <p:cNvCxnSpPr>
                <a:cxnSpLocks/>
              </p:cNvCxnSpPr>
              <p:nvPr/>
            </p:nvCxnSpPr>
            <p:spPr>
              <a:xfrm>
                <a:off x="1337733" y="14427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530EF5AE-ED18-B547-B677-46B336A05C1C}"/>
                  </a:ext>
                </a:extLst>
              </p:cNvPr>
              <p:cNvCxnSpPr>
                <a:cxnSpLocks/>
              </p:cNvCxnSpPr>
              <p:nvPr/>
            </p:nvCxnSpPr>
            <p:spPr>
              <a:xfrm>
                <a:off x="1337877" y="1598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38BF24D-35EE-5B4B-A8F2-1A67A9101E9D}"/>
                  </a:ext>
                </a:extLst>
              </p:cNvPr>
              <p:cNvCxnSpPr>
                <a:cxnSpLocks/>
              </p:cNvCxnSpPr>
              <p:nvPr/>
            </p:nvCxnSpPr>
            <p:spPr>
              <a:xfrm>
                <a:off x="1344507" y="17475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E45DFC9-4E22-8E40-A16B-AFE0C8D8DD5D}"/>
                  </a:ext>
                </a:extLst>
              </p:cNvPr>
              <p:cNvCxnSpPr>
                <a:cxnSpLocks/>
              </p:cNvCxnSpPr>
              <p:nvPr/>
            </p:nvCxnSpPr>
            <p:spPr>
              <a:xfrm>
                <a:off x="1347894" y="18999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EE533FBB-8680-EB43-8595-99685B4D4D4F}"/>
                </a:ext>
              </a:extLst>
            </p:cNvPr>
            <p:cNvGrpSpPr/>
            <p:nvPr/>
          </p:nvGrpSpPr>
          <p:grpSpPr>
            <a:xfrm>
              <a:off x="1749876" y="2642212"/>
              <a:ext cx="7135940" cy="1079934"/>
              <a:chOff x="1749876" y="2642212"/>
              <a:chExt cx="7135940" cy="1079934"/>
            </a:xfrm>
          </p:grpSpPr>
          <p:sp>
            <p:nvSpPr>
              <p:cNvPr id="15" name="Freeform 427">
                <a:extLst>
                  <a:ext uri="{FF2B5EF4-FFF2-40B4-BE49-F238E27FC236}">
                    <a16:creationId xmlns:a16="http://schemas.microsoft.com/office/drawing/2014/main" id="{19FB409B-F055-6440-8D61-0E5E15471658}"/>
                  </a:ext>
                </a:extLst>
              </p:cNvPr>
              <p:cNvSpPr>
                <a:spLocks/>
              </p:cNvSpPr>
              <p:nvPr/>
            </p:nvSpPr>
            <p:spPr bwMode="auto">
              <a:xfrm flipV="1">
                <a:off x="7164592" y="304121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3DA74AF8-511B-CC47-80B3-5E3C5049140C}"/>
                  </a:ext>
                </a:extLst>
              </p:cNvPr>
              <p:cNvSpPr/>
              <p:nvPr/>
            </p:nvSpPr>
            <p:spPr>
              <a:xfrm>
                <a:off x="3602816" y="296353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Rectangle 419">
                <a:extLst>
                  <a:ext uri="{FF2B5EF4-FFF2-40B4-BE49-F238E27FC236}">
                    <a16:creationId xmlns:a16="http://schemas.microsoft.com/office/drawing/2014/main" id="{0052FA57-C11E-684B-8BAC-4FF48D320CDA}"/>
                  </a:ext>
                </a:extLst>
              </p:cNvPr>
              <p:cNvSpPr>
                <a:spLocks noChangeArrowheads="1"/>
              </p:cNvSpPr>
              <p:nvPr/>
            </p:nvSpPr>
            <p:spPr bwMode="auto">
              <a:xfrm>
                <a:off x="1983600" y="290604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AutoShape 420">
                <a:extLst>
                  <a:ext uri="{FF2B5EF4-FFF2-40B4-BE49-F238E27FC236}">
                    <a16:creationId xmlns:a16="http://schemas.microsoft.com/office/drawing/2014/main" id="{F5D6CCDD-6FCD-8443-A06C-0D9C1D7F7406}"/>
                  </a:ext>
                </a:extLst>
              </p:cNvPr>
              <p:cNvSpPr>
                <a:spLocks noChangeArrowheads="1"/>
              </p:cNvSpPr>
              <p:nvPr/>
            </p:nvSpPr>
            <p:spPr bwMode="auto">
              <a:xfrm>
                <a:off x="1749876" y="264221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9" name="Picture 778" descr="antenna_radiation_stylized">
                <a:extLst>
                  <a:ext uri="{FF2B5EF4-FFF2-40B4-BE49-F238E27FC236}">
                    <a16:creationId xmlns:a16="http://schemas.microsoft.com/office/drawing/2014/main" id="{A0D8B8AC-738D-6149-BBEF-7552F01F7B6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6484" y="317718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443">
                <a:extLst>
                  <a:ext uri="{FF2B5EF4-FFF2-40B4-BE49-F238E27FC236}">
                    <a16:creationId xmlns:a16="http://schemas.microsoft.com/office/drawing/2014/main" id="{CC9B7A1F-DACD-E64F-BC16-90A715F8BAEF}"/>
                  </a:ext>
                </a:extLst>
              </p:cNvPr>
              <p:cNvSpPr>
                <a:spLocks noChangeShapeType="1"/>
              </p:cNvSpPr>
              <p:nvPr/>
            </p:nvSpPr>
            <p:spPr bwMode="auto">
              <a:xfrm>
                <a:off x="2807672" y="321679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Line 449">
                <a:extLst>
                  <a:ext uri="{FF2B5EF4-FFF2-40B4-BE49-F238E27FC236}">
                    <a16:creationId xmlns:a16="http://schemas.microsoft.com/office/drawing/2014/main" id="{F6BCEC48-A107-634C-8B81-1C1781BDB8C0}"/>
                  </a:ext>
                </a:extLst>
              </p:cNvPr>
              <p:cNvSpPr>
                <a:spLocks noChangeShapeType="1"/>
              </p:cNvSpPr>
              <p:nvPr/>
            </p:nvSpPr>
            <p:spPr bwMode="auto">
              <a:xfrm flipV="1">
                <a:off x="2417147" y="342792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2" name="Group 1139">
                <a:extLst>
                  <a:ext uri="{FF2B5EF4-FFF2-40B4-BE49-F238E27FC236}">
                    <a16:creationId xmlns:a16="http://schemas.microsoft.com/office/drawing/2014/main" id="{019FBFEB-5E93-B146-9C5B-B38139A4C70B}"/>
                  </a:ext>
                </a:extLst>
              </p:cNvPr>
              <p:cNvGrpSpPr>
                <a:grpSpLocks/>
              </p:cNvGrpSpPr>
              <p:nvPr/>
            </p:nvGrpSpPr>
            <p:grpSpPr bwMode="auto">
              <a:xfrm flipH="1">
                <a:off x="2536522" y="2920104"/>
                <a:ext cx="359261" cy="342045"/>
                <a:chOff x="2839" y="3501"/>
                <a:chExt cx="755" cy="803"/>
              </a:xfrm>
            </p:grpSpPr>
            <p:pic>
              <p:nvPicPr>
                <p:cNvPr id="145" name="Picture 1140" descr="desktop_computer_stylized_medium">
                  <a:extLst>
                    <a:ext uri="{FF2B5EF4-FFF2-40B4-BE49-F238E27FC236}">
                      <a16:creationId xmlns:a16="http://schemas.microsoft.com/office/drawing/2014/main" id="{1BA52F6D-0FA8-F94B-8648-85D9FD166B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 name="Freeform 1141">
                  <a:extLst>
                    <a:ext uri="{FF2B5EF4-FFF2-40B4-BE49-F238E27FC236}">
                      <a16:creationId xmlns:a16="http://schemas.microsoft.com/office/drawing/2014/main" id="{A7B9262D-BC40-734A-9984-D555C4D305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 name="Group 22">
                <a:extLst>
                  <a:ext uri="{FF2B5EF4-FFF2-40B4-BE49-F238E27FC236}">
                    <a16:creationId xmlns:a16="http://schemas.microsoft.com/office/drawing/2014/main" id="{004EE3FA-BF50-B84D-9EA0-1F36FD520554}"/>
                  </a:ext>
                </a:extLst>
              </p:cNvPr>
              <p:cNvGrpSpPr/>
              <p:nvPr/>
            </p:nvGrpSpPr>
            <p:grpSpPr>
              <a:xfrm>
                <a:off x="2347961" y="2678385"/>
                <a:ext cx="347997" cy="396620"/>
                <a:chOff x="7797061" y="3296104"/>
                <a:chExt cx="347997" cy="396620"/>
              </a:xfrm>
            </p:grpSpPr>
            <p:pic>
              <p:nvPicPr>
                <p:cNvPr id="143" name="Picture 571" descr="fridge2.png">
                  <a:extLst>
                    <a:ext uri="{FF2B5EF4-FFF2-40B4-BE49-F238E27FC236}">
                      <a16:creationId xmlns:a16="http://schemas.microsoft.com/office/drawing/2014/main" id="{659A1988-6D4F-9D4D-B93C-C5F9EE279151}"/>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1115" descr="antenna_stylized">
                  <a:extLst>
                    <a:ext uri="{FF2B5EF4-FFF2-40B4-BE49-F238E27FC236}">
                      <a16:creationId xmlns:a16="http://schemas.microsoft.com/office/drawing/2014/main" id="{156F252D-5E81-E140-BA67-D8D9A055F26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4" name="Group 23">
                <a:extLst>
                  <a:ext uri="{FF2B5EF4-FFF2-40B4-BE49-F238E27FC236}">
                    <a16:creationId xmlns:a16="http://schemas.microsoft.com/office/drawing/2014/main" id="{78D9FB7E-9EFB-404A-90C2-59F464E156F7}"/>
                  </a:ext>
                </a:extLst>
              </p:cNvPr>
              <p:cNvGrpSpPr/>
              <p:nvPr/>
            </p:nvGrpSpPr>
            <p:grpSpPr>
              <a:xfrm>
                <a:off x="2594596" y="3318955"/>
                <a:ext cx="354986" cy="175668"/>
                <a:chOff x="7493876" y="2774731"/>
                <a:chExt cx="1481958" cy="894622"/>
              </a:xfrm>
            </p:grpSpPr>
            <p:sp>
              <p:nvSpPr>
                <p:cNvPr id="136" name="Freeform 135">
                  <a:extLst>
                    <a:ext uri="{FF2B5EF4-FFF2-40B4-BE49-F238E27FC236}">
                      <a16:creationId xmlns:a16="http://schemas.microsoft.com/office/drawing/2014/main" id="{F8797C9E-DB38-834C-ADA5-B73DE59F532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7" name="Oval 136">
                  <a:extLst>
                    <a:ext uri="{FF2B5EF4-FFF2-40B4-BE49-F238E27FC236}">
                      <a16:creationId xmlns:a16="http://schemas.microsoft.com/office/drawing/2014/main" id="{1CEB881F-4F52-604E-9BE2-3F8A1E8266C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8" name="Group 137">
                  <a:extLst>
                    <a:ext uri="{FF2B5EF4-FFF2-40B4-BE49-F238E27FC236}">
                      <a16:creationId xmlns:a16="http://schemas.microsoft.com/office/drawing/2014/main" id="{206B050F-A178-1F49-8359-0DF80782AADF}"/>
                    </a:ext>
                  </a:extLst>
                </p:cNvPr>
                <p:cNvGrpSpPr/>
                <p:nvPr/>
              </p:nvGrpSpPr>
              <p:grpSpPr>
                <a:xfrm>
                  <a:off x="7713663" y="2848339"/>
                  <a:ext cx="1042107" cy="425543"/>
                  <a:chOff x="7786941" y="2884917"/>
                  <a:chExt cx="897649" cy="353919"/>
                </a:xfrm>
              </p:grpSpPr>
              <p:sp>
                <p:nvSpPr>
                  <p:cNvPr id="139" name="Freeform 138">
                    <a:extLst>
                      <a:ext uri="{FF2B5EF4-FFF2-40B4-BE49-F238E27FC236}">
                        <a16:creationId xmlns:a16="http://schemas.microsoft.com/office/drawing/2014/main" id="{9539CEB6-6539-C94E-84A7-0080976BDF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16C773C5-00C6-E14A-92F9-9FDA15AA86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A0DE5A6A-DEB1-3046-9247-4646738C47F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F16EB223-3B3A-9B4C-AB64-BBEC85A514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25" name="Picture 777" descr="access_point_stylized_small">
                <a:extLst>
                  <a:ext uri="{FF2B5EF4-FFF2-40B4-BE49-F238E27FC236}">
                    <a16:creationId xmlns:a16="http://schemas.microsoft.com/office/drawing/2014/main" id="{92690D78-ADB5-ED49-9368-C709CDF485A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8408" y="321486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 name="Straight Connector 25">
                <a:extLst>
                  <a:ext uri="{FF2B5EF4-FFF2-40B4-BE49-F238E27FC236}">
                    <a16:creationId xmlns:a16="http://schemas.microsoft.com/office/drawing/2014/main" id="{D26D3487-34D5-3647-B443-10E2F7AFB14D}"/>
                  </a:ext>
                </a:extLst>
              </p:cNvPr>
              <p:cNvCxnSpPr/>
              <p:nvPr/>
            </p:nvCxnSpPr>
            <p:spPr>
              <a:xfrm>
                <a:off x="2942945" y="342972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88A5A9C9-FA6D-1D49-8519-9AF375B2436F}"/>
                  </a:ext>
                </a:extLst>
              </p:cNvPr>
              <p:cNvGrpSpPr/>
              <p:nvPr/>
            </p:nvGrpSpPr>
            <p:grpSpPr>
              <a:xfrm>
                <a:off x="5931972" y="3301911"/>
                <a:ext cx="397110" cy="220011"/>
                <a:chOff x="7493876" y="2774731"/>
                <a:chExt cx="1481958" cy="894622"/>
              </a:xfrm>
            </p:grpSpPr>
            <p:sp>
              <p:nvSpPr>
                <p:cNvPr id="129" name="Freeform 128">
                  <a:extLst>
                    <a:ext uri="{FF2B5EF4-FFF2-40B4-BE49-F238E27FC236}">
                      <a16:creationId xmlns:a16="http://schemas.microsoft.com/office/drawing/2014/main" id="{CEA93A43-A931-B54B-89F8-9BCD42470D2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0" name="Oval 129">
                  <a:extLst>
                    <a:ext uri="{FF2B5EF4-FFF2-40B4-BE49-F238E27FC236}">
                      <a16:creationId xmlns:a16="http://schemas.microsoft.com/office/drawing/2014/main" id="{2AF0DA41-1A92-2D4D-8096-401037ED01C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1" name="Group 130">
                  <a:extLst>
                    <a:ext uri="{FF2B5EF4-FFF2-40B4-BE49-F238E27FC236}">
                      <a16:creationId xmlns:a16="http://schemas.microsoft.com/office/drawing/2014/main" id="{9C083DD1-0E3A-E54C-81EE-3FF2E63BC2D7}"/>
                    </a:ext>
                  </a:extLst>
                </p:cNvPr>
                <p:cNvGrpSpPr/>
                <p:nvPr/>
              </p:nvGrpSpPr>
              <p:grpSpPr>
                <a:xfrm>
                  <a:off x="7713663" y="2848339"/>
                  <a:ext cx="1042107" cy="425543"/>
                  <a:chOff x="7786941" y="2884917"/>
                  <a:chExt cx="897649" cy="353919"/>
                </a:xfrm>
              </p:grpSpPr>
              <p:sp>
                <p:nvSpPr>
                  <p:cNvPr id="132" name="Freeform 131">
                    <a:extLst>
                      <a:ext uri="{FF2B5EF4-FFF2-40B4-BE49-F238E27FC236}">
                        <a16:creationId xmlns:a16="http://schemas.microsoft.com/office/drawing/2014/main" id="{1E730274-3C57-B044-AE5A-C41A89F0843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81CFF6EC-E960-ED42-AB3A-F683EAB69A6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927B5FD-7DD5-8E4D-A71D-6BE71386BAF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740516DE-0443-AD42-B335-8B84FD4FFE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8" name="Line 431">
                <a:extLst>
                  <a:ext uri="{FF2B5EF4-FFF2-40B4-BE49-F238E27FC236}">
                    <a16:creationId xmlns:a16="http://schemas.microsoft.com/office/drawing/2014/main" id="{76DAB1AB-6432-D349-A817-B3C6774FA644}"/>
                  </a:ext>
                </a:extLst>
              </p:cNvPr>
              <p:cNvSpPr>
                <a:spLocks noChangeShapeType="1"/>
              </p:cNvSpPr>
              <p:nvPr/>
            </p:nvSpPr>
            <p:spPr bwMode="auto">
              <a:xfrm>
                <a:off x="8002192" y="316032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2">
                <a:extLst>
                  <a:ext uri="{FF2B5EF4-FFF2-40B4-BE49-F238E27FC236}">
                    <a16:creationId xmlns:a16="http://schemas.microsoft.com/office/drawing/2014/main" id="{507FDF4C-C2BC-CB4D-B6DF-F5D0948D8120}"/>
                  </a:ext>
                </a:extLst>
              </p:cNvPr>
              <p:cNvSpPr>
                <a:spLocks noChangeShapeType="1"/>
              </p:cNvSpPr>
              <p:nvPr/>
            </p:nvSpPr>
            <p:spPr bwMode="auto">
              <a:xfrm flipV="1">
                <a:off x="7419299" y="316032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3">
                <a:extLst>
                  <a:ext uri="{FF2B5EF4-FFF2-40B4-BE49-F238E27FC236}">
                    <a16:creationId xmlns:a16="http://schemas.microsoft.com/office/drawing/2014/main" id="{3F8DFE38-015F-2F4C-A69C-AEFFD5D808D5}"/>
                  </a:ext>
                </a:extLst>
              </p:cNvPr>
              <p:cNvSpPr>
                <a:spLocks noChangeShapeType="1"/>
              </p:cNvSpPr>
              <p:nvPr/>
            </p:nvSpPr>
            <p:spPr bwMode="auto">
              <a:xfrm flipV="1">
                <a:off x="7390977" y="343068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1" name="Group 30">
                <a:extLst>
                  <a:ext uri="{FF2B5EF4-FFF2-40B4-BE49-F238E27FC236}">
                    <a16:creationId xmlns:a16="http://schemas.microsoft.com/office/drawing/2014/main" id="{0C5BF858-D2CE-B845-911A-B56769F1F50C}"/>
                  </a:ext>
                </a:extLst>
              </p:cNvPr>
              <p:cNvGrpSpPr/>
              <p:nvPr/>
            </p:nvGrpSpPr>
            <p:grpSpPr>
              <a:xfrm>
                <a:off x="4827559" y="3298669"/>
                <a:ext cx="397110" cy="220011"/>
                <a:chOff x="7493876" y="2774731"/>
                <a:chExt cx="1481958" cy="894622"/>
              </a:xfrm>
            </p:grpSpPr>
            <p:sp>
              <p:nvSpPr>
                <p:cNvPr id="122" name="Freeform 121">
                  <a:extLst>
                    <a:ext uri="{FF2B5EF4-FFF2-40B4-BE49-F238E27FC236}">
                      <a16:creationId xmlns:a16="http://schemas.microsoft.com/office/drawing/2014/main" id="{7CD508DB-FC0A-2C4D-9258-5B69EECA91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1B03E73A-D5EB-2249-B0E3-6B1CC610C0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F5B4C7C4-37A1-B94F-BECF-12790CDAE323}"/>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B358114E-C9BA-184B-B35F-8C90E3A330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599004BF-F409-CC4A-8D90-3833CBA0E52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E890E35D-6A1B-C740-9470-F74947D3BF1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B32AFE13-7313-5742-9FAD-CB088A3521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 name="Group 31">
                <a:extLst>
                  <a:ext uri="{FF2B5EF4-FFF2-40B4-BE49-F238E27FC236}">
                    <a16:creationId xmlns:a16="http://schemas.microsoft.com/office/drawing/2014/main" id="{BF68B053-FD40-3C46-AB46-EF5CED568AE2}"/>
                  </a:ext>
                </a:extLst>
              </p:cNvPr>
              <p:cNvGrpSpPr/>
              <p:nvPr/>
            </p:nvGrpSpPr>
            <p:grpSpPr>
              <a:xfrm>
                <a:off x="3863224" y="3299318"/>
                <a:ext cx="397110" cy="220011"/>
                <a:chOff x="7493876" y="2774731"/>
                <a:chExt cx="1481958" cy="894622"/>
              </a:xfrm>
            </p:grpSpPr>
            <p:sp>
              <p:nvSpPr>
                <p:cNvPr id="115" name="Freeform 114">
                  <a:extLst>
                    <a:ext uri="{FF2B5EF4-FFF2-40B4-BE49-F238E27FC236}">
                      <a16:creationId xmlns:a16="http://schemas.microsoft.com/office/drawing/2014/main" id="{40512DAC-05F6-5745-A2AF-5051197DD74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9F896FF1-0C7D-FE46-B5C4-1BDC5EBCA14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53D539C3-67FF-0D4D-A343-6E4209B16996}"/>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12AC1B66-1F79-F440-A89F-1A79E41698D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0D8112A1-22AC-2244-972A-AD7A931AFB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6D4CDD03-953A-2145-9DC2-5CD576A39D0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59F4622D-D06C-AA4C-A978-0A462698D30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 name="Group 32">
                <a:extLst>
                  <a:ext uri="{FF2B5EF4-FFF2-40B4-BE49-F238E27FC236}">
                    <a16:creationId xmlns:a16="http://schemas.microsoft.com/office/drawing/2014/main" id="{5B82A748-EC3B-594B-A1F8-DA68A1E09452}"/>
                  </a:ext>
                </a:extLst>
              </p:cNvPr>
              <p:cNvGrpSpPr/>
              <p:nvPr/>
            </p:nvGrpSpPr>
            <p:grpSpPr>
              <a:xfrm>
                <a:off x="7232235" y="3290887"/>
                <a:ext cx="397110" cy="220011"/>
                <a:chOff x="7493876" y="2774731"/>
                <a:chExt cx="1481958" cy="894622"/>
              </a:xfrm>
            </p:grpSpPr>
            <p:sp>
              <p:nvSpPr>
                <p:cNvPr id="108" name="Freeform 107">
                  <a:extLst>
                    <a:ext uri="{FF2B5EF4-FFF2-40B4-BE49-F238E27FC236}">
                      <a16:creationId xmlns:a16="http://schemas.microsoft.com/office/drawing/2014/main" id="{371F7BA9-171A-1A4C-8638-768B28BF8E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9" name="Oval 108">
                  <a:extLst>
                    <a:ext uri="{FF2B5EF4-FFF2-40B4-BE49-F238E27FC236}">
                      <a16:creationId xmlns:a16="http://schemas.microsoft.com/office/drawing/2014/main" id="{2A713B3C-7C37-6A42-8DE6-116362573A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0" name="Group 109">
                  <a:extLst>
                    <a:ext uri="{FF2B5EF4-FFF2-40B4-BE49-F238E27FC236}">
                      <a16:creationId xmlns:a16="http://schemas.microsoft.com/office/drawing/2014/main" id="{46E5F99D-642D-5B4A-BF0D-4A14D061C361}"/>
                    </a:ext>
                  </a:extLst>
                </p:cNvPr>
                <p:cNvGrpSpPr/>
                <p:nvPr/>
              </p:nvGrpSpPr>
              <p:grpSpPr>
                <a:xfrm>
                  <a:off x="7713663" y="2848339"/>
                  <a:ext cx="1042107" cy="425543"/>
                  <a:chOff x="7786941" y="2884917"/>
                  <a:chExt cx="897649" cy="353919"/>
                </a:xfrm>
              </p:grpSpPr>
              <p:sp>
                <p:nvSpPr>
                  <p:cNvPr id="111" name="Freeform 110">
                    <a:extLst>
                      <a:ext uri="{FF2B5EF4-FFF2-40B4-BE49-F238E27FC236}">
                        <a16:creationId xmlns:a16="http://schemas.microsoft.com/office/drawing/2014/main" id="{9DCE9716-99DB-8744-B5F5-C24C6288880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5E278274-2BEF-FA44-B6CE-AE0E654ADA3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A8F61CD8-5693-AC4D-9425-6CC61731D78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4" name="Freeform 113">
                    <a:extLst>
                      <a:ext uri="{FF2B5EF4-FFF2-40B4-BE49-F238E27FC236}">
                        <a16:creationId xmlns:a16="http://schemas.microsoft.com/office/drawing/2014/main" id="{11BB3703-EC14-FD41-B650-E84E6F66F1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 name="Group 33">
                <a:extLst>
                  <a:ext uri="{FF2B5EF4-FFF2-40B4-BE49-F238E27FC236}">
                    <a16:creationId xmlns:a16="http://schemas.microsoft.com/office/drawing/2014/main" id="{5E22E459-CD7D-D74C-95C3-C3D18203E060}"/>
                  </a:ext>
                </a:extLst>
              </p:cNvPr>
              <p:cNvGrpSpPr/>
              <p:nvPr/>
            </p:nvGrpSpPr>
            <p:grpSpPr>
              <a:xfrm>
                <a:off x="8279579" y="3291536"/>
                <a:ext cx="397110" cy="220011"/>
                <a:chOff x="7493876" y="2774731"/>
                <a:chExt cx="1481958" cy="894622"/>
              </a:xfrm>
            </p:grpSpPr>
            <p:sp>
              <p:nvSpPr>
                <p:cNvPr id="101" name="Freeform 100">
                  <a:extLst>
                    <a:ext uri="{FF2B5EF4-FFF2-40B4-BE49-F238E27FC236}">
                      <a16:creationId xmlns:a16="http://schemas.microsoft.com/office/drawing/2014/main" id="{C84B118A-5132-0949-860D-C15BA7C44D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 name="Oval 101">
                  <a:extLst>
                    <a:ext uri="{FF2B5EF4-FFF2-40B4-BE49-F238E27FC236}">
                      <a16:creationId xmlns:a16="http://schemas.microsoft.com/office/drawing/2014/main" id="{113048DF-2A10-6947-BC9D-5F23C1AD6A2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 name="Group 102">
                  <a:extLst>
                    <a:ext uri="{FF2B5EF4-FFF2-40B4-BE49-F238E27FC236}">
                      <a16:creationId xmlns:a16="http://schemas.microsoft.com/office/drawing/2014/main" id="{466B33BE-752E-DF4D-AE74-3AFF645756B6}"/>
                    </a:ext>
                  </a:extLst>
                </p:cNvPr>
                <p:cNvGrpSpPr/>
                <p:nvPr/>
              </p:nvGrpSpPr>
              <p:grpSpPr>
                <a:xfrm>
                  <a:off x="7713663" y="2848339"/>
                  <a:ext cx="1042107" cy="425543"/>
                  <a:chOff x="7786941" y="2884917"/>
                  <a:chExt cx="897649" cy="353919"/>
                </a:xfrm>
              </p:grpSpPr>
              <p:sp>
                <p:nvSpPr>
                  <p:cNvPr id="104" name="Freeform 103">
                    <a:extLst>
                      <a:ext uri="{FF2B5EF4-FFF2-40B4-BE49-F238E27FC236}">
                        <a16:creationId xmlns:a16="http://schemas.microsoft.com/office/drawing/2014/main" id="{786F15A2-C598-2D48-BC24-0004B763174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4C9847CE-CA84-444A-B2B2-552C8D117E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6" name="Freeform 105">
                    <a:extLst>
                      <a:ext uri="{FF2B5EF4-FFF2-40B4-BE49-F238E27FC236}">
                        <a16:creationId xmlns:a16="http://schemas.microsoft.com/office/drawing/2014/main" id="{0417023A-8301-F543-9E16-6886CC539B5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3F721044-CB85-4745-A4DD-9ACE20D26A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5" name="Group 34">
                <a:extLst>
                  <a:ext uri="{FF2B5EF4-FFF2-40B4-BE49-F238E27FC236}">
                    <a16:creationId xmlns:a16="http://schemas.microsoft.com/office/drawing/2014/main" id="{F9AA787C-48D1-434F-8563-7E9AB3CBFA55}"/>
                  </a:ext>
                </a:extLst>
              </p:cNvPr>
              <p:cNvGrpSpPr/>
              <p:nvPr/>
            </p:nvGrpSpPr>
            <p:grpSpPr>
              <a:xfrm>
                <a:off x="7821081" y="3120979"/>
                <a:ext cx="397110" cy="220011"/>
                <a:chOff x="7493876" y="2774731"/>
                <a:chExt cx="1481958" cy="894622"/>
              </a:xfrm>
            </p:grpSpPr>
            <p:sp>
              <p:nvSpPr>
                <p:cNvPr id="94" name="Freeform 93">
                  <a:extLst>
                    <a:ext uri="{FF2B5EF4-FFF2-40B4-BE49-F238E27FC236}">
                      <a16:creationId xmlns:a16="http://schemas.microsoft.com/office/drawing/2014/main" id="{3DEE94A3-EE29-DB47-BCBF-2D192D437DC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5" name="Oval 94">
                  <a:extLst>
                    <a:ext uri="{FF2B5EF4-FFF2-40B4-BE49-F238E27FC236}">
                      <a16:creationId xmlns:a16="http://schemas.microsoft.com/office/drawing/2014/main" id="{364D9169-85F1-B742-A240-F092430245A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6" name="Group 95">
                  <a:extLst>
                    <a:ext uri="{FF2B5EF4-FFF2-40B4-BE49-F238E27FC236}">
                      <a16:creationId xmlns:a16="http://schemas.microsoft.com/office/drawing/2014/main" id="{3909DDC7-34DF-EB43-9E9C-01615602DF3A}"/>
                    </a:ext>
                  </a:extLst>
                </p:cNvPr>
                <p:cNvGrpSpPr/>
                <p:nvPr/>
              </p:nvGrpSpPr>
              <p:grpSpPr>
                <a:xfrm>
                  <a:off x="7713663" y="2848339"/>
                  <a:ext cx="1042107" cy="425543"/>
                  <a:chOff x="7786941" y="2884917"/>
                  <a:chExt cx="897649" cy="353919"/>
                </a:xfrm>
              </p:grpSpPr>
              <p:sp>
                <p:nvSpPr>
                  <p:cNvPr id="97" name="Freeform 96">
                    <a:extLst>
                      <a:ext uri="{FF2B5EF4-FFF2-40B4-BE49-F238E27FC236}">
                        <a16:creationId xmlns:a16="http://schemas.microsoft.com/office/drawing/2014/main" id="{E91C0E4D-0DC1-004B-9D90-5D53BC16741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E011D9B4-505A-BD4F-8506-90B9427950C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B7047A63-4050-B34E-B8E1-3D3BBF0DD4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F58ABA88-8FE5-554A-8D3D-941106975A5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 name="Group 950">
                <a:extLst>
                  <a:ext uri="{FF2B5EF4-FFF2-40B4-BE49-F238E27FC236}">
                    <a16:creationId xmlns:a16="http://schemas.microsoft.com/office/drawing/2014/main" id="{654FD901-B1D5-F04A-92E4-CC14E299A59F}"/>
                  </a:ext>
                </a:extLst>
              </p:cNvPr>
              <p:cNvGrpSpPr>
                <a:grpSpLocks/>
              </p:cNvGrpSpPr>
              <p:nvPr/>
            </p:nvGrpSpPr>
            <p:grpSpPr bwMode="auto">
              <a:xfrm>
                <a:off x="8090784" y="2648336"/>
                <a:ext cx="214974" cy="403920"/>
                <a:chOff x="4140" y="429"/>
                <a:chExt cx="1425" cy="2396"/>
              </a:xfrm>
            </p:grpSpPr>
            <p:sp>
              <p:nvSpPr>
                <p:cNvPr id="62" name="Freeform 951">
                  <a:extLst>
                    <a:ext uri="{FF2B5EF4-FFF2-40B4-BE49-F238E27FC236}">
                      <a16:creationId xmlns:a16="http://schemas.microsoft.com/office/drawing/2014/main" id="{615A33A2-0F00-DD4D-8559-7C8ADA7C65B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Rectangle 952">
                  <a:extLst>
                    <a:ext uri="{FF2B5EF4-FFF2-40B4-BE49-F238E27FC236}">
                      <a16:creationId xmlns:a16="http://schemas.microsoft.com/office/drawing/2014/main" id="{D28A1B55-C5C6-8A44-BA67-8F64800EF2B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 name="Freeform 953">
                  <a:extLst>
                    <a:ext uri="{FF2B5EF4-FFF2-40B4-BE49-F238E27FC236}">
                      <a16:creationId xmlns:a16="http://schemas.microsoft.com/office/drawing/2014/main" id="{356A6884-4860-1F44-9DEF-3C167C24933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954">
                  <a:extLst>
                    <a:ext uri="{FF2B5EF4-FFF2-40B4-BE49-F238E27FC236}">
                      <a16:creationId xmlns:a16="http://schemas.microsoft.com/office/drawing/2014/main" id="{956F75D7-BAC0-DC46-8A03-6DBA08962C0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Rectangle 955">
                  <a:extLst>
                    <a:ext uri="{FF2B5EF4-FFF2-40B4-BE49-F238E27FC236}">
                      <a16:creationId xmlns:a16="http://schemas.microsoft.com/office/drawing/2014/main" id="{6670EB01-594D-784F-8DA5-F96C20A81F9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 name="Group 956">
                  <a:extLst>
                    <a:ext uri="{FF2B5EF4-FFF2-40B4-BE49-F238E27FC236}">
                      <a16:creationId xmlns:a16="http://schemas.microsoft.com/office/drawing/2014/main" id="{ED55C112-1191-7848-935D-2B9C089DD988}"/>
                    </a:ext>
                  </a:extLst>
                </p:cNvPr>
                <p:cNvGrpSpPr>
                  <a:grpSpLocks/>
                </p:cNvGrpSpPr>
                <p:nvPr/>
              </p:nvGrpSpPr>
              <p:grpSpPr bwMode="auto">
                <a:xfrm>
                  <a:off x="4749" y="668"/>
                  <a:ext cx="581" cy="145"/>
                  <a:chOff x="614" y="2568"/>
                  <a:chExt cx="725" cy="139"/>
                </a:xfrm>
              </p:grpSpPr>
              <p:sp>
                <p:nvSpPr>
                  <p:cNvPr id="92" name="AutoShape 957">
                    <a:extLst>
                      <a:ext uri="{FF2B5EF4-FFF2-40B4-BE49-F238E27FC236}">
                        <a16:creationId xmlns:a16="http://schemas.microsoft.com/office/drawing/2014/main" id="{1DBAA78E-13CD-DF4F-B911-0FE56C50FE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3" name="AutoShape 958">
                    <a:extLst>
                      <a:ext uri="{FF2B5EF4-FFF2-40B4-BE49-F238E27FC236}">
                        <a16:creationId xmlns:a16="http://schemas.microsoft.com/office/drawing/2014/main" id="{F42190D9-3A47-AE40-8D96-5783E98A459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8" name="Rectangle 959">
                  <a:extLst>
                    <a:ext uri="{FF2B5EF4-FFF2-40B4-BE49-F238E27FC236}">
                      <a16:creationId xmlns:a16="http://schemas.microsoft.com/office/drawing/2014/main" id="{A0EE816C-981E-A245-8BEA-9B2A082CECF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9" name="Group 960">
                  <a:extLst>
                    <a:ext uri="{FF2B5EF4-FFF2-40B4-BE49-F238E27FC236}">
                      <a16:creationId xmlns:a16="http://schemas.microsoft.com/office/drawing/2014/main" id="{0FF5932B-32E7-184C-8365-0DB8C93FC5CA}"/>
                    </a:ext>
                  </a:extLst>
                </p:cNvPr>
                <p:cNvGrpSpPr>
                  <a:grpSpLocks/>
                </p:cNvGrpSpPr>
                <p:nvPr/>
              </p:nvGrpSpPr>
              <p:grpSpPr bwMode="auto">
                <a:xfrm>
                  <a:off x="4747" y="994"/>
                  <a:ext cx="581" cy="134"/>
                  <a:chOff x="614" y="2568"/>
                  <a:chExt cx="725" cy="139"/>
                </a:xfrm>
              </p:grpSpPr>
              <p:sp>
                <p:nvSpPr>
                  <p:cNvPr id="90" name="AutoShape 961">
                    <a:extLst>
                      <a:ext uri="{FF2B5EF4-FFF2-40B4-BE49-F238E27FC236}">
                        <a16:creationId xmlns:a16="http://schemas.microsoft.com/office/drawing/2014/main" id="{D5735CCB-B198-FF41-B82F-C267E7FC29A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1" name="AutoShape 962">
                    <a:extLst>
                      <a:ext uri="{FF2B5EF4-FFF2-40B4-BE49-F238E27FC236}">
                        <a16:creationId xmlns:a16="http://schemas.microsoft.com/office/drawing/2014/main" id="{3B60A7C2-0373-394A-83E3-1D12165A994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0" name="Rectangle 963">
                  <a:extLst>
                    <a:ext uri="{FF2B5EF4-FFF2-40B4-BE49-F238E27FC236}">
                      <a16:creationId xmlns:a16="http://schemas.microsoft.com/office/drawing/2014/main" id="{4CFC3A38-3BC2-5B47-AD0D-CDFDD40F2FF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 name="Rectangle 964">
                  <a:extLst>
                    <a:ext uri="{FF2B5EF4-FFF2-40B4-BE49-F238E27FC236}">
                      <a16:creationId xmlns:a16="http://schemas.microsoft.com/office/drawing/2014/main" id="{BB11FE1A-1552-BB41-B2E7-390C0C13741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72" name="Group 965">
                  <a:extLst>
                    <a:ext uri="{FF2B5EF4-FFF2-40B4-BE49-F238E27FC236}">
                      <a16:creationId xmlns:a16="http://schemas.microsoft.com/office/drawing/2014/main" id="{2AD89119-922E-B648-B9BA-C14BA30C6223}"/>
                    </a:ext>
                  </a:extLst>
                </p:cNvPr>
                <p:cNvGrpSpPr>
                  <a:grpSpLocks/>
                </p:cNvGrpSpPr>
                <p:nvPr/>
              </p:nvGrpSpPr>
              <p:grpSpPr bwMode="auto">
                <a:xfrm>
                  <a:off x="4735" y="1627"/>
                  <a:ext cx="582" cy="151"/>
                  <a:chOff x="614" y="2568"/>
                  <a:chExt cx="725" cy="139"/>
                </a:xfrm>
              </p:grpSpPr>
              <p:sp>
                <p:nvSpPr>
                  <p:cNvPr id="88" name="AutoShape 966">
                    <a:extLst>
                      <a:ext uri="{FF2B5EF4-FFF2-40B4-BE49-F238E27FC236}">
                        <a16:creationId xmlns:a16="http://schemas.microsoft.com/office/drawing/2014/main" id="{BCCDD581-D51E-9D43-9FA6-B945E614737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9" name="AutoShape 967">
                    <a:extLst>
                      <a:ext uri="{FF2B5EF4-FFF2-40B4-BE49-F238E27FC236}">
                        <a16:creationId xmlns:a16="http://schemas.microsoft.com/office/drawing/2014/main" id="{3336C256-1F5F-5C43-BC13-100E97279E6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3" name="Freeform 968">
                  <a:extLst>
                    <a:ext uri="{FF2B5EF4-FFF2-40B4-BE49-F238E27FC236}">
                      <a16:creationId xmlns:a16="http://schemas.microsoft.com/office/drawing/2014/main" id="{2B46C6E3-7B8D-1E49-9DD1-E8FBE1F025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4" name="Group 969">
                  <a:extLst>
                    <a:ext uri="{FF2B5EF4-FFF2-40B4-BE49-F238E27FC236}">
                      <a16:creationId xmlns:a16="http://schemas.microsoft.com/office/drawing/2014/main" id="{42845C39-EB1C-A74A-9602-629E2C483F07}"/>
                    </a:ext>
                  </a:extLst>
                </p:cNvPr>
                <p:cNvGrpSpPr>
                  <a:grpSpLocks/>
                </p:cNvGrpSpPr>
                <p:nvPr/>
              </p:nvGrpSpPr>
              <p:grpSpPr bwMode="auto">
                <a:xfrm>
                  <a:off x="4739" y="1327"/>
                  <a:ext cx="582" cy="139"/>
                  <a:chOff x="614" y="2568"/>
                  <a:chExt cx="725" cy="139"/>
                </a:xfrm>
              </p:grpSpPr>
              <p:sp>
                <p:nvSpPr>
                  <p:cNvPr id="86" name="AutoShape 970">
                    <a:extLst>
                      <a:ext uri="{FF2B5EF4-FFF2-40B4-BE49-F238E27FC236}">
                        <a16:creationId xmlns:a16="http://schemas.microsoft.com/office/drawing/2014/main" id="{E9EC26BC-536B-9A4D-A5D1-B80E3A5831F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7" name="AutoShape 971">
                    <a:extLst>
                      <a:ext uri="{FF2B5EF4-FFF2-40B4-BE49-F238E27FC236}">
                        <a16:creationId xmlns:a16="http://schemas.microsoft.com/office/drawing/2014/main" id="{4346F8C3-E225-504C-B7D1-F0E7284E5D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5" name="Rectangle 972">
                  <a:extLst>
                    <a:ext uri="{FF2B5EF4-FFF2-40B4-BE49-F238E27FC236}">
                      <a16:creationId xmlns:a16="http://schemas.microsoft.com/office/drawing/2014/main" id="{9EF76C87-9673-A140-9B90-B1C747F2E74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6" name="Freeform 973">
                  <a:extLst>
                    <a:ext uri="{FF2B5EF4-FFF2-40B4-BE49-F238E27FC236}">
                      <a16:creationId xmlns:a16="http://schemas.microsoft.com/office/drawing/2014/main" id="{9F54E205-B3D7-C741-9DAC-FC5630E1ED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 name="Freeform 974">
                  <a:extLst>
                    <a:ext uri="{FF2B5EF4-FFF2-40B4-BE49-F238E27FC236}">
                      <a16:creationId xmlns:a16="http://schemas.microsoft.com/office/drawing/2014/main" id="{A2A73941-8A62-564D-9E1F-1E97F5D0B53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Oval 975">
                  <a:extLst>
                    <a:ext uri="{FF2B5EF4-FFF2-40B4-BE49-F238E27FC236}">
                      <a16:creationId xmlns:a16="http://schemas.microsoft.com/office/drawing/2014/main" id="{B10921DE-D355-E148-BC74-C852F750BF1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9" name="Freeform 976">
                  <a:extLst>
                    <a:ext uri="{FF2B5EF4-FFF2-40B4-BE49-F238E27FC236}">
                      <a16:creationId xmlns:a16="http://schemas.microsoft.com/office/drawing/2014/main" id="{CAA9296B-3FD5-1443-8A6E-78AA057357C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AutoShape 977">
                  <a:extLst>
                    <a:ext uri="{FF2B5EF4-FFF2-40B4-BE49-F238E27FC236}">
                      <a16:creationId xmlns:a16="http://schemas.microsoft.com/office/drawing/2014/main" id="{73403798-E605-1843-9637-456125B7781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1" name="AutoShape 978">
                  <a:extLst>
                    <a:ext uri="{FF2B5EF4-FFF2-40B4-BE49-F238E27FC236}">
                      <a16:creationId xmlns:a16="http://schemas.microsoft.com/office/drawing/2014/main" id="{51CB9CC4-29A4-CB47-98FF-5035BBB12FD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2" name="Oval 979">
                  <a:extLst>
                    <a:ext uri="{FF2B5EF4-FFF2-40B4-BE49-F238E27FC236}">
                      <a16:creationId xmlns:a16="http://schemas.microsoft.com/office/drawing/2014/main" id="{25C3ECED-65EE-BB4C-B7E7-EEDFF1B1FD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3" name="Oval 980">
                  <a:extLst>
                    <a:ext uri="{FF2B5EF4-FFF2-40B4-BE49-F238E27FC236}">
                      <a16:creationId xmlns:a16="http://schemas.microsoft.com/office/drawing/2014/main" id="{7D28427C-5A38-3247-A844-7AA4D1E9AAE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4" name="Oval 981">
                  <a:extLst>
                    <a:ext uri="{FF2B5EF4-FFF2-40B4-BE49-F238E27FC236}">
                      <a16:creationId xmlns:a16="http://schemas.microsoft.com/office/drawing/2014/main" id="{6A737BF6-ED80-D84C-93F5-14C21CFFA51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5" name="Rectangle 982">
                  <a:extLst>
                    <a:ext uri="{FF2B5EF4-FFF2-40B4-BE49-F238E27FC236}">
                      <a16:creationId xmlns:a16="http://schemas.microsoft.com/office/drawing/2014/main" id="{31D4B4C7-470B-8146-BA62-581C37DC88E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7" name="Group 36">
                <a:extLst>
                  <a:ext uri="{FF2B5EF4-FFF2-40B4-BE49-F238E27FC236}">
                    <a16:creationId xmlns:a16="http://schemas.microsoft.com/office/drawing/2014/main" id="{78A4440B-A0ED-3045-99D1-DB490A23DA6D}"/>
                  </a:ext>
                </a:extLst>
              </p:cNvPr>
              <p:cNvGrpSpPr/>
              <p:nvPr/>
            </p:nvGrpSpPr>
            <p:grpSpPr>
              <a:xfrm>
                <a:off x="2038044" y="2772101"/>
                <a:ext cx="350807" cy="305517"/>
                <a:chOff x="7487144" y="3389820"/>
                <a:chExt cx="350807" cy="305517"/>
              </a:xfrm>
            </p:grpSpPr>
            <p:pic>
              <p:nvPicPr>
                <p:cNvPr id="39" name="Picture 1115" descr="antenna_stylized">
                  <a:extLst>
                    <a:ext uri="{FF2B5EF4-FFF2-40B4-BE49-F238E27FC236}">
                      <a16:creationId xmlns:a16="http://schemas.microsoft.com/office/drawing/2014/main" id="{E0098A97-529C-D24A-BED3-797E4C3B3AF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1116" descr="laptop_keyboard">
                  <a:extLst>
                    <a:ext uri="{FF2B5EF4-FFF2-40B4-BE49-F238E27FC236}">
                      <a16:creationId xmlns:a16="http://schemas.microsoft.com/office/drawing/2014/main" id="{4841D43C-DCF1-184A-8A26-82784A893BE7}"/>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1117">
                  <a:extLst>
                    <a:ext uri="{FF2B5EF4-FFF2-40B4-BE49-F238E27FC236}">
                      <a16:creationId xmlns:a16="http://schemas.microsoft.com/office/drawing/2014/main" id="{78415C76-0CD1-174A-98AB-90355225D43D}"/>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 name="Freeform 1119">
                  <a:extLst>
                    <a:ext uri="{FF2B5EF4-FFF2-40B4-BE49-F238E27FC236}">
                      <a16:creationId xmlns:a16="http://schemas.microsoft.com/office/drawing/2014/main" id="{9C43B93F-3132-E64A-AD23-C4C6AFEF0B20}"/>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 name="Freeform 1120">
                  <a:extLst>
                    <a:ext uri="{FF2B5EF4-FFF2-40B4-BE49-F238E27FC236}">
                      <a16:creationId xmlns:a16="http://schemas.microsoft.com/office/drawing/2014/main" id="{D06121B8-94B8-B14C-9B06-9D135D0D3B19}"/>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Freeform 1121">
                  <a:extLst>
                    <a:ext uri="{FF2B5EF4-FFF2-40B4-BE49-F238E27FC236}">
                      <a16:creationId xmlns:a16="http://schemas.microsoft.com/office/drawing/2014/main" id="{C7306951-AFE2-C44B-A4FB-173C4956C84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Freeform 1122">
                  <a:extLst>
                    <a:ext uri="{FF2B5EF4-FFF2-40B4-BE49-F238E27FC236}">
                      <a16:creationId xmlns:a16="http://schemas.microsoft.com/office/drawing/2014/main" id="{526FBB8D-9924-B84E-8899-32BDA3B67E04}"/>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 name="Freeform 1123">
                  <a:extLst>
                    <a:ext uri="{FF2B5EF4-FFF2-40B4-BE49-F238E27FC236}">
                      <a16:creationId xmlns:a16="http://schemas.microsoft.com/office/drawing/2014/main" id="{0A4F0445-742A-8042-ABF2-7B6566A0B88F}"/>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Freeform 1124">
                  <a:extLst>
                    <a:ext uri="{FF2B5EF4-FFF2-40B4-BE49-F238E27FC236}">
                      <a16:creationId xmlns:a16="http://schemas.microsoft.com/office/drawing/2014/main" id="{C41D78EF-00D6-A246-953F-0103B4DBFD1D}"/>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8" name="Group 1125">
                  <a:extLst>
                    <a:ext uri="{FF2B5EF4-FFF2-40B4-BE49-F238E27FC236}">
                      <a16:creationId xmlns:a16="http://schemas.microsoft.com/office/drawing/2014/main" id="{170CCD7D-4DFB-ED4C-A769-33B5A27F799C}"/>
                    </a:ext>
                  </a:extLst>
                </p:cNvPr>
                <p:cNvGrpSpPr>
                  <a:grpSpLocks/>
                </p:cNvGrpSpPr>
                <p:nvPr/>
              </p:nvGrpSpPr>
              <p:grpSpPr bwMode="auto">
                <a:xfrm>
                  <a:off x="7593395" y="3625649"/>
                  <a:ext cx="64747" cy="27592"/>
                  <a:chOff x="1740" y="2642"/>
                  <a:chExt cx="752" cy="327"/>
                </a:xfrm>
              </p:grpSpPr>
              <p:sp>
                <p:nvSpPr>
                  <p:cNvPr id="56" name="Freeform 1126">
                    <a:extLst>
                      <a:ext uri="{FF2B5EF4-FFF2-40B4-BE49-F238E27FC236}">
                        <a16:creationId xmlns:a16="http://schemas.microsoft.com/office/drawing/2014/main" id="{05F35971-1782-5749-9342-B012D5C40B5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Freeform 1127">
                    <a:extLst>
                      <a:ext uri="{FF2B5EF4-FFF2-40B4-BE49-F238E27FC236}">
                        <a16:creationId xmlns:a16="http://schemas.microsoft.com/office/drawing/2014/main" id="{63B5942D-B5C8-0745-9794-C7DC3F9E581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Freeform 1128">
                    <a:extLst>
                      <a:ext uri="{FF2B5EF4-FFF2-40B4-BE49-F238E27FC236}">
                        <a16:creationId xmlns:a16="http://schemas.microsoft.com/office/drawing/2014/main" id="{A6F1A20F-E6D6-5E40-AB06-1C1BD24A92C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Freeform 1129">
                    <a:extLst>
                      <a:ext uri="{FF2B5EF4-FFF2-40B4-BE49-F238E27FC236}">
                        <a16:creationId xmlns:a16="http://schemas.microsoft.com/office/drawing/2014/main" id="{84E8035D-66C4-154E-BB85-5DAA7B7A1A3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Freeform 1130">
                    <a:extLst>
                      <a:ext uri="{FF2B5EF4-FFF2-40B4-BE49-F238E27FC236}">
                        <a16:creationId xmlns:a16="http://schemas.microsoft.com/office/drawing/2014/main" id="{285B43FE-F330-FF42-8492-FB82724AFD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Freeform 1131">
                    <a:extLst>
                      <a:ext uri="{FF2B5EF4-FFF2-40B4-BE49-F238E27FC236}">
                        <a16:creationId xmlns:a16="http://schemas.microsoft.com/office/drawing/2014/main" id="{844816C5-1748-2D45-83A7-195A8D135A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9" name="Freeform 1132">
                  <a:extLst>
                    <a:ext uri="{FF2B5EF4-FFF2-40B4-BE49-F238E27FC236}">
                      <a16:creationId xmlns:a16="http://schemas.microsoft.com/office/drawing/2014/main" id="{08E0FC3C-93BA-074F-B1C2-DE0EFBFD742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Freeform 1133">
                  <a:extLst>
                    <a:ext uri="{FF2B5EF4-FFF2-40B4-BE49-F238E27FC236}">
                      <a16:creationId xmlns:a16="http://schemas.microsoft.com/office/drawing/2014/main" id="{8918D248-5581-4B43-A4D3-FB14F1FD40EB}"/>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Freeform 1134">
                  <a:extLst>
                    <a:ext uri="{FF2B5EF4-FFF2-40B4-BE49-F238E27FC236}">
                      <a16:creationId xmlns:a16="http://schemas.microsoft.com/office/drawing/2014/main" id="{AFE5BACB-C024-E04A-B73C-0D8CCF26791C}"/>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Freeform 1135">
                  <a:extLst>
                    <a:ext uri="{FF2B5EF4-FFF2-40B4-BE49-F238E27FC236}">
                      <a16:creationId xmlns:a16="http://schemas.microsoft.com/office/drawing/2014/main" id="{72F90EE8-19A3-E84B-83C8-D6F6140EC7E2}"/>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Freeform 1136">
                  <a:extLst>
                    <a:ext uri="{FF2B5EF4-FFF2-40B4-BE49-F238E27FC236}">
                      <a16:creationId xmlns:a16="http://schemas.microsoft.com/office/drawing/2014/main" id="{40C04A10-8538-3949-B3B2-89D22061578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Freeform 1137">
                  <a:extLst>
                    <a:ext uri="{FF2B5EF4-FFF2-40B4-BE49-F238E27FC236}">
                      <a16:creationId xmlns:a16="http://schemas.microsoft.com/office/drawing/2014/main" id="{3335BA6E-9032-6D4E-B5CD-0FB317F0F8A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5" name="Picture 1118" descr="screen">
                  <a:extLst>
                    <a:ext uri="{FF2B5EF4-FFF2-40B4-BE49-F238E27FC236}">
                      <a16:creationId xmlns:a16="http://schemas.microsoft.com/office/drawing/2014/main" id="{FA8C8063-0056-6F45-99A9-1A6B7745B59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 name="Line 432">
                <a:extLst>
                  <a:ext uri="{FF2B5EF4-FFF2-40B4-BE49-F238E27FC236}">
                    <a16:creationId xmlns:a16="http://schemas.microsoft.com/office/drawing/2014/main" id="{2F8D58BD-73EE-F147-AB35-E4281425AE9A}"/>
                  </a:ext>
                </a:extLst>
              </p:cNvPr>
              <p:cNvSpPr>
                <a:spLocks noChangeShapeType="1"/>
              </p:cNvSpPr>
              <p:nvPr/>
            </p:nvSpPr>
            <p:spPr bwMode="auto">
              <a:xfrm flipV="1">
                <a:off x="8093653" y="3049307"/>
                <a:ext cx="69231" cy="779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63" name="Group 162">
            <a:extLst>
              <a:ext uri="{FF2B5EF4-FFF2-40B4-BE49-F238E27FC236}">
                <a16:creationId xmlns:a16="http://schemas.microsoft.com/office/drawing/2014/main" id="{6625F646-CB28-BF49-ADE3-ACF6103BA5A8}"/>
              </a:ext>
            </a:extLst>
          </p:cNvPr>
          <p:cNvGrpSpPr/>
          <p:nvPr/>
        </p:nvGrpSpPr>
        <p:grpSpPr>
          <a:xfrm>
            <a:off x="1893346" y="3944419"/>
            <a:ext cx="7964014" cy="1722627"/>
            <a:chOff x="1247888" y="3937689"/>
            <a:chExt cx="7964014" cy="1722627"/>
          </a:xfrm>
        </p:grpSpPr>
        <p:sp>
          <p:nvSpPr>
            <p:cNvPr id="164" name="Freeform 427">
              <a:extLst>
                <a:ext uri="{FF2B5EF4-FFF2-40B4-BE49-F238E27FC236}">
                  <a16:creationId xmlns:a16="http://schemas.microsoft.com/office/drawing/2014/main" id="{3E33203E-3289-D140-B967-745B62BFBEDB}"/>
                </a:ext>
              </a:extLst>
            </p:cNvPr>
            <p:cNvSpPr>
              <a:spLocks/>
            </p:cNvSpPr>
            <p:nvPr/>
          </p:nvSpPr>
          <p:spPr bwMode="auto">
            <a:xfrm flipV="1">
              <a:off x="7166385" y="497938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64">
              <a:extLst>
                <a:ext uri="{FF2B5EF4-FFF2-40B4-BE49-F238E27FC236}">
                  <a16:creationId xmlns:a16="http://schemas.microsoft.com/office/drawing/2014/main" id="{0BCB11AB-B2F7-D948-B2EF-373393072000}"/>
                </a:ext>
              </a:extLst>
            </p:cNvPr>
            <p:cNvSpPr/>
            <p:nvPr/>
          </p:nvSpPr>
          <p:spPr>
            <a:xfrm>
              <a:off x="3604609" y="490170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419">
              <a:extLst>
                <a:ext uri="{FF2B5EF4-FFF2-40B4-BE49-F238E27FC236}">
                  <a16:creationId xmlns:a16="http://schemas.microsoft.com/office/drawing/2014/main" id="{B76948FB-AF5B-0541-8638-E5D52C8B99AA}"/>
                </a:ext>
              </a:extLst>
            </p:cNvPr>
            <p:cNvSpPr>
              <a:spLocks noChangeArrowheads="1"/>
            </p:cNvSpPr>
            <p:nvPr/>
          </p:nvSpPr>
          <p:spPr bwMode="auto">
            <a:xfrm>
              <a:off x="1985393" y="484421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420">
              <a:extLst>
                <a:ext uri="{FF2B5EF4-FFF2-40B4-BE49-F238E27FC236}">
                  <a16:creationId xmlns:a16="http://schemas.microsoft.com/office/drawing/2014/main" id="{30719E9D-9099-A647-896E-AC74938CEE18}"/>
                </a:ext>
              </a:extLst>
            </p:cNvPr>
            <p:cNvSpPr>
              <a:spLocks noChangeArrowheads="1"/>
            </p:cNvSpPr>
            <p:nvPr/>
          </p:nvSpPr>
          <p:spPr bwMode="auto">
            <a:xfrm>
              <a:off x="1751669" y="458038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68" name="Picture 778" descr="antenna_radiation_stylized">
              <a:extLst>
                <a:ext uri="{FF2B5EF4-FFF2-40B4-BE49-F238E27FC236}">
                  <a16:creationId xmlns:a16="http://schemas.microsoft.com/office/drawing/2014/main" id="{C91D4B18-43D5-EF4A-88EF-7E8FD3C8A1E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8277" y="511535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Line 443">
              <a:extLst>
                <a:ext uri="{FF2B5EF4-FFF2-40B4-BE49-F238E27FC236}">
                  <a16:creationId xmlns:a16="http://schemas.microsoft.com/office/drawing/2014/main" id="{454B5947-4A8A-9D49-8DFE-6D3188BDEE3E}"/>
                </a:ext>
              </a:extLst>
            </p:cNvPr>
            <p:cNvSpPr>
              <a:spLocks noChangeShapeType="1"/>
            </p:cNvSpPr>
            <p:nvPr/>
          </p:nvSpPr>
          <p:spPr bwMode="auto">
            <a:xfrm>
              <a:off x="2809465" y="515496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Line 449">
              <a:extLst>
                <a:ext uri="{FF2B5EF4-FFF2-40B4-BE49-F238E27FC236}">
                  <a16:creationId xmlns:a16="http://schemas.microsoft.com/office/drawing/2014/main" id="{6058DF86-219F-1442-98BE-A84F4EA71646}"/>
                </a:ext>
              </a:extLst>
            </p:cNvPr>
            <p:cNvSpPr>
              <a:spLocks noChangeShapeType="1"/>
            </p:cNvSpPr>
            <p:nvPr/>
          </p:nvSpPr>
          <p:spPr bwMode="auto">
            <a:xfrm flipV="1">
              <a:off x="2418940" y="536609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1" name="Group 1139">
              <a:extLst>
                <a:ext uri="{FF2B5EF4-FFF2-40B4-BE49-F238E27FC236}">
                  <a16:creationId xmlns:a16="http://schemas.microsoft.com/office/drawing/2014/main" id="{B6F93619-8EBA-8047-B5AA-B67688928CAF}"/>
                </a:ext>
              </a:extLst>
            </p:cNvPr>
            <p:cNvGrpSpPr>
              <a:grpSpLocks/>
            </p:cNvGrpSpPr>
            <p:nvPr/>
          </p:nvGrpSpPr>
          <p:grpSpPr bwMode="auto">
            <a:xfrm flipH="1">
              <a:off x="2538315" y="4858274"/>
              <a:ext cx="359261" cy="342045"/>
              <a:chOff x="2839" y="3501"/>
              <a:chExt cx="755" cy="803"/>
            </a:xfrm>
          </p:grpSpPr>
          <p:pic>
            <p:nvPicPr>
              <p:cNvPr id="360" name="Picture 1140" descr="desktop_computer_stylized_medium">
                <a:extLst>
                  <a:ext uri="{FF2B5EF4-FFF2-40B4-BE49-F238E27FC236}">
                    <a16:creationId xmlns:a16="http://schemas.microsoft.com/office/drawing/2014/main" id="{9AA4C0EB-F2B9-5C40-9AAD-C964FC96B5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 name="Freeform 1141">
                <a:extLst>
                  <a:ext uri="{FF2B5EF4-FFF2-40B4-BE49-F238E27FC236}">
                    <a16:creationId xmlns:a16="http://schemas.microsoft.com/office/drawing/2014/main" id="{9FCC53DC-0637-C94C-BE0F-F02C827FE68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2FE198B9-7149-3748-83AB-A5F078F11963}"/>
                </a:ext>
              </a:extLst>
            </p:cNvPr>
            <p:cNvGrpSpPr/>
            <p:nvPr/>
          </p:nvGrpSpPr>
          <p:grpSpPr>
            <a:xfrm>
              <a:off x="2349754" y="4616555"/>
              <a:ext cx="347997" cy="396620"/>
              <a:chOff x="7797061" y="3296104"/>
              <a:chExt cx="347997" cy="396620"/>
            </a:xfrm>
          </p:grpSpPr>
          <p:pic>
            <p:nvPicPr>
              <p:cNvPr id="358" name="Picture 571" descr="fridge2.png">
                <a:extLst>
                  <a:ext uri="{FF2B5EF4-FFF2-40B4-BE49-F238E27FC236}">
                    <a16:creationId xmlns:a16="http://schemas.microsoft.com/office/drawing/2014/main" id="{55A686EF-B93A-2E49-983E-8D991DABA78A}"/>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1115" descr="antenna_stylized">
                <a:extLst>
                  <a:ext uri="{FF2B5EF4-FFF2-40B4-BE49-F238E27FC236}">
                    <a16:creationId xmlns:a16="http://schemas.microsoft.com/office/drawing/2014/main" id="{A80E5470-9869-3C43-90E4-127355F916F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3" name="Group 172">
              <a:extLst>
                <a:ext uri="{FF2B5EF4-FFF2-40B4-BE49-F238E27FC236}">
                  <a16:creationId xmlns:a16="http://schemas.microsoft.com/office/drawing/2014/main" id="{60C54E11-67F5-4A4E-A2AF-8BE2E629DCB0}"/>
                </a:ext>
              </a:extLst>
            </p:cNvPr>
            <p:cNvGrpSpPr/>
            <p:nvPr/>
          </p:nvGrpSpPr>
          <p:grpSpPr>
            <a:xfrm>
              <a:off x="2596389" y="5257125"/>
              <a:ext cx="354986" cy="175668"/>
              <a:chOff x="7493876" y="2774731"/>
              <a:chExt cx="1481958" cy="894622"/>
            </a:xfrm>
          </p:grpSpPr>
          <p:sp>
            <p:nvSpPr>
              <p:cNvPr id="351" name="Freeform 350">
                <a:extLst>
                  <a:ext uri="{FF2B5EF4-FFF2-40B4-BE49-F238E27FC236}">
                    <a16:creationId xmlns:a16="http://schemas.microsoft.com/office/drawing/2014/main" id="{7F4AF260-652B-EF44-89D9-BD3260595B4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2" name="Oval 351">
                <a:extLst>
                  <a:ext uri="{FF2B5EF4-FFF2-40B4-BE49-F238E27FC236}">
                    <a16:creationId xmlns:a16="http://schemas.microsoft.com/office/drawing/2014/main" id="{1E6CCB26-EABC-114E-8B27-EEBB044709C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3" name="Group 352">
                <a:extLst>
                  <a:ext uri="{FF2B5EF4-FFF2-40B4-BE49-F238E27FC236}">
                    <a16:creationId xmlns:a16="http://schemas.microsoft.com/office/drawing/2014/main" id="{74919072-B307-414C-8880-5C86357563F0}"/>
                  </a:ext>
                </a:extLst>
              </p:cNvPr>
              <p:cNvGrpSpPr/>
              <p:nvPr/>
            </p:nvGrpSpPr>
            <p:grpSpPr>
              <a:xfrm>
                <a:off x="7713663" y="2848339"/>
                <a:ext cx="1042107" cy="425543"/>
                <a:chOff x="7786941" y="2884917"/>
                <a:chExt cx="897649" cy="353919"/>
              </a:xfrm>
            </p:grpSpPr>
            <p:sp>
              <p:nvSpPr>
                <p:cNvPr id="354" name="Freeform 353">
                  <a:extLst>
                    <a:ext uri="{FF2B5EF4-FFF2-40B4-BE49-F238E27FC236}">
                      <a16:creationId xmlns:a16="http://schemas.microsoft.com/office/drawing/2014/main" id="{E0C5F965-29E7-514D-A4D3-C48DA6A2E3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EA78008F-6ED2-CD44-BB1D-0B85E9D449D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6" name="Freeform 355">
                  <a:extLst>
                    <a:ext uri="{FF2B5EF4-FFF2-40B4-BE49-F238E27FC236}">
                      <a16:creationId xmlns:a16="http://schemas.microsoft.com/office/drawing/2014/main" id="{911A8F5C-968F-3744-A9A0-26F6710EC6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7BA388E5-41E6-4E45-978C-FB81AFF279A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174" name="Picture 777" descr="access_point_stylized_small">
              <a:extLst>
                <a:ext uri="{FF2B5EF4-FFF2-40B4-BE49-F238E27FC236}">
                  <a16:creationId xmlns:a16="http://schemas.microsoft.com/office/drawing/2014/main" id="{77CD81F2-00F3-634F-9A0C-532DA2568C2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0201" y="515303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5" name="Straight Connector 174">
              <a:extLst>
                <a:ext uri="{FF2B5EF4-FFF2-40B4-BE49-F238E27FC236}">
                  <a16:creationId xmlns:a16="http://schemas.microsoft.com/office/drawing/2014/main" id="{B61B6E9C-199A-204A-899B-839085F3A270}"/>
                </a:ext>
              </a:extLst>
            </p:cNvPr>
            <p:cNvCxnSpPr/>
            <p:nvPr/>
          </p:nvCxnSpPr>
          <p:spPr>
            <a:xfrm>
              <a:off x="2944738" y="536789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6" name="Line 431">
              <a:extLst>
                <a:ext uri="{FF2B5EF4-FFF2-40B4-BE49-F238E27FC236}">
                  <a16:creationId xmlns:a16="http://schemas.microsoft.com/office/drawing/2014/main" id="{8A5506A1-D7E9-CD4B-9B28-DABF55DF7D47}"/>
                </a:ext>
              </a:extLst>
            </p:cNvPr>
            <p:cNvSpPr>
              <a:spLocks noChangeShapeType="1"/>
            </p:cNvSpPr>
            <p:nvPr/>
          </p:nvSpPr>
          <p:spPr bwMode="auto">
            <a:xfrm>
              <a:off x="8003985" y="509849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Line 432">
              <a:extLst>
                <a:ext uri="{FF2B5EF4-FFF2-40B4-BE49-F238E27FC236}">
                  <a16:creationId xmlns:a16="http://schemas.microsoft.com/office/drawing/2014/main" id="{1FC5159E-9BC7-1B42-9CB8-C841CCAA46B7}"/>
                </a:ext>
              </a:extLst>
            </p:cNvPr>
            <p:cNvSpPr>
              <a:spLocks noChangeShapeType="1"/>
            </p:cNvSpPr>
            <p:nvPr/>
          </p:nvSpPr>
          <p:spPr bwMode="auto">
            <a:xfrm flipV="1">
              <a:off x="7421092" y="509849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Line 433">
              <a:extLst>
                <a:ext uri="{FF2B5EF4-FFF2-40B4-BE49-F238E27FC236}">
                  <a16:creationId xmlns:a16="http://schemas.microsoft.com/office/drawing/2014/main" id="{83CF2A6F-2C6A-D14F-88DE-91B700133432}"/>
                </a:ext>
              </a:extLst>
            </p:cNvPr>
            <p:cNvSpPr>
              <a:spLocks noChangeShapeType="1"/>
            </p:cNvSpPr>
            <p:nvPr/>
          </p:nvSpPr>
          <p:spPr bwMode="auto">
            <a:xfrm flipV="1">
              <a:off x="7392770" y="536885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9" name="Group 178">
              <a:extLst>
                <a:ext uri="{FF2B5EF4-FFF2-40B4-BE49-F238E27FC236}">
                  <a16:creationId xmlns:a16="http://schemas.microsoft.com/office/drawing/2014/main" id="{C849A746-879E-EB49-87BB-C8227667FD36}"/>
                </a:ext>
              </a:extLst>
            </p:cNvPr>
            <p:cNvGrpSpPr/>
            <p:nvPr/>
          </p:nvGrpSpPr>
          <p:grpSpPr>
            <a:xfrm>
              <a:off x="8281372" y="5229706"/>
              <a:ext cx="397110" cy="220011"/>
              <a:chOff x="7493876" y="2774731"/>
              <a:chExt cx="1481958" cy="894622"/>
            </a:xfrm>
          </p:grpSpPr>
          <p:sp>
            <p:nvSpPr>
              <p:cNvPr id="344" name="Freeform 343">
                <a:extLst>
                  <a:ext uri="{FF2B5EF4-FFF2-40B4-BE49-F238E27FC236}">
                    <a16:creationId xmlns:a16="http://schemas.microsoft.com/office/drawing/2014/main" id="{D718053D-32C7-4A4B-8A4C-D2845A746C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5" name="Oval 344">
                <a:extLst>
                  <a:ext uri="{FF2B5EF4-FFF2-40B4-BE49-F238E27FC236}">
                    <a16:creationId xmlns:a16="http://schemas.microsoft.com/office/drawing/2014/main" id="{CC76EF5B-57B6-674C-A9DE-E6C77041449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6" name="Group 345">
                <a:extLst>
                  <a:ext uri="{FF2B5EF4-FFF2-40B4-BE49-F238E27FC236}">
                    <a16:creationId xmlns:a16="http://schemas.microsoft.com/office/drawing/2014/main" id="{EDC2D173-0C93-E848-BEE8-6107873B115D}"/>
                  </a:ext>
                </a:extLst>
              </p:cNvPr>
              <p:cNvGrpSpPr/>
              <p:nvPr/>
            </p:nvGrpSpPr>
            <p:grpSpPr>
              <a:xfrm>
                <a:off x="7713663" y="2848339"/>
                <a:ext cx="1042107" cy="425543"/>
                <a:chOff x="7786941" y="2884917"/>
                <a:chExt cx="897649" cy="353919"/>
              </a:xfrm>
            </p:grpSpPr>
            <p:sp>
              <p:nvSpPr>
                <p:cNvPr id="347" name="Freeform 346">
                  <a:extLst>
                    <a:ext uri="{FF2B5EF4-FFF2-40B4-BE49-F238E27FC236}">
                      <a16:creationId xmlns:a16="http://schemas.microsoft.com/office/drawing/2014/main" id="{90B1BD09-F486-7E4C-86EB-9C668696D4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Freeform 347">
                  <a:extLst>
                    <a:ext uri="{FF2B5EF4-FFF2-40B4-BE49-F238E27FC236}">
                      <a16:creationId xmlns:a16="http://schemas.microsoft.com/office/drawing/2014/main" id="{73253F2A-8C71-2143-8D7D-9E0C6DBC7B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F7002948-32DF-A749-8E69-69FD52EE8AC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4F9EAB0D-6878-E94F-9345-4B645274C0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0" name="Group 179">
              <a:extLst>
                <a:ext uri="{FF2B5EF4-FFF2-40B4-BE49-F238E27FC236}">
                  <a16:creationId xmlns:a16="http://schemas.microsoft.com/office/drawing/2014/main" id="{3E703AE1-F964-8340-8DC8-D52FC0348ADA}"/>
                </a:ext>
              </a:extLst>
            </p:cNvPr>
            <p:cNvGrpSpPr/>
            <p:nvPr/>
          </p:nvGrpSpPr>
          <p:grpSpPr>
            <a:xfrm>
              <a:off x="1247888" y="3937689"/>
              <a:ext cx="1045784" cy="958635"/>
              <a:chOff x="1334466" y="2016802"/>
              <a:chExt cx="1045784" cy="958635"/>
            </a:xfrm>
          </p:grpSpPr>
          <p:sp>
            <p:nvSpPr>
              <p:cNvPr id="336" name="Freeform 917">
                <a:extLst>
                  <a:ext uri="{FF2B5EF4-FFF2-40B4-BE49-F238E27FC236}">
                    <a16:creationId xmlns:a16="http://schemas.microsoft.com/office/drawing/2014/main" id="{89995382-B255-B047-94E8-5FF8E99FB609}"/>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7" name="Rectangle 228">
                <a:extLst>
                  <a:ext uri="{FF2B5EF4-FFF2-40B4-BE49-F238E27FC236}">
                    <a16:creationId xmlns:a16="http://schemas.microsoft.com/office/drawing/2014/main" id="{EE077515-F58A-AD4A-8E0C-A162F3D4FFBA}"/>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229">
                <a:extLst>
                  <a:ext uri="{FF2B5EF4-FFF2-40B4-BE49-F238E27FC236}">
                    <a16:creationId xmlns:a16="http://schemas.microsoft.com/office/drawing/2014/main" id="{4FE4EF05-383D-F745-817F-5BF2E7943833}"/>
                  </a:ext>
                </a:extLst>
              </p:cNvPr>
              <p:cNvSpPr>
                <a:spLocks noChangeArrowheads="1"/>
              </p:cNvSpPr>
              <p:nvPr/>
            </p:nvSpPr>
            <p:spPr bwMode="auto">
              <a:xfrm>
                <a:off x="1438720" y="2372695"/>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9" name="Text Box 230">
                <a:extLst>
                  <a:ext uri="{FF2B5EF4-FFF2-40B4-BE49-F238E27FC236}">
                    <a16:creationId xmlns:a16="http://schemas.microsoft.com/office/drawing/2014/main" id="{64273727-82B3-4B44-B510-20A843724DF0}"/>
                  </a:ext>
                </a:extLst>
              </p:cNvPr>
              <p:cNvSpPr txBox="1">
                <a:spLocks noChangeArrowheads="1"/>
              </p:cNvSpPr>
              <p:nvPr/>
            </p:nvSpPr>
            <p:spPr bwMode="auto">
              <a:xfrm>
                <a:off x="1334466" y="201680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40" name="Straight Connector 339">
                <a:extLst>
                  <a:ext uri="{FF2B5EF4-FFF2-40B4-BE49-F238E27FC236}">
                    <a16:creationId xmlns:a16="http://schemas.microsoft.com/office/drawing/2014/main" id="{D8F5444D-BEFA-884A-BBCF-D18DFE69A07B}"/>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5BCED9EA-0AF6-294A-ADEE-A9F3FF3C86CB}"/>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39BD6144-55FD-AE4F-9307-2D52AD9E6DBA}"/>
                  </a:ext>
                </a:extLst>
              </p:cNvPr>
              <p:cNvCxnSpPr>
                <a:cxnSpLocks/>
              </p:cNvCxnSpPr>
              <p:nvPr/>
            </p:nvCxnSpPr>
            <p:spPr>
              <a:xfrm>
                <a:off x="1433493"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D98C95D5-25CB-294D-963A-D197CF1A4289}"/>
                  </a:ext>
                </a:extLst>
              </p:cNvPr>
              <p:cNvCxnSpPr>
                <a:cxnSpLocks/>
              </p:cNvCxnSpPr>
              <p:nvPr/>
            </p:nvCxnSpPr>
            <p:spPr>
              <a:xfrm>
                <a:off x="1433038"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07C48CC7-AAEB-0946-8063-C9E575A247A9}"/>
                </a:ext>
              </a:extLst>
            </p:cNvPr>
            <p:cNvGrpSpPr/>
            <p:nvPr/>
          </p:nvGrpSpPr>
          <p:grpSpPr>
            <a:xfrm>
              <a:off x="2039837" y="4710271"/>
              <a:ext cx="350807" cy="305517"/>
              <a:chOff x="7487144" y="3389820"/>
              <a:chExt cx="350807" cy="305517"/>
            </a:xfrm>
          </p:grpSpPr>
          <p:pic>
            <p:nvPicPr>
              <p:cNvPr id="313" name="Picture 1115" descr="antenna_stylized">
                <a:extLst>
                  <a:ext uri="{FF2B5EF4-FFF2-40B4-BE49-F238E27FC236}">
                    <a16:creationId xmlns:a16="http://schemas.microsoft.com/office/drawing/2014/main" id="{AAA19FA1-0368-DF40-92D4-76FFC0F1584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1116" descr="laptop_keyboard">
                <a:extLst>
                  <a:ext uri="{FF2B5EF4-FFF2-40B4-BE49-F238E27FC236}">
                    <a16:creationId xmlns:a16="http://schemas.microsoft.com/office/drawing/2014/main" id="{AB6CE078-49B8-8A41-8D50-0594F9C1BBE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 name="Freeform 1117">
                <a:extLst>
                  <a:ext uri="{FF2B5EF4-FFF2-40B4-BE49-F238E27FC236}">
                    <a16:creationId xmlns:a16="http://schemas.microsoft.com/office/drawing/2014/main" id="{F6871B47-522C-954C-9A40-275CAAA9F6C4}"/>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Freeform 1119">
                <a:extLst>
                  <a:ext uri="{FF2B5EF4-FFF2-40B4-BE49-F238E27FC236}">
                    <a16:creationId xmlns:a16="http://schemas.microsoft.com/office/drawing/2014/main" id="{8DA90D9B-4740-8646-B64A-655DFB4FEAD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7" name="Freeform 1120">
                <a:extLst>
                  <a:ext uri="{FF2B5EF4-FFF2-40B4-BE49-F238E27FC236}">
                    <a16:creationId xmlns:a16="http://schemas.microsoft.com/office/drawing/2014/main" id="{9574B39A-D407-D34B-8559-DA27DA2FD8F7}"/>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8" name="Freeform 1121">
                <a:extLst>
                  <a:ext uri="{FF2B5EF4-FFF2-40B4-BE49-F238E27FC236}">
                    <a16:creationId xmlns:a16="http://schemas.microsoft.com/office/drawing/2014/main" id="{30E9A6E9-8D32-BF44-823B-FFD30BEE7933}"/>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9" name="Freeform 1122">
                <a:extLst>
                  <a:ext uri="{FF2B5EF4-FFF2-40B4-BE49-F238E27FC236}">
                    <a16:creationId xmlns:a16="http://schemas.microsoft.com/office/drawing/2014/main" id="{F31ACDDA-FF16-3D44-A912-A18B8CDC6B0E}"/>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0" name="Freeform 1123">
                <a:extLst>
                  <a:ext uri="{FF2B5EF4-FFF2-40B4-BE49-F238E27FC236}">
                    <a16:creationId xmlns:a16="http://schemas.microsoft.com/office/drawing/2014/main" id="{BCB7561E-9330-694A-9985-D7445FE45F79}"/>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1" name="Freeform 1124">
                <a:extLst>
                  <a:ext uri="{FF2B5EF4-FFF2-40B4-BE49-F238E27FC236}">
                    <a16:creationId xmlns:a16="http://schemas.microsoft.com/office/drawing/2014/main" id="{41D1BD11-F952-CB47-9129-3E7E507017FA}"/>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22" name="Group 1125">
                <a:extLst>
                  <a:ext uri="{FF2B5EF4-FFF2-40B4-BE49-F238E27FC236}">
                    <a16:creationId xmlns:a16="http://schemas.microsoft.com/office/drawing/2014/main" id="{A3446849-62A2-8542-A296-B969943DE4A0}"/>
                  </a:ext>
                </a:extLst>
              </p:cNvPr>
              <p:cNvGrpSpPr>
                <a:grpSpLocks/>
              </p:cNvGrpSpPr>
              <p:nvPr/>
            </p:nvGrpSpPr>
            <p:grpSpPr bwMode="auto">
              <a:xfrm>
                <a:off x="7593395" y="3625649"/>
                <a:ext cx="64747" cy="27592"/>
                <a:chOff x="1740" y="2642"/>
                <a:chExt cx="752" cy="327"/>
              </a:xfrm>
            </p:grpSpPr>
            <p:sp>
              <p:nvSpPr>
                <p:cNvPr id="330" name="Freeform 1126">
                  <a:extLst>
                    <a:ext uri="{FF2B5EF4-FFF2-40B4-BE49-F238E27FC236}">
                      <a16:creationId xmlns:a16="http://schemas.microsoft.com/office/drawing/2014/main" id="{854957C7-A6F8-584A-8136-08CE713AE2B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1" name="Freeform 1127">
                  <a:extLst>
                    <a:ext uri="{FF2B5EF4-FFF2-40B4-BE49-F238E27FC236}">
                      <a16:creationId xmlns:a16="http://schemas.microsoft.com/office/drawing/2014/main" id="{3BDE3BA0-2B7B-7241-98DA-90A08473190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Freeform 1128">
                  <a:extLst>
                    <a:ext uri="{FF2B5EF4-FFF2-40B4-BE49-F238E27FC236}">
                      <a16:creationId xmlns:a16="http://schemas.microsoft.com/office/drawing/2014/main" id="{7FD196ED-AC40-F642-B785-A7326FF6FF1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3" name="Freeform 1129">
                  <a:extLst>
                    <a:ext uri="{FF2B5EF4-FFF2-40B4-BE49-F238E27FC236}">
                      <a16:creationId xmlns:a16="http://schemas.microsoft.com/office/drawing/2014/main" id="{F9F62D58-715C-024C-AF2C-DAEEDD8FFDF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4" name="Freeform 1130">
                  <a:extLst>
                    <a:ext uri="{FF2B5EF4-FFF2-40B4-BE49-F238E27FC236}">
                      <a16:creationId xmlns:a16="http://schemas.microsoft.com/office/drawing/2014/main" id="{2FAB5452-3CC8-5E47-A0D5-CCE2850D3AE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5" name="Freeform 1131">
                  <a:extLst>
                    <a:ext uri="{FF2B5EF4-FFF2-40B4-BE49-F238E27FC236}">
                      <a16:creationId xmlns:a16="http://schemas.microsoft.com/office/drawing/2014/main" id="{A8657BA1-E1F7-6D49-88E2-4DABEA06402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3" name="Freeform 1132">
                <a:extLst>
                  <a:ext uri="{FF2B5EF4-FFF2-40B4-BE49-F238E27FC236}">
                    <a16:creationId xmlns:a16="http://schemas.microsoft.com/office/drawing/2014/main" id="{0CC5D4B5-D6D6-6741-9042-2CEBEEB5481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4" name="Freeform 1133">
                <a:extLst>
                  <a:ext uri="{FF2B5EF4-FFF2-40B4-BE49-F238E27FC236}">
                    <a16:creationId xmlns:a16="http://schemas.microsoft.com/office/drawing/2014/main" id="{0DFC5264-B526-464C-AC37-79E9200C7943}"/>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Freeform 1134">
                <a:extLst>
                  <a:ext uri="{FF2B5EF4-FFF2-40B4-BE49-F238E27FC236}">
                    <a16:creationId xmlns:a16="http://schemas.microsoft.com/office/drawing/2014/main" id="{91756265-8678-D24C-8103-2B04C39DAF4E}"/>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6" name="Freeform 1135">
                <a:extLst>
                  <a:ext uri="{FF2B5EF4-FFF2-40B4-BE49-F238E27FC236}">
                    <a16:creationId xmlns:a16="http://schemas.microsoft.com/office/drawing/2014/main" id="{C943CCEA-E4F4-C04A-B33A-E5077AAF3FC1}"/>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1136">
                <a:extLst>
                  <a:ext uri="{FF2B5EF4-FFF2-40B4-BE49-F238E27FC236}">
                    <a16:creationId xmlns:a16="http://schemas.microsoft.com/office/drawing/2014/main" id="{C95468FA-7E0F-554C-9CE0-9E45F3AE8B7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Freeform 1137">
                <a:extLst>
                  <a:ext uri="{FF2B5EF4-FFF2-40B4-BE49-F238E27FC236}">
                    <a16:creationId xmlns:a16="http://schemas.microsoft.com/office/drawing/2014/main" id="{3D372F41-CBC3-B346-B000-225A34AB043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29" name="Picture 1118" descr="screen">
                <a:extLst>
                  <a:ext uri="{FF2B5EF4-FFF2-40B4-BE49-F238E27FC236}">
                    <a16:creationId xmlns:a16="http://schemas.microsoft.com/office/drawing/2014/main" id="{AD04FF5E-4D98-2C48-BBFE-49B70FAF659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2" name="Group 181">
              <a:extLst>
                <a:ext uri="{FF2B5EF4-FFF2-40B4-BE49-F238E27FC236}">
                  <a16:creationId xmlns:a16="http://schemas.microsoft.com/office/drawing/2014/main" id="{B8F44290-F8ED-1049-B284-AFDBEE082088}"/>
                </a:ext>
              </a:extLst>
            </p:cNvPr>
            <p:cNvGrpSpPr/>
            <p:nvPr/>
          </p:nvGrpSpPr>
          <p:grpSpPr>
            <a:xfrm>
              <a:off x="8203190" y="4015802"/>
              <a:ext cx="1008712" cy="969393"/>
              <a:chOff x="8854651" y="4004028"/>
              <a:chExt cx="1008712" cy="969393"/>
            </a:xfrm>
          </p:grpSpPr>
          <p:sp>
            <p:nvSpPr>
              <p:cNvPr id="305" name="Freeform 917">
                <a:extLst>
                  <a:ext uri="{FF2B5EF4-FFF2-40B4-BE49-F238E27FC236}">
                    <a16:creationId xmlns:a16="http://schemas.microsoft.com/office/drawing/2014/main" id="{3D13E50F-70CF-E549-8B3C-B36DA8689FB6}"/>
                  </a:ext>
                </a:extLst>
              </p:cNvPr>
              <p:cNvSpPr>
                <a:spLocks/>
              </p:cNvSpPr>
              <p:nvPr/>
            </p:nvSpPr>
            <p:spPr bwMode="auto">
              <a:xfrm>
                <a:off x="8854651" y="4030446"/>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Rectangle 228">
                <a:extLst>
                  <a:ext uri="{FF2B5EF4-FFF2-40B4-BE49-F238E27FC236}">
                    <a16:creationId xmlns:a16="http://schemas.microsoft.com/office/drawing/2014/main" id="{E8BD07C8-DBD9-E841-9593-231AF428CF13}"/>
                  </a:ext>
                </a:extLst>
              </p:cNvPr>
              <p:cNvSpPr>
                <a:spLocks noChangeArrowheads="1"/>
              </p:cNvSpPr>
              <p:nvPr/>
            </p:nvSpPr>
            <p:spPr bwMode="auto">
              <a:xfrm>
                <a:off x="9149928" y="4047476"/>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229">
                <a:extLst>
                  <a:ext uri="{FF2B5EF4-FFF2-40B4-BE49-F238E27FC236}">
                    <a16:creationId xmlns:a16="http://schemas.microsoft.com/office/drawing/2014/main" id="{3A076715-A936-7D43-BFF6-C044131CE537}"/>
                  </a:ext>
                </a:extLst>
              </p:cNvPr>
              <p:cNvSpPr>
                <a:spLocks noChangeArrowheads="1"/>
              </p:cNvSpPr>
              <p:nvPr/>
            </p:nvSpPr>
            <p:spPr bwMode="auto">
              <a:xfrm>
                <a:off x="9153229" y="4359921"/>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8" name="Text Box 230">
                <a:extLst>
                  <a:ext uri="{FF2B5EF4-FFF2-40B4-BE49-F238E27FC236}">
                    <a16:creationId xmlns:a16="http://schemas.microsoft.com/office/drawing/2014/main" id="{5690CD0A-70D3-8345-92E1-4FA67A516FCF}"/>
                  </a:ext>
                </a:extLst>
              </p:cNvPr>
              <p:cNvSpPr txBox="1">
                <a:spLocks noChangeArrowheads="1"/>
              </p:cNvSpPr>
              <p:nvPr/>
            </p:nvSpPr>
            <p:spPr bwMode="auto">
              <a:xfrm>
                <a:off x="9048975" y="400402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09" name="Straight Connector 308">
                <a:extLst>
                  <a:ext uri="{FF2B5EF4-FFF2-40B4-BE49-F238E27FC236}">
                    <a16:creationId xmlns:a16="http://schemas.microsoft.com/office/drawing/2014/main" id="{A956C92F-5135-2E4B-BD33-9D30717914F7}"/>
                  </a:ext>
                </a:extLst>
              </p:cNvPr>
              <p:cNvCxnSpPr>
                <a:cxnSpLocks/>
              </p:cNvCxnSpPr>
              <p:nvPr/>
            </p:nvCxnSpPr>
            <p:spPr>
              <a:xfrm>
                <a:off x="9148912" y="42034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6FF1B149-BF64-8F42-8627-7E2F4D874C39}"/>
                  </a:ext>
                </a:extLst>
              </p:cNvPr>
              <p:cNvCxnSpPr>
                <a:cxnSpLocks/>
              </p:cNvCxnSpPr>
              <p:nvPr/>
            </p:nvCxnSpPr>
            <p:spPr>
              <a:xfrm>
                <a:off x="9149056" y="4359383"/>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83B19CF5-0989-F94C-955E-A239BDA3C215}"/>
                  </a:ext>
                </a:extLst>
              </p:cNvPr>
              <p:cNvCxnSpPr>
                <a:cxnSpLocks/>
              </p:cNvCxnSpPr>
              <p:nvPr/>
            </p:nvCxnSpPr>
            <p:spPr>
              <a:xfrm>
                <a:off x="9148002" y="45082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9654621E-7067-8F47-B252-2B63F3D058D5}"/>
                  </a:ext>
                </a:extLst>
              </p:cNvPr>
              <p:cNvCxnSpPr>
                <a:cxnSpLocks/>
              </p:cNvCxnSpPr>
              <p:nvPr/>
            </p:nvCxnSpPr>
            <p:spPr>
              <a:xfrm>
                <a:off x="9147547" y="4660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950">
              <a:extLst>
                <a:ext uri="{FF2B5EF4-FFF2-40B4-BE49-F238E27FC236}">
                  <a16:creationId xmlns:a16="http://schemas.microsoft.com/office/drawing/2014/main" id="{ADCE8FFB-48AC-A247-94DA-E97A6CF52F37}"/>
                </a:ext>
              </a:extLst>
            </p:cNvPr>
            <p:cNvGrpSpPr>
              <a:grpSpLocks/>
            </p:cNvGrpSpPr>
            <p:nvPr/>
          </p:nvGrpSpPr>
          <p:grpSpPr bwMode="auto">
            <a:xfrm>
              <a:off x="8092577" y="4586506"/>
              <a:ext cx="214974" cy="403920"/>
              <a:chOff x="4140" y="429"/>
              <a:chExt cx="1425" cy="2396"/>
            </a:xfrm>
          </p:grpSpPr>
          <p:sp>
            <p:nvSpPr>
              <p:cNvPr id="273" name="Freeform 951">
                <a:extLst>
                  <a:ext uri="{FF2B5EF4-FFF2-40B4-BE49-F238E27FC236}">
                    <a16:creationId xmlns:a16="http://schemas.microsoft.com/office/drawing/2014/main" id="{E42D8558-0018-304D-8743-A408E048AA6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4" name="Rectangle 952">
                <a:extLst>
                  <a:ext uri="{FF2B5EF4-FFF2-40B4-BE49-F238E27FC236}">
                    <a16:creationId xmlns:a16="http://schemas.microsoft.com/office/drawing/2014/main" id="{A5481AA2-C4E5-F24F-8F6F-270F977B50F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5" name="Freeform 953">
                <a:extLst>
                  <a:ext uri="{FF2B5EF4-FFF2-40B4-BE49-F238E27FC236}">
                    <a16:creationId xmlns:a16="http://schemas.microsoft.com/office/drawing/2014/main" id="{1A11DC5E-B321-A443-AA66-5C1AE464D5E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6" name="Freeform 954">
                <a:extLst>
                  <a:ext uri="{FF2B5EF4-FFF2-40B4-BE49-F238E27FC236}">
                    <a16:creationId xmlns:a16="http://schemas.microsoft.com/office/drawing/2014/main" id="{4C925959-5577-B041-8E8B-55BC2695A40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7" name="Rectangle 955">
                <a:extLst>
                  <a:ext uri="{FF2B5EF4-FFF2-40B4-BE49-F238E27FC236}">
                    <a16:creationId xmlns:a16="http://schemas.microsoft.com/office/drawing/2014/main" id="{99ABFEED-2A79-474B-BB8A-253DCFE1F97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78" name="Group 956">
                <a:extLst>
                  <a:ext uri="{FF2B5EF4-FFF2-40B4-BE49-F238E27FC236}">
                    <a16:creationId xmlns:a16="http://schemas.microsoft.com/office/drawing/2014/main" id="{D64ED7CC-9D48-0642-B0EA-F94CFDA2B598}"/>
                  </a:ext>
                </a:extLst>
              </p:cNvPr>
              <p:cNvGrpSpPr>
                <a:grpSpLocks/>
              </p:cNvGrpSpPr>
              <p:nvPr/>
            </p:nvGrpSpPr>
            <p:grpSpPr bwMode="auto">
              <a:xfrm>
                <a:off x="4749" y="668"/>
                <a:ext cx="581" cy="145"/>
                <a:chOff x="614" y="2568"/>
                <a:chExt cx="725" cy="139"/>
              </a:xfrm>
            </p:grpSpPr>
            <p:sp>
              <p:nvSpPr>
                <p:cNvPr id="303" name="AutoShape 957">
                  <a:extLst>
                    <a:ext uri="{FF2B5EF4-FFF2-40B4-BE49-F238E27FC236}">
                      <a16:creationId xmlns:a16="http://schemas.microsoft.com/office/drawing/2014/main" id="{EE2E50B6-CD33-0E4A-8634-D6436A4DE8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4" name="AutoShape 958">
                  <a:extLst>
                    <a:ext uri="{FF2B5EF4-FFF2-40B4-BE49-F238E27FC236}">
                      <a16:creationId xmlns:a16="http://schemas.microsoft.com/office/drawing/2014/main" id="{A39EB1DE-A86D-B84E-837B-03A8DCCA197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79" name="Rectangle 959">
                <a:extLst>
                  <a:ext uri="{FF2B5EF4-FFF2-40B4-BE49-F238E27FC236}">
                    <a16:creationId xmlns:a16="http://schemas.microsoft.com/office/drawing/2014/main" id="{912A97F6-34BC-A145-A942-32F4C3B4CCE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0" name="Group 960">
                <a:extLst>
                  <a:ext uri="{FF2B5EF4-FFF2-40B4-BE49-F238E27FC236}">
                    <a16:creationId xmlns:a16="http://schemas.microsoft.com/office/drawing/2014/main" id="{719172CB-2296-AE46-8DDF-662D60AA9E2C}"/>
                  </a:ext>
                </a:extLst>
              </p:cNvPr>
              <p:cNvGrpSpPr>
                <a:grpSpLocks/>
              </p:cNvGrpSpPr>
              <p:nvPr/>
            </p:nvGrpSpPr>
            <p:grpSpPr bwMode="auto">
              <a:xfrm>
                <a:off x="4747" y="994"/>
                <a:ext cx="581" cy="134"/>
                <a:chOff x="614" y="2568"/>
                <a:chExt cx="725" cy="139"/>
              </a:xfrm>
            </p:grpSpPr>
            <p:sp>
              <p:nvSpPr>
                <p:cNvPr id="301" name="AutoShape 961">
                  <a:extLst>
                    <a:ext uri="{FF2B5EF4-FFF2-40B4-BE49-F238E27FC236}">
                      <a16:creationId xmlns:a16="http://schemas.microsoft.com/office/drawing/2014/main" id="{F26F830F-E545-794D-9966-AFEB8AC61857}"/>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2" name="AutoShape 962">
                  <a:extLst>
                    <a:ext uri="{FF2B5EF4-FFF2-40B4-BE49-F238E27FC236}">
                      <a16:creationId xmlns:a16="http://schemas.microsoft.com/office/drawing/2014/main" id="{733BD37F-9011-894C-B338-12B9E6EE327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1" name="Rectangle 963">
                <a:extLst>
                  <a:ext uri="{FF2B5EF4-FFF2-40B4-BE49-F238E27FC236}">
                    <a16:creationId xmlns:a16="http://schemas.microsoft.com/office/drawing/2014/main" id="{BC3624F8-731F-2A4A-9CD2-515331E47A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2" name="Rectangle 964">
                <a:extLst>
                  <a:ext uri="{FF2B5EF4-FFF2-40B4-BE49-F238E27FC236}">
                    <a16:creationId xmlns:a16="http://schemas.microsoft.com/office/drawing/2014/main" id="{6D69FCA9-8C8D-8A45-AA9B-90C623FACB3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3" name="Group 965">
                <a:extLst>
                  <a:ext uri="{FF2B5EF4-FFF2-40B4-BE49-F238E27FC236}">
                    <a16:creationId xmlns:a16="http://schemas.microsoft.com/office/drawing/2014/main" id="{3513873E-986C-BC4E-91CA-017DAF9419F1}"/>
                  </a:ext>
                </a:extLst>
              </p:cNvPr>
              <p:cNvGrpSpPr>
                <a:grpSpLocks/>
              </p:cNvGrpSpPr>
              <p:nvPr/>
            </p:nvGrpSpPr>
            <p:grpSpPr bwMode="auto">
              <a:xfrm>
                <a:off x="4735" y="1627"/>
                <a:ext cx="582" cy="151"/>
                <a:chOff x="614" y="2568"/>
                <a:chExt cx="725" cy="139"/>
              </a:xfrm>
            </p:grpSpPr>
            <p:sp>
              <p:nvSpPr>
                <p:cNvPr id="299" name="AutoShape 966">
                  <a:extLst>
                    <a:ext uri="{FF2B5EF4-FFF2-40B4-BE49-F238E27FC236}">
                      <a16:creationId xmlns:a16="http://schemas.microsoft.com/office/drawing/2014/main" id="{EC24B8B4-CA68-8344-AA14-6C6F972E7D4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AutoShape 967">
                  <a:extLst>
                    <a:ext uri="{FF2B5EF4-FFF2-40B4-BE49-F238E27FC236}">
                      <a16:creationId xmlns:a16="http://schemas.microsoft.com/office/drawing/2014/main" id="{8B3BE79F-68F1-3F44-9231-F9F906C6E4B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4" name="Freeform 968">
                <a:extLst>
                  <a:ext uri="{FF2B5EF4-FFF2-40B4-BE49-F238E27FC236}">
                    <a16:creationId xmlns:a16="http://schemas.microsoft.com/office/drawing/2014/main" id="{83591A80-6143-F24F-89E1-1ECAB80BF29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5" name="Group 969">
                <a:extLst>
                  <a:ext uri="{FF2B5EF4-FFF2-40B4-BE49-F238E27FC236}">
                    <a16:creationId xmlns:a16="http://schemas.microsoft.com/office/drawing/2014/main" id="{B5FBE38A-FE06-6C42-944E-A9E5C30300AE}"/>
                  </a:ext>
                </a:extLst>
              </p:cNvPr>
              <p:cNvGrpSpPr>
                <a:grpSpLocks/>
              </p:cNvGrpSpPr>
              <p:nvPr/>
            </p:nvGrpSpPr>
            <p:grpSpPr bwMode="auto">
              <a:xfrm>
                <a:off x="4739" y="1327"/>
                <a:ext cx="582" cy="139"/>
                <a:chOff x="614" y="2568"/>
                <a:chExt cx="725" cy="139"/>
              </a:xfrm>
            </p:grpSpPr>
            <p:sp>
              <p:nvSpPr>
                <p:cNvPr id="297" name="AutoShape 970">
                  <a:extLst>
                    <a:ext uri="{FF2B5EF4-FFF2-40B4-BE49-F238E27FC236}">
                      <a16:creationId xmlns:a16="http://schemas.microsoft.com/office/drawing/2014/main" id="{1E24432D-6B84-ED48-B869-6CE146BFA1A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8" name="AutoShape 971">
                  <a:extLst>
                    <a:ext uri="{FF2B5EF4-FFF2-40B4-BE49-F238E27FC236}">
                      <a16:creationId xmlns:a16="http://schemas.microsoft.com/office/drawing/2014/main" id="{F45105A9-AF1C-1047-B21B-17C9805A731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6" name="Rectangle 972">
                <a:extLst>
                  <a:ext uri="{FF2B5EF4-FFF2-40B4-BE49-F238E27FC236}">
                    <a16:creationId xmlns:a16="http://schemas.microsoft.com/office/drawing/2014/main" id="{9209AAA4-4374-BD47-BA24-EBF48636A13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7" name="Freeform 973">
                <a:extLst>
                  <a:ext uri="{FF2B5EF4-FFF2-40B4-BE49-F238E27FC236}">
                    <a16:creationId xmlns:a16="http://schemas.microsoft.com/office/drawing/2014/main" id="{1CCACCC9-2578-3E47-90AE-1AA6FAC30C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8" name="Freeform 974">
                <a:extLst>
                  <a:ext uri="{FF2B5EF4-FFF2-40B4-BE49-F238E27FC236}">
                    <a16:creationId xmlns:a16="http://schemas.microsoft.com/office/drawing/2014/main" id="{23A2A515-9B1E-814E-A969-1AC8E47291D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9" name="Oval 975">
                <a:extLst>
                  <a:ext uri="{FF2B5EF4-FFF2-40B4-BE49-F238E27FC236}">
                    <a16:creationId xmlns:a16="http://schemas.microsoft.com/office/drawing/2014/main" id="{B4E26F38-B0D5-4846-927B-F4E1BE5D9C8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0" name="Freeform 976">
                <a:extLst>
                  <a:ext uri="{FF2B5EF4-FFF2-40B4-BE49-F238E27FC236}">
                    <a16:creationId xmlns:a16="http://schemas.microsoft.com/office/drawing/2014/main" id="{EF0D2CE2-10D6-A04B-8689-BFDC9D05EB5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1" name="AutoShape 977">
                <a:extLst>
                  <a:ext uri="{FF2B5EF4-FFF2-40B4-BE49-F238E27FC236}">
                    <a16:creationId xmlns:a16="http://schemas.microsoft.com/office/drawing/2014/main" id="{2FDA9BFA-C2F8-B849-B8F8-72DE54BA0E9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2" name="AutoShape 978">
                <a:extLst>
                  <a:ext uri="{FF2B5EF4-FFF2-40B4-BE49-F238E27FC236}">
                    <a16:creationId xmlns:a16="http://schemas.microsoft.com/office/drawing/2014/main" id="{045E9E80-EB25-6B49-81EA-8D4AF5BE026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Oval 979">
                <a:extLst>
                  <a:ext uri="{FF2B5EF4-FFF2-40B4-BE49-F238E27FC236}">
                    <a16:creationId xmlns:a16="http://schemas.microsoft.com/office/drawing/2014/main" id="{FDAFC9B0-EADC-B54F-8296-A77F233D0BF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4" name="Oval 980">
                <a:extLst>
                  <a:ext uri="{FF2B5EF4-FFF2-40B4-BE49-F238E27FC236}">
                    <a16:creationId xmlns:a16="http://schemas.microsoft.com/office/drawing/2014/main" id="{E7DC474C-E3E8-2E4A-AA3C-21A4743ED9C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5" name="Oval 981">
                <a:extLst>
                  <a:ext uri="{FF2B5EF4-FFF2-40B4-BE49-F238E27FC236}">
                    <a16:creationId xmlns:a16="http://schemas.microsoft.com/office/drawing/2014/main" id="{A70F2780-C04C-3A4B-9844-AAF088AE3F30}"/>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6" name="Rectangle 982">
                <a:extLst>
                  <a:ext uri="{FF2B5EF4-FFF2-40B4-BE49-F238E27FC236}">
                    <a16:creationId xmlns:a16="http://schemas.microsoft.com/office/drawing/2014/main" id="{40F65087-B8FB-A343-B04A-A75C9D2437F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cxnSp>
          <p:nvCxnSpPr>
            <p:cNvPr id="184" name="Straight Connector 183">
              <a:extLst>
                <a:ext uri="{FF2B5EF4-FFF2-40B4-BE49-F238E27FC236}">
                  <a16:creationId xmlns:a16="http://schemas.microsoft.com/office/drawing/2014/main" id="{A68F2A97-53ED-4644-8667-E34068A47381}"/>
                </a:ext>
              </a:extLst>
            </p:cNvPr>
            <p:cNvCxnSpPr>
              <a:cxnSpLocks/>
              <a:endCxn id="292" idx="0"/>
            </p:cNvCxnSpPr>
            <p:nvPr/>
          </p:nvCxnSpPr>
          <p:spPr>
            <a:xfrm flipV="1">
              <a:off x="8100093" y="4971714"/>
              <a:ext cx="83452" cy="94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 name="Group 184">
              <a:extLst>
                <a:ext uri="{FF2B5EF4-FFF2-40B4-BE49-F238E27FC236}">
                  <a16:creationId xmlns:a16="http://schemas.microsoft.com/office/drawing/2014/main" id="{4B5F4588-213C-C94F-8C14-677AFE84F1C7}"/>
                </a:ext>
              </a:extLst>
            </p:cNvPr>
            <p:cNvGrpSpPr/>
            <p:nvPr/>
          </p:nvGrpSpPr>
          <p:grpSpPr>
            <a:xfrm>
              <a:off x="2821259" y="4737483"/>
              <a:ext cx="806605" cy="606348"/>
              <a:chOff x="2821259" y="5835340"/>
              <a:chExt cx="806605" cy="606348"/>
            </a:xfrm>
          </p:grpSpPr>
          <p:sp>
            <p:nvSpPr>
              <p:cNvPr id="267" name="Freeform 917">
                <a:extLst>
                  <a:ext uri="{FF2B5EF4-FFF2-40B4-BE49-F238E27FC236}">
                    <a16:creationId xmlns:a16="http://schemas.microsoft.com/office/drawing/2014/main" id="{B764682A-3AA5-1D4E-B691-5DC39843DAFE}"/>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Rectangle 228">
                <a:extLst>
                  <a:ext uri="{FF2B5EF4-FFF2-40B4-BE49-F238E27FC236}">
                    <a16:creationId xmlns:a16="http://schemas.microsoft.com/office/drawing/2014/main" id="{51D97249-266E-4043-8BB1-94F06B08D70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9">
                <a:extLst>
                  <a:ext uri="{FF2B5EF4-FFF2-40B4-BE49-F238E27FC236}">
                    <a16:creationId xmlns:a16="http://schemas.microsoft.com/office/drawing/2014/main" id="{034154E8-FDCA-DE4A-8C6E-02FF71E5C8E4}"/>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0" name="Text Box 230">
                <a:extLst>
                  <a:ext uri="{FF2B5EF4-FFF2-40B4-BE49-F238E27FC236}">
                    <a16:creationId xmlns:a16="http://schemas.microsoft.com/office/drawing/2014/main" id="{36907024-CC80-CE4E-B6A0-EFE359A032B8}"/>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71" name="Straight Connector 270">
                <a:extLst>
                  <a:ext uri="{FF2B5EF4-FFF2-40B4-BE49-F238E27FC236}">
                    <a16:creationId xmlns:a16="http://schemas.microsoft.com/office/drawing/2014/main" id="{4613D6EB-D4E9-424E-A69A-FB82E1B91572}"/>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D8F9EE96-C887-784C-9AE9-38B2B088162F}"/>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6" name="Group 185">
              <a:extLst>
                <a:ext uri="{FF2B5EF4-FFF2-40B4-BE49-F238E27FC236}">
                  <a16:creationId xmlns:a16="http://schemas.microsoft.com/office/drawing/2014/main" id="{CFF5EEA1-43D2-B149-AFD5-5B31A226C1B7}"/>
                </a:ext>
              </a:extLst>
            </p:cNvPr>
            <p:cNvGrpSpPr/>
            <p:nvPr/>
          </p:nvGrpSpPr>
          <p:grpSpPr>
            <a:xfrm>
              <a:off x="3977268" y="4735086"/>
              <a:ext cx="806605" cy="606348"/>
              <a:chOff x="2821259" y="5835340"/>
              <a:chExt cx="806605" cy="606348"/>
            </a:xfrm>
          </p:grpSpPr>
          <p:sp>
            <p:nvSpPr>
              <p:cNvPr id="261" name="Freeform 917">
                <a:extLst>
                  <a:ext uri="{FF2B5EF4-FFF2-40B4-BE49-F238E27FC236}">
                    <a16:creationId xmlns:a16="http://schemas.microsoft.com/office/drawing/2014/main" id="{64717B15-CB87-C245-AF48-05330AD181B9}"/>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Rectangle 228">
                <a:extLst>
                  <a:ext uri="{FF2B5EF4-FFF2-40B4-BE49-F238E27FC236}">
                    <a16:creationId xmlns:a16="http://schemas.microsoft.com/office/drawing/2014/main" id="{6C624000-C7E9-CE41-8A1A-DB1EFD50626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229">
                <a:extLst>
                  <a:ext uri="{FF2B5EF4-FFF2-40B4-BE49-F238E27FC236}">
                    <a16:creationId xmlns:a16="http://schemas.microsoft.com/office/drawing/2014/main" id="{9ED9C213-766E-BE49-918C-1AA1C9EC61B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4" name="Text Box 230">
                <a:extLst>
                  <a:ext uri="{FF2B5EF4-FFF2-40B4-BE49-F238E27FC236}">
                    <a16:creationId xmlns:a16="http://schemas.microsoft.com/office/drawing/2014/main" id="{3F56AB16-C75F-2C4F-BDF7-AAE5E7C80D9B}"/>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5F5AFEDE-F171-0643-9B6D-50815D13045C}"/>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4A816774-61A0-754D-BA44-CE8EC96F7624}"/>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 name="Group 186">
              <a:extLst>
                <a:ext uri="{FF2B5EF4-FFF2-40B4-BE49-F238E27FC236}">
                  <a16:creationId xmlns:a16="http://schemas.microsoft.com/office/drawing/2014/main" id="{EAF9242A-B328-EE47-9A33-43BB29D411CB}"/>
                </a:ext>
              </a:extLst>
            </p:cNvPr>
            <p:cNvGrpSpPr/>
            <p:nvPr/>
          </p:nvGrpSpPr>
          <p:grpSpPr>
            <a:xfrm>
              <a:off x="4943707" y="4739525"/>
              <a:ext cx="806605" cy="606348"/>
              <a:chOff x="2821259" y="5835340"/>
              <a:chExt cx="806605" cy="606348"/>
            </a:xfrm>
          </p:grpSpPr>
          <p:sp>
            <p:nvSpPr>
              <p:cNvPr id="255" name="Freeform 917">
                <a:extLst>
                  <a:ext uri="{FF2B5EF4-FFF2-40B4-BE49-F238E27FC236}">
                    <a16:creationId xmlns:a16="http://schemas.microsoft.com/office/drawing/2014/main" id="{37C0BC83-9973-DF49-9DA5-14FC5B0D03A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Rectangle 228">
                <a:extLst>
                  <a:ext uri="{FF2B5EF4-FFF2-40B4-BE49-F238E27FC236}">
                    <a16:creationId xmlns:a16="http://schemas.microsoft.com/office/drawing/2014/main" id="{F3143E49-3D27-0549-AFA8-18A5F1FC0162}"/>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7" name="Rectangle 229">
                <a:extLst>
                  <a:ext uri="{FF2B5EF4-FFF2-40B4-BE49-F238E27FC236}">
                    <a16:creationId xmlns:a16="http://schemas.microsoft.com/office/drawing/2014/main" id="{67660D2A-AF18-804D-8AF0-B8D31459106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8" name="Text Box 230">
                <a:extLst>
                  <a:ext uri="{FF2B5EF4-FFF2-40B4-BE49-F238E27FC236}">
                    <a16:creationId xmlns:a16="http://schemas.microsoft.com/office/drawing/2014/main" id="{093E2618-F599-184C-B8BA-F69A4680EC99}"/>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9" name="Straight Connector 258">
                <a:extLst>
                  <a:ext uri="{FF2B5EF4-FFF2-40B4-BE49-F238E27FC236}">
                    <a16:creationId xmlns:a16="http://schemas.microsoft.com/office/drawing/2014/main" id="{5C429730-98A3-1D49-BD12-69ADD9BCE095}"/>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671EA39C-48EB-C040-9633-C7C7753B493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8CC51732-4596-884E-B48D-683619FA038A}"/>
                </a:ext>
              </a:extLst>
            </p:cNvPr>
            <p:cNvGrpSpPr/>
            <p:nvPr/>
          </p:nvGrpSpPr>
          <p:grpSpPr>
            <a:xfrm>
              <a:off x="5820935" y="4737036"/>
              <a:ext cx="806605" cy="606348"/>
              <a:chOff x="2821259" y="5835340"/>
              <a:chExt cx="806605" cy="606348"/>
            </a:xfrm>
          </p:grpSpPr>
          <p:sp>
            <p:nvSpPr>
              <p:cNvPr id="249" name="Freeform 917">
                <a:extLst>
                  <a:ext uri="{FF2B5EF4-FFF2-40B4-BE49-F238E27FC236}">
                    <a16:creationId xmlns:a16="http://schemas.microsoft.com/office/drawing/2014/main" id="{1BDC53EC-CD23-9C49-BA90-499F7B53938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Rectangle 228">
                <a:extLst>
                  <a:ext uri="{FF2B5EF4-FFF2-40B4-BE49-F238E27FC236}">
                    <a16:creationId xmlns:a16="http://schemas.microsoft.com/office/drawing/2014/main" id="{31FA9EC0-217E-E343-96E6-050AED45D9C7}"/>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1" name="Rectangle 229">
                <a:extLst>
                  <a:ext uri="{FF2B5EF4-FFF2-40B4-BE49-F238E27FC236}">
                    <a16:creationId xmlns:a16="http://schemas.microsoft.com/office/drawing/2014/main" id="{A367E120-169C-5848-8087-00036A200E87}"/>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2" name="Text Box 230">
                <a:extLst>
                  <a:ext uri="{FF2B5EF4-FFF2-40B4-BE49-F238E27FC236}">
                    <a16:creationId xmlns:a16="http://schemas.microsoft.com/office/drawing/2014/main" id="{42B62DD1-8F50-9A4D-910E-CEA418C5EFC2}"/>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3" name="Straight Connector 252">
                <a:extLst>
                  <a:ext uri="{FF2B5EF4-FFF2-40B4-BE49-F238E27FC236}">
                    <a16:creationId xmlns:a16="http://schemas.microsoft.com/office/drawing/2014/main" id="{5FEF59E2-3F0D-1D48-8384-4342035A64A3}"/>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F41F2A69-0FF7-3B45-8037-E745CD14790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325F7FD2-1415-1E45-BC9F-017E143FDCAE}"/>
                </a:ext>
              </a:extLst>
            </p:cNvPr>
            <p:cNvGrpSpPr/>
            <p:nvPr/>
          </p:nvGrpSpPr>
          <p:grpSpPr>
            <a:xfrm>
              <a:off x="6790401" y="4730432"/>
              <a:ext cx="677628" cy="553998"/>
              <a:chOff x="6839228" y="4734871"/>
              <a:chExt cx="677628" cy="553998"/>
            </a:xfrm>
          </p:grpSpPr>
          <p:sp>
            <p:nvSpPr>
              <p:cNvPr id="244" name="Rectangle 228">
                <a:extLst>
                  <a:ext uri="{FF2B5EF4-FFF2-40B4-BE49-F238E27FC236}">
                    <a16:creationId xmlns:a16="http://schemas.microsoft.com/office/drawing/2014/main" id="{516D5E76-396E-6745-9934-ED5C6EA9C1EA}"/>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5" name="Rectangle 229">
                <a:extLst>
                  <a:ext uri="{FF2B5EF4-FFF2-40B4-BE49-F238E27FC236}">
                    <a16:creationId xmlns:a16="http://schemas.microsoft.com/office/drawing/2014/main" id="{B0EBB699-C5EF-0F4C-BA19-EF3DF9F487FA}"/>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6" name="Text Box 230">
                <a:extLst>
                  <a:ext uri="{FF2B5EF4-FFF2-40B4-BE49-F238E27FC236}">
                    <a16:creationId xmlns:a16="http://schemas.microsoft.com/office/drawing/2014/main" id="{A1CF5352-F438-134C-A5EC-A7B85D71985D}"/>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47" name="Straight Connector 246">
                <a:extLst>
                  <a:ext uri="{FF2B5EF4-FFF2-40B4-BE49-F238E27FC236}">
                    <a16:creationId xmlns:a16="http://schemas.microsoft.com/office/drawing/2014/main" id="{1E968705-D3B1-EA4E-B227-5439882F601C}"/>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D847FF4D-7BAD-684B-B6D2-E35839F8BC63}"/>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7B47E73F-C1CC-0D48-BDCD-617A69AA93EF}"/>
                </a:ext>
              </a:extLst>
            </p:cNvPr>
            <p:cNvGrpSpPr/>
            <p:nvPr/>
          </p:nvGrpSpPr>
          <p:grpSpPr>
            <a:xfrm>
              <a:off x="3865017" y="5237488"/>
              <a:ext cx="397110" cy="220011"/>
              <a:chOff x="7493876" y="2774731"/>
              <a:chExt cx="1481958" cy="894622"/>
            </a:xfrm>
          </p:grpSpPr>
          <p:sp>
            <p:nvSpPr>
              <p:cNvPr id="237" name="Freeform 236">
                <a:extLst>
                  <a:ext uri="{FF2B5EF4-FFF2-40B4-BE49-F238E27FC236}">
                    <a16:creationId xmlns:a16="http://schemas.microsoft.com/office/drawing/2014/main" id="{211CC74A-2F0A-8F4A-A837-B3715033787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332E835D-74BC-F641-96E3-D399C6C13E1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5AADA49B-4A19-3641-B864-1A653AB8C7C2}"/>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1EAFE1B6-7C43-8748-BA76-0EB84485172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5AAF0190-D279-3A43-B331-566E6599063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5C659658-5E09-FB4A-80F2-7273BC8F8E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DC66C17F-BDE5-BA4B-939C-1F490B46C7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1" name="Group 190">
              <a:extLst>
                <a:ext uri="{FF2B5EF4-FFF2-40B4-BE49-F238E27FC236}">
                  <a16:creationId xmlns:a16="http://schemas.microsoft.com/office/drawing/2014/main" id="{E35335F5-A6C7-744C-BD9B-E65FACFE7619}"/>
                </a:ext>
              </a:extLst>
            </p:cNvPr>
            <p:cNvGrpSpPr/>
            <p:nvPr/>
          </p:nvGrpSpPr>
          <p:grpSpPr>
            <a:xfrm>
              <a:off x="4829352" y="5236839"/>
              <a:ext cx="397110" cy="220011"/>
              <a:chOff x="7493876" y="2774731"/>
              <a:chExt cx="1481958" cy="894622"/>
            </a:xfrm>
          </p:grpSpPr>
          <p:sp>
            <p:nvSpPr>
              <p:cNvPr id="230" name="Freeform 229">
                <a:extLst>
                  <a:ext uri="{FF2B5EF4-FFF2-40B4-BE49-F238E27FC236}">
                    <a16:creationId xmlns:a16="http://schemas.microsoft.com/office/drawing/2014/main" id="{7CEE1BC5-7836-CF47-9A33-692714596D8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1" name="Oval 230">
                <a:extLst>
                  <a:ext uri="{FF2B5EF4-FFF2-40B4-BE49-F238E27FC236}">
                    <a16:creationId xmlns:a16="http://schemas.microsoft.com/office/drawing/2014/main" id="{3119605C-1843-4C44-8FFD-5F3023CA35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2" name="Group 231">
                <a:extLst>
                  <a:ext uri="{FF2B5EF4-FFF2-40B4-BE49-F238E27FC236}">
                    <a16:creationId xmlns:a16="http://schemas.microsoft.com/office/drawing/2014/main" id="{A351B8F4-7F21-A044-B54B-44F334944734}"/>
                  </a:ext>
                </a:extLst>
              </p:cNvPr>
              <p:cNvGrpSpPr/>
              <p:nvPr/>
            </p:nvGrpSpPr>
            <p:grpSpPr>
              <a:xfrm>
                <a:off x="7713663" y="2848339"/>
                <a:ext cx="1042107" cy="425543"/>
                <a:chOff x="7786941" y="2884917"/>
                <a:chExt cx="897649" cy="353919"/>
              </a:xfrm>
            </p:grpSpPr>
            <p:sp>
              <p:nvSpPr>
                <p:cNvPr id="233" name="Freeform 232">
                  <a:extLst>
                    <a:ext uri="{FF2B5EF4-FFF2-40B4-BE49-F238E27FC236}">
                      <a16:creationId xmlns:a16="http://schemas.microsoft.com/office/drawing/2014/main" id="{FD2C1B9F-5709-9349-B381-88BCE4458D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5F56C2EE-9F56-0E43-85BC-BDC2DA11FB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E40C02B1-7692-AA47-8B3D-FB97BE7E990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52B9ED7E-BE28-E445-8235-0E9AF6D00F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2" name="Group 191">
              <a:extLst>
                <a:ext uri="{FF2B5EF4-FFF2-40B4-BE49-F238E27FC236}">
                  <a16:creationId xmlns:a16="http://schemas.microsoft.com/office/drawing/2014/main" id="{9AE00E1F-EE6D-264A-B9C1-BD457F3DD492}"/>
                </a:ext>
              </a:extLst>
            </p:cNvPr>
            <p:cNvGrpSpPr/>
            <p:nvPr/>
          </p:nvGrpSpPr>
          <p:grpSpPr>
            <a:xfrm>
              <a:off x="5769528" y="5235642"/>
              <a:ext cx="397110" cy="220011"/>
              <a:chOff x="7493876" y="2774731"/>
              <a:chExt cx="1481958" cy="894622"/>
            </a:xfrm>
          </p:grpSpPr>
          <p:sp>
            <p:nvSpPr>
              <p:cNvPr id="223" name="Freeform 222">
                <a:extLst>
                  <a:ext uri="{FF2B5EF4-FFF2-40B4-BE49-F238E27FC236}">
                    <a16:creationId xmlns:a16="http://schemas.microsoft.com/office/drawing/2014/main" id="{54063276-461E-404D-AC8E-72640BF84D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9254DBCC-415E-2F47-90D4-44DEBFE7A5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28AAAA17-1378-6948-A519-70F3529E749D}"/>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6A31F0C4-588F-1348-B199-1F9212EC52E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83CD6058-31A3-0A47-BB74-7929F8C5F8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EF32C054-45A1-5646-A614-C6D5B9B28EB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06759D8-1A82-4946-B25E-6F716F100C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9C194BCA-7035-EA43-871B-B5AE242934B6}"/>
                </a:ext>
              </a:extLst>
            </p:cNvPr>
            <p:cNvGrpSpPr/>
            <p:nvPr/>
          </p:nvGrpSpPr>
          <p:grpSpPr>
            <a:xfrm>
              <a:off x="7234028" y="5229057"/>
              <a:ext cx="397110" cy="220011"/>
              <a:chOff x="7493876" y="2774731"/>
              <a:chExt cx="1481958" cy="894622"/>
            </a:xfrm>
          </p:grpSpPr>
          <p:sp>
            <p:nvSpPr>
              <p:cNvPr id="216" name="Freeform 215">
                <a:extLst>
                  <a:ext uri="{FF2B5EF4-FFF2-40B4-BE49-F238E27FC236}">
                    <a16:creationId xmlns:a16="http://schemas.microsoft.com/office/drawing/2014/main" id="{093D83B0-E89A-CE44-892A-6B9B3407988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7" name="Oval 216">
                <a:extLst>
                  <a:ext uri="{FF2B5EF4-FFF2-40B4-BE49-F238E27FC236}">
                    <a16:creationId xmlns:a16="http://schemas.microsoft.com/office/drawing/2014/main" id="{1FEC18A7-61F5-B14D-A11A-ED71003527D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8" name="Group 217">
                <a:extLst>
                  <a:ext uri="{FF2B5EF4-FFF2-40B4-BE49-F238E27FC236}">
                    <a16:creationId xmlns:a16="http://schemas.microsoft.com/office/drawing/2014/main" id="{EE98A004-4FED-7044-BBED-D0B4871F1AF0}"/>
                  </a:ext>
                </a:extLst>
              </p:cNvPr>
              <p:cNvGrpSpPr/>
              <p:nvPr/>
            </p:nvGrpSpPr>
            <p:grpSpPr>
              <a:xfrm>
                <a:off x="7713663" y="2848339"/>
                <a:ext cx="1042107" cy="425543"/>
                <a:chOff x="7786941" y="2884917"/>
                <a:chExt cx="897649" cy="353919"/>
              </a:xfrm>
            </p:grpSpPr>
            <p:sp>
              <p:nvSpPr>
                <p:cNvPr id="219" name="Freeform 218">
                  <a:extLst>
                    <a:ext uri="{FF2B5EF4-FFF2-40B4-BE49-F238E27FC236}">
                      <a16:creationId xmlns:a16="http://schemas.microsoft.com/office/drawing/2014/main" id="{192E3201-0AE4-0B44-A0C7-C46AEE11DB3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F35C14B-75A9-D74A-B13C-96B61BF5508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E4E959AD-8C29-0D43-8C44-DC4B42E305E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73B93A5E-3E34-2D4F-9422-68A51EE64F4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4" name="Group 193">
              <a:extLst>
                <a:ext uri="{FF2B5EF4-FFF2-40B4-BE49-F238E27FC236}">
                  <a16:creationId xmlns:a16="http://schemas.microsoft.com/office/drawing/2014/main" id="{72905ED3-D5C1-9849-9D3A-F770020482FE}"/>
                </a:ext>
              </a:extLst>
            </p:cNvPr>
            <p:cNvGrpSpPr/>
            <p:nvPr/>
          </p:nvGrpSpPr>
          <p:grpSpPr>
            <a:xfrm>
              <a:off x="7453267" y="4541042"/>
              <a:ext cx="677628" cy="553998"/>
              <a:chOff x="6839228" y="4734871"/>
              <a:chExt cx="677628" cy="553998"/>
            </a:xfrm>
          </p:grpSpPr>
          <p:sp>
            <p:nvSpPr>
              <p:cNvPr id="211" name="Rectangle 228">
                <a:extLst>
                  <a:ext uri="{FF2B5EF4-FFF2-40B4-BE49-F238E27FC236}">
                    <a16:creationId xmlns:a16="http://schemas.microsoft.com/office/drawing/2014/main" id="{E7DB7CE2-F2E5-D74B-8007-C42BE5DFD159}"/>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2" name="Rectangle 229">
                <a:extLst>
                  <a:ext uri="{FF2B5EF4-FFF2-40B4-BE49-F238E27FC236}">
                    <a16:creationId xmlns:a16="http://schemas.microsoft.com/office/drawing/2014/main" id="{D4B96AE2-EC84-DA4D-AAAC-EB43B8706BB6}"/>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3" name="Text Box 230">
                <a:extLst>
                  <a:ext uri="{FF2B5EF4-FFF2-40B4-BE49-F238E27FC236}">
                    <a16:creationId xmlns:a16="http://schemas.microsoft.com/office/drawing/2014/main" id="{2D7C9639-973E-A844-930B-404B7073ECE5}"/>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14" name="Straight Connector 213">
                <a:extLst>
                  <a:ext uri="{FF2B5EF4-FFF2-40B4-BE49-F238E27FC236}">
                    <a16:creationId xmlns:a16="http://schemas.microsoft.com/office/drawing/2014/main" id="{E136C74C-C727-0243-8521-52624BBC9774}"/>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0CB333D-27B6-F547-88FC-2BD920730EFC}"/>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E06498E1-B950-544C-9E60-48AC6B61AA1A}"/>
                </a:ext>
              </a:extLst>
            </p:cNvPr>
            <p:cNvGrpSpPr/>
            <p:nvPr/>
          </p:nvGrpSpPr>
          <p:grpSpPr>
            <a:xfrm>
              <a:off x="7804288" y="5036846"/>
              <a:ext cx="397110" cy="220011"/>
              <a:chOff x="7493876" y="2774731"/>
              <a:chExt cx="1481958" cy="894622"/>
            </a:xfrm>
          </p:grpSpPr>
          <p:sp>
            <p:nvSpPr>
              <p:cNvPr id="204" name="Freeform 203">
                <a:extLst>
                  <a:ext uri="{FF2B5EF4-FFF2-40B4-BE49-F238E27FC236}">
                    <a16:creationId xmlns:a16="http://schemas.microsoft.com/office/drawing/2014/main" id="{EDBFC48D-02D7-E040-B10E-7ECF053B955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5" name="Oval 204">
                <a:extLst>
                  <a:ext uri="{FF2B5EF4-FFF2-40B4-BE49-F238E27FC236}">
                    <a16:creationId xmlns:a16="http://schemas.microsoft.com/office/drawing/2014/main" id="{310CE42E-2AF9-804E-8587-6E22C056C1D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6" name="Group 205">
                <a:extLst>
                  <a:ext uri="{FF2B5EF4-FFF2-40B4-BE49-F238E27FC236}">
                    <a16:creationId xmlns:a16="http://schemas.microsoft.com/office/drawing/2014/main" id="{42CB4953-F813-884E-BDB6-6247631D0C5B}"/>
                  </a:ext>
                </a:extLst>
              </p:cNvPr>
              <p:cNvGrpSpPr/>
              <p:nvPr/>
            </p:nvGrpSpPr>
            <p:grpSpPr>
              <a:xfrm>
                <a:off x="7713663" y="2848339"/>
                <a:ext cx="1042107" cy="425543"/>
                <a:chOff x="7786941" y="2884917"/>
                <a:chExt cx="897649" cy="353919"/>
              </a:xfrm>
            </p:grpSpPr>
            <p:sp>
              <p:nvSpPr>
                <p:cNvPr id="207" name="Freeform 206">
                  <a:extLst>
                    <a:ext uri="{FF2B5EF4-FFF2-40B4-BE49-F238E27FC236}">
                      <a16:creationId xmlns:a16="http://schemas.microsoft.com/office/drawing/2014/main" id="{98468EF8-265D-0C4B-84D7-A5A7D41BF87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67FE7E2D-4448-6F41-9A66-623E3FC3A9C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9CEECD53-DC61-CD42-A946-B98C82B443B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496E89FF-193E-EE4B-9B09-4478599C5EF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96" name="Straight Arrow Connector 195">
              <a:extLst>
                <a:ext uri="{FF2B5EF4-FFF2-40B4-BE49-F238E27FC236}">
                  <a16:creationId xmlns:a16="http://schemas.microsoft.com/office/drawing/2014/main" id="{0D779301-6B6D-0744-B571-8DBD83D3A5E9}"/>
                </a:ext>
              </a:extLst>
            </p:cNvPr>
            <p:cNvCxnSpPr>
              <a:cxnSpLocks/>
            </p:cNvCxnSpPr>
            <p:nvPr/>
          </p:nvCxnSpPr>
          <p:spPr>
            <a:xfrm>
              <a:off x="3569596" y="4866525"/>
              <a:ext cx="589045"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800BFBAC-C111-494F-A288-9E059AE3BD7D}"/>
                </a:ext>
              </a:extLst>
            </p:cNvPr>
            <p:cNvCxnSpPr>
              <a:cxnSpLocks/>
            </p:cNvCxnSpPr>
            <p:nvPr/>
          </p:nvCxnSpPr>
          <p:spPr>
            <a:xfrm>
              <a:off x="4699026" y="4876800"/>
              <a:ext cx="432470"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8" name="Straight Arrow Connector 197">
              <a:extLst>
                <a:ext uri="{FF2B5EF4-FFF2-40B4-BE49-F238E27FC236}">
                  <a16:creationId xmlns:a16="http://schemas.microsoft.com/office/drawing/2014/main" id="{5C95E605-E2E4-3340-B4FF-14CBE2D0994E}"/>
                </a:ext>
              </a:extLst>
            </p:cNvPr>
            <p:cNvCxnSpPr>
              <a:cxnSpLocks/>
            </p:cNvCxnSpPr>
            <p:nvPr/>
          </p:nvCxnSpPr>
          <p:spPr>
            <a:xfrm>
              <a:off x="5665618" y="4878724"/>
              <a:ext cx="359401"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9" name="Straight Arrow Connector 198">
              <a:extLst>
                <a:ext uri="{FF2B5EF4-FFF2-40B4-BE49-F238E27FC236}">
                  <a16:creationId xmlns:a16="http://schemas.microsoft.com/office/drawing/2014/main" id="{E02A736D-D983-6D42-A9C3-9AAECC8D851C}"/>
                </a:ext>
              </a:extLst>
            </p:cNvPr>
            <p:cNvCxnSpPr>
              <a:cxnSpLocks/>
            </p:cNvCxnSpPr>
            <p:nvPr/>
          </p:nvCxnSpPr>
          <p:spPr>
            <a:xfrm>
              <a:off x="6548703" y="4872297"/>
              <a:ext cx="307209" cy="4503"/>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0" name="Straight Arrow Connector 199">
              <a:extLst>
                <a:ext uri="{FF2B5EF4-FFF2-40B4-BE49-F238E27FC236}">
                  <a16:creationId xmlns:a16="http://schemas.microsoft.com/office/drawing/2014/main" id="{AD0E6F61-4C01-8744-9151-D5391579E7DC}"/>
                </a:ext>
              </a:extLst>
            </p:cNvPr>
            <p:cNvCxnSpPr>
              <a:cxnSpLocks/>
            </p:cNvCxnSpPr>
            <p:nvPr/>
          </p:nvCxnSpPr>
          <p:spPr>
            <a:xfrm flipV="1">
              <a:off x="7390356" y="4659682"/>
              <a:ext cx="133611" cy="263048"/>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1" name="Straight Arrow Connector 200">
              <a:extLst>
                <a:ext uri="{FF2B5EF4-FFF2-40B4-BE49-F238E27FC236}">
                  <a16:creationId xmlns:a16="http://schemas.microsoft.com/office/drawing/2014/main" id="{2DE95658-E76E-D84B-B825-19AC58CF5A5B}"/>
                </a:ext>
              </a:extLst>
            </p:cNvPr>
            <p:cNvCxnSpPr>
              <a:cxnSpLocks/>
            </p:cNvCxnSpPr>
            <p:nvPr/>
          </p:nvCxnSpPr>
          <p:spPr>
            <a:xfrm flipV="1">
              <a:off x="8049738" y="4480142"/>
              <a:ext cx="446562" cy="185475"/>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2" name="Straight Arrow Connector 201">
              <a:extLst>
                <a:ext uri="{FF2B5EF4-FFF2-40B4-BE49-F238E27FC236}">
                  <a16:creationId xmlns:a16="http://schemas.microsoft.com/office/drawing/2014/main" id="{B942ADC1-E2A6-1040-A0CC-E00E92EA54C6}"/>
                </a:ext>
              </a:extLst>
            </p:cNvPr>
            <p:cNvCxnSpPr>
              <a:cxnSpLocks/>
            </p:cNvCxnSpPr>
            <p:nvPr/>
          </p:nvCxnSpPr>
          <p:spPr>
            <a:xfrm>
              <a:off x="1972527" y="4375922"/>
              <a:ext cx="1046246" cy="480001"/>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CA614A3E-D1D8-E443-94B4-E34228BABDA5}"/>
                </a:ext>
              </a:extLst>
            </p:cNvPr>
            <p:cNvSpPr txBox="1"/>
            <p:nvPr/>
          </p:nvSpPr>
          <p:spPr>
            <a:xfrm>
              <a:off x="2595431" y="4190565"/>
              <a:ext cx="563686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hop-by-hop (in-network) implementation of reliable data transfer</a:t>
              </a:r>
            </a:p>
          </p:txBody>
        </p:sp>
      </p:grpSp>
      <p:sp>
        <p:nvSpPr>
          <p:cNvPr id="2" name="TextBox 1">
            <a:extLst>
              <a:ext uri="{FF2B5EF4-FFF2-40B4-BE49-F238E27FC236}">
                <a16:creationId xmlns:a16="http://schemas.microsoft.com/office/drawing/2014/main" id="{F0509A99-AA23-25A9-47FE-B53F8198F3E5}"/>
              </a:ext>
            </a:extLst>
          </p:cNvPr>
          <p:cNvSpPr txBox="1"/>
          <p:nvPr/>
        </p:nvSpPr>
        <p:spPr>
          <a:xfrm rot="817653">
            <a:off x="1024128" y="2773335"/>
            <a:ext cx="375424" cy="584775"/>
          </a:xfrm>
          <a:prstGeom prst="rect">
            <a:avLst/>
          </a:prstGeom>
          <a:noFill/>
        </p:spPr>
        <p:txBody>
          <a:bodyPr wrap="none" rtlCol="0">
            <a:spAutoFit/>
          </a:bodyPr>
          <a:lstStyle/>
          <a:p>
            <a:r>
              <a:rPr lang="en-US" sz="3200" b="1" dirty="0">
                <a:solidFill>
                  <a:srgbClr val="C00000"/>
                </a:solidFill>
              </a:rPr>
              <a:t>?</a:t>
            </a:r>
          </a:p>
        </p:txBody>
      </p:sp>
      <p:sp>
        <p:nvSpPr>
          <p:cNvPr id="3" name="TextBox 2">
            <a:extLst>
              <a:ext uri="{FF2B5EF4-FFF2-40B4-BE49-F238E27FC236}">
                <a16:creationId xmlns:a16="http://schemas.microsoft.com/office/drawing/2014/main" id="{87B929A5-005C-0E2F-B514-836D85130AB4}"/>
              </a:ext>
            </a:extLst>
          </p:cNvPr>
          <p:cNvSpPr txBox="1"/>
          <p:nvPr/>
        </p:nvSpPr>
        <p:spPr>
          <a:xfrm rot="20769376">
            <a:off x="901805" y="3969799"/>
            <a:ext cx="375424" cy="584775"/>
          </a:xfrm>
          <a:prstGeom prst="rect">
            <a:avLst/>
          </a:prstGeom>
          <a:noFill/>
        </p:spPr>
        <p:txBody>
          <a:bodyPr wrap="none" rtlCol="0">
            <a:spAutoFit/>
          </a:bodyPr>
          <a:lstStyle/>
          <a:p>
            <a:r>
              <a:rPr lang="en-US" sz="3200" b="1" dirty="0">
                <a:solidFill>
                  <a:srgbClr val="C00000"/>
                </a:solidFill>
              </a:rPr>
              <a:t>?</a:t>
            </a:r>
          </a:p>
        </p:txBody>
      </p:sp>
      <p:sp>
        <p:nvSpPr>
          <p:cNvPr id="4" name="TextBox 3">
            <a:extLst>
              <a:ext uri="{FF2B5EF4-FFF2-40B4-BE49-F238E27FC236}">
                <a16:creationId xmlns:a16="http://schemas.microsoft.com/office/drawing/2014/main" id="{30D0847A-51E2-719F-3DB4-412ABECD250D}"/>
              </a:ext>
            </a:extLst>
          </p:cNvPr>
          <p:cNvSpPr txBox="1"/>
          <p:nvPr/>
        </p:nvSpPr>
        <p:spPr>
          <a:xfrm rot="20769376">
            <a:off x="416271" y="3428706"/>
            <a:ext cx="375424" cy="584775"/>
          </a:xfrm>
          <a:prstGeom prst="rect">
            <a:avLst/>
          </a:prstGeom>
          <a:noFill/>
        </p:spPr>
        <p:txBody>
          <a:bodyPr wrap="square" rtlCol="0">
            <a:spAutoFit/>
          </a:bodyPr>
          <a:lstStyle/>
          <a:p>
            <a:r>
              <a:rPr lang="en-US" sz="3200" b="1" dirty="0">
                <a:solidFill>
                  <a:srgbClr val="C00000"/>
                </a:solidFill>
              </a:rPr>
              <a:t>?</a:t>
            </a:r>
          </a:p>
        </p:txBody>
      </p:sp>
      <p:sp>
        <p:nvSpPr>
          <p:cNvPr id="5" name="TextBox 4">
            <a:extLst>
              <a:ext uri="{FF2B5EF4-FFF2-40B4-BE49-F238E27FC236}">
                <a16:creationId xmlns:a16="http://schemas.microsoft.com/office/drawing/2014/main" id="{38431551-92EB-C0EA-9E55-10629DED3E18}"/>
              </a:ext>
            </a:extLst>
          </p:cNvPr>
          <p:cNvSpPr txBox="1"/>
          <p:nvPr/>
        </p:nvSpPr>
        <p:spPr>
          <a:xfrm rot="766792">
            <a:off x="1109069" y="3390679"/>
            <a:ext cx="375424" cy="584775"/>
          </a:xfrm>
          <a:prstGeom prst="rect">
            <a:avLst/>
          </a:prstGeom>
          <a:noFill/>
        </p:spPr>
        <p:txBody>
          <a:bodyPr wrap="none" rtlCol="0">
            <a:spAutoFit/>
          </a:bodyPr>
          <a:lstStyle/>
          <a:p>
            <a:r>
              <a:rPr lang="en-US" sz="3200" b="1" dirty="0">
                <a:solidFill>
                  <a:srgbClr val="C00000"/>
                </a:solidFill>
              </a:rPr>
              <a:t>?</a:t>
            </a:r>
          </a:p>
        </p:txBody>
      </p:sp>
      <p:sp>
        <p:nvSpPr>
          <p:cNvPr id="6" name="TextBox 5">
            <a:extLst>
              <a:ext uri="{FF2B5EF4-FFF2-40B4-BE49-F238E27FC236}">
                <a16:creationId xmlns:a16="http://schemas.microsoft.com/office/drawing/2014/main" id="{F81FDB00-5D38-58C5-0E46-4F3575739CAD}"/>
              </a:ext>
            </a:extLst>
          </p:cNvPr>
          <p:cNvSpPr txBox="1"/>
          <p:nvPr/>
        </p:nvSpPr>
        <p:spPr>
          <a:xfrm rot="817653">
            <a:off x="10890792" y="1874981"/>
            <a:ext cx="375424" cy="584775"/>
          </a:xfrm>
          <a:prstGeom prst="rect">
            <a:avLst/>
          </a:prstGeom>
          <a:noFill/>
        </p:spPr>
        <p:txBody>
          <a:bodyPr wrap="none" rtlCol="0">
            <a:spAutoFit/>
          </a:bodyPr>
          <a:lstStyle/>
          <a:p>
            <a:r>
              <a:rPr lang="en-US" sz="3200" b="1" dirty="0">
                <a:solidFill>
                  <a:srgbClr val="C00000"/>
                </a:solidFill>
              </a:rPr>
              <a:t>?</a:t>
            </a:r>
          </a:p>
        </p:txBody>
      </p:sp>
      <p:sp>
        <p:nvSpPr>
          <p:cNvPr id="362" name="TextBox 361">
            <a:extLst>
              <a:ext uri="{FF2B5EF4-FFF2-40B4-BE49-F238E27FC236}">
                <a16:creationId xmlns:a16="http://schemas.microsoft.com/office/drawing/2014/main" id="{28246226-00E1-DDA4-A125-661E970EA0FB}"/>
              </a:ext>
            </a:extLst>
          </p:cNvPr>
          <p:cNvSpPr txBox="1"/>
          <p:nvPr/>
        </p:nvSpPr>
        <p:spPr>
          <a:xfrm rot="20769376">
            <a:off x="10768469" y="3071445"/>
            <a:ext cx="375424" cy="584775"/>
          </a:xfrm>
          <a:prstGeom prst="rect">
            <a:avLst/>
          </a:prstGeom>
          <a:noFill/>
        </p:spPr>
        <p:txBody>
          <a:bodyPr wrap="none" rtlCol="0">
            <a:spAutoFit/>
          </a:bodyPr>
          <a:lstStyle/>
          <a:p>
            <a:r>
              <a:rPr lang="en-US" sz="3200" b="1" dirty="0">
                <a:solidFill>
                  <a:srgbClr val="C00000"/>
                </a:solidFill>
              </a:rPr>
              <a:t>?</a:t>
            </a:r>
          </a:p>
        </p:txBody>
      </p:sp>
      <p:sp>
        <p:nvSpPr>
          <p:cNvPr id="363" name="TextBox 362">
            <a:extLst>
              <a:ext uri="{FF2B5EF4-FFF2-40B4-BE49-F238E27FC236}">
                <a16:creationId xmlns:a16="http://schemas.microsoft.com/office/drawing/2014/main" id="{30AC24EE-004D-C624-D22E-4479313C7FFA}"/>
              </a:ext>
            </a:extLst>
          </p:cNvPr>
          <p:cNvSpPr txBox="1"/>
          <p:nvPr/>
        </p:nvSpPr>
        <p:spPr>
          <a:xfrm rot="20769376">
            <a:off x="10282935" y="2512064"/>
            <a:ext cx="375424" cy="584775"/>
          </a:xfrm>
          <a:prstGeom prst="rect">
            <a:avLst/>
          </a:prstGeom>
          <a:noFill/>
        </p:spPr>
        <p:txBody>
          <a:bodyPr wrap="square" rtlCol="0">
            <a:spAutoFit/>
          </a:bodyPr>
          <a:lstStyle/>
          <a:p>
            <a:r>
              <a:rPr lang="en-US" sz="3200" b="1" dirty="0">
                <a:solidFill>
                  <a:srgbClr val="C00000"/>
                </a:solidFill>
              </a:rPr>
              <a:t>?</a:t>
            </a:r>
          </a:p>
        </p:txBody>
      </p:sp>
      <p:sp>
        <p:nvSpPr>
          <p:cNvPr id="364" name="TextBox 363">
            <a:extLst>
              <a:ext uri="{FF2B5EF4-FFF2-40B4-BE49-F238E27FC236}">
                <a16:creationId xmlns:a16="http://schemas.microsoft.com/office/drawing/2014/main" id="{7A78F2C8-C17C-3566-3286-435A835475DC}"/>
              </a:ext>
            </a:extLst>
          </p:cNvPr>
          <p:cNvSpPr txBox="1"/>
          <p:nvPr/>
        </p:nvSpPr>
        <p:spPr>
          <a:xfrm rot="766792">
            <a:off x="10975733" y="2492325"/>
            <a:ext cx="375424" cy="584775"/>
          </a:xfrm>
          <a:prstGeom prst="rect">
            <a:avLst/>
          </a:prstGeom>
          <a:noFill/>
        </p:spPr>
        <p:txBody>
          <a:bodyPr wrap="none" rtlCol="0">
            <a:spAutoFit/>
          </a:bodyPr>
          <a:lstStyle/>
          <a:p>
            <a:r>
              <a:rPr lang="en-US" sz="3200" b="1" dirty="0">
                <a:solidFill>
                  <a:srgbClr val="C00000"/>
                </a:solidFill>
              </a:rPr>
              <a:t>?</a:t>
            </a:r>
          </a:p>
        </p:txBody>
      </p:sp>
    </p:spTree>
    <p:extLst>
      <p:ext uri="{BB962C8B-B14F-4D97-AF65-F5344CB8AC3E}">
        <p14:creationId xmlns:p14="http://schemas.microsoft.com/office/powerpoint/2010/main" val="18981229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end-to-end argument</a:t>
            </a:r>
          </a:p>
        </p:txBody>
      </p:sp>
      <p:grpSp>
        <p:nvGrpSpPr>
          <p:cNvPr id="5" name="Group 4">
            <a:extLst>
              <a:ext uri="{FF2B5EF4-FFF2-40B4-BE49-F238E27FC236}">
                <a16:creationId xmlns:a16="http://schemas.microsoft.com/office/drawing/2014/main" id="{10D245A6-A829-3B46-9A3A-0DCA96144FF3}"/>
              </a:ext>
            </a:extLst>
          </p:cNvPr>
          <p:cNvGrpSpPr/>
          <p:nvPr/>
        </p:nvGrpSpPr>
        <p:grpSpPr>
          <a:xfrm>
            <a:off x="637009" y="1838241"/>
            <a:ext cx="10917982" cy="3953614"/>
            <a:chOff x="622852" y="2604051"/>
            <a:chExt cx="10917982" cy="3953614"/>
          </a:xfrm>
        </p:grpSpPr>
        <p:sp>
          <p:nvSpPr>
            <p:cNvPr id="2" name="TextBox 1">
              <a:extLst>
                <a:ext uri="{FF2B5EF4-FFF2-40B4-BE49-F238E27FC236}">
                  <a16:creationId xmlns:a16="http://schemas.microsoft.com/office/drawing/2014/main" id="{740B46FF-167B-3B48-B828-2F0F97E3A461}"/>
                </a:ext>
              </a:extLst>
            </p:cNvPr>
            <p:cNvSpPr txBox="1"/>
            <p:nvPr/>
          </p:nvSpPr>
          <p:spPr>
            <a:xfrm>
              <a:off x="833679" y="2696215"/>
              <a:ext cx="10513191" cy="3665619"/>
            </a:xfrm>
            <a:prstGeom prst="rect">
              <a:avLst/>
            </a:prstGeom>
            <a:noFill/>
          </p:spPr>
          <p:txBody>
            <a:bodyPr wrap="square" rtlCol="0">
              <a:spAutoFit/>
            </a:bodyPr>
            <a:lstStyle/>
            <a:p>
              <a:pPr marL="344488"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“The function in question can completely and correctly be implemented only with the knowledge and help of the application standing at the end points of the communication system. Therefore, providing that questioned function as a feature of the communication system itself is not possible. (Sometimes an incomplete version of the function provided by the communication system may be useful as a performance enhancement.)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We call this line of reasoning against low-level function implementation the “end-to-end argument.”</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622852" y="2604051"/>
              <a:ext cx="10917982" cy="372747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585F8B0-F689-D54B-B05A-D8F9D7DCE8AE}"/>
                </a:ext>
              </a:extLst>
            </p:cNvPr>
            <p:cNvSpPr txBox="1"/>
            <p:nvPr/>
          </p:nvSpPr>
          <p:spPr>
            <a:xfrm>
              <a:off x="6622472" y="6096000"/>
              <a:ext cx="3238066"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Saltzer, Reed, Clark 1981</a:t>
              </a:r>
            </a:p>
          </p:txBody>
        </p:sp>
      </p:grpSp>
    </p:spTree>
    <p:extLst>
      <p:ext uri="{BB962C8B-B14F-4D97-AF65-F5344CB8AC3E}">
        <p14:creationId xmlns:p14="http://schemas.microsoft.com/office/powerpoint/2010/main" val="119622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end-to-end argument</a:t>
            </a:r>
          </a:p>
        </p:txBody>
      </p:sp>
      <p:sp>
        <p:nvSpPr>
          <p:cNvPr id="7" name="TextBox 6">
            <a:extLst>
              <a:ext uri="{FF2B5EF4-FFF2-40B4-BE49-F238E27FC236}">
                <a16:creationId xmlns:a16="http://schemas.microsoft.com/office/drawing/2014/main" id="{ADDAB9EC-7AA2-8B48-A30E-1B64A4D5E42D}"/>
              </a:ext>
            </a:extLst>
          </p:cNvPr>
          <p:cNvSpPr txBox="1"/>
          <p:nvPr/>
        </p:nvSpPr>
        <p:spPr>
          <a:xfrm>
            <a:off x="872836" y="1256363"/>
            <a:ext cx="10474037" cy="52322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 the Internet, the choice ended up being…</a:t>
            </a:r>
            <a:endPar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41F2A7BD-7CE6-E54A-AE7B-B812BC4568C9}"/>
              </a:ext>
            </a:extLst>
          </p:cNvPr>
          <p:cNvGrpSpPr/>
          <p:nvPr/>
        </p:nvGrpSpPr>
        <p:grpSpPr>
          <a:xfrm>
            <a:off x="1874509" y="2628915"/>
            <a:ext cx="7991761" cy="1770965"/>
            <a:chOff x="1218293" y="1951181"/>
            <a:chExt cx="7991761" cy="1770965"/>
          </a:xfrm>
        </p:grpSpPr>
        <p:cxnSp>
          <p:nvCxnSpPr>
            <p:cNvPr id="9" name="Straight Arrow Connector 8">
              <a:extLst>
                <a:ext uri="{FF2B5EF4-FFF2-40B4-BE49-F238E27FC236}">
                  <a16:creationId xmlns:a16="http://schemas.microsoft.com/office/drawing/2014/main" id="{EADB0202-8B56-B645-A2CA-DBA022E885AE}"/>
                </a:ext>
              </a:extLst>
            </p:cNvPr>
            <p:cNvCxnSpPr>
              <a:cxnSpLocks/>
            </p:cNvCxnSpPr>
            <p:nvPr/>
          </p:nvCxnSpPr>
          <p:spPr>
            <a:xfrm>
              <a:off x="2053652" y="2320066"/>
              <a:ext cx="6316843" cy="0"/>
            </a:xfrm>
            <a:prstGeom prst="straightConnector1">
              <a:avLst/>
            </a:prstGeom>
            <a:ln w="412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65C0D747-17A5-5F4A-8486-3F3C4186288D}"/>
                </a:ext>
              </a:extLst>
            </p:cNvPr>
            <p:cNvSpPr txBox="1"/>
            <p:nvPr/>
          </p:nvSpPr>
          <p:spPr>
            <a:xfrm>
              <a:off x="3228340" y="1951181"/>
              <a:ext cx="425719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end-end implementation of reliable data transfer</a:t>
              </a:r>
            </a:p>
          </p:txBody>
        </p:sp>
        <p:grpSp>
          <p:nvGrpSpPr>
            <p:cNvPr id="12" name="Group 11">
              <a:extLst>
                <a:ext uri="{FF2B5EF4-FFF2-40B4-BE49-F238E27FC236}">
                  <a16:creationId xmlns:a16="http://schemas.microsoft.com/office/drawing/2014/main" id="{169C1F51-F193-1B44-8DE7-7371234312A5}"/>
                </a:ext>
              </a:extLst>
            </p:cNvPr>
            <p:cNvGrpSpPr/>
            <p:nvPr/>
          </p:nvGrpSpPr>
          <p:grpSpPr>
            <a:xfrm>
              <a:off x="1218293" y="2035635"/>
              <a:ext cx="1045784" cy="954793"/>
              <a:chOff x="1334466" y="2020644"/>
              <a:chExt cx="1045784" cy="954793"/>
            </a:xfrm>
          </p:grpSpPr>
          <p:sp>
            <p:nvSpPr>
              <p:cNvPr id="155" name="Freeform 917">
                <a:extLst>
                  <a:ext uri="{FF2B5EF4-FFF2-40B4-BE49-F238E27FC236}">
                    <a16:creationId xmlns:a16="http://schemas.microsoft.com/office/drawing/2014/main" id="{D1457BED-D4FD-4944-96F6-D3C30FA7EB02}"/>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Rectangle 228">
                <a:extLst>
                  <a:ext uri="{FF2B5EF4-FFF2-40B4-BE49-F238E27FC236}">
                    <a16:creationId xmlns:a16="http://schemas.microsoft.com/office/drawing/2014/main" id="{A59A5118-D4A3-054A-81BC-45EF74C72273}"/>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229">
                <a:extLst>
                  <a:ext uri="{FF2B5EF4-FFF2-40B4-BE49-F238E27FC236}">
                    <a16:creationId xmlns:a16="http://schemas.microsoft.com/office/drawing/2014/main" id="{20145FC0-6D92-1549-8EE6-141E72D0A5DB}"/>
                  </a:ext>
                </a:extLst>
              </p:cNvPr>
              <p:cNvSpPr>
                <a:spLocks noChangeArrowheads="1"/>
              </p:cNvSpPr>
              <p:nvPr/>
            </p:nvSpPr>
            <p:spPr bwMode="auto">
              <a:xfrm>
                <a:off x="1442562" y="2215173"/>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8" name="Text Box 230">
                <a:extLst>
                  <a:ext uri="{FF2B5EF4-FFF2-40B4-BE49-F238E27FC236}">
                    <a16:creationId xmlns:a16="http://schemas.microsoft.com/office/drawing/2014/main" id="{0FE44FAC-9B44-7644-A4F2-A728FEF6D479}"/>
                  </a:ext>
                </a:extLst>
              </p:cNvPr>
              <p:cNvSpPr txBox="1">
                <a:spLocks noChangeArrowheads="1"/>
              </p:cNvSpPr>
              <p:nvPr/>
            </p:nvSpPr>
            <p:spPr bwMode="auto">
              <a:xfrm>
                <a:off x="1334466" y="2020644"/>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9" name="Straight Connector 158">
                <a:extLst>
                  <a:ext uri="{FF2B5EF4-FFF2-40B4-BE49-F238E27FC236}">
                    <a16:creationId xmlns:a16="http://schemas.microsoft.com/office/drawing/2014/main" id="{A3B7D2D5-F293-2245-8D86-0AD8D28FAB1D}"/>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8A644D1-87F7-E545-9087-E10C3E379198}"/>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822398B-9208-0046-9BC4-7C936509F95B}"/>
                  </a:ext>
                </a:extLst>
              </p:cNvPr>
              <p:cNvCxnSpPr>
                <a:cxnSpLocks/>
              </p:cNvCxnSpPr>
              <p:nvPr/>
            </p:nvCxnSpPr>
            <p:spPr>
              <a:xfrm>
                <a:off x="1441177"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AF8A5509-574C-1447-AE02-4314F8008F4E}"/>
                  </a:ext>
                </a:extLst>
              </p:cNvPr>
              <p:cNvCxnSpPr>
                <a:cxnSpLocks/>
              </p:cNvCxnSpPr>
              <p:nvPr/>
            </p:nvCxnSpPr>
            <p:spPr>
              <a:xfrm>
                <a:off x="1444564"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B04E327D-AAAB-A440-8B0F-07203FCA231B}"/>
                </a:ext>
              </a:extLst>
            </p:cNvPr>
            <p:cNvGrpSpPr/>
            <p:nvPr/>
          </p:nvGrpSpPr>
          <p:grpSpPr>
            <a:xfrm>
              <a:off x="8189615" y="2033344"/>
              <a:ext cx="1020439" cy="962288"/>
              <a:chOff x="1031745" y="1247139"/>
              <a:chExt cx="1020439" cy="962288"/>
            </a:xfrm>
          </p:grpSpPr>
          <p:sp>
            <p:nvSpPr>
              <p:cNvPr id="147" name="Freeform 917">
                <a:extLst>
                  <a:ext uri="{FF2B5EF4-FFF2-40B4-BE49-F238E27FC236}">
                    <a16:creationId xmlns:a16="http://schemas.microsoft.com/office/drawing/2014/main" id="{7B94F7E7-BD78-7D4F-ACB7-052232AD773C}"/>
                  </a:ext>
                </a:extLst>
              </p:cNvPr>
              <p:cNvSpPr>
                <a:spLocks/>
              </p:cNvSpPr>
              <p:nvPr/>
            </p:nvSpPr>
            <p:spPr bwMode="auto">
              <a:xfrm>
                <a:off x="1031745" y="126645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Rectangle 228">
                <a:extLst>
                  <a:ext uri="{FF2B5EF4-FFF2-40B4-BE49-F238E27FC236}">
                    <a16:creationId xmlns:a16="http://schemas.microsoft.com/office/drawing/2014/main" id="{89ED2054-57CC-544A-9079-0E7AB54914AF}"/>
                  </a:ext>
                </a:extLst>
              </p:cNvPr>
              <p:cNvSpPr>
                <a:spLocks noChangeArrowheads="1"/>
              </p:cNvSpPr>
              <p:nvPr/>
            </p:nvSpPr>
            <p:spPr bwMode="auto">
              <a:xfrm>
                <a:off x="1338749" y="1286745"/>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9" name="Rectangle 229">
                <a:extLst>
                  <a:ext uri="{FF2B5EF4-FFF2-40B4-BE49-F238E27FC236}">
                    <a16:creationId xmlns:a16="http://schemas.microsoft.com/office/drawing/2014/main" id="{E8777D69-0D3C-5049-AD75-F1D2EA56DE08}"/>
                  </a:ext>
                </a:extLst>
              </p:cNvPr>
              <p:cNvSpPr>
                <a:spLocks noChangeArrowheads="1"/>
              </p:cNvSpPr>
              <p:nvPr/>
            </p:nvSpPr>
            <p:spPr bwMode="auto">
              <a:xfrm>
                <a:off x="1345892" y="1441668"/>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0" name="Text Box 230">
                <a:extLst>
                  <a:ext uri="{FF2B5EF4-FFF2-40B4-BE49-F238E27FC236}">
                    <a16:creationId xmlns:a16="http://schemas.microsoft.com/office/drawing/2014/main" id="{C1738BB4-AA24-7448-8986-85C1DF046796}"/>
                  </a:ext>
                </a:extLst>
              </p:cNvPr>
              <p:cNvSpPr txBox="1">
                <a:spLocks noChangeArrowheads="1"/>
              </p:cNvSpPr>
              <p:nvPr/>
            </p:nvSpPr>
            <p:spPr bwMode="auto">
              <a:xfrm>
                <a:off x="1237796" y="1247139"/>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1" name="Straight Connector 150">
                <a:extLst>
                  <a:ext uri="{FF2B5EF4-FFF2-40B4-BE49-F238E27FC236}">
                    <a16:creationId xmlns:a16="http://schemas.microsoft.com/office/drawing/2014/main" id="{F7BFFA73-FBB7-5347-ABC0-2F14F4239285}"/>
                  </a:ext>
                </a:extLst>
              </p:cNvPr>
              <p:cNvCxnSpPr>
                <a:cxnSpLocks/>
              </p:cNvCxnSpPr>
              <p:nvPr/>
            </p:nvCxnSpPr>
            <p:spPr>
              <a:xfrm>
                <a:off x="1337733" y="14427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530EF5AE-ED18-B547-B677-46B336A05C1C}"/>
                  </a:ext>
                </a:extLst>
              </p:cNvPr>
              <p:cNvCxnSpPr>
                <a:cxnSpLocks/>
              </p:cNvCxnSpPr>
              <p:nvPr/>
            </p:nvCxnSpPr>
            <p:spPr>
              <a:xfrm>
                <a:off x="1337877" y="1598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38BF24D-35EE-5B4B-A8F2-1A67A9101E9D}"/>
                  </a:ext>
                </a:extLst>
              </p:cNvPr>
              <p:cNvCxnSpPr>
                <a:cxnSpLocks/>
              </p:cNvCxnSpPr>
              <p:nvPr/>
            </p:nvCxnSpPr>
            <p:spPr>
              <a:xfrm>
                <a:off x="1344507" y="17475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E45DFC9-4E22-8E40-A16B-AFE0C8D8DD5D}"/>
                  </a:ext>
                </a:extLst>
              </p:cNvPr>
              <p:cNvCxnSpPr>
                <a:cxnSpLocks/>
              </p:cNvCxnSpPr>
              <p:nvPr/>
            </p:nvCxnSpPr>
            <p:spPr>
              <a:xfrm>
                <a:off x="1347894" y="18999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EE533FBB-8680-EB43-8595-99685B4D4D4F}"/>
                </a:ext>
              </a:extLst>
            </p:cNvPr>
            <p:cNvGrpSpPr/>
            <p:nvPr/>
          </p:nvGrpSpPr>
          <p:grpSpPr>
            <a:xfrm>
              <a:off x="1749876" y="2642212"/>
              <a:ext cx="7135940" cy="1079934"/>
              <a:chOff x="1749876" y="2642212"/>
              <a:chExt cx="7135940" cy="1079934"/>
            </a:xfrm>
          </p:grpSpPr>
          <p:sp>
            <p:nvSpPr>
              <p:cNvPr id="15" name="Freeform 427">
                <a:extLst>
                  <a:ext uri="{FF2B5EF4-FFF2-40B4-BE49-F238E27FC236}">
                    <a16:creationId xmlns:a16="http://schemas.microsoft.com/office/drawing/2014/main" id="{19FB409B-F055-6440-8D61-0E5E15471658}"/>
                  </a:ext>
                </a:extLst>
              </p:cNvPr>
              <p:cNvSpPr>
                <a:spLocks/>
              </p:cNvSpPr>
              <p:nvPr/>
            </p:nvSpPr>
            <p:spPr bwMode="auto">
              <a:xfrm flipV="1">
                <a:off x="7164592" y="304121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3DA74AF8-511B-CC47-80B3-5E3C5049140C}"/>
                  </a:ext>
                </a:extLst>
              </p:cNvPr>
              <p:cNvSpPr/>
              <p:nvPr/>
            </p:nvSpPr>
            <p:spPr>
              <a:xfrm>
                <a:off x="3602816" y="296353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Rectangle 419">
                <a:extLst>
                  <a:ext uri="{FF2B5EF4-FFF2-40B4-BE49-F238E27FC236}">
                    <a16:creationId xmlns:a16="http://schemas.microsoft.com/office/drawing/2014/main" id="{0052FA57-C11E-684B-8BAC-4FF48D320CDA}"/>
                  </a:ext>
                </a:extLst>
              </p:cNvPr>
              <p:cNvSpPr>
                <a:spLocks noChangeArrowheads="1"/>
              </p:cNvSpPr>
              <p:nvPr/>
            </p:nvSpPr>
            <p:spPr bwMode="auto">
              <a:xfrm>
                <a:off x="1983600" y="290604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AutoShape 420">
                <a:extLst>
                  <a:ext uri="{FF2B5EF4-FFF2-40B4-BE49-F238E27FC236}">
                    <a16:creationId xmlns:a16="http://schemas.microsoft.com/office/drawing/2014/main" id="{F5D6CCDD-6FCD-8443-A06C-0D9C1D7F7406}"/>
                  </a:ext>
                </a:extLst>
              </p:cNvPr>
              <p:cNvSpPr>
                <a:spLocks noChangeArrowheads="1"/>
              </p:cNvSpPr>
              <p:nvPr/>
            </p:nvSpPr>
            <p:spPr bwMode="auto">
              <a:xfrm>
                <a:off x="1749876" y="264221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9" name="Picture 778" descr="antenna_radiation_stylized">
                <a:extLst>
                  <a:ext uri="{FF2B5EF4-FFF2-40B4-BE49-F238E27FC236}">
                    <a16:creationId xmlns:a16="http://schemas.microsoft.com/office/drawing/2014/main" id="{A0D8B8AC-738D-6149-BBEF-7552F01F7B6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6484" y="317718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443">
                <a:extLst>
                  <a:ext uri="{FF2B5EF4-FFF2-40B4-BE49-F238E27FC236}">
                    <a16:creationId xmlns:a16="http://schemas.microsoft.com/office/drawing/2014/main" id="{CC9B7A1F-DACD-E64F-BC16-90A715F8BAEF}"/>
                  </a:ext>
                </a:extLst>
              </p:cNvPr>
              <p:cNvSpPr>
                <a:spLocks noChangeShapeType="1"/>
              </p:cNvSpPr>
              <p:nvPr/>
            </p:nvSpPr>
            <p:spPr bwMode="auto">
              <a:xfrm>
                <a:off x="2807672" y="321679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Line 449">
                <a:extLst>
                  <a:ext uri="{FF2B5EF4-FFF2-40B4-BE49-F238E27FC236}">
                    <a16:creationId xmlns:a16="http://schemas.microsoft.com/office/drawing/2014/main" id="{F6BCEC48-A107-634C-8B81-1C1781BDB8C0}"/>
                  </a:ext>
                </a:extLst>
              </p:cNvPr>
              <p:cNvSpPr>
                <a:spLocks noChangeShapeType="1"/>
              </p:cNvSpPr>
              <p:nvPr/>
            </p:nvSpPr>
            <p:spPr bwMode="auto">
              <a:xfrm flipV="1">
                <a:off x="2417147" y="342792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2" name="Group 1139">
                <a:extLst>
                  <a:ext uri="{FF2B5EF4-FFF2-40B4-BE49-F238E27FC236}">
                    <a16:creationId xmlns:a16="http://schemas.microsoft.com/office/drawing/2014/main" id="{019FBFEB-5E93-B146-9C5B-B38139A4C70B}"/>
                  </a:ext>
                </a:extLst>
              </p:cNvPr>
              <p:cNvGrpSpPr>
                <a:grpSpLocks/>
              </p:cNvGrpSpPr>
              <p:nvPr/>
            </p:nvGrpSpPr>
            <p:grpSpPr bwMode="auto">
              <a:xfrm flipH="1">
                <a:off x="2536522" y="2920104"/>
                <a:ext cx="359261" cy="342045"/>
                <a:chOff x="2839" y="3501"/>
                <a:chExt cx="755" cy="803"/>
              </a:xfrm>
            </p:grpSpPr>
            <p:pic>
              <p:nvPicPr>
                <p:cNvPr id="145" name="Picture 1140" descr="desktop_computer_stylized_medium">
                  <a:extLst>
                    <a:ext uri="{FF2B5EF4-FFF2-40B4-BE49-F238E27FC236}">
                      <a16:creationId xmlns:a16="http://schemas.microsoft.com/office/drawing/2014/main" id="{1BA52F6D-0FA8-F94B-8648-85D9FD166B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 name="Freeform 1141">
                  <a:extLst>
                    <a:ext uri="{FF2B5EF4-FFF2-40B4-BE49-F238E27FC236}">
                      <a16:creationId xmlns:a16="http://schemas.microsoft.com/office/drawing/2014/main" id="{A7B9262D-BC40-734A-9984-D555C4D305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 name="Group 22">
                <a:extLst>
                  <a:ext uri="{FF2B5EF4-FFF2-40B4-BE49-F238E27FC236}">
                    <a16:creationId xmlns:a16="http://schemas.microsoft.com/office/drawing/2014/main" id="{004EE3FA-BF50-B84D-9EA0-1F36FD520554}"/>
                  </a:ext>
                </a:extLst>
              </p:cNvPr>
              <p:cNvGrpSpPr/>
              <p:nvPr/>
            </p:nvGrpSpPr>
            <p:grpSpPr>
              <a:xfrm>
                <a:off x="2347961" y="2678385"/>
                <a:ext cx="347997" cy="396620"/>
                <a:chOff x="7797061" y="3296104"/>
                <a:chExt cx="347997" cy="396620"/>
              </a:xfrm>
            </p:grpSpPr>
            <p:pic>
              <p:nvPicPr>
                <p:cNvPr id="143" name="Picture 571" descr="fridge2.png">
                  <a:extLst>
                    <a:ext uri="{FF2B5EF4-FFF2-40B4-BE49-F238E27FC236}">
                      <a16:creationId xmlns:a16="http://schemas.microsoft.com/office/drawing/2014/main" id="{659A1988-6D4F-9D4D-B93C-C5F9EE279151}"/>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1115" descr="antenna_stylized">
                  <a:extLst>
                    <a:ext uri="{FF2B5EF4-FFF2-40B4-BE49-F238E27FC236}">
                      <a16:creationId xmlns:a16="http://schemas.microsoft.com/office/drawing/2014/main" id="{156F252D-5E81-E140-BA67-D8D9A055F26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4" name="Group 23">
                <a:extLst>
                  <a:ext uri="{FF2B5EF4-FFF2-40B4-BE49-F238E27FC236}">
                    <a16:creationId xmlns:a16="http://schemas.microsoft.com/office/drawing/2014/main" id="{78D9FB7E-9EFB-404A-90C2-59F464E156F7}"/>
                  </a:ext>
                </a:extLst>
              </p:cNvPr>
              <p:cNvGrpSpPr/>
              <p:nvPr/>
            </p:nvGrpSpPr>
            <p:grpSpPr>
              <a:xfrm>
                <a:off x="2594596" y="3318955"/>
                <a:ext cx="354986" cy="175668"/>
                <a:chOff x="7493876" y="2774731"/>
                <a:chExt cx="1481958" cy="894622"/>
              </a:xfrm>
            </p:grpSpPr>
            <p:sp>
              <p:nvSpPr>
                <p:cNvPr id="136" name="Freeform 135">
                  <a:extLst>
                    <a:ext uri="{FF2B5EF4-FFF2-40B4-BE49-F238E27FC236}">
                      <a16:creationId xmlns:a16="http://schemas.microsoft.com/office/drawing/2014/main" id="{F8797C9E-DB38-834C-ADA5-B73DE59F532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7" name="Oval 136">
                  <a:extLst>
                    <a:ext uri="{FF2B5EF4-FFF2-40B4-BE49-F238E27FC236}">
                      <a16:creationId xmlns:a16="http://schemas.microsoft.com/office/drawing/2014/main" id="{1CEB881F-4F52-604E-9BE2-3F8A1E8266C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8" name="Group 137">
                  <a:extLst>
                    <a:ext uri="{FF2B5EF4-FFF2-40B4-BE49-F238E27FC236}">
                      <a16:creationId xmlns:a16="http://schemas.microsoft.com/office/drawing/2014/main" id="{206B050F-A178-1F49-8359-0DF80782AADF}"/>
                    </a:ext>
                  </a:extLst>
                </p:cNvPr>
                <p:cNvGrpSpPr/>
                <p:nvPr/>
              </p:nvGrpSpPr>
              <p:grpSpPr>
                <a:xfrm>
                  <a:off x="7713663" y="2848339"/>
                  <a:ext cx="1042107" cy="425543"/>
                  <a:chOff x="7786941" y="2884917"/>
                  <a:chExt cx="897649" cy="353919"/>
                </a:xfrm>
              </p:grpSpPr>
              <p:sp>
                <p:nvSpPr>
                  <p:cNvPr id="139" name="Freeform 138">
                    <a:extLst>
                      <a:ext uri="{FF2B5EF4-FFF2-40B4-BE49-F238E27FC236}">
                        <a16:creationId xmlns:a16="http://schemas.microsoft.com/office/drawing/2014/main" id="{9539CEB6-6539-C94E-84A7-0080976BDF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16C773C5-00C6-E14A-92F9-9FDA15AA86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A0DE5A6A-DEB1-3046-9247-4646738C47F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F16EB223-3B3A-9B4C-AB64-BBEC85A514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25" name="Picture 777" descr="access_point_stylized_small">
                <a:extLst>
                  <a:ext uri="{FF2B5EF4-FFF2-40B4-BE49-F238E27FC236}">
                    <a16:creationId xmlns:a16="http://schemas.microsoft.com/office/drawing/2014/main" id="{92690D78-ADB5-ED49-9368-C709CDF485A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8408" y="321486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 name="Straight Connector 25">
                <a:extLst>
                  <a:ext uri="{FF2B5EF4-FFF2-40B4-BE49-F238E27FC236}">
                    <a16:creationId xmlns:a16="http://schemas.microsoft.com/office/drawing/2014/main" id="{D26D3487-34D5-3647-B443-10E2F7AFB14D}"/>
                  </a:ext>
                </a:extLst>
              </p:cNvPr>
              <p:cNvCxnSpPr/>
              <p:nvPr/>
            </p:nvCxnSpPr>
            <p:spPr>
              <a:xfrm>
                <a:off x="2942945" y="342972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88A5A9C9-FA6D-1D49-8519-9AF375B2436F}"/>
                  </a:ext>
                </a:extLst>
              </p:cNvPr>
              <p:cNvGrpSpPr/>
              <p:nvPr/>
            </p:nvGrpSpPr>
            <p:grpSpPr>
              <a:xfrm>
                <a:off x="5931972" y="3301911"/>
                <a:ext cx="397110" cy="220011"/>
                <a:chOff x="7493876" y="2774731"/>
                <a:chExt cx="1481958" cy="894622"/>
              </a:xfrm>
            </p:grpSpPr>
            <p:sp>
              <p:nvSpPr>
                <p:cNvPr id="129" name="Freeform 128">
                  <a:extLst>
                    <a:ext uri="{FF2B5EF4-FFF2-40B4-BE49-F238E27FC236}">
                      <a16:creationId xmlns:a16="http://schemas.microsoft.com/office/drawing/2014/main" id="{CEA93A43-A931-B54B-89F8-9BCD42470D2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0" name="Oval 129">
                  <a:extLst>
                    <a:ext uri="{FF2B5EF4-FFF2-40B4-BE49-F238E27FC236}">
                      <a16:creationId xmlns:a16="http://schemas.microsoft.com/office/drawing/2014/main" id="{2AF0DA41-1A92-2D4D-8096-401037ED01C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1" name="Group 130">
                  <a:extLst>
                    <a:ext uri="{FF2B5EF4-FFF2-40B4-BE49-F238E27FC236}">
                      <a16:creationId xmlns:a16="http://schemas.microsoft.com/office/drawing/2014/main" id="{9C083DD1-0E3A-E54C-81EE-3FF2E63BC2D7}"/>
                    </a:ext>
                  </a:extLst>
                </p:cNvPr>
                <p:cNvGrpSpPr/>
                <p:nvPr/>
              </p:nvGrpSpPr>
              <p:grpSpPr>
                <a:xfrm>
                  <a:off x="7713663" y="2848339"/>
                  <a:ext cx="1042107" cy="425543"/>
                  <a:chOff x="7786941" y="2884917"/>
                  <a:chExt cx="897649" cy="353919"/>
                </a:xfrm>
              </p:grpSpPr>
              <p:sp>
                <p:nvSpPr>
                  <p:cNvPr id="132" name="Freeform 131">
                    <a:extLst>
                      <a:ext uri="{FF2B5EF4-FFF2-40B4-BE49-F238E27FC236}">
                        <a16:creationId xmlns:a16="http://schemas.microsoft.com/office/drawing/2014/main" id="{1E730274-3C57-B044-AE5A-C41A89F0843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81CFF6EC-E960-ED42-AB3A-F683EAB69A6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927B5FD-7DD5-8E4D-A71D-6BE71386BAF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740516DE-0443-AD42-B335-8B84FD4FFE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8" name="Line 431">
                <a:extLst>
                  <a:ext uri="{FF2B5EF4-FFF2-40B4-BE49-F238E27FC236}">
                    <a16:creationId xmlns:a16="http://schemas.microsoft.com/office/drawing/2014/main" id="{76DAB1AB-6432-D349-A817-B3C6774FA644}"/>
                  </a:ext>
                </a:extLst>
              </p:cNvPr>
              <p:cNvSpPr>
                <a:spLocks noChangeShapeType="1"/>
              </p:cNvSpPr>
              <p:nvPr/>
            </p:nvSpPr>
            <p:spPr bwMode="auto">
              <a:xfrm>
                <a:off x="8002192" y="316032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2">
                <a:extLst>
                  <a:ext uri="{FF2B5EF4-FFF2-40B4-BE49-F238E27FC236}">
                    <a16:creationId xmlns:a16="http://schemas.microsoft.com/office/drawing/2014/main" id="{507FDF4C-C2BC-CB4D-B6DF-F5D0948D8120}"/>
                  </a:ext>
                </a:extLst>
              </p:cNvPr>
              <p:cNvSpPr>
                <a:spLocks noChangeShapeType="1"/>
              </p:cNvSpPr>
              <p:nvPr/>
            </p:nvSpPr>
            <p:spPr bwMode="auto">
              <a:xfrm flipV="1">
                <a:off x="7419299" y="316032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3">
                <a:extLst>
                  <a:ext uri="{FF2B5EF4-FFF2-40B4-BE49-F238E27FC236}">
                    <a16:creationId xmlns:a16="http://schemas.microsoft.com/office/drawing/2014/main" id="{3F8DFE38-015F-2F4C-A69C-AEFFD5D808D5}"/>
                  </a:ext>
                </a:extLst>
              </p:cNvPr>
              <p:cNvSpPr>
                <a:spLocks noChangeShapeType="1"/>
              </p:cNvSpPr>
              <p:nvPr/>
            </p:nvSpPr>
            <p:spPr bwMode="auto">
              <a:xfrm flipV="1">
                <a:off x="7390977" y="343068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1" name="Group 30">
                <a:extLst>
                  <a:ext uri="{FF2B5EF4-FFF2-40B4-BE49-F238E27FC236}">
                    <a16:creationId xmlns:a16="http://schemas.microsoft.com/office/drawing/2014/main" id="{0C5BF858-D2CE-B845-911A-B56769F1F50C}"/>
                  </a:ext>
                </a:extLst>
              </p:cNvPr>
              <p:cNvGrpSpPr/>
              <p:nvPr/>
            </p:nvGrpSpPr>
            <p:grpSpPr>
              <a:xfrm>
                <a:off x="4827559" y="3298669"/>
                <a:ext cx="397110" cy="220011"/>
                <a:chOff x="7493876" y="2774731"/>
                <a:chExt cx="1481958" cy="894622"/>
              </a:xfrm>
            </p:grpSpPr>
            <p:sp>
              <p:nvSpPr>
                <p:cNvPr id="122" name="Freeform 121">
                  <a:extLst>
                    <a:ext uri="{FF2B5EF4-FFF2-40B4-BE49-F238E27FC236}">
                      <a16:creationId xmlns:a16="http://schemas.microsoft.com/office/drawing/2014/main" id="{7CD508DB-FC0A-2C4D-9258-5B69EECA91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1B03E73A-D5EB-2249-B0E3-6B1CC610C0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F5B4C7C4-37A1-B94F-BECF-12790CDAE323}"/>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B358114E-C9BA-184B-B35F-8C90E3A330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599004BF-F409-CC4A-8D90-3833CBA0E52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E890E35D-6A1B-C740-9470-F74947D3BF1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B32AFE13-7313-5742-9FAD-CB088A3521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 name="Group 31">
                <a:extLst>
                  <a:ext uri="{FF2B5EF4-FFF2-40B4-BE49-F238E27FC236}">
                    <a16:creationId xmlns:a16="http://schemas.microsoft.com/office/drawing/2014/main" id="{BF68B053-FD40-3C46-AB46-EF5CED568AE2}"/>
                  </a:ext>
                </a:extLst>
              </p:cNvPr>
              <p:cNvGrpSpPr/>
              <p:nvPr/>
            </p:nvGrpSpPr>
            <p:grpSpPr>
              <a:xfrm>
                <a:off x="3863224" y="3299318"/>
                <a:ext cx="397110" cy="220011"/>
                <a:chOff x="7493876" y="2774731"/>
                <a:chExt cx="1481958" cy="894622"/>
              </a:xfrm>
            </p:grpSpPr>
            <p:sp>
              <p:nvSpPr>
                <p:cNvPr id="115" name="Freeform 114">
                  <a:extLst>
                    <a:ext uri="{FF2B5EF4-FFF2-40B4-BE49-F238E27FC236}">
                      <a16:creationId xmlns:a16="http://schemas.microsoft.com/office/drawing/2014/main" id="{40512DAC-05F6-5745-A2AF-5051197DD74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9F896FF1-0C7D-FE46-B5C4-1BDC5EBCA14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53D539C3-67FF-0D4D-A343-6E4209B16996}"/>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12AC1B66-1F79-F440-A89F-1A79E41698D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0D8112A1-22AC-2244-972A-AD7A931AFB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6D4CDD03-953A-2145-9DC2-5CD576A39D0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59F4622D-D06C-AA4C-A978-0A462698D30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 name="Group 32">
                <a:extLst>
                  <a:ext uri="{FF2B5EF4-FFF2-40B4-BE49-F238E27FC236}">
                    <a16:creationId xmlns:a16="http://schemas.microsoft.com/office/drawing/2014/main" id="{5B82A748-EC3B-594B-A1F8-DA68A1E09452}"/>
                  </a:ext>
                </a:extLst>
              </p:cNvPr>
              <p:cNvGrpSpPr/>
              <p:nvPr/>
            </p:nvGrpSpPr>
            <p:grpSpPr>
              <a:xfrm>
                <a:off x="7232235" y="3290887"/>
                <a:ext cx="397110" cy="220011"/>
                <a:chOff x="7493876" y="2774731"/>
                <a:chExt cx="1481958" cy="894622"/>
              </a:xfrm>
            </p:grpSpPr>
            <p:sp>
              <p:nvSpPr>
                <p:cNvPr id="108" name="Freeform 107">
                  <a:extLst>
                    <a:ext uri="{FF2B5EF4-FFF2-40B4-BE49-F238E27FC236}">
                      <a16:creationId xmlns:a16="http://schemas.microsoft.com/office/drawing/2014/main" id="{371F7BA9-171A-1A4C-8638-768B28BF8E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9" name="Oval 108">
                  <a:extLst>
                    <a:ext uri="{FF2B5EF4-FFF2-40B4-BE49-F238E27FC236}">
                      <a16:creationId xmlns:a16="http://schemas.microsoft.com/office/drawing/2014/main" id="{2A713B3C-7C37-6A42-8DE6-116362573A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0" name="Group 109">
                  <a:extLst>
                    <a:ext uri="{FF2B5EF4-FFF2-40B4-BE49-F238E27FC236}">
                      <a16:creationId xmlns:a16="http://schemas.microsoft.com/office/drawing/2014/main" id="{46E5F99D-642D-5B4A-BF0D-4A14D061C361}"/>
                    </a:ext>
                  </a:extLst>
                </p:cNvPr>
                <p:cNvGrpSpPr/>
                <p:nvPr/>
              </p:nvGrpSpPr>
              <p:grpSpPr>
                <a:xfrm>
                  <a:off x="7713663" y="2848339"/>
                  <a:ext cx="1042107" cy="425543"/>
                  <a:chOff x="7786941" y="2884917"/>
                  <a:chExt cx="897649" cy="353919"/>
                </a:xfrm>
              </p:grpSpPr>
              <p:sp>
                <p:nvSpPr>
                  <p:cNvPr id="111" name="Freeform 110">
                    <a:extLst>
                      <a:ext uri="{FF2B5EF4-FFF2-40B4-BE49-F238E27FC236}">
                        <a16:creationId xmlns:a16="http://schemas.microsoft.com/office/drawing/2014/main" id="{9DCE9716-99DB-8744-B5F5-C24C6288880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5E278274-2BEF-FA44-B6CE-AE0E654ADA3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A8F61CD8-5693-AC4D-9425-6CC61731D78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4" name="Freeform 113">
                    <a:extLst>
                      <a:ext uri="{FF2B5EF4-FFF2-40B4-BE49-F238E27FC236}">
                        <a16:creationId xmlns:a16="http://schemas.microsoft.com/office/drawing/2014/main" id="{11BB3703-EC14-FD41-B650-E84E6F66F1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 name="Group 33">
                <a:extLst>
                  <a:ext uri="{FF2B5EF4-FFF2-40B4-BE49-F238E27FC236}">
                    <a16:creationId xmlns:a16="http://schemas.microsoft.com/office/drawing/2014/main" id="{5E22E459-CD7D-D74C-95C3-C3D18203E060}"/>
                  </a:ext>
                </a:extLst>
              </p:cNvPr>
              <p:cNvGrpSpPr/>
              <p:nvPr/>
            </p:nvGrpSpPr>
            <p:grpSpPr>
              <a:xfrm>
                <a:off x="8279579" y="3291536"/>
                <a:ext cx="397110" cy="220011"/>
                <a:chOff x="7493876" y="2774731"/>
                <a:chExt cx="1481958" cy="894622"/>
              </a:xfrm>
            </p:grpSpPr>
            <p:sp>
              <p:nvSpPr>
                <p:cNvPr id="101" name="Freeform 100">
                  <a:extLst>
                    <a:ext uri="{FF2B5EF4-FFF2-40B4-BE49-F238E27FC236}">
                      <a16:creationId xmlns:a16="http://schemas.microsoft.com/office/drawing/2014/main" id="{C84B118A-5132-0949-860D-C15BA7C44D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 name="Oval 101">
                  <a:extLst>
                    <a:ext uri="{FF2B5EF4-FFF2-40B4-BE49-F238E27FC236}">
                      <a16:creationId xmlns:a16="http://schemas.microsoft.com/office/drawing/2014/main" id="{113048DF-2A10-6947-BC9D-5F23C1AD6A2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 name="Group 102">
                  <a:extLst>
                    <a:ext uri="{FF2B5EF4-FFF2-40B4-BE49-F238E27FC236}">
                      <a16:creationId xmlns:a16="http://schemas.microsoft.com/office/drawing/2014/main" id="{466B33BE-752E-DF4D-AE74-3AFF645756B6}"/>
                    </a:ext>
                  </a:extLst>
                </p:cNvPr>
                <p:cNvGrpSpPr/>
                <p:nvPr/>
              </p:nvGrpSpPr>
              <p:grpSpPr>
                <a:xfrm>
                  <a:off x="7713663" y="2848339"/>
                  <a:ext cx="1042107" cy="425543"/>
                  <a:chOff x="7786941" y="2884917"/>
                  <a:chExt cx="897649" cy="353919"/>
                </a:xfrm>
              </p:grpSpPr>
              <p:sp>
                <p:nvSpPr>
                  <p:cNvPr id="104" name="Freeform 103">
                    <a:extLst>
                      <a:ext uri="{FF2B5EF4-FFF2-40B4-BE49-F238E27FC236}">
                        <a16:creationId xmlns:a16="http://schemas.microsoft.com/office/drawing/2014/main" id="{786F15A2-C598-2D48-BC24-0004B763174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4C9847CE-CA84-444A-B2B2-552C8D117E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6" name="Freeform 105">
                    <a:extLst>
                      <a:ext uri="{FF2B5EF4-FFF2-40B4-BE49-F238E27FC236}">
                        <a16:creationId xmlns:a16="http://schemas.microsoft.com/office/drawing/2014/main" id="{0417023A-8301-F543-9E16-6886CC539B5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3F721044-CB85-4745-A4DD-9ACE20D26A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5" name="Group 34">
                <a:extLst>
                  <a:ext uri="{FF2B5EF4-FFF2-40B4-BE49-F238E27FC236}">
                    <a16:creationId xmlns:a16="http://schemas.microsoft.com/office/drawing/2014/main" id="{F9AA787C-48D1-434F-8563-7E9AB3CBFA55}"/>
                  </a:ext>
                </a:extLst>
              </p:cNvPr>
              <p:cNvGrpSpPr/>
              <p:nvPr/>
            </p:nvGrpSpPr>
            <p:grpSpPr>
              <a:xfrm>
                <a:off x="7821081" y="3120979"/>
                <a:ext cx="397110" cy="220011"/>
                <a:chOff x="7493876" y="2774731"/>
                <a:chExt cx="1481958" cy="894622"/>
              </a:xfrm>
            </p:grpSpPr>
            <p:sp>
              <p:nvSpPr>
                <p:cNvPr id="94" name="Freeform 93">
                  <a:extLst>
                    <a:ext uri="{FF2B5EF4-FFF2-40B4-BE49-F238E27FC236}">
                      <a16:creationId xmlns:a16="http://schemas.microsoft.com/office/drawing/2014/main" id="{3DEE94A3-EE29-DB47-BCBF-2D192D437DC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5" name="Oval 94">
                  <a:extLst>
                    <a:ext uri="{FF2B5EF4-FFF2-40B4-BE49-F238E27FC236}">
                      <a16:creationId xmlns:a16="http://schemas.microsoft.com/office/drawing/2014/main" id="{364D9169-85F1-B742-A240-F092430245A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6" name="Group 95">
                  <a:extLst>
                    <a:ext uri="{FF2B5EF4-FFF2-40B4-BE49-F238E27FC236}">
                      <a16:creationId xmlns:a16="http://schemas.microsoft.com/office/drawing/2014/main" id="{3909DDC7-34DF-EB43-9E9C-01615602DF3A}"/>
                    </a:ext>
                  </a:extLst>
                </p:cNvPr>
                <p:cNvGrpSpPr/>
                <p:nvPr/>
              </p:nvGrpSpPr>
              <p:grpSpPr>
                <a:xfrm>
                  <a:off x="7713663" y="2848339"/>
                  <a:ext cx="1042107" cy="425543"/>
                  <a:chOff x="7786941" y="2884917"/>
                  <a:chExt cx="897649" cy="353919"/>
                </a:xfrm>
              </p:grpSpPr>
              <p:sp>
                <p:nvSpPr>
                  <p:cNvPr id="97" name="Freeform 96">
                    <a:extLst>
                      <a:ext uri="{FF2B5EF4-FFF2-40B4-BE49-F238E27FC236}">
                        <a16:creationId xmlns:a16="http://schemas.microsoft.com/office/drawing/2014/main" id="{E91C0E4D-0DC1-004B-9D90-5D53BC16741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E011D9B4-505A-BD4F-8506-90B9427950C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B7047A63-4050-B34E-B8E1-3D3BBF0DD4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F58ABA88-8FE5-554A-8D3D-941106975A5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 name="Group 950">
                <a:extLst>
                  <a:ext uri="{FF2B5EF4-FFF2-40B4-BE49-F238E27FC236}">
                    <a16:creationId xmlns:a16="http://schemas.microsoft.com/office/drawing/2014/main" id="{654FD901-B1D5-F04A-92E4-CC14E299A59F}"/>
                  </a:ext>
                </a:extLst>
              </p:cNvPr>
              <p:cNvGrpSpPr>
                <a:grpSpLocks/>
              </p:cNvGrpSpPr>
              <p:nvPr/>
            </p:nvGrpSpPr>
            <p:grpSpPr bwMode="auto">
              <a:xfrm>
                <a:off x="8090784" y="2648336"/>
                <a:ext cx="214974" cy="403920"/>
                <a:chOff x="4140" y="429"/>
                <a:chExt cx="1425" cy="2396"/>
              </a:xfrm>
            </p:grpSpPr>
            <p:sp>
              <p:nvSpPr>
                <p:cNvPr id="62" name="Freeform 951">
                  <a:extLst>
                    <a:ext uri="{FF2B5EF4-FFF2-40B4-BE49-F238E27FC236}">
                      <a16:creationId xmlns:a16="http://schemas.microsoft.com/office/drawing/2014/main" id="{615A33A2-0F00-DD4D-8559-7C8ADA7C65B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Rectangle 952">
                  <a:extLst>
                    <a:ext uri="{FF2B5EF4-FFF2-40B4-BE49-F238E27FC236}">
                      <a16:creationId xmlns:a16="http://schemas.microsoft.com/office/drawing/2014/main" id="{D28A1B55-C5C6-8A44-BA67-8F64800EF2B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 name="Freeform 953">
                  <a:extLst>
                    <a:ext uri="{FF2B5EF4-FFF2-40B4-BE49-F238E27FC236}">
                      <a16:creationId xmlns:a16="http://schemas.microsoft.com/office/drawing/2014/main" id="{356A6884-4860-1F44-9DEF-3C167C24933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954">
                  <a:extLst>
                    <a:ext uri="{FF2B5EF4-FFF2-40B4-BE49-F238E27FC236}">
                      <a16:creationId xmlns:a16="http://schemas.microsoft.com/office/drawing/2014/main" id="{956F75D7-BAC0-DC46-8A03-6DBA08962C0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Rectangle 955">
                  <a:extLst>
                    <a:ext uri="{FF2B5EF4-FFF2-40B4-BE49-F238E27FC236}">
                      <a16:creationId xmlns:a16="http://schemas.microsoft.com/office/drawing/2014/main" id="{6670EB01-594D-784F-8DA5-F96C20A81F9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 name="Group 956">
                  <a:extLst>
                    <a:ext uri="{FF2B5EF4-FFF2-40B4-BE49-F238E27FC236}">
                      <a16:creationId xmlns:a16="http://schemas.microsoft.com/office/drawing/2014/main" id="{ED55C112-1191-7848-935D-2B9C089DD988}"/>
                    </a:ext>
                  </a:extLst>
                </p:cNvPr>
                <p:cNvGrpSpPr>
                  <a:grpSpLocks/>
                </p:cNvGrpSpPr>
                <p:nvPr/>
              </p:nvGrpSpPr>
              <p:grpSpPr bwMode="auto">
                <a:xfrm>
                  <a:off x="4749" y="668"/>
                  <a:ext cx="581" cy="145"/>
                  <a:chOff x="614" y="2568"/>
                  <a:chExt cx="725" cy="139"/>
                </a:xfrm>
              </p:grpSpPr>
              <p:sp>
                <p:nvSpPr>
                  <p:cNvPr id="92" name="AutoShape 957">
                    <a:extLst>
                      <a:ext uri="{FF2B5EF4-FFF2-40B4-BE49-F238E27FC236}">
                        <a16:creationId xmlns:a16="http://schemas.microsoft.com/office/drawing/2014/main" id="{1DBAA78E-13CD-DF4F-B911-0FE56C50FE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3" name="AutoShape 958">
                    <a:extLst>
                      <a:ext uri="{FF2B5EF4-FFF2-40B4-BE49-F238E27FC236}">
                        <a16:creationId xmlns:a16="http://schemas.microsoft.com/office/drawing/2014/main" id="{F42190D9-3A47-AE40-8D96-5783E98A459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8" name="Rectangle 959">
                  <a:extLst>
                    <a:ext uri="{FF2B5EF4-FFF2-40B4-BE49-F238E27FC236}">
                      <a16:creationId xmlns:a16="http://schemas.microsoft.com/office/drawing/2014/main" id="{A0EE816C-981E-A245-8BEA-9B2A082CECF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9" name="Group 960">
                  <a:extLst>
                    <a:ext uri="{FF2B5EF4-FFF2-40B4-BE49-F238E27FC236}">
                      <a16:creationId xmlns:a16="http://schemas.microsoft.com/office/drawing/2014/main" id="{0FF5932B-32E7-184C-8365-0DB8C93FC5CA}"/>
                    </a:ext>
                  </a:extLst>
                </p:cNvPr>
                <p:cNvGrpSpPr>
                  <a:grpSpLocks/>
                </p:cNvGrpSpPr>
                <p:nvPr/>
              </p:nvGrpSpPr>
              <p:grpSpPr bwMode="auto">
                <a:xfrm>
                  <a:off x="4747" y="994"/>
                  <a:ext cx="581" cy="134"/>
                  <a:chOff x="614" y="2568"/>
                  <a:chExt cx="725" cy="139"/>
                </a:xfrm>
              </p:grpSpPr>
              <p:sp>
                <p:nvSpPr>
                  <p:cNvPr id="90" name="AutoShape 961">
                    <a:extLst>
                      <a:ext uri="{FF2B5EF4-FFF2-40B4-BE49-F238E27FC236}">
                        <a16:creationId xmlns:a16="http://schemas.microsoft.com/office/drawing/2014/main" id="{D5735CCB-B198-FF41-B82F-C267E7FC29A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1" name="AutoShape 962">
                    <a:extLst>
                      <a:ext uri="{FF2B5EF4-FFF2-40B4-BE49-F238E27FC236}">
                        <a16:creationId xmlns:a16="http://schemas.microsoft.com/office/drawing/2014/main" id="{3B60A7C2-0373-394A-83E3-1D12165A994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0" name="Rectangle 963">
                  <a:extLst>
                    <a:ext uri="{FF2B5EF4-FFF2-40B4-BE49-F238E27FC236}">
                      <a16:creationId xmlns:a16="http://schemas.microsoft.com/office/drawing/2014/main" id="{4CFC3A38-3BC2-5B47-AD0D-CDFDD40F2FF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 name="Rectangle 964">
                  <a:extLst>
                    <a:ext uri="{FF2B5EF4-FFF2-40B4-BE49-F238E27FC236}">
                      <a16:creationId xmlns:a16="http://schemas.microsoft.com/office/drawing/2014/main" id="{BB11FE1A-1552-BB41-B2E7-390C0C13741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72" name="Group 965">
                  <a:extLst>
                    <a:ext uri="{FF2B5EF4-FFF2-40B4-BE49-F238E27FC236}">
                      <a16:creationId xmlns:a16="http://schemas.microsoft.com/office/drawing/2014/main" id="{2AD89119-922E-B648-B9BA-C14BA30C6223}"/>
                    </a:ext>
                  </a:extLst>
                </p:cNvPr>
                <p:cNvGrpSpPr>
                  <a:grpSpLocks/>
                </p:cNvGrpSpPr>
                <p:nvPr/>
              </p:nvGrpSpPr>
              <p:grpSpPr bwMode="auto">
                <a:xfrm>
                  <a:off x="4735" y="1627"/>
                  <a:ext cx="582" cy="151"/>
                  <a:chOff x="614" y="2568"/>
                  <a:chExt cx="725" cy="139"/>
                </a:xfrm>
              </p:grpSpPr>
              <p:sp>
                <p:nvSpPr>
                  <p:cNvPr id="88" name="AutoShape 966">
                    <a:extLst>
                      <a:ext uri="{FF2B5EF4-FFF2-40B4-BE49-F238E27FC236}">
                        <a16:creationId xmlns:a16="http://schemas.microsoft.com/office/drawing/2014/main" id="{BCCDD581-D51E-9D43-9FA6-B945E614737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9" name="AutoShape 967">
                    <a:extLst>
                      <a:ext uri="{FF2B5EF4-FFF2-40B4-BE49-F238E27FC236}">
                        <a16:creationId xmlns:a16="http://schemas.microsoft.com/office/drawing/2014/main" id="{3336C256-1F5F-5C43-BC13-100E97279E6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3" name="Freeform 968">
                  <a:extLst>
                    <a:ext uri="{FF2B5EF4-FFF2-40B4-BE49-F238E27FC236}">
                      <a16:creationId xmlns:a16="http://schemas.microsoft.com/office/drawing/2014/main" id="{2B46C6E3-7B8D-1E49-9DD1-E8FBE1F025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4" name="Group 969">
                  <a:extLst>
                    <a:ext uri="{FF2B5EF4-FFF2-40B4-BE49-F238E27FC236}">
                      <a16:creationId xmlns:a16="http://schemas.microsoft.com/office/drawing/2014/main" id="{42845C39-EB1C-A74A-9602-629E2C483F07}"/>
                    </a:ext>
                  </a:extLst>
                </p:cNvPr>
                <p:cNvGrpSpPr>
                  <a:grpSpLocks/>
                </p:cNvGrpSpPr>
                <p:nvPr/>
              </p:nvGrpSpPr>
              <p:grpSpPr bwMode="auto">
                <a:xfrm>
                  <a:off x="4739" y="1327"/>
                  <a:ext cx="582" cy="139"/>
                  <a:chOff x="614" y="2568"/>
                  <a:chExt cx="725" cy="139"/>
                </a:xfrm>
              </p:grpSpPr>
              <p:sp>
                <p:nvSpPr>
                  <p:cNvPr id="86" name="AutoShape 970">
                    <a:extLst>
                      <a:ext uri="{FF2B5EF4-FFF2-40B4-BE49-F238E27FC236}">
                        <a16:creationId xmlns:a16="http://schemas.microsoft.com/office/drawing/2014/main" id="{E9EC26BC-536B-9A4D-A5D1-B80E3A5831F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7" name="AutoShape 971">
                    <a:extLst>
                      <a:ext uri="{FF2B5EF4-FFF2-40B4-BE49-F238E27FC236}">
                        <a16:creationId xmlns:a16="http://schemas.microsoft.com/office/drawing/2014/main" id="{4346F8C3-E225-504C-B7D1-F0E7284E5D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5" name="Rectangle 972">
                  <a:extLst>
                    <a:ext uri="{FF2B5EF4-FFF2-40B4-BE49-F238E27FC236}">
                      <a16:creationId xmlns:a16="http://schemas.microsoft.com/office/drawing/2014/main" id="{9EF76C87-9673-A140-9B90-B1C747F2E74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6" name="Freeform 973">
                  <a:extLst>
                    <a:ext uri="{FF2B5EF4-FFF2-40B4-BE49-F238E27FC236}">
                      <a16:creationId xmlns:a16="http://schemas.microsoft.com/office/drawing/2014/main" id="{9F54E205-B3D7-C741-9DAC-FC5630E1ED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 name="Freeform 974">
                  <a:extLst>
                    <a:ext uri="{FF2B5EF4-FFF2-40B4-BE49-F238E27FC236}">
                      <a16:creationId xmlns:a16="http://schemas.microsoft.com/office/drawing/2014/main" id="{A2A73941-8A62-564D-9E1F-1E97F5D0B53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Oval 975">
                  <a:extLst>
                    <a:ext uri="{FF2B5EF4-FFF2-40B4-BE49-F238E27FC236}">
                      <a16:creationId xmlns:a16="http://schemas.microsoft.com/office/drawing/2014/main" id="{B10921DE-D355-E148-BC74-C852F750BF1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9" name="Freeform 976">
                  <a:extLst>
                    <a:ext uri="{FF2B5EF4-FFF2-40B4-BE49-F238E27FC236}">
                      <a16:creationId xmlns:a16="http://schemas.microsoft.com/office/drawing/2014/main" id="{CAA9296B-3FD5-1443-8A6E-78AA057357C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AutoShape 977">
                  <a:extLst>
                    <a:ext uri="{FF2B5EF4-FFF2-40B4-BE49-F238E27FC236}">
                      <a16:creationId xmlns:a16="http://schemas.microsoft.com/office/drawing/2014/main" id="{73403798-E605-1843-9637-456125B7781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1" name="AutoShape 978">
                  <a:extLst>
                    <a:ext uri="{FF2B5EF4-FFF2-40B4-BE49-F238E27FC236}">
                      <a16:creationId xmlns:a16="http://schemas.microsoft.com/office/drawing/2014/main" id="{51CB9CC4-29A4-CB47-98FF-5035BBB12FD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2" name="Oval 979">
                  <a:extLst>
                    <a:ext uri="{FF2B5EF4-FFF2-40B4-BE49-F238E27FC236}">
                      <a16:creationId xmlns:a16="http://schemas.microsoft.com/office/drawing/2014/main" id="{25C3ECED-65EE-BB4C-B7E7-EEDFF1B1FD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3" name="Oval 980">
                  <a:extLst>
                    <a:ext uri="{FF2B5EF4-FFF2-40B4-BE49-F238E27FC236}">
                      <a16:creationId xmlns:a16="http://schemas.microsoft.com/office/drawing/2014/main" id="{7D28427C-5A38-3247-A844-7AA4D1E9AAE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4" name="Oval 981">
                  <a:extLst>
                    <a:ext uri="{FF2B5EF4-FFF2-40B4-BE49-F238E27FC236}">
                      <a16:creationId xmlns:a16="http://schemas.microsoft.com/office/drawing/2014/main" id="{6A737BF6-ED80-D84C-93F5-14C21CFFA51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5" name="Rectangle 982">
                  <a:extLst>
                    <a:ext uri="{FF2B5EF4-FFF2-40B4-BE49-F238E27FC236}">
                      <a16:creationId xmlns:a16="http://schemas.microsoft.com/office/drawing/2014/main" id="{31D4B4C7-470B-8146-BA62-581C37DC88E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7" name="Group 36">
                <a:extLst>
                  <a:ext uri="{FF2B5EF4-FFF2-40B4-BE49-F238E27FC236}">
                    <a16:creationId xmlns:a16="http://schemas.microsoft.com/office/drawing/2014/main" id="{78A4440B-A0ED-3045-99D1-DB490A23DA6D}"/>
                  </a:ext>
                </a:extLst>
              </p:cNvPr>
              <p:cNvGrpSpPr/>
              <p:nvPr/>
            </p:nvGrpSpPr>
            <p:grpSpPr>
              <a:xfrm>
                <a:off x="2038044" y="2772101"/>
                <a:ext cx="350807" cy="305517"/>
                <a:chOff x="7487144" y="3389820"/>
                <a:chExt cx="350807" cy="305517"/>
              </a:xfrm>
            </p:grpSpPr>
            <p:pic>
              <p:nvPicPr>
                <p:cNvPr id="39" name="Picture 1115" descr="antenna_stylized">
                  <a:extLst>
                    <a:ext uri="{FF2B5EF4-FFF2-40B4-BE49-F238E27FC236}">
                      <a16:creationId xmlns:a16="http://schemas.microsoft.com/office/drawing/2014/main" id="{E0098A97-529C-D24A-BED3-797E4C3B3AF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1116" descr="laptop_keyboard">
                  <a:extLst>
                    <a:ext uri="{FF2B5EF4-FFF2-40B4-BE49-F238E27FC236}">
                      <a16:creationId xmlns:a16="http://schemas.microsoft.com/office/drawing/2014/main" id="{4841D43C-DCF1-184A-8A26-82784A893BE7}"/>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1117">
                  <a:extLst>
                    <a:ext uri="{FF2B5EF4-FFF2-40B4-BE49-F238E27FC236}">
                      <a16:creationId xmlns:a16="http://schemas.microsoft.com/office/drawing/2014/main" id="{78415C76-0CD1-174A-98AB-90355225D43D}"/>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 name="Freeform 1119">
                  <a:extLst>
                    <a:ext uri="{FF2B5EF4-FFF2-40B4-BE49-F238E27FC236}">
                      <a16:creationId xmlns:a16="http://schemas.microsoft.com/office/drawing/2014/main" id="{9C43B93F-3132-E64A-AD23-C4C6AFEF0B20}"/>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 name="Freeform 1120">
                  <a:extLst>
                    <a:ext uri="{FF2B5EF4-FFF2-40B4-BE49-F238E27FC236}">
                      <a16:creationId xmlns:a16="http://schemas.microsoft.com/office/drawing/2014/main" id="{D06121B8-94B8-B14C-9B06-9D135D0D3B19}"/>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Freeform 1121">
                  <a:extLst>
                    <a:ext uri="{FF2B5EF4-FFF2-40B4-BE49-F238E27FC236}">
                      <a16:creationId xmlns:a16="http://schemas.microsoft.com/office/drawing/2014/main" id="{C7306951-AFE2-C44B-A4FB-173C4956C84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Freeform 1122">
                  <a:extLst>
                    <a:ext uri="{FF2B5EF4-FFF2-40B4-BE49-F238E27FC236}">
                      <a16:creationId xmlns:a16="http://schemas.microsoft.com/office/drawing/2014/main" id="{526FBB8D-9924-B84E-8899-32BDA3B67E04}"/>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 name="Freeform 1123">
                  <a:extLst>
                    <a:ext uri="{FF2B5EF4-FFF2-40B4-BE49-F238E27FC236}">
                      <a16:creationId xmlns:a16="http://schemas.microsoft.com/office/drawing/2014/main" id="{0A4F0445-742A-8042-ABF2-7B6566A0B88F}"/>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Freeform 1124">
                  <a:extLst>
                    <a:ext uri="{FF2B5EF4-FFF2-40B4-BE49-F238E27FC236}">
                      <a16:creationId xmlns:a16="http://schemas.microsoft.com/office/drawing/2014/main" id="{C41D78EF-00D6-A246-953F-0103B4DBFD1D}"/>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8" name="Group 1125">
                  <a:extLst>
                    <a:ext uri="{FF2B5EF4-FFF2-40B4-BE49-F238E27FC236}">
                      <a16:creationId xmlns:a16="http://schemas.microsoft.com/office/drawing/2014/main" id="{170CCD7D-4DFB-ED4C-A769-33B5A27F799C}"/>
                    </a:ext>
                  </a:extLst>
                </p:cNvPr>
                <p:cNvGrpSpPr>
                  <a:grpSpLocks/>
                </p:cNvGrpSpPr>
                <p:nvPr/>
              </p:nvGrpSpPr>
              <p:grpSpPr bwMode="auto">
                <a:xfrm>
                  <a:off x="7593395" y="3625649"/>
                  <a:ext cx="64747" cy="27592"/>
                  <a:chOff x="1740" y="2642"/>
                  <a:chExt cx="752" cy="327"/>
                </a:xfrm>
              </p:grpSpPr>
              <p:sp>
                <p:nvSpPr>
                  <p:cNvPr id="56" name="Freeform 1126">
                    <a:extLst>
                      <a:ext uri="{FF2B5EF4-FFF2-40B4-BE49-F238E27FC236}">
                        <a16:creationId xmlns:a16="http://schemas.microsoft.com/office/drawing/2014/main" id="{05F35971-1782-5749-9342-B012D5C40B5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Freeform 1127">
                    <a:extLst>
                      <a:ext uri="{FF2B5EF4-FFF2-40B4-BE49-F238E27FC236}">
                        <a16:creationId xmlns:a16="http://schemas.microsoft.com/office/drawing/2014/main" id="{63B5942D-B5C8-0745-9794-C7DC3F9E581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Freeform 1128">
                    <a:extLst>
                      <a:ext uri="{FF2B5EF4-FFF2-40B4-BE49-F238E27FC236}">
                        <a16:creationId xmlns:a16="http://schemas.microsoft.com/office/drawing/2014/main" id="{A6F1A20F-E6D6-5E40-AB06-1C1BD24A92C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Freeform 1129">
                    <a:extLst>
                      <a:ext uri="{FF2B5EF4-FFF2-40B4-BE49-F238E27FC236}">
                        <a16:creationId xmlns:a16="http://schemas.microsoft.com/office/drawing/2014/main" id="{84E8035D-66C4-154E-BB85-5DAA7B7A1A3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Freeform 1130">
                    <a:extLst>
                      <a:ext uri="{FF2B5EF4-FFF2-40B4-BE49-F238E27FC236}">
                        <a16:creationId xmlns:a16="http://schemas.microsoft.com/office/drawing/2014/main" id="{285B43FE-F330-FF42-8492-FB82724AFD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Freeform 1131">
                    <a:extLst>
                      <a:ext uri="{FF2B5EF4-FFF2-40B4-BE49-F238E27FC236}">
                        <a16:creationId xmlns:a16="http://schemas.microsoft.com/office/drawing/2014/main" id="{844816C5-1748-2D45-83A7-195A8D135A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9" name="Freeform 1132">
                  <a:extLst>
                    <a:ext uri="{FF2B5EF4-FFF2-40B4-BE49-F238E27FC236}">
                      <a16:creationId xmlns:a16="http://schemas.microsoft.com/office/drawing/2014/main" id="{08E0FC3C-93BA-074F-B1C2-DE0EFBFD742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Freeform 1133">
                  <a:extLst>
                    <a:ext uri="{FF2B5EF4-FFF2-40B4-BE49-F238E27FC236}">
                      <a16:creationId xmlns:a16="http://schemas.microsoft.com/office/drawing/2014/main" id="{8918D248-5581-4B43-A4D3-FB14F1FD40EB}"/>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Freeform 1134">
                  <a:extLst>
                    <a:ext uri="{FF2B5EF4-FFF2-40B4-BE49-F238E27FC236}">
                      <a16:creationId xmlns:a16="http://schemas.microsoft.com/office/drawing/2014/main" id="{AFE5BACB-C024-E04A-B73C-0D8CCF26791C}"/>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Freeform 1135">
                  <a:extLst>
                    <a:ext uri="{FF2B5EF4-FFF2-40B4-BE49-F238E27FC236}">
                      <a16:creationId xmlns:a16="http://schemas.microsoft.com/office/drawing/2014/main" id="{72F90EE8-19A3-E84B-83C8-D6F6140EC7E2}"/>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Freeform 1136">
                  <a:extLst>
                    <a:ext uri="{FF2B5EF4-FFF2-40B4-BE49-F238E27FC236}">
                      <a16:creationId xmlns:a16="http://schemas.microsoft.com/office/drawing/2014/main" id="{40C04A10-8538-3949-B3B2-89D22061578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Freeform 1137">
                  <a:extLst>
                    <a:ext uri="{FF2B5EF4-FFF2-40B4-BE49-F238E27FC236}">
                      <a16:creationId xmlns:a16="http://schemas.microsoft.com/office/drawing/2014/main" id="{3335BA6E-9032-6D4E-B5CD-0FB317F0F8A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5" name="Picture 1118" descr="screen">
                  <a:extLst>
                    <a:ext uri="{FF2B5EF4-FFF2-40B4-BE49-F238E27FC236}">
                      <a16:creationId xmlns:a16="http://schemas.microsoft.com/office/drawing/2014/main" id="{FA8C8063-0056-6F45-99A9-1A6B7745B59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 name="Line 432">
                <a:extLst>
                  <a:ext uri="{FF2B5EF4-FFF2-40B4-BE49-F238E27FC236}">
                    <a16:creationId xmlns:a16="http://schemas.microsoft.com/office/drawing/2014/main" id="{2F8D58BD-73EE-F147-AB35-E4281425AE9A}"/>
                  </a:ext>
                </a:extLst>
              </p:cNvPr>
              <p:cNvSpPr>
                <a:spLocks noChangeShapeType="1"/>
              </p:cNvSpPr>
              <p:nvPr/>
            </p:nvSpPr>
            <p:spPr bwMode="auto">
              <a:xfrm flipV="1">
                <a:off x="8093653" y="3049307"/>
                <a:ext cx="69231" cy="779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63" name="Group 162">
            <a:extLst>
              <a:ext uri="{FF2B5EF4-FFF2-40B4-BE49-F238E27FC236}">
                <a16:creationId xmlns:a16="http://schemas.microsoft.com/office/drawing/2014/main" id="{6625F646-CB28-BF49-ADE3-ACF6103BA5A8}"/>
              </a:ext>
            </a:extLst>
          </p:cNvPr>
          <p:cNvGrpSpPr/>
          <p:nvPr/>
        </p:nvGrpSpPr>
        <p:grpSpPr>
          <a:xfrm>
            <a:off x="1893346" y="4744519"/>
            <a:ext cx="7964014" cy="1722627"/>
            <a:chOff x="1247888" y="3937689"/>
            <a:chExt cx="7964014" cy="1722627"/>
          </a:xfrm>
        </p:grpSpPr>
        <p:sp>
          <p:nvSpPr>
            <p:cNvPr id="164" name="Freeform 427">
              <a:extLst>
                <a:ext uri="{FF2B5EF4-FFF2-40B4-BE49-F238E27FC236}">
                  <a16:creationId xmlns:a16="http://schemas.microsoft.com/office/drawing/2014/main" id="{3E33203E-3289-D140-B967-745B62BFBEDB}"/>
                </a:ext>
              </a:extLst>
            </p:cNvPr>
            <p:cNvSpPr>
              <a:spLocks/>
            </p:cNvSpPr>
            <p:nvPr/>
          </p:nvSpPr>
          <p:spPr bwMode="auto">
            <a:xfrm flipV="1">
              <a:off x="7166385" y="497938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64">
              <a:extLst>
                <a:ext uri="{FF2B5EF4-FFF2-40B4-BE49-F238E27FC236}">
                  <a16:creationId xmlns:a16="http://schemas.microsoft.com/office/drawing/2014/main" id="{0BCB11AB-B2F7-D948-B2EF-373393072000}"/>
                </a:ext>
              </a:extLst>
            </p:cNvPr>
            <p:cNvSpPr/>
            <p:nvPr/>
          </p:nvSpPr>
          <p:spPr>
            <a:xfrm>
              <a:off x="3604609" y="490170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419">
              <a:extLst>
                <a:ext uri="{FF2B5EF4-FFF2-40B4-BE49-F238E27FC236}">
                  <a16:creationId xmlns:a16="http://schemas.microsoft.com/office/drawing/2014/main" id="{B76948FB-AF5B-0541-8638-E5D52C8B99AA}"/>
                </a:ext>
              </a:extLst>
            </p:cNvPr>
            <p:cNvSpPr>
              <a:spLocks noChangeArrowheads="1"/>
            </p:cNvSpPr>
            <p:nvPr/>
          </p:nvSpPr>
          <p:spPr bwMode="auto">
            <a:xfrm>
              <a:off x="1985393" y="484421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420">
              <a:extLst>
                <a:ext uri="{FF2B5EF4-FFF2-40B4-BE49-F238E27FC236}">
                  <a16:creationId xmlns:a16="http://schemas.microsoft.com/office/drawing/2014/main" id="{30719E9D-9099-A647-896E-AC74938CEE18}"/>
                </a:ext>
              </a:extLst>
            </p:cNvPr>
            <p:cNvSpPr>
              <a:spLocks noChangeArrowheads="1"/>
            </p:cNvSpPr>
            <p:nvPr/>
          </p:nvSpPr>
          <p:spPr bwMode="auto">
            <a:xfrm>
              <a:off x="1751669" y="458038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68" name="Picture 778" descr="antenna_radiation_stylized">
              <a:extLst>
                <a:ext uri="{FF2B5EF4-FFF2-40B4-BE49-F238E27FC236}">
                  <a16:creationId xmlns:a16="http://schemas.microsoft.com/office/drawing/2014/main" id="{C91D4B18-43D5-EF4A-88EF-7E8FD3C8A1E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8277" y="511535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Line 443">
              <a:extLst>
                <a:ext uri="{FF2B5EF4-FFF2-40B4-BE49-F238E27FC236}">
                  <a16:creationId xmlns:a16="http://schemas.microsoft.com/office/drawing/2014/main" id="{454B5947-4A8A-9D49-8DFE-6D3188BDEE3E}"/>
                </a:ext>
              </a:extLst>
            </p:cNvPr>
            <p:cNvSpPr>
              <a:spLocks noChangeShapeType="1"/>
            </p:cNvSpPr>
            <p:nvPr/>
          </p:nvSpPr>
          <p:spPr bwMode="auto">
            <a:xfrm>
              <a:off x="2809465" y="515496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Line 449">
              <a:extLst>
                <a:ext uri="{FF2B5EF4-FFF2-40B4-BE49-F238E27FC236}">
                  <a16:creationId xmlns:a16="http://schemas.microsoft.com/office/drawing/2014/main" id="{6058DF86-219F-1442-98BE-A84F4EA71646}"/>
                </a:ext>
              </a:extLst>
            </p:cNvPr>
            <p:cNvSpPr>
              <a:spLocks noChangeShapeType="1"/>
            </p:cNvSpPr>
            <p:nvPr/>
          </p:nvSpPr>
          <p:spPr bwMode="auto">
            <a:xfrm flipV="1">
              <a:off x="2418940" y="536609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1" name="Group 1139">
              <a:extLst>
                <a:ext uri="{FF2B5EF4-FFF2-40B4-BE49-F238E27FC236}">
                  <a16:creationId xmlns:a16="http://schemas.microsoft.com/office/drawing/2014/main" id="{B6F93619-8EBA-8047-B5AA-B67688928CAF}"/>
                </a:ext>
              </a:extLst>
            </p:cNvPr>
            <p:cNvGrpSpPr>
              <a:grpSpLocks/>
            </p:cNvGrpSpPr>
            <p:nvPr/>
          </p:nvGrpSpPr>
          <p:grpSpPr bwMode="auto">
            <a:xfrm flipH="1">
              <a:off x="2538315" y="4858274"/>
              <a:ext cx="359261" cy="342045"/>
              <a:chOff x="2839" y="3501"/>
              <a:chExt cx="755" cy="803"/>
            </a:xfrm>
          </p:grpSpPr>
          <p:pic>
            <p:nvPicPr>
              <p:cNvPr id="360" name="Picture 1140" descr="desktop_computer_stylized_medium">
                <a:extLst>
                  <a:ext uri="{FF2B5EF4-FFF2-40B4-BE49-F238E27FC236}">
                    <a16:creationId xmlns:a16="http://schemas.microsoft.com/office/drawing/2014/main" id="{9AA4C0EB-F2B9-5C40-9AAD-C964FC96B5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 name="Freeform 1141">
                <a:extLst>
                  <a:ext uri="{FF2B5EF4-FFF2-40B4-BE49-F238E27FC236}">
                    <a16:creationId xmlns:a16="http://schemas.microsoft.com/office/drawing/2014/main" id="{9FCC53DC-0637-C94C-BE0F-F02C827FE68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2FE198B9-7149-3748-83AB-A5F078F11963}"/>
                </a:ext>
              </a:extLst>
            </p:cNvPr>
            <p:cNvGrpSpPr/>
            <p:nvPr/>
          </p:nvGrpSpPr>
          <p:grpSpPr>
            <a:xfrm>
              <a:off x="2349754" y="4616555"/>
              <a:ext cx="347997" cy="396620"/>
              <a:chOff x="7797061" y="3296104"/>
              <a:chExt cx="347997" cy="396620"/>
            </a:xfrm>
          </p:grpSpPr>
          <p:pic>
            <p:nvPicPr>
              <p:cNvPr id="358" name="Picture 571" descr="fridge2.png">
                <a:extLst>
                  <a:ext uri="{FF2B5EF4-FFF2-40B4-BE49-F238E27FC236}">
                    <a16:creationId xmlns:a16="http://schemas.microsoft.com/office/drawing/2014/main" id="{55A686EF-B93A-2E49-983E-8D991DABA78A}"/>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1115" descr="antenna_stylized">
                <a:extLst>
                  <a:ext uri="{FF2B5EF4-FFF2-40B4-BE49-F238E27FC236}">
                    <a16:creationId xmlns:a16="http://schemas.microsoft.com/office/drawing/2014/main" id="{A80E5470-9869-3C43-90E4-127355F916F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3" name="Group 172">
              <a:extLst>
                <a:ext uri="{FF2B5EF4-FFF2-40B4-BE49-F238E27FC236}">
                  <a16:creationId xmlns:a16="http://schemas.microsoft.com/office/drawing/2014/main" id="{60C54E11-67F5-4A4E-A2AF-8BE2E629DCB0}"/>
                </a:ext>
              </a:extLst>
            </p:cNvPr>
            <p:cNvGrpSpPr/>
            <p:nvPr/>
          </p:nvGrpSpPr>
          <p:grpSpPr>
            <a:xfrm>
              <a:off x="2596389" y="5257125"/>
              <a:ext cx="354986" cy="175668"/>
              <a:chOff x="7493876" y="2774731"/>
              <a:chExt cx="1481958" cy="894622"/>
            </a:xfrm>
          </p:grpSpPr>
          <p:sp>
            <p:nvSpPr>
              <p:cNvPr id="351" name="Freeform 350">
                <a:extLst>
                  <a:ext uri="{FF2B5EF4-FFF2-40B4-BE49-F238E27FC236}">
                    <a16:creationId xmlns:a16="http://schemas.microsoft.com/office/drawing/2014/main" id="{7F4AF260-652B-EF44-89D9-BD3260595B4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2" name="Oval 351">
                <a:extLst>
                  <a:ext uri="{FF2B5EF4-FFF2-40B4-BE49-F238E27FC236}">
                    <a16:creationId xmlns:a16="http://schemas.microsoft.com/office/drawing/2014/main" id="{1E6CCB26-EABC-114E-8B27-EEBB044709C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3" name="Group 352">
                <a:extLst>
                  <a:ext uri="{FF2B5EF4-FFF2-40B4-BE49-F238E27FC236}">
                    <a16:creationId xmlns:a16="http://schemas.microsoft.com/office/drawing/2014/main" id="{74919072-B307-414C-8880-5C86357563F0}"/>
                  </a:ext>
                </a:extLst>
              </p:cNvPr>
              <p:cNvGrpSpPr/>
              <p:nvPr/>
            </p:nvGrpSpPr>
            <p:grpSpPr>
              <a:xfrm>
                <a:off x="7713663" y="2848339"/>
                <a:ext cx="1042107" cy="425543"/>
                <a:chOff x="7786941" y="2884917"/>
                <a:chExt cx="897649" cy="353919"/>
              </a:xfrm>
            </p:grpSpPr>
            <p:sp>
              <p:nvSpPr>
                <p:cNvPr id="354" name="Freeform 353">
                  <a:extLst>
                    <a:ext uri="{FF2B5EF4-FFF2-40B4-BE49-F238E27FC236}">
                      <a16:creationId xmlns:a16="http://schemas.microsoft.com/office/drawing/2014/main" id="{E0C5F965-29E7-514D-A4D3-C48DA6A2E3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EA78008F-6ED2-CD44-BB1D-0B85E9D449D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6" name="Freeform 355">
                  <a:extLst>
                    <a:ext uri="{FF2B5EF4-FFF2-40B4-BE49-F238E27FC236}">
                      <a16:creationId xmlns:a16="http://schemas.microsoft.com/office/drawing/2014/main" id="{911A8F5C-968F-3744-A9A0-26F6710EC6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7BA388E5-41E6-4E45-978C-FB81AFF279A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174" name="Picture 777" descr="access_point_stylized_small">
              <a:extLst>
                <a:ext uri="{FF2B5EF4-FFF2-40B4-BE49-F238E27FC236}">
                  <a16:creationId xmlns:a16="http://schemas.microsoft.com/office/drawing/2014/main" id="{77CD81F2-00F3-634F-9A0C-532DA2568C2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0201" y="515303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5" name="Straight Connector 174">
              <a:extLst>
                <a:ext uri="{FF2B5EF4-FFF2-40B4-BE49-F238E27FC236}">
                  <a16:creationId xmlns:a16="http://schemas.microsoft.com/office/drawing/2014/main" id="{B61B6E9C-199A-204A-899B-839085F3A270}"/>
                </a:ext>
              </a:extLst>
            </p:cNvPr>
            <p:cNvCxnSpPr/>
            <p:nvPr/>
          </p:nvCxnSpPr>
          <p:spPr>
            <a:xfrm>
              <a:off x="2944738" y="536789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6" name="Line 431">
              <a:extLst>
                <a:ext uri="{FF2B5EF4-FFF2-40B4-BE49-F238E27FC236}">
                  <a16:creationId xmlns:a16="http://schemas.microsoft.com/office/drawing/2014/main" id="{8A5506A1-D7E9-CD4B-9B28-DABF55DF7D47}"/>
                </a:ext>
              </a:extLst>
            </p:cNvPr>
            <p:cNvSpPr>
              <a:spLocks noChangeShapeType="1"/>
            </p:cNvSpPr>
            <p:nvPr/>
          </p:nvSpPr>
          <p:spPr bwMode="auto">
            <a:xfrm>
              <a:off x="8003985" y="509849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Line 432">
              <a:extLst>
                <a:ext uri="{FF2B5EF4-FFF2-40B4-BE49-F238E27FC236}">
                  <a16:creationId xmlns:a16="http://schemas.microsoft.com/office/drawing/2014/main" id="{1FC5159E-9BC7-1B42-9CB8-C841CCAA46B7}"/>
                </a:ext>
              </a:extLst>
            </p:cNvPr>
            <p:cNvSpPr>
              <a:spLocks noChangeShapeType="1"/>
            </p:cNvSpPr>
            <p:nvPr/>
          </p:nvSpPr>
          <p:spPr bwMode="auto">
            <a:xfrm flipV="1">
              <a:off x="7421092" y="509849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Line 433">
              <a:extLst>
                <a:ext uri="{FF2B5EF4-FFF2-40B4-BE49-F238E27FC236}">
                  <a16:creationId xmlns:a16="http://schemas.microsoft.com/office/drawing/2014/main" id="{83CF2A6F-2C6A-D14F-88DE-91B700133432}"/>
                </a:ext>
              </a:extLst>
            </p:cNvPr>
            <p:cNvSpPr>
              <a:spLocks noChangeShapeType="1"/>
            </p:cNvSpPr>
            <p:nvPr/>
          </p:nvSpPr>
          <p:spPr bwMode="auto">
            <a:xfrm flipV="1">
              <a:off x="7392770" y="536885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9" name="Group 178">
              <a:extLst>
                <a:ext uri="{FF2B5EF4-FFF2-40B4-BE49-F238E27FC236}">
                  <a16:creationId xmlns:a16="http://schemas.microsoft.com/office/drawing/2014/main" id="{C849A746-879E-EB49-87BB-C8227667FD36}"/>
                </a:ext>
              </a:extLst>
            </p:cNvPr>
            <p:cNvGrpSpPr/>
            <p:nvPr/>
          </p:nvGrpSpPr>
          <p:grpSpPr>
            <a:xfrm>
              <a:off x="8281372" y="5229706"/>
              <a:ext cx="397110" cy="220011"/>
              <a:chOff x="7493876" y="2774731"/>
              <a:chExt cx="1481958" cy="894622"/>
            </a:xfrm>
          </p:grpSpPr>
          <p:sp>
            <p:nvSpPr>
              <p:cNvPr id="344" name="Freeform 343">
                <a:extLst>
                  <a:ext uri="{FF2B5EF4-FFF2-40B4-BE49-F238E27FC236}">
                    <a16:creationId xmlns:a16="http://schemas.microsoft.com/office/drawing/2014/main" id="{D718053D-32C7-4A4B-8A4C-D2845A746C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5" name="Oval 344">
                <a:extLst>
                  <a:ext uri="{FF2B5EF4-FFF2-40B4-BE49-F238E27FC236}">
                    <a16:creationId xmlns:a16="http://schemas.microsoft.com/office/drawing/2014/main" id="{CC76EF5B-57B6-674C-A9DE-E6C77041449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6" name="Group 345">
                <a:extLst>
                  <a:ext uri="{FF2B5EF4-FFF2-40B4-BE49-F238E27FC236}">
                    <a16:creationId xmlns:a16="http://schemas.microsoft.com/office/drawing/2014/main" id="{EDC2D173-0C93-E848-BEE8-6107873B115D}"/>
                  </a:ext>
                </a:extLst>
              </p:cNvPr>
              <p:cNvGrpSpPr/>
              <p:nvPr/>
            </p:nvGrpSpPr>
            <p:grpSpPr>
              <a:xfrm>
                <a:off x="7713663" y="2848339"/>
                <a:ext cx="1042107" cy="425543"/>
                <a:chOff x="7786941" y="2884917"/>
                <a:chExt cx="897649" cy="353919"/>
              </a:xfrm>
            </p:grpSpPr>
            <p:sp>
              <p:nvSpPr>
                <p:cNvPr id="347" name="Freeform 346">
                  <a:extLst>
                    <a:ext uri="{FF2B5EF4-FFF2-40B4-BE49-F238E27FC236}">
                      <a16:creationId xmlns:a16="http://schemas.microsoft.com/office/drawing/2014/main" id="{90B1BD09-F486-7E4C-86EB-9C668696D4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Freeform 347">
                  <a:extLst>
                    <a:ext uri="{FF2B5EF4-FFF2-40B4-BE49-F238E27FC236}">
                      <a16:creationId xmlns:a16="http://schemas.microsoft.com/office/drawing/2014/main" id="{73253F2A-8C71-2143-8D7D-9E0C6DBC7B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F7002948-32DF-A749-8E69-69FD52EE8AC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4F9EAB0D-6878-E94F-9345-4B645274C0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0" name="Group 179">
              <a:extLst>
                <a:ext uri="{FF2B5EF4-FFF2-40B4-BE49-F238E27FC236}">
                  <a16:creationId xmlns:a16="http://schemas.microsoft.com/office/drawing/2014/main" id="{3E703AE1-F964-8340-8DC8-D52FC0348ADA}"/>
                </a:ext>
              </a:extLst>
            </p:cNvPr>
            <p:cNvGrpSpPr/>
            <p:nvPr/>
          </p:nvGrpSpPr>
          <p:grpSpPr>
            <a:xfrm>
              <a:off x="1247888" y="3937689"/>
              <a:ext cx="1045784" cy="958635"/>
              <a:chOff x="1334466" y="2016802"/>
              <a:chExt cx="1045784" cy="958635"/>
            </a:xfrm>
          </p:grpSpPr>
          <p:sp>
            <p:nvSpPr>
              <p:cNvPr id="336" name="Freeform 917">
                <a:extLst>
                  <a:ext uri="{FF2B5EF4-FFF2-40B4-BE49-F238E27FC236}">
                    <a16:creationId xmlns:a16="http://schemas.microsoft.com/office/drawing/2014/main" id="{89995382-B255-B047-94E8-5FF8E99FB609}"/>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7" name="Rectangle 228">
                <a:extLst>
                  <a:ext uri="{FF2B5EF4-FFF2-40B4-BE49-F238E27FC236}">
                    <a16:creationId xmlns:a16="http://schemas.microsoft.com/office/drawing/2014/main" id="{EE077515-F58A-AD4A-8E0C-A162F3D4FFBA}"/>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229">
                <a:extLst>
                  <a:ext uri="{FF2B5EF4-FFF2-40B4-BE49-F238E27FC236}">
                    <a16:creationId xmlns:a16="http://schemas.microsoft.com/office/drawing/2014/main" id="{4FE4EF05-383D-F745-817F-5BF2E7943833}"/>
                  </a:ext>
                </a:extLst>
              </p:cNvPr>
              <p:cNvSpPr>
                <a:spLocks noChangeArrowheads="1"/>
              </p:cNvSpPr>
              <p:nvPr/>
            </p:nvSpPr>
            <p:spPr bwMode="auto">
              <a:xfrm>
                <a:off x="1438720" y="2372695"/>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9" name="Text Box 230">
                <a:extLst>
                  <a:ext uri="{FF2B5EF4-FFF2-40B4-BE49-F238E27FC236}">
                    <a16:creationId xmlns:a16="http://schemas.microsoft.com/office/drawing/2014/main" id="{64273727-82B3-4B44-B510-20A843724DF0}"/>
                  </a:ext>
                </a:extLst>
              </p:cNvPr>
              <p:cNvSpPr txBox="1">
                <a:spLocks noChangeArrowheads="1"/>
              </p:cNvSpPr>
              <p:nvPr/>
            </p:nvSpPr>
            <p:spPr bwMode="auto">
              <a:xfrm>
                <a:off x="1334466" y="201680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40" name="Straight Connector 339">
                <a:extLst>
                  <a:ext uri="{FF2B5EF4-FFF2-40B4-BE49-F238E27FC236}">
                    <a16:creationId xmlns:a16="http://schemas.microsoft.com/office/drawing/2014/main" id="{D8F5444D-BEFA-884A-BBCF-D18DFE69A07B}"/>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5BCED9EA-0AF6-294A-ADEE-A9F3FF3C86CB}"/>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39BD6144-55FD-AE4F-9307-2D52AD9E6DBA}"/>
                  </a:ext>
                </a:extLst>
              </p:cNvPr>
              <p:cNvCxnSpPr>
                <a:cxnSpLocks/>
              </p:cNvCxnSpPr>
              <p:nvPr/>
            </p:nvCxnSpPr>
            <p:spPr>
              <a:xfrm>
                <a:off x="1433493"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D98C95D5-25CB-294D-963A-D197CF1A4289}"/>
                  </a:ext>
                </a:extLst>
              </p:cNvPr>
              <p:cNvCxnSpPr>
                <a:cxnSpLocks/>
              </p:cNvCxnSpPr>
              <p:nvPr/>
            </p:nvCxnSpPr>
            <p:spPr>
              <a:xfrm>
                <a:off x="1433038"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07C48CC7-AAEB-0946-8063-C9E575A247A9}"/>
                </a:ext>
              </a:extLst>
            </p:cNvPr>
            <p:cNvGrpSpPr/>
            <p:nvPr/>
          </p:nvGrpSpPr>
          <p:grpSpPr>
            <a:xfrm>
              <a:off x="2039837" y="4710271"/>
              <a:ext cx="350807" cy="305517"/>
              <a:chOff x="7487144" y="3389820"/>
              <a:chExt cx="350807" cy="305517"/>
            </a:xfrm>
          </p:grpSpPr>
          <p:pic>
            <p:nvPicPr>
              <p:cNvPr id="313" name="Picture 1115" descr="antenna_stylized">
                <a:extLst>
                  <a:ext uri="{FF2B5EF4-FFF2-40B4-BE49-F238E27FC236}">
                    <a16:creationId xmlns:a16="http://schemas.microsoft.com/office/drawing/2014/main" id="{AAA19FA1-0368-DF40-92D4-76FFC0F1584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1116" descr="laptop_keyboard">
                <a:extLst>
                  <a:ext uri="{FF2B5EF4-FFF2-40B4-BE49-F238E27FC236}">
                    <a16:creationId xmlns:a16="http://schemas.microsoft.com/office/drawing/2014/main" id="{AB6CE078-49B8-8A41-8D50-0594F9C1BBE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 name="Freeform 1117">
                <a:extLst>
                  <a:ext uri="{FF2B5EF4-FFF2-40B4-BE49-F238E27FC236}">
                    <a16:creationId xmlns:a16="http://schemas.microsoft.com/office/drawing/2014/main" id="{F6871B47-522C-954C-9A40-275CAAA9F6C4}"/>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Freeform 1119">
                <a:extLst>
                  <a:ext uri="{FF2B5EF4-FFF2-40B4-BE49-F238E27FC236}">
                    <a16:creationId xmlns:a16="http://schemas.microsoft.com/office/drawing/2014/main" id="{8DA90D9B-4740-8646-B64A-655DFB4FEAD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7" name="Freeform 1120">
                <a:extLst>
                  <a:ext uri="{FF2B5EF4-FFF2-40B4-BE49-F238E27FC236}">
                    <a16:creationId xmlns:a16="http://schemas.microsoft.com/office/drawing/2014/main" id="{9574B39A-D407-D34B-8559-DA27DA2FD8F7}"/>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8" name="Freeform 1121">
                <a:extLst>
                  <a:ext uri="{FF2B5EF4-FFF2-40B4-BE49-F238E27FC236}">
                    <a16:creationId xmlns:a16="http://schemas.microsoft.com/office/drawing/2014/main" id="{30E9A6E9-8D32-BF44-823B-FFD30BEE7933}"/>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9" name="Freeform 1122">
                <a:extLst>
                  <a:ext uri="{FF2B5EF4-FFF2-40B4-BE49-F238E27FC236}">
                    <a16:creationId xmlns:a16="http://schemas.microsoft.com/office/drawing/2014/main" id="{F31ACDDA-FF16-3D44-A912-A18B8CDC6B0E}"/>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0" name="Freeform 1123">
                <a:extLst>
                  <a:ext uri="{FF2B5EF4-FFF2-40B4-BE49-F238E27FC236}">
                    <a16:creationId xmlns:a16="http://schemas.microsoft.com/office/drawing/2014/main" id="{BCB7561E-9330-694A-9985-D7445FE45F79}"/>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1" name="Freeform 1124">
                <a:extLst>
                  <a:ext uri="{FF2B5EF4-FFF2-40B4-BE49-F238E27FC236}">
                    <a16:creationId xmlns:a16="http://schemas.microsoft.com/office/drawing/2014/main" id="{41D1BD11-F952-CB47-9129-3E7E507017FA}"/>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22" name="Group 1125">
                <a:extLst>
                  <a:ext uri="{FF2B5EF4-FFF2-40B4-BE49-F238E27FC236}">
                    <a16:creationId xmlns:a16="http://schemas.microsoft.com/office/drawing/2014/main" id="{A3446849-62A2-8542-A296-B969943DE4A0}"/>
                  </a:ext>
                </a:extLst>
              </p:cNvPr>
              <p:cNvGrpSpPr>
                <a:grpSpLocks/>
              </p:cNvGrpSpPr>
              <p:nvPr/>
            </p:nvGrpSpPr>
            <p:grpSpPr bwMode="auto">
              <a:xfrm>
                <a:off x="7593395" y="3625649"/>
                <a:ext cx="64747" cy="27592"/>
                <a:chOff x="1740" y="2642"/>
                <a:chExt cx="752" cy="327"/>
              </a:xfrm>
            </p:grpSpPr>
            <p:sp>
              <p:nvSpPr>
                <p:cNvPr id="330" name="Freeform 1126">
                  <a:extLst>
                    <a:ext uri="{FF2B5EF4-FFF2-40B4-BE49-F238E27FC236}">
                      <a16:creationId xmlns:a16="http://schemas.microsoft.com/office/drawing/2014/main" id="{854957C7-A6F8-584A-8136-08CE713AE2B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1" name="Freeform 1127">
                  <a:extLst>
                    <a:ext uri="{FF2B5EF4-FFF2-40B4-BE49-F238E27FC236}">
                      <a16:creationId xmlns:a16="http://schemas.microsoft.com/office/drawing/2014/main" id="{3BDE3BA0-2B7B-7241-98DA-90A08473190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Freeform 1128">
                  <a:extLst>
                    <a:ext uri="{FF2B5EF4-FFF2-40B4-BE49-F238E27FC236}">
                      <a16:creationId xmlns:a16="http://schemas.microsoft.com/office/drawing/2014/main" id="{7FD196ED-AC40-F642-B785-A7326FF6FF1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3" name="Freeform 1129">
                  <a:extLst>
                    <a:ext uri="{FF2B5EF4-FFF2-40B4-BE49-F238E27FC236}">
                      <a16:creationId xmlns:a16="http://schemas.microsoft.com/office/drawing/2014/main" id="{F9F62D58-715C-024C-AF2C-DAEEDD8FFDF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4" name="Freeform 1130">
                  <a:extLst>
                    <a:ext uri="{FF2B5EF4-FFF2-40B4-BE49-F238E27FC236}">
                      <a16:creationId xmlns:a16="http://schemas.microsoft.com/office/drawing/2014/main" id="{2FAB5452-3CC8-5E47-A0D5-CCE2850D3AE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5" name="Freeform 1131">
                  <a:extLst>
                    <a:ext uri="{FF2B5EF4-FFF2-40B4-BE49-F238E27FC236}">
                      <a16:creationId xmlns:a16="http://schemas.microsoft.com/office/drawing/2014/main" id="{A8657BA1-E1F7-6D49-88E2-4DABEA06402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3" name="Freeform 1132">
                <a:extLst>
                  <a:ext uri="{FF2B5EF4-FFF2-40B4-BE49-F238E27FC236}">
                    <a16:creationId xmlns:a16="http://schemas.microsoft.com/office/drawing/2014/main" id="{0CC5D4B5-D6D6-6741-9042-2CEBEEB5481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4" name="Freeform 1133">
                <a:extLst>
                  <a:ext uri="{FF2B5EF4-FFF2-40B4-BE49-F238E27FC236}">
                    <a16:creationId xmlns:a16="http://schemas.microsoft.com/office/drawing/2014/main" id="{0DFC5264-B526-464C-AC37-79E9200C7943}"/>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Freeform 1134">
                <a:extLst>
                  <a:ext uri="{FF2B5EF4-FFF2-40B4-BE49-F238E27FC236}">
                    <a16:creationId xmlns:a16="http://schemas.microsoft.com/office/drawing/2014/main" id="{91756265-8678-D24C-8103-2B04C39DAF4E}"/>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6" name="Freeform 1135">
                <a:extLst>
                  <a:ext uri="{FF2B5EF4-FFF2-40B4-BE49-F238E27FC236}">
                    <a16:creationId xmlns:a16="http://schemas.microsoft.com/office/drawing/2014/main" id="{C943CCEA-E4F4-C04A-B33A-E5077AAF3FC1}"/>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1136">
                <a:extLst>
                  <a:ext uri="{FF2B5EF4-FFF2-40B4-BE49-F238E27FC236}">
                    <a16:creationId xmlns:a16="http://schemas.microsoft.com/office/drawing/2014/main" id="{C95468FA-7E0F-554C-9CE0-9E45F3AE8B7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Freeform 1137">
                <a:extLst>
                  <a:ext uri="{FF2B5EF4-FFF2-40B4-BE49-F238E27FC236}">
                    <a16:creationId xmlns:a16="http://schemas.microsoft.com/office/drawing/2014/main" id="{3D372F41-CBC3-B346-B000-225A34AB043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29" name="Picture 1118" descr="screen">
                <a:extLst>
                  <a:ext uri="{FF2B5EF4-FFF2-40B4-BE49-F238E27FC236}">
                    <a16:creationId xmlns:a16="http://schemas.microsoft.com/office/drawing/2014/main" id="{AD04FF5E-4D98-2C48-BBFE-49B70FAF659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2" name="Group 181">
              <a:extLst>
                <a:ext uri="{FF2B5EF4-FFF2-40B4-BE49-F238E27FC236}">
                  <a16:creationId xmlns:a16="http://schemas.microsoft.com/office/drawing/2014/main" id="{B8F44290-F8ED-1049-B284-AFDBEE082088}"/>
                </a:ext>
              </a:extLst>
            </p:cNvPr>
            <p:cNvGrpSpPr/>
            <p:nvPr/>
          </p:nvGrpSpPr>
          <p:grpSpPr>
            <a:xfrm>
              <a:off x="8203190" y="4015802"/>
              <a:ext cx="1008712" cy="969393"/>
              <a:chOff x="8854651" y="4004028"/>
              <a:chExt cx="1008712" cy="969393"/>
            </a:xfrm>
          </p:grpSpPr>
          <p:sp>
            <p:nvSpPr>
              <p:cNvPr id="305" name="Freeform 917">
                <a:extLst>
                  <a:ext uri="{FF2B5EF4-FFF2-40B4-BE49-F238E27FC236}">
                    <a16:creationId xmlns:a16="http://schemas.microsoft.com/office/drawing/2014/main" id="{3D13E50F-70CF-E549-8B3C-B36DA8689FB6}"/>
                  </a:ext>
                </a:extLst>
              </p:cNvPr>
              <p:cNvSpPr>
                <a:spLocks/>
              </p:cNvSpPr>
              <p:nvPr/>
            </p:nvSpPr>
            <p:spPr bwMode="auto">
              <a:xfrm>
                <a:off x="8854651" y="4030446"/>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Rectangle 228">
                <a:extLst>
                  <a:ext uri="{FF2B5EF4-FFF2-40B4-BE49-F238E27FC236}">
                    <a16:creationId xmlns:a16="http://schemas.microsoft.com/office/drawing/2014/main" id="{E8BD07C8-DBD9-E841-9593-231AF428CF13}"/>
                  </a:ext>
                </a:extLst>
              </p:cNvPr>
              <p:cNvSpPr>
                <a:spLocks noChangeArrowheads="1"/>
              </p:cNvSpPr>
              <p:nvPr/>
            </p:nvSpPr>
            <p:spPr bwMode="auto">
              <a:xfrm>
                <a:off x="9149928" y="4047476"/>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229">
                <a:extLst>
                  <a:ext uri="{FF2B5EF4-FFF2-40B4-BE49-F238E27FC236}">
                    <a16:creationId xmlns:a16="http://schemas.microsoft.com/office/drawing/2014/main" id="{3A076715-A936-7D43-BFF6-C044131CE537}"/>
                  </a:ext>
                </a:extLst>
              </p:cNvPr>
              <p:cNvSpPr>
                <a:spLocks noChangeArrowheads="1"/>
              </p:cNvSpPr>
              <p:nvPr/>
            </p:nvSpPr>
            <p:spPr bwMode="auto">
              <a:xfrm>
                <a:off x="9153229" y="4359921"/>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8" name="Text Box 230">
                <a:extLst>
                  <a:ext uri="{FF2B5EF4-FFF2-40B4-BE49-F238E27FC236}">
                    <a16:creationId xmlns:a16="http://schemas.microsoft.com/office/drawing/2014/main" id="{5690CD0A-70D3-8345-92E1-4FA67A516FCF}"/>
                  </a:ext>
                </a:extLst>
              </p:cNvPr>
              <p:cNvSpPr txBox="1">
                <a:spLocks noChangeArrowheads="1"/>
              </p:cNvSpPr>
              <p:nvPr/>
            </p:nvSpPr>
            <p:spPr bwMode="auto">
              <a:xfrm>
                <a:off x="9048975" y="400402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09" name="Straight Connector 308">
                <a:extLst>
                  <a:ext uri="{FF2B5EF4-FFF2-40B4-BE49-F238E27FC236}">
                    <a16:creationId xmlns:a16="http://schemas.microsoft.com/office/drawing/2014/main" id="{A956C92F-5135-2E4B-BD33-9D30717914F7}"/>
                  </a:ext>
                </a:extLst>
              </p:cNvPr>
              <p:cNvCxnSpPr>
                <a:cxnSpLocks/>
              </p:cNvCxnSpPr>
              <p:nvPr/>
            </p:nvCxnSpPr>
            <p:spPr>
              <a:xfrm>
                <a:off x="9148912" y="42034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6FF1B149-BF64-8F42-8627-7E2F4D874C39}"/>
                  </a:ext>
                </a:extLst>
              </p:cNvPr>
              <p:cNvCxnSpPr>
                <a:cxnSpLocks/>
              </p:cNvCxnSpPr>
              <p:nvPr/>
            </p:nvCxnSpPr>
            <p:spPr>
              <a:xfrm>
                <a:off x="9149056" y="4359383"/>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83B19CF5-0989-F94C-955E-A239BDA3C215}"/>
                  </a:ext>
                </a:extLst>
              </p:cNvPr>
              <p:cNvCxnSpPr>
                <a:cxnSpLocks/>
              </p:cNvCxnSpPr>
              <p:nvPr/>
            </p:nvCxnSpPr>
            <p:spPr>
              <a:xfrm>
                <a:off x="9148002" y="45082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9654621E-7067-8F47-B252-2B63F3D058D5}"/>
                  </a:ext>
                </a:extLst>
              </p:cNvPr>
              <p:cNvCxnSpPr>
                <a:cxnSpLocks/>
              </p:cNvCxnSpPr>
              <p:nvPr/>
            </p:nvCxnSpPr>
            <p:spPr>
              <a:xfrm>
                <a:off x="9147547" y="4660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950">
              <a:extLst>
                <a:ext uri="{FF2B5EF4-FFF2-40B4-BE49-F238E27FC236}">
                  <a16:creationId xmlns:a16="http://schemas.microsoft.com/office/drawing/2014/main" id="{ADCE8FFB-48AC-A247-94DA-E97A6CF52F37}"/>
                </a:ext>
              </a:extLst>
            </p:cNvPr>
            <p:cNvGrpSpPr>
              <a:grpSpLocks/>
            </p:cNvGrpSpPr>
            <p:nvPr/>
          </p:nvGrpSpPr>
          <p:grpSpPr bwMode="auto">
            <a:xfrm>
              <a:off x="8092577" y="4586506"/>
              <a:ext cx="214974" cy="403920"/>
              <a:chOff x="4140" y="429"/>
              <a:chExt cx="1425" cy="2396"/>
            </a:xfrm>
          </p:grpSpPr>
          <p:sp>
            <p:nvSpPr>
              <p:cNvPr id="273" name="Freeform 951">
                <a:extLst>
                  <a:ext uri="{FF2B5EF4-FFF2-40B4-BE49-F238E27FC236}">
                    <a16:creationId xmlns:a16="http://schemas.microsoft.com/office/drawing/2014/main" id="{E42D8558-0018-304D-8743-A408E048AA6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4" name="Rectangle 952">
                <a:extLst>
                  <a:ext uri="{FF2B5EF4-FFF2-40B4-BE49-F238E27FC236}">
                    <a16:creationId xmlns:a16="http://schemas.microsoft.com/office/drawing/2014/main" id="{A5481AA2-C4E5-F24F-8F6F-270F977B50F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5" name="Freeform 953">
                <a:extLst>
                  <a:ext uri="{FF2B5EF4-FFF2-40B4-BE49-F238E27FC236}">
                    <a16:creationId xmlns:a16="http://schemas.microsoft.com/office/drawing/2014/main" id="{1A11DC5E-B321-A443-AA66-5C1AE464D5E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6" name="Freeform 954">
                <a:extLst>
                  <a:ext uri="{FF2B5EF4-FFF2-40B4-BE49-F238E27FC236}">
                    <a16:creationId xmlns:a16="http://schemas.microsoft.com/office/drawing/2014/main" id="{4C925959-5577-B041-8E8B-55BC2695A40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7" name="Rectangle 955">
                <a:extLst>
                  <a:ext uri="{FF2B5EF4-FFF2-40B4-BE49-F238E27FC236}">
                    <a16:creationId xmlns:a16="http://schemas.microsoft.com/office/drawing/2014/main" id="{99ABFEED-2A79-474B-BB8A-253DCFE1F97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78" name="Group 956">
                <a:extLst>
                  <a:ext uri="{FF2B5EF4-FFF2-40B4-BE49-F238E27FC236}">
                    <a16:creationId xmlns:a16="http://schemas.microsoft.com/office/drawing/2014/main" id="{D64ED7CC-9D48-0642-B0EA-F94CFDA2B598}"/>
                  </a:ext>
                </a:extLst>
              </p:cNvPr>
              <p:cNvGrpSpPr>
                <a:grpSpLocks/>
              </p:cNvGrpSpPr>
              <p:nvPr/>
            </p:nvGrpSpPr>
            <p:grpSpPr bwMode="auto">
              <a:xfrm>
                <a:off x="4749" y="668"/>
                <a:ext cx="581" cy="145"/>
                <a:chOff x="614" y="2568"/>
                <a:chExt cx="725" cy="139"/>
              </a:xfrm>
            </p:grpSpPr>
            <p:sp>
              <p:nvSpPr>
                <p:cNvPr id="303" name="AutoShape 957">
                  <a:extLst>
                    <a:ext uri="{FF2B5EF4-FFF2-40B4-BE49-F238E27FC236}">
                      <a16:creationId xmlns:a16="http://schemas.microsoft.com/office/drawing/2014/main" id="{EE2E50B6-CD33-0E4A-8634-D6436A4DE8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4" name="AutoShape 958">
                  <a:extLst>
                    <a:ext uri="{FF2B5EF4-FFF2-40B4-BE49-F238E27FC236}">
                      <a16:creationId xmlns:a16="http://schemas.microsoft.com/office/drawing/2014/main" id="{A39EB1DE-A86D-B84E-837B-03A8DCCA197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79" name="Rectangle 959">
                <a:extLst>
                  <a:ext uri="{FF2B5EF4-FFF2-40B4-BE49-F238E27FC236}">
                    <a16:creationId xmlns:a16="http://schemas.microsoft.com/office/drawing/2014/main" id="{912A97F6-34BC-A145-A942-32F4C3B4CCE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0" name="Group 960">
                <a:extLst>
                  <a:ext uri="{FF2B5EF4-FFF2-40B4-BE49-F238E27FC236}">
                    <a16:creationId xmlns:a16="http://schemas.microsoft.com/office/drawing/2014/main" id="{719172CB-2296-AE46-8DDF-662D60AA9E2C}"/>
                  </a:ext>
                </a:extLst>
              </p:cNvPr>
              <p:cNvGrpSpPr>
                <a:grpSpLocks/>
              </p:cNvGrpSpPr>
              <p:nvPr/>
            </p:nvGrpSpPr>
            <p:grpSpPr bwMode="auto">
              <a:xfrm>
                <a:off x="4747" y="994"/>
                <a:ext cx="581" cy="134"/>
                <a:chOff x="614" y="2568"/>
                <a:chExt cx="725" cy="139"/>
              </a:xfrm>
            </p:grpSpPr>
            <p:sp>
              <p:nvSpPr>
                <p:cNvPr id="301" name="AutoShape 961">
                  <a:extLst>
                    <a:ext uri="{FF2B5EF4-FFF2-40B4-BE49-F238E27FC236}">
                      <a16:creationId xmlns:a16="http://schemas.microsoft.com/office/drawing/2014/main" id="{F26F830F-E545-794D-9966-AFEB8AC61857}"/>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2" name="AutoShape 962">
                  <a:extLst>
                    <a:ext uri="{FF2B5EF4-FFF2-40B4-BE49-F238E27FC236}">
                      <a16:creationId xmlns:a16="http://schemas.microsoft.com/office/drawing/2014/main" id="{733BD37F-9011-894C-B338-12B9E6EE327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1" name="Rectangle 963">
                <a:extLst>
                  <a:ext uri="{FF2B5EF4-FFF2-40B4-BE49-F238E27FC236}">
                    <a16:creationId xmlns:a16="http://schemas.microsoft.com/office/drawing/2014/main" id="{BC3624F8-731F-2A4A-9CD2-515331E47A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2" name="Rectangle 964">
                <a:extLst>
                  <a:ext uri="{FF2B5EF4-FFF2-40B4-BE49-F238E27FC236}">
                    <a16:creationId xmlns:a16="http://schemas.microsoft.com/office/drawing/2014/main" id="{6D69FCA9-8C8D-8A45-AA9B-90C623FACB3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3" name="Group 965">
                <a:extLst>
                  <a:ext uri="{FF2B5EF4-FFF2-40B4-BE49-F238E27FC236}">
                    <a16:creationId xmlns:a16="http://schemas.microsoft.com/office/drawing/2014/main" id="{3513873E-986C-BC4E-91CA-017DAF9419F1}"/>
                  </a:ext>
                </a:extLst>
              </p:cNvPr>
              <p:cNvGrpSpPr>
                <a:grpSpLocks/>
              </p:cNvGrpSpPr>
              <p:nvPr/>
            </p:nvGrpSpPr>
            <p:grpSpPr bwMode="auto">
              <a:xfrm>
                <a:off x="4735" y="1627"/>
                <a:ext cx="582" cy="151"/>
                <a:chOff x="614" y="2568"/>
                <a:chExt cx="725" cy="139"/>
              </a:xfrm>
            </p:grpSpPr>
            <p:sp>
              <p:nvSpPr>
                <p:cNvPr id="299" name="AutoShape 966">
                  <a:extLst>
                    <a:ext uri="{FF2B5EF4-FFF2-40B4-BE49-F238E27FC236}">
                      <a16:creationId xmlns:a16="http://schemas.microsoft.com/office/drawing/2014/main" id="{EC24B8B4-CA68-8344-AA14-6C6F972E7D4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AutoShape 967">
                  <a:extLst>
                    <a:ext uri="{FF2B5EF4-FFF2-40B4-BE49-F238E27FC236}">
                      <a16:creationId xmlns:a16="http://schemas.microsoft.com/office/drawing/2014/main" id="{8B3BE79F-68F1-3F44-9231-F9F906C6E4B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4" name="Freeform 968">
                <a:extLst>
                  <a:ext uri="{FF2B5EF4-FFF2-40B4-BE49-F238E27FC236}">
                    <a16:creationId xmlns:a16="http://schemas.microsoft.com/office/drawing/2014/main" id="{83591A80-6143-F24F-89E1-1ECAB80BF29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5" name="Group 969">
                <a:extLst>
                  <a:ext uri="{FF2B5EF4-FFF2-40B4-BE49-F238E27FC236}">
                    <a16:creationId xmlns:a16="http://schemas.microsoft.com/office/drawing/2014/main" id="{B5FBE38A-FE06-6C42-944E-A9E5C30300AE}"/>
                  </a:ext>
                </a:extLst>
              </p:cNvPr>
              <p:cNvGrpSpPr>
                <a:grpSpLocks/>
              </p:cNvGrpSpPr>
              <p:nvPr/>
            </p:nvGrpSpPr>
            <p:grpSpPr bwMode="auto">
              <a:xfrm>
                <a:off x="4739" y="1327"/>
                <a:ext cx="582" cy="139"/>
                <a:chOff x="614" y="2568"/>
                <a:chExt cx="725" cy="139"/>
              </a:xfrm>
            </p:grpSpPr>
            <p:sp>
              <p:nvSpPr>
                <p:cNvPr id="297" name="AutoShape 970">
                  <a:extLst>
                    <a:ext uri="{FF2B5EF4-FFF2-40B4-BE49-F238E27FC236}">
                      <a16:creationId xmlns:a16="http://schemas.microsoft.com/office/drawing/2014/main" id="{1E24432D-6B84-ED48-B869-6CE146BFA1A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8" name="AutoShape 971">
                  <a:extLst>
                    <a:ext uri="{FF2B5EF4-FFF2-40B4-BE49-F238E27FC236}">
                      <a16:creationId xmlns:a16="http://schemas.microsoft.com/office/drawing/2014/main" id="{F45105A9-AF1C-1047-B21B-17C9805A731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6" name="Rectangle 972">
                <a:extLst>
                  <a:ext uri="{FF2B5EF4-FFF2-40B4-BE49-F238E27FC236}">
                    <a16:creationId xmlns:a16="http://schemas.microsoft.com/office/drawing/2014/main" id="{9209AAA4-4374-BD47-BA24-EBF48636A13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7" name="Freeform 973">
                <a:extLst>
                  <a:ext uri="{FF2B5EF4-FFF2-40B4-BE49-F238E27FC236}">
                    <a16:creationId xmlns:a16="http://schemas.microsoft.com/office/drawing/2014/main" id="{1CCACCC9-2578-3E47-90AE-1AA6FAC30C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8" name="Freeform 974">
                <a:extLst>
                  <a:ext uri="{FF2B5EF4-FFF2-40B4-BE49-F238E27FC236}">
                    <a16:creationId xmlns:a16="http://schemas.microsoft.com/office/drawing/2014/main" id="{23A2A515-9B1E-814E-A969-1AC8E47291D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9" name="Oval 975">
                <a:extLst>
                  <a:ext uri="{FF2B5EF4-FFF2-40B4-BE49-F238E27FC236}">
                    <a16:creationId xmlns:a16="http://schemas.microsoft.com/office/drawing/2014/main" id="{B4E26F38-B0D5-4846-927B-F4E1BE5D9C8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0" name="Freeform 976">
                <a:extLst>
                  <a:ext uri="{FF2B5EF4-FFF2-40B4-BE49-F238E27FC236}">
                    <a16:creationId xmlns:a16="http://schemas.microsoft.com/office/drawing/2014/main" id="{EF0D2CE2-10D6-A04B-8689-BFDC9D05EB5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1" name="AutoShape 977">
                <a:extLst>
                  <a:ext uri="{FF2B5EF4-FFF2-40B4-BE49-F238E27FC236}">
                    <a16:creationId xmlns:a16="http://schemas.microsoft.com/office/drawing/2014/main" id="{2FDA9BFA-C2F8-B849-B8F8-72DE54BA0E9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2" name="AutoShape 978">
                <a:extLst>
                  <a:ext uri="{FF2B5EF4-FFF2-40B4-BE49-F238E27FC236}">
                    <a16:creationId xmlns:a16="http://schemas.microsoft.com/office/drawing/2014/main" id="{045E9E80-EB25-6B49-81EA-8D4AF5BE026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Oval 979">
                <a:extLst>
                  <a:ext uri="{FF2B5EF4-FFF2-40B4-BE49-F238E27FC236}">
                    <a16:creationId xmlns:a16="http://schemas.microsoft.com/office/drawing/2014/main" id="{FDAFC9B0-EADC-B54F-8296-A77F233D0BF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4" name="Oval 980">
                <a:extLst>
                  <a:ext uri="{FF2B5EF4-FFF2-40B4-BE49-F238E27FC236}">
                    <a16:creationId xmlns:a16="http://schemas.microsoft.com/office/drawing/2014/main" id="{E7DC474C-E3E8-2E4A-AA3C-21A4743ED9C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5" name="Oval 981">
                <a:extLst>
                  <a:ext uri="{FF2B5EF4-FFF2-40B4-BE49-F238E27FC236}">
                    <a16:creationId xmlns:a16="http://schemas.microsoft.com/office/drawing/2014/main" id="{A70F2780-C04C-3A4B-9844-AAF088AE3F30}"/>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6" name="Rectangle 982">
                <a:extLst>
                  <a:ext uri="{FF2B5EF4-FFF2-40B4-BE49-F238E27FC236}">
                    <a16:creationId xmlns:a16="http://schemas.microsoft.com/office/drawing/2014/main" id="{40F65087-B8FB-A343-B04A-A75C9D2437F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cxnSp>
          <p:nvCxnSpPr>
            <p:cNvPr id="184" name="Straight Connector 183">
              <a:extLst>
                <a:ext uri="{FF2B5EF4-FFF2-40B4-BE49-F238E27FC236}">
                  <a16:creationId xmlns:a16="http://schemas.microsoft.com/office/drawing/2014/main" id="{A68F2A97-53ED-4644-8667-E34068A47381}"/>
                </a:ext>
              </a:extLst>
            </p:cNvPr>
            <p:cNvCxnSpPr>
              <a:cxnSpLocks/>
              <a:endCxn id="292" idx="0"/>
            </p:cNvCxnSpPr>
            <p:nvPr/>
          </p:nvCxnSpPr>
          <p:spPr>
            <a:xfrm flipV="1">
              <a:off x="8100093" y="4971714"/>
              <a:ext cx="83452" cy="94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 name="Group 184">
              <a:extLst>
                <a:ext uri="{FF2B5EF4-FFF2-40B4-BE49-F238E27FC236}">
                  <a16:creationId xmlns:a16="http://schemas.microsoft.com/office/drawing/2014/main" id="{4B5F4588-213C-C94F-8C14-677AFE84F1C7}"/>
                </a:ext>
              </a:extLst>
            </p:cNvPr>
            <p:cNvGrpSpPr/>
            <p:nvPr/>
          </p:nvGrpSpPr>
          <p:grpSpPr>
            <a:xfrm>
              <a:off x="2821259" y="4737483"/>
              <a:ext cx="806605" cy="606348"/>
              <a:chOff x="2821259" y="5835340"/>
              <a:chExt cx="806605" cy="606348"/>
            </a:xfrm>
          </p:grpSpPr>
          <p:sp>
            <p:nvSpPr>
              <p:cNvPr id="267" name="Freeform 917">
                <a:extLst>
                  <a:ext uri="{FF2B5EF4-FFF2-40B4-BE49-F238E27FC236}">
                    <a16:creationId xmlns:a16="http://schemas.microsoft.com/office/drawing/2014/main" id="{B764682A-3AA5-1D4E-B691-5DC39843DAFE}"/>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Rectangle 228">
                <a:extLst>
                  <a:ext uri="{FF2B5EF4-FFF2-40B4-BE49-F238E27FC236}">
                    <a16:creationId xmlns:a16="http://schemas.microsoft.com/office/drawing/2014/main" id="{51D97249-266E-4043-8BB1-94F06B08D70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9">
                <a:extLst>
                  <a:ext uri="{FF2B5EF4-FFF2-40B4-BE49-F238E27FC236}">
                    <a16:creationId xmlns:a16="http://schemas.microsoft.com/office/drawing/2014/main" id="{034154E8-FDCA-DE4A-8C6E-02FF71E5C8E4}"/>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0" name="Text Box 230">
                <a:extLst>
                  <a:ext uri="{FF2B5EF4-FFF2-40B4-BE49-F238E27FC236}">
                    <a16:creationId xmlns:a16="http://schemas.microsoft.com/office/drawing/2014/main" id="{36907024-CC80-CE4E-B6A0-EFE359A032B8}"/>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71" name="Straight Connector 270">
                <a:extLst>
                  <a:ext uri="{FF2B5EF4-FFF2-40B4-BE49-F238E27FC236}">
                    <a16:creationId xmlns:a16="http://schemas.microsoft.com/office/drawing/2014/main" id="{4613D6EB-D4E9-424E-A69A-FB82E1B91572}"/>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D8F9EE96-C887-784C-9AE9-38B2B088162F}"/>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6" name="Group 185">
              <a:extLst>
                <a:ext uri="{FF2B5EF4-FFF2-40B4-BE49-F238E27FC236}">
                  <a16:creationId xmlns:a16="http://schemas.microsoft.com/office/drawing/2014/main" id="{CFF5EEA1-43D2-B149-AFD5-5B31A226C1B7}"/>
                </a:ext>
              </a:extLst>
            </p:cNvPr>
            <p:cNvGrpSpPr/>
            <p:nvPr/>
          </p:nvGrpSpPr>
          <p:grpSpPr>
            <a:xfrm>
              <a:off x="3977268" y="4735086"/>
              <a:ext cx="806605" cy="606348"/>
              <a:chOff x="2821259" y="5835340"/>
              <a:chExt cx="806605" cy="606348"/>
            </a:xfrm>
          </p:grpSpPr>
          <p:sp>
            <p:nvSpPr>
              <p:cNvPr id="261" name="Freeform 917">
                <a:extLst>
                  <a:ext uri="{FF2B5EF4-FFF2-40B4-BE49-F238E27FC236}">
                    <a16:creationId xmlns:a16="http://schemas.microsoft.com/office/drawing/2014/main" id="{64717B15-CB87-C245-AF48-05330AD181B9}"/>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Rectangle 228">
                <a:extLst>
                  <a:ext uri="{FF2B5EF4-FFF2-40B4-BE49-F238E27FC236}">
                    <a16:creationId xmlns:a16="http://schemas.microsoft.com/office/drawing/2014/main" id="{6C624000-C7E9-CE41-8A1A-DB1EFD50626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229">
                <a:extLst>
                  <a:ext uri="{FF2B5EF4-FFF2-40B4-BE49-F238E27FC236}">
                    <a16:creationId xmlns:a16="http://schemas.microsoft.com/office/drawing/2014/main" id="{9ED9C213-766E-BE49-918C-1AA1C9EC61B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4" name="Text Box 230">
                <a:extLst>
                  <a:ext uri="{FF2B5EF4-FFF2-40B4-BE49-F238E27FC236}">
                    <a16:creationId xmlns:a16="http://schemas.microsoft.com/office/drawing/2014/main" id="{3F56AB16-C75F-2C4F-BDF7-AAE5E7C80D9B}"/>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5F5AFEDE-F171-0643-9B6D-50815D13045C}"/>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4A816774-61A0-754D-BA44-CE8EC96F7624}"/>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 name="Group 186">
              <a:extLst>
                <a:ext uri="{FF2B5EF4-FFF2-40B4-BE49-F238E27FC236}">
                  <a16:creationId xmlns:a16="http://schemas.microsoft.com/office/drawing/2014/main" id="{EAF9242A-B328-EE47-9A33-43BB29D411CB}"/>
                </a:ext>
              </a:extLst>
            </p:cNvPr>
            <p:cNvGrpSpPr/>
            <p:nvPr/>
          </p:nvGrpSpPr>
          <p:grpSpPr>
            <a:xfrm>
              <a:off x="4943707" y="4739525"/>
              <a:ext cx="806605" cy="606348"/>
              <a:chOff x="2821259" y="5835340"/>
              <a:chExt cx="806605" cy="606348"/>
            </a:xfrm>
          </p:grpSpPr>
          <p:sp>
            <p:nvSpPr>
              <p:cNvPr id="255" name="Freeform 917">
                <a:extLst>
                  <a:ext uri="{FF2B5EF4-FFF2-40B4-BE49-F238E27FC236}">
                    <a16:creationId xmlns:a16="http://schemas.microsoft.com/office/drawing/2014/main" id="{37C0BC83-9973-DF49-9DA5-14FC5B0D03A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Rectangle 228">
                <a:extLst>
                  <a:ext uri="{FF2B5EF4-FFF2-40B4-BE49-F238E27FC236}">
                    <a16:creationId xmlns:a16="http://schemas.microsoft.com/office/drawing/2014/main" id="{F3143E49-3D27-0549-AFA8-18A5F1FC0162}"/>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7" name="Rectangle 229">
                <a:extLst>
                  <a:ext uri="{FF2B5EF4-FFF2-40B4-BE49-F238E27FC236}">
                    <a16:creationId xmlns:a16="http://schemas.microsoft.com/office/drawing/2014/main" id="{67660D2A-AF18-804D-8AF0-B8D31459106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8" name="Text Box 230">
                <a:extLst>
                  <a:ext uri="{FF2B5EF4-FFF2-40B4-BE49-F238E27FC236}">
                    <a16:creationId xmlns:a16="http://schemas.microsoft.com/office/drawing/2014/main" id="{093E2618-F599-184C-B8BA-F69A4680EC99}"/>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9" name="Straight Connector 258">
                <a:extLst>
                  <a:ext uri="{FF2B5EF4-FFF2-40B4-BE49-F238E27FC236}">
                    <a16:creationId xmlns:a16="http://schemas.microsoft.com/office/drawing/2014/main" id="{5C429730-98A3-1D49-BD12-69ADD9BCE095}"/>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671EA39C-48EB-C040-9633-C7C7753B493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8CC51732-4596-884E-B48D-683619FA038A}"/>
                </a:ext>
              </a:extLst>
            </p:cNvPr>
            <p:cNvGrpSpPr/>
            <p:nvPr/>
          </p:nvGrpSpPr>
          <p:grpSpPr>
            <a:xfrm>
              <a:off x="5820935" y="4737036"/>
              <a:ext cx="806605" cy="606348"/>
              <a:chOff x="2821259" y="5835340"/>
              <a:chExt cx="806605" cy="606348"/>
            </a:xfrm>
          </p:grpSpPr>
          <p:sp>
            <p:nvSpPr>
              <p:cNvPr id="249" name="Freeform 917">
                <a:extLst>
                  <a:ext uri="{FF2B5EF4-FFF2-40B4-BE49-F238E27FC236}">
                    <a16:creationId xmlns:a16="http://schemas.microsoft.com/office/drawing/2014/main" id="{1BDC53EC-CD23-9C49-BA90-499F7B53938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Rectangle 228">
                <a:extLst>
                  <a:ext uri="{FF2B5EF4-FFF2-40B4-BE49-F238E27FC236}">
                    <a16:creationId xmlns:a16="http://schemas.microsoft.com/office/drawing/2014/main" id="{31FA9EC0-217E-E343-96E6-050AED45D9C7}"/>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1" name="Rectangle 229">
                <a:extLst>
                  <a:ext uri="{FF2B5EF4-FFF2-40B4-BE49-F238E27FC236}">
                    <a16:creationId xmlns:a16="http://schemas.microsoft.com/office/drawing/2014/main" id="{A367E120-169C-5848-8087-00036A200E87}"/>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2" name="Text Box 230">
                <a:extLst>
                  <a:ext uri="{FF2B5EF4-FFF2-40B4-BE49-F238E27FC236}">
                    <a16:creationId xmlns:a16="http://schemas.microsoft.com/office/drawing/2014/main" id="{42B62DD1-8F50-9A4D-910E-CEA418C5EFC2}"/>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3" name="Straight Connector 252">
                <a:extLst>
                  <a:ext uri="{FF2B5EF4-FFF2-40B4-BE49-F238E27FC236}">
                    <a16:creationId xmlns:a16="http://schemas.microsoft.com/office/drawing/2014/main" id="{5FEF59E2-3F0D-1D48-8384-4342035A64A3}"/>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F41F2A69-0FF7-3B45-8037-E745CD14790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325F7FD2-1415-1E45-BC9F-017E143FDCAE}"/>
                </a:ext>
              </a:extLst>
            </p:cNvPr>
            <p:cNvGrpSpPr/>
            <p:nvPr/>
          </p:nvGrpSpPr>
          <p:grpSpPr>
            <a:xfrm>
              <a:off x="6790401" y="4730432"/>
              <a:ext cx="677628" cy="553998"/>
              <a:chOff x="6839228" y="4734871"/>
              <a:chExt cx="677628" cy="553998"/>
            </a:xfrm>
          </p:grpSpPr>
          <p:sp>
            <p:nvSpPr>
              <p:cNvPr id="244" name="Rectangle 228">
                <a:extLst>
                  <a:ext uri="{FF2B5EF4-FFF2-40B4-BE49-F238E27FC236}">
                    <a16:creationId xmlns:a16="http://schemas.microsoft.com/office/drawing/2014/main" id="{516D5E76-396E-6745-9934-ED5C6EA9C1EA}"/>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5" name="Rectangle 229">
                <a:extLst>
                  <a:ext uri="{FF2B5EF4-FFF2-40B4-BE49-F238E27FC236}">
                    <a16:creationId xmlns:a16="http://schemas.microsoft.com/office/drawing/2014/main" id="{B0EBB699-C5EF-0F4C-BA19-EF3DF9F487FA}"/>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6" name="Text Box 230">
                <a:extLst>
                  <a:ext uri="{FF2B5EF4-FFF2-40B4-BE49-F238E27FC236}">
                    <a16:creationId xmlns:a16="http://schemas.microsoft.com/office/drawing/2014/main" id="{A1CF5352-F438-134C-A5EC-A7B85D71985D}"/>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47" name="Straight Connector 246">
                <a:extLst>
                  <a:ext uri="{FF2B5EF4-FFF2-40B4-BE49-F238E27FC236}">
                    <a16:creationId xmlns:a16="http://schemas.microsoft.com/office/drawing/2014/main" id="{1E968705-D3B1-EA4E-B227-5439882F601C}"/>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D847FF4D-7BAD-684B-B6D2-E35839F8BC63}"/>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7B47E73F-C1CC-0D48-BDCD-617A69AA93EF}"/>
                </a:ext>
              </a:extLst>
            </p:cNvPr>
            <p:cNvGrpSpPr/>
            <p:nvPr/>
          </p:nvGrpSpPr>
          <p:grpSpPr>
            <a:xfrm>
              <a:off x="3865017" y="5237488"/>
              <a:ext cx="397110" cy="220011"/>
              <a:chOff x="7493876" y="2774731"/>
              <a:chExt cx="1481958" cy="894622"/>
            </a:xfrm>
          </p:grpSpPr>
          <p:sp>
            <p:nvSpPr>
              <p:cNvPr id="237" name="Freeform 236">
                <a:extLst>
                  <a:ext uri="{FF2B5EF4-FFF2-40B4-BE49-F238E27FC236}">
                    <a16:creationId xmlns:a16="http://schemas.microsoft.com/office/drawing/2014/main" id="{211CC74A-2F0A-8F4A-A837-B3715033787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332E835D-74BC-F641-96E3-D399C6C13E1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5AADA49B-4A19-3641-B864-1A653AB8C7C2}"/>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1EAFE1B6-7C43-8748-BA76-0EB84485172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5AAF0190-D279-3A43-B331-566E6599063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5C659658-5E09-FB4A-80F2-7273BC8F8E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DC66C17F-BDE5-BA4B-939C-1F490B46C7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1" name="Group 190">
              <a:extLst>
                <a:ext uri="{FF2B5EF4-FFF2-40B4-BE49-F238E27FC236}">
                  <a16:creationId xmlns:a16="http://schemas.microsoft.com/office/drawing/2014/main" id="{E35335F5-A6C7-744C-BD9B-E65FACFE7619}"/>
                </a:ext>
              </a:extLst>
            </p:cNvPr>
            <p:cNvGrpSpPr/>
            <p:nvPr/>
          </p:nvGrpSpPr>
          <p:grpSpPr>
            <a:xfrm>
              <a:off x="4829352" y="5236839"/>
              <a:ext cx="397110" cy="220011"/>
              <a:chOff x="7493876" y="2774731"/>
              <a:chExt cx="1481958" cy="894622"/>
            </a:xfrm>
          </p:grpSpPr>
          <p:sp>
            <p:nvSpPr>
              <p:cNvPr id="230" name="Freeform 229">
                <a:extLst>
                  <a:ext uri="{FF2B5EF4-FFF2-40B4-BE49-F238E27FC236}">
                    <a16:creationId xmlns:a16="http://schemas.microsoft.com/office/drawing/2014/main" id="{7CEE1BC5-7836-CF47-9A33-692714596D8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1" name="Oval 230">
                <a:extLst>
                  <a:ext uri="{FF2B5EF4-FFF2-40B4-BE49-F238E27FC236}">
                    <a16:creationId xmlns:a16="http://schemas.microsoft.com/office/drawing/2014/main" id="{3119605C-1843-4C44-8FFD-5F3023CA35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2" name="Group 231">
                <a:extLst>
                  <a:ext uri="{FF2B5EF4-FFF2-40B4-BE49-F238E27FC236}">
                    <a16:creationId xmlns:a16="http://schemas.microsoft.com/office/drawing/2014/main" id="{A351B8F4-7F21-A044-B54B-44F334944734}"/>
                  </a:ext>
                </a:extLst>
              </p:cNvPr>
              <p:cNvGrpSpPr/>
              <p:nvPr/>
            </p:nvGrpSpPr>
            <p:grpSpPr>
              <a:xfrm>
                <a:off x="7713663" y="2848339"/>
                <a:ext cx="1042107" cy="425543"/>
                <a:chOff x="7786941" y="2884917"/>
                <a:chExt cx="897649" cy="353919"/>
              </a:xfrm>
            </p:grpSpPr>
            <p:sp>
              <p:nvSpPr>
                <p:cNvPr id="233" name="Freeform 232">
                  <a:extLst>
                    <a:ext uri="{FF2B5EF4-FFF2-40B4-BE49-F238E27FC236}">
                      <a16:creationId xmlns:a16="http://schemas.microsoft.com/office/drawing/2014/main" id="{FD2C1B9F-5709-9349-B381-88BCE4458D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5F56C2EE-9F56-0E43-85BC-BDC2DA11FB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E40C02B1-7692-AA47-8B3D-FB97BE7E990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52B9ED7E-BE28-E445-8235-0E9AF6D00F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2" name="Group 191">
              <a:extLst>
                <a:ext uri="{FF2B5EF4-FFF2-40B4-BE49-F238E27FC236}">
                  <a16:creationId xmlns:a16="http://schemas.microsoft.com/office/drawing/2014/main" id="{9AE00E1F-EE6D-264A-B9C1-BD457F3DD492}"/>
                </a:ext>
              </a:extLst>
            </p:cNvPr>
            <p:cNvGrpSpPr/>
            <p:nvPr/>
          </p:nvGrpSpPr>
          <p:grpSpPr>
            <a:xfrm>
              <a:off x="5769528" y="5235642"/>
              <a:ext cx="397110" cy="220011"/>
              <a:chOff x="7493876" y="2774731"/>
              <a:chExt cx="1481958" cy="894622"/>
            </a:xfrm>
          </p:grpSpPr>
          <p:sp>
            <p:nvSpPr>
              <p:cNvPr id="223" name="Freeform 222">
                <a:extLst>
                  <a:ext uri="{FF2B5EF4-FFF2-40B4-BE49-F238E27FC236}">
                    <a16:creationId xmlns:a16="http://schemas.microsoft.com/office/drawing/2014/main" id="{54063276-461E-404D-AC8E-72640BF84D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9254DBCC-415E-2F47-90D4-44DEBFE7A5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28AAAA17-1378-6948-A519-70F3529E749D}"/>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6A31F0C4-588F-1348-B199-1F9212EC52E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83CD6058-31A3-0A47-BB74-7929F8C5F8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EF32C054-45A1-5646-A614-C6D5B9B28EB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06759D8-1A82-4946-B25E-6F716F100C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9C194BCA-7035-EA43-871B-B5AE242934B6}"/>
                </a:ext>
              </a:extLst>
            </p:cNvPr>
            <p:cNvGrpSpPr/>
            <p:nvPr/>
          </p:nvGrpSpPr>
          <p:grpSpPr>
            <a:xfrm>
              <a:off x="7234028" y="5229057"/>
              <a:ext cx="397110" cy="220011"/>
              <a:chOff x="7493876" y="2774731"/>
              <a:chExt cx="1481958" cy="894622"/>
            </a:xfrm>
          </p:grpSpPr>
          <p:sp>
            <p:nvSpPr>
              <p:cNvPr id="216" name="Freeform 215">
                <a:extLst>
                  <a:ext uri="{FF2B5EF4-FFF2-40B4-BE49-F238E27FC236}">
                    <a16:creationId xmlns:a16="http://schemas.microsoft.com/office/drawing/2014/main" id="{093D83B0-E89A-CE44-892A-6B9B3407988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7" name="Oval 216">
                <a:extLst>
                  <a:ext uri="{FF2B5EF4-FFF2-40B4-BE49-F238E27FC236}">
                    <a16:creationId xmlns:a16="http://schemas.microsoft.com/office/drawing/2014/main" id="{1FEC18A7-61F5-B14D-A11A-ED71003527D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8" name="Group 217">
                <a:extLst>
                  <a:ext uri="{FF2B5EF4-FFF2-40B4-BE49-F238E27FC236}">
                    <a16:creationId xmlns:a16="http://schemas.microsoft.com/office/drawing/2014/main" id="{EE98A004-4FED-7044-BBED-D0B4871F1AF0}"/>
                  </a:ext>
                </a:extLst>
              </p:cNvPr>
              <p:cNvGrpSpPr/>
              <p:nvPr/>
            </p:nvGrpSpPr>
            <p:grpSpPr>
              <a:xfrm>
                <a:off x="7713663" y="2848339"/>
                <a:ext cx="1042107" cy="425543"/>
                <a:chOff x="7786941" y="2884917"/>
                <a:chExt cx="897649" cy="353919"/>
              </a:xfrm>
            </p:grpSpPr>
            <p:sp>
              <p:nvSpPr>
                <p:cNvPr id="219" name="Freeform 218">
                  <a:extLst>
                    <a:ext uri="{FF2B5EF4-FFF2-40B4-BE49-F238E27FC236}">
                      <a16:creationId xmlns:a16="http://schemas.microsoft.com/office/drawing/2014/main" id="{192E3201-0AE4-0B44-A0C7-C46AEE11DB3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F35C14B-75A9-D74A-B13C-96B61BF5508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E4E959AD-8C29-0D43-8C44-DC4B42E305E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73B93A5E-3E34-2D4F-9422-68A51EE64F4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4" name="Group 193">
              <a:extLst>
                <a:ext uri="{FF2B5EF4-FFF2-40B4-BE49-F238E27FC236}">
                  <a16:creationId xmlns:a16="http://schemas.microsoft.com/office/drawing/2014/main" id="{72905ED3-D5C1-9849-9D3A-F770020482FE}"/>
                </a:ext>
              </a:extLst>
            </p:cNvPr>
            <p:cNvGrpSpPr/>
            <p:nvPr/>
          </p:nvGrpSpPr>
          <p:grpSpPr>
            <a:xfrm>
              <a:off x="7453267" y="4541042"/>
              <a:ext cx="677628" cy="553998"/>
              <a:chOff x="6839228" y="4734871"/>
              <a:chExt cx="677628" cy="553998"/>
            </a:xfrm>
          </p:grpSpPr>
          <p:sp>
            <p:nvSpPr>
              <p:cNvPr id="211" name="Rectangle 228">
                <a:extLst>
                  <a:ext uri="{FF2B5EF4-FFF2-40B4-BE49-F238E27FC236}">
                    <a16:creationId xmlns:a16="http://schemas.microsoft.com/office/drawing/2014/main" id="{E7DB7CE2-F2E5-D74B-8007-C42BE5DFD159}"/>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2" name="Rectangle 229">
                <a:extLst>
                  <a:ext uri="{FF2B5EF4-FFF2-40B4-BE49-F238E27FC236}">
                    <a16:creationId xmlns:a16="http://schemas.microsoft.com/office/drawing/2014/main" id="{D4B96AE2-EC84-DA4D-AAAC-EB43B8706BB6}"/>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3" name="Text Box 230">
                <a:extLst>
                  <a:ext uri="{FF2B5EF4-FFF2-40B4-BE49-F238E27FC236}">
                    <a16:creationId xmlns:a16="http://schemas.microsoft.com/office/drawing/2014/main" id="{2D7C9639-973E-A844-930B-404B7073ECE5}"/>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14" name="Straight Connector 213">
                <a:extLst>
                  <a:ext uri="{FF2B5EF4-FFF2-40B4-BE49-F238E27FC236}">
                    <a16:creationId xmlns:a16="http://schemas.microsoft.com/office/drawing/2014/main" id="{E136C74C-C727-0243-8521-52624BBC9774}"/>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0CB333D-27B6-F547-88FC-2BD920730EFC}"/>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E06498E1-B950-544C-9E60-48AC6B61AA1A}"/>
                </a:ext>
              </a:extLst>
            </p:cNvPr>
            <p:cNvGrpSpPr/>
            <p:nvPr/>
          </p:nvGrpSpPr>
          <p:grpSpPr>
            <a:xfrm>
              <a:off x="7804288" y="5036846"/>
              <a:ext cx="397110" cy="220011"/>
              <a:chOff x="7493876" y="2774731"/>
              <a:chExt cx="1481958" cy="894622"/>
            </a:xfrm>
          </p:grpSpPr>
          <p:sp>
            <p:nvSpPr>
              <p:cNvPr id="204" name="Freeform 203">
                <a:extLst>
                  <a:ext uri="{FF2B5EF4-FFF2-40B4-BE49-F238E27FC236}">
                    <a16:creationId xmlns:a16="http://schemas.microsoft.com/office/drawing/2014/main" id="{EDBFC48D-02D7-E040-B10E-7ECF053B955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5" name="Oval 204">
                <a:extLst>
                  <a:ext uri="{FF2B5EF4-FFF2-40B4-BE49-F238E27FC236}">
                    <a16:creationId xmlns:a16="http://schemas.microsoft.com/office/drawing/2014/main" id="{310CE42E-2AF9-804E-8587-6E22C056C1D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6" name="Group 205">
                <a:extLst>
                  <a:ext uri="{FF2B5EF4-FFF2-40B4-BE49-F238E27FC236}">
                    <a16:creationId xmlns:a16="http://schemas.microsoft.com/office/drawing/2014/main" id="{42CB4953-F813-884E-BDB6-6247631D0C5B}"/>
                  </a:ext>
                </a:extLst>
              </p:cNvPr>
              <p:cNvGrpSpPr/>
              <p:nvPr/>
            </p:nvGrpSpPr>
            <p:grpSpPr>
              <a:xfrm>
                <a:off x="7713663" y="2848339"/>
                <a:ext cx="1042107" cy="425543"/>
                <a:chOff x="7786941" y="2884917"/>
                <a:chExt cx="897649" cy="353919"/>
              </a:xfrm>
            </p:grpSpPr>
            <p:sp>
              <p:nvSpPr>
                <p:cNvPr id="207" name="Freeform 206">
                  <a:extLst>
                    <a:ext uri="{FF2B5EF4-FFF2-40B4-BE49-F238E27FC236}">
                      <a16:creationId xmlns:a16="http://schemas.microsoft.com/office/drawing/2014/main" id="{98468EF8-265D-0C4B-84D7-A5A7D41BF87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67FE7E2D-4448-6F41-9A66-623E3FC3A9C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9CEECD53-DC61-CD42-A946-B98C82B443B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496E89FF-193E-EE4B-9B09-4478599C5EF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96" name="Straight Arrow Connector 195">
              <a:extLst>
                <a:ext uri="{FF2B5EF4-FFF2-40B4-BE49-F238E27FC236}">
                  <a16:creationId xmlns:a16="http://schemas.microsoft.com/office/drawing/2014/main" id="{0D779301-6B6D-0744-B571-8DBD83D3A5E9}"/>
                </a:ext>
              </a:extLst>
            </p:cNvPr>
            <p:cNvCxnSpPr>
              <a:cxnSpLocks/>
            </p:cNvCxnSpPr>
            <p:nvPr/>
          </p:nvCxnSpPr>
          <p:spPr>
            <a:xfrm>
              <a:off x="3569596" y="4866525"/>
              <a:ext cx="589045"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800BFBAC-C111-494F-A288-9E059AE3BD7D}"/>
                </a:ext>
              </a:extLst>
            </p:cNvPr>
            <p:cNvCxnSpPr>
              <a:cxnSpLocks/>
            </p:cNvCxnSpPr>
            <p:nvPr/>
          </p:nvCxnSpPr>
          <p:spPr>
            <a:xfrm>
              <a:off x="4699026" y="4876800"/>
              <a:ext cx="432470"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8" name="Straight Arrow Connector 197">
              <a:extLst>
                <a:ext uri="{FF2B5EF4-FFF2-40B4-BE49-F238E27FC236}">
                  <a16:creationId xmlns:a16="http://schemas.microsoft.com/office/drawing/2014/main" id="{5C95E605-E2E4-3340-B4FF-14CBE2D0994E}"/>
                </a:ext>
              </a:extLst>
            </p:cNvPr>
            <p:cNvCxnSpPr>
              <a:cxnSpLocks/>
            </p:cNvCxnSpPr>
            <p:nvPr/>
          </p:nvCxnSpPr>
          <p:spPr>
            <a:xfrm>
              <a:off x="5665618" y="4878724"/>
              <a:ext cx="359401"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9" name="Straight Arrow Connector 198">
              <a:extLst>
                <a:ext uri="{FF2B5EF4-FFF2-40B4-BE49-F238E27FC236}">
                  <a16:creationId xmlns:a16="http://schemas.microsoft.com/office/drawing/2014/main" id="{E02A736D-D983-6D42-A9C3-9AAECC8D851C}"/>
                </a:ext>
              </a:extLst>
            </p:cNvPr>
            <p:cNvCxnSpPr>
              <a:cxnSpLocks/>
            </p:cNvCxnSpPr>
            <p:nvPr/>
          </p:nvCxnSpPr>
          <p:spPr>
            <a:xfrm>
              <a:off x="6548703" y="4872297"/>
              <a:ext cx="307209" cy="4503"/>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0" name="Straight Arrow Connector 199">
              <a:extLst>
                <a:ext uri="{FF2B5EF4-FFF2-40B4-BE49-F238E27FC236}">
                  <a16:creationId xmlns:a16="http://schemas.microsoft.com/office/drawing/2014/main" id="{AD0E6F61-4C01-8744-9151-D5391579E7DC}"/>
                </a:ext>
              </a:extLst>
            </p:cNvPr>
            <p:cNvCxnSpPr>
              <a:cxnSpLocks/>
            </p:cNvCxnSpPr>
            <p:nvPr/>
          </p:nvCxnSpPr>
          <p:spPr>
            <a:xfrm flipV="1">
              <a:off x="7390356" y="4659682"/>
              <a:ext cx="133611" cy="263048"/>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1" name="Straight Arrow Connector 200">
              <a:extLst>
                <a:ext uri="{FF2B5EF4-FFF2-40B4-BE49-F238E27FC236}">
                  <a16:creationId xmlns:a16="http://schemas.microsoft.com/office/drawing/2014/main" id="{2DE95658-E76E-D84B-B825-19AC58CF5A5B}"/>
                </a:ext>
              </a:extLst>
            </p:cNvPr>
            <p:cNvCxnSpPr>
              <a:cxnSpLocks/>
            </p:cNvCxnSpPr>
            <p:nvPr/>
          </p:nvCxnSpPr>
          <p:spPr>
            <a:xfrm flipV="1">
              <a:off x="8049738" y="4480142"/>
              <a:ext cx="446562" cy="185475"/>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2" name="Straight Arrow Connector 201">
              <a:extLst>
                <a:ext uri="{FF2B5EF4-FFF2-40B4-BE49-F238E27FC236}">
                  <a16:creationId xmlns:a16="http://schemas.microsoft.com/office/drawing/2014/main" id="{B942ADC1-E2A6-1040-A0CC-E00E92EA54C6}"/>
                </a:ext>
              </a:extLst>
            </p:cNvPr>
            <p:cNvCxnSpPr>
              <a:cxnSpLocks/>
            </p:cNvCxnSpPr>
            <p:nvPr/>
          </p:nvCxnSpPr>
          <p:spPr>
            <a:xfrm>
              <a:off x="1972527" y="4375922"/>
              <a:ext cx="1046246" cy="480001"/>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CA614A3E-D1D8-E443-94B4-E34228BABDA5}"/>
                </a:ext>
              </a:extLst>
            </p:cNvPr>
            <p:cNvSpPr txBox="1"/>
            <p:nvPr/>
          </p:nvSpPr>
          <p:spPr>
            <a:xfrm>
              <a:off x="2595431" y="4190565"/>
              <a:ext cx="563686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hop-by-hop (in-network) implementation of reliable data transfer</a:t>
              </a:r>
            </a:p>
          </p:txBody>
        </p:sp>
      </p:grpSp>
      <p:sp>
        <p:nvSpPr>
          <p:cNvPr id="366" name="TextBox 365">
            <a:extLst>
              <a:ext uri="{FF2B5EF4-FFF2-40B4-BE49-F238E27FC236}">
                <a16:creationId xmlns:a16="http://schemas.microsoft.com/office/drawing/2014/main" id="{98611AC4-8EA1-3B3D-7C6C-59D04D278800}"/>
              </a:ext>
            </a:extLst>
          </p:cNvPr>
          <p:cNvSpPr txBox="1"/>
          <p:nvPr/>
        </p:nvSpPr>
        <p:spPr>
          <a:xfrm>
            <a:off x="617963" y="2828017"/>
            <a:ext cx="877994" cy="861774"/>
          </a:xfrm>
          <a:prstGeom prst="rect">
            <a:avLst/>
          </a:prstGeom>
          <a:noFill/>
        </p:spPr>
        <p:txBody>
          <a:bodyPr wrap="square" rtlCol="0">
            <a:spAutoFit/>
          </a:bodyPr>
          <a:lstStyle/>
          <a:p>
            <a:r>
              <a:rPr lang="en-US" sz="5000" dirty="0"/>
              <a:t>👍</a:t>
            </a:r>
          </a:p>
        </p:txBody>
      </p:sp>
      <p:sp>
        <p:nvSpPr>
          <p:cNvPr id="367" name="TextBox 366">
            <a:extLst>
              <a:ext uri="{FF2B5EF4-FFF2-40B4-BE49-F238E27FC236}">
                <a16:creationId xmlns:a16="http://schemas.microsoft.com/office/drawing/2014/main" id="{91C9ACE1-ABBB-FCDC-8996-77FC82CC8F43}"/>
              </a:ext>
            </a:extLst>
          </p:cNvPr>
          <p:cNvSpPr txBox="1"/>
          <p:nvPr/>
        </p:nvSpPr>
        <p:spPr>
          <a:xfrm>
            <a:off x="622223" y="4957832"/>
            <a:ext cx="877994" cy="861774"/>
          </a:xfrm>
          <a:prstGeom prst="rect">
            <a:avLst/>
          </a:prstGeom>
          <a:noFill/>
        </p:spPr>
        <p:txBody>
          <a:bodyPr wrap="square" rtlCol="0">
            <a:spAutoFit/>
          </a:bodyPr>
          <a:lstStyle/>
          <a:p>
            <a:r>
              <a:rPr lang="en-US" sz="5000" dirty="0"/>
              <a:t>👎</a:t>
            </a:r>
          </a:p>
        </p:txBody>
      </p:sp>
    </p:spTree>
    <p:extLst>
      <p:ext uri="{BB962C8B-B14F-4D97-AF65-F5344CB8AC3E}">
        <p14:creationId xmlns:p14="http://schemas.microsoft.com/office/powerpoint/2010/main" val="342400963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14038" y="2315737"/>
            <a:ext cx="4705817" cy="2677656"/>
            <a:chOff x="814038" y="2315737"/>
            <a:chExt cx="4705817" cy="2677656"/>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267765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“thin waist”: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one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network layer protocol: IP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must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be implemented by every (billions) of Internet-connected devices</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4103650" y="3657601"/>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92" name="Group 491">
            <a:extLst>
              <a:ext uri="{FF2B5EF4-FFF2-40B4-BE49-F238E27FC236}">
                <a16:creationId xmlns:a16="http://schemas.microsoft.com/office/drawing/2014/main" id="{B39DAD73-A59C-844C-82D2-98B789AF87B4}"/>
              </a:ext>
            </a:extLst>
          </p:cNvPr>
          <p:cNvGrpSpPr/>
          <p:nvPr/>
        </p:nvGrpSpPr>
        <p:grpSpPr>
          <a:xfrm>
            <a:off x="6761019" y="2397851"/>
            <a:ext cx="5180585" cy="2520510"/>
            <a:chOff x="6761019" y="2397851"/>
            <a:chExt cx="5180585" cy="2520510"/>
          </a:xfrm>
        </p:grpSpPr>
        <p:sp>
          <p:nvSpPr>
            <p:cNvPr id="2" name="TextBox 1">
              <a:extLst>
                <a:ext uri="{FF2B5EF4-FFF2-40B4-BE49-F238E27FC236}">
                  <a16:creationId xmlns:a16="http://schemas.microsoft.com/office/drawing/2014/main" id="{00151133-0DCF-4F4E-9CDA-634434080F2F}"/>
                </a:ext>
              </a:extLst>
            </p:cNvPr>
            <p:cNvSpPr txBox="1"/>
            <p:nvPr/>
          </p:nvSpPr>
          <p:spPr>
            <a:xfrm>
              <a:off x="9309916" y="2397851"/>
              <a:ext cx="2631688"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many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protocols in physical, link, transport, and application layers </a:t>
              </a:r>
            </a:p>
          </p:txBody>
        </p:sp>
        <p:grpSp>
          <p:nvGrpSpPr>
            <p:cNvPr id="490" name="Group 489">
              <a:extLst>
                <a:ext uri="{FF2B5EF4-FFF2-40B4-BE49-F238E27FC236}">
                  <a16:creationId xmlns:a16="http://schemas.microsoft.com/office/drawing/2014/main" id="{CCF9C436-9C11-1E43-8FA2-B49863655B5F}"/>
                </a:ext>
              </a:extLst>
            </p:cNvPr>
            <p:cNvGrpSpPr/>
            <p:nvPr/>
          </p:nvGrpSpPr>
          <p:grpSpPr>
            <a:xfrm>
              <a:off x="7232069" y="2410687"/>
              <a:ext cx="2036621" cy="2507674"/>
              <a:chOff x="7315200" y="2521527"/>
              <a:chExt cx="1427018" cy="2507674"/>
            </a:xfrm>
          </p:grpSpPr>
          <p:cxnSp>
            <p:nvCxnSpPr>
              <p:cNvPr id="53" name="Straight Connector 52">
                <a:extLst>
                  <a:ext uri="{FF2B5EF4-FFF2-40B4-BE49-F238E27FC236}">
                    <a16:creationId xmlns:a16="http://schemas.microsoft.com/office/drawing/2014/main" id="{19FCE1B0-FAA6-8244-BA7B-BB385915D88F}"/>
                  </a:ext>
                </a:extLst>
              </p:cNvPr>
              <p:cNvCxnSpPr>
                <a:cxnSpLocks/>
              </p:cNvCxnSpPr>
              <p:nvPr/>
            </p:nvCxnSpPr>
            <p:spPr>
              <a:xfrm flipV="1">
                <a:off x="7329055" y="3768436"/>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CE4850D0-E94C-F942-9234-36141A495421}"/>
                  </a:ext>
                </a:extLst>
              </p:cNvPr>
              <p:cNvCxnSpPr>
                <a:cxnSpLocks/>
              </p:cNvCxnSpPr>
              <p:nvPr/>
            </p:nvCxnSpPr>
            <p:spPr>
              <a:xfrm flipH="1" flipV="1">
                <a:off x="7315200" y="2521527"/>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625" name="Straight Connector 624">
              <a:extLst>
                <a:ext uri="{FF2B5EF4-FFF2-40B4-BE49-F238E27FC236}">
                  <a16:creationId xmlns:a16="http://schemas.microsoft.com/office/drawing/2014/main" id="{6D445703-EA03-7643-9515-93FC3343159A}"/>
                </a:ext>
              </a:extLst>
            </p:cNvPr>
            <p:cNvCxnSpPr>
              <a:cxnSpLocks/>
            </p:cNvCxnSpPr>
            <p:nvPr/>
          </p:nvCxnSpPr>
          <p:spPr>
            <a:xfrm flipH="1" flipV="1">
              <a:off x="6788728" y="2978728"/>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4809228A-E7A3-CC45-B53B-0D172086E2E0}"/>
                </a:ext>
              </a:extLst>
            </p:cNvPr>
            <p:cNvCxnSpPr>
              <a:cxnSpLocks/>
            </p:cNvCxnSpPr>
            <p:nvPr/>
          </p:nvCxnSpPr>
          <p:spPr>
            <a:xfrm flipH="1">
              <a:off x="6761019" y="3671455"/>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02703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92"/>
                                        </p:tgtEl>
                                        <p:attrNameLst>
                                          <p:attrName>style.visibility</p:attrName>
                                        </p:attrNameLst>
                                      </p:cBhvr>
                                      <p:to>
                                        <p:strVal val="visible"/>
                                      </p:to>
                                    </p:set>
                                    <p:animEffect transition="in" filter="dissolve">
                                      <p:cBhvr>
                                        <p:cTn id="12" dur="500"/>
                                        <p:tgtEl>
                                          <p:spTgt spid="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Autofit/>
          </a:bodyPr>
          <a:lstStyle/>
          <a:p>
            <a:r>
              <a:rPr lang="en-US" sz="3600" dirty="0"/>
              <a:t>Side note: end-to-end argument is not set in stone</a:t>
            </a:r>
          </a:p>
        </p:txBody>
      </p:sp>
      <p:sp>
        <p:nvSpPr>
          <p:cNvPr id="7" name="TextBox 6">
            <a:extLst>
              <a:ext uri="{FF2B5EF4-FFF2-40B4-BE49-F238E27FC236}">
                <a16:creationId xmlns:a16="http://schemas.microsoft.com/office/drawing/2014/main" id="{ADDAB9EC-7AA2-8B48-A30E-1B64A4D5E42D}"/>
              </a:ext>
            </a:extLst>
          </p:cNvPr>
          <p:cNvSpPr txBox="1"/>
          <p:nvPr/>
        </p:nvSpPr>
        <p:spPr>
          <a:xfrm>
            <a:off x="879763" y="1659285"/>
            <a:ext cx="10474037" cy="3970318"/>
          </a:xfrm>
          <a:prstGeom prst="rect">
            <a:avLst/>
          </a:prstGeom>
          <a:noFill/>
        </p:spPr>
        <p:txBody>
          <a:bodyPr wrap="square" rtlCol="0">
            <a:spAutoFit/>
          </a:bodyPr>
          <a:lstStyle/>
          <a:p>
            <a:pPr marL="285750" marR="0" lvl="0" indent="-285750" algn="l" defTabSz="914400" rtl="0" eaLnBrk="1" fontAlgn="auto" latinLnBrk="0" hangingPunct="1">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schemeClr val="tx1">
                    <a:lumMod val="85000"/>
                    <a:lumOff val="15000"/>
                  </a:schemeClr>
                </a:solidFill>
                <a:effectLst/>
                <a:uLnTx/>
                <a:uFillTx/>
                <a:latin typeface="Calibri" panose="020F0502020204030204"/>
                <a:ea typeface="+mn-ea"/>
                <a:cs typeface="+mn-cs"/>
              </a:rPr>
              <a:t>This was a design decision made by the designers of the Internet protocol stack to meet their requirements for the Internet</a:t>
            </a:r>
          </a:p>
          <a:p>
            <a:pPr marL="285750" marR="0" lvl="0" indent="-285750" algn="l" defTabSz="914400" rtl="0" eaLnBrk="1" fontAlgn="auto" latinLnBrk="0" hangingPunct="1">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schemeClr val="tx1">
                    <a:lumMod val="85000"/>
                    <a:lumOff val="15000"/>
                  </a:schemeClr>
                </a:solidFill>
                <a:effectLst/>
                <a:uLnTx/>
                <a:uFillTx/>
                <a:latin typeface="Calibri" panose="020F0502020204030204"/>
                <a:ea typeface="+mn-ea"/>
                <a:cs typeface="+mn-cs"/>
              </a:rPr>
              <a:t>Other networks with different requirements can make different choices</a:t>
            </a:r>
          </a:p>
          <a:p>
            <a:pPr marL="285750" marR="0" lvl="0" indent="-285750" algn="l" defTabSz="914400" rtl="0" eaLnBrk="1" fontAlgn="auto" latinLnBrk="0" hangingPunct="1">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schemeClr val="tx1">
                    <a:lumMod val="85000"/>
                    <a:lumOff val="15000"/>
                  </a:schemeClr>
                </a:solidFill>
                <a:effectLst/>
                <a:uLnTx/>
                <a:uFillTx/>
                <a:latin typeface="Calibri" panose="020F0502020204030204"/>
                <a:ea typeface="+mn-ea"/>
                <a:cs typeface="+mn-cs"/>
              </a:rPr>
              <a:t>For example, the InfiniBand protocol stack offers reliable data transfer at the network layer</a:t>
            </a:r>
          </a:p>
          <a:p>
            <a:pPr marL="742950" lvl="1" indent="-285750">
              <a:buClr>
                <a:srgbClr val="010F90"/>
              </a:buClr>
              <a:buFont typeface="Wingdings" pitchFamily="2" charset="2"/>
              <a:buChar char="§"/>
              <a:defRPr/>
            </a:pPr>
            <a:r>
              <a:rPr lang="en-US" sz="2800" dirty="0">
                <a:solidFill>
                  <a:schemeClr val="tx1">
                    <a:lumMod val="85000"/>
                    <a:lumOff val="15000"/>
                  </a:schemeClr>
                </a:solidFill>
                <a:latin typeface="Calibri" panose="020F0502020204030204"/>
              </a:rPr>
              <a:t>No packets will be lost!</a:t>
            </a:r>
          </a:p>
          <a:p>
            <a:pPr marL="742950" lvl="1" indent="-285750">
              <a:buClr>
                <a:srgbClr val="010F90"/>
              </a:buClr>
              <a:buFont typeface="Wingdings" pitchFamily="2" charset="2"/>
              <a:buChar char="§"/>
              <a:defRPr/>
            </a:pPr>
            <a:r>
              <a:rPr lang="en-US" sz="2800" dirty="0">
                <a:solidFill>
                  <a:schemeClr val="tx1">
                    <a:lumMod val="85000"/>
                    <a:lumOff val="15000"/>
                  </a:schemeClr>
                </a:solidFill>
                <a:latin typeface="Calibri" panose="020F0502020204030204"/>
              </a:rPr>
              <a:t>More limited in scale</a:t>
            </a:r>
          </a:p>
          <a:p>
            <a:pPr marL="742950" lvl="1" indent="-285750">
              <a:buClr>
                <a:srgbClr val="010F90"/>
              </a:buClr>
              <a:buFont typeface="Wingdings" pitchFamily="2" charset="2"/>
              <a:buChar char="§"/>
              <a:defRPr/>
            </a:pPr>
            <a:r>
              <a:rPr lang="en-US" sz="2800" dirty="0">
                <a:solidFill>
                  <a:schemeClr val="tx1">
                    <a:lumMod val="85000"/>
                    <a:lumOff val="15000"/>
                  </a:schemeClr>
                </a:solidFill>
                <a:latin typeface="Calibri" panose="020F0502020204030204"/>
              </a:rPr>
              <a:t>Can’t easily inter-operate with the Internet</a:t>
            </a:r>
          </a:p>
        </p:txBody>
      </p:sp>
    </p:spTree>
    <p:extLst>
      <p:ext uri="{BB962C8B-B14F-4D97-AF65-F5344CB8AC3E}">
        <p14:creationId xmlns:p14="http://schemas.microsoft.com/office/powerpoint/2010/main" val="166700940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388574AA-142F-0D6B-A1A7-242CC4A1C92C}"/>
              </a:ext>
            </a:extLst>
          </p:cNvPr>
          <p:cNvSpPr>
            <a:spLocks noGrp="1"/>
          </p:cNvSpPr>
          <p:nvPr>
            <p:ph idx="1"/>
          </p:nvPr>
        </p:nvSpPr>
        <p:spPr/>
        <p:txBody>
          <a:bodyPr/>
          <a:lstStyle/>
          <a:p>
            <a:r>
              <a:rPr lang="en-US" dirty="0"/>
              <a:t>What the end-to-end argument is</a:t>
            </a:r>
          </a:p>
          <a:p>
            <a:pPr lvl="1"/>
            <a:r>
              <a:rPr lang="en-US" dirty="0"/>
              <a:t>With an example</a:t>
            </a:r>
          </a:p>
          <a:p>
            <a:r>
              <a:rPr lang="en-US" dirty="0"/>
              <a:t>How it affected the design of the Internet and its protocol stack</a:t>
            </a:r>
          </a:p>
        </p:txBody>
      </p:sp>
      <p:sp>
        <p:nvSpPr>
          <p:cNvPr id="3" name="Title 2">
            <a:extLst>
              <a:ext uri="{FF2B5EF4-FFF2-40B4-BE49-F238E27FC236}">
                <a16:creationId xmlns:a16="http://schemas.microsoft.com/office/drawing/2014/main" id="{B3667C05-69B8-1C53-F34D-8259E39BF4BC}"/>
              </a:ext>
            </a:extLst>
          </p:cNvPr>
          <p:cNvSpPr>
            <a:spLocks noGrp="1"/>
          </p:cNvSpPr>
          <p:nvPr>
            <p:ph type="title"/>
          </p:nvPr>
        </p:nvSpPr>
        <p:spPr/>
        <p:txBody>
          <a:bodyPr/>
          <a:lstStyle/>
          <a:p>
            <a:r>
              <a:rPr lang="en-US" dirty="0"/>
              <a:t>Make sure you know</a:t>
            </a:r>
          </a:p>
        </p:txBody>
      </p:sp>
      <p:sp>
        <p:nvSpPr>
          <p:cNvPr id="4" name="Slide Number Placeholder 3">
            <a:extLst>
              <a:ext uri="{FF2B5EF4-FFF2-40B4-BE49-F238E27FC236}">
                <a16:creationId xmlns:a16="http://schemas.microsoft.com/office/drawing/2014/main" id="{255C6443-6B09-DEB9-C617-B9544469E8D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Network Layer: 4-</a:t>
            </a:r>
            <a:fld id="{C4204591-24BD-A542-B9D5-F8D8A88D2FEE}" type="slidenum">
              <a:rPr lang="en-US" smtClean="0"/>
              <a:pPr/>
              <a:t>27</a:t>
            </a:fld>
            <a:endParaRPr lang="en-US" dirty="0"/>
          </a:p>
        </p:txBody>
      </p:sp>
    </p:spTree>
    <p:extLst>
      <p:ext uri="{BB962C8B-B14F-4D97-AF65-F5344CB8AC3E}">
        <p14:creationId xmlns:p14="http://schemas.microsoft.com/office/powerpoint/2010/main" val="318127222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8F9310-A934-E05B-0A00-8B7DF6A0FE6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DF77019-7520-7DA6-FFEF-FAF43EAF2DA4}"/>
              </a:ext>
            </a:extLst>
          </p:cNvPr>
          <p:cNvSpPr>
            <a:spLocks noGrp="1"/>
          </p:cNvSpPr>
          <p:nvPr>
            <p:ph type="title"/>
          </p:nvPr>
        </p:nvSpPr>
        <p:spPr/>
        <p:txBody>
          <a:bodyPr/>
          <a:lstStyle/>
          <a:p>
            <a:r>
              <a:rPr lang="en-US">
                <a:cs typeface="Calibri" panose="020F0502020204030204" pitchFamily="34" charset="0"/>
              </a:rPr>
              <a:t>Network Layer in the Internet</a:t>
            </a:r>
            <a:endParaRPr lang="en-US"/>
          </a:p>
        </p:txBody>
      </p:sp>
      <p:sp>
        <p:nvSpPr>
          <p:cNvPr id="4" name="Content Placeholder 2">
            <a:extLst>
              <a:ext uri="{FF2B5EF4-FFF2-40B4-BE49-F238E27FC236}">
                <a16:creationId xmlns:a16="http://schemas.microsoft.com/office/drawing/2014/main" id="{F5FE9A7E-66EA-F5BC-2C17-BA147AA08C9B}"/>
              </a:ext>
            </a:extLst>
          </p:cNvPr>
          <p:cNvSpPr txBox="1">
            <a:spLocks/>
          </p:cNvSpPr>
          <p:nvPr/>
        </p:nvSpPr>
        <p:spPr>
          <a:xfrm>
            <a:off x="6386467" y="1572571"/>
            <a:ext cx="5736124" cy="44827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212725">
              <a:buFont typeface="Wingdings" charset="2"/>
              <a:buChar char="§"/>
              <a:defRPr/>
            </a:pPr>
            <a:r>
              <a:rPr lang="en-US" sz="3200" dirty="0"/>
              <a:t>Beyond destination-based routing and forwarding</a:t>
            </a:r>
          </a:p>
          <a:p>
            <a:pPr lvl="1">
              <a:defRPr/>
            </a:pPr>
            <a:r>
              <a:rPr lang="en-US" altLang="en-US" sz="2800" u="sng" dirty="0">
                <a:ea typeface="ＭＳ Ｐゴシック" panose="020B0600070205080204" pitchFamily="34" charset="-128"/>
                <a:cs typeface="Arial" panose="020B0604020202020204" pitchFamily="34" charset="0"/>
              </a:rPr>
              <a:t>The end-to-end argument</a:t>
            </a:r>
          </a:p>
          <a:p>
            <a:pPr lvl="1">
              <a:defRPr/>
            </a:pPr>
            <a:r>
              <a:rPr lang="en-US" altLang="en-US" sz="2800" u="sng" dirty="0">
                <a:ea typeface="ＭＳ Ｐゴシック" panose="020B0600070205080204" pitchFamily="34" charset="-128"/>
                <a:cs typeface="Arial" panose="020B0604020202020204" pitchFamily="34" charset="0"/>
              </a:rPr>
              <a:t>Middleboxes</a:t>
            </a:r>
          </a:p>
          <a:p>
            <a:pPr lvl="1">
              <a:defRPr/>
            </a:pPr>
            <a:r>
              <a:rPr lang="en-US" sz="2800" dirty="0"/>
              <a:t>Software-defined network (SDNs)</a:t>
            </a:r>
          </a:p>
          <a:p>
            <a:pPr lvl="1">
              <a:defRPr/>
            </a:pPr>
            <a:endParaRPr lang="en-US" altLang="en-US" sz="2800" dirty="0">
              <a:solidFill>
                <a:schemeClr val="bg2">
                  <a:lumMod val="50000"/>
                </a:schemeClr>
              </a:solidFill>
              <a:ea typeface="ＭＳ Ｐゴシック" panose="020B0600070205080204" pitchFamily="34" charset="-128"/>
              <a:cs typeface="Arial" panose="020B0604020202020204" pitchFamily="34" charset="0"/>
            </a:endParaRPr>
          </a:p>
          <a:p>
            <a:pPr lvl="1">
              <a:defRPr/>
            </a:pPr>
            <a:endParaRPr lang="en-US" altLang="en-US" sz="2800" dirty="0">
              <a:solidFill>
                <a:schemeClr val="bg2">
                  <a:lumMod val="50000"/>
                </a:schemeClr>
              </a:solidFill>
              <a:ea typeface="ＭＳ Ｐゴシック" panose="020B0600070205080204" pitchFamily="34" charset="-128"/>
              <a:cs typeface="Arial" panose="020B0604020202020204" pitchFamily="34" charset="0"/>
            </a:endParaRPr>
          </a:p>
        </p:txBody>
      </p:sp>
      <p:sp>
        <p:nvSpPr>
          <p:cNvPr id="8" name="Content Placeholder 2">
            <a:extLst>
              <a:ext uri="{FF2B5EF4-FFF2-40B4-BE49-F238E27FC236}">
                <a16:creationId xmlns:a16="http://schemas.microsoft.com/office/drawing/2014/main" id="{0C903253-28DB-F86E-6DCC-76E395AF9295}"/>
              </a:ext>
            </a:extLst>
          </p:cNvPr>
          <p:cNvSpPr>
            <a:spLocks noGrp="1"/>
          </p:cNvSpPr>
          <p:nvPr>
            <p:ph sz="half" idx="1"/>
          </p:nvPr>
        </p:nvSpPr>
        <p:spPr>
          <a:xfrm>
            <a:off x="838201" y="1572572"/>
            <a:ext cx="5257800" cy="4482787"/>
          </a:xfrm>
        </p:spPr>
        <p:txBody>
          <a:bodyPr>
            <a:normAutofit/>
          </a:bodyPr>
          <a:lstStyle/>
          <a:p>
            <a:pPr marL="342900" indent="-212725">
              <a:buFont typeface="Wingdings" charset="2"/>
              <a:buChar char="§"/>
              <a:defRPr/>
            </a:pPr>
            <a:r>
              <a:rPr lang="en-US" sz="3200" dirty="0">
                <a:solidFill>
                  <a:schemeClr val="bg1">
                    <a:lumMod val="50000"/>
                  </a:schemeClr>
                </a:solidFill>
              </a:rPr>
              <a:t>The Internet Protocol (IP)</a:t>
            </a:r>
          </a:p>
          <a:p>
            <a:pPr>
              <a:defRPr/>
            </a:pPr>
            <a:r>
              <a:rPr lang="en-US" sz="3200" dirty="0">
                <a:solidFill>
                  <a:schemeClr val="bg2">
                    <a:lumMod val="50000"/>
                  </a:schemeClr>
                </a:solidFill>
              </a:rPr>
              <a:t>Internet Routing</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Hierarchical routing </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Intra-ISP routing: </a:t>
            </a:r>
            <a:r>
              <a:rPr lang="en-US" sz="2800" dirty="0">
                <a:solidFill>
                  <a:schemeClr val="bg2">
                    <a:lumMod val="50000"/>
                  </a:schemeClr>
                </a:solidFill>
              </a:rPr>
              <a:t>OSPF</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Inter-ISP routing: </a:t>
            </a:r>
            <a:r>
              <a:rPr lang="en-US" sz="2800" dirty="0">
                <a:solidFill>
                  <a:schemeClr val="bg2">
                    <a:lumMod val="50000"/>
                  </a:schemeClr>
                </a:solidFill>
              </a:rPr>
              <a:t>BGP</a:t>
            </a:r>
          </a:p>
          <a:p>
            <a:pPr>
              <a:defRPr/>
            </a:pPr>
            <a:r>
              <a:rPr lang="en-US" sz="3200" dirty="0">
                <a:solidFill>
                  <a:schemeClr val="bg1">
                    <a:lumMod val="50000"/>
                  </a:schemeClr>
                </a:solidFill>
              </a:rPr>
              <a:t>Internet Forwarding</a:t>
            </a:r>
          </a:p>
          <a:p>
            <a:pPr lvl="1">
              <a:spcBef>
                <a:spcPts val="400"/>
              </a:spcBef>
            </a:pPr>
            <a:r>
              <a:rPr lang="en-US" altLang="en-US" sz="2800" dirty="0">
                <a:solidFill>
                  <a:schemeClr val="bg1">
                    <a:lumMod val="50000"/>
                  </a:schemeClr>
                </a:solidFill>
                <a:ea typeface="ＭＳ Ｐゴシック" panose="020B0600070205080204" pitchFamily="34" charset="-128"/>
                <a:cs typeface="Arial" panose="020B0604020202020204" pitchFamily="34" charset="0"/>
              </a:rPr>
              <a:t>Destination-based forwarding</a:t>
            </a:r>
          </a:p>
          <a:p>
            <a:pPr>
              <a:spcBef>
                <a:spcPts val="400"/>
              </a:spcBef>
            </a:pPr>
            <a:r>
              <a:rPr lang="en-US" altLang="en-US" sz="3200" dirty="0">
                <a:solidFill>
                  <a:schemeClr val="bg1">
                    <a:lumMod val="50000"/>
                  </a:schemeClr>
                </a:solidFill>
                <a:ea typeface="ＭＳ Ｐゴシック" panose="020B0600070205080204" pitchFamily="34" charset="-128"/>
                <a:cs typeface="Arial" panose="020B0604020202020204" pitchFamily="34" charset="0"/>
              </a:rPr>
              <a:t>ICMP</a:t>
            </a:r>
          </a:p>
          <a:p>
            <a:pPr>
              <a:spcBef>
                <a:spcPts val="400"/>
              </a:spcBef>
            </a:pPr>
            <a:endParaRPr lang="en-US" altLang="en-US" sz="3200" dirty="0">
              <a:solidFill>
                <a:schemeClr val="bg1">
                  <a:lumMod val="50000"/>
                </a:schemeClr>
              </a:solidFil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49964149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2276C59-8C7E-1247-BA78-36BBD72E8CBF}"/>
              </a:ext>
            </a:extLst>
          </p:cNvPr>
          <p:cNvSpPr>
            <a:spLocks noGrp="1"/>
          </p:cNvSpPr>
          <p:nvPr>
            <p:ph type="title"/>
          </p:nvPr>
        </p:nvSpPr>
        <p:spPr/>
        <p:txBody>
          <a:bodyPr>
            <a:normAutofit/>
          </a:bodyPr>
          <a:lstStyle/>
          <a:p>
            <a:r>
              <a:rPr lang="en-US" dirty="0"/>
              <a:t>What if we need to do more in the network?</a:t>
            </a:r>
          </a:p>
        </p:txBody>
      </p:sp>
      <p:grpSp>
        <p:nvGrpSpPr>
          <p:cNvPr id="20" name="Group 19">
            <a:extLst>
              <a:ext uri="{FF2B5EF4-FFF2-40B4-BE49-F238E27FC236}">
                <a16:creationId xmlns:a16="http://schemas.microsoft.com/office/drawing/2014/main" id="{8DFA953D-B82D-1142-9242-93E87E5CDB56}"/>
              </a:ext>
            </a:extLst>
          </p:cNvPr>
          <p:cNvGrpSpPr/>
          <p:nvPr/>
        </p:nvGrpSpPr>
        <p:grpSpPr>
          <a:xfrm>
            <a:off x="1055919" y="1836490"/>
            <a:ext cx="3826411" cy="3921369"/>
            <a:chOff x="4426457" y="2119394"/>
            <a:chExt cx="3826411" cy="3921369"/>
          </a:xfrm>
        </p:grpSpPr>
        <p:grpSp>
          <p:nvGrpSpPr>
            <p:cNvPr id="1032" name="Group 1031">
              <a:extLst>
                <a:ext uri="{FF2B5EF4-FFF2-40B4-BE49-F238E27FC236}">
                  <a16:creationId xmlns:a16="http://schemas.microsoft.com/office/drawing/2014/main" id="{E01FF13D-4957-C546-BEFA-D33D3174A0B8}"/>
                </a:ext>
              </a:extLst>
            </p:cNvPr>
            <p:cNvGrpSpPr/>
            <p:nvPr/>
          </p:nvGrpSpPr>
          <p:grpSpPr>
            <a:xfrm>
              <a:off x="4426457" y="2119394"/>
              <a:ext cx="3826411" cy="3921369"/>
              <a:chOff x="4426457" y="2119394"/>
              <a:chExt cx="3826411" cy="3921369"/>
            </a:xfrm>
          </p:grpSpPr>
          <p:sp>
            <p:nvSpPr>
              <p:cNvPr id="6" name="Freeform 417">
                <a:extLst>
                  <a:ext uri="{FF2B5EF4-FFF2-40B4-BE49-F238E27FC236}">
                    <a16:creationId xmlns:a16="http://schemas.microsoft.com/office/drawing/2014/main" id="{A4574D7A-4E69-6946-B621-7191CCC7D9D7}"/>
                  </a:ext>
                </a:extLst>
              </p:cNvPr>
              <p:cNvSpPr>
                <a:spLocks/>
              </p:cNvSpPr>
              <p:nvPr/>
            </p:nvSpPr>
            <p:spPr bwMode="auto">
              <a:xfrm>
                <a:off x="4807517" y="2372230"/>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 name="Group 1064">
                <a:extLst>
                  <a:ext uri="{FF2B5EF4-FFF2-40B4-BE49-F238E27FC236}">
                    <a16:creationId xmlns:a16="http://schemas.microsoft.com/office/drawing/2014/main" id="{103A51CD-9E6F-7A4F-B917-262275A6E923}"/>
                  </a:ext>
                </a:extLst>
              </p:cNvPr>
              <p:cNvGrpSpPr>
                <a:grpSpLocks/>
              </p:cNvGrpSpPr>
              <p:nvPr/>
            </p:nvGrpSpPr>
            <p:grpSpPr bwMode="auto">
              <a:xfrm>
                <a:off x="4624853" y="3711377"/>
                <a:ext cx="310186" cy="307808"/>
                <a:chOff x="877" y="1008"/>
                <a:chExt cx="2747" cy="2591"/>
              </a:xfrm>
            </p:grpSpPr>
            <p:pic>
              <p:nvPicPr>
                <p:cNvPr id="52" name="Picture 1065" descr="antenna_stylized">
                  <a:extLst>
                    <a:ext uri="{FF2B5EF4-FFF2-40B4-BE49-F238E27FC236}">
                      <a16:creationId xmlns:a16="http://schemas.microsoft.com/office/drawing/2014/main" id="{59BA809A-0AE5-F343-9903-00A6FEF277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1066" descr="laptop_keyboard">
                  <a:extLst>
                    <a:ext uri="{FF2B5EF4-FFF2-40B4-BE49-F238E27FC236}">
                      <a16:creationId xmlns:a16="http://schemas.microsoft.com/office/drawing/2014/main" id="{1BD45E04-9A02-7D4A-88E7-823358AECB1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Freeform 1067">
                  <a:extLst>
                    <a:ext uri="{FF2B5EF4-FFF2-40B4-BE49-F238E27FC236}">
                      <a16:creationId xmlns:a16="http://schemas.microsoft.com/office/drawing/2014/main" id="{7CC08347-E9D5-384E-BB10-1D4F95381F63}"/>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5" name="Picture 1068" descr="screen">
                  <a:extLst>
                    <a:ext uri="{FF2B5EF4-FFF2-40B4-BE49-F238E27FC236}">
                      <a16:creationId xmlns:a16="http://schemas.microsoft.com/office/drawing/2014/main" id="{AB1B69F6-201F-E64A-A180-5DB07671155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1069">
                  <a:extLst>
                    <a:ext uri="{FF2B5EF4-FFF2-40B4-BE49-F238E27FC236}">
                      <a16:creationId xmlns:a16="http://schemas.microsoft.com/office/drawing/2014/main" id="{8A367665-B66A-564F-80E3-640BB014664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Freeform 1070">
                  <a:extLst>
                    <a:ext uri="{FF2B5EF4-FFF2-40B4-BE49-F238E27FC236}">
                      <a16:creationId xmlns:a16="http://schemas.microsoft.com/office/drawing/2014/main" id="{653C407C-0BC8-B247-900C-9B70E1157B66}"/>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Freeform 1071">
                  <a:extLst>
                    <a:ext uri="{FF2B5EF4-FFF2-40B4-BE49-F238E27FC236}">
                      <a16:creationId xmlns:a16="http://schemas.microsoft.com/office/drawing/2014/main" id="{C5D9D658-9614-1742-AB00-E2054CAFE969}"/>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Freeform 1072">
                  <a:extLst>
                    <a:ext uri="{FF2B5EF4-FFF2-40B4-BE49-F238E27FC236}">
                      <a16:creationId xmlns:a16="http://schemas.microsoft.com/office/drawing/2014/main" id="{8B12B60D-C967-7E4B-ABD2-EECD78DE807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Freeform 1073">
                  <a:extLst>
                    <a:ext uri="{FF2B5EF4-FFF2-40B4-BE49-F238E27FC236}">
                      <a16:creationId xmlns:a16="http://schemas.microsoft.com/office/drawing/2014/main" id="{00F04A25-9A1B-9A45-8292-95FD39BD81D6}"/>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Freeform 1074">
                  <a:extLst>
                    <a:ext uri="{FF2B5EF4-FFF2-40B4-BE49-F238E27FC236}">
                      <a16:creationId xmlns:a16="http://schemas.microsoft.com/office/drawing/2014/main" id="{7343CC63-4C49-DF43-B04D-5C92EE58C397}"/>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2" name="Group 1075">
                  <a:extLst>
                    <a:ext uri="{FF2B5EF4-FFF2-40B4-BE49-F238E27FC236}">
                      <a16:creationId xmlns:a16="http://schemas.microsoft.com/office/drawing/2014/main" id="{A1611E4C-3D36-D143-B0F3-18119ACBFF7D}"/>
                    </a:ext>
                  </a:extLst>
                </p:cNvPr>
                <p:cNvGrpSpPr>
                  <a:grpSpLocks/>
                </p:cNvGrpSpPr>
                <p:nvPr/>
              </p:nvGrpSpPr>
              <p:grpSpPr bwMode="auto">
                <a:xfrm>
                  <a:off x="1709" y="3008"/>
                  <a:ext cx="507" cy="234"/>
                  <a:chOff x="1740" y="2642"/>
                  <a:chExt cx="752" cy="327"/>
                </a:xfrm>
              </p:grpSpPr>
              <p:sp>
                <p:nvSpPr>
                  <p:cNvPr id="69" name="Freeform 1076">
                    <a:extLst>
                      <a:ext uri="{FF2B5EF4-FFF2-40B4-BE49-F238E27FC236}">
                        <a16:creationId xmlns:a16="http://schemas.microsoft.com/office/drawing/2014/main" id="{840B177A-3876-5941-994B-C44B9E716A5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Freeform 1077">
                    <a:extLst>
                      <a:ext uri="{FF2B5EF4-FFF2-40B4-BE49-F238E27FC236}">
                        <a16:creationId xmlns:a16="http://schemas.microsoft.com/office/drawing/2014/main" id="{88287812-641F-F848-94D2-F3C8FBEBDE1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Freeform 1078">
                    <a:extLst>
                      <a:ext uri="{FF2B5EF4-FFF2-40B4-BE49-F238E27FC236}">
                        <a16:creationId xmlns:a16="http://schemas.microsoft.com/office/drawing/2014/main" id="{71948FD8-CAE9-BE4E-8C26-795FB4F9A4C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Freeform 1079">
                    <a:extLst>
                      <a:ext uri="{FF2B5EF4-FFF2-40B4-BE49-F238E27FC236}">
                        <a16:creationId xmlns:a16="http://schemas.microsoft.com/office/drawing/2014/main" id="{D4851747-FA92-224C-9DC0-0422C43AA60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Freeform 1080">
                    <a:extLst>
                      <a:ext uri="{FF2B5EF4-FFF2-40B4-BE49-F238E27FC236}">
                        <a16:creationId xmlns:a16="http://schemas.microsoft.com/office/drawing/2014/main" id="{759A0A8C-7B70-9344-BF93-434BAE35220B}"/>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Freeform 1081">
                    <a:extLst>
                      <a:ext uri="{FF2B5EF4-FFF2-40B4-BE49-F238E27FC236}">
                        <a16:creationId xmlns:a16="http://schemas.microsoft.com/office/drawing/2014/main" id="{64BD824F-8180-9742-B59D-1B19297FAFD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3" name="Freeform 1082">
                  <a:extLst>
                    <a:ext uri="{FF2B5EF4-FFF2-40B4-BE49-F238E27FC236}">
                      <a16:creationId xmlns:a16="http://schemas.microsoft.com/office/drawing/2014/main" id="{099FC39A-A8ED-2546-A5BD-EA6AA5C1E880}"/>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Freeform 1083">
                  <a:extLst>
                    <a:ext uri="{FF2B5EF4-FFF2-40B4-BE49-F238E27FC236}">
                      <a16:creationId xmlns:a16="http://schemas.microsoft.com/office/drawing/2014/main" id="{9C3BBB91-FB0E-B649-96CA-24DC6FE469E6}"/>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1084">
                  <a:extLst>
                    <a:ext uri="{FF2B5EF4-FFF2-40B4-BE49-F238E27FC236}">
                      <a16:creationId xmlns:a16="http://schemas.microsoft.com/office/drawing/2014/main" id="{1683C636-0965-9F48-8867-AA5B5A65F150}"/>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Freeform 1085">
                  <a:extLst>
                    <a:ext uri="{FF2B5EF4-FFF2-40B4-BE49-F238E27FC236}">
                      <a16:creationId xmlns:a16="http://schemas.microsoft.com/office/drawing/2014/main" id="{42D5A579-8CEA-0547-B6D0-A9CA4F30610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Freeform 1086">
                  <a:extLst>
                    <a:ext uri="{FF2B5EF4-FFF2-40B4-BE49-F238E27FC236}">
                      <a16:creationId xmlns:a16="http://schemas.microsoft.com/office/drawing/2014/main" id="{9FC0742A-B0AC-FA44-B994-6EC2606D5A17}"/>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Freeform 1087">
                  <a:extLst>
                    <a:ext uri="{FF2B5EF4-FFF2-40B4-BE49-F238E27FC236}">
                      <a16:creationId xmlns:a16="http://schemas.microsoft.com/office/drawing/2014/main" id="{8EDF095E-C3F2-024B-9B48-1EAEC24FE94D}"/>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8" name="Group 590">
                <a:extLst>
                  <a:ext uri="{FF2B5EF4-FFF2-40B4-BE49-F238E27FC236}">
                    <a16:creationId xmlns:a16="http://schemas.microsoft.com/office/drawing/2014/main" id="{F3C41C71-9279-C047-B7CE-AACB3871450B}"/>
                  </a:ext>
                </a:extLst>
              </p:cNvPr>
              <p:cNvGrpSpPr>
                <a:grpSpLocks/>
              </p:cNvGrpSpPr>
              <p:nvPr/>
            </p:nvGrpSpPr>
            <p:grpSpPr bwMode="auto">
              <a:xfrm flipH="1">
                <a:off x="5139088" y="4243681"/>
                <a:ext cx="345630" cy="320302"/>
                <a:chOff x="2839" y="3501"/>
                <a:chExt cx="755" cy="803"/>
              </a:xfrm>
            </p:grpSpPr>
            <p:pic>
              <p:nvPicPr>
                <p:cNvPr id="79" name="Picture 591" descr="desktop_computer_stylized_medium">
                  <a:extLst>
                    <a:ext uri="{FF2B5EF4-FFF2-40B4-BE49-F238E27FC236}">
                      <a16:creationId xmlns:a16="http://schemas.microsoft.com/office/drawing/2014/main" id="{CE293E13-9B92-C54E-9898-E896A6E84E7C}"/>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592">
                  <a:extLst>
                    <a:ext uri="{FF2B5EF4-FFF2-40B4-BE49-F238E27FC236}">
                      <a16:creationId xmlns:a16="http://schemas.microsoft.com/office/drawing/2014/main" id="{52C330C8-A417-994A-8FB3-C5362F47B37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39" name="Group 950">
                <a:extLst>
                  <a:ext uri="{FF2B5EF4-FFF2-40B4-BE49-F238E27FC236}">
                    <a16:creationId xmlns:a16="http://schemas.microsoft.com/office/drawing/2014/main" id="{542DBF0B-0632-7F4E-AA71-D07515080F31}"/>
                  </a:ext>
                </a:extLst>
              </p:cNvPr>
              <p:cNvGrpSpPr>
                <a:grpSpLocks/>
              </p:cNvGrpSpPr>
              <p:nvPr/>
            </p:nvGrpSpPr>
            <p:grpSpPr bwMode="auto">
              <a:xfrm>
                <a:off x="6854798" y="4517975"/>
                <a:ext cx="177192" cy="330833"/>
                <a:chOff x="4140" y="429"/>
                <a:chExt cx="1425" cy="2396"/>
              </a:xfrm>
            </p:grpSpPr>
            <p:sp>
              <p:nvSpPr>
                <p:cNvPr id="140" name="Freeform 951">
                  <a:extLst>
                    <a:ext uri="{FF2B5EF4-FFF2-40B4-BE49-F238E27FC236}">
                      <a16:creationId xmlns:a16="http://schemas.microsoft.com/office/drawing/2014/main" id="{B078C543-2BD2-B54F-8F10-35293D6B83D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Rectangle 952">
                  <a:extLst>
                    <a:ext uri="{FF2B5EF4-FFF2-40B4-BE49-F238E27FC236}">
                      <a16:creationId xmlns:a16="http://schemas.microsoft.com/office/drawing/2014/main" id="{0978E20E-A7C2-1942-BAE0-7EC64420312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2" name="Freeform 953">
                  <a:extLst>
                    <a:ext uri="{FF2B5EF4-FFF2-40B4-BE49-F238E27FC236}">
                      <a16:creationId xmlns:a16="http://schemas.microsoft.com/office/drawing/2014/main" id="{0E4A3FA0-5882-B545-9E23-2AC5EA5BB6B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954">
                  <a:extLst>
                    <a:ext uri="{FF2B5EF4-FFF2-40B4-BE49-F238E27FC236}">
                      <a16:creationId xmlns:a16="http://schemas.microsoft.com/office/drawing/2014/main" id="{A7DB97B4-361E-664D-87C5-346CBF2268B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Rectangle 955">
                  <a:extLst>
                    <a:ext uri="{FF2B5EF4-FFF2-40B4-BE49-F238E27FC236}">
                      <a16:creationId xmlns:a16="http://schemas.microsoft.com/office/drawing/2014/main" id="{342C9D01-B372-2B41-BD78-284193B9C0B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5" name="Group 956">
                  <a:extLst>
                    <a:ext uri="{FF2B5EF4-FFF2-40B4-BE49-F238E27FC236}">
                      <a16:creationId xmlns:a16="http://schemas.microsoft.com/office/drawing/2014/main" id="{E02E9DCC-13BA-D94B-9D09-721C8D2AC9D2}"/>
                    </a:ext>
                  </a:extLst>
                </p:cNvPr>
                <p:cNvGrpSpPr>
                  <a:grpSpLocks/>
                </p:cNvGrpSpPr>
                <p:nvPr/>
              </p:nvGrpSpPr>
              <p:grpSpPr bwMode="auto">
                <a:xfrm>
                  <a:off x="4749" y="668"/>
                  <a:ext cx="581" cy="145"/>
                  <a:chOff x="614" y="2568"/>
                  <a:chExt cx="725" cy="139"/>
                </a:xfrm>
              </p:grpSpPr>
              <p:sp>
                <p:nvSpPr>
                  <p:cNvPr id="170" name="AutoShape 957">
                    <a:extLst>
                      <a:ext uri="{FF2B5EF4-FFF2-40B4-BE49-F238E27FC236}">
                        <a16:creationId xmlns:a16="http://schemas.microsoft.com/office/drawing/2014/main" id="{E634E4DC-0754-904F-84D2-7EE1DD3831D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1" name="AutoShape 958">
                    <a:extLst>
                      <a:ext uri="{FF2B5EF4-FFF2-40B4-BE49-F238E27FC236}">
                        <a16:creationId xmlns:a16="http://schemas.microsoft.com/office/drawing/2014/main" id="{27C14747-DE16-9049-99AC-75BBD5555ED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6" name="Rectangle 959">
                  <a:extLst>
                    <a:ext uri="{FF2B5EF4-FFF2-40B4-BE49-F238E27FC236}">
                      <a16:creationId xmlns:a16="http://schemas.microsoft.com/office/drawing/2014/main" id="{5BA83178-EBBE-064B-A37C-7E07581C7BE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7" name="Group 960">
                  <a:extLst>
                    <a:ext uri="{FF2B5EF4-FFF2-40B4-BE49-F238E27FC236}">
                      <a16:creationId xmlns:a16="http://schemas.microsoft.com/office/drawing/2014/main" id="{6EA4F2ED-C2B6-7049-8678-C45D84D978D1}"/>
                    </a:ext>
                  </a:extLst>
                </p:cNvPr>
                <p:cNvGrpSpPr>
                  <a:grpSpLocks/>
                </p:cNvGrpSpPr>
                <p:nvPr/>
              </p:nvGrpSpPr>
              <p:grpSpPr bwMode="auto">
                <a:xfrm>
                  <a:off x="4747" y="994"/>
                  <a:ext cx="581" cy="134"/>
                  <a:chOff x="614" y="2568"/>
                  <a:chExt cx="725" cy="139"/>
                </a:xfrm>
              </p:grpSpPr>
              <p:sp>
                <p:nvSpPr>
                  <p:cNvPr id="168" name="AutoShape 961">
                    <a:extLst>
                      <a:ext uri="{FF2B5EF4-FFF2-40B4-BE49-F238E27FC236}">
                        <a16:creationId xmlns:a16="http://schemas.microsoft.com/office/drawing/2014/main" id="{24413292-655D-FB4E-840E-E0F73771DD8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9" name="AutoShape 962">
                    <a:extLst>
                      <a:ext uri="{FF2B5EF4-FFF2-40B4-BE49-F238E27FC236}">
                        <a16:creationId xmlns:a16="http://schemas.microsoft.com/office/drawing/2014/main" id="{F87B8DA2-A9A9-7D46-8CFB-A9A809CBAE01}"/>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8" name="Rectangle 963">
                  <a:extLst>
                    <a:ext uri="{FF2B5EF4-FFF2-40B4-BE49-F238E27FC236}">
                      <a16:creationId xmlns:a16="http://schemas.microsoft.com/office/drawing/2014/main" id="{9232CD1E-FDEA-2F4E-B250-10D493DADF4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9" name="Rectangle 964">
                  <a:extLst>
                    <a:ext uri="{FF2B5EF4-FFF2-40B4-BE49-F238E27FC236}">
                      <a16:creationId xmlns:a16="http://schemas.microsoft.com/office/drawing/2014/main" id="{17DAEEAC-89BA-2648-B50C-C9F890197D6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50" name="Group 965">
                  <a:extLst>
                    <a:ext uri="{FF2B5EF4-FFF2-40B4-BE49-F238E27FC236}">
                      <a16:creationId xmlns:a16="http://schemas.microsoft.com/office/drawing/2014/main" id="{0E657424-09FE-A842-9A30-B8B91C7F2331}"/>
                    </a:ext>
                  </a:extLst>
                </p:cNvPr>
                <p:cNvGrpSpPr>
                  <a:grpSpLocks/>
                </p:cNvGrpSpPr>
                <p:nvPr/>
              </p:nvGrpSpPr>
              <p:grpSpPr bwMode="auto">
                <a:xfrm>
                  <a:off x="4735" y="1627"/>
                  <a:ext cx="582" cy="151"/>
                  <a:chOff x="614" y="2568"/>
                  <a:chExt cx="725" cy="139"/>
                </a:xfrm>
              </p:grpSpPr>
              <p:sp>
                <p:nvSpPr>
                  <p:cNvPr id="166" name="AutoShape 966">
                    <a:extLst>
                      <a:ext uri="{FF2B5EF4-FFF2-40B4-BE49-F238E27FC236}">
                        <a16:creationId xmlns:a16="http://schemas.microsoft.com/office/drawing/2014/main" id="{19B478B6-4194-6A48-9FD0-C25AC062CCE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967">
                    <a:extLst>
                      <a:ext uri="{FF2B5EF4-FFF2-40B4-BE49-F238E27FC236}">
                        <a16:creationId xmlns:a16="http://schemas.microsoft.com/office/drawing/2014/main" id="{43944112-BF13-8C4E-90E1-D420DBE2ED3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1" name="Freeform 968">
                  <a:extLst>
                    <a:ext uri="{FF2B5EF4-FFF2-40B4-BE49-F238E27FC236}">
                      <a16:creationId xmlns:a16="http://schemas.microsoft.com/office/drawing/2014/main" id="{5E2AAEDB-0EA1-2742-9D83-8B8D6662F3C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2" name="Group 969">
                  <a:extLst>
                    <a:ext uri="{FF2B5EF4-FFF2-40B4-BE49-F238E27FC236}">
                      <a16:creationId xmlns:a16="http://schemas.microsoft.com/office/drawing/2014/main" id="{C2EF8BCA-FFE7-BD41-A974-78E2EF18E942}"/>
                    </a:ext>
                  </a:extLst>
                </p:cNvPr>
                <p:cNvGrpSpPr>
                  <a:grpSpLocks/>
                </p:cNvGrpSpPr>
                <p:nvPr/>
              </p:nvGrpSpPr>
              <p:grpSpPr bwMode="auto">
                <a:xfrm>
                  <a:off x="4739" y="1327"/>
                  <a:ext cx="582" cy="139"/>
                  <a:chOff x="614" y="2568"/>
                  <a:chExt cx="725" cy="139"/>
                </a:xfrm>
              </p:grpSpPr>
              <p:sp>
                <p:nvSpPr>
                  <p:cNvPr id="164" name="AutoShape 970">
                    <a:extLst>
                      <a:ext uri="{FF2B5EF4-FFF2-40B4-BE49-F238E27FC236}">
                        <a16:creationId xmlns:a16="http://schemas.microsoft.com/office/drawing/2014/main" id="{894D31A3-D90A-514B-8F53-6EB788DE9F8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5" name="AutoShape 971">
                    <a:extLst>
                      <a:ext uri="{FF2B5EF4-FFF2-40B4-BE49-F238E27FC236}">
                        <a16:creationId xmlns:a16="http://schemas.microsoft.com/office/drawing/2014/main" id="{F9166E59-6BD3-5947-B071-75589F1A757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3" name="Rectangle 972">
                  <a:extLst>
                    <a:ext uri="{FF2B5EF4-FFF2-40B4-BE49-F238E27FC236}">
                      <a16:creationId xmlns:a16="http://schemas.microsoft.com/office/drawing/2014/main" id="{83779335-116D-1641-BE18-FEAB92595FC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4" name="Freeform 973">
                  <a:extLst>
                    <a:ext uri="{FF2B5EF4-FFF2-40B4-BE49-F238E27FC236}">
                      <a16:creationId xmlns:a16="http://schemas.microsoft.com/office/drawing/2014/main" id="{D9DDD13F-7B48-AA45-A481-BF5C497C0FF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974">
                  <a:extLst>
                    <a:ext uri="{FF2B5EF4-FFF2-40B4-BE49-F238E27FC236}">
                      <a16:creationId xmlns:a16="http://schemas.microsoft.com/office/drawing/2014/main" id="{3C3AF9D9-6868-1F45-B17E-A469373237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Oval 975">
                  <a:extLst>
                    <a:ext uri="{FF2B5EF4-FFF2-40B4-BE49-F238E27FC236}">
                      <a16:creationId xmlns:a16="http://schemas.microsoft.com/office/drawing/2014/main" id="{CF59D35F-3973-8946-9A9A-31E1FC7741C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7" name="Freeform 976">
                  <a:extLst>
                    <a:ext uri="{FF2B5EF4-FFF2-40B4-BE49-F238E27FC236}">
                      <a16:creationId xmlns:a16="http://schemas.microsoft.com/office/drawing/2014/main" id="{62310795-AA79-C041-88F0-475F6ACA03B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AutoShape 977">
                  <a:extLst>
                    <a:ext uri="{FF2B5EF4-FFF2-40B4-BE49-F238E27FC236}">
                      <a16:creationId xmlns:a16="http://schemas.microsoft.com/office/drawing/2014/main" id="{18FF6D1A-EF39-F74B-85CF-166C7B900E5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9" name="AutoShape 978">
                  <a:extLst>
                    <a:ext uri="{FF2B5EF4-FFF2-40B4-BE49-F238E27FC236}">
                      <a16:creationId xmlns:a16="http://schemas.microsoft.com/office/drawing/2014/main" id="{80CED463-EB84-0741-A46A-B09679EA671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0" name="Oval 979">
                  <a:extLst>
                    <a:ext uri="{FF2B5EF4-FFF2-40B4-BE49-F238E27FC236}">
                      <a16:creationId xmlns:a16="http://schemas.microsoft.com/office/drawing/2014/main" id="{DC0B7F79-8C9A-3145-BF5D-E462F688C06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1" name="Oval 980">
                  <a:extLst>
                    <a:ext uri="{FF2B5EF4-FFF2-40B4-BE49-F238E27FC236}">
                      <a16:creationId xmlns:a16="http://schemas.microsoft.com/office/drawing/2014/main" id="{C15D9582-9E6A-9F49-8B76-D0344B0D7CD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2" name="Oval 981">
                  <a:extLst>
                    <a:ext uri="{FF2B5EF4-FFF2-40B4-BE49-F238E27FC236}">
                      <a16:creationId xmlns:a16="http://schemas.microsoft.com/office/drawing/2014/main" id="{ED898252-C5A0-F541-A5EF-E5AF5120A567}"/>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3" name="Rectangle 982">
                  <a:extLst>
                    <a:ext uri="{FF2B5EF4-FFF2-40B4-BE49-F238E27FC236}">
                      <a16:creationId xmlns:a16="http://schemas.microsoft.com/office/drawing/2014/main" id="{2E9768A3-2942-EE49-8DF7-47FEAA9B126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21" name="Group 950">
                <a:extLst>
                  <a:ext uri="{FF2B5EF4-FFF2-40B4-BE49-F238E27FC236}">
                    <a16:creationId xmlns:a16="http://schemas.microsoft.com/office/drawing/2014/main" id="{91489ACE-F74D-9444-AC8E-15F95E65C828}"/>
                  </a:ext>
                </a:extLst>
              </p:cNvPr>
              <p:cNvGrpSpPr>
                <a:grpSpLocks/>
              </p:cNvGrpSpPr>
              <p:nvPr/>
            </p:nvGrpSpPr>
            <p:grpSpPr bwMode="auto">
              <a:xfrm>
                <a:off x="5095271" y="2910847"/>
                <a:ext cx="177192" cy="330833"/>
                <a:chOff x="4140" y="429"/>
                <a:chExt cx="1425" cy="2396"/>
              </a:xfrm>
            </p:grpSpPr>
            <p:sp>
              <p:nvSpPr>
                <p:cNvPr id="222" name="Freeform 951">
                  <a:extLst>
                    <a:ext uri="{FF2B5EF4-FFF2-40B4-BE49-F238E27FC236}">
                      <a16:creationId xmlns:a16="http://schemas.microsoft.com/office/drawing/2014/main" id="{7AD5F196-17B1-3248-9071-F025CEDD6B9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Rectangle 952">
                  <a:extLst>
                    <a:ext uri="{FF2B5EF4-FFF2-40B4-BE49-F238E27FC236}">
                      <a16:creationId xmlns:a16="http://schemas.microsoft.com/office/drawing/2014/main" id="{B3C2BEA0-0C70-F143-8206-DFCEAFC829F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53">
                  <a:extLst>
                    <a:ext uri="{FF2B5EF4-FFF2-40B4-BE49-F238E27FC236}">
                      <a16:creationId xmlns:a16="http://schemas.microsoft.com/office/drawing/2014/main" id="{18AFA248-FA71-9845-AA48-78D9531EC3B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Freeform 954">
                  <a:extLst>
                    <a:ext uri="{FF2B5EF4-FFF2-40B4-BE49-F238E27FC236}">
                      <a16:creationId xmlns:a16="http://schemas.microsoft.com/office/drawing/2014/main" id="{217B9456-5160-7042-83A8-58892AC66A4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6" name="Rectangle 955">
                  <a:extLst>
                    <a:ext uri="{FF2B5EF4-FFF2-40B4-BE49-F238E27FC236}">
                      <a16:creationId xmlns:a16="http://schemas.microsoft.com/office/drawing/2014/main" id="{74342DF3-EF39-714A-B7C7-AAC0061C3CC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7" name="Group 956">
                  <a:extLst>
                    <a:ext uri="{FF2B5EF4-FFF2-40B4-BE49-F238E27FC236}">
                      <a16:creationId xmlns:a16="http://schemas.microsoft.com/office/drawing/2014/main" id="{3FBE50DE-9F73-B446-AEF2-C1BEE678F9D8}"/>
                    </a:ext>
                  </a:extLst>
                </p:cNvPr>
                <p:cNvGrpSpPr>
                  <a:grpSpLocks/>
                </p:cNvGrpSpPr>
                <p:nvPr/>
              </p:nvGrpSpPr>
              <p:grpSpPr bwMode="auto">
                <a:xfrm>
                  <a:off x="4749" y="668"/>
                  <a:ext cx="581" cy="145"/>
                  <a:chOff x="614" y="2568"/>
                  <a:chExt cx="725" cy="139"/>
                </a:xfrm>
              </p:grpSpPr>
              <p:sp>
                <p:nvSpPr>
                  <p:cNvPr id="252" name="AutoShape 957">
                    <a:extLst>
                      <a:ext uri="{FF2B5EF4-FFF2-40B4-BE49-F238E27FC236}">
                        <a16:creationId xmlns:a16="http://schemas.microsoft.com/office/drawing/2014/main" id="{E89F9596-24E2-8B40-AF1D-206EFF749E5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3" name="AutoShape 958">
                    <a:extLst>
                      <a:ext uri="{FF2B5EF4-FFF2-40B4-BE49-F238E27FC236}">
                        <a16:creationId xmlns:a16="http://schemas.microsoft.com/office/drawing/2014/main" id="{4750CBA8-0463-944E-872F-BB09BF290C5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8" name="Rectangle 959">
                  <a:extLst>
                    <a:ext uri="{FF2B5EF4-FFF2-40B4-BE49-F238E27FC236}">
                      <a16:creationId xmlns:a16="http://schemas.microsoft.com/office/drawing/2014/main" id="{DFF7678F-2CB6-3B46-A877-D92B66A5BDA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9" name="Group 960">
                  <a:extLst>
                    <a:ext uri="{FF2B5EF4-FFF2-40B4-BE49-F238E27FC236}">
                      <a16:creationId xmlns:a16="http://schemas.microsoft.com/office/drawing/2014/main" id="{2682A202-4446-D941-A18F-4F61348EE4FA}"/>
                    </a:ext>
                  </a:extLst>
                </p:cNvPr>
                <p:cNvGrpSpPr>
                  <a:grpSpLocks/>
                </p:cNvGrpSpPr>
                <p:nvPr/>
              </p:nvGrpSpPr>
              <p:grpSpPr bwMode="auto">
                <a:xfrm>
                  <a:off x="4747" y="994"/>
                  <a:ext cx="581" cy="134"/>
                  <a:chOff x="614" y="2568"/>
                  <a:chExt cx="725" cy="139"/>
                </a:xfrm>
              </p:grpSpPr>
              <p:sp>
                <p:nvSpPr>
                  <p:cNvPr id="250" name="AutoShape 961">
                    <a:extLst>
                      <a:ext uri="{FF2B5EF4-FFF2-40B4-BE49-F238E27FC236}">
                        <a16:creationId xmlns:a16="http://schemas.microsoft.com/office/drawing/2014/main" id="{F3958EF7-13C4-7D4A-9650-3779EE208638}"/>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1" name="AutoShape 962">
                    <a:extLst>
                      <a:ext uri="{FF2B5EF4-FFF2-40B4-BE49-F238E27FC236}">
                        <a16:creationId xmlns:a16="http://schemas.microsoft.com/office/drawing/2014/main" id="{1DFF2DCD-31F0-8146-9C28-AA7E9760F7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0" name="Rectangle 963">
                  <a:extLst>
                    <a:ext uri="{FF2B5EF4-FFF2-40B4-BE49-F238E27FC236}">
                      <a16:creationId xmlns:a16="http://schemas.microsoft.com/office/drawing/2014/main" id="{EC3749E8-9840-2949-B81B-2DE74F0DB40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1" name="Rectangle 964">
                  <a:extLst>
                    <a:ext uri="{FF2B5EF4-FFF2-40B4-BE49-F238E27FC236}">
                      <a16:creationId xmlns:a16="http://schemas.microsoft.com/office/drawing/2014/main" id="{304D5AFE-3D5D-9A4F-9BD2-044DE5CCD61E}"/>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32" name="Group 965">
                  <a:extLst>
                    <a:ext uri="{FF2B5EF4-FFF2-40B4-BE49-F238E27FC236}">
                      <a16:creationId xmlns:a16="http://schemas.microsoft.com/office/drawing/2014/main" id="{556A5914-F2E3-3944-9367-0B75D45A5257}"/>
                    </a:ext>
                  </a:extLst>
                </p:cNvPr>
                <p:cNvGrpSpPr>
                  <a:grpSpLocks/>
                </p:cNvGrpSpPr>
                <p:nvPr/>
              </p:nvGrpSpPr>
              <p:grpSpPr bwMode="auto">
                <a:xfrm>
                  <a:off x="4735" y="1627"/>
                  <a:ext cx="582" cy="151"/>
                  <a:chOff x="614" y="2568"/>
                  <a:chExt cx="725" cy="139"/>
                </a:xfrm>
              </p:grpSpPr>
              <p:sp>
                <p:nvSpPr>
                  <p:cNvPr id="248" name="AutoShape 966">
                    <a:extLst>
                      <a:ext uri="{FF2B5EF4-FFF2-40B4-BE49-F238E27FC236}">
                        <a16:creationId xmlns:a16="http://schemas.microsoft.com/office/drawing/2014/main" id="{3FEB26EB-9A5D-0E48-B6C1-A2D98812324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9" name="AutoShape 967">
                    <a:extLst>
                      <a:ext uri="{FF2B5EF4-FFF2-40B4-BE49-F238E27FC236}">
                        <a16:creationId xmlns:a16="http://schemas.microsoft.com/office/drawing/2014/main" id="{AF569F74-F7F9-BE4C-BF03-1E52EE7584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3" name="Freeform 968">
                  <a:extLst>
                    <a:ext uri="{FF2B5EF4-FFF2-40B4-BE49-F238E27FC236}">
                      <a16:creationId xmlns:a16="http://schemas.microsoft.com/office/drawing/2014/main" id="{D5868140-9C82-FE44-93B5-3A3996436C3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34" name="Group 969">
                  <a:extLst>
                    <a:ext uri="{FF2B5EF4-FFF2-40B4-BE49-F238E27FC236}">
                      <a16:creationId xmlns:a16="http://schemas.microsoft.com/office/drawing/2014/main" id="{93BEF8B9-7E9C-0640-B68F-4D77EA621EBE}"/>
                    </a:ext>
                  </a:extLst>
                </p:cNvPr>
                <p:cNvGrpSpPr>
                  <a:grpSpLocks/>
                </p:cNvGrpSpPr>
                <p:nvPr/>
              </p:nvGrpSpPr>
              <p:grpSpPr bwMode="auto">
                <a:xfrm>
                  <a:off x="4739" y="1327"/>
                  <a:ext cx="582" cy="139"/>
                  <a:chOff x="614" y="2568"/>
                  <a:chExt cx="725" cy="139"/>
                </a:xfrm>
              </p:grpSpPr>
              <p:sp>
                <p:nvSpPr>
                  <p:cNvPr id="246" name="AutoShape 970">
                    <a:extLst>
                      <a:ext uri="{FF2B5EF4-FFF2-40B4-BE49-F238E27FC236}">
                        <a16:creationId xmlns:a16="http://schemas.microsoft.com/office/drawing/2014/main" id="{C9843710-68DC-F74A-A1F8-90596810E86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7" name="AutoShape 971">
                    <a:extLst>
                      <a:ext uri="{FF2B5EF4-FFF2-40B4-BE49-F238E27FC236}">
                        <a16:creationId xmlns:a16="http://schemas.microsoft.com/office/drawing/2014/main" id="{8CFC8578-F7C5-224A-99DC-0C3BF3AD49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5" name="Rectangle 972">
                  <a:extLst>
                    <a:ext uri="{FF2B5EF4-FFF2-40B4-BE49-F238E27FC236}">
                      <a16:creationId xmlns:a16="http://schemas.microsoft.com/office/drawing/2014/main" id="{66AB9037-CE55-3C49-9F9D-46EBEE3D199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Freeform 973">
                  <a:extLst>
                    <a:ext uri="{FF2B5EF4-FFF2-40B4-BE49-F238E27FC236}">
                      <a16:creationId xmlns:a16="http://schemas.microsoft.com/office/drawing/2014/main" id="{6199D8D6-9C57-2A4E-B13E-21EE5AE90A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7" name="Freeform 974">
                  <a:extLst>
                    <a:ext uri="{FF2B5EF4-FFF2-40B4-BE49-F238E27FC236}">
                      <a16:creationId xmlns:a16="http://schemas.microsoft.com/office/drawing/2014/main" id="{5F53B0DF-EF52-4B4C-AA89-EAC182C5BB99}"/>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8" name="Oval 975">
                  <a:extLst>
                    <a:ext uri="{FF2B5EF4-FFF2-40B4-BE49-F238E27FC236}">
                      <a16:creationId xmlns:a16="http://schemas.microsoft.com/office/drawing/2014/main" id="{DF2DB579-42C5-5F42-9CEA-D3B077F594C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9" name="Freeform 976">
                  <a:extLst>
                    <a:ext uri="{FF2B5EF4-FFF2-40B4-BE49-F238E27FC236}">
                      <a16:creationId xmlns:a16="http://schemas.microsoft.com/office/drawing/2014/main" id="{FA4B37FE-CB58-9140-B521-CDFE8A2CED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0" name="AutoShape 977">
                  <a:extLst>
                    <a:ext uri="{FF2B5EF4-FFF2-40B4-BE49-F238E27FC236}">
                      <a16:creationId xmlns:a16="http://schemas.microsoft.com/office/drawing/2014/main" id="{0BECCFBC-D041-7A4F-81C2-2D2FEBC51B2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1" name="AutoShape 978">
                  <a:extLst>
                    <a:ext uri="{FF2B5EF4-FFF2-40B4-BE49-F238E27FC236}">
                      <a16:creationId xmlns:a16="http://schemas.microsoft.com/office/drawing/2014/main" id="{BE325C75-7B14-D042-A7AF-2E82BE7A0C4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2" name="Oval 979">
                  <a:extLst>
                    <a:ext uri="{FF2B5EF4-FFF2-40B4-BE49-F238E27FC236}">
                      <a16:creationId xmlns:a16="http://schemas.microsoft.com/office/drawing/2014/main" id="{7FE0D127-AFE1-2948-91C6-3E97443A4A1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3" name="Oval 980">
                  <a:extLst>
                    <a:ext uri="{FF2B5EF4-FFF2-40B4-BE49-F238E27FC236}">
                      <a16:creationId xmlns:a16="http://schemas.microsoft.com/office/drawing/2014/main" id="{5B45ED47-B949-C043-94D0-CA73BDCC0F8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4" name="Oval 981">
                  <a:extLst>
                    <a:ext uri="{FF2B5EF4-FFF2-40B4-BE49-F238E27FC236}">
                      <a16:creationId xmlns:a16="http://schemas.microsoft.com/office/drawing/2014/main" id="{EF9901B3-5F00-4C44-99D9-A647A34CD09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5" name="Rectangle 982">
                  <a:extLst>
                    <a:ext uri="{FF2B5EF4-FFF2-40B4-BE49-F238E27FC236}">
                      <a16:creationId xmlns:a16="http://schemas.microsoft.com/office/drawing/2014/main" id="{15E35167-5BC0-854F-85BA-D7DF4C8B745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87" name="Group 590">
                <a:extLst>
                  <a:ext uri="{FF2B5EF4-FFF2-40B4-BE49-F238E27FC236}">
                    <a16:creationId xmlns:a16="http://schemas.microsoft.com/office/drawing/2014/main" id="{ADEA4567-F33F-2F41-BDEB-22CAF0ED73D9}"/>
                  </a:ext>
                </a:extLst>
              </p:cNvPr>
              <p:cNvGrpSpPr>
                <a:grpSpLocks/>
              </p:cNvGrpSpPr>
              <p:nvPr/>
            </p:nvGrpSpPr>
            <p:grpSpPr bwMode="auto">
              <a:xfrm flipH="1">
                <a:off x="5509918" y="2398512"/>
                <a:ext cx="345630" cy="320302"/>
                <a:chOff x="2839" y="3501"/>
                <a:chExt cx="755" cy="803"/>
              </a:xfrm>
            </p:grpSpPr>
            <p:pic>
              <p:nvPicPr>
                <p:cNvPr id="288" name="Picture 591" descr="desktop_computer_stylized_medium">
                  <a:extLst>
                    <a:ext uri="{FF2B5EF4-FFF2-40B4-BE49-F238E27FC236}">
                      <a16:creationId xmlns:a16="http://schemas.microsoft.com/office/drawing/2014/main" id="{C198F99E-D2F2-0A47-97C4-377DACCE75D6}"/>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592">
                  <a:extLst>
                    <a:ext uri="{FF2B5EF4-FFF2-40B4-BE49-F238E27FC236}">
                      <a16:creationId xmlns:a16="http://schemas.microsoft.com/office/drawing/2014/main" id="{4D83D635-5036-1248-88DC-A2D64CE4DA9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90" name="Group 950">
                <a:extLst>
                  <a:ext uri="{FF2B5EF4-FFF2-40B4-BE49-F238E27FC236}">
                    <a16:creationId xmlns:a16="http://schemas.microsoft.com/office/drawing/2014/main" id="{F16501C5-2549-4E4B-A17B-50108CF65B61}"/>
                  </a:ext>
                </a:extLst>
              </p:cNvPr>
              <p:cNvGrpSpPr>
                <a:grpSpLocks/>
              </p:cNvGrpSpPr>
              <p:nvPr/>
            </p:nvGrpSpPr>
            <p:grpSpPr bwMode="auto">
              <a:xfrm>
                <a:off x="6937925" y="4379430"/>
                <a:ext cx="177192" cy="330833"/>
                <a:chOff x="4140" y="429"/>
                <a:chExt cx="1425" cy="2396"/>
              </a:xfrm>
            </p:grpSpPr>
            <p:sp>
              <p:nvSpPr>
                <p:cNvPr id="291" name="Freeform 951">
                  <a:extLst>
                    <a:ext uri="{FF2B5EF4-FFF2-40B4-BE49-F238E27FC236}">
                      <a16:creationId xmlns:a16="http://schemas.microsoft.com/office/drawing/2014/main" id="{B570265D-729B-AB42-9ABA-F9CBA7668FE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Rectangle 952">
                  <a:extLst>
                    <a:ext uri="{FF2B5EF4-FFF2-40B4-BE49-F238E27FC236}">
                      <a16:creationId xmlns:a16="http://schemas.microsoft.com/office/drawing/2014/main" id="{D609724C-F484-6249-B4FB-9AC61582122A}"/>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Freeform 953">
                  <a:extLst>
                    <a:ext uri="{FF2B5EF4-FFF2-40B4-BE49-F238E27FC236}">
                      <a16:creationId xmlns:a16="http://schemas.microsoft.com/office/drawing/2014/main" id="{1669EB94-CAA6-414A-ABB1-33F81F707CE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954">
                  <a:extLst>
                    <a:ext uri="{FF2B5EF4-FFF2-40B4-BE49-F238E27FC236}">
                      <a16:creationId xmlns:a16="http://schemas.microsoft.com/office/drawing/2014/main" id="{66A9354C-511D-A04E-B8F7-6DB7458E9DB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Rectangle 955">
                  <a:extLst>
                    <a:ext uri="{FF2B5EF4-FFF2-40B4-BE49-F238E27FC236}">
                      <a16:creationId xmlns:a16="http://schemas.microsoft.com/office/drawing/2014/main" id="{43C5724B-40A1-0343-BC6B-7EF5993D36F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6" name="Group 956">
                  <a:extLst>
                    <a:ext uri="{FF2B5EF4-FFF2-40B4-BE49-F238E27FC236}">
                      <a16:creationId xmlns:a16="http://schemas.microsoft.com/office/drawing/2014/main" id="{8193FF4D-EBBA-DD4B-86EC-7EAFB0AA34A5}"/>
                    </a:ext>
                  </a:extLst>
                </p:cNvPr>
                <p:cNvGrpSpPr>
                  <a:grpSpLocks/>
                </p:cNvGrpSpPr>
                <p:nvPr/>
              </p:nvGrpSpPr>
              <p:grpSpPr bwMode="auto">
                <a:xfrm>
                  <a:off x="4749" y="668"/>
                  <a:ext cx="581" cy="145"/>
                  <a:chOff x="614" y="2568"/>
                  <a:chExt cx="725" cy="139"/>
                </a:xfrm>
              </p:grpSpPr>
              <p:sp>
                <p:nvSpPr>
                  <p:cNvPr id="321" name="AutoShape 957">
                    <a:extLst>
                      <a:ext uri="{FF2B5EF4-FFF2-40B4-BE49-F238E27FC236}">
                        <a16:creationId xmlns:a16="http://schemas.microsoft.com/office/drawing/2014/main" id="{7F2BD02C-44B7-1949-8E91-4960069F4E9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2" name="AutoShape 958">
                    <a:extLst>
                      <a:ext uri="{FF2B5EF4-FFF2-40B4-BE49-F238E27FC236}">
                        <a16:creationId xmlns:a16="http://schemas.microsoft.com/office/drawing/2014/main" id="{454B9703-F865-7F45-9D63-E2521C49263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7" name="Rectangle 959">
                  <a:extLst>
                    <a:ext uri="{FF2B5EF4-FFF2-40B4-BE49-F238E27FC236}">
                      <a16:creationId xmlns:a16="http://schemas.microsoft.com/office/drawing/2014/main" id="{D776F292-9112-2D46-89FC-08F5C391ACB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8" name="Group 960">
                  <a:extLst>
                    <a:ext uri="{FF2B5EF4-FFF2-40B4-BE49-F238E27FC236}">
                      <a16:creationId xmlns:a16="http://schemas.microsoft.com/office/drawing/2014/main" id="{2B58145F-0D05-C44D-907D-9749D77A1007}"/>
                    </a:ext>
                  </a:extLst>
                </p:cNvPr>
                <p:cNvGrpSpPr>
                  <a:grpSpLocks/>
                </p:cNvGrpSpPr>
                <p:nvPr/>
              </p:nvGrpSpPr>
              <p:grpSpPr bwMode="auto">
                <a:xfrm>
                  <a:off x="4747" y="994"/>
                  <a:ext cx="581" cy="134"/>
                  <a:chOff x="614" y="2568"/>
                  <a:chExt cx="725" cy="139"/>
                </a:xfrm>
              </p:grpSpPr>
              <p:sp>
                <p:nvSpPr>
                  <p:cNvPr id="319" name="AutoShape 961">
                    <a:extLst>
                      <a:ext uri="{FF2B5EF4-FFF2-40B4-BE49-F238E27FC236}">
                        <a16:creationId xmlns:a16="http://schemas.microsoft.com/office/drawing/2014/main" id="{AF610CEE-F497-BA4F-9982-DCDABB4D749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0" name="AutoShape 962">
                    <a:extLst>
                      <a:ext uri="{FF2B5EF4-FFF2-40B4-BE49-F238E27FC236}">
                        <a16:creationId xmlns:a16="http://schemas.microsoft.com/office/drawing/2014/main" id="{9B91359E-5E9C-4148-8CBF-C70D62FB183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9" name="Rectangle 963">
                  <a:extLst>
                    <a:ext uri="{FF2B5EF4-FFF2-40B4-BE49-F238E27FC236}">
                      <a16:creationId xmlns:a16="http://schemas.microsoft.com/office/drawing/2014/main" id="{4FAD4082-9B3B-C64F-919B-695F2F77727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Rectangle 964">
                  <a:extLst>
                    <a:ext uri="{FF2B5EF4-FFF2-40B4-BE49-F238E27FC236}">
                      <a16:creationId xmlns:a16="http://schemas.microsoft.com/office/drawing/2014/main" id="{E0DF052F-E371-6941-89B3-606452AC3D7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01" name="Group 965">
                  <a:extLst>
                    <a:ext uri="{FF2B5EF4-FFF2-40B4-BE49-F238E27FC236}">
                      <a16:creationId xmlns:a16="http://schemas.microsoft.com/office/drawing/2014/main" id="{08F0494E-A600-5D40-AF83-E888FB48FB4D}"/>
                    </a:ext>
                  </a:extLst>
                </p:cNvPr>
                <p:cNvGrpSpPr>
                  <a:grpSpLocks/>
                </p:cNvGrpSpPr>
                <p:nvPr/>
              </p:nvGrpSpPr>
              <p:grpSpPr bwMode="auto">
                <a:xfrm>
                  <a:off x="4735" y="1627"/>
                  <a:ext cx="582" cy="151"/>
                  <a:chOff x="614" y="2568"/>
                  <a:chExt cx="725" cy="139"/>
                </a:xfrm>
              </p:grpSpPr>
              <p:sp>
                <p:nvSpPr>
                  <p:cNvPr id="317" name="AutoShape 966">
                    <a:extLst>
                      <a:ext uri="{FF2B5EF4-FFF2-40B4-BE49-F238E27FC236}">
                        <a16:creationId xmlns:a16="http://schemas.microsoft.com/office/drawing/2014/main" id="{EB35F210-3489-8F44-90EA-FFF1431CEF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8" name="AutoShape 967">
                    <a:extLst>
                      <a:ext uri="{FF2B5EF4-FFF2-40B4-BE49-F238E27FC236}">
                        <a16:creationId xmlns:a16="http://schemas.microsoft.com/office/drawing/2014/main" id="{C05BCF02-CD5D-B64E-B309-7350E319FB7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2" name="Freeform 968">
                  <a:extLst>
                    <a:ext uri="{FF2B5EF4-FFF2-40B4-BE49-F238E27FC236}">
                      <a16:creationId xmlns:a16="http://schemas.microsoft.com/office/drawing/2014/main" id="{AC5C9674-E8DC-0A44-9283-1CE6423206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03" name="Group 969">
                  <a:extLst>
                    <a:ext uri="{FF2B5EF4-FFF2-40B4-BE49-F238E27FC236}">
                      <a16:creationId xmlns:a16="http://schemas.microsoft.com/office/drawing/2014/main" id="{F5F16710-2CF3-584A-974D-FE33BC2C2FB0}"/>
                    </a:ext>
                  </a:extLst>
                </p:cNvPr>
                <p:cNvGrpSpPr>
                  <a:grpSpLocks/>
                </p:cNvGrpSpPr>
                <p:nvPr/>
              </p:nvGrpSpPr>
              <p:grpSpPr bwMode="auto">
                <a:xfrm>
                  <a:off x="4739" y="1327"/>
                  <a:ext cx="582" cy="139"/>
                  <a:chOff x="614" y="2568"/>
                  <a:chExt cx="725" cy="139"/>
                </a:xfrm>
              </p:grpSpPr>
              <p:sp>
                <p:nvSpPr>
                  <p:cNvPr id="315" name="AutoShape 970">
                    <a:extLst>
                      <a:ext uri="{FF2B5EF4-FFF2-40B4-BE49-F238E27FC236}">
                        <a16:creationId xmlns:a16="http://schemas.microsoft.com/office/drawing/2014/main" id="{93A671B1-ED69-414D-8BF0-08C6480C972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6" name="AutoShape 971">
                    <a:extLst>
                      <a:ext uri="{FF2B5EF4-FFF2-40B4-BE49-F238E27FC236}">
                        <a16:creationId xmlns:a16="http://schemas.microsoft.com/office/drawing/2014/main" id="{FF5ECD93-5EA4-E647-9D4F-768520CED83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4" name="Rectangle 972">
                  <a:extLst>
                    <a:ext uri="{FF2B5EF4-FFF2-40B4-BE49-F238E27FC236}">
                      <a16:creationId xmlns:a16="http://schemas.microsoft.com/office/drawing/2014/main" id="{4A949178-5FF4-E049-B567-E93A0A336D8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5" name="Freeform 973">
                  <a:extLst>
                    <a:ext uri="{FF2B5EF4-FFF2-40B4-BE49-F238E27FC236}">
                      <a16:creationId xmlns:a16="http://schemas.microsoft.com/office/drawing/2014/main" id="{BB83D618-F6FA-FB46-9B8C-BCF7C68AAD1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974">
                  <a:extLst>
                    <a:ext uri="{FF2B5EF4-FFF2-40B4-BE49-F238E27FC236}">
                      <a16:creationId xmlns:a16="http://schemas.microsoft.com/office/drawing/2014/main" id="{BEECD3D3-EB91-8B4F-9686-8AA2A6ACBA8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Oval 975">
                  <a:extLst>
                    <a:ext uri="{FF2B5EF4-FFF2-40B4-BE49-F238E27FC236}">
                      <a16:creationId xmlns:a16="http://schemas.microsoft.com/office/drawing/2014/main" id="{F0E4C83E-DA16-5A4A-B553-0BDF8C3E9DD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8" name="Freeform 976">
                  <a:extLst>
                    <a:ext uri="{FF2B5EF4-FFF2-40B4-BE49-F238E27FC236}">
                      <a16:creationId xmlns:a16="http://schemas.microsoft.com/office/drawing/2014/main" id="{B1828449-6CF1-9F45-90E9-ACF3668EFAD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AutoShape 977">
                  <a:extLst>
                    <a:ext uri="{FF2B5EF4-FFF2-40B4-BE49-F238E27FC236}">
                      <a16:creationId xmlns:a16="http://schemas.microsoft.com/office/drawing/2014/main" id="{3D66B3BC-8F73-3D48-98E5-F4929D667EB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0" name="AutoShape 978">
                  <a:extLst>
                    <a:ext uri="{FF2B5EF4-FFF2-40B4-BE49-F238E27FC236}">
                      <a16:creationId xmlns:a16="http://schemas.microsoft.com/office/drawing/2014/main" id="{DAE5842D-3645-DB46-87BE-F7B0A16BA1E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1" name="Oval 979">
                  <a:extLst>
                    <a:ext uri="{FF2B5EF4-FFF2-40B4-BE49-F238E27FC236}">
                      <a16:creationId xmlns:a16="http://schemas.microsoft.com/office/drawing/2014/main" id="{CD42D633-BF0F-9349-BA8D-C1703C856864}"/>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2" name="Oval 980">
                  <a:extLst>
                    <a:ext uri="{FF2B5EF4-FFF2-40B4-BE49-F238E27FC236}">
                      <a16:creationId xmlns:a16="http://schemas.microsoft.com/office/drawing/2014/main" id="{90C35DED-0E7B-1541-AFBB-C17927C1683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3" name="Oval 981">
                  <a:extLst>
                    <a:ext uri="{FF2B5EF4-FFF2-40B4-BE49-F238E27FC236}">
                      <a16:creationId xmlns:a16="http://schemas.microsoft.com/office/drawing/2014/main" id="{02EC5E4C-D6D0-994D-BF22-91641AB52C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4" name="Rectangle 982">
                  <a:extLst>
                    <a:ext uri="{FF2B5EF4-FFF2-40B4-BE49-F238E27FC236}">
                      <a16:creationId xmlns:a16="http://schemas.microsoft.com/office/drawing/2014/main" id="{B960993A-96C8-184B-B037-08FBE81E0A0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23" name="Group 950">
                <a:extLst>
                  <a:ext uri="{FF2B5EF4-FFF2-40B4-BE49-F238E27FC236}">
                    <a16:creationId xmlns:a16="http://schemas.microsoft.com/office/drawing/2014/main" id="{5744B4CF-85C1-9943-BB0F-8B421896E9E0}"/>
                  </a:ext>
                </a:extLst>
              </p:cNvPr>
              <p:cNvGrpSpPr>
                <a:grpSpLocks/>
              </p:cNvGrpSpPr>
              <p:nvPr/>
            </p:nvGrpSpPr>
            <p:grpSpPr bwMode="auto">
              <a:xfrm>
                <a:off x="6965634" y="2509067"/>
                <a:ext cx="177192" cy="330833"/>
                <a:chOff x="4140" y="429"/>
                <a:chExt cx="1425" cy="2396"/>
              </a:xfrm>
            </p:grpSpPr>
            <p:sp>
              <p:nvSpPr>
                <p:cNvPr id="324" name="Freeform 951">
                  <a:extLst>
                    <a:ext uri="{FF2B5EF4-FFF2-40B4-BE49-F238E27FC236}">
                      <a16:creationId xmlns:a16="http://schemas.microsoft.com/office/drawing/2014/main" id="{0601E446-A064-FE46-8BB8-D2BF4DEAF59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B848BDEF-CFDA-6647-BF44-D3600F06ECA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F4D08E22-B065-C44B-9DBA-C4723FA5DE8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76EA55B7-EE5A-8749-B71D-6CAF7C1C682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963412D7-1A38-F147-87EE-AF5092812A3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EEB6DD7A-8CE4-ED47-904A-E5A283D87D31}"/>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5290AA5F-1688-354E-AB22-3F2A676C2AB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A8CD80BA-A105-124E-8366-979C9E52F32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0FE17837-58BE-6149-AC59-E45D2609F50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A2B79071-BD42-D94A-8562-6EDC32E81340}"/>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75A6C71A-10F5-024F-8BA2-8DE55E94E9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751CFDBC-354D-E14C-95F0-F6F38B2E60B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5B93E6AB-4D78-0B4D-8D0E-E04C33FEE7F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6A268A3B-C105-1C45-932E-E4676CFD1C6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7B75C14A-8F30-BA42-BAA7-CAEFE33EB428}"/>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2B7A94CC-A276-CB4E-8F42-D4F16B799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6DAF1738-D850-7A40-98FF-2CDB05EDA9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6865C6D6-627C-5B47-8AC5-167CDA2A4FF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29EB9D3A-F61B-D84F-9CC6-0DF6F6D9D9B8}"/>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8BA27CC9-F505-DC45-A037-DC66EB1852C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52F90B83-69CF-0D4F-8FFD-E32BE68109B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2084224-6475-5549-B0AD-9A2E2AD0F00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7A9E727A-F37D-AC41-98E5-EC41A63C98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8D46FF2A-D982-7142-B416-32A0718B835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FD5A52BB-6064-6145-B2AE-F57EDB57C14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A438D908-303F-3F40-9532-2A85CE24E38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BC4911C2-5393-3240-9A8F-A912529122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5BA7F910-B65D-E84D-98ED-A514DCFA59A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D4516C2E-796E-F047-9696-9AE0E3D6F1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BA171EE6-9D6A-0B45-9B80-E904706204C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65B86270-8441-0C4D-AEAF-4E2DA24C729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B115F241-21D0-7F47-BCCC-BE5E8C4E6B64}"/>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56" name="Group 590">
                <a:extLst>
                  <a:ext uri="{FF2B5EF4-FFF2-40B4-BE49-F238E27FC236}">
                    <a16:creationId xmlns:a16="http://schemas.microsoft.com/office/drawing/2014/main" id="{1E460CD6-F9D6-B047-8AEE-6B869BD691EF}"/>
                  </a:ext>
                </a:extLst>
              </p:cNvPr>
              <p:cNvGrpSpPr>
                <a:grpSpLocks/>
              </p:cNvGrpSpPr>
              <p:nvPr/>
            </p:nvGrpSpPr>
            <p:grpSpPr bwMode="auto">
              <a:xfrm flipH="1">
                <a:off x="6829342" y="3343136"/>
                <a:ext cx="345630" cy="320302"/>
                <a:chOff x="2839" y="3501"/>
                <a:chExt cx="755" cy="803"/>
              </a:xfrm>
            </p:grpSpPr>
            <p:pic>
              <p:nvPicPr>
                <p:cNvPr id="357" name="Picture 591" descr="desktop_computer_stylized_medium">
                  <a:extLst>
                    <a:ext uri="{FF2B5EF4-FFF2-40B4-BE49-F238E27FC236}">
                      <a16:creationId xmlns:a16="http://schemas.microsoft.com/office/drawing/2014/main" id="{DBABF000-9F84-944E-9CFB-1033E1461D36}"/>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ABAC9DDA-5443-5344-AF49-0F6126B521E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24" name="Picture 1023" descr="A close up of a logo&#10;&#10;Description automatically generated">
                <a:extLst>
                  <a:ext uri="{FF2B5EF4-FFF2-40B4-BE49-F238E27FC236}">
                    <a16:creationId xmlns:a16="http://schemas.microsoft.com/office/drawing/2014/main" id="{90F34CF2-6498-F945-903D-5FC9ACD31F5C}"/>
                  </a:ext>
                </a:extLst>
              </p:cNvPr>
              <p:cNvPicPr>
                <a:picLocks noChangeAspect="1"/>
              </p:cNvPicPr>
              <p:nvPr/>
            </p:nvPicPr>
            <p:blipFill>
              <a:blip r:embed="rId7"/>
              <a:stretch>
                <a:fillRect/>
              </a:stretch>
            </p:blipFill>
            <p:spPr>
              <a:xfrm>
                <a:off x="4426457" y="3527648"/>
                <a:ext cx="429108" cy="419677"/>
              </a:xfrm>
              <a:prstGeom prst="rect">
                <a:avLst/>
              </a:prstGeom>
            </p:spPr>
          </p:pic>
          <p:pic>
            <p:nvPicPr>
              <p:cNvPr id="361" name="Picture 360" descr="A close up of a logo&#10;&#10;Description automatically generated">
                <a:extLst>
                  <a:ext uri="{FF2B5EF4-FFF2-40B4-BE49-F238E27FC236}">
                    <a16:creationId xmlns:a16="http://schemas.microsoft.com/office/drawing/2014/main" id="{6C3B7928-CCBC-8145-97C7-C619EC74681E}"/>
                  </a:ext>
                </a:extLst>
              </p:cNvPr>
              <p:cNvPicPr>
                <a:picLocks noChangeAspect="1"/>
              </p:cNvPicPr>
              <p:nvPr/>
            </p:nvPicPr>
            <p:blipFill>
              <a:blip r:embed="rId7"/>
              <a:stretch>
                <a:fillRect/>
              </a:stretch>
            </p:blipFill>
            <p:spPr>
              <a:xfrm>
                <a:off x="4931884" y="4096736"/>
                <a:ext cx="429108" cy="419677"/>
              </a:xfrm>
              <a:prstGeom prst="rect">
                <a:avLst/>
              </a:prstGeom>
            </p:spPr>
          </p:pic>
          <p:pic>
            <p:nvPicPr>
              <p:cNvPr id="362" name="Picture 361" descr="A close up of a logo&#10;&#10;Description automatically generated">
                <a:extLst>
                  <a:ext uri="{FF2B5EF4-FFF2-40B4-BE49-F238E27FC236}">
                    <a16:creationId xmlns:a16="http://schemas.microsoft.com/office/drawing/2014/main" id="{0A9412CB-373B-D244-97C4-EC4CC2E52393}"/>
                  </a:ext>
                </a:extLst>
              </p:cNvPr>
              <p:cNvPicPr>
                <a:picLocks noChangeAspect="1"/>
              </p:cNvPicPr>
              <p:nvPr/>
            </p:nvPicPr>
            <p:blipFill>
              <a:blip r:embed="rId7"/>
              <a:stretch>
                <a:fillRect/>
              </a:stretch>
            </p:blipFill>
            <p:spPr>
              <a:xfrm>
                <a:off x="4833500" y="2632539"/>
                <a:ext cx="429108" cy="419677"/>
              </a:xfrm>
              <a:prstGeom prst="rect">
                <a:avLst/>
              </a:prstGeom>
            </p:spPr>
          </p:pic>
          <p:pic>
            <p:nvPicPr>
              <p:cNvPr id="363" name="Picture 362" descr="A close up of a logo&#10;&#10;Description automatically generated">
                <a:extLst>
                  <a:ext uri="{FF2B5EF4-FFF2-40B4-BE49-F238E27FC236}">
                    <a16:creationId xmlns:a16="http://schemas.microsoft.com/office/drawing/2014/main" id="{F5038283-3874-0540-A309-F80019D7E16C}"/>
                  </a:ext>
                </a:extLst>
              </p:cNvPr>
              <p:cNvPicPr>
                <a:picLocks noChangeAspect="1"/>
              </p:cNvPicPr>
              <p:nvPr/>
            </p:nvPicPr>
            <p:blipFill>
              <a:blip r:embed="rId7"/>
              <a:stretch>
                <a:fillRect/>
              </a:stretch>
            </p:blipFill>
            <p:spPr>
              <a:xfrm>
                <a:off x="5385227" y="2119394"/>
                <a:ext cx="429108" cy="419677"/>
              </a:xfrm>
              <a:prstGeom prst="rect">
                <a:avLst/>
              </a:prstGeom>
            </p:spPr>
          </p:pic>
          <p:pic>
            <p:nvPicPr>
              <p:cNvPr id="364" name="Picture 363" descr="A close up of a logo&#10;&#10;Description automatically generated">
                <a:extLst>
                  <a:ext uri="{FF2B5EF4-FFF2-40B4-BE49-F238E27FC236}">
                    <a16:creationId xmlns:a16="http://schemas.microsoft.com/office/drawing/2014/main" id="{77D32DDA-E7A6-F84B-80F3-47365859BE49}"/>
                  </a:ext>
                </a:extLst>
              </p:cNvPr>
              <p:cNvPicPr>
                <a:picLocks noChangeAspect="1"/>
              </p:cNvPicPr>
              <p:nvPr/>
            </p:nvPicPr>
            <p:blipFill>
              <a:blip r:embed="rId7"/>
              <a:stretch>
                <a:fillRect/>
              </a:stretch>
            </p:blipFill>
            <p:spPr>
              <a:xfrm>
                <a:off x="6695095" y="2213920"/>
                <a:ext cx="429108" cy="419677"/>
              </a:xfrm>
              <a:prstGeom prst="rect">
                <a:avLst/>
              </a:prstGeom>
            </p:spPr>
          </p:pic>
          <p:pic>
            <p:nvPicPr>
              <p:cNvPr id="365" name="Picture 364" descr="A close up of a logo&#10;&#10;Description automatically generated">
                <a:extLst>
                  <a:ext uri="{FF2B5EF4-FFF2-40B4-BE49-F238E27FC236}">
                    <a16:creationId xmlns:a16="http://schemas.microsoft.com/office/drawing/2014/main" id="{48235216-26B5-E744-A300-CE480727FBCE}"/>
                  </a:ext>
                </a:extLst>
              </p:cNvPr>
              <p:cNvPicPr>
                <a:picLocks noChangeAspect="1"/>
              </p:cNvPicPr>
              <p:nvPr/>
            </p:nvPicPr>
            <p:blipFill>
              <a:blip r:embed="rId7"/>
              <a:stretch>
                <a:fillRect/>
              </a:stretch>
            </p:blipFill>
            <p:spPr>
              <a:xfrm>
                <a:off x="6922731" y="3136036"/>
                <a:ext cx="429108" cy="419677"/>
              </a:xfrm>
              <a:prstGeom prst="rect">
                <a:avLst/>
              </a:prstGeom>
            </p:spPr>
          </p:pic>
          <p:pic>
            <p:nvPicPr>
              <p:cNvPr id="366" name="Picture 365" descr="A close up of a logo&#10;&#10;Description automatically generated">
                <a:extLst>
                  <a:ext uri="{FF2B5EF4-FFF2-40B4-BE49-F238E27FC236}">
                    <a16:creationId xmlns:a16="http://schemas.microsoft.com/office/drawing/2014/main" id="{47438370-7F0B-434D-B2B2-AED5EC1C2A9B}"/>
                  </a:ext>
                </a:extLst>
              </p:cNvPr>
              <p:cNvPicPr>
                <a:picLocks noChangeAspect="1"/>
              </p:cNvPicPr>
              <p:nvPr/>
            </p:nvPicPr>
            <p:blipFill>
              <a:blip r:embed="rId7"/>
              <a:stretch>
                <a:fillRect/>
              </a:stretch>
            </p:blipFill>
            <p:spPr>
              <a:xfrm>
                <a:off x="6872575" y="4168111"/>
                <a:ext cx="429108" cy="419677"/>
              </a:xfrm>
              <a:prstGeom prst="rect">
                <a:avLst/>
              </a:prstGeom>
            </p:spPr>
          </p:pic>
          <p:sp>
            <p:nvSpPr>
              <p:cNvPr id="368" name="TextBox 367">
                <a:extLst>
                  <a:ext uri="{FF2B5EF4-FFF2-40B4-BE49-F238E27FC236}">
                    <a16:creationId xmlns:a16="http://schemas.microsoft.com/office/drawing/2014/main" id="{CC3F1933-E947-7741-B7C2-3D6557CDAFC1}"/>
                  </a:ext>
                </a:extLst>
              </p:cNvPr>
              <p:cNvSpPr txBox="1"/>
              <p:nvPr/>
            </p:nvSpPr>
            <p:spPr>
              <a:xfrm>
                <a:off x="4538652" y="5366732"/>
                <a:ext cx="3714216" cy="6740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(until early 2000s)</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at the end point</a:t>
                </a:r>
              </a:p>
            </p:txBody>
          </p:sp>
        </p:grpSp>
        <p:pic>
          <p:nvPicPr>
            <p:cNvPr id="12" name="Picture 11" descr="A picture containing artifact, building, brick, cake&#10;&#10;Description automatically generated">
              <a:extLst>
                <a:ext uri="{FF2B5EF4-FFF2-40B4-BE49-F238E27FC236}">
                  <a16:creationId xmlns:a16="http://schemas.microsoft.com/office/drawing/2014/main" id="{D5DBDCF7-93E3-A64C-B5F7-2DF60C317322}"/>
                </a:ext>
              </a:extLst>
            </p:cNvPr>
            <p:cNvPicPr>
              <a:picLocks noChangeAspect="1"/>
            </p:cNvPicPr>
            <p:nvPr/>
          </p:nvPicPr>
          <p:blipFill>
            <a:blip r:embed="rId8"/>
            <a:stretch>
              <a:fillRect/>
            </a:stretch>
          </p:blipFill>
          <p:spPr>
            <a:xfrm>
              <a:off x="5686424" y="3033711"/>
              <a:ext cx="914401" cy="914401"/>
            </a:xfrm>
            <a:prstGeom prst="rect">
              <a:avLst/>
            </a:prstGeom>
          </p:spPr>
        </p:pic>
      </p:grpSp>
      <p:sp>
        <p:nvSpPr>
          <p:cNvPr id="4" name="Content Placeholder 2">
            <a:extLst>
              <a:ext uri="{FF2B5EF4-FFF2-40B4-BE49-F238E27FC236}">
                <a16:creationId xmlns:a16="http://schemas.microsoft.com/office/drawing/2014/main" id="{A2C4E90E-60C1-29E9-6AC7-DD806914E533}"/>
              </a:ext>
            </a:extLst>
          </p:cNvPr>
          <p:cNvSpPr>
            <a:spLocks noGrp="1"/>
          </p:cNvSpPr>
          <p:nvPr>
            <p:ph sz="half" idx="1"/>
          </p:nvPr>
        </p:nvSpPr>
        <p:spPr>
          <a:xfrm>
            <a:off x="5228071" y="1643813"/>
            <a:ext cx="6178558" cy="4482787"/>
          </a:xfrm>
        </p:spPr>
        <p:txBody>
          <a:bodyPr>
            <a:normAutofit/>
          </a:bodyPr>
          <a:lstStyle/>
          <a:p>
            <a:pPr marL="342900" indent="-212725">
              <a:buFont typeface="Wingdings" charset="2"/>
              <a:buChar char="§"/>
              <a:defRPr/>
            </a:pPr>
            <a:r>
              <a:rPr lang="en-US" dirty="0"/>
              <a:t>Following the end-to-end argument, routers in the network would only do destination-based forwarding</a:t>
            </a:r>
          </a:p>
          <a:p>
            <a:pPr marL="685800" lvl="1" indent="-212725">
              <a:buFont typeface="Wingdings" charset="2"/>
              <a:buChar char="§"/>
              <a:defRPr/>
            </a:pPr>
            <a:r>
              <a:rPr lang="en-US" dirty="0"/>
              <a:t>No parsing beyond network layer header</a:t>
            </a:r>
          </a:p>
          <a:p>
            <a:pPr marL="685800" lvl="1" indent="-212725">
              <a:buFont typeface="Wingdings" charset="2"/>
              <a:buChar char="§"/>
              <a:defRPr/>
            </a:pPr>
            <a:r>
              <a:rPr lang="en-US" sz="2400" dirty="0"/>
              <a:t>No changing </a:t>
            </a:r>
            <a:r>
              <a:rPr lang="en-US" dirty="0"/>
              <a:t>anything in the packet</a:t>
            </a:r>
          </a:p>
          <a:p>
            <a:pPr marL="1133475" lvl="2" indent="-212725">
              <a:buFont typeface="Wingdings" charset="2"/>
              <a:buChar char="§"/>
              <a:defRPr/>
            </a:pPr>
            <a:r>
              <a:rPr lang="en-US" dirty="0"/>
              <a:t>Except for, say, flags like ECN or TTL</a:t>
            </a:r>
          </a:p>
          <a:p>
            <a:pPr marL="342900" indent="-212725">
              <a:buFont typeface="Wingdings" charset="2"/>
              <a:buChar char="§"/>
              <a:defRPr/>
            </a:pPr>
            <a:r>
              <a:rPr lang="en-US" dirty="0"/>
              <a:t>But, it turned out, we may need more from the network after all.</a:t>
            </a:r>
          </a:p>
        </p:txBody>
      </p:sp>
    </p:spTree>
    <p:extLst>
      <p:ext uri="{BB962C8B-B14F-4D97-AF65-F5344CB8AC3E}">
        <p14:creationId xmlns:p14="http://schemas.microsoft.com/office/powerpoint/2010/main" val="274528535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38F4F0-27B6-3E08-2CF9-73E0B198199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5801C40-744B-3A7E-2F4D-C9A22D347925}"/>
              </a:ext>
            </a:extLst>
          </p:cNvPr>
          <p:cNvSpPr>
            <a:spLocks noGrp="1"/>
          </p:cNvSpPr>
          <p:nvPr>
            <p:ph type="title"/>
          </p:nvPr>
        </p:nvSpPr>
        <p:spPr/>
        <p:txBody>
          <a:bodyPr/>
          <a:lstStyle/>
          <a:p>
            <a:r>
              <a:rPr lang="en-US">
                <a:cs typeface="Calibri" panose="020F0502020204030204" pitchFamily="34" charset="0"/>
              </a:rPr>
              <a:t>Network Layer in the Internet</a:t>
            </a:r>
            <a:endParaRPr lang="en-US"/>
          </a:p>
        </p:txBody>
      </p:sp>
      <p:sp>
        <p:nvSpPr>
          <p:cNvPr id="3" name="Content Placeholder 2">
            <a:extLst>
              <a:ext uri="{FF2B5EF4-FFF2-40B4-BE49-F238E27FC236}">
                <a16:creationId xmlns:a16="http://schemas.microsoft.com/office/drawing/2014/main" id="{C2C9DA4F-F05D-4683-1C18-51B4705FA860}"/>
              </a:ext>
            </a:extLst>
          </p:cNvPr>
          <p:cNvSpPr>
            <a:spLocks noGrp="1"/>
          </p:cNvSpPr>
          <p:nvPr>
            <p:ph sz="half" idx="1"/>
          </p:nvPr>
        </p:nvSpPr>
        <p:spPr>
          <a:xfrm>
            <a:off x="838200" y="1572572"/>
            <a:ext cx="8724089" cy="4482787"/>
          </a:xfrm>
        </p:spPr>
        <p:txBody>
          <a:bodyPr>
            <a:normAutofit/>
          </a:bodyPr>
          <a:lstStyle/>
          <a:p>
            <a:pPr marL="342900" indent="-212725">
              <a:buFont typeface="Wingdings" charset="2"/>
              <a:buChar char="§"/>
              <a:defRPr/>
            </a:pPr>
            <a:r>
              <a:rPr lang="en-US" sz="3200" dirty="0">
                <a:solidFill>
                  <a:schemeClr val="bg1">
                    <a:lumMod val="50000"/>
                  </a:schemeClr>
                </a:solidFill>
              </a:rPr>
              <a:t>The Internet Protocol (IP)</a:t>
            </a:r>
          </a:p>
          <a:p>
            <a:pPr>
              <a:defRPr/>
            </a:pPr>
            <a:r>
              <a:rPr lang="en-US" sz="3200" dirty="0">
                <a:solidFill>
                  <a:schemeClr val="bg2">
                    <a:lumMod val="50000"/>
                  </a:schemeClr>
                </a:solidFill>
              </a:rPr>
              <a:t>Internet Routing</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Hierarchical routing </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Intra-ISP routing: </a:t>
            </a:r>
            <a:r>
              <a:rPr lang="en-US" sz="2800" dirty="0">
                <a:solidFill>
                  <a:schemeClr val="bg2">
                    <a:lumMod val="50000"/>
                  </a:schemeClr>
                </a:solidFill>
              </a:rPr>
              <a:t>OSPF</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Inter-ISP routing: </a:t>
            </a:r>
            <a:r>
              <a:rPr lang="en-US" sz="2800" dirty="0">
                <a:solidFill>
                  <a:schemeClr val="bg2">
                    <a:lumMod val="50000"/>
                  </a:schemeClr>
                </a:solidFill>
              </a:rPr>
              <a:t>BGP</a:t>
            </a:r>
          </a:p>
          <a:p>
            <a:pPr>
              <a:defRPr/>
            </a:pPr>
            <a:r>
              <a:rPr lang="en-US" sz="3200" dirty="0"/>
              <a:t>Internet Forwarding</a:t>
            </a:r>
          </a:p>
          <a:p>
            <a:pPr marL="130175" indent="0">
              <a:buNone/>
            </a:pPr>
            <a:endParaRPr lang="en-US" dirty="0"/>
          </a:p>
        </p:txBody>
      </p:sp>
    </p:spTree>
    <p:extLst>
      <p:ext uri="{BB962C8B-B14F-4D97-AF65-F5344CB8AC3E}">
        <p14:creationId xmlns:p14="http://schemas.microsoft.com/office/powerpoint/2010/main" val="256313500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2" name="TextBox 1">
            <a:extLst>
              <a:ext uri="{FF2B5EF4-FFF2-40B4-BE49-F238E27FC236}">
                <a16:creationId xmlns:a16="http://schemas.microsoft.com/office/drawing/2014/main" id="{740B46FF-167B-3B48-B828-2F0F97E3A461}"/>
              </a:ext>
            </a:extLst>
          </p:cNvPr>
          <p:cNvSpPr txBox="1"/>
          <p:nvPr/>
        </p:nvSpPr>
        <p:spPr>
          <a:xfrm>
            <a:off x="2023441" y="2348120"/>
            <a:ext cx="8563597"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“any intermediary box performing functions apart from normal, standard functions of an IP router on the data path between a source host and destination host”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1756329" y="1865864"/>
            <a:ext cx="9187896" cy="292045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2208971" y="1685512"/>
            <a:ext cx="3000437"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 (RFC  3234)</a:t>
            </a:r>
          </a:p>
        </p:txBody>
      </p:sp>
    </p:spTree>
    <p:extLst>
      <p:ext uri="{BB962C8B-B14F-4D97-AF65-F5344CB8AC3E}">
        <p14:creationId xmlns:p14="http://schemas.microsoft.com/office/powerpoint/2010/main" val="415840361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Middleboxes everywhere!</a:t>
            </a:r>
          </a:p>
        </p:txBody>
      </p:sp>
      <p:sp>
        <p:nvSpPr>
          <p:cNvPr id="6" name="Freeform 5">
            <a:extLst>
              <a:ext uri="{FF2B5EF4-FFF2-40B4-BE49-F238E27FC236}">
                <a16:creationId xmlns:a16="http://schemas.microsoft.com/office/drawing/2014/main" id="{A4A8186D-B713-5447-80A3-E75F0E46A44B}"/>
              </a:ext>
            </a:extLst>
          </p:cNvPr>
          <p:cNvSpPr/>
          <p:nvPr/>
        </p:nvSpPr>
        <p:spPr>
          <a:xfrm>
            <a:off x="5738405" y="3238056"/>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Freeform 417">
            <a:extLst>
              <a:ext uri="{FF2B5EF4-FFF2-40B4-BE49-F238E27FC236}">
                <a16:creationId xmlns:a16="http://schemas.microsoft.com/office/drawing/2014/main" id="{147ED4EB-DB61-A54E-BB84-8765DDC98149}"/>
              </a:ext>
            </a:extLst>
          </p:cNvPr>
          <p:cNvSpPr>
            <a:spLocks/>
          </p:cNvSpPr>
          <p:nvPr/>
        </p:nvSpPr>
        <p:spPr bwMode="auto">
          <a:xfrm>
            <a:off x="4037567" y="2012012"/>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 name="Group 418">
            <a:extLst>
              <a:ext uri="{FF2B5EF4-FFF2-40B4-BE49-F238E27FC236}">
                <a16:creationId xmlns:a16="http://schemas.microsoft.com/office/drawing/2014/main" id="{ECCF6062-76F6-984B-B17A-C53F622A9450}"/>
              </a:ext>
            </a:extLst>
          </p:cNvPr>
          <p:cNvGrpSpPr>
            <a:grpSpLocks/>
          </p:cNvGrpSpPr>
          <p:nvPr/>
        </p:nvGrpSpPr>
        <p:grpSpPr bwMode="auto">
          <a:xfrm>
            <a:off x="3958567" y="3461529"/>
            <a:ext cx="1458912" cy="933450"/>
            <a:chOff x="2889" y="1631"/>
            <a:chExt cx="980" cy="743"/>
          </a:xfrm>
        </p:grpSpPr>
        <p:sp>
          <p:nvSpPr>
            <p:cNvPr id="9" name="Rectangle 419">
              <a:extLst>
                <a:ext uri="{FF2B5EF4-FFF2-40B4-BE49-F238E27FC236}">
                  <a16:creationId xmlns:a16="http://schemas.microsoft.com/office/drawing/2014/main" id="{1B5E0933-98B0-7B49-98CC-3BB9153702F6}"/>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AutoShape 420">
              <a:extLst>
                <a:ext uri="{FF2B5EF4-FFF2-40B4-BE49-F238E27FC236}">
                  <a16:creationId xmlns:a16="http://schemas.microsoft.com/office/drawing/2014/main" id="{724A7813-3F43-2249-802C-29D90622FAE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1" name="Freeform 427">
            <a:extLst>
              <a:ext uri="{FF2B5EF4-FFF2-40B4-BE49-F238E27FC236}">
                <a16:creationId xmlns:a16="http://schemas.microsoft.com/office/drawing/2014/main" id="{B956EC23-0A0E-F140-90A0-FAD244907117}"/>
              </a:ext>
            </a:extLst>
          </p:cNvPr>
          <p:cNvSpPr>
            <a:spLocks/>
          </p:cNvSpPr>
          <p:nvPr/>
        </p:nvSpPr>
        <p:spPr bwMode="auto">
          <a:xfrm>
            <a:off x="4465618" y="4855412"/>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Text Box 580">
            <a:extLst>
              <a:ext uri="{FF2B5EF4-FFF2-40B4-BE49-F238E27FC236}">
                <a16:creationId xmlns:a16="http://schemas.microsoft.com/office/drawing/2014/main" id="{B7AA8CF3-CF38-8143-8D7D-88E1A4794EFD}"/>
              </a:ext>
            </a:extLst>
          </p:cNvPr>
          <p:cNvSpPr txBox="1">
            <a:spLocks noChangeArrowheads="1"/>
          </p:cNvSpPr>
          <p:nvPr/>
        </p:nvSpPr>
        <p:spPr bwMode="auto">
          <a:xfrm>
            <a:off x="4060125" y="5952053"/>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14" name="Freeform 13">
            <a:extLst>
              <a:ext uri="{FF2B5EF4-FFF2-40B4-BE49-F238E27FC236}">
                <a16:creationId xmlns:a16="http://schemas.microsoft.com/office/drawing/2014/main" id="{322D4284-7756-9A44-AD26-1188BD182F53}"/>
              </a:ext>
            </a:extLst>
          </p:cNvPr>
          <p:cNvSpPr/>
          <p:nvPr/>
        </p:nvSpPr>
        <p:spPr>
          <a:xfrm>
            <a:off x="6975363" y="3351818"/>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FDB69CB6-1622-2E4E-84FD-41DBE4F4B0DE}"/>
              </a:ext>
            </a:extLst>
          </p:cNvPr>
          <p:cNvGrpSpPr/>
          <p:nvPr/>
        </p:nvGrpSpPr>
        <p:grpSpPr>
          <a:xfrm>
            <a:off x="7590917" y="4100328"/>
            <a:ext cx="687393" cy="721548"/>
            <a:chOff x="5203089" y="1751190"/>
            <a:chExt cx="858331" cy="662414"/>
          </a:xfrm>
        </p:grpSpPr>
        <p:sp>
          <p:nvSpPr>
            <p:cNvPr id="16" name="Freeform 15">
              <a:extLst>
                <a:ext uri="{FF2B5EF4-FFF2-40B4-BE49-F238E27FC236}">
                  <a16:creationId xmlns:a16="http://schemas.microsoft.com/office/drawing/2014/main" id="{DA56FF28-8B17-8543-ABC2-13261C73A0E7}"/>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C21934EF-382C-FD4C-BA79-945F476CE4ED}"/>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8" name="Straight Connector 17">
              <a:extLst>
                <a:ext uri="{FF2B5EF4-FFF2-40B4-BE49-F238E27FC236}">
                  <a16:creationId xmlns:a16="http://schemas.microsoft.com/office/drawing/2014/main" id="{FC610686-A987-754C-9DD7-E7A9BE88B60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FDC578F-F438-5347-B013-25F6CFCF0038}"/>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2FF2BCD-EF51-D748-8200-5853DAFCB1B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53D66A49-51F7-F842-8083-C0EFE1641B04}"/>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D16333AA-FB2E-CF4D-AB35-E81F6A337814}"/>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C06E6B0-F1EC-EF4E-BC25-BAED005AEE4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24" name="Group 23">
            <a:extLst>
              <a:ext uri="{FF2B5EF4-FFF2-40B4-BE49-F238E27FC236}">
                <a16:creationId xmlns:a16="http://schemas.microsoft.com/office/drawing/2014/main" id="{14E55764-A695-E840-9A9D-2E7E3B790E8F}"/>
              </a:ext>
            </a:extLst>
          </p:cNvPr>
          <p:cNvGrpSpPr/>
          <p:nvPr/>
        </p:nvGrpSpPr>
        <p:grpSpPr>
          <a:xfrm>
            <a:off x="7524388" y="3366449"/>
            <a:ext cx="594613" cy="648336"/>
            <a:chOff x="5203089" y="1751190"/>
            <a:chExt cx="858331" cy="662414"/>
          </a:xfrm>
        </p:grpSpPr>
        <p:sp>
          <p:nvSpPr>
            <p:cNvPr id="25" name="Freeform 24">
              <a:extLst>
                <a:ext uri="{FF2B5EF4-FFF2-40B4-BE49-F238E27FC236}">
                  <a16:creationId xmlns:a16="http://schemas.microsoft.com/office/drawing/2014/main" id="{25660C1D-4FFF-944C-A859-E1D371069F1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BF1F730D-F592-A740-9C76-636E17A072C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7" name="Straight Connector 26">
              <a:extLst>
                <a:ext uri="{FF2B5EF4-FFF2-40B4-BE49-F238E27FC236}">
                  <a16:creationId xmlns:a16="http://schemas.microsoft.com/office/drawing/2014/main" id="{65E5344B-ED01-D048-8A77-5E9C23FD5812}"/>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8B95B6E-302A-B646-9C80-D26D03E37EE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046E0392-480E-4F48-BB7B-6C597DFC57A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245C8C0-28B3-2442-812E-B61BD7618B7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BE4470BC-CF59-1F49-9BA1-71D7FC12FEDB}"/>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421426E-4CE4-1246-9550-F37B29C8DD5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3" name="Freeform 32">
            <a:extLst>
              <a:ext uri="{FF2B5EF4-FFF2-40B4-BE49-F238E27FC236}">
                <a16:creationId xmlns:a16="http://schemas.microsoft.com/office/drawing/2014/main" id="{881DD80E-DA8B-824C-8F18-68E85CBD8CF0}"/>
              </a:ext>
            </a:extLst>
          </p:cNvPr>
          <p:cNvSpPr/>
          <p:nvPr/>
        </p:nvSpPr>
        <p:spPr>
          <a:xfrm>
            <a:off x="6294030" y="1954320"/>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64D831F3-FDB4-EE4A-992E-6F058818F90E}"/>
              </a:ext>
            </a:extLst>
          </p:cNvPr>
          <p:cNvSpPr txBox="1"/>
          <p:nvPr/>
        </p:nvSpPr>
        <p:spPr>
          <a:xfrm>
            <a:off x="6180418" y="2023473"/>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35" name="Rectangle 34">
            <a:extLst>
              <a:ext uri="{FF2B5EF4-FFF2-40B4-BE49-F238E27FC236}">
                <a16:creationId xmlns:a16="http://schemas.microsoft.com/office/drawing/2014/main" id="{BB6A9F6F-404D-A344-A485-BCFDDF6F8BE2}"/>
              </a:ext>
            </a:extLst>
          </p:cNvPr>
          <p:cNvSpPr/>
          <p:nvPr/>
        </p:nvSpPr>
        <p:spPr>
          <a:xfrm>
            <a:off x="6032285" y="3850186"/>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 name="TextBox 35">
            <a:extLst>
              <a:ext uri="{FF2B5EF4-FFF2-40B4-BE49-F238E27FC236}">
                <a16:creationId xmlns:a16="http://schemas.microsoft.com/office/drawing/2014/main" id="{3B42F50C-3FBA-854F-806E-C1BCD4106A74}"/>
              </a:ext>
            </a:extLst>
          </p:cNvPr>
          <p:cNvSpPr txBox="1"/>
          <p:nvPr/>
        </p:nvSpPr>
        <p:spPr>
          <a:xfrm>
            <a:off x="7670984" y="4850215"/>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37" name="Straight Connector 36">
            <a:extLst>
              <a:ext uri="{FF2B5EF4-FFF2-40B4-BE49-F238E27FC236}">
                <a16:creationId xmlns:a16="http://schemas.microsoft.com/office/drawing/2014/main" id="{EA40FF28-022C-5E42-BF42-DCA3491BD225}"/>
              </a:ext>
            </a:extLst>
          </p:cNvPr>
          <p:cNvCxnSpPr>
            <a:cxnSpLocks/>
          </p:cNvCxnSpPr>
          <p:nvPr/>
        </p:nvCxnSpPr>
        <p:spPr>
          <a:xfrm flipH="1" flipV="1">
            <a:off x="7313137" y="3752403"/>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3727BC5-48CB-8046-9C36-EA648BEE514D}"/>
              </a:ext>
            </a:extLst>
          </p:cNvPr>
          <p:cNvCxnSpPr>
            <a:cxnSpLocks/>
          </p:cNvCxnSpPr>
          <p:nvPr/>
        </p:nvCxnSpPr>
        <p:spPr>
          <a:xfrm flipH="1" flipV="1">
            <a:off x="7414052" y="3812962"/>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23CE2BF-5580-A24F-9F66-4D913CC21C8F}"/>
              </a:ext>
            </a:extLst>
          </p:cNvPr>
          <p:cNvCxnSpPr>
            <a:cxnSpLocks/>
          </p:cNvCxnSpPr>
          <p:nvPr/>
        </p:nvCxnSpPr>
        <p:spPr>
          <a:xfrm flipV="1">
            <a:off x="7390114" y="3805699"/>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6154D6B7-4A6E-224D-AD42-14476DC71E2B}"/>
              </a:ext>
            </a:extLst>
          </p:cNvPr>
          <p:cNvCxnSpPr>
            <a:cxnSpLocks/>
          </p:cNvCxnSpPr>
          <p:nvPr/>
        </p:nvCxnSpPr>
        <p:spPr>
          <a:xfrm flipH="1" flipV="1">
            <a:off x="7323991" y="3767174"/>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528CEFCC-9A9B-0147-B2E0-9696A0E2B392}"/>
              </a:ext>
            </a:extLst>
          </p:cNvPr>
          <p:cNvCxnSpPr>
            <a:cxnSpLocks/>
          </p:cNvCxnSpPr>
          <p:nvPr/>
        </p:nvCxnSpPr>
        <p:spPr>
          <a:xfrm flipH="1" flipV="1">
            <a:off x="7303837" y="4243920"/>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25CBC5B6-5DC7-B247-B3BA-6AC54F1B81D6}"/>
              </a:ext>
            </a:extLst>
          </p:cNvPr>
          <p:cNvCxnSpPr>
            <a:cxnSpLocks/>
          </p:cNvCxnSpPr>
          <p:nvPr/>
        </p:nvCxnSpPr>
        <p:spPr>
          <a:xfrm flipH="1">
            <a:off x="6648412"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98A55E1-AC57-BF45-9FDE-B902DC395A8E}"/>
              </a:ext>
            </a:extLst>
          </p:cNvPr>
          <p:cNvCxnSpPr>
            <a:cxnSpLocks/>
          </p:cNvCxnSpPr>
          <p:nvPr/>
        </p:nvCxnSpPr>
        <p:spPr>
          <a:xfrm flipH="1">
            <a:off x="5972833"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FF11D70-8B60-2148-A973-EFA0E5CD645A}"/>
              </a:ext>
            </a:extLst>
          </p:cNvPr>
          <p:cNvCxnSpPr>
            <a:cxnSpLocks/>
          </p:cNvCxnSpPr>
          <p:nvPr/>
        </p:nvCxnSpPr>
        <p:spPr>
          <a:xfrm flipH="1">
            <a:off x="6030085" y="3679950"/>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EFF4C031-934F-B243-8623-E715966B0F31}"/>
              </a:ext>
            </a:extLst>
          </p:cNvPr>
          <p:cNvCxnSpPr>
            <a:cxnSpLocks/>
          </p:cNvCxnSpPr>
          <p:nvPr/>
        </p:nvCxnSpPr>
        <p:spPr>
          <a:xfrm>
            <a:off x="6486286" y="3679950"/>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2638693-68CC-E246-9809-1B60EF7CAD0A}"/>
              </a:ext>
            </a:extLst>
          </p:cNvPr>
          <p:cNvCxnSpPr/>
          <p:nvPr/>
        </p:nvCxnSpPr>
        <p:spPr>
          <a:xfrm>
            <a:off x="6890885" y="2926970"/>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4EB24CA9-6E09-2A42-B13C-976C87A31FF2}"/>
              </a:ext>
            </a:extLst>
          </p:cNvPr>
          <p:cNvCxnSpPr>
            <a:cxnSpLocks/>
          </p:cNvCxnSpPr>
          <p:nvPr/>
        </p:nvCxnSpPr>
        <p:spPr>
          <a:xfrm flipH="1">
            <a:off x="6551936" y="2867291"/>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9" name="Group 48">
            <a:extLst>
              <a:ext uri="{FF2B5EF4-FFF2-40B4-BE49-F238E27FC236}">
                <a16:creationId xmlns:a16="http://schemas.microsoft.com/office/drawing/2014/main" id="{C61AC6DF-C2BE-6649-B87B-652E78981FB6}"/>
              </a:ext>
            </a:extLst>
          </p:cNvPr>
          <p:cNvGrpSpPr/>
          <p:nvPr/>
        </p:nvGrpSpPr>
        <p:grpSpPr>
          <a:xfrm>
            <a:off x="4610470" y="2299603"/>
            <a:ext cx="3283852" cy="3640283"/>
            <a:chOff x="7881336" y="2104198"/>
            <a:chExt cx="3283852" cy="3640283"/>
          </a:xfrm>
        </p:grpSpPr>
        <p:sp>
          <p:nvSpPr>
            <p:cNvPr id="54" name="Line 428">
              <a:extLst>
                <a:ext uri="{FF2B5EF4-FFF2-40B4-BE49-F238E27FC236}">
                  <a16:creationId xmlns:a16="http://schemas.microsoft.com/office/drawing/2014/main" id="{AABFE185-98DA-E74C-879F-265E590CC71F}"/>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430">
              <a:extLst>
                <a:ext uri="{FF2B5EF4-FFF2-40B4-BE49-F238E27FC236}">
                  <a16:creationId xmlns:a16="http://schemas.microsoft.com/office/drawing/2014/main" id="{CDE272BA-6529-ED41-A4A9-ECBE21E686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Line 431">
              <a:extLst>
                <a:ext uri="{FF2B5EF4-FFF2-40B4-BE49-F238E27FC236}">
                  <a16:creationId xmlns:a16="http://schemas.microsoft.com/office/drawing/2014/main" id="{8153204E-ADB9-7B4C-A98D-C5103D618795}"/>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Line 432">
              <a:extLst>
                <a:ext uri="{FF2B5EF4-FFF2-40B4-BE49-F238E27FC236}">
                  <a16:creationId xmlns:a16="http://schemas.microsoft.com/office/drawing/2014/main" id="{3D0D64C8-1CDD-DE48-B1C9-000CB6E425D4}"/>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33">
              <a:extLst>
                <a:ext uri="{FF2B5EF4-FFF2-40B4-BE49-F238E27FC236}">
                  <a16:creationId xmlns:a16="http://schemas.microsoft.com/office/drawing/2014/main" id="{81E6AD0D-D814-764B-A9D1-F7E5450FD606}"/>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Line 435">
              <a:extLst>
                <a:ext uri="{FF2B5EF4-FFF2-40B4-BE49-F238E27FC236}">
                  <a16:creationId xmlns:a16="http://schemas.microsoft.com/office/drawing/2014/main" id="{9FEE4B78-3B13-ED4F-8B1E-1DEB9F0497CF}"/>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36">
              <a:extLst>
                <a:ext uri="{FF2B5EF4-FFF2-40B4-BE49-F238E27FC236}">
                  <a16:creationId xmlns:a16="http://schemas.microsoft.com/office/drawing/2014/main" id="{421FC0BC-2DBA-8B44-A3F8-C4C2BF42022E}"/>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Line 439">
              <a:extLst>
                <a:ext uri="{FF2B5EF4-FFF2-40B4-BE49-F238E27FC236}">
                  <a16:creationId xmlns:a16="http://schemas.microsoft.com/office/drawing/2014/main" id="{35BF8A6D-6BEC-BC4D-B2E1-A5820D65005D}"/>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Line 440">
              <a:extLst>
                <a:ext uri="{FF2B5EF4-FFF2-40B4-BE49-F238E27FC236}">
                  <a16:creationId xmlns:a16="http://schemas.microsoft.com/office/drawing/2014/main" id="{1A411CB9-1C6A-A94E-8C4E-A1F1C7CE4798}"/>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41">
              <a:extLst>
                <a:ext uri="{FF2B5EF4-FFF2-40B4-BE49-F238E27FC236}">
                  <a16:creationId xmlns:a16="http://schemas.microsoft.com/office/drawing/2014/main" id="{0BF7E746-EEF3-2746-8CDE-0C6E9DAD5B97}"/>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43">
              <a:extLst>
                <a:ext uri="{FF2B5EF4-FFF2-40B4-BE49-F238E27FC236}">
                  <a16:creationId xmlns:a16="http://schemas.microsoft.com/office/drawing/2014/main" id="{23F47921-419F-BE45-9C5A-C9479DD12B9E}"/>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49">
              <a:extLst>
                <a:ext uri="{FF2B5EF4-FFF2-40B4-BE49-F238E27FC236}">
                  <a16:creationId xmlns:a16="http://schemas.microsoft.com/office/drawing/2014/main" id="{63F1254B-37B9-E644-94C6-AAEDCAE20ED9}"/>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28">
              <a:extLst>
                <a:ext uri="{FF2B5EF4-FFF2-40B4-BE49-F238E27FC236}">
                  <a16:creationId xmlns:a16="http://schemas.microsoft.com/office/drawing/2014/main" id="{C5484219-1D1E-D54E-9B65-22340ABE1601}"/>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40">
              <a:extLst>
                <a:ext uri="{FF2B5EF4-FFF2-40B4-BE49-F238E27FC236}">
                  <a16:creationId xmlns:a16="http://schemas.microsoft.com/office/drawing/2014/main" id="{658A50B4-F2BB-8348-82C5-432C68A6A18A}"/>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68" name="Straight Connector 67">
              <a:extLst>
                <a:ext uri="{FF2B5EF4-FFF2-40B4-BE49-F238E27FC236}">
                  <a16:creationId xmlns:a16="http://schemas.microsoft.com/office/drawing/2014/main" id="{7A0C4348-601F-EC4E-AD06-6FC74F86BFE5}"/>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4DDE1C15-F6C1-7D4C-A6FC-DC73CE8109E2}"/>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753A67F5-5626-654D-AD76-00F040BA6E90}"/>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C3CA25A4-A1C6-F847-8E52-9A6642E1B57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D56B01A0-0DC1-2341-A38F-1D6C290A9FDF}"/>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3786487D-59E9-814F-84A1-974368AB3001}"/>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858A21C5-5F65-5144-8A49-D8E1A5DFD2F6}"/>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03988D01-7880-F045-899F-18F4B2FCF6B1}"/>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Line 541">
              <a:extLst>
                <a:ext uri="{FF2B5EF4-FFF2-40B4-BE49-F238E27FC236}">
                  <a16:creationId xmlns:a16="http://schemas.microsoft.com/office/drawing/2014/main" id="{B1D670B4-3BB3-BC49-AC12-CE9840F29CCD}"/>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 name="Line 424">
              <a:extLst>
                <a:ext uri="{FF2B5EF4-FFF2-40B4-BE49-F238E27FC236}">
                  <a16:creationId xmlns:a16="http://schemas.microsoft.com/office/drawing/2014/main" id="{8966FFEA-47E0-A242-A16D-794FE6FCF0C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0" name="Picture 778" descr="antenna_radiation_stylized">
            <a:extLst>
              <a:ext uri="{FF2B5EF4-FFF2-40B4-BE49-F238E27FC236}">
                <a16:creationId xmlns:a16="http://schemas.microsoft.com/office/drawing/2014/main" id="{A3767384-9622-5B46-9C96-E10055F8AE1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15455" y="3986208"/>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781" descr="antenna_radiation_stylized">
            <a:extLst>
              <a:ext uri="{FF2B5EF4-FFF2-40B4-BE49-F238E27FC236}">
                <a16:creationId xmlns:a16="http://schemas.microsoft.com/office/drawing/2014/main" id="{4BFBBEC9-2C13-0E49-AA55-611753E89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95290" y="5653216"/>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Line 426">
            <a:extLst>
              <a:ext uri="{FF2B5EF4-FFF2-40B4-BE49-F238E27FC236}">
                <a16:creationId xmlns:a16="http://schemas.microsoft.com/office/drawing/2014/main" id="{4D17A6A1-952A-4F49-9B36-A5764C4AE42F}"/>
              </a:ext>
            </a:extLst>
          </p:cNvPr>
          <p:cNvSpPr>
            <a:spLocks noChangeShapeType="1"/>
          </p:cNvSpPr>
          <p:nvPr/>
        </p:nvSpPr>
        <p:spPr bwMode="auto">
          <a:xfrm>
            <a:off x="5109681" y="2907587"/>
            <a:ext cx="151280" cy="811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5" name="Picture 777" descr="access_point_stylized_small">
            <a:extLst>
              <a:ext uri="{FF2B5EF4-FFF2-40B4-BE49-F238E27FC236}">
                <a16:creationId xmlns:a16="http://schemas.microsoft.com/office/drawing/2014/main" id="{3D8179FD-EA2E-2445-80CE-6700DBF9393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67099" y="4034177"/>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780" descr="access_point_stylized_small">
            <a:extLst>
              <a:ext uri="{FF2B5EF4-FFF2-40B4-BE49-F238E27FC236}">
                <a16:creationId xmlns:a16="http://schemas.microsoft.com/office/drawing/2014/main" id="{20E9E240-3D25-0046-A594-5B39C39AAA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43827" y="5696510"/>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7" name="Group 96">
            <a:extLst>
              <a:ext uri="{FF2B5EF4-FFF2-40B4-BE49-F238E27FC236}">
                <a16:creationId xmlns:a16="http://schemas.microsoft.com/office/drawing/2014/main" id="{DDBE73D1-CBB5-674C-A333-27C1CD968AB3}"/>
              </a:ext>
            </a:extLst>
          </p:cNvPr>
          <p:cNvGrpSpPr/>
          <p:nvPr/>
        </p:nvGrpSpPr>
        <p:grpSpPr>
          <a:xfrm>
            <a:off x="6602582" y="5511315"/>
            <a:ext cx="309740" cy="190838"/>
            <a:chOff x="3668110" y="2448910"/>
            <a:chExt cx="3794234" cy="2165130"/>
          </a:xfrm>
        </p:grpSpPr>
        <p:sp>
          <p:nvSpPr>
            <p:cNvPr id="98" name="Rectangle 97">
              <a:extLst>
                <a:ext uri="{FF2B5EF4-FFF2-40B4-BE49-F238E27FC236}">
                  <a16:creationId xmlns:a16="http://schemas.microsoft.com/office/drawing/2014/main" id="{36DC4CCC-C7B8-254E-B17A-1C8C5F4D0E3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4A598161-A7AE-C445-A346-6AABC14017A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00" name="Group 99">
              <a:extLst>
                <a:ext uri="{FF2B5EF4-FFF2-40B4-BE49-F238E27FC236}">
                  <a16:creationId xmlns:a16="http://schemas.microsoft.com/office/drawing/2014/main" id="{DDC50612-BBCC-454E-BAFB-51284CCF061B}"/>
                </a:ext>
              </a:extLst>
            </p:cNvPr>
            <p:cNvGrpSpPr/>
            <p:nvPr/>
          </p:nvGrpSpPr>
          <p:grpSpPr>
            <a:xfrm>
              <a:off x="3941378" y="2603243"/>
              <a:ext cx="3202061" cy="1066110"/>
              <a:chOff x="7939341" y="3037317"/>
              <a:chExt cx="897649" cy="353919"/>
            </a:xfrm>
          </p:grpSpPr>
          <p:sp>
            <p:nvSpPr>
              <p:cNvPr id="101" name="Freeform 100">
                <a:extLst>
                  <a:ext uri="{FF2B5EF4-FFF2-40B4-BE49-F238E27FC236}">
                    <a16:creationId xmlns:a16="http://schemas.microsoft.com/office/drawing/2014/main" id="{3D08F4C3-8247-F84C-9934-2FDA20AD86C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5234BBCA-2ADE-354B-B191-2060F729929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BCB0BC67-BB6D-C248-8F4C-FA30B1A4EE8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9AD0E63E-B57C-F549-9F4E-E0F15BDD81B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CF80A1A2-F03B-4746-98D1-44CCD754C808}"/>
              </a:ext>
            </a:extLst>
          </p:cNvPr>
          <p:cNvGrpSpPr/>
          <p:nvPr/>
        </p:nvGrpSpPr>
        <p:grpSpPr>
          <a:xfrm>
            <a:off x="5429836" y="5139698"/>
            <a:ext cx="393760" cy="218578"/>
            <a:chOff x="7493876" y="2774731"/>
            <a:chExt cx="1481958" cy="894622"/>
          </a:xfrm>
        </p:grpSpPr>
        <p:sp>
          <p:nvSpPr>
            <p:cNvPr id="106" name="Freeform 105">
              <a:extLst>
                <a:ext uri="{FF2B5EF4-FFF2-40B4-BE49-F238E27FC236}">
                  <a16:creationId xmlns:a16="http://schemas.microsoft.com/office/drawing/2014/main" id="{3FC82982-1FC7-E149-A09B-941AC8314F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0EE75107-A15E-6F40-876E-57DC9ED3ED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1F05DDFD-D4B5-9E43-BA72-7C0706B483DE}"/>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A5E05FA8-8E20-1740-ADED-C7A48E8E95B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0194A8E3-679B-EA40-88F9-C4B4AD6F86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CB0CE855-5341-6D48-99BB-821AFD3FC8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A031B227-A296-504C-B8AE-435729A1D92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5D2907A7-E486-AD49-BDF8-5F4C28DDC396}"/>
              </a:ext>
            </a:extLst>
          </p:cNvPr>
          <p:cNvGrpSpPr/>
          <p:nvPr/>
        </p:nvGrpSpPr>
        <p:grpSpPr>
          <a:xfrm>
            <a:off x="5064737" y="5366711"/>
            <a:ext cx="309740" cy="190838"/>
            <a:chOff x="3668110" y="2448910"/>
            <a:chExt cx="3794234" cy="2165130"/>
          </a:xfrm>
        </p:grpSpPr>
        <p:sp>
          <p:nvSpPr>
            <p:cNvPr id="114" name="Rectangle 113">
              <a:extLst>
                <a:ext uri="{FF2B5EF4-FFF2-40B4-BE49-F238E27FC236}">
                  <a16:creationId xmlns:a16="http://schemas.microsoft.com/office/drawing/2014/main" id="{44117B27-E7BF-5D42-9C95-5BD18CAD9EA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93B5057-ADBB-3B44-A7F1-356D0578EF0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FABBA988-D425-1E4D-8818-F6AB7FBC235C}"/>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E702CA4D-0087-4840-A73E-291EC8B278E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41EF5965-FEAF-0C49-8B5B-B1231243413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EB181093-BF04-8249-BCEB-A0F2200C170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2E6BD2D6-AA6B-1C4C-876E-C3C4A45BC5C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CAFECC5A-B76F-C348-B370-C66C60844C2D}"/>
              </a:ext>
            </a:extLst>
          </p:cNvPr>
          <p:cNvGrpSpPr/>
          <p:nvPr/>
        </p:nvGrpSpPr>
        <p:grpSpPr>
          <a:xfrm>
            <a:off x="5189619" y="2977737"/>
            <a:ext cx="353678" cy="168275"/>
            <a:chOff x="7493876" y="2774731"/>
            <a:chExt cx="1481958" cy="894622"/>
          </a:xfrm>
        </p:grpSpPr>
        <p:sp>
          <p:nvSpPr>
            <p:cNvPr id="122" name="Freeform 121">
              <a:extLst>
                <a:ext uri="{FF2B5EF4-FFF2-40B4-BE49-F238E27FC236}">
                  <a16:creationId xmlns:a16="http://schemas.microsoft.com/office/drawing/2014/main" id="{C536CDDB-A22F-F74C-B3F8-F91E6E19B6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F09B5B7F-E228-B643-9C20-E94FB08C574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DAC343C5-1970-7A4F-864B-D89EB8CC627D}"/>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C34BBF44-7222-FE4B-A0A8-FC19E2AAB5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998726EC-F305-204A-8C4C-7E5DDEA8DEA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C356ADC-37F6-D943-B45A-111470591B0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0A989339-2EE3-4D49-B889-F5A8BFCDD54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46457C60-FA88-5943-B415-D7B229C8E8E0}"/>
              </a:ext>
            </a:extLst>
          </p:cNvPr>
          <p:cNvGrpSpPr/>
          <p:nvPr/>
        </p:nvGrpSpPr>
        <p:grpSpPr>
          <a:xfrm>
            <a:off x="7637302" y="3773643"/>
            <a:ext cx="170989" cy="97052"/>
            <a:chOff x="7493876" y="2774731"/>
            <a:chExt cx="1481958" cy="894622"/>
          </a:xfrm>
        </p:grpSpPr>
        <p:sp>
          <p:nvSpPr>
            <p:cNvPr id="130" name="Freeform 129">
              <a:extLst>
                <a:ext uri="{FF2B5EF4-FFF2-40B4-BE49-F238E27FC236}">
                  <a16:creationId xmlns:a16="http://schemas.microsoft.com/office/drawing/2014/main" id="{591DBE89-7BE9-024B-9B08-670AB3A34D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1" name="Oval 130">
              <a:extLst>
                <a:ext uri="{FF2B5EF4-FFF2-40B4-BE49-F238E27FC236}">
                  <a16:creationId xmlns:a16="http://schemas.microsoft.com/office/drawing/2014/main" id="{895DFA9F-0585-614A-8A20-205A37ABF97B}"/>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2" name="Group 131">
              <a:extLst>
                <a:ext uri="{FF2B5EF4-FFF2-40B4-BE49-F238E27FC236}">
                  <a16:creationId xmlns:a16="http://schemas.microsoft.com/office/drawing/2014/main" id="{8D0EEB3E-9453-1B4B-BE5A-42A8C8B8F6D8}"/>
                </a:ext>
              </a:extLst>
            </p:cNvPr>
            <p:cNvGrpSpPr/>
            <p:nvPr/>
          </p:nvGrpSpPr>
          <p:grpSpPr>
            <a:xfrm>
              <a:off x="7713663" y="2848339"/>
              <a:ext cx="1042107" cy="425543"/>
              <a:chOff x="7786941" y="2884917"/>
              <a:chExt cx="897649" cy="353919"/>
            </a:xfrm>
          </p:grpSpPr>
          <p:sp>
            <p:nvSpPr>
              <p:cNvPr id="133" name="Freeform 132">
                <a:extLst>
                  <a:ext uri="{FF2B5EF4-FFF2-40B4-BE49-F238E27FC236}">
                    <a16:creationId xmlns:a16="http://schemas.microsoft.com/office/drawing/2014/main" id="{6DC9FB8D-682F-3146-9777-C1922D0AAD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EB745E7-A708-7647-89E7-6ADE83655D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BD2934CD-37D5-1A4B-ACD2-27C67D9FDBD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0F588778-B748-CD4B-AC6B-67952187E6B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6E020208-47BB-D544-B872-608AD3A804CC}"/>
              </a:ext>
            </a:extLst>
          </p:cNvPr>
          <p:cNvGrpSpPr/>
          <p:nvPr/>
        </p:nvGrpSpPr>
        <p:grpSpPr>
          <a:xfrm>
            <a:off x="7163826" y="3668416"/>
            <a:ext cx="353678" cy="198344"/>
            <a:chOff x="7493876" y="2774731"/>
            <a:chExt cx="1481958" cy="894622"/>
          </a:xfrm>
        </p:grpSpPr>
        <p:sp>
          <p:nvSpPr>
            <p:cNvPr id="138" name="Freeform 137">
              <a:extLst>
                <a:ext uri="{FF2B5EF4-FFF2-40B4-BE49-F238E27FC236}">
                  <a16:creationId xmlns:a16="http://schemas.microsoft.com/office/drawing/2014/main" id="{D415ED65-BB44-0042-872C-0FE14C6814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116B9769-E513-594A-8079-1C2D7175488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62A9DD2C-146A-F840-B41C-8C9D49B6621C}"/>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61BBF31E-F07A-1B41-864B-60D6072C36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1E72C676-4956-7545-9668-A198E57B041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AAFB8EF3-50EF-7547-9707-656CEA199F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E592E86-A7A2-1340-9BB6-0514F84077F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27C7775C-A2B0-9B45-9ECC-C6A637A1263F}"/>
              </a:ext>
            </a:extLst>
          </p:cNvPr>
          <p:cNvGrpSpPr/>
          <p:nvPr/>
        </p:nvGrpSpPr>
        <p:grpSpPr>
          <a:xfrm>
            <a:off x="6701941" y="2374570"/>
            <a:ext cx="353678" cy="198344"/>
            <a:chOff x="7493876" y="2774731"/>
            <a:chExt cx="1481958" cy="894622"/>
          </a:xfrm>
        </p:grpSpPr>
        <p:sp>
          <p:nvSpPr>
            <p:cNvPr id="146" name="Freeform 145">
              <a:extLst>
                <a:ext uri="{FF2B5EF4-FFF2-40B4-BE49-F238E27FC236}">
                  <a16:creationId xmlns:a16="http://schemas.microsoft.com/office/drawing/2014/main" id="{008EFD27-81A1-F640-9391-0AD3C39DDD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359F6A-82D4-A647-9FA9-301FCFF533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987F874E-5E88-2F45-A176-4275C5B86F9E}"/>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6D375510-6D09-0D42-A234-AF58465195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13612D1D-2CB1-6340-999B-858BEB55FC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D7A76F69-A2D2-5C45-B6E4-650A545805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46B2307B-3AB8-4A49-A9CB-C7AA7D3E15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E80C56F7-6064-DC43-89CE-099FEE2E4EA1}"/>
              </a:ext>
            </a:extLst>
          </p:cNvPr>
          <p:cNvGrpSpPr/>
          <p:nvPr/>
        </p:nvGrpSpPr>
        <p:grpSpPr>
          <a:xfrm>
            <a:off x="7280431" y="2785645"/>
            <a:ext cx="353678" cy="198344"/>
            <a:chOff x="7493876" y="2774731"/>
            <a:chExt cx="1481958" cy="894622"/>
          </a:xfrm>
        </p:grpSpPr>
        <p:sp>
          <p:nvSpPr>
            <p:cNvPr id="154" name="Freeform 153">
              <a:extLst>
                <a:ext uri="{FF2B5EF4-FFF2-40B4-BE49-F238E27FC236}">
                  <a16:creationId xmlns:a16="http://schemas.microsoft.com/office/drawing/2014/main" id="{E99A6086-F21C-454A-88BB-0CDA41300E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568496F-9273-7D46-885D-14DB105562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80EF7ABE-5403-3F49-ACB7-93C3DDFAB945}"/>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695FBEC6-D66D-B144-94A5-93D7DC0DC35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DC767DDF-1029-954F-A929-072E6B780EF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D2FD19D-C7C9-DE47-88AD-087E20E8ED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27A0065F-7A70-284D-AAA0-8AC60079EC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31DD841D-BD1A-5641-8382-62BF117E97F4}"/>
              </a:ext>
            </a:extLst>
          </p:cNvPr>
          <p:cNvGrpSpPr/>
          <p:nvPr/>
        </p:nvGrpSpPr>
        <p:grpSpPr>
          <a:xfrm>
            <a:off x="7397042" y="2280241"/>
            <a:ext cx="353678" cy="198344"/>
            <a:chOff x="7493876" y="2774731"/>
            <a:chExt cx="1481958" cy="894622"/>
          </a:xfrm>
        </p:grpSpPr>
        <p:sp>
          <p:nvSpPr>
            <p:cNvPr id="162" name="Freeform 161">
              <a:extLst>
                <a:ext uri="{FF2B5EF4-FFF2-40B4-BE49-F238E27FC236}">
                  <a16:creationId xmlns:a16="http://schemas.microsoft.com/office/drawing/2014/main" id="{968FB653-AD58-394A-B69A-31BA985255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DB3447B6-A6EB-D24A-B96A-2DD1587636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26A12CB-46C0-2E4C-BD73-19C2876C3DE4}"/>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B77B432D-7641-D540-A19C-15DCB278BC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D0B35820-CE6B-6240-9E75-C227D06E76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90C8269A-1161-2E4C-A50A-043159099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E798F45C-ED31-AB48-8404-C4AD780C71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8286D13E-1F1B-D24E-98A1-5B25CB67CE60}"/>
              </a:ext>
            </a:extLst>
          </p:cNvPr>
          <p:cNvGrpSpPr/>
          <p:nvPr/>
        </p:nvGrpSpPr>
        <p:grpSpPr>
          <a:xfrm>
            <a:off x="6733343" y="2833843"/>
            <a:ext cx="353678" cy="198344"/>
            <a:chOff x="7493876" y="2774731"/>
            <a:chExt cx="1481958" cy="894622"/>
          </a:xfrm>
        </p:grpSpPr>
        <p:sp>
          <p:nvSpPr>
            <p:cNvPr id="170" name="Freeform 169">
              <a:extLst>
                <a:ext uri="{FF2B5EF4-FFF2-40B4-BE49-F238E27FC236}">
                  <a16:creationId xmlns:a16="http://schemas.microsoft.com/office/drawing/2014/main" id="{6EA94988-CC89-3642-A88D-6B459D6F8BC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A814D6F1-04C2-1B4D-BC48-F5D64BFAD7F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E8D99D35-1055-C746-A34F-65F922F1747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20475BE0-775B-ED48-8B9C-337924DEA5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37A6F49D-CFDA-3247-8203-78C4A36E9B9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20797F7F-7714-9D4D-9312-1235620E67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C0A274B4-6FE8-AB48-84CB-724778C05E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234CA8E2-CA47-3342-89C3-3B10D0B4BE7B}"/>
              </a:ext>
            </a:extLst>
          </p:cNvPr>
          <p:cNvGrpSpPr/>
          <p:nvPr/>
        </p:nvGrpSpPr>
        <p:grpSpPr>
          <a:xfrm>
            <a:off x="6250355" y="3566310"/>
            <a:ext cx="367224" cy="240304"/>
            <a:chOff x="7493876" y="2774731"/>
            <a:chExt cx="1481958" cy="894622"/>
          </a:xfrm>
        </p:grpSpPr>
        <p:sp>
          <p:nvSpPr>
            <p:cNvPr id="178" name="Freeform 177">
              <a:extLst>
                <a:ext uri="{FF2B5EF4-FFF2-40B4-BE49-F238E27FC236}">
                  <a16:creationId xmlns:a16="http://schemas.microsoft.com/office/drawing/2014/main" id="{88E368EA-8580-3049-88F2-2BFFEBA52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CECD1735-BC7F-4B4E-A156-C6237EB21EB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BFFDA69F-52E5-704E-816A-7D283F46D629}"/>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5DF768A8-0989-8D43-9005-A3525A8FAE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8379FEEB-3CD5-0E45-813F-30F4E374B4D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9D336B54-C010-2842-B3B2-A7896CBA45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9FEF9841-0617-B143-8CDB-7C763CD143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8E04DDD9-D15C-B342-9331-71FCA9CC9A21}"/>
              </a:ext>
            </a:extLst>
          </p:cNvPr>
          <p:cNvGrpSpPr/>
          <p:nvPr/>
        </p:nvGrpSpPr>
        <p:grpSpPr>
          <a:xfrm>
            <a:off x="7128476" y="4164603"/>
            <a:ext cx="353678" cy="198344"/>
            <a:chOff x="7493876" y="2774731"/>
            <a:chExt cx="1481958" cy="894622"/>
          </a:xfrm>
        </p:grpSpPr>
        <p:sp>
          <p:nvSpPr>
            <p:cNvPr id="186" name="Freeform 185">
              <a:extLst>
                <a:ext uri="{FF2B5EF4-FFF2-40B4-BE49-F238E27FC236}">
                  <a16:creationId xmlns:a16="http://schemas.microsoft.com/office/drawing/2014/main" id="{9CDA6893-911D-C047-91B4-85C5DEB4A1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BDC2350C-98DB-984A-9664-41C9A28FF0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1651D0AD-B967-8A43-9356-76CC0038EA93}"/>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E9DC72D0-39BD-D540-8565-EB08F00726F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738ABBCB-62DC-0C4E-A6F6-F4C73B296D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7CA91F59-475D-3049-8E41-FB80438B2FF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ECD0867-45D3-1848-9A29-2D6D97DCB5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D68B99D8-7FAA-DB48-B100-6ABCC18F88DA}"/>
              </a:ext>
            </a:extLst>
          </p:cNvPr>
          <p:cNvGrpSpPr/>
          <p:nvPr/>
        </p:nvGrpSpPr>
        <p:grpSpPr>
          <a:xfrm>
            <a:off x="7679199" y="4541403"/>
            <a:ext cx="228295" cy="120400"/>
            <a:chOff x="7493876" y="2774731"/>
            <a:chExt cx="1481958" cy="894622"/>
          </a:xfrm>
        </p:grpSpPr>
        <p:sp>
          <p:nvSpPr>
            <p:cNvPr id="194" name="Freeform 193">
              <a:extLst>
                <a:ext uri="{FF2B5EF4-FFF2-40B4-BE49-F238E27FC236}">
                  <a16:creationId xmlns:a16="http://schemas.microsoft.com/office/drawing/2014/main" id="{5AE55CE8-1A18-0546-8F95-19EB00C51B4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397A6EEC-7F7B-B44D-B159-E6529E96DAE1}"/>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229D8220-1A87-F446-B97A-75E762AD48BC}"/>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01199B66-E17B-D040-8270-AD6CAECF1CB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EF08140F-CE6F-2A44-91C7-25472FA7CA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8F2984-FEFB-3A4B-90CB-9D788B96596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65FB8895-68EA-724B-98F2-A3AF0A66D99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A9715D41-04EC-3F44-9C57-5ECB88DD7625}"/>
              </a:ext>
            </a:extLst>
          </p:cNvPr>
          <p:cNvGrpSpPr/>
          <p:nvPr/>
        </p:nvGrpSpPr>
        <p:grpSpPr>
          <a:xfrm>
            <a:off x="4452729" y="2531165"/>
            <a:ext cx="363739" cy="305055"/>
            <a:chOff x="7432700" y="2327293"/>
            <a:chExt cx="534987" cy="407988"/>
          </a:xfrm>
        </p:grpSpPr>
        <p:pic>
          <p:nvPicPr>
            <p:cNvPr id="202" name="Picture 1017" descr="antenna_stylized">
              <a:extLst>
                <a:ext uri="{FF2B5EF4-FFF2-40B4-BE49-F238E27FC236}">
                  <a16:creationId xmlns:a16="http://schemas.microsoft.com/office/drawing/2014/main" id="{011A3A36-F323-9149-A225-B6479F7E04C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 name="Picture 1018" descr="laptop_keyboard">
              <a:extLst>
                <a:ext uri="{FF2B5EF4-FFF2-40B4-BE49-F238E27FC236}">
                  <a16:creationId xmlns:a16="http://schemas.microsoft.com/office/drawing/2014/main" id="{67AF5373-64A6-ED4C-9A20-8BA713D9195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019">
              <a:extLst>
                <a:ext uri="{FF2B5EF4-FFF2-40B4-BE49-F238E27FC236}">
                  <a16:creationId xmlns:a16="http://schemas.microsoft.com/office/drawing/2014/main" id="{77B7C5CC-3126-CC4E-BEA2-6BC77404DC85}"/>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05" name="Picture 1020" descr="screen">
              <a:extLst>
                <a:ext uri="{FF2B5EF4-FFF2-40B4-BE49-F238E27FC236}">
                  <a16:creationId xmlns:a16="http://schemas.microsoft.com/office/drawing/2014/main" id="{F1597118-CDB4-9245-B064-46E81907E929}"/>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 name="Freeform 1021">
              <a:extLst>
                <a:ext uri="{FF2B5EF4-FFF2-40B4-BE49-F238E27FC236}">
                  <a16:creationId xmlns:a16="http://schemas.microsoft.com/office/drawing/2014/main" id="{7C810ED4-4DEB-3040-9BF6-CA361BC1C8A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7" name="Freeform 1022">
              <a:extLst>
                <a:ext uri="{FF2B5EF4-FFF2-40B4-BE49-F238E27FC236}">
                  <a16:creationId xmlns:a16="http://schemas.microsoft.com/office/drawing/2014/main" id="{E4213180-3C66-8D4A-A0C7-B0B5FF22588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Freeform 1023">
              <a:extLst>
                <a:ext uri="{FF2B5EF4-FFF2-40B4-BE49-F238E27FC236}">
                  <a16:creationId xmlns:a16="http://schemas.microsoft.com/office/drawing/2014/main" id="{12A86A22-C609-1D4C-A970-E79D85201895}"/>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9" name="Freeform 1024">
              <a:extLst>
                <a:ext uri="{FF2B5EF4-FFF2-40B4-BE49-F238E27FC236}">
                  <a16:creationId xmlns:a16="http://schemas.microsoft.com/office/drawing/2014/main" id="{FC4340F8-0A2B-F34E-9B80-F8444EB719BA}"/>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1025">
              <a:extLst>
                <a:ext uri="{FF2B5EF4-FFF2-40B4-BE49-F238E27FC236}">
                  <a16:creationId xmlns:a16="http://schemas.microsoft.com/office/drawing/2014/main" id="{152515B1-7436-7244-9589-ABB725ACD54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Freeform 1026">
              <a:extLst>
                <a:ext uri="{FF2B5EF4-FFF2-40B4-BE49-F238E27FC236}">
                  <a16:creationId xmlns:a16="http://schemas.microsoft.com/office/drawing/2014/main" id="{00C1E013-24FD-4F4F-9BDC-600E5726F183}"/>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2" name="Group 1027">
              <a:extLst>
                <a:ext uri="{FF2B5EF4-FFF2-40B4-BE49-F238E27FC236}">
                  <a16:creationId xmlns:a16="http://schemas.microsoft.com/office/drawing/2014/main" id="{020A869B-B4AB-6245-A52F-D311B20025A3}"/>
                </a:ext>
              </a:extLst>
            </p:cNvPr>
            <p:cNvGrpSpPr>
              <a:grpSpLocks/>
            </p:cNvGrpSpPr>
            <p:nvPr/>
          </p:nvGrpSpPr>
          <p:grpSpPr bwMode="auto">
            <a:xfrm>
              <a:off x="7594735" y="2642220"/>
              <a:ext cx="98740" cy="36846"/>
              <a:chOff x="1740" y="2642"/>
              <a:chExt cx="752" cy="327"/>
            </a:xfrm>
          </p:grpSpPr>
          <p:sp>
            <p:nvSpPr>
              <p:cNvPr id="219" name="Freeform 1028">
                <a:extLst>
                  <a:ext uri="{FF2B5EF4-FFF2-40B4-BE49-F238E27FC236}">
                    <a16:creationId xmlns:a16="http://schemas.microsoft.com/office/drawing/2014/main" id="{7C59F553-D4F3-B84A-9D32-750872FDA88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0" name="Freeform 1029">
                <a:extLst>
                  <a:ext uri="{FF2B5EF4-FFF2-40B4-BE49-F238E27FC236}">
                    <a16:creationId xmlns:a16="http://schemas.microsoft.com/office/drawing/2014/main" id="{FB31CE0D-B1A2-2541-8E6C-07BACBE2212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1" name="Freeform 1030">
                <a:extLst>
                  <a:ext uri="{FF2B5EF4-FFF2-40B4-BE49-F238E27FC236}">
                    <a16:creationId xmlns:a16="http://schemas.microsoft.com/office/drawing/2014/main" id="{79743601-1251-B446-96A2-E8A022F04B7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1031">
                <a:extLst>
                  <a:ext uri="{FF2B5EF4-FFF2-40B4-BE49-F238E27FC236}">
                    <a16:creationId xmlns:a16="http://schemas.microsoft.com/office/drawing/2014/main" id="{92C93205-F1A2-C64C-9417-CB0149EB09D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Freeform 1032">
                <a:extLst>
                  <a:ext uri="{FF2B5EF4-FFF2-40B4-BE49-F238E27FC236}">
                    <a16:creationId xmlns:a16="http://schemas.microsoft.com/office/drawing/2014/main" id="{CE834B82-F7B4-6F43-A54F-3F4A32763DB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4" name="Freeform 1033">
                <a:extLst>
                  <a:ext uri="{FF2B5EF4-FFF2-40B4-BE49-F238E27FC236}">
                    <a16:creationId xmlns:a16="http://schemas.microsoft.com/office/drawing/2014/main" id="{106FA891-3BDD-BD42-AB09-FD3624FAB01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3" name="Freeform 1034">
              <a:extLst>
                <a:ext uri="{FF2B5EF4-FFF2-40B4-BE49-F238E27FC236}">
                  <a16:creationId xmlns:a16="http://schemas.microsoft.com/office/drawing/2014/main" id="{89D3CB3B-C6EA-334C-8A75-30725C2225C5}"/>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 name="Freeform 1035">
              <a:extLst>
                <a:ext uri="{FF2B5EF4-FFF2-40B4-BE49-F238E27FC236}">
                  <a16:creationId xmlns:a16="http://schemas.microsoft.com/office/drawing/2014/main" id="{ED4D7C44-7297-044F-BC72-345005F5479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 name="Freeform 1036">
              <a:extLst>
                <a:ext uri="{FF2B5EF4-FFF2-40B4-BE49-F238E27FC236}">
                  <a16:creationId xmlns:a16="http://schemas.microsoft.com/office/drawing/2014/main" id="{0B965469-D790-CB43-83C5-F9FD8BE68FB2}"/>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6" name="Freeform 1037">
              <a:extLst>
                <a:ext uri="{FF2B5EF4-FFF2-40B4-BE49-F238E27FC236}">
                  <a16:creationId xmlns:a16="http://schemas.microsoft.com/office/drawing/2014/main" id="{7917FF6D-4AF2-684D-9433-F5DA9B184132}"/>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7" name="Freeform 1038">
              <a:extLst>
                <a:ext uri="{FF2B5EF4-FFF2-40B4-BE49-F238E27FC236}">
                  <a16:creationId xmlns:a16="http://schemas.microsoft.com/office/drawing/2014/main" id="{B0C4D2F9-6B8F-BE4A-BB70-761FAC74AEF7}"/>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8" name="Freeform 1039">
              <a:extLst>
                <a:ext uri="{FF2B5EF4-FFF2-40B4-BE49-F238E27FC236}">
                  <a16:creationId xmlns:a16="http://schemas.microsoft.com/office/drawing/2014/main" id="{9E1A150D-77F7-9E4E-863C-9F2A7CAC8F2A}"/>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8" name="Group 227">
            <a:extLst>
              <a:ext uri="{FF2B5EF4-FFF2-40B4-BE49-F238E27FC236}">
                <a16:creationId xmlns:a16="http://schemas.microsoft.com/office/drawing/2014/main" id="{5880E45C-BBBE-554A-858B-868F56890610}"/>
              </a:ext>
            </a:extLst>
          </p:cNvPr>
          <p:cNvGrpSpPr/>
          <p:nvPr/>
        </p:nvGrpSpPr>
        <p:grpSpPr>
          <a:xfrm>
            <a:off x="4823792" y="2160105"/>
            <a:ext cx="711560" cy="179030"/>
            <a:chOff x="8493165" y="2029804"/>
            <a:chExt cx="849312" cy="226109"/>
          </a:xfrm>
        </p:grpSpPr>
        <p:pic>
          <p:nvPicPr>
            <p:cNvPr id="229" name="Picture 603" descr="car_icon_small">
              <a:extLst>
                <a:ext uri="{FF2B5EF4-FFF2-40B4-BE49-F238E27FC236}">
                  <a16:creationId xmlns:a16="http://schemas.microsoft.com/office/drawing/2014/main" id="{7EA98D6A-860A-4948-BE05-44BA8D6F25F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 name="Picture 1017" descr="antenna_stylized">
              <a:extLst>
                <a:ext uri="{FF2B5EF4-FFF2-40B4-BE49-F238E27FC236}">
                  <a16:creationId xmlns:a16="http://schemas.microsoft.com/office/drawing/2014/main" id="{5AAB3468-1552-464A-B1FC-5665FD619B9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31" name="Group 230">
            <a:extLst>
              <a:ext uri="{FF2B5EF4-FFF2-40B4-BE49-F238E27FC236}">
                <a16:creationId xmlns:a16="http://schemas.microsoft.com/office/drawing/2014/main" id="{B55A99B4-EA82-D240-8CDF-FEB12D160A74}"/>
              </a:ext>
            </a:extLst>
          </p:cNvPr>
          <p:cNvGrpSpPr/>
          <p:nvPr/>
        </p:nvGrpSpPr>
        <p:grpSpPr>
          <a:xfrm>
            <a:off x="4246735" y="3497702"/>
            <a:ext cx="857739" cy="583764"/>
            <a:chOff x="7487144" y="3296104"/>
            <a:chExt cx="857739" cy="583764"/>
          </a:xfrm>
        </p:grpSpPr>
        <p:grpSp>
          <p:nvGrpSpPr>
            <p:cNvPr id="232" name="Group 231">
              <a:extLst>
                <a:ext uri="{FF2B5EF4-FFF2-40B4-BE49-F238E27FC236}">
                  <a16:creationId xmlns:a16="http://schemas.microsoft.com/office/drawing/2014/main" id="{409D3E52-5CE8-F04F-BEDB-5BA109B598E9}"/>
                </a:ext>
              </a:extLst>
            </p:cNvPr>
            <p:cNvGrpSpPr/>
            <p:nvPr/>
          </p:nvGrpSpPr>
          <p:grpSpPr>
            <a:xfrm>
              <a:off x="7487144" y="3389820"/>
              <a:ext cx="350807" cy="305517"/>
              <a:chOff x="7487144" y="3389820"/>
              <a:chExt cx="350807" cy="305517"/>
            </a:xfrm>
          </p:grpSpPr>
          <p:pic>
            <p:nvPicPr>
              <p:cNvPr id="239" name="Picture 1115" descr="antenna_stylized">
                <a:extLst>
                  <a:ext uri="{FF2B5EF4-FFF2-40B4-BE49-F238E27FC236}">
                    <a16:creationId xmlns:a16="http://schemas.microsoft.com/office/drawing/2014/main" id="{C7DC9C85-0935-ED40-93B0-652D43F0D9A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 name="Picture 1116" descr="laptop_keyboard">
                <a:extLst>
                  <a:ext uri="{FF2B5EF4-FFF2-40B4-BE49-F238E27FC236}">
                    <a16:creationId xmlns:a16="http://schemas.microsoft.com/office/drawing/2014/main" id="{ED2E6C0C-9356-2242-932A-1F72C8B82CD3}"/>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117">
                <a:extLst>
                  <a:ext uri="{FF2B5EF4-FFF2-40B4-BE49-F238E27FC236}">
                    <a16:creationId xmlns:a16="http://schemas.microsoft.com/office/drawing/2014/main" id="{00D1D267-9D69-824F-85A0-11CE16FC1676}"/>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42" name="Picture 1118" descr="screen">
                <a:extLst>
                  <a:ext uri="{FF2B5EF4-FFF2-40B4-BE49-F238E27FC236}">
                    <a16:creationId xmlns:a16="http://schemas.microsoft.com/office/drawing/2014/main" id="{2E865BDB-6379-4B4A-BA26-4B74B8ED7EB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1119">
                <a:extLst>
                  <a:ext uri="{FF2B5EF4-FFF2-40B4-BE49-F238E27FC236}">
                    <a16:creationId xmlns:a16="http://schemas.microsoft.com/office/drawing/2014/main" id="{D4C888E3-5CAE-5F46-B3DA-7FFA02698F43}"/>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4" name="Freeform 1120">
                <a:extLst>
                  <a:ext uri="{FF2B5EF4-FFF2-40B4-BE49-F238E27FC236}">
                    <a16:creationId xmlns:a16="http://schemas.microsoft.com/office/drawing/2014/main" id="{7DC724E0-C474-2342-937E-5530C2B713BC}"/>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Freeform 1121">
                <a:extLst>
                  <a:ext uri="{FF2B5EF4-FFF2-40B4-BE49-F238E27FC236}">
                    <a16:creationId xmlns:a16="http://schemas.microsoft.com/office/drawing/2014/main" id="{DBBADCB7-5AF1-B647-8187-B515342DFA6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Freeform 1122">
                <a:extLst>
                  <a:ext uri="{FF2B5EF4-FFF2-40B4-BE49-F238E27FC236}">
                    <a16:creationId xmlns:a16="http://schemas.microsoft.com/office/drawing/2014/main" id="{6A7E7781-A06C-4A46-B4D4-A2ADD7BC4CA2}"/>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Freeform 1123">
                <a:extLst>
                  <a:ext uri="{FF2B5EF4-FFF2-40B4-BE49-F238E27FC236}">
                    <a16:creationId xmlns:a16="http://schemas.microsoft.com/office/drawing/2014/main" id="{D6F87B20-8CEB-3547-A384-CF7630F9EEF1}"/>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Freeform 1124">
                <a:extLst>
                  <a:ext uri="{FF2B5EF4-FFF2-40B4-BE49-F238E27FC236}">
                    <a16:creationId xmlns:a16="http://schemas.microsoft.com/office/drawing/2014/main" id="{D4068BF3-7165-D94A-8083-B56B708AB056}"/>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9" name="Group 1125">
                <a:extLst>
                  <a:ext uri="{FF2B5EF4-FFF2-40B4-BE49-F238E27FC236}">
                    <a16:creationId xmlns:a16="http://schemas.microsoft.com/office/drawing/2014/main" id="{49F316BA-1EC8-1A4C-8646-3DB1066BE697}"/>
                  </a:ext>
                </a:extLst>
              </p:cNvPr>
              <p:cNvGrpSpPr>
                <a:grpSpLocks/>
              </p:cNvGrpSpPr>
              <p:nvPr/>
            </p:nvGrpSpPr>
            <p:grpSpPr bwMode="auto">
              <a:xfrm>
                <a:off x="7593395" y="3625649"/>
                <a:ext cx="64747" cy="27592"/>
                <a:chOff x="1740" y="2642"/>
                <a:chExt cx="752" cy="327"/>
              </a:xfrm>
            </p:grpSpPr>
            <p:sp>
              <p:nvSpPr>
                <p:cNvPr id="256" name="Freeform 1126">
                  <a:extLst>
                    <a:ext uri="{FF2B5EF4-FFF2-40B4-BE49-F238E27FC236}">
                      <a16:creationId xmlns:a16="http://schemas.microsoft.com/office/drawing/2014/main" id="{33FE59FB-DFE6-7341-B17A-E0B047418DE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127">
                  <a:extLst>
                    <a:ext uri="{FF2B5EF4-FFF2-40B4-BE49-F238E27FC236}">
                      <a16:creationId xmlns:a16="http://schemas.microsoft.com/office/drawing/2014/main" id="{598F8813-57C3-F84F-83C4-0B9E1718097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128">
                  <a:extLst>
                    <a:ext uri="{FF2B5EF4-FFF2-40B4-BE49-F238E27FC236}">
                      <a16:creationId xmlns:a16="http://schemas.microsoft.com/office/drawing/2014/main" id="{C6707220-A73C-4F42-B353-3DDAC39FA4D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129">
                  <a:extLst>
                    <a:ext uri="{FF2B5EF4-FFF2-40B4-BE49-F238E27FC236}">
                      <a16:creationId xmlns:a16="http://schemas.microsoft.com/office/drawing/2014/main" id="{69D8ADD5-9521-5041-AA09-96E118EB0A6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0" name="Freeform 1130">
                  <a:extLst>
                    <a:ext uri="{FF2B5EF4-FFF2-40B4-BE49-F238E27FC236}">
                      <a16:creationId xmlns:a16="http://schemas.microsoft.com/office/drawing/2014/main" id="{FDC2A7F7-5B56-B846-9E39-51BA6D5E4EB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1" name="Freeform 1131">
                  <a:extLst>
                    <a:ext uri="{FF2B5EF4-FFF2-40B4-BE49-F238E27FC236}">
                      <a16:creationId xmlns:a16="http://schemas.microsoft.com/office/drawing/2014/main" id="{D6672560-B106-9C4C-8CF0-929B184BD67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50" name="Freeform 1132">
                <a:extLst>
                  <a:ext uri="{FF2B5EF4-FFF2-40B4-BE49-F238E27FC236}">
                    <a16:creationId xmlns:a16="http://schemas.microsoft.com/office/drawing/2014/main" id="{BB1750B0-C777-0046-A734-2F93E4CD08A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Freeform 1133">
                <a:extLst>
                  <a:ext uri="{FF2B5EF4-FFF2-40B4-BE49-F238E27FC236}">
                    <a16:creationId xmlns:a16="http://schemas.microsoft.com/office/drawing/2014/main" id="{95867084-C6EF-724D-8778-CC07F1339CD9}"/>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Freeform 1134">
                <a:extLst>
                  <a:ext uri="{FF2B5EF4-FFF2-40B4-BE49-F238E27FC236}">
                    <a16:creationId xmlns:a16="http://schemas.microsoft.com/office/drawing/2014/main" id="{D1BD0E25-944D-7F46-A12A-B93EF1AE3B3F}"/>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Freeform 1135">
                <a:extLst>
                  <a:ext uri="{FF2B5EF4-FFF2-40B4-BE49-F238E27FC236}">
                    <a16:creationId xmlns:a16="http://schemas.microsoft.com/office/drawing/2014/main" id="{CF2CF5B5-622C-5343-B5D0-5391059D59D8}"/>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Freeform 1136">
                <a:extLst>
                  <a:ext uri="{FF2B5EF4-FFF2-40B4-BE49-F238E27FC236}">
                    <a16:creationId xmlns:a16="http://schemas.microsoft.com/office/drawing/2014/main" id="{6048412C-8C17-C140-AD3E-3A9012E700F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137">
                <a:extLst>
                  <a:ext uri="{FF2B5EF4-FFF2-40B4-BE49-F238E27FC236}">
                    <a16:creationId xmlns:a16="http://schemas.microsoft.com/office/drawing/2014/main" id="{EED18DA0-8875-9843-8A85-6A944F34957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3" name="Group 1139">
              <a:extLst>
                <a:ext uri="{FF2B5EF4-FFF2-40B4-BE49-F238E27FC236}">
                  <a16:creationId xmlns:a16="http://schemas.microsoft.com/office/drawing/2014/main" id="{D9004963-936C-DD47-9965-B9CCBB2F9661}"/>
                </a:ext>
              </a:extLst>
            </p:cNvPr>
            <p:cNvGrpSpPr>
              <a:grpSpLocks/>
            </p:cNvGrpSpPr>
            <p:nvPr/>
          </p:nvGrpSpPr>
          <p:grpSpPr bwMode="auto">
            <a:xfrm flipH="1">
              <a:off x="7985622" y="3537823"/>
              <a:ext cx="359261" cy="342045"/>
              <a:chOff x="2839" y="3501"/>
              <a:chExt cx="755" cy="803"/>
            </a:xfrm>
          </p:grpSpPr>
          <p:pic>
            <p:nvPicPr>
              <p:cNvPr id="237" name="Picture 1140" descr="desktop_computer_stylized_medium">
                <a:extLst>
                  <a:ext uri="{FF2B5EF4-FFF2-40B4-BE49-F238E27FC236}">
                    <a16:creationId xmlns:a16="http://schemas.microsoft.com/office/drawing/2014/main" id="{AD933EE7-0891-0146-A9F4-226FA7B27A1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41">
                <a:extLst>
                  <a:ext uri="{FF2B5EF4-FFF2-40B4-BE49-F238E27FC236}">
                    <a16:creationId xmlns:a16="http://schemas.microsoft.com/office/drawing/2014/main" id="{DAF83E23-262D-1043-8CCF-F63A734D8D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4" name="Group 233">
              <a:extLst>
                <a:ext uri="{FF2B5EF4-FFF2-40B4-BE49-F238E27FC236}">
                  <a16:creationId xmlns:a16="http://schemas.microsoft.com/office/drawing/2014/main" id="{B2958F6D-7B2A-364C-8D84-79D8C6C9B1F4}"/>
                </a:ext>
              </a:extLst>
            </p:cNvPr>
            <p:cNvGrpSpPr/>
            <p:nvPr/>
          </p:nvGrpSpPr>
          <p:grpSpPr>
            <a:xfrm>
              <a:off x="7797061" y="3296104"/>
              <a:ext cx="347997" cy="396620"/>
              <a:chOff x="7797061" y="3296104"/>
              <a:chExt cx="347997" cy="396620"/>
            </a:xfrm>
          </p:grpSpPr>
          <p:pic>
            <p:nvPicPr>
              <p:cNvPr id="235" name="Picture 571" descr="fridge2.png">
                <a:extLst>
                  <a:ext uri="{FF2B5EF4-FFF2-40B4-BE49-F238E27FC236}">
                    <a16:creationId xmlns:a16="http://schemas.microsoft.com/office/drawing/2014/main" id="{ABC51E46-52F9-3D42-AFBD-658C57251683}"/>
                  </a:ext>
                </a:extLst>
              </p:cNvPr>
              <p:cNvPicPr>
                <a:picLocks noChangeAspect="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1115" descr="antenna_stylized">
                <a:extLst>
                  <a:ext uri="{FF2B5EF4-FFF2-40B4-BE49-F238E27FC236}">
                    <a16:creationId xmlns:a16="http://schemas.microsoft.com/office/drawing/2014/main" id="{CED1EF09-FE8F-4B41-A745-0C14F13A12D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62" name="Group 261">
            <a:extLst>
              <a:ext uri="{FF2B5EF4-FFF2-40B4-BE49-F238E27FC236}">
                <a16:creationId xmlns:a16="http://schemas.microsoft.com/office/drawing/2014/main" id="{D44AFE4B-018B-ED4C-9212-23E48ADBCA41}"/>
              </a:ext>
            </a:extLst>
          </p:cNvPr>
          <p:cNvGrpSpPr/>
          <p:nvPr/>
        </p:nvGrpSpPr>
        <p:grpSpPr>
          <a:xfrm>
            <a:off x="7818164" y="3600763"/>
            <a:ext cx="518448" cy="1212242"/>
            <a:chOff x="11058573" y="3399165"/>
            <a:chExt cx="518448" cy="1212242"/>
          </a:xfrm>
        </p:grpSpPr>
        <p:grpSp>
          <p:nvGrpSpPr>
            <p:cNvPr id="263" name="Group 262">
              <a:extLst>
                <a:ext uri="{FF2B5EF4-FFF2-40B4-BE49-F238E27FC236}">
                  <a16:creationId xmlns:a16="http://schemas.microsoft.com/office/drawing/2014/main" id="{88B6667A-A701-7F4A-BC6C-316B6FF0EB2F}"/>
                </a:ext>
              </a:extLst>
            </p:cNvPr>
            <p:cNvGrpSpPr/>
            <p:nvPr/>
          </p:nvGrpSpPr>
          <p:grpSpPr>
            <a:xfrm>
              <a:off x="11087182" y="4159591"/>
              <a:ext cx="489839" cy="451816"/>
              <a:chOff x="5103720" y="2693365"/>
              <a:chExt cx="611650" cy="414788"/>
            </a:xfrm>
          </p:grpSpPr>
          <p:cxnSp>
            <p:nvCxnSpPr>
              <p:cNvPr id="270" name="Straight Connector 269">
                <a:extLst>
                  <a:ext uri="{FF2B5EF4-FFF2-40B4-BE49-F238E27FC236}">
                    <a16:creationId xmlns:a16="http://schemas.microsoft.com/office/drawing/2014/main" id="{9CDC29E2-BBEC-9244-8DA1-BD294F0ADE8E}"/>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71" name="Group 270">
                <a:extLst>
                  <a:ext uri="{FF2B5EF4-FFF2-40B4-BE49-F238E27FC236}">
                    <a16:creationId xmlns:a16="http://schemas.microsoft.com/office/drawing/2014/main" id="{F1BB320A-E6AC-5B4C-93BC-FEEFA612BE51}"/>
                  </a:ext>
                </a:extLst>
              </p:cNvPr>
              <p:cNvGrpSpPr/>
              <p:nvPr/>
            </p:nvGrpSpPr>
            <p:grpSpPr>
              <a:xfrm>
                <a:off x="5275406" y="2693365"/>
                <a:ext cx="439964" cy="414788"/>
                <a:chOff x="5275406" y="2711455"/>
                <a:chExt cx="452949" cy="405518"/>
              </a:xfrm>
            </p:grpSpPr>
            <p:pic>
              <p:nvPicPr>
                <p:cNvPr id="272" name="Picture 271" descr="server_rack.png">
                  <a:extLst>
                    <a:ext uri="{FF2B5EF4-FFF2-40B4-BE49-F238E27FC236}">
                      <a16:creationId xmlns:a16="http://schemas.microsoft.com/office/drawing/2014/main" id="{0F4317C8-49E4-AB46-BCF0-60D730DF38B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73" name="Picture 272" descr="server_rack.png">
                  <a:extLst>
                    <a:ext uri="{FF2B5EF4-FFF2-40B4-BE49-F238E27FC236}">
                      <a16:creationId xmlns:a16="http://schemas.microsoft.com/office/drawing/2014/main" id="{A01BED51-68E3-6C41-A693-5CB190F0B3E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74" name="Picture 273" descr="server_rack.png">
                  <a:extLst>
                    <a:ext uri="{FF2B5EF4-FFF2-40B4-BE49-F238E27FC236}">
                      <a16:creationId xmlns:a16="http://schemas.microsoft.com/office/drawing/2014/main" id="{F1BCC4B8-3FE3-614B-B2EF-7338DE5C761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264" name="Group 263">
              <a:extLst>
                <a:ext uri="{FF2B5EF4-FFF2-40B4-BE49-F238E27FC236}">
                  <a16:creationId xmlns:a16="http://schemas.microsoft.com/office/drawing/2014/main" id="{C8A9FE7F-7C9F-C84C-A0A1-1C947E8FD225}"/>
                </a:ext>
              </a:extLst>
            </p:cNvPr>
            <p:cNvGrpSpPr/>
            <p:nvPr/>
          </p:nvGrpSpPr>
          <p:grpSpPr>
            <a:xfrm>
              <a:off x="11058573" y="3399165"/>
              <a:ext cx="423724" cy="405973"/>
              <a:chOff x="5103720" y="2693365"/>
              <a:chExt cx="611650" cy="414788"/>
            </a:xfrm>
          </p:grpSpPr>
          <p:cxnSp>
            <p:nvCxnSpPr>
              <p:cNvPr id="265" name="Straight Connector 264">
                <a:extLst>
                  <a:ext uri="{FF2B5EF4-FFF2-40B4-BE49-F238E27FC236}">
                    <a16:creationId xmlns:a16="http://schemas.microsoft.com/office/drawing/2014/main" id="{8DB9B47F-7304-7A4A-A7A2-B3D20D4E444D}"/>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66" name="Group 265">
                <a:extLst>
                  <a:ext uri="{FF2B5EF4-FFF2-40B4-BE49-F238E27FC236}">
                    <a16:creationId xmlns:a16="http://schemas.microsoft.com/office/drawing/2014/main" id="{9A598477-96FD-D644-9846-B1BB6339137D}"/>
                  </a:ext>
                </a:extLst>
              </p:cNvPr>
              <p:cNvGrpSpPr/>
              <p:nvPr/>
            </p:nvGrpSpPr>
            <p:grpSpPr>
              <a:xfrm>
                <a:off x="5275406" y="2693365"/>
                <a:ext cx="439964" cy="414788"/>
                <a:chOff x="5275406" y="2711455"/>
                <a:chExt cx="452949" cy="405518"/>
              </a:xfrm>
            </p:grpSpPr>
            <p:pic>
              <p:nvPicPr>
                <p:cNvPr id="267" name="Picture 266" descr="server_rack.png">
                  <a:extLst>
                    <a:ext uri="{FF2B5EF4-FFF2-40B4-BE49-F238E27FC236}">
                      <a16:creationId xmlns:a16="http://schemas.microsoft.com/office/drawing/2014/main" id="{095B8966-EE73-8F44-A12C-C10C9978507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68" name="Picture 267" descr="server_rack.png">
                  <a:extLst>
                    <a:ext uri="{FF2B5EF4-FFF2-40B4-BE49-F238E27FC236}">
                      <a16:creationId xmlns:a16="http://schemas.microsoft.com/office/drawing/2014/main" id="{A3F9BE85-3AF6-3249-950A-217C66D0A2AE}"/>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69" name="Picture 268" descr="server_rack.png">
                  <a:extLst>
                    <a:ext uri="{FF2B5EF4-FFF2-40B4-BE49-F238E27FC236}">
                      <a16:creationId xmlns:a16="http://schemas.microsoft.com/office/drawing/2014/main" id="{72663D7C-9C3F-DA40-ACFE-B6C9A2140E74}"/>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275" name="Group 590">
            <a:extLst>
              <a:ext uri="{FF2B5EF4-FFF2-40B4-BE49-F238E27FC236}">
                <a16:creationId xmlns:a16="http://schemas.microsoft.com/office/drawing/2014/main" id="{0E5EB782-E0E2-2D48-B2DD-FD8EA24A76D3}"/>
              </a:ext>
            </a:extLst>
          </p:cNvPr>
          <p:cNvGrpSpPr>
            <a:grpSpLocks/>
          </p:cNvGrpSpPr>
          <p:nvPr/>
        </p:nvGrpSpPr>
        <p:grpSpPr bwMode="auto">
          <a:xfrm flipH="1">
            <a:off x="4734072" y="5072439"/>
            <a:ext cx="345630" cy="320302"/>
            <a:chOff x="2839" y="3501"/>
            <a:chExt cx="755" cy="803"/>
          </a:xfrm>
        </p:grpSpPr>
        <p:pic>
          <p:nvPicPr>
            <p:cNvPr id="276" name="Picture 591" descr="desktop_computer_stylized_medium">
              <a:extLst>
                <a:ext uri="{FF2B5EF4-FFF2-40B4-BE49-F238E27FC236}">
                  <a16:creationId xmlns:a16="http://schemas.microsoft.com/office/drawing/2014/main" id="{B1A64AC3-93FC-7D46-BA05-C8A4365E0422}"/>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 name="Freeform 592">
              <a:extLst>
                <a:ext uri="{FF2B5EF4-FFF2-40B4-BE49-F238E27FC236}">
                  <a16:creationId xmlns:a16="http://schemas.microsoft.com/office/drawing/2014/main" id="{6BF14B00-6CAE-014F-A59C-5A6E1391198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8" name="Group 1064">
            <a:extLst>
              <a:ext uri="{FF2B5EF4-FFF2-40B4-BE49-F238E27FC236}">
                <a16:creationId xmlns:a16="http://schemas.microsoft.com/office/drawing/2014/main" id="{7951DE67-1B86-B143-9CBC-5501BD8D94AC}"/>
              </a:ext>
            </a:extLst>
          </p:cNvPr>
          <p:cNvGrpSpPr>
            <a:grpSpLocks/>
          </p:cNvGrpSpPr>
          <p:nvPr/>
        </p:nvGrpSpPr>
        <p:grpSpPr bwMode="auto">
          <a:xfrm>
            <a:off x="5954898" y="6025087"/>
            <a:ext cx="310186" cy="307808"/>
            <a:chOff x="877" y="1008"/>
            <a:chExt cx="2747" cy="2591"/>
          </a:xfrm>
        </p:grpSpPr>
        <p:pic>
          <p:nvPicPr>
            <p:cNvPr id="279" name="Picture 1065" descr="antenna_stylized">
              <a:extLst>
                <a:ext uri="{FF2B5EF4-FFF2-40B4-BE49-F238E27FC236}">
                  <a16:creationId xmlns:a16="http://schemas.microsoft.com/office/drawing/2014/main" id="{B1F2AED3-0E3D-2D43-A954-6554CC0AFC33}"/>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 name="Picture 1066" descr="laptop_keyboard">
              <a:extLst>
                <a:ext uri="{FF2B5EF4-FFF2-40B4-BE49-F238E27FC236}">
                  <a16:creationId xmlns:a16="http://schemas.microsoft.com/office/drawing/2014/main" id="{211384EE-349F-294E-B229-6FB03723D88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 name="Freeform 1067">
              <a:extLst>
                <a:ext uri="{FF2B5EF4-FFF2-40B4-BE49-F238E27FC236}">
                  <a16:creationId xmlns:a16="http://schemas.microsoft.com/office/drawing/2014/main" id="{5EDD5BA3-2F27-A442-8752-48D09A3D496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82" name="Picture 1068" descr="screen">
              <a:extLst>
                <a:ext uri="{FF2B5EF4-FFF2-40B4-BE49-F238E27FC236}">
                  <a16:creationId xmlns:a16="http://schemas.microsoft.com/office/drawing/2014/main" id="{10224E9B-6FE9-FA41-96F2-B4EAD104F136}"/>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069">
              <a:extLst>
                <a:ext uri="{FF2B5EF4-FFF2-40B4-BE49-F238E27FC236}">
                  <a16:creationId xmlns:a16="http://schemas.microsoft.com/office/drawing/2014/main" id="{7F203ECD-BE4B-7A42-8D40-D46FB0A6F365}"/>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4" name="Freeform 1070">
              <a:extLst>
                <a:ext uri="{FF2B5EF4-FFF2-40B4-BE49-F238E27FC236}">
                  <a16:creationId xmlns:a16="http://schemas.microsoft.com/office/drawing/2014/main" id="{D28EC097-FE5C-B54E-B749-0AF699D87AD0}"/>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5" name="Freeform 1071">
              <a:extLst>
                <a:ext uri="{FF2B5EF4-FFF2-40B4-BE49-F238E27FC236}">
                  <a16:creationId xmlns:a16="http://schemas.microsoft.com/office/drawing/2014/main" id="{814120B1-8006-1B41-869E-2029C6E28035}"/>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6" name="Freeform 1072">
              <a:extLst>
                <a:ext uri="{FF2B5EF4-FFF2-40B4-BE49-F238E27FC236}">
                  <a16:creationId xmlns:a16="http://schemas.microsoft.com/office/drawing/2014/main" id="{0A886C02-AE34-6A41-9895-F0D951956AB8}"/>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7" name="Freeform 1073">
              <a:extLst>
                <a:ext uri="{FF2B5EF4-FFF2-40B4-BE49-F238E27FC236}">
                  <a16:creationId xmlns:a16="http://schemas.microsoft.com/office/drawing/2014/main" id="{A5484354-B02D-AB4D-9D77-AE7043FD61E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8" name="Freeform 1074">
              <a:extLst>
                <a:ext uri="{FF2B5EF4-FFF2-40B4-BE49-F238E27FC236}">
                  <a16:creationId xmlns:a16="http://schemas.microsoft.com/office/drawing/2014/main" id="{F4FD8A50-2573-2645-84E2-2B3A08840619}"/>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9" name="Group 1075">
              <a:extLst>
                <a:ext uri="{FF2B5EF4-FFF2-40B4-BE49-F238E27FC236}">
                  <a16:creationId xmlns:a16="http://schemas.microsoft.com/office/drawing/2014/main" id="{4E2AC5A6-3827-DD48-A056-70E2E938C793}"/>
                </a:ext>
              </a:extLst>
            </p:cNvPr>
            <p:cNvGrpSpPr>
              <a:grpSpLocks/>
            </p:cNvGrpSpPr>
            <p:nvPr/>
          </p:nvGrpSpPr>
          <p:grpSpPr bwMode="auto">
            <a:xfrm>
              <a:off x="1709" y="3008"/>
              <a:ext cx="507" cy="234"/>
              <a:chOff x="1740" y="2642"/>
              <a:chExt cx="752" cy="327"/>
            </a:xfrm>
          </p:grpSpPr>
          <p:sp>
            <p:nvSpPr>
              <p:cNvPr id="296" name="Freeform 1076">
                <a:extLst>
                  <a:ext uri="{FF2B5EF4-FFF2-40B4-BE49-F238E27FC236}">
                    <a16:creationId xmlns:a16="http://schemas.microsoft.com/office/drawing/2014/main" id="{6965E36F-322F-8E4C-B755-9C656885075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7" name="Freeform 1077">
                <a:extLst>
                  <a:ext uri="{FF2B5EF4-FFF2-40B4-BE49-F238E27FC236}">
                    <a16:creationId xmlns:a16="http://schemas.microsoft.com/office/drawing/2014/main" id="{9E5988A4-67DD-CE43-B290-B641B201FE3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8" name="Freeform 1078">
                <a:extLst>
                  <a:ext uri="{FF2B5EF4-FFF2-40B4-BE49-F238E27FC236}">
                    <a16:creationId xmlns:a16="http://schemas.microsoft.com/office/drawing/2014/main" id="{7ED2F9CF-9A11-A846-B686-0011B5C6DB52}"/>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079">
                <a:extLst>
                  <a:ext uri="{FF2B5EF4-FFF2-40B4-BE49-F238E27FC236}">
                    <a16:creationId xmlns:a16="http://schemas.microsoft.com/office/drawing/2014/main" id="{22648629-F8E7-334B-AAF7-CAD39969720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080">
                <a:extLst>
                  <a:ext uri="{FF2B5EF4-FFF2-40B4-BE49-F238E27FC236}">
                    <a16:creationId xmlns:a16="http://schemas.microsoft.com/office/drawing/2014/main" id="{C241B24C-14D9-964D-BC7F-36053379F2B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081">
                <a:extLst>
                  <a:ext uri="{FF2B5EF4-FFF2-40B4-BE49-F238E27FC236}">
                    <a16:creationId xmlns:a16="http://schemas.microsoft.com/office/drawing/2014/main" id="{DBA4F4AF-DCD1-704E-9204-C6AC9A27D9B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0" name="Freeform 1082">
              <a:extLst>
                <a:ext uri="{FF2B5EF4-FFF2-40B4-BE49-F238E27FC236}">
                  <a16:creationId xmlns:a16="http://schemas.microsoft.com/office/drawing/2014/main" id="{07FB7DE2-E31D-C649-9030-4E5B03249A24}"/>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1" name="Freeform 1083">
              <a:extLst>
                <a:ext uri="{FF2B5EF4-FFF2-40B4-BE49-F238E27FC236}">
                  <a16:creationId xmlns:a16="http://schemas.microsoft.com/office/drawing/2014/main" id="{835C4B90-A535-AD40-B98F-7805DF477D3A}"/>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084">
              <a:extLst>
                <a:ext uri="{FF2B5EF4-FFF2-40B4-BE49-F238E27FC236}">
                  <a16:creationId xmlns:a16="http://schemas.microsoft.com/office/drawing/2014/main" id="{F5EFA280-53D8-2849-B25C-668EFE36568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085">
              <a:extLst>
                <a:ext uri="{FF2B5EF4-FFF2-40B4-BE49-F238E27FC236}">
                  <a16:creationId xmlns:a16="http://schemas.microsoft.com/office/drawing/2014/main" id="{1B5A7269-8C6F-814F-BDD2-4F9BF780A14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086">
              <a:extLst>
                <a:ext uri="{FF2B5EF4-FFF2-40B4-BE49-F238E27FC236}">
                  <a16:creationId xmlns:a16="http://schemas.microsoft.com/office/drawing/2014/main" id="{16486DCE-E56F-C84C-9A77-C45F0037598D}"/>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087">
              <a:extLst>
                <a:ext uri="{FF2B5EF4-FFF2-40B4-BE49-F238E27FC236}">
                  <a16:creationId xmlns:a16="http://schemas.microsoft.com/office/drawing/2014/main" id="{FDD4F9B1-A0C6-EA41-AF99-34AAB8E3C09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2" name="Group 590">
            <a:extLst>
              <a:ext uri="{FF2B5EF4-FFF2-40B4-BE49-F238E27FC236}">
                <a16:creationId xmlns:a16="http://schemas.microsoft.com/office/drawing/2014/main" id="{BDC6B5F1-555C-574C-99D4-96EF3D8C508A}"/>
              </a:ext>
            </a:extLst>
          </p:cNvPr>
          <p:cNvGrpSpPr>
            <a:grpSpLocks/>
          </p:cNvGrpSpPr>
          <p:nvPr/>
        </p:nvGrpSpPr>
        <p:grpSpPr bwMode="auto">
          <a:xfrm flipH="1">
            <a:off x="4907126" y="5676935"/>
            <a:ext cx="345630" cy="320302"/>
            <a:chOff x="2839" y="3501"/>
            <a:chExt cx="755" cy="803"/>
          </a:xfrm>
        </p:grpSpPr>
        <p:pic>
          <p:nvPicPr>
            <p:cNvPr id="303" name="Picture 591" descr="desktop_computer_stylized_medium">
              <a:extLst>
                <a:ext uri="{FF2B5EF4-FFF2-40B4-BE49-F238E27FC236}">
                  <a16:creationId xmlns:a16="http://schemas.microsoft.com/office/drawing/2014/main" id="{3B06A57A-EA8F-6A43-9237-F0B20AE67F0C}"/>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4" name="Freeform 592">
              <a:extLst>
                <a:ext uri="{FF2B5EF4-FFF2-40B4-BE49-F238E27FC236}">
                  <a16:creationId xmlns:a16="http://schemas.microsoft.com/office/drawing/2014/main" id="{6C40BD2C-BA0F-8C4A-98C3-E72D12AD9B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5" name="Group 590">
            <a:extLst>
              <a:ext uri="{FF2B5EF4-FFF2-40B4-BE49-F238E27FC236}">
                <a16:creationId xmlns:a16="http://schemas.microsoft.com/office/drawing/2014/main" id="{9F0D6DD0-FAEE-4144-B7FA-0A3F45B819BE}"/>
              </a:ext>
            </a:extLst>
          </p:cNvPr>
          <p:cNvGrpSpPr>
            <a:grpSpLocks/>
          </p:cNvGrpSpPr>
          <p:nvPr/>
        </p:nvGrpSpPr>
        <p:grpSpPr bwMode="auto">
          <a:xfrm flipH="1">
            <a:off x="5305351" y="5698408"/>
            <a:ext cx="345630" cy="320302"/>
            <a:chOff x="2839" y="3501"/>
            <a:chExt cx="755" cy="803"/>
          </a:xfrm>
        </p:grpSpPr>
        <p:pic>
          <p:nvPicPr>
            <p:cNvPr id="306" name="Picture 591" descr="desktop_computer_stylized_medium">
              <a:extLst>
                <a:ext uri="{FF2B5EF4-FFF2-40B4-BE49-F238E27FC236}">
                  <a16:creationId xmlns:a16="http://schemas.microsoft.com/office/drawing/2014/main" id="{09220898-F8BC-4A4F-BB36-024C79384617}"/>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 name="Freeform 592">
              <a:extLst>
                <a:ext uri="{FF2B5EF4-FFF2-40B4-BE49-F238E27FC236}">
                  <a16:creationId xmlns:a16="http://schemas.microsoft.com/office/drawing/2014/main" id="{FC3CF58C-E730-A744-B1BD-52C1A549BE7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8" name="Group 1064">
            <a:extLst>
              <a:ext uri="{FF2B5EF4-FFF2-40B4-BE49-F238E27FC236}">
                <a16:creationId xmlns:a16="http://schemas.microsoft.com/office/drawing/2014/main" id="{DFA47618-8D8A-D346-95B9-8E1444D3040F}"/>
              </a:ext>
            </a:extLst>
          </p:cNvPr>
          <p:cNvGrpSpPr>
            <a:grpSpLocks/>
          </p:cNvGrpSpPr>
          <p:nvPr/>
        </p:nvGrpSpPr>
        <p:grpSpPr bwMode="auto">
          <a:xfrm>
            <a:off x="6287963" y="5967416"/>
            <a:ext cx="319264" cy="253379"/>
            <a:chOff x="877" y="1008"/>
            <a:chExt cx="2747" cy="2591"/>
          </a:xfrm>
        </p:grpSpPr>
        <p:pic>
          <p:nvPicPr>
            <p:cNvPr id="309" name="Picture 1065" descr="antenna_stylized">
              <a:extLst>
                <a:ext uri="{FF2B5EF4-FFF2-40B4-BE49-F238E27FC236}">
                  <a16:creationId xmlns:a16="http://schemas.microsoft.com/office/drawing/2014/main" id="{17BA4BF7-6EB2-5C4C-A0CA-F479E6ADDAF7}"/>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1066" descr="laptop_keyboard">
              <a:extLst>
                <a:ext uri="{FF2B5EF4-FFF2-40B4-BE49-F238E27FC236}">
                  <a16:creationId xmlns:a16="http://schemas.microsoft.com/office/drawing/2014/main" id="{3C1D902F-3BA4-2F49-B15B-A15DA195954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 name="Freeform 1067">
              <a:extLst>
                <a:ext uri="{FF2B5EF4-FFF2-40B4-BE49-F238E27FC236}">
                  <a16:creationId xmlns:a16="http://schemas.microsoft.com/office/drawing/2014/main" id="{2877382F-39A2-B148-AC69-CF8CEA81C2F2}"/>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12" name="Picture 1068" descr="screen">
              <a:extLst>
                <a:ext uri="{FF2B5EF4-FFF2-40B4-BE49-F238E27FC236}">
                  <a16:creationId xmlns:a16="http://schemas.microsoft.com/office/drawing/2014/main" id="{D9923942-B361-8447-A880-EC7F020ACCCA}"/>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3" name="Freeform 1069">
              <a:extLst>
                <a:ext uri="{FF2B5EF4-FFF2-40B4-BE49-F238E27FC236}">
                  <a16:creationId xmlns:a16="http://schemas.microsoft.com/office/drawing/2014/main" id="{47339972-CDB8-C04B-8EC1-2A9C6080DAB7}"/>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4" name="Freeform 1070">
              <a:extLst>
                <a:ext uri="{FF2B5EF4-FFF2-40B4-BE49-F238E27FC236}">
                  <a16:creationId xmlns:a16="http://schemas.microsoft.com/office/drawing/2014/main" id="{8DBA4658-58F1-7147-A932-124385DA6475}"/>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5" name="Freeform 1071">
              <a:extLst>
                <a:ext uri="{FF2B5EF4-FFF2-40B4-BE49-F238E27FC236}">
                  <a16:creationId xmlns:a16="http://schemas.microsoft.com/office/drawing/2014/main" id="{847D92F2-204A-7C46-B3AC-FE5A37636940}"/>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Freeform 1072">
              <a:extLst>
                <a:ext uri="{FF2B5EF4-FFF2-40B4-BE49-F238E27FC236}">
                  <a16:creationId xmlns:a16="http://schemas.microsoft.com/office/drawing/2014/main" id="{A9A67ED7-B095-1A4E-8E37-40AF41246D3B}"/>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7" name="Freeform 1073">
              <a:extLst>
                <a:ext uri="{FF2B5EF4-FFF2-40B4-BE49-F238E27FC236}">
                  <a16:creationId xmlns:a16="http://schemas.microsoft.com/office/drawing/2014/main" id="{DF82D2B1-635A-714E-9305-B919A51A3B0F}"/>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8" name="Freeform 1074">
              <a:extLst>
                <a:ext uri="{FF2B5EF4-FFF2-40B4-BE49-F238E27FC236}">
                  <a16:creationId xmlns:a16="http://schemas.microsoft.com/office/drawing/2014/main" id="{5AAFF1EB-A288-8F4F-B78A-EE009576E6FA}"/>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19" name="Group 1075">
              <a:extLst>
                <a:ext uri="{FF2B5EF4-FFF2-40B4-BE49-F238E27FC236}">
                  <a16:creationId xmlns:a16="http://schemas.microsoft.com/office/drawing/2014/main" id="{7B7346F9-40BA-D049-8504-716739D549E8}"/>
                </a:ext>
              </a:extLst>
            </p:cNvPr>
            <p:cNvGrpSpPr>
              <a:grpSpLocks/>
            </p:cNvGrpSpPr>
            <p:nvPr/>
          </p:nvGrpSpPr>
          <p:grpSpPr bwMode="auto">
            <a:xfrm>
              <a:off x="1709" y="3008"/>
              <a:ext cx="507" cy="234"/>
              <a:chOff x="1740" y="2642"/>
              <a:chExt cx="752" cy="327"/>
            </a:xfrm>
          </p:grpSpPr>
          <p:sp>
            <p:nvSpPr>
              <p:cNvPr id="326" name="Freeform 1076">
                <a:extLst>
                  <a:ext uri="{FF2B5EF4-FFF2-40B4-BE49-F238E27FC236}">
                    <a16:creationId xmlns:a16="http://schemas.microsoft.com/office/drawing/2014/main" id="{70A0B529-8702-5248-85CB-6A6D9AA049DF}"/>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1077">
                <a:extLst>
                  <a:ext uri="{FF2B5EF4-FFF2-40B4-BE49-F238E27FC236}">
                    <a16:creationId xmlns:a16="http://schemas.microsoft.com/office/drawing/2014/main" id="{4EEC6B41-23FE-6343-9647-DDDB7181DFD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Freeform 1078">
                <a:extLst>
                  <a:ext uri="{FF2B5EF4-FFF2-40B4-BE49-F238E27FC236}">
                    <a16:creationId xmlns:a16="http://schemas.microsoft.com/office/drawing/2014/main" id="{0EABB596-A6BA-F740-B45B-0FF3A31F2BA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9" name="Freeform 1079">
                <a:extLst>
                  <a:ext uri="{FF2B5EF4-FFF2-40B4-BE49-F238E27FC236}">
                    <a16:creationId xmlns:a16="http://schemas.microsoft.com/office/drawing/2014/main" id="{09242A2C-92CE-F44A-983E-EC9DAABC0FA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0" name="Freeform 1080">
                <a:extLst>
                  <a:ext uri="{FF2B5EF4-FFF2-40B4-BE49-F238E27FC236}">
                    <a16:creationId xmlns:a16="http://schemas.microsoft.com/office/drawing/2014/main" id="{6466CBF5-6D5A-6F48-8E95-EE6BC0BAF42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1" name="Freeform 1081">
                <a:extLst>
                  <a:ext uri="{FF2B5EF4-FFF2-40B4-BE49-F238E27FC236}">
                    <a16:creationId xmlns:a16="http://schemas.microsoft.com/office/drawing/2014/main" id="{7570717D-AC26-0E41-B941-D7539925AE6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0" name="Freeform 1082">
              <a:extLst>
                <a:ext uri="{FF2B5EF4-FFF2-40B4-BE49-F238E27FC236}">
                  <a16:creationId xmlns:a16="http://schemas.microsoft.com/office/drawing/2014/main" id="{841F1253-B022-344F-B950-24A406B516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1" name="Freeform 1083">
              <a:extLst>
                <a:ext uri="{FF2B5EF4-FFF2-40B4-BE49-F238E27FC236}">
                  <a16:creationId xmlns:a16="http://schemas.microsoft.com/office/drawing/2014/main" id="{AB15C824-EB5B-B748-A3EC-CC23D2A2F6E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2" name="Freeform 1084">
              <a:extLst>
                <a:ext uri="{FF2B5EF4-FFF2-40B4-BE49-F238E27FC236}">
                  <a16:creationId xmlns:a16="http://schemas.microsoft.com/office/drawing/2014/main" id="{71527C9D-21F9-E94E-8A55-013031DB30D5}"/>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Freeform 1085">
              <a:extLst>
                <a:ext uri="{FF2B5EF4-FFF2-40B4-BE49-F238E27FC236}">
                  <a16:creationId xmlns:a16="http://schemas.microsoft.com/office/drawing/2014/main" id="{BCC55649-0489-E549-A39F-9E8CC1F620C2}"/>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4" name="Freeform 1086">
              <a:extLst>
                <a:ext uri="{FF2B5EF4-FFF2-40B4-BE49-F238E27FC236}">
                  <a16:creationId xmlns:a16="http://schemas.microsoft.com/office/drawing/2014/main" id="{41231CA3-2B9E-9548-90CC-CBE0D7C26A9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Freeform 1087">
              <a:extLst>
                <a:ext uri="{FF2B5EF4-FFF2-40B4-BE49-F238E27FC236}">
                  <a16:creationId xmlns:a16="http://schemas.microsoft.com/office/drawing/2014/main" id="{F2D603F0-5286-EF42-A4CF-2B2011084AA3}"/>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32" name="Freeform 984">
            <a:extLst>
              <a:ext uri="{FF2B5EF4-FFF2-40B4-BE49-F238E27FC236}">
                <a16:creationId xmlns:a16="http://schemas.microsoft.com/office/drawing/2014/main" id="{9032EBDB-7D1E-B449-9716-5090592BDF34}"/>
              </a:ext>
            </a:extLst>
          </p:cNvPr>
          <p:cNvSpPr>
            <a:spLocks/>
          </p:cNvSpPr>
          <p:nvPr/>
        </p:nvSpPr>
        <p:spPr bwMode="auto">
          <a:xfrm>
            <a:off x="6906810" y="5809249"/>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3" name="Freeform 986">
            <a:extLst>
              <a:ext uri="{FF2B5EF4-FFF2-40B4-BE49-F238E27FC236}">
                <a16:creationId xmlns:a16="http://schemas.microsoft.com/office/drawing/2014/main" id="{472A2A5F-8871-694C-B232-AC5219C80A8A}"/>
              </a:ext>
            </a:extLst>
          </p:cNvPr>
          <p:cNvSpPr>
            <a:spLocks/>
          </p:cNvSpPr>
          <p:nvPr/>
        </p:nvSpPr>
        <p:spPr bwMode="auto">
          <a:xfrm>
            <a:off x="6913187" y="5829201"/>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4" name="Freeform 987">
            <a:extLst>
              <a:ext uri="{FF2B5EF4-FFF2-40B4-BE49-F238E27FC236}">
                <a16:creationId xmlns:a16="http://schemas.microsoft.com/office/drawing/2014/main" id="{23AD45D6-2919-0043-8446-78C078CC9836}"/>
              </a:ext>
            </a:extLst>
          </p:cNvPr>
          <p:cNvSpPr>
            <a:spLocks/>
          </p:cNvSpPr>
          <p:nvPr/>
        </p:nvSpPr>
        <p:spPr bwMode="auto">
          <a:xfrm>
            <a:off x="6908735" y="5985031"/>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5" name="Rectangle 988">
            <a:extLst>
              <a:ext uri="{FF2B5EF4-FFF2-40B4-BE49-F238E27FC236}">
                <a16:creationId xmlns:a16="http://schemas.microsoft.com/office/drawing/2014/main" id="{CEAA138C-A0DC-9442-AED8-104D07D78702}"/>
              </a:ext>
            </a:extLst>
          </p:cNvPr>
          <p:cNvSpPr>
            <a:spLocks noChangeArrowheads="1"/>
          </p:cNvSpPr>
          <p:nvPr/>
        </p:nvSpPr>
        <p:spPr bwMode="auto">
          <a:xfrm>
            <a:off x="6779516" y="5846677"/>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6" name="Group 989">
            <a:extLst>
              <a:ext uri="{FF2B5EF4-FFF2-40B4-BE49-F238E27FC236}">
                <a16:creationId xmlns:a16="http://schemas.microsoft.com/office/drawing/2014/main" id="{FA886832-235D-4041-9C03-AD33F0ECFEF9}"/>
              </a:ext>
            </a:extLst>
          </p:cNvPr>
          <p:cNvGrpSpPr>
            <a:grpSpLocks/>
          </p:cNvGrpSpPr>
          <p:nvPr/>
        </p:nvGrpSpPr>
        <p:grpSpPr bwMode="auto">
          <a:xfrm>
            <a:off x="6844366" y="5843473"/>
            <a:ext cx="69903" cy="21117"/>
            <a:chOff x="614" y="2568"/>
            <a:chExt cx="725" cy="139"/>
          </a:xfrm>
        </p:grpSpPr>
        <p:sp>
          <p:nvSpPr>
            <p:cNvPr id="337" name="AutoShape 990">
              <a:extLst>
                <a:ext uri="{FF2B5EF4-FFF2-40B4-BE49-F238E27FC236}">
                  <a16:creationId xmlns:a16="http://schemas.microsoft.com/office/drawing/2014/main" id="{DD1DC9DB-013D-6B4C-A472-4A22F455813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AutoShape 991">
              <a:extLst>
                <a:ext uri="{FF2B5EF4-FFF2-40B4-BE49-F238E27FC236}">
                  <a16:creationId xmlns:a16="http://schemas.microsoft.com/office/drawing/2014/main" id="{EABCADC0-3BCF-414A-89BA-FF21F629C091}"/>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9" name="Rectangle 992">
            <a:extLst>
              <a:ext uri="{FF2B5EF4-FFF2-40B4-BE49-F238E27FC236}">
                <a16:creationId xmlns:a16="http://schemas.microsoft.com/office/drawing/2014/main" id="{E6739617-9F17-D043-AE16-B057CB000495}"/>
              </a:ext>
            </a:extLst>
          </p:cNvPr>
          <p:cNvSpPr>
            <a:spLocks noChangeArrowheads="1"/>
          </p:cNvSpPr>
          <p:nvPr/>
        </p:nvSpPr>
        <p:spPr bwMode="auto">
          <a:xfrm>
            <a:off x="6780719" y="589502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0" name="Group 993">
            <a:extLst>
              <a:ext uri="{FF2B5EF4-FFF2-40B4-BE49-F238E27FC236}">
                <a16:creationId xmlns:a16="http://schemas.microsoft.com/office/drawing/2014/main" id="{7BD86CE2-BBAD-954D-A426-7A24C122F8AC}"/>
              </a:ext>
            </a:extLst>
          </p:cNvPr>
          <p:cNvGrpSpPr>
            <a:grpSpLocks/>
          </p:cNvGrpSpPr>
          <p:nvPr/>
        </p:nvGrpSpPr>
        <p:grpSpPr bwMode="auto">
          <a:xfrm>
            <a:off x="6844126" y="5890950"/>
            <a:ext cx="69903" cy="19515"/>
            <a:chOff x="614" y="2568"/>
            <a:chExt cx="725" cy="139"/>
          </a:xfrm>
        </p:grpSpPr>
        <p:sp>
          <p:nvSpPr>
            <p:cNvPr id="341" name="AutoShape 994">
              <a:extLst>
                <a:ext uri="{FF2B5EF4-FFF2-40B4-BE49-F238E27FC236}">
                  <a16:creationId xmlns:a16="http://schemas.microsoft.com/office/drawing/2014/main" id="{FDF9C73A-C181-AB4A-B6B6-4030B1B36D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2" name="AutoShape 995">
              <a:extLst>
                <a:ext uri="{FF2B5EF4-FFF2-40B4-BE49-F238E27FC236}">
                  <a16:creationId xmlns:a16="http://schemas.microsoft.com/office/drawing/2014/main" id="{143C4AED-B8A1-0B40-9A1D-9F7D903399F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3" name="Rectangle 996">
            <a:extLst>
              <a:ext uri="{FF2B5EF4-FFF2-40B4-BE49-F238E27FC236}">
                <a16:creationId xmlns:a16="http://schemas.microsoft.com/office/drawing/2014/main" id="{E6C698E7-4F93-334B-8ACD-184E0EF45424}"/>
              </a:ext>
            </a:extLst>
          </p:cNvPr>
          <p:cNvSpPr>
            <a:spLocks noChangeArrowheads="1"/>
          </p:cNvSpPr>
          <p:nvPr/>
        </p:nvSpPr>
        <p:spPr bwMode="auto">
          <a:xfrm>
            <a:off x="6780719" y="594337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Rectangle 997">
            <a:extLst>
              <a:ext uri="{FF2B5EF4-FFF2-40B4-BE49-F238E27FC236}">
                <a16:creationId xmlns:a16="http://schemas.microsoft.com/office/drawing/2014/main" id="{FBF68FF6-F058-9948-BDF6-22816ECBD5CC}"/>
              </a:ext>
            </a:extLst>
          </p:cNvPr>
          <p:cNvSpPr>
            <a:spLocks noChangeArrowheads="1"/>
          </p:cNvSpPr>
          <p:nvPr/>
        </p:nvSpPr>
        <p:spPr bwMode="auto">
          <a:xfrm>
            <a:off x="6781922" y="5987216"/>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5" name="Group 998">
            <a:extLst>
              <a:ext uri="{FF2B5EF4-FFF2-40B4-BE49-F238E27FC236}">
                <a16:creationId xmlns:a16="http://schemas.microsoft.com/office/drawing/2014/main" id="{84015BC0-F35E-A64E-A4EF-B5111B8CD2B5}"/>
              </a:ext>
            </a:extLst>
          </p:cNvPr>
          <p:cNvGrpSpPr>
            <a:grpSpLocks/>
          </p:cNvGrpSpPr>
          <p:nvPr/>
        </p:nvGrpSpPr>
        <p:grpSpPr bwMode="auto">
          <a:xfrm>
            <a:off x="6842682" y="5983138"/>
            <a:ext cx="70024" cy="21991"/>
            <a:chOff x="614" y="2568"/>
            <a:chExt cx="725" cy="139"/>
          </a:xfrm>
        </p:grpSpPr>
        <p:sp>
          <p:nvSpPr>
            <p:cNvPr id="346" name="AutoShape 999">
              <a:extLst>
                <a:ext uri="{FF2B5EF4-FFF2-40B4-BE49-F238E27FC236}">
                  <a16:creationId xmlns:a16="http://schemas.microsoft.com/office/drawing/2014/main" id="{B9250D5C-3062-EE4A-9B90-6029DE681D99}"/>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AutoShape 1000">
              <a:extLst>
                <a:ext uri="{FF2B5EF4-FFF2-40B4-BE49-F238E27FC236}">
                  <a16:creationId xmlns:a16="http://schemas.microsoft.com/office/drawing/2014/main" id="{2BB56E19-9992-DD49-ACD7-8C6AEBC2374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8" name="Freeform 1001">
            <a:extLst>
              <a:ext uri="{FF2B5EF4-FFF2-40B4-BE49-F238E27FC236}">
                <a16:creationId xmlns:a16="http://schemas.microsoft.com/office/drawing/2014/main" id="{A69CF77E-ABA3-B84F-875C-D80AB379C5F8}"/>
              </a:ext>
            </a:extLst>
          </p:cNvPr>
          <p:cNvSpPr>
            <a:spLocks/>
          </p:cNvSpPr>
          <p:nvPr/>
        </p:nvSpPr>
        <p:spPr bwMode="auto">
          <a:xfrm>
            <a:off x="6909217" y="5943379"/>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9" name="Group 1002">
            <a:extLst>
              <a:ext uri="{FF2B5EF4-FFF2-40B4-BE49-F238E27FC236}">
                <a16:creationId xmlns:a16="http://schemas.microsoft.com/office/drawing/2014/main" id="{1CA8411D-5C78-C147-8EFC-7EC1819D1D86}"/>
              </a:ext>
            </a:extLst>
          </p:cNvPr>
          <p:cNvGrpSpPr>
            <a:grpSpLocks/>
          </p:cNvGrpSpPr>
          <p:nvPr/>
        </p:nvGrpSpPr>
        <p:grpSpPr bwMode="auto">
          <a:xfrm>
            <a:off x="6843163" y="5939447"/>
            <a:ext cx="70024" cy="20243"/>
            <a:chOff x="614" y="2568"/>
            <a:chExt cx="725" cy="139"/>
          </a:xfrm>
        </p:grpSpPr>
        <p:sp>
          <p:nvSpPr>
            <p:cNvPr id="350" name="AutoShape 1003">
              <a:extLst>
                <a:ext uri="{FF2B5EF4-FFF2-40B4-BE49-F238E27FC236}">
                  <a16:creationId xmlns:a16="http://schemas.microsoft.com/office/drawing/2014/main" id="{FEDD15E7-3B9D-E24A-89A5-C6A2BBF1B55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1004">
              <a:extLst>
                <a:ext uri="{FF2B5EF4-FFF2-40B4-BE49-F238E27FC236}">
                  <a16:creationId xmlns:a16="http://schemas.microsoft.com/office/drawing/2014/main" id="{58836C3A-B4C3-4D48-9606-C0558767C06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52" name="Rectangle 1005">
            <a:extLst>
              <a:ext uri="{FF2B5EF4-FFF2-40B4-BE49-F238E27FC236}">
                <a16:creationId xmlns:a16="http://schemas.microsoft.com/office/drawing/2014/main" id="{EF6B2C42-9228-0D49-AF94-D00A27CE1A07}"/>
              </a:ext>
            </a:extLst>
          </p:cNvPr>
          <p:cNvSpPr>
            <a:spLocks noChangeArrowheads="1"/>
          </p:cNvSpPr>
          <p:nvPr/>
        </p:nvSpPr>
        <p:spPr bwMode="auto">
          <a:xfrm>
            <a:off x="6904163" y="5808666"/>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Freeform 1006">
            <a:extLst>
              <a:ext uri="{FF2B5EF4-FFF2-40B4-BE49-F238E27FC236}">
                <a16:creationId xmlns:a16="http://schemas.microsoft.com/office/drawing/2014/main" id="{E1DBDB08-0048-4640-B68E-AABB540E8B46}"/>
              </a:ext>
            </a:extLst>
          </p:cNvPr>
          <p:cNvSpPr>
            <a:spLocks/>
          </p:cNvSpPr>
          <p:nvPr/>
        </p:nvSpPr>
        <p:spPr bwMode="auto">
          <a:xfrm>
            <a:off x="6912104" y="5892844"/>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4" name="Freeform 1007">
            <a:extLst>
              <a:ext uri="{FF2B5EF4-FFF2-40B4-BE49-F238E27FC236}">
                <a16:creationId xmlns:a16="http://schemas.microsoft.com/office/drawing/2014/main" id="{10818ED5-611B-BE44-B6C1-30B266CEA1B6}"/>
              </a:ext>
            </a:extLst>
          </p:cNvPr>
          <p:cNvSpPr>
            <a:spLocks/>
          </p:cNvSpPr>
          <p:nvPr/>
        </p:nvSpPr>
        <p:spPr bwMode="auto">
          <a:xfrm>
            <a:off x="6912465" y="5845221"/>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5" name="Oval 1008">
            <a:extLst>
              <a:ext uri="{FF2B5EF4-FFF2-40B4-BE49-F238E27FC236}">
                <a16:creationId xmlns:a16="http://schemas.microsoft.com/office/drawing/2014/main" id="{16A2C556-5720-644B-96D5-68C8F9139533}"/>
              </a:ext>
            </a:extLst>
          </p:cNvPr>
          <p:cNvSpPr>
            <a:spLocks noChangeArrowheads="1"/>
          </p:cNvSpPr>
          <p:nvPr/>
        </p:nvSpPr>
        <p:spPr bwMode="auto">
          <a:xfrm>
            <a:off x="6936528" y="6126444"/>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6" name="Freeform 1009">
            <a:extLst>
              <a:ext uri="{FF2B5EF4-FFF2-40B4-BE49-F238E27FC236}">
                <a16:creationId xmlns:a16="http://schemas.microsoft.com/office/drawing/2014/main" id="{81F56CD7-CAB5-334E-A95F-64FB75DC4553}"/>
              </a:ext>
            </a:extLst>
          </p:cNvPr>
          <p:cNvSpPr>
            <a:spLocks/>
          </p:cNvSpPr>
          <p:nvPr/>
        </p:nvSpPr>
        <p:spPr bwMode="auto">
          <a:xfrm>
            <a:off x="6910901" y="6126881"/>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7" name="AutoShape 1010">
            <a:extLst>
              <a:ext uri="{FF2B5EF4-FFF2-40B4-BE49-F238E27FC236}">
                <a16:creationId xmlns:a16="http://schemas.microsoft.com/office/drawing/2014/main" id="{9F8EAFD5-1CA6-CE46-9869-959F521C7F35}"/>
              </a:ext>
            </a:extLst>
          </p:cNvPr>
          <p:cNvSpPr>
            <a:spLocks noChangeArrowheads="1"/>
          </p:cNvSpPr>
          <p:nvPr/>
        </p:nvSpPr>
        <p:spPr bwMode="auto">
          <a:xfrm>
            <a:off x="6771094" y="6135765"/>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8" name="AutoShape 1011">
            <a:extLst>
              <a:ext uri="{FF2B5EF4-FFF2-40B4-BE49-F238E27FC236}">
                <a16:creationId xmlns:a16="http://schemas.microsoft.com/office/drawing/2014/main" id="{0163BC00-3DB2-6A4C-81B7-BDDD352CFFC7}"/>
              </a:ext>
            </a:extLst>
          </p:cNvPr>
          <p:cNvSpPr>
            <a:spLocks noChangeArrowheads="1"/>
          </p:cNvSpPr>
          <p:nvPr/>
        </p:nvSpPr>
        <p:spPr bwMode="auto">
          <a:xfrm>
            <a:off x="6779516" y="6141444"/>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9" name="Oval 1012">
            <a:extLst>
              <a:ext uri="{FF2B5EF4-FFF2-40B4-BE49-F238E27FC236}">
                <a16:creationId xmlns:a16="http://schemas.microsoft.com/office/drawing/2014/main" id="{518E4B31-0615-5549-A60A-E052516D2319}"/>
              </a:ext>
            </a:extLst>
          </p:cNvPr>
          <p:cNvSpPr>
            <a:spLocks noChangeArrowheads="1"/>
          </p:cNvSpPr>
          <p:nvPr/>
        </p:nvSpPr>
        <p:spPr bwMode="auto">
          <a:xfrm>
            <a:off x="6791427"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0" name="Oval 1013">
            <a:extLst>
              <a:ext uri="{FF2B5EF4-FFF2-40B4-BE49-F238E27FC236}">
                <a16:creationId xmlns:a16="http://schemas.microsoft.com/office/drawing/2014/main" id="{7B5FBCCA-CCA9-DC4C-95E7-391208FFF81E}"/>
              </a:ext>
            </a:extLst>
          </p:cNvPr>
          <p:cNvSpPr>
            <a:spLocks noChangeArrowheads="1"/>
          </p:cNvSpPr>
          <p:nvPr/>
        </p:nvSpPr>
        <p:spPr bwMode="auto">
          <a:xfrm>
            <a:off x="6813084" y="6093093"/>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1" name="Oval 1014">
            <a:extLst>
              <a:ext uri="{FF2B5EF4-FFF2-40B4-BE49-F238E27FC236}">
                <a16:creationId xmlns:a16="http://schemas.microsoft.com/office/drawing/2014/main" id="{AFDC7FCB-2F1A-5042-A036-63ACAB3B0C42}"/>
              </a:ext>
            </a:extLst>
          </p:cNvPr>
          <p:cNvSpPr>
            <a:spLocks noChangeArrowheads="1"/>
          </p:cNvSpPr>
          <p:nvPr/>
        </p:nvSpPr>
        <p:spPr bwMode="auto">
          <a:xfrm>
            <a:off x="6833418"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2" name="Rectangle 1015">
            <a:extLst>
              <a:ext uri="{FF2B5EF4-FFF2-40B4-BE49-F238E27FC236}">
                <a16:creationId xmlns:a16="http://schemas.microsoft.com/office/drawing/2014/main" id="{F727FFB7-BF01-1F46-9D9E-9D5E4DE8FF49}"/>
              </a:ext>
            </a:extLst>
          </p:cNvPr>
          <p:cNvSpPr>
            <a:spLocks noChangeArrowheads="1"/>
          </p:cNvSpPr>
          <p:nvPr/>
        </p:nvSpPr>
        <p:spPr bwMode="auto">
          <a:xfrm>
            <a:off x="6882627" y="6013722"/>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63" name="Group 590">
            <a:extLst>
              <a:ext uri="{FF2B5EF4-FFF2-40B4-BE49-F238E27FC236}">
                <a16:creationId xmlns:a16="http://schemas.microsoft.com/office/drawing/2014/main" id="{74594D33-7B4A-9C4A-B427-0FAC6A3BF3C6}"/>
              </a:ext>
            </a:extLst>
          </p:cNvPr>
          <p:cNvGrpSpPr>
            <a:grpSpLocks/>
          </p:cNvGrpSpPr>
          <p:nvPr/>
        </p:nvGrpSpPr>
        <p:grpSpPr bwMode="auto">
          <a:xfrm flipH="1">
            <a:off x="4527198" y="5453338"/>
            <a:ext cx="345630" cy="320302"/>
            <a:chOff x="2839" y="3501"/>
            <a:chExt cx="755" cy="803"/>
          </a:xfrm>
        </p:grpSpPr>
        <p:pic>
          <p:nvPicPr>
            <p:cNvPr id="364" name="Picture 591" descr="desktop_computer_stylized_medium">
              <a:extLst>
                <a:ext uri="{FF2B5EF4-FFF2-40B4-BE49-F238E27FC236}">
                  <a16:creationId xmlns:a16="http://schemas.microsoft.com/office/drawing/2014/main" id="{EFC7DF1D-1F60-234A-A19E-5E7FD8C6B819}"/>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 name="Freeform 592">
              <a:extLst>
                <a:ext uri="{FF2B5EF4-FFF2-40B4-BE49-F238E27FC236}">
                  <a16:creationId xmlns:a16="http://schemas.microsoft.com/office/drawing/2014/main" id="{DCD434F7-36BC-CB4D-8542-D58E0892209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66" name="Group 652">
            <a:extLst>
              <a:ext uri="{FF2B5EF4-FFF2-40B4-BE49-F238E27FC236}">
                <a16:creationId xmlns:a16="http://schemas.microsoft.com/office/drawing/2014/main" id="{FE0749AD-B5F9-0B4F-9912-0D138E68C612}"/>
              </a:ext>
            </a:extLst>
          </p:cNvPr>
          <p:cNvGrpSpPr>
            <a:grpSpLocks/>
          </p:cNvGrpSpPr>
          <p:nvPr/>
        </p:nvGrpSpPr>
        <p:grpSpPr bwMode="auto">
          <a:xfrm>
            <a:off x="4712859" y="2375563"/>
            <a:ext cx="397547" cy="306949"/>
            <a:chOff x="2751" y="1851"/>
            <a:chExt cx="462" cy="478"/>
          </a:xfrm>
        </p:grpSpPr>
        <p:pic>
          <p:nvPicPr>
            <p:cNvPr id="367" name="Picture 653" descr="iphone_stylized_small">
              <a:extLst>
                <a:ext uri="{FF2B5EF4-FFF2-40B4-BE49-F238E27FC236}">
                  <a16:creationId xmlns:a16="http://schemas.microsoft.com/office/drawing/2014/main" id="{55DC35A9-5D7B-2344-9544-595A59DF0F51}"/>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654" descr="antenna_radiation_stylized">
              <a:extLst>
                <a:ext uri="{FF2B5EF4-FFF2-40B4-BE49-F238E27FC236}">
                  <a16:creationId xmlns:a16="http://schemas.microsoft.com/office/drawing/2014/main" id="{648D4CBC-C6CE-E948-BFBC-2B4E4C0F501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69" name="Group 950">
            <a:extLst>
              <a:ext uri="{FF2B5EF4-FFF2-40B4-BE49-F238E27FC236}">
                <a16:creationId xmlns:a16="http://schemas.microsoft.com/office/drawing/2014/main" id="{B9157F43-8D3E-934B-B098-8C13D287B646}"/>
              </a:ext>
            </a:extLst>
          </p:cNvPr>
          <p:cNvGrpSpPr>
            <a:grpSpLocks/>
          </p:cNvGrpSpPr>
          <p:nvPr/>
        </p:nvGrpSpPr>
        <p:grpSpPr bwMode="auto">
          <a:xfrm>
            <a:off x="7007207" y="5446229"/>
            <a:ext cx="177192" cy="330833"/>
            <a:chOff x="4140" y="429"/>
            <a:chExt cx="1425" cy="2396"/>
          </a:xfrm>
        </p:grpSpPr>
        <p:sp>
          <p:nvSpPr>
            <p:cNvPr id="370" name="Freeform 951">
              <a:extLst>
                <a:ext uri="{FF2B5EF4-FFF2-40B4-BE49-F238E27FC236}">
                  <a16:creationId xmlns:a16="http://schemas.microsoft.com/office/drawing/2014/main" id="{3CC165E8-5808-4C4C-842B-6B64BF1A4AB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1" name="Rectangle 952">
              <a:extLst>
                <a:ext uri="{FF2B5EF4-FFF2-40B4-BE49-F238E27FC236}">
                  <a16:creationId xmlns:a16="http://schemas.microsoft.com/office/drawing/2014/main" id="{E42B5865-4EED-7747-8C9D-6AF96C4BE8E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2" name="Freeform 953">
              <a:extLst>
                <a:ext uri="{FF2B5EF4-FFF2-40B4-BE49-F238E27FC236}">
                  <a16:creationId xmlns:a16="http://schemas.microsoft.com/office/drawing/2014/main" id="{04C657EA-0E1D-CD4C-998E-C6698B25005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954">
              <a:extLst>
                <a:ext uri="{FF2B5EF4-FFF2-40B4-BE49-F238E27FC236}">
                  <a16:creationId xmlns:a16="http://schemas.microsoft.com/office/drawing/2014/main" id="{0081EC2A-ED17-E940-B30C-FD018D24DC8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Rectangle 955">
              <a:extLst>
                <a:ext uri="{FF2B5EF4-FFF2-40B4-BE49-F238E27FC236}">
                  <a16:creationId xmlns:a16="http://schemas.microsoft.com/office/drawing/2014/main" id="{285ED3E6-1C62-0C4F-8C1E-757D2B96B2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5" name="Group 956">
              <a:extLst>
                <a:ext uri="{FF2B5EF4-FFF2-40B4-BE49-F238E27FC236}">
                  <a16:creationId xmlns:a16="http://schemas.microsoft.com/office/drawing/2014/main" id="{AEC0E1CB-799C-584B-AA17-E6ED390A5971}"/>
                </a:ext>
              </a:extLst>
            </p:cNvPr>
            <p:cNvGrpSpPr>
              <a:grpSpLocks/>
            </p:cNvGrpSpPr>
            <p:nvPr/>
          </p:nvGrpSpPr>
          <p:grpSpPr bwMode="auto">
            <a:xfrm>
              <a:off x="4749" y="668"/>
              <a:ext cx="581" cy="145"/>
              <a:chOff x="614" y="2568"/>
              <a:chExt cx="725" cy="139"/>
            </a:xfrm>
          </p:grpSpPr>
          <p:sp>
            <p:nvSpPr>
              <p:cNvPr id="400" name="AutoShape 957">
                <a:extLst>
                  <a:ext uri="{FF2B5EF4-FFF2-40B4-BE49-F238E27FC236}">
                    <a16:creationId xmlns:a16="http://schemas.microsoft.com/office/drawing/2014/main" id="{BFD6BC96-6DD7-8249-971E-7A6431DE515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01" name="AutoShape 958">
                <a:extLst>
                  <a:ext uri="{FF2B5EF4-FFF2-40B4-BE49-F238E27FC236}">
                    <a16:creationId xmlns:a16="http://schemas.microsoft.com/office/drawing/2014/main" id="{7136BF1A-5BDD-EE4E-8563-E53448E3C74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6" name="Rectangle 959">
              <a:extLst>
                <a:ext uri="{FF2B5EF4-FFF2-40B4-BE49-F238E27FC236}">
                  <a16:creationId xmlns:a16="http://schemas.microsoft.com/office/drawing/2014/main" id="{8245B411-036D-D243-A29A-6C8A24D9EC8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7" name="Group 960">
              <a:extLst>
                <a:ext uri="{FF2B5EF4-FFF2-40B4-BE49-F238E27FC236}">
                  <a16:creationId xmlns:a16="http://schemas.microsoft.com/office/drawing/2014/main" id="{998BFA06-D769-2B45-967D-20B6DF4E688A}"/>
                </a:ext>
              </a:extLst>
            </p:cNvPr>
            <p:cNvGrpSpPr>
              <a:grpSpLocks/>
            </p:cNvGrpSpPr>
            <p:nvPr/>
          </p:nvGrpSpPr>
          <p:grpSpPr bwMode="auto">
            <a:xfrm>
              <a:off x="4747" y="994"/>
              <a:ext cx="581" cy="134"/>
              <a:chOff x="614" y="2568"/>
              <a:chExt cx="725" cy="139"/>
            </a:xfrm>
          </p:grpSpPr>
          <p:sp>
            <p:nvSpPr>
              <p:cNvPr id="398" name="AutoShape 961">
                <a:extLst>
                  <a:ext uri="{FF2B5EF4-FFF2-40B4-BE49-F238E27FC236}">
                    <a16:creationId xmlns:a16="http://schemas.microsoft.com/office/drawing/2014/main" id="{B41A50C2-84FC-9D47-B6C0-F75D2EEA314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9" name="AutoShape 962">
                <a:extLst>
                  <a:ext uri="{FF2B5EF4-FFF2-40B4-BE49-F238E27FC236}">
                    <a16:creationId xmlns:a16="http://schemas.microsoft.com/office/drawing/2014/main" id="{162FEE75-60EF-ED4B-8F62-43CC9E2BA8E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8" name="Rectangle 963">
              <a:extLst>
                <a:ext uri="{FF2B5EF4-FFF2-40B4-BE49-F238E27FC236}">
                  <a16:creationId xmlns:a16="http://schemas.microsoft.com/office/drawing/2014/main" id="{45210630-A956-A643-BA83-8B3AC84AD0F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9" name="Rectangle 964">
              <a:extLst>
                <a:ext uri="{FF2B5EF4-FFF2-40B4-BE49-F238E27FC236}">
                  <a16:creationId xmlns:a16="http://schemas.microsoft.com/office/drawing/2014/main" id="{EA864705-E6F3-0149-9FB8-F2D6510013C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80" name="Group 965">
              <a:extLst>
                <a:ext uri="{FF2B5EF4-FFF2-40B4-BE49-F238E27FC236}">
                  <a16:creationId xmlns:a16="http://schemas.microsoft.com/office/drawing/2014/main" id="{5FA6E92E-3F4C-B34B-8A73-73A726321F34}"/>
                </a:ext>
              </a:extLst>
            </p:cNvPr>
            <p:cNvGrpSpPr>
              <a:grpSpLocks/>
            </p:cNvGrpSpPr>
            <p:nvPr/>
          </p:nvGrpSpPr>
          <p:grpSpPr bwMode="auto">
            <a:xfrm>
              <a:off x="4735" y="1627"/>
              <a:ext cx="582" cy="151"/>
              <a:chOff x="614" y="2568"/>
              <a:chExt cx="725" cy="139"/>
            </a:xfrm>
          </p:grpSpPr>
          <p:sp>
            <p:nvSpPr>
              <p:cNvPr id="396" name="AutoShape 966">
                <a:extLst>
                  <a:ext uri="{FF2B5EF4-FFF2-40B4-BE49-F238E27FC236}">
                    <a16:creationId xmlns:a16="http://schemas.microsoft.com/office/drawing/2014/main" id="{A6336F1E-6BE8-B445-9185-62BF8173839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7" name="AutoShape 967">
                <a:extLst>
                  <a:ext uri="{FF2B5EF4-FFF2-40B4-BE49-F238E27FC236}">
                    <a16:creationId xmlns:a16="http://schemas.microsoft.com/office/drawing/2014/main" id="{BCC9FB72-268F-8647-9D4C-FA7C9DF585A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1" name="Freeform 968">
              <a:extLst>
                <a:ext uri="{FF2B5EF4-FFF2-40B4-BE49-F238E27FC236}">
                  <a16:creationId xmlns:a16="http://schemas.microsoft.com/office/drawing/2014/main" id="{E4BA31FD-CC32-B04B-A952-BB07796E550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82" name="Group 969">
              <a:extLst>
                <a:ext uri="{FF2B5EF4-FFF2-40B4-BE49-F238E27FC236}">
                  <a16:creationId xmlns:a16="http://schemas.microsoft.com/office/drawing/2014/main" id="{31CF1811-4A2F-6440-8069-87CF0C232076}"/>
                </a:ext>
              </a:extLst>
            </p:cNvPr>
            <p:cNvGrpSpPr>
              <a:grpSpLocks/>
            </p:cNvGrpSpPr>
            <p:nvPr/>
          </p:nvGrpSpPr>
          <p:grpSpPr bwMode="auto">
            <a:xfrm>
              <a:off x="4739" y="1327"/>
              <a:ext cx="582" cy="139"/>
              <a:chOff x="614" y="2568"/>
              <a:chExt cx="725" cy="139"/>
            </a:xfrm>
          </p:grpSpPr>
          <p:sp>
            <p:nvSpPr>
              <p:cNvPr id="394" name="AutoShape 970">
                <a:extLst>
                  <a:ext uri="{FF2B5EF4-FFF2-40B4-BE49-F238E27FC236}">
                    <a16:creationId xmlns:a16="http://schemas.microsoft.com/office/drawing/2014/main" id="{5317896D-09DC-D14B-8A55-9B7FAC0FB9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5" name="AutoShape 971">
                <a:extLst>
                  <a:ext uri="{FF2B5EF4-FFF2-40B4-BE49-F238E27FC236}">
                    <a16:creationId xmlns:a16="http://schemas.microsoft.com/office/drawing/2014/main" id="{4C39BD1C-93C0-4A4A-A896-BA5A0DA18C5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3" name="Rectangle 972">
              <a:extLst>
                <a:ext uri="{FF2B5EF4-FFF2-40B4-BE49-F238E27FC236}">
                  <a16:creationId xmlns:a16="http://schemas.microsoft.com/office/drawing/2014/main" id="{C407462A-F1F1-8147-8BCF-ABE45E4DFE0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4" name="Freeform 973">
              <a:extLst>
                <a:ext uri="{FF2B5EF4-FFF2-40B4-BE49-F238E27FC236}">
                  <a16:creationId xmlns:a16="http://schemas.microsoft.com/office/drawing/2014/main" id="{9CC74385-D63E-3D48-9561-40BDDCB29BD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Freeform 974">
              <a:extLst>
                <a:ext uri="{FF2B5EF4-FFF2-40B4-BE49-F238E27FC236}">
                  <a16:creationId xmlns:a16="http://schemas.microsoft.com/office/drawing/2014/main" id="{BE3EC3AB-107D-0246-A7B3-BB9AAAAE2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Oval 975">
              <a:extLst>
                <a:ext uri="{FF2B5EF4-FFF2-40B4-BE49-F238E27FC236}">
                  <a16:creationId xmlns:a16="http://schemas.microsoft.com/office/drawing/2014/main" id="{D5CE143B-6BEE-164A-8AF2-5503243890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7" name="Freeform 976">
              <a:extLst>
                <a:ext uri="{FF2B5EF4-FFF2-40B4-BE49-F238E27FC236}">
                  <a16:creationId xmlns:a16="http://schemas.microsoft.com/office/drawing/2014/main" id="{EADD20C0-41F8-1048-B5B0-3DFEAAD82EA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AutoShape 977">
              <a:extLst>
                <a:ext uri="{FF2B5EF4-FFF2-40B4-BE49-F238E27FC236}">
                  <a16:creationId xmlns:a16="http://schemas.microsoft.com/office/drawing/2014/main" id="{ECF1DC30-C215-FE45-B385-194BBD2D264A}"/>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9" name="AutoShape 978">
              <a:extLst>
                <a:ext uri="{FF2B5EF4-FFF2-40B4-BE49-F238E27FC236}">
                  <a16:creationId xmlns:a16="http://schemas.microsoft.com/office/drawing/2014/main" id="{03A3B6DC-8081-054C-BE2C-B7B161B1580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0" name="Oval 979">
              <a:extLst>
                <a:ext uri="{FF2B5EF4-FFF2-40B4-BE49-F238E27FC236}">
                  <a16:creationId xmlns:a16="http://schemas.microsoft.com/office/drawing/2014/main" id="{D0F88E4B-F42F-334A-8BFA-E3A20C22B2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1" name="Oval 980">
              <a:extLst>
                <a:ext uri="{FF2B5EF4-FFF2-40B4-BE49-F238E27FC236}">
                  <a16:creationId xmlns:a16="http://schemas.microsoft.com/office/drawing/2014/main" id="{9B2E4BDA-3866-F94F-ABE0-15F24D717C8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2" name="Oval 981">
              <a:extLst>
                <a:ext uri="{FF2B5EF4-FFF2-40B4-BE49-F238E27FC236}">
                  <a16:creationId xmlns:a16="http://schemas.microsoft.com/office/drawing/2014/main" id="{56DB147D-629E-9046-BAA3-982B5C6ADC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3" name="Rectangle 982">
              <a:extLst>
                <a:ext uri="{FF2B5EF4-FFF2-40B4-BE49-F238E27FC236}">
                  <a16:creationId xmlns:a16="http://schemas.microsoft.com/office/drawing/2014/main" id="{593005B5-9EA3-BC40-ADCD-6E476DA3F21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22" name="Group 950">
            <a:extLst>
              <a:ext uri="{FF2B5EF4-FFF2-40B4-BE49-F238E27FC236}">
                <a16:creationId xmlns:a16="http://schemas.microsoft.com/office/drawing/2014/main" id="{2C88078D-8080-EA45-BE11-6937F08FD107}"/>
              </a:ext>
            </a:extLst>
          </p:cNvPr>
          <p:cNvGrpSpPr>
            <a:grpSpLocks/>
          </p:cNvGrpSpPr>
          <p:nvPr/>
        </p:nvGrpSpPr>
        <p:grpSpPr bwMode="auto">
          <a:xfrm>
            <a:off x="6755725" y="5788678"/>
            <a:ext cx="214974" cy="403920"/>
            <a:chOff x="4140" y="429"/>
            <a:chExt cx="1425" cy="2396"/>
          </a:xfrm>
        </p:grpSpPr>
        <p:sp>
          <p:nvSpPr>
            <p:cNvPr id="423" name="Freeform 951">
              <a:extLst>
                <a:ext uri="{FF2B5EF4-FFF2-40B4-BE49-F238E27FC236}">
                  <a16:creationId xmlns:a16="http://schemas.microsoft.com/office/drawing/2014/main" id="{E22BAF54-8ABB-A64A-A3BC-EFCC80AF031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4" name="Rectangle 952">
              <a:extLst>
                <a:ext uri="{FF2B5EF4-FFF2-40B4-BE49-F238E27FC236}">
                  <a16:creationId xmlns:a16="http://schemas.microsoft.com/office/drawing/2014/main" id="{70CEEF7E-1A13-4C4F-9A8B-26C63846358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Freeform 953">
              <a:extLst>
                <a:ext uri="{FF2B5EF4-FFF2-40B4-BE49-F238E27FC236}">
                  <a16:creationId xmlns:a16="http://schemas.microsoft.com/office/drawing/2014/main" id="{5E7A472A-D60E-EA43-9EEA-9C98812766E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6" name="Freeform 954">
              <a:extLst>
                <a:ext uri="{FF2B5EF4-FFF2-40B4-BE49-F238E27FC236}">
                  <a16:creationId xmlns:a16="http://schemas.microsoft.com/office/drawing/2014/main" id="{0B728029-E4DD-C649-8B6F-020F1D45DE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7" name="Rectangle 955">
              <a:extLst>
                <a:ext uri="{FF2B5EF4-FFF2-40B4-BE49-F238E27FC236}">
                  <a16:creationId xmlns:a16="http://schemas.microsoft.com/office/drawing/2014/main" id="{7AB8509C-DB39-0742-A0FA-D25DAC3D866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8" name="Group 956">
              <a:extLst>
                <a:ext uri="{FF2B5EF4-FFF2-40B4-BE49-F238E27FC236}">
                  <a16:creationId xmlns:a16="http://schemas.microsoft.com/office/drawing/2014/main" id="{80F51709-BB01-1846-B67C-CE4ECE8086DA}"/>
                </a:ext>
              </a:extLst>
            </p:cNvPr>
            <p:cNvGrpSpPr>
              <a:grpSpLocks/>
            </p:cNvGrpSpPr>
            <p:nvPr/>
          </p:nvGrpSpPr>
          <p:grpSpPr bwMode="auto">
            <a:xfrm>
              <a:off x="4749" y="668"/>
              <a:ext cx="581" cy="145"/>
              <a:chOff x="614" y="2568"/>
              <a:chExt cx="725" cy="139"/>
            </a:xfrm>
          </p:grpSpPr>
          <p:sp>
            <p:nvSpPr>
              <p:cNvPr id="453" name="AutoShape 957">
                <a:extLst>
                  <a:ext uri="{FF2B5EF4-FFF2-40B4-BE49-F238E27FC236}">
                    <a16:creationId xmlns:a16="http://schemas.microsoft.com/office/drawing/2014/main" id="{E2BD17DD-EF15-A24D-931E-D245AB96FB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4" name="AutoShape 958">
                <a:extLst>
                  <a:ext uri="{FF2B5EF4-FFF2-40B4-BE49-F238E27FC236}">
                    <a16:creationId xmlns:a16="http://schemas.microsoft.com/office/drawing/2014/main" id="{6AF84E87-0716-E94B-B53E-6D18A0B3794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Rectangle 959">
              <a:extLst>
                <a:ext uri="{FF2B5EF4-FFF2-40B4-BE49-F238E27FC236}">
                  <a16:creationId xmlns:a16="http://schemas.microsoft.com/office/drawing/2014/main" id="{95BF9831-579A-FF41-8D72-2BCCAAF12B36}"/>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0" name="Group 960">
              <a:extLst>
                <a:ext uri="{FF2B5EF4-FFF2-40B4-BE49-F238E27FC236}">
                  <a16:creationId xmlns:a16="http://schemas.microsoft.com/office/drawing/2014/main" id="{E1AF8D4B-B5CD-0146-92AA-CEAC352EF781}"/>
                </a:ext>
              </a:extLst>
            </p:cNvPr>
            <p:cNvGrpSpPr>
              <a:grpSpLocks/>
            </p:cNvGrpSpPr>
            <p:nvPr/>
          </p:nvGrpSpPr>
          <p:grpSpPr bwMode="auto">
            <a:xfrm>
              <a:off x="4747" y="994"/>
              <a:ext cx="581" cy="134"/>
              <a:chOff x="614" y="2568"/>
              <a:chExt cx="725" cy="139"/>
            </a:xfrm>
          </p:grpSpPr>
          <p:sp>
            <p:nvSpPr>
              <p:cNvPr id="451" name="AutoShape 961">
                <a:extLst>
                  <a:ext uri="{FF2B5EF4-FFF2-40B4-BE49-F238E27FC236}">
                    <a16:creationId xmlns:a16="http://schemas.microsoft.com/office/drawing/2014/main" id="{6DD6AD4F-E915-AE4B-8BA8-798ED2FC2D1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2" name="AutoShape 962">
                <a:extLst>
                  <a:ext uri="{FF2B5EF4-FFF2-40B4-BE49-F238E27FC236}">
                    <a16:creationId xmlns:a16="http://schemas.microsoft.com/office/drawing/2014/main" id="{37494D8C-E2F6-0D47-A148-7B8E9D83E32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1" name="Rectangle 963">
              <a:extLst>
                <a:ext uri="{FF2B5EF4-FFF2-40B4-BE49-F238E27FC236}">
                  <a16:creationId xmlns:a16="http://schemas.microsoft.com/office/drawing/2014/main" id="{63841D79-6444-EB42-A0E7-87B52BF56B8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Rectangle 964">
              <a:extLst>
                <a:ext uri="{FF2B5EF4-FFF2-40B4-BE49-F238E27FC236}">
                  <a16:creationId xmlns:a16="http://schemas.microsoft.com/office/drawing/2014/main" id="{DF0659B3-21D4-D44C-9B15-1179D0B853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3" name="Group 965">
              <a:extLst>
                <a:ext uri="{FF2B5EF4-FFF2-40B4-BE49-F238E27FC236}">
                  <a16:creationId xmlns:a16="http://schemas.microsoft.com/office/drawing/2014/main" id="{40E0CB97-B718-1840-9DBF-01D8A8A10D4A}"/>
                </a:ext>
              </a:extLst>
            </p:cNvPr>
            <p:cNvGrpSpPr>
              <a:grpSpLocks/>
            </p:cNvGrpSpPr>
            <p:nvPr/>
          </p:nvGrpSpPr>
          <p:grpSpPr bwMode="auto">
            <a:xfrm>
              <a:off x="4735" y="1627"/>
              <a:ext cx="582" cy="151"/>
              <a:chOff x="614" y="2568"/>
              <a:chExt cx="725" cy="139"/>
            </a:xfrm>
          </p:grpSpPr>
          <p:sp>
            <p:nvSpPr>
              <p:cNvPr id="449" name="AutoShape 966">
                <a:extLst>
                  <a:ext uri="{FF2B5EF4-FFF2-40B4-BE49-F238E27FC236}">
                    <a16:creationId xmlns:a16="http://schemas.microsoft.com/office/drawing/2014/main" id="{13184E4A-912C-0042-9B50-7801628E1CB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0" name="AutoShape 967">
                <a:extLst>
                  <a:ext uri="{FF2B5EF4-FFF2-40B4-BE49-F238E27FC236}">
                    <a16:creationId xmlns:a16="http://schemas.microsoft.com/office/drawing/2014/main" id="{EC497607-7A68-3442-8889-DC5379D468A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4" name="Freeform 968">
              <a:extLst>
                <a:ext uri="{FF2B5EF4-FFF2-40B4-BE49-F238E27FC236}">
                  <a16:creationId xmlns:a16="http://schemas.microsoft.com/office/drawing/2014/main" id="{052CE7AF-A97E-A341-AFD5-C7FAE94F405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5" name="Group 969">
              <a:extLst>
                <a:ext uri="{FF2B5EF4-FFF2-40B4-BE49-F238E27FC236}">
                  <a16:creationId xmlns:a16="http://schemas.microsoft.com/office/drawing/2014/main" id="{EE384ACB-D1B7-8947-A46E-908F4C27436E}"/>
                </a:ext>
              </a:extLst>
            </p:cNvPr>
            <p:cNvGrpSpPr>
              <a:grpSpLocks/>
            </p:cNvGrpSpPr>
            <p:nvPr/>
          </p:nvGrpSpPr>
          <p:grpSpPr bwMode="auto">
            <a:xfrm>
              <a:off x="4739" y="1327"/>
              <a:ext cx="582" cy="139"/>
              <a:chOff x="614" y="2568"/>
              <a:chExt cx="725" cy="139"/>
            </a:xfrm>
          </p:grpSpPr>
          <p:sp>
            <p:nvSpPr>
              <p:cNvPr id="447" name="AutoShape 970">
                <a:extLst>
                  <a:ext uri="{FF2B5EF4-FFF2-40B4-BE49-F238E27FC236}">
                    <a16:creationId xmlns:a16="http://schemas.microsoft.com/office/drawing/2014/main" id="{E31703BD-0E29-4342-866F-C1BACFF6A33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8" name="AutoShape 971">
                <a:extLst>
                  <a:ext uri="{FF2B5EF4-FFF2-40B4-BE49-F238E27FC236}">
                    <a16:creationId xmlns:a16="http://schemas.microsoft.com/office/drawing/2014/main" id="{EEA60274-2682-3A48-9AE3-69FF0DCF1C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6" name="Rectangle 972">
              <a:extLst>
                <a:ext uri="{FF2B5EF4-FFF2-40B4-BE49-F238E27FC236}">
                  <a16:creationId xmlns:a16="http://schemas.microsoft.com/office/drawing/2014/main" id="{967A71FE-66B2-954A-9379-E42B8F0894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973">
              <a:extLst>
                <a:ext uri="{FF2B5EF4-FFF2-40B4-BE49-F238E27FC236}">
                  <a16:creationId xmlns:a16="http://schemas.microsoft.com/office/drawing/2014/main" id="{6FB307DE-995F-3B4C-A113-98D6582145F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Freeform 974">
              <a:extLst>
                <a:ext uri="{FF2B5EF4-FFF2-40B4-BE49-F238E27FC236}">
                  <a16:creationId xmlns:a16="http://schemas.microsoft.com/office/drawing/2014/main" id="{90D5EB6A-3270-FA40-8319-F741130BA9A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9" name="Oval 975">
              <a:extLst>
                <a:ext uri="{FF2B5EF4-FFF2-40B4-BE49-F238E27FC236}">
                  <a16:creationId xmlns:a16="http://schemas.microsoft.com/office/drawing/2014/main" id="{77280D7B-B4B9-A843-AC20-94979FDF9D6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Freeform 976">
              <a:extLst>
                <a:ext uri="{FF2B5EF4-FFF2-40B4-BE49-F238E27FC236}">
                  <a16:creationId xmlns:a16="http://schemas.microsoft.com/office/drawing/2014/main" id="{80A419D8-1581-3A46-8EBA-5776012410C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1" name="AutoShape 977">
              <a:extLst>
                <a:ext uri="{FF2B5EF4-FFF2-40B4-BE49-F238E27FC236}">
                  <a16:creationId xmlns:a16="http://schemas.microsoft.com/office/drawing/2014/main" id="{EED639F0-33CC-254D-99A1-DD03522710E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AutoShape 978">
              <a:extLst>
                <a:ext uri="{FF2B5EF4-FFF2-40B4-BE49-F238E27FC236}">
                  <a16:creationId xmlns:a16="http://schemas.microsoft.com/office/drawing/2014/main" id="{522FF7C6-4EA8-7D47-B430-79E5E05762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Oval 979">
              <a:extLst>
                <a:ext uri="{FF2B5EF4-FFF2-40B4-BE49-F238E27FC236}">
                  <a16:creationId xmlns:a16="http://schemas.microsoft.com/office/drawing/2014/main" id="{242F954B-88E5-B048-98E9-40F0D761A7A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4" name="Oval 980">
              <a:extLst>
                <a:ext uri="{FF2B5EF4-FFF2-40B4-BE49-F238E27FC236}">
                  <a16:creationId xmlns:a16="http://schemas.microsoft.com/office/drawing/2014/main" id="{A6EF718B-8D3A-514F-B044-003F6C6340F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5" name="Oval 981">
              <a:extLst>
                <a:ext uri="{FF2B5EF4-FFF2-40B4-BE49-F238E27FC236}">
                  <a16:creationId xmlns:a16="http://schemas.microsoft.com/office/drawing/2014/main" id="{813F1E73-B64A-F54B-8A38-E17C7DD8A27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6" name="Rectangle 982">
              <a:extLst>
                <a:ext uri="{FF2B5EF4-FFF2-40B4-BE49-F238E27FC236}">
                  <a16:creationId xmlns:a16="http://schemas.microsoft.com/office/drawing/2014/main" id="{1857FA82-EB0A-EE41-839B-BECD0ED3932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55" name="Group 454">
            <a:extLst>
              <a:ext uri="{FF2B5EF4-FFF2-40B4-BE49-F238E27FC236}">
                <a16:creationId xmlns:a16="http://schemas.microsoft.com/office/drawing/2014/main" id="{591BE906-E595-B649-963F-9A97A62BC9DB}"/>
              </a:ext>
            </a:extLst>
          </p:cNvPr>
          <p:cNvGrpSpPr/>
          <p:nvPr/>
        </p:nvGrpSpPr>
        <p:grpSpPr>
          <a:xfrm>
            <a:off x="5852005" y="4128902"/>
            <a:ext cx="367224" cy="240304"/>
            <a:chOff x="7493876" y="2774731"/>
            <a:chExt cx="1481958" cy="894622"/>
          </a:xfrm>
        </p:grpSpPr>
        <p:sp>
          <p:nvSpPr>
            <p:cNvPr id="456" name="Freeform 455">
              <a:extLst>
                <a:ext uri="{FF2B5EF4-FFF2-40B4-BE49-F238E27FC236}">
                  <a16:creationId xmlns:a16="http://schemas.microsoft.com/office/drawing/2014/main" id="{D1AFE997-42EF-E448-84B8-2664DED57AD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3B88C418-A94C-D74A-A8F4-7D50E4559A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91C76761-D3F7-8F49-B804-7516AA435A6E}"/>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D0D84ED2-8EEB-A14E-9D0D-A8D7EE1C2B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83F7D618-DF6E-CD4E-ABFD-7248C8AFF79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5BA0C0F4-859C-2948-A8E4-EC63C482D2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1870235E-870D-8C4E-B97F-5CC2B2BDFC9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84C8D354-1A5C-954E-A9BC-AE2AE525994E}"/>
              </a:ext>
            </a:extLst>
          </p:cNvPr>
          <p:cNvGrpSpPr/>
          <p:nvPr/>
        </p:nvGrpSpPr>
        <p:grpSpPr>
          <a:xfrm>
            <a:off x="6354771" y="4172041"/>
            <a:ext cx="367224" cy="240304"/>
            <a:chOff x="7493876" y="2774731"/>
            <a:chExt cx="1481958" cy="894622"/>
          </a:xfrm>
        </p:grpSpPr>
        <p:sp>
          <p:nvSpPr>
            <p:cNvPr id="464" name="Freeform 463">
              <a:extLst>
                <a:ext uri="{FF2B5EF4-FFF2-40B4-BE49-F238E27FC236}">
                  <a16:creationId xmlns:a16="http://schemas.microsoft.com/office/drawing/2014/main" id="{A346C2E2-A35A-F443-958E-38A56CF06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35A632E8-91D7-9F48-A5E8-DD6E26B4165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013B46E4-7B99-B94B-BFDA-24FAEED73CA9}"/>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173B8FAB-A8E5-6B4A-A08D-F3609F6771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7B9814D-5838-D941-8349-97C5392D74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60AAD9FD-2FFA-9D46-AD4B-D81718FB65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EF273E9D-EC6B-5F40-9E84-0AFD9D1856B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1" name="Group 470">
            <a:extLst>
              <a:ext uri="{FF2B5EF4-FFF2-40B4-BE49-F238E27FC236}">
                <a16:creationId xmlns:a16="http://schemas.microsoft.com/office/drawing/2014/main" id="{A683812E-0AC0-DF46-919D-742D7417E9F1}"/>
              </a:ext>
            </a:extLst>
          </p:cNvPr>
          <p:cNvGrpSpPr/>
          <p:nvPr/>
        </p:nvGrpSpPr>
        <p:grpSpPr>
          <a:xfrm>
            <a:off x="4803287" y="4138272"/>
            <a:ext cx="354986" cy="175668"/>
            <a:chOff x="7493876" y="2774731"/>
            <a:chExt cx="1481958" cy="894622"/>
          </a:xfrm>
        </p:grpSpPr>
        <p:sp>
          <p:nvSpPr>
            <p:cNvPr id="472" name="Freeform 471">
              <a:extLst>
                <a:ext uri="{FF2B5EF4-FFF2-40B4-BE49-F238E27FC236}">
                  <a16:creationId xmlns:a16="http://schemas.microsoft.com/office/drawing/2014/main" id="{78234E6D-A63E-BA4F-AB1C-0085126905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749AC48C-EAAA-E742-BD1E-509EBB5A281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A273955-F11B-084E-8F81-A93F1595AC79}"/>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242F04B4-366A-F644-842F-AAD4C932014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2D06F4AF-B529-BF4C-8F2B-2D2E3E98C9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BD6BC977-8A89-AE40-9EE6-A2C4F381502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956D2CE5-06D6-0348-AF0E-BFA9ECC42A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B788976E-B4F1-384B-A7A5-32372906D00D}"/>
              </a:ext>
            </a:extLst>
          </p:cNvPr>
          <p:cNvGrpSpPr/>
          <p:nvPr/>
        </p:nvGrpSpPr>
        <p:grpSpPr>
          <a:xfrm>
            <a:off x="6001110" y="4947964"/>
            <a:ext cx="393760" cy="218578"/>
            <a:chOff x="7493876" y="2774731"/>
            <a:chExt cx="1481958" cy="894622"/>
          </a:xfrm>
        </p:grpSpPr>
        <p:sp>
          <p:nvSpPr>
            <p:cNvPr id="480" name="Freeform 479">
              <a:extLst>
                <a:ext uri="{FF2B5EF4-FFF2-40B4-BE49-F238E27FC236}">
                  <a16:creationId xmlns:a16="http://schemas.microsoft.com/office/drawing/2014/main" id="{1AA9D7DD-752B-F742-BA8C-19673D63B7A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E57116AD-D7A8-9742-8FF8-5F16024E6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9D4F74D2-3ECC-9448-9FB1-370E53F597D1}"/>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DA4212DD-88D6-7144-996D-1684D0998D1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7D3B1847-2991-9F42-8243-C6C82AEA3F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075D91F-CEB2-A34B-8E7B-6DBE88D0C73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5C69D097-E5DF-C94F-87A0-A366128EA06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8" name="Group 527">
            <a:extLst>
              <a:ext uri="{FF2B5EF4-FFF2-40B4-BE49-F238E27FC236}">
                <a16:creationId xmlns:a16="http://schemas.microsoft.com/office/drawing/2014/main" id="{D081AC14-E61F-9E44-B9F8-7F976FEE2854}"/>
              </a:ext>
            </a:extLst>
          </p:cNvPr>
          <p:cNvGrpSpPr/>
          <p:nvPr/>
        </p:nvGrpSpPr>
        <p:grpSpPr>
          <a:xfrm>
            <a:off x="6536775" y="5162261"/>
            <a:ext cx="393760" cy="218578"/>
            <a:chOff x="7493876" y="2774731"/>
            <a:chExt cx="1481958" cy="894622"/>
          </a:xfrm>
        </p:grpSpPr>
        <p:sp>
          <p:nvSpPr>
            <p:cNvPr id="529" name="Freeform 528">
              <a:extLst>
                <a:ext uri="{FF2B5EF4-FFF2-40B4-BE49-F238E27FC236}">
                  <a16:creationId xmlns:a16="http://schemas.microsoft.com/office/drawing/2014/main" id="{8CFF86F6-B0FC-A942-8AA0-479DD7032B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0" name="Oval 529">
              <a:extLst>
                <a:ext uri="{FF2B5EF4-FFF2-40B4-BE49-F238E27FC236}">
                  <a16:creationId xmlns:a16="http://schemas.microsoft.com/office/drawing/2014/main" id="{76EA3A87-473B-0945-A9E0-675B91F33B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1" name="Group 530">
              <a:extLst>
                <a:ext uri="{FF2B5EF4-FFF2-40B4-BE49-F238E27FC236}">
                  <a16:creationId xmlns:a16="http://schemas.microsoft.com/office/drawing/2014/main" id="{A978F236-5E3C-C24D-80B9-169B5FBD8D1E}"/>
                </a:ext>
              </a:extLst>
            </p:cNvPr>
            <p:cNvGrpSpPr/>
            <p:nvPr/>
          </p:nvGrpSpPr>
          <p:grpSpPr>
            <a:xfrm>
              <a:off x="7713663" y="2848339"/>
              <a:ext cx="1042107" cy="425543"/>
              <a:chOff x="7786941" y="2884917"/>
              <a:chExt cx="897649" cy="353919"/>
            </a:xfrm>
          </p:grpSpPr>
          <p:sp>
            <p:nvSpPr>
              <p:cNvPr id="532" name="Freeform 531">
                <a:extLst>
                  <a:ext uri="{FF2B5EF4-FFF2-40B4-BE49-F238E27FC236}">
                    <a16:creationId xmlns:a16="http://schemas.microsoft.com/office/drawing/2014/main" id="{5AE9D058-8EAC-6240-91FD-FADF0E063E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3" name="Freeform 532">
                <a:extLst>
                  <a:ext uri="{FF2B5EF4-FFF2-40B4-BE49-F238E27FC236}">
                    <a16:creationId xmlns:a16="http://schemas.microsoft.com/office/drawing/2014/main" id="{64699900-9D57-A84A-826E-F26640FBBDD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CE596508-3EA9-044A-9250-9CF5986DB68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3386E1BB-0341-A641-BA42-64120BFBC2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8" name="Group 577">
            <a:extLst>
              <a:ext uri="{FF2B5EF4-FFF2-40B4-BE49-F238E27FC236}">
                <a16:creationId xmlns:a16="http://schemas.microsoft.com/office/drawing/2014/main" id="{57AEC85C-1991-7940-9A8F-0D0CDF4B6544}"/>
              </a:ext>
            </a:extLst>
          </p:cNvPr>
          <p:cNvGrpSpPr/>
          <p:nvPr/>
        </p:nvGrpSpPr>
        <p:grpSpPr>
          <a:xfrm>
            <a:off x="5534723" y="1952089"/>
            <a:ext cx="271847" cy="453062"/>
            <a:chOff x="5534723" y="1952089"/>
            <a:chExt cx="271847" cy="453062"/>
          </a:xfrm>
        </p:grpSpPr>
        <p:pic>
          <p:nvPicPr>
            <p:cNvPr id="559" name="Picture 799" descr="cell_tower_radiation copy">
              <a:extLst>
                <a:ext uri="{FF2B5EF4-FFF2-40B4-BE49-F238E27FC236}">
                  <a16:creationId xmlns:a16="http://schemas.microsoft.com/office/drawing/2014/main" id="{3F17F723-A2BC-DC40-9A0B-16CD30012263}"/>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0" name="Oval 800">
              <a:extLst>
                <a:ext uri="{FF2B5EF4-FFF2-40B4-BE49-F238E27FC236}">
                  <a16:creationId xmlns:a16="http://schemas.microsoft.com/office/drawing/2014/main" id="{D6F0F4E1-A81F-DC4E-B7E6-97557A44368B}"/>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61" name="Group 783">
              <a:extLst>
                <a:ext uri="{FF2B5EF4-FFF2-40B4-BE49-F238E27FC236}">
                  <a16:creationId xmlns:a16="http://schemas.microsoft.com/office/drawing/2014/main" id="{9B66B698-3415-CF42-8A8F-02FDBA293662}"/>
                </a:ext>
              </a:extLst>
            </p:cNvPr>
            <p:cNvGrpSpPr>
              <a:grpSpLocks/>
            </p:cNvGrpSpPr>
            <p:nvPr/>
          </p:nvGrpSpPr>
          <p:grpSpPr bwMode="auto">
            <a:xfrm>
              <a:off x="5562338" y="2043663"/>
              <a:ext cx="212313" cy="361488"/>
              <a:chOff x="3130" y="3288"/>
              <a:chExt cx="410" cy="742"/>
            </a:xfrm>
          </p:grpSpPr>
          <p:sp>
            <p:nvSpPr>
              <p:cNvPr id="562" name="Line 270">
                <a:extLst>
                  <a:ext uri="{FF2B5EF4-FFF2-40B4-BE49-F238E27FC236}">
                    <a16:creationId xmlns:a16="http://schemas.microsoft.com/office/drawing/2014/main" id="{700D5CC3-7206-9E40-A909-F0D2077AEC1A}"/>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3" name="Line 271">
                <a:extLst>
                  <a:ext uri="{FF2B5EF4-FFF2-40B4-BE49-F238E27FC236}">
                    <a16:creationId xmlns:a16="http://schemas.microsoft.com/office/drawing/2014/main" id="{59C5EEBB-46AE-254B-BFFB-E8ACDC122D0B}"/>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4" name="Line 272">
                <a:extLst>
                  <a:ext uri="{FF2B5EF4-FFF2-40B4-BE49-F238E27FC236}">
                    <a16:creationId xmlns:a16="http://schemas.microsoft.com/office/drawing/2014/main" id="{1BEA6BE2-D756-9F49-84EC-1CFC3F7EE37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5" name="Line 273">
                <a:extLst>
                  <a:ext uri="{FF2B5EF4-FFF2-40B4-BE49-F238E27FC236}">
                    <a16:creationId xmlns:a16="http://schemas.microsoft.com/office/drawing/2014/main" id="{2BB20B75-D078-B349-8ED7-7EF5DDEF7D26}"/>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6" name="Line 274">
                <a:extLst>
                  <a:ext uri="{FF2B5EF4-FFF2-40B4-BE49-F238E27FC236}">
                    <a16:creationId xmlns:a16="http://schemas.microsoft.com/office/drawing/2014/main" id="{19E9C506-6CA3-3D47-AB74-FE28012B6813}"/>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7" name="Line 275">
                <a:extLst>
                  <a:ext uri="{FF2B5EF4-FFF2-40B4-BE49-F238E27FC236}">
                    <a16:creationId xmlns:a16="http://schemas.microsoft.com/office/drawing/2014/main" id="{3BBD9872-E013-FA41-8F0D-2D4472744BC1}"/>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8" name="Line 276">
                <a:extLst>
                  <a:ext uri="{FF2B5EF4-FFF2-40B4-BE49-F238E27FC236}">
                    <a16:creationId xmlns:a16="http://schemas.microsoft.com/office/drawing/2014/main" id="{88CBA91B-9E00-C345-A11D-1E2387A0964F}"/>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9" name="Line 277">
                <a:extLst>
                  <a:ext uri="{FF2B5EF4-FFF2-40B4-BE49-F238E27FC236}">
                    <a16:creationId xmlns:a16="http://schemas.microsoft.com/office/drawing/2014/main" id="{F90F97E0-7168-3641-9DDD-F7A2DFBDFD6E}"/>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0" name="Line 278">
                <a:extLst>
                  <a:ext uri="{FF2B5EF4-FFF2-40B4-BE49-F238E27FC236}">
                    <a16:creationId xmlns:a16="http://schemas.microsoft.com/office/drawing/2014/main" id="{C1D7EEAB-C106-2D43-BBA4-9AD86682CADA}"/>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1" name="Line 279">
                <a:extLst>
                  <a:ext uri="{FF2B5EF4-FFF2-40B4-BE49-F238E27FC236}">
                    <a16:creationId xmlns:a16="http://schemas.microsoft.com/office/drawing/2014/main" id="{03E18F7D-E69E-5448-9B09-7AB42BD5AD7B}"/>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2" name="Line 280">
                <a:extLst>
                  <a:ext uri="{FF2B5EF4-FFF2-40B4-BE49-F238E27FC236}">
                    <a16:creationId xmlns:a16="http://schemas.microsoft.com/office/drawing/2014/main" id="{707D5AB0-6A34-7D47-9B19-3397A45D654A}"/>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3" name="Line 281">
                <a:extLst>
                  <a:ext uri="{FF2B5EF4-FFF2-40B4-BE49-F238E27FC236}">
                    <a16:creationId xmlns:a16="http://schemas.microsoft.com/office/drawing/2014/main" id="{2581D4F7-8F7E-DA44-AFE0-233B0F60F122}"/>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4" name="Line 282">
                <a:extLst>
                  <a:ext uri="{FF2B5EF4-FFF2-40B4-BE49-F238E27FC236}">
                    <a16:creationId xmlns:a16="http://schemas.microsoft.com/office/drawing/2014/main" id="{4ADDAED8-7572-5047-B7DF-F1DE9A6D975F}"/>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5" name="Line 283">
                <a:extLst>
                  <a:ext uri="{FF2B5EF4-FFF2-40B4-BE49-F238E27FC236}">
                    <a16:creationId xmlns:a16="http://schemas.microsoft.com/office/drawing/2014/main" id="{35DFAF00-264C-1547-9649-2EC6EE4AE1A9}"/>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6" name="Line 284">
                <a:extLst>
                  <a:ext uri="{FF2B5EF4-FFF2-40B4-BE49-F238E27FC236}">
                    <a16:creationId xmlns:a16="http://schemas.microsoft.com/office/drawing/2014/main" id="{5348AD96-74AD-704F-A303-E65C2057BEFD}"/>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577" name="Line 426">
            <a:extLst>
              <a:ext uri="{FF2B5EF4-FFF2-40B4-BE49-F238E27FC236}">
                <a16:creationId xmlns:a16="http://schemas.microsoft.com/office/drawing/2014/main" id="{BF64B646-34AE-3F47-95B6-A1BDCCB1890F}"/>
              </a:ext>
            </a:extLst>
          </p:cNvPr>
          <p:cNvSpPr>
            <a:spLocks noChangeShapeType="1"/>
          </p:cNvSpPr>
          <p:nvPr/>
        </p:nvSpPr>
        <p:spPr bwMode="auto">
          <a:xfrm flipH="1">
            <a:off x="5420211" y="2869913"/>
            <a:ext cx="97012" cy="10686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79" name="Group 578">
            <a:extLst>
              <a:ext uri="{FF2B5EF4-FFF2-40B4-BE49-F238E27FC236}">
                <a16:creationId xmlns:a16="http://schemas.microsoft.com/office/drawing/2014/main" id="{D8897C93-CE5C-284B-AD0D-3ACB740CAB05}"/>
              </a:ext>
            </a:extLst>
          </p:cNvPr>
          <p:cNvGrpSpPr/>
          <p:nvPr/>
        </p:nvGrpSpPr>
        <p:grpSpPr>
          <a:xfrm>
            <a:off x="4625461" y="1922978"/>
            <a:ext cx="271847" cy="453062"/>
            <a:chOff x="5534723" y="1952089"/>
            <a:chExt cx="271847" cy="453062"/>
          </a:xfrm>
        </p:grpSpPr>
        <p:pic>
          <p:nvPicPr>
            <p:cNvPr id="580" name="Picture 799" descr="cell_tower_radiation copy">
              <a:extLst>
                <a:ext uri="{FF2B5EF4-FFF2-40B4-BE49-F238E27FC236}">
                  <a16:creationId xmlns:a16="http://schemas.microsoft.com/office/drawing/2014/main" id="{B429B08B-6BE1-084C-8BB8-F2510FA3DB6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1" name="Oval 800">
              <a:extLst>
                <a:ext uri="{FF2B5EF4-FFF2-40B4-BE49-F238E27FC236}">
                  <a16:creationId xmlns:a16="http://schemas.microsoft.com/office/drawing/2014/main" id="{3A4B4EED-361B-9F4F-8219-5A695C2E30F7}"/>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2" name="Group 783">
              <a:extLst>
                <a:ext uri="{FF2B5EF4-FFF2-40B4-BE49-F238E27FC236}">
                  <a16:creationId xmlns:a16="http://schemas.microsoft.com/office/drawing/2014/main" id="{B14C8683-1EBE-F245-91BB-BB7486D56317}"/>
                </a:ext>
              </a:extLst>
            </p:cNvPr>
            <p:cNvGrpSpPr>
              <a:grpSpLocks/>
            </p:cNvGrpSpPr>
            <p:nvPr/>
          </p:nvGrpSpPr>
          <p:grpSpPr bwMode="auto">
            <a:xfrm>
              <a:off x="5562338" y="2043663"/>
              <a:ext cx="212313" cy="361488"/>
              <a:chOff x="3130" y="3288"/>
              <a:chExt cx="410" cy="742"/>
            </a:xfrm>
          </p:grpSpPr>
          <p:sp>
            <p:nvSpPr>
              <p:cNvPr id="583" name="Line 270">
                <a:extLst>
                  <a:ext uri="{FF2B5EF4-FFF2-40B4-BE49-F238E27FC236}">
                    <a16:creationId xmlns:a16="http://schemas.microsoft.com/office/drawing/2014/main" id="{F02111A6-8EEE-F248-8D43-E3BE1E3BE38E}"/>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4" name="Line 271">
                <a:extLst>
                  <a:ext uri="{FF2B5EF4-FFF2-40B4-BE49-F238E27FC236}">
                    <a16:creationId xmlns:a16="http://schemas.microsoft.com/office/drawing/2014/main" id="{860B8549-8D7B-DC42-B6EF-AE5F6258CC08}"/>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5" name="Line 272">
                <a:extLst>
                  <a:ext uri="{FF2B5EF4-FFF2-40B4-BE49-F238E27FC236}">
                    <a16:creationId xmlns:a16="http://schemas.microsoft.com/office/drawing/2014/main" id="{9165C128-65A9-EC42-A764-ADCA487C90BA}"/>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6" name="Line 273">
                <a:extLst>
                  <a:ext uri="{FF2B5EF4-FFF2-40B4-BE49-F238E27FC236}">
                    <a16:creationId xmlns:a16="http://schemas.microsoft.com/office/drawing/2014/main" id="{E7A8EB1B-1B3D-3842-88C8-5D2120367A1F}"/>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7" name="Line 274">
                <a:extLst>
                  <a:ext uri="{FF2B5EF4-FFF2-40B4-BE49-F238E27FC236}">
                    <a16:creationId xmlns:a16="http://schemas.microsoft.com/office/drawing/2014/main" id="{C836AA36-EA8E-B549-856B-C2AE39DF199F}"/>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8" name="Line 275">
                <a:extLst>
                  <a:ext uri="{FF2B5EF4-FFF2-40B4-BE49-F238E27FC236}">
                    <a16:creationId xmlns:a16="http://schemas.microsoft.com/office/drawing/2014/main" id="{ABD9C44A-66B4-F149-A068-157972539D42}"/>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9" name="Line 276">
                <a:extLst>
                  <a:ext uri="{FF2B5EF4-FFF2-40B4-BE49-F238E27FC236}">
                    <a16:creationId xmlns:a16="http://schemas.microsoft.com/office/drawing/2014/main" id="{D220BEAE-062E-9748-ABBA-BDF63E3467E3}"/>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0" name="Line 277">
                <a:extLst>
                  <a:ext uri="{FF2B5EF4-FFF2-40B4-BE49-F238E27FC236}">
                    <a16:creationId xmlns:a16="http://schemas.microsoft.com/office/drawing/2014/main" id="{EB91538D-649D-964C-B1B7-D995C42AB688}"/>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1" name="Line 278">
                <a:extLst>
                  <a:ext uri="{FF2B5EF4-FFF2-40B4-BE49-F238E27FC236}">
                    <a16:creationId xmlns:a16="http://schemas.microsoft.com/office/drawing/2014/main" id="{14AA3A6E-E75F-E946-BEA3-89865F559B0F}"/>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2" name="Line 279">
                <a:extLst>
                  <a:ext uri="{FF2B5EF4-FFF2-40B4-BE49-F238E27FC236}">
                    <a16:creationId xmlns:a16="http://schemas.microsoft.com/office/drawing/2014/main" id="{BC215C3E-E152-8446-8DEA-03B038D3D485}"/>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3" name="Line 280">
                <a:extLst>
                  <a:ext uri="{FF2B5EF4-FFF2-40B4-BE49-F238E27FC236}">
                    <a16:creationId xmlns:a16="http://schemas.microsoft.com/office/drawing/2014/main" id="{A63E528B-F406-8F48-ADA0-EDFA9A3EF5E6}"/>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4" name="Line 281">
                <a:extLst>
                  <a:ext uri="{FF2B5EF4-FFF2-40B4-BE49-F238E27FC236}">
                    <a16:creationId xmlns:a16="http://schemas.microsoft.com/office/drawing/2014/main" id="{F846F86E-1F57-DF4A-96C1-8D26811048C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5" name="Line 282">
                <a:extLst>
                  <a:ext uri="{FF2B5EF4-FFF2-40B4-BE49-F238E27FC236}">
                    <a16:creationId xmlns:a16="http://schemas.microsoft.com/office/drawing/2014/main" id="{62EAE549-366C-394C-A0E1-8C6119B9A337}"/>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6" name="Line 283">
                <a:extLst>
                  <a:ext uri="{FF2B5EF4-FFF2-40B4-BE49-F238E27FC236}">
                    <a16:creationId xmlns:a16="http://schemas.microsoft.com/office/drawing/2014/main" id="{4CC3E306-DCF1-8E4E-BB68-23D8B253D8FE}"/>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7" name="Line 284">
                <a:extLst>
                  <a:ext uri="{FF2B5EF4-FFF2-40B4-BE49-F238E27FC236}">
                    <a16:creationId xmlns:a16="http://schemas.microsoft.com/office/drawing/2014/main" id="{9EC17BCD-64FE-9F4D-B2E2-9905118F819C}"/>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98" name="Group 597">
            <a:extLst>
              <a:ext uri="{FF2B5EF4-FFF2-40B4-BE49-F238E27FC236}">
                <a16:creationId xmlns:a16="http://schemas.microsoft.com/office/drawing/2014/main" id="{1CDA849E-05CE-8A41-847E-A073B39ABBEF}"/>
              </a:ext>
            </a:extLst>
          </p:cNvPr>
          <p:cNvGrpSpPr/>
          <p:nvPr/>
        </p:nvGrpSpPr>
        <p:grpSpPr>
          <a:xfrm>
            <a:off x="4185385" y="2421275"/>
            <a:ext cx="271847" cy="453062"/>
            <a:chOff x="5534723" y="1952089"/>
            <a:chExt cx="271847" cy="453062"/>
          </a:xfrm>
        </p:grpSpPr>
        <p:pic>
          <p:nvPicPr>
            <p:cNvPr id="599" name="Picture 799" descr="cell_tower_radiation copy">
              <a:extLst>
                <a:ext uri="{FF2B5EF4-FFF2-40B4-BE49-F238E27FC236}">
                  <a16:creationId xmlns:a16="http://schemas.microsoft.com/office/drawing/2014/main" id="{3C2377C2-F19B-EF40-9DED-1397A79D2F42}"/>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0" name="Oval 800">
              <a:extLst>
                <a:ext uri="{FF2B5EF4-FFF2-40B4-BE49-F238E27FC236}">
                  <a16:creationId xmlns:a16="http://schemas.microsoft.com/office/drawing/2014/main" id="{EA7FD105-F343-9F4D-AAF9-249AB9DA926E}"/>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01" name="Group 783">
              <a:extLst>
                <a:ext uri="{FF2B5EF4-FFF2-40B4-BE49-F238E27FC236}">
                  <a16:creationId xmlns:a16="http://schemas.microsoft.com/office/drawing/2014/main" id="{A7DDB3DE-0605-2A4E-9E03-04DCBC1FA4AC}"/>
                </a:ext>
              </a:extLst>
            </p:cNvPr>
            <p:cNvGrpSpPr>
              <a:grpSpLocks/>
            </p:cNvGrpSpPr>
            <p:nvPr/>
          </p:nvGrpSpPr>
          <p:grpSpPr bwMode="auto">
            <a:xfrm>
              <a:off x="5562338" y="2043663"/>
              <a:ext cx="212313" cy="361488"/>
              <a:chOff x="3130" y="3288"/>
              <a:chExt cx="410" cy="742"/>
            </a:xfrm>
          </p:grpSpPr>
          <p:sp>
            <p:nvSpPr>
              <p:cNvPr id="602" name="Line 270">
                <a:extLst>
                  <a:ext uri="{FF2B5EF4-FFF2-40B4-BE49-F238E27FC236}">
                    <a16:creationId xmlns:a16="http://schemas.microsoft.com/office/drawing/2014/main" id="{AD57097B-F9E4-F645-B7AB-0E354CD80BFC}"/>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3" name="Line 271">
                <a:extLst>
                  <a:ext uri="{FF2B5EF4-FFF2-40B4-BE49-F238E27FC236}">
                    <a16:creationId xmlns:a16="http://schemas.microsoft.com/office/drawing/2014/main" id="{B0C5FEB9-03AA-BC41-8703-4672849D646A}"/>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4" name="Line 272">
                <a:extLst>
                  <a:ext uri="{FF2B5EF4-FFF2-40B4-BE49-F238E27FC236}">
                    <a16:creationId xmlns:a16="http://schemas.microsoft.com/office/drawing/2014/main" id="{045274F1-7AD3-3448-9D35-A5880750449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5" name="Line 273">
                <a:extLst>
                  <a:ext uri="{FF2B5EF4-FFF2-40B4-BE49-F238E27FC236}">
                    <a16:creationId xmlns:a16="http://schemas.microsoft.com/office/drawing/2014/main" id="{1DEB3691-B77F-894B-987F-717BC13EAE79}"/>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6" name="Line 274">
                <a:extLst>
                  <a:ext uri="{FF2B5EF4-FFF2-40B4-BE49-F238E27FC236}">
                    <a16:creationId xmlns:a16="http://schemas.microsoft.com/office/drawing/2014/main" id="{4BCE4459-4E5C-F847-AE26-96CD2F661731}"/>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7" name="Line 275">
                <a:extLst>
                  <a:ext uri="{FF2B5EF4-FFF2-40B4-BE49-F238E27FC236}">
                    <a16:creationId xmlns:a16="http://schemas.microsoft.com/office/drawing/2014/main" id="{ADCA2490-88DA-D14F-8DE5-C7DB36228F66}"/>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8" name="Line 276">
                <a:extLst>
                  <a:ext uri="{FF2B5EF4-FFF2-40B4-BE49-F238E27FC236}">
                    <a16:creationId xmlns:a16="http://schemas.microsoft.com/office/drawing/2014/main" id="{20753757-AF40-FE45-B6DA-8DAB6AAC6E6A}"/>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9" name="Line 277">
                <a:extLst>
                  <a:ext uri="{FF2B5EF4-FFF2-40B4-BE49-F238E27FC236}">
                    <a16:creationId xmlns:a16="http://schemas.microsoft.com/office/drawing/2014/main" id="{CFEC232B-077D-7041-8B22-DBA69C2A12E6}"/>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0" name="Line 278">
                <a:extLst>
                  <a:ext uri="{FF2B5EF4-FFF2-40B4-BE49-F238E27FC236}">
                    <a16:creationId xmlns:a16="http://schemas.microsoft.com/office/drawing/2014/main" id="{83BE2D6E-48D6-DF4D-BB8F-D53F4663E30D}"/>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1" name="Line 279">
                <a:extLst>
                  <a:ext uri="{FF2B5EF4-FFF2-40B4-BE49-F238E27FC236}">
                    <a16:creationId xmlns:a16="http://schemas.microsoft.com/office/drawing/2014/main" id="{71F5D29A-4979-AA43-86B1-8156A000F47C}"/>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2" name="Line 280">
                <a:extLst>
                  <a:ext uri="{FF2B5EF4-FFF2-40B4-BE49-F238E27FC236}">
                    <a16:creationId xmlns:a16="http://schemas.microsoft.com/office/drawing/2014/main" id="{F02C8025-A9C4-4B42-898B-918C7E85503C}"/>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3" name="Line 281">
                <a:extLst>
                  <a:ext uri="{FF2B5EF4-FFF2-40B4-BE49-F238E27FC236}">
                    <a16:creationId xmlns:a16="http://schemas.microsoft.com/office/drawing/2014/main" id="{A0026276-BA67-2843-B993-122C8D91976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4" name="Line 282">
                <a:extLst>
                  <a:ext uri="{FF2B5EF4-FFF2-40B4-BE49-F238E27FC236}">
                    <a16:creationId xmlns:a16="http://schemas.microsoft.com/office/drawing/2014/main" id="{4E5D9D73-F196-2E47-8B06-005209FD65EE}"/>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5" name="Line 283">
                <a:extLst>
                  <a:ext uri="{FF2B5EF4-FFF2-40B4-BE49-F238E27FC236}">
                    <a16:creationId xmlns:a16="http://schemas.microsoft.com/office/drawing/2014/main" id="{EF94E017-9C01-334A-8495-C6AD1D3EA9B6}"/>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6" name="Line 284">
                <a:extLst>
                  <a:ext uri="{FF2B5EF4-FFF2-40B4-BE49-F238E27FC236}">
                    <a16:creationId xmlns:a16="http://schemas.microsoft.com/office/drawing/2014/main" id="{CBB93D9F-52EE-8343-9EE5-3D46E185C257}"/>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617" name="Rectangle 616">
            <a:extLst>
              <a:ext uri="{FF2B5EF4-FFF2-40B4-BE49-F238E27FC236}">
                <a16:creationId xmlns:a16="http://schemas.microsoft.com/office/drawing/2014/main" id="{4F5BEA20-7F90-C04F-BA7D-082FA1CB651D}"/>
              </a:ext>
            </a:extLst>
          </p:cNvPr>
          <p:cNvSpPr/>
          <p:nvPr/>
        </p:nvSpPr>
        <p:spPr>
          <a:xfrm>
            <a:off x="1119809" y="2216359"/>
            <a:ext cx="2332382"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NAT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modifies IP addresses and ports</a:t>
            </a:r>
          </a:p>
        </p:txBody>
      </p:sp>
      <p:sp>
        <p:nvSpPr>
          <p:cNvPr id="618" name="Rectangle 617">
            <a:extLst>
              <a:ext uri="{FF2B5EF4-FFF2-40B4-BE49-F238E27FC236}">
                <a16:creationId xmlns:a16="http://schemas.microsoft.com/office/drawing/2014/main" id="{217D7FB8-E94E-274E-9B2E-284E46FF72F5}"/>
              </a:ext>
            </a:extLst>
          </p:cNvPr>
          <p:cNvSpPr/>
          <p:nvPr/>
        </p:nvSpPr>
        <p:spPr>
          <a:xfrm>
            <a:off x="7957932" y="1255577"/>
            <a:ext cx="3995530" cy="12003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Firewalls, Intrusion</a:t>
            </a:r>
            <a:r>
              <a:rPr kumimoji="0" lang="en-US" sz="2800" b="0" i="0" u="none" strike="noStrike" kern="1200" cap="none" spc="0" normalizeH="0" noProof="0" dirty="0">
                <a:ln>
                  <a:noFill/>
                </a:ln>
                <a:solidFill>
                  <a:srgbClr val="C00000"/>
                </a:solidFill>
                <a:effectLst/>
                <a:uLnTx/>
                <a:uFillTx/>
                <a:latin typeface="Calibri" panose="020F0502020204030204"/>
                <a:ea typeface="+mn-ea"/>
                <a:cs typeface="+mn-cs"/>
              </a:rPr>
              <a:t> Detection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System (IDS)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lang="en-US" sz="2400" dirty="0">
                <a:solidFill>
                  <a:prstClr val="black"/>
                </a:solidFill>
                <a:latin typeface="Calibri" panose="020F0502020204030204"/>
              </a:rPr>
              <a:t>drop suspicious traffic</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9" name="Rectangle 618">
            <a:extLst>
              <a:ext uri="{FF2B5EF4-FFF2-40B4-BE49-F238E27FC236}">
                <a16:creationId xmlns:a16="http://schemas.microsoft.com/office/drawing/2014/main" id="{7D19D5D9-8746-234A-B60B-EA905D0364D7}"/>
              </a:ext>
            </a:extLst>
          </p:cNvPr>
          <p:cNvSpPr/>
          <p:nvPr/>
        </p:nvSpPr>
        <p:spPr>
          <a:xfrm>
            <a:off x="659323" y="4544265"/>
            <a:ext cx="3193773"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Load balancers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br>
              <a:rPr lang="en-US" sz="2400" noProof="0" dirty="0">
                <a:solidFill>
                  <a:prstClr val="black"/>
                </a:solidFill>
                <a:latin typeface="Calibri" panose="020F0502020204030204"/>
              </a:rPr>
            </a:br>
            <a:r>
              <a:rPr lang="en-US" sz="2400" noProof="0" dirty="0">
                <a:solidFill>
                  <a:prstClr val="black"/>
                </a:solidFill>
                <a:latin typeface="Calibri" panose="020F0502020204030204"/>
              </a:rPr>
              <a:t>pick the server packets should go to</a:t>
            </a:r>
            <a:r>
              <a:rPr lang="en-US" sz="2400" dirty="0">
                <a:solidFill>
                  <a:prstClr val="black"/>
                </a:solidFill>
                <a:latin typeface="Calibri" panose="020F0502020204030204"/>
              </a:rPr>
              <a:t> </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0" name="Rectangle 619">
            <a:extLst>
              <a:ext uri="{FF2B5EF4-FFF2-40B4-BE49-F238E27FC236}">
                <a16:creationId xmlns:a16="http://schemas.microsoft.com/office/drawing/2014/main" id="{310824EC-5D27-DC4E-AF2F-8B6F572093A7}"/>
              </a:ext>
            </a:extLst>
          </p:cNvPr>
          <p:cNvSpPr/>
          <p:nvPr/>
        </p:nvSpPr>
        <p:spPr>
          <a:xfrm>
            <a:off x="8399582" y="4041280"/>
            <a:ext cx="3193773" cy="812530"/>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Caches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keep</a:t>
            </a:r>
            <a:r>
              <a:rPr kumimoji="0" lang="en-US" sz="2400" b="0" i="0" u="none" strike="noStrike" kern="1200" cap="none" spc="0" normalizeH="0" noProof="0" dirty="0">
                <a:ln>
                  <a:noFill/>
                </a:ln>
                <a:solidFill>
                  <a:prstClr val="black"/>
                </a:solidFill>
                <a:effectLst/>
                <a:uLnTx/>
                <a:uFillTx/>
                <a:latin typeface="Calibri" panose="020F0502020204030204"/>
                <a:ea typeface="+mn-ea"/>
                <a:cs typeface="+mn-cs"/>
              </a:rPr>
              <a:t> copies of popular data</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052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7"/>
                                        </p:tgtEl>
                                        <p:attrNameLst>
                                          <p:attrName>style.visibility</p:attrName>
                                        </p:attrNameLst>
                                      </p:cBhvr>
                                      <p:to>
                                        <p:strVal val="visible"/>
                                      </p:to>
                                    </p:set>
                                    <p:animEffect transition="in" filter="dissolve">
                                      <p:cBhvr>
                                        <p:cTn id="7" dur="500"/>
                                        <p:tgtEl>
                                          <p:spTgt spid="6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8"/>
                                        </p:tgtEl>
                                        <p:attrNameLst>
                                          <p:attrName>style.visibility</p:attrName>
                                        </p:attrNameLst>
                                      </p:cBhvr>
                                      <p:to>
                                        <p:strVal val="visible"/>
                                      </p:to>
                                    </p:set>
                                    <p:animEffect transition="in" filter="dissolve">
                                      <p:cBhvr>
                                        <p:cTn id="12" dur="500"/>
                                        <p:tgtEl>
                                          <p:spTgt spid="61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19"/>
                                        </p:tgtEl>
                                        <p:attrNameLst>
                                          <p:attrName>style.visibility</p:attrName>
                                        </p:attrNameLst>
                                      </p:cBhvr>
                                      <p:to>
                                        <p:strVal val="visible"/>
                                      </p:to>
                                    </p:set>
                                    <p:animEffect transition="in" filter="dissolve">
                                      <p:cBhvr>
                                        <p:cTn id="17" dur="500"/>
                                        <p:tgtEl>
                                          <p:spTgt spid="61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20"/>
                                        </p:tgtEl>
                                        <p:attrNameLst>
                                          <p:attrName>style.visibility</p:attrName>
                                        </p:attrNameLst>
                                      </p:cBhvr>
                                      <p:to>
                                        <p:strVal val="visible"/>
                                      </p:to>
                                    </p:set>
                                    <p:animEffect transition="in" filter="dissolve">
                                      <p:cBhvr>
                                        <p:cTn id="22" dur="500"/>
                                        <p:tgtEl>
                                          <p:spTgt spid="6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7" grpId="0"/>
      <p:bldP spid="618" grpId="0"/>
      <p:bldP spid="619" grpId="0"/>
      <p:bldP spid="620"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 (or Network Functions)</a:t>
            </a:r>
          </a:p>
        </p:txBody>
      </p:sp>
      <p:sp>
        <p:nvSpPr>
          <p:cNvPr id="6" name="Rectangle 5">
            <a:extLst>
              <a:ext uri="{FF2B5EF4-FFF2-40B4-BE49-F238E27FC236}">
                <a16:creationId xmlns:a16="http://schemas.microsoft.com/office/drawing/2014/main" id="{596C3886-F034-A847-9D89-890FF7A8227B}"/>
              </a:ext>
            </a:extLst>
          </p:cNvPr>
          <p:cNvSpPr/>
          <p:nvPr/>
        </p:nvSpPr>
        <p:spPr>
          <a:xfrm>
            <a:off x="857251" y="1503507"/>
            <a:ext cx="10706216" cy="2985433"/>
          </a:xfrm>
          <a:prstGeom prst="rect">
            <a:avLst/>
          </a:prstGeom>
        </p:spPr>
        <p:txBody>
          <a:bodyPr wrap="square">
            <a:spAutoFit/>
          </a:bodyPr>
          <a:lstStyle/>
          <a:p>
            <a:pPr marL="457200" marR="0" lvl="0" indent="-330200" algn="l" defTabSz="914400" rtl="0" eaLnBrk="1" fontAlgn="auto" latinLnBrk="0" hangingPunct="1">
              <a:lnSpc>
                <a:spcPct val="100000"/>
              </a:lnSpc>
              <a:spcBef>
                <a:spcPts val="60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proprietary (closed) hardware solutions</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“whitebox” hardware</a:t>
            </a:r>
          </a:p>
          <a:p>
            <a:pPr marL="914400" lvl="1" indent="-339725">
              <a:spcBef>
                <a:spcPts val="600"/>
              </a:spcBef>
              <a:buClr>
                <a:srgbClr val="0000A8"/>
              </a:buClr>
              <a:buFont typeface="Wingdings" pitchFamily="2" charset="2"/>
              <a:buChar char="§"/>
              <a:defRPr/>
            </a:pPr>
            <a:r>
              <a:rPr lang="en-US" sz="2800" noProof="0" dirty="0">
                <a:solidFill>
                  <a:schemeClr val="tx1">
                    <a:lumMod val="85000"/>
                    <a:lumOff val="15000"/>
                  </a:schemeClr>
                </a:solidFill>
                <a:latin typeface="Calibri" panose="020F0502020204030204"/>
              </a:rPr>
              <a:t>Hardware providing an open API (programming interface)</a:t>
            </a:r>
          </a:p>
          <a:p>
            <a:pPr marL="457200" indent="-339725">
              <a:spcBef>
                <a:spcPts val="600"/>
              </a:spcBef>
              <a:buClr>
                <a:srgbClr val="0000A8"/>
              </a:buClr>
              <a:buFont typeface="Wingdings" pitchFamily="2" charset="2"/>
              <a:buChar char="§"/>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Sometimes, high-speed implementation in</a:t>
            </a:r>
            <a:r>
              <a:rPr kumimoji="0" lang="en-US" sz="2800" b="0" i="0" u="none" strike="noStrike" kern="1200" cap="none" spc="0" normalizeH="0" noProof="0" dirty="0">
                <a:ln>
                  <a:noFill/>
                </a:ln>
                <a:solidFill>
                  <a:prstClr val="black"/>
                </a:solidFill>
                <a:effectLst/>
                <a:uLnTx/>
                <a:uFillTx/>
                <a:latin typeface="Calibri" panose="020F0502020204030204"/>
                <a:ea typeface="+mn-ea"/>
                <a:cs typeface="+mn-cs"/>
              </a:rPr>
              <a:t> software</a:t>
            </a:r>
          </a:p>
          <a:p>
            <a:pPr marL="914400" lvl="1" indent="-339725">
              <a:spcBef>
                <a:spcPts val="600"/>
              </a:spcBef>
              <a:buClr>
                <a:srgbClr val="0000A8"/>
              </a:buClr>
              <a:buFont typeface="Wingdings" pitchFamily="2" charset="2"/>
              <a:buChar char="§"/>
              <a:defRPr/>
            </a:pPr>
            <a:r>
              <a:rPr lang="en-US" sz="2800" dirty="0">
                <a:solidFill>
                  <a:srgbClr val="0013A3"/>
                </a:solidFill>
              </a:rPr>
              <a:t>network functions virtualization (NFV): </a:t>
            </a:r>
            <a:r>
              <a:rPr lang="en-US" sz="2800" dirty="0">
                <a:solidFill>
                  <a:schemeClr val="tx1">
                    <a:lumMod val="85000"/>
                    <a:lumOff val="15000"/>
                  </a:schemeClr>
                </a:solidFill>
              </a:rPr>
              <a:t>specialized packet processing in, say, a VM.</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0760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
                                            <p:txEl>
                                              <p:pRg st="3" end="3"/>
                                            </p:txEl>
                                          </p:spTgt>
                                        </p:tgtEl>
                                        <p:attrNameLst>
                                          <p:attrName>style.visibility</p:attrName>
                                        </p:attrNameLst>
                                      </p:cBhvr>
                                      <p:to>
                                        <p:strVal val="visible"/>
                                      </p:to>
                                    </p:set>
                                    <p:animEffect transition="in" filter="dissolve">
                                      <p:cBhvr>
                                        <p:cTn id="20" dur="500"/>
                                        <p:tgtEl>
                                          <p:spTgt spid="6">
                                            <p:txEl>
                                              <p:pRg st="3" end="3"/>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animEffect transition="in" filter="dissolve">
                                      <p:cBhvr>
                                        <p:cTn id="23"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(more realistic) IP hourglass</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41747" y="3055571"/>
            <a:ext cx="3722144" cy="1569660"/>
            <a:chOff x="814038" y="2681497"/>
            <a:chExt cx="3722144" cy="1569660"/>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681497"/>
              <a:ext cx="3300761"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new waist?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middleboxes, operating inside the network</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3119977" y="3283528"/>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 name="Rectangle 5">
            <a:extLst>
              <a:ext uri="{FF2B5EF4-FFF2-40B4-BE49-F238E27FC236}">
                <a16:creationId xmlns:a16="http://schemas.microsoft.com/office/drawing/2014/main" id="{A080BF89-711D-724F-AFB6-ECB6A25AFBFA}"/>
              </a:ext>
            </a:extLst>
          </p:cNvPr>
          <p:cNvSpPr/>
          <p:nvPr/>
        </p:nvSpPr>
        <p:spPr>
          <a:xfrm>
            <a:off x="5165725" y="3255382"/>
            <a:ext cx="1473200"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 name="Rectangle 55">
            <a:extLst>
              <a:ext uri="{FF2B5EF4-FFF2-40B4-BE49-F238E27FC236}">
                <a16:creationId xmlns:a16="http://schemas.microsoft.com/office/drawing/2014/main" id="{C6DF106B-12CE-0C45-884E-A161B018E6F4}"/>
              </a:ext>
            </a:extLst>
          </p:cNvPr>
          <p:cNvSpPr/>
          <p:nvPr/>
        </p:nvSpPr>
        <p:spPr>
          <a:xfrm>
            <a:off x="5149849" y="3890382"/>
            <a:ext cx="1501775"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50397F3C-6DF9-D24B-B71C-9BFEEE0FFF39}"/>
              </a:ext>
            </a:extLst>
          </p:cNvPr>
          <p:cNvSpPr/>
          <p:nvPr/>
        </p:nvSpPr>
        <p:spPr>
          <a:xfrm flipH="1">
            <a:off x="6637380" y="3217837"/>
            <a:ext cx="369715" cy="828053"/>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4102"/>
              <a:gd name="connsiteX1" fmla="*/ 339976 w 366191"/>
              <a:gd name="connsiteY1" fmla="*/ 136770 h 794102"/>
              <a:gd name="connsiteX2" fmla="*/ 5 w 366191"/>
              <a:gd name="connsiteY2" fmla="*/ 402492 h 794102"/>
              <a:gd name="connsiteX3" fmla="*/ 324346 w 366191"/>
              <a:gd name="connsiteY3" fmla="*/ 668217 h 794102"/>
              <a:gd name="connsiteX4" fmla="*/ 314575 w 366191"/>
              <a:gd name="connsiteY4" fmla="*/ 794102 h 794102"/>
              <a:gd name="connsiteX0" fmla="*/ 344127 w 369715"/>
              <a:gd name="connsiteY0" fmla="*/ 0 h 800239"/>
              <a:gd name="connsiteX1" fmla="*/ 339976 w 369715"/>
              <a:gd name="connsiteY1" fmla="*/ 142907 h 800239"/>
              <a:gd name="connsiteX2" fmla="*/ 5 w 369715"/>
              <a:gd name="connsiteY2" fmla="*/ 408629 h 800239"/>
              <a:gd name="connsiteX3" fmla="*/ 324346 w 369715"/>
              <a:gd name="connsiteY3" fmla="*/ 674354 h 800239"/>
              <a:gd name="connsiteX4" fmla="*/ 314575 w 369715"/>
              <a:gd name="connsiteY4" fmla="*/ 800239 h 800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715" h="800239">
                <a:moveTo>
                  <a:pt x="344127" y="0"/>
                </a:moveTo>
                <a:cubicBezTo>
                  <a:pt x="336312" y="14328"/>
                  <a:pt x="408361" y="83641"/>
                  <a:pt x="339976" y="142907"/>
                </a:cubicBezTo>
                <a:cubicBezTo>
                  <a:pt x="271591" y="202174"/>
                  <a:pt x="-1297" y="210639"/>
                  <a:pt x="5" y="408629"/>
                </a:cubicBezTo>
                <a:cubicBezTo>
                  <a:pt x="1307" y="606619"/>
                  <a:pt x="257915" y="604667"/>
                  <a:pt x="324346" y="674354"/>
                </a:cubicBezTo>
                <a:cubicBezTo>
                  <a:pt x="390777" y="744041"/>
                  <a:pt x="308714" y="782003"/>
                  <a:pt x="314575" y="800239"/>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438027A-AA45-614F-A5B1-3E85160CAF01}"/>
              </a:ext>
            </a:extLst>
          </p:cNvPr>
          <p:cNvSpPr/>
          <p:nvPr/>
        </p:nvSpPr>
        <p:spPr>
          <a:xfrm>
            <a:off x="4783916" y="3219154"/>
            <a:ext cx="366191" cy="818528"/>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1033"/>
              <a:gd name="connsiteX1" fmla="*/ 339976 w 366191"/>
              <a:gd name="connsiteY1" fmla="*/ 136770 h 791033"/>
              <a:gd name="connsiteX2" fmla="*/ 5 w 366191"/>
              <a:gd name="connsiteY2" fmla="*/ 402492 h 791033"/>
              <a:gd name="connsiteX3" fmla="*/ 324346 w 366191"/>
              <a:gd name="connsiteY3" fmla="*/ 668217 h 791033"/>
              <a:gd name="connsiteX4" fmla="*/ 317750 w 366191"/>
              <a:gd name="connsiteY4" fmla="*/ 791033 h 791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91" h="791033">
                <a:moveTo>
                  <a:pt x="328252" y="0"/>
                </a:moveTo>
                <a:cubicBezTo>
                  <a:pt x="320437" y="14328"/>
                  <a:pt x="408361" y="77504"/>
                  <a:pt x="339976" y="136770"/>
                </a:cubicBezTo>
                <a:cubicBezTo>
                  <a:pt x="271591" y="196037"/>
                  <a:pt x="-1297" y="204502"/>
                  <a:pt x="5" y="402492"/>
                </a:cubicBezTo>
                <a:cubicBezTo>
                  <a:pt x="1307" y="600482"/>
                  <a:pt x="257915" y="598530"/>
                  <a:pt x="324346" y="668217"/>
                </a:cubicBezTo>
                <a:cubicBezTo>
                  <a:pt x="390777" y="737904"/>
                  <a:pt x="311889" y="772797"/>
                  <a:pt x="317750" y="791033"/>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 name="Rectangle 56">
            <a:extLst>
              <a:ext uri="{FF2B5EF4-FFF2-40B4-BE49-F238E27FC236}">
                <a16:creationId xmlns:a16="http://schemas.microsoft.com/office/drawing/2014/main" id="{80C0A084-13AC-2A46-A0B6-01022C6CA53E}"/>
              </a:ext>
            </a:extLst>
          </p:cNvPr>
          <p:cNvSpPr/>
          <p:nvPr/>
        </p:nvSpPr>
        <p:spPr>
          <a:xfrm>
            <a:off x="6229349" y="3311525"/>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 name="Rectangle 57">
            <a:extLst>
              <a:ext uri="{FF2B5EF4-FFF2-40B4-BE49-F238E27FC236}">
                <a16:creationId xmlns:a16="http://schemas.microsoft.com/office/drawing/2014/main" id="{E8931938-0846-1040-A356-FF6D9A0F0FCA}"/>
              </a:ext>
            </a:extLst>
          </p:cNvPr>
          <p:cNvSpPr/>
          <p:nvPr/>
        </p:nvSpPr>
        <p:spPr>
          <a:xfrm>
            <a:off x="5191123" y="3310518"/>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893A1113-0724-F941-88A0-46691E1907F6}"/>
              </a:ext>
            </a:extLst>
          </p:cNvPr>
          <p:cNvGrpSpPr/>
          <p:nvPr/>
        </p:nvGrpSpPr>
        <p:grpSpPr>
          <a:xfrm>
            <a:off x="4849091" y="3158838"/>
            <a:ext cx="2120638" cy="926583"/>
            <a:chOff x="4849091" y="3158838"/>
            <a:chExt cx="2120638" cy="926583"/>
          </a:xfrm>
        </p:grpSpPr>
        <p:sp>
          <p:nvSpPr>
            <p:cNvPr id="7" name="TextBox 6">
              <a:extLst>
                <a:ext uri="{FF2B5EF4-FFF2-40B4-BE49-F238E27FC236}">
                  <a16:creationId xmlns:a16="http://schemas.microsoft.com/office/drawing/2014/main" id="{B06F7433-1CA5-0043-8769-8EC5DD1640BC}"/>
                </a:ext>
              </a:extLst>
            </p:cNvPr>
            <p:cNvSpPr txBox="1"/>
            <p:nvPr/>
          </p:nvSpPr>
          <p:spPr>
            <a:xfrm rot="20360941">
              <a:off x="4849091" y="3366655"/>
              <a:ext cx="68800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43E69EF4-A612-6246-A5CD-E7D69FA9004A}"/>
                </a:ext>
              </a:extLst>
            </p:cNvPr>
            <p:cNvSpPr txBox="1"/>
            <p:nvPr/>
          </p:nvSpPr>
          <p:spPr>
            <a:xfrm rot="2147458">
              <a:off x="6270499" y="3366656"/>
              <a:ext cx="69923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NFV</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TextBox 60">
              <a:extLst>
                <a:ext uri="{FF2B5EF4-FFF2-40B4-BE49-F238E27FC236}">
                  <a16:creationId xmlns:a16="http://schemas.microsoft.com/office/drawing/2014/main" id="{E1DEAF41-F52D-3C48-863F-69E493CC4B95}"/>
                </a:ext>
              </a:extLst>
            </p:cNvPr>
            <p:cNvSpPr txBox="1"/>
            <p:nvPr/>
          </p:nvSpPr>
          <p:spPr>
            <a:xfrm>
              <a:off x="5369952" y="3685311"/>
              <a:ext cx="10988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Firewalls</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TextBox 61">
              <a:extLst>
                <a:ext uri="{FF2B5EF4-FFF2-40B4-BE49-F238E27FC236}">
                  <a16:creationId xmlns:a16="http://schemas.microsoft.com/office/drawing/2014/main" id="{8B68C2C0-31FD-8146-A03C-C3F53431D4EB}"/>
                </a:ext>
              </a:extLst>
            </p:cNvPr>
            <p:cNvSpPr txBox="1"/>
            <p:nvPr/>
          </p:nvSpPr>
          <p:spPr>
            <a:xfrm>
              <a:off x="5453078" y="3158838"/>
              <a:ext cx="97283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caching</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 name="TextBox 3">
            <a:extLst>
              <a:ext uri="{FF2B5EF4-FFF2-40B4-BE49-F238E27FC236}">
                <a16:creationId xmlns:a16="http://schemas.microsoft.com/office/drawing/2014/main" id="{9FEFC31E-DBA1-4A5D-1874-0410525935D6}"/>
              </a:ext>
            </a:extLst>
          </p:cNvPr>
          <p:cNvSpPr txBox="1"/>
          <p:nvPr/>
        </p:nvSpPr>
        <p:spPr>
          <a:xfrm>
            <a:off x="8090840" y="3033848"/>
            <a:ext cx="364750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 middleboxes break the end-to-end argument?</a:t>
            </a:r>
          </a:p>
        </p:txBody>
      </p:sp>
    </p:spTree>
    <p:extLst>
      <p:ext uri="{BB962C8B-B14F-4D97-AF65-F5344CB8AC3E}">
        <p14:creationId xmlns:p14="http://schemas.microsoft.com/office/powerpoint/2010/main" val="591931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2276C59-8C7E-1247-BA78-36BBD72E8CBF}"/>
              </a:ext>
            </a:extLst>
          </p:cNvPr>
          <p:cNvSpPr>
            <a:spLocks noGrp="1"/>
          </p:cNvSpPr>
          <p:nvPr>
            <p:ph type="title"/>
          </p:nvPr>
        </p:nvSpPr>
        <p:spPr/>
        <p:txBody>
          <a:bodyPr>
            <a:normAutofit/>
          </a:bodyPr>
          <a:lstStyle/>
          <a:p>
            <a:r>
              <a:rPr lang="en-US" dirty="0"/>
              <a:t>What if we need to do more in the network?</a:t>
            </a:r>
          </a:p>
        </p:txBody>
      </p:sp>
      <p:grpSp>
        <p:nvGrpSpPr>
          <p:cNvPr id="20" name="Group 19">
            <a:extLst>
              <a:ext uri="{FF2B5EF4-FFF2-40B4-BE49-F238E27FC236}">
                <a16:creationId xmlns:a16="http://schemas.microsoft.com/office/drawing/2014/main" id="{8DFA953D-B82D-1142-9242-93E87E5CDB56}"/>
              </a:ext>
            </a:extLst>
          </p:cNvPr>
          <p:cNvGrpSpPr/>
          <p:nvPr/>
        </p:nvGrpSpPr>
        <p:grpSpPr>
          <a:xfrm>
            <a:off x="2191883" y="1817287"/>
            <a:ext cx="3631684" cy="3921369"/>
            <a:chOff x="4426457" y="2119394"/>
            <a:chExt cx="3631684" cy="3921369"/>
          </a:xfrm>
        </p:grpSpPr>
        <p:grpSp>
          <p:nvGrpSpPr>
            <p:cNvPr id="1032" name="Group 1031">
              <a:extLst>
                <a:ext uri="{FF2B5EF4-FFF2-40B4-BE49-F238E27FC236}">
                  <a16:creationId xmlns:a16="http://schemas.microsoft.com/office/drawing/2014/main" id="{E01FF13D-4957-C546-BEFA-D33D3174A0B8}"/>
                </a:ext>
              </a:extLst>
            </p:cNvPr>
            <p:cNvGrpSpPr/>
            <p:nvPr/>
          </p:nvGrpSpPr>
          <p:grpSpPr>
            <a:xfrm>
              <a:off x="4426457" y="2119394"/>
              <a:ext cx="3631684" cy="3921369"/>
              <a:chOff x="4426457" y="2119394"/>
              <a:chExt cx="3631684" cy="3921369"/>
            </a:xfrm>
          </p:grpSpPr>
          <p:sp>
            <p:nvSpPr>
              <p:cNvPr id="6" name="Freeform 417">
                <a:extLst>
                  <a:ext uri="{FF2B5EF4-FFF2-40B4-BE49-F238E27FC236}">
                    <a16:creationId xmlns:a16="http://schemas.microsoft.com/office/drawing/2014/main" id="{A4574D7A-4E69-6946-B621-7191CCC7D9D7}"/>
                  </a:ext>
                </a:extLst>
              </p:cNvPr>
              <p:cNvSpPr>
                <a:spLocks/>
              </p:cNvSpPr>
              <p:nvPr/>
            </p:nvSpPr>
            <p:spPr bwMode="auto">
              <a:xfrm>
                <a:off x="4807517" y="2372230"/>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 name="Group 1064">
                <a:extLst>
                  <a:ext uri="{FF2B5EF4-FFF2-40B4-BE49-F238E27FC236}">
                    <a16:creationId xmlns:a16="http://schemas.microsoft.com/office/drawing/2014/main" id="{103A51CD-9E6F-7A4F-B917-262275A6E923}"/>
                  </a:ext>
                </a:extLst>
              </p:cNvPr>
              <p:cNvGrpSpPr>
                <a:grpSpLocks/>
              </p:cNvGrpSpPr>
              <p:nvPr/>
            </p:nvGrpSpPr>
            <p:grpSpPr bwMode="auto">
              <a:xfrm>
                <a:off x="4624853" y="3711377"/>
                <a:ext cx="310186" cy="307808"/>
                <a:chOff x="877" y="1008"/>
                <a:chExt cx="2747" cy="2591"/>
              </a:xfrm>
            </p:grpSpPr>
            <p:pic>
              <p:nvPicPr>
                <p:cNvPr id="52" name="Picture 1065" descr="antenna_stylized">
                  <a:extLst>
                    <a:ext uri="{FF2B5EF4-FFF2-40B4-BE49-F238E27FC236}">
                      <a16:creationId xmlns:a16="http://schemas.microsoft.com/office/drawing/2014/main" id="{59BA809A-0AE5-F343-9903-00A6FEF277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1066" descr="laptop_keyboard">
                  <a:extLst>
                    <a:ext uri="{FF2B5EF4-FFF2-40B4-BE49-F238E27FC236}">
                      <a16:creationId xmlns:a16="http://schemas.microsoft.com/office/drawing/2014/main" id="{1BD45E04-9A02-7D4A-88E7-823358AECB1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Freeform 1067">
                  <a:extLst>
                    <a:ext uri="{FF2B5EF4-FFF2-40B4-BE49-F238E27FC236}">
                      <a16:creationId xmlns:a16="http://schemas.microsoft.com/office/drawing/2014/main" id="{7CC08347-E9D5-384E-BB10-1D4F95381F63}"/>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5" name="Picture 1068" descr="screen">
                  <a:extLst>
                    <a:ext uri="{FF2B5EF4-FFF2-40B4-BE49-F238E27FC236}">
                      <a16:creationId xmlns:a16="http://schemas.microsoft.com/office/drawing/2014/main" id="{AB1B69F6-201F-E64A-A180-5DB07671155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1069">
                  <a:extLst>
                    <a:ext uri="{FF2B5EF4-FFF2-40B4-BE49-F238E27FC236}">
                      <a16:creationId xmlns:a16="http://schemas.microsoft.com/office/drawing/2014/main" id="{8A367665-B66A-564F-80E3-640BB014664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Freeform 1070">
                  <a:extLst>
                    <a:ext uri="{FF2B5EF4-FFF2-40B4-BE49-F238E27FC236}">
                      <a16:creationId xmlns:a16="http://schemas.microsoft.com/office/drawing/2014/main" id="{653C407C-0BC8-B247-900C-9B70E1157B66}"/>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Freeform 1071">
                  <a:extLst>
                    <a:ext uri="{FF2B5EF4-FFF2-40B4-BE49-F238E27FC236}">
                      <a16:creationId xmlns:a16="http://schemas.microsoft.com/office/drawing/2014/main" id="{C5D9D658-9614-1742-AB00-E2054CAFE969}"/>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Freeform 1072">
                  <a:extLst>
                    <a:ext uri="{FF2B5EF4-FFF2-40B4-BE49-F238E27FC236}">
                      <a16:creationId xmlns:a16="http://schemas.microsoft.com/office/drawing/2014/main" id="{8B12B60D-C967-7E4B-ABD2-EECD78DE807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Freeform 1073">
                  <a:extLst>
                    <a:ext uri="{FF2B5EF4-FFF2-40B4-BE49-F238E27FC236}">
                      <a16:creationId xmlns:a16="http://schemas.microsoft.com/office/drawing/2014/main" id="{00F04A25-9A1B-9A45-8292-95FD39BD81D6}"/>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Freeform 1074">
                  <a:extLst>
                    <a:ext uri="{FF2B5EF4-FFF2-40B4-BE49-F238E27FC236}">
                      <a16:creationId xmlns:a16="http://schemas.microsoft.com/office/drawing/2014/main" id="{7343CC63-4C49-DF43-B04D-5C92EE58C397}"/>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2" name="Group 1075">
                  <a:extLst>
                    <a:ext uri="{FF2B5EF4-FFF2-40B4-BE49-F238E27FC236}">
                      <a16:creationId xmlns:a16="http://schemas.microsoft.com/office/drawing/2014/main" id="{A1611E4C-3D36-D143-B0F3-18119ACBFF7D}"/>
                    </a:ext>
                  </a:extLst>
                </p:cNvPr>
                <p:cNvGrpSpPr>
                  <a:grpSpLocks/>
                </p:cNvGrpSpPr>
                <p:nvPr/>
              </p:nvGrpSpPr>
              <p:grpSpPr bwMode="auto">
                <a:xfrm>
                  <a:off x="1709" y="3008"/>
                  <a:ext cx="507" cy="234"/>
                  <a:chOff x="1740" y="2642"/>
                  <a:chExt cx="752" cy="327"/>
                </a:xfrm>
              </p:grpSpPr>
              <p:sp>
                <p:nvSpPr>
                  <p:cNvPr id="69" name="Freeform 1076">
                    <a:extLst>
                      <a:ext uri="{FF2B5EF4-FFF2-40B4-BE49-F238E27FC236}">
                        <a16:creationId xmlns:a16="http://schemas.microsoft.com/office/drawing/2014/main" id="{840B177A-3876-5941-994B-C44B9E716A5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Freeform 1077">
                    <a:extLst>
                      <a:ext uri="{FF2B5EF4-FFF2-40B4-BE49-F238E27FC236}">
                        <a16:creationId xmlns:a16="http://schemas.microsoft.com/office/drawing/2014/main" id="{88287812-641F-F848-94D2-F3C8FBEBDE1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Freeform 1078">
                    <a:extLst>
                      <a:ext uri="{FF2B5EF4-FFF2-40B4-BE49-F238E27FC236}">
                        <a16:creationId xmlns:a16="http://schemas.microsoft.com/office/drawing/2014/main" id="{71948FD8-CAE9-BE4E-8C26-795FB4F9A4C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Freeform 1079">
                    <a:extLst>
                      <a:ext uri="{FF2B5EF4-FFF2-40B4-BE49-F238E27FC236}">
                        <a16:creationId xmlns:a16="http://schemas.microsoft.com/office/drawing/2014/main" id="{D4851747-FA92-224C-9DC0-0422C43AA60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Freeform 1080">
                    <a:extLst>
                      <a:ext uri="{FF2B5EF4-FFF2-40B4-BE49-F238E27FC236}">
                        <a16:creationId xmlns:a16="http://schemas.microsoft.com/office/drawing/2014/main" id="{759A0A8C-7B70-9344-BF93-434BAE35220B}"/>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Freeform 1081">
                    <a:extLst>
                      <a:ext uri="{FF2B5EF4-FFF2-40B4-BE49-F238E27FC236}">
                        <a16:creationId xmlns:a16="http://schemas.microsoft.com/office/drawing/2014/main" id="{64BD824F-8180-9742-B59D-1B19297FAFD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3" name="Freeform 1082">
                  <a:extLst>
                    <a:ext uri="{FF2B5EF4-FFF2-40B4-BE49-F238E27FC236}">
                      <a16:creationId xmlns:a16="http://schemas.microsoft.com/office/drawing/2014/main" id="{099FC39A-A8ED-2546-A5BD-EA6AA5C1E880}"/>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Freeform 1083">
                  <a:extLst>
                    <a:ext uri="{FF2B5EF4-FFF2-40B4-BE49-F238E27FC236}">
                      <a16:creationId xmlns:a16="http://schemas.microsoft.com/office/drawing/2014/main" id="{9C3BBB91-FB0E-B649-96CA-24DC6FE469E6}"/>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1084">
                  <a:extLst>
                    <a:ext uri="{FF2B5EF4-FFF2-40B4-BE49-F238E27FC236}">
                      <a16:creationId xmlns:a16="http://schemas.microsoft.com/office/drawing/2014/main" id="{1683C636-0965-9F48-8867-AA5B5A65F150}"/>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Freeform 1085">
                  <a:extLst>
                    <a:ext uri="{FF2B5EF4-FFF2-40B4-BE49-F238E27FC236}">
                      <a16:creationId xmlns:a16="http://schemas.microsoft.com/office/drawing/2014/main" id="{42D5A579-8CEA-0547-B6D0-A9CA4F30610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Freeform 1086">
                  <a:extLst>
                    <a:ext uri="{FF2B5EF4-FFF2-40B4-BE49-F238E27FC236}">
                      <a16:creationId xmlns:a16="http://schemas.microsoft.com/office/drawing/2014/main" id="{9FC0742A-B0AC-FA44-B994-6EC2606D5A17}"/>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Freeform 1087">
                  <a:extLst>
                    <a:ext uri="{FF2B5EF4-FFF2-40B4-BE49-F238E27FC236}">
                      <a16:creationId xmlns:a16="http://schemas.microsoft.com/office/drawing/2014/main" id="{8EDF095E-C3F2-024B-9B48-1EAEC24FE94D}"/>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8" name="Group 590">
                <a:extLst>
                  <a:ext uri="{FF2B5EF4-FFF2-40B4-BE49-F238E27FC236}">
                    <a16:creationId xmlns:a16="http://schemas.microsoft.com/office/drawing/2014/main" id="{F3C41C71-9279-C047-B7CE-AACB3871450B}"/>
                  </a:ext>
                </a:extLst>
              </p:cNvPr>
              <p:cNvGrpSpPr>
                <a:grpSpLocks/>
              </p:cNvGrpSpPr>
              <p:nvPr/>
            </p:nvGrpSpPr>
            <p:grpSpPr bwMode="auto">
              <a:xfrm flipH="1">
                <a:off x="5139088" y="4243681"/>
                <a:ext cx="345630" cy="320302"/>
                <a:chOff x="2839" y="3501"/>
                <a:chExt cx="755" cy="803"/>
              </a:xfrm>
            </p:grpSpPr>
            <p:pic>
              <p:nvPicPr>
                <p:cNvPr id="79" name="Picture 591" descr="desktop_computer_stylized_medium">
                  <a:extLst>
                    <a:ext uri="{FF2B5EF4-FFF2-40B4-BE49-F238E27FC236}">
                      <a16:creationId xmlns:a16="http://schemas.microsoft.com/office/drawing/2014/main" id="{CE293E13-9B92-C54E-9898-E896A6E84E7C}"/>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592">
                  <a:extLst>
                    <a:ext uri="{FF2B5EF4-FFF2-40B4-BE49-F238E27FC236}">
                      <a16:creationId xmlns:a16="http://schemas.microsoft.com/office/drawing/2014/main" id="{52C330C8-A417-994A-8FB3-C5362F47B37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39" name="Group 950">
                <a:extLst>
                  <a:ext uri="{FF2B5EF4-FFF2-40B4-BE49-F238E27FC236}">
                    <a16:creationId xmlns:a16="http://schemas.microsoft.com/office/drawing/2014/main" id="{542DBF0B-0632-7F4E-AA71-D07515080F31}"/>
                  </a:ext>
                </a:extLst>
              </p:cNvPr>
              <p:cNvGrpSpPr>
                <a:grpSpLocks/>
              </p:cNvGrpSpPr>
              <p:nvPr/>
            </p:nvGrpSpPr>
            <p:grpSpPr bwMode="auto">
              <a:xfrm>
                <a:off x="6854798" y="4517975"/>
                <a:ext cx="177192" cy="330833"/>
                <a:chOff x="4140" y="429"/>
                <a:chExt cx="1425" cy="2396"/>
              </a:xfrm>
            </p:grpSpPr>
            <p:sp>
              <p:nvSpPr>
                <p:cNvPr id="140" name="Freeform 951">
                  <a:extLst>
                    <a:ext uri="{FF2B5EF4-FFF2-40B4-BE49-F238E27FC236}">
                      <a16:creationId xmlns:a16="http://schemas.microsoft.com/office/drawing/2014/main" id="{B078C543-2BD2-B54F-8F10-35293D6B83D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Rectangle 952">
                  <a:extLst>
                    <a:ext uri="{FF2B5EF4-FFF2-40B4-BE49-F238E27FC236}">
                      <a16:creationId xmlns:a16="http://schemas.microsoft.com/office/drawing/2014/main" id="{0978E20E-A7C2-1942-BAE0-7EC64420312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2" name="Freeform 953">
                  <a:extLst>
                    <a:ext uri="{FF2B5EF4-FFF2-40B4-BE49-F238E27FC236}">
                      <a16:creationId xmlns:a16="http://schemas.microsoft.com/office/drawing/2014/main" id="{0E4A3FA0-5882-B545-9E23-2AC5EA5BB6B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954">
                  <a:extLst>
                    <a:ext uri="{FF2B5EF4-FFF2-40B4-BE49-F238E27FC236}">
                      <a16:creationId xmlns:a16="http://schemas.microsoft.com/office/drawing/2014/main" id="{A7DB97B4-361E-664D-87C5-346CBF2268B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Rectangle 955">
                  <a:extLst>
                    <a:ext uri="{FF2B5EF4-FFF2-40B4-BE49-F238E27FC236}">
                      <a16:creationId xmlns:a16="http://schemas.microsoft.com/office/drawing/2014/main" id="{342C9D01-B372-2B41-BD78-284193B9C0B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5" name="Group 956">
                  <a:extLst>
                    <a:ext uri="{FF2B5EF4-FFF2-40B4-BE49-F238E27FC236}">
                      <a16:creationId xmlns:a16="http://schemas.microsoft.com/office/drawing/2014/main" id="{E02E9DCC-13BA-D94B-9D09-721C8D2AC9D2}"/>
                    </a:ext>
                  </a:extLst>
                </p:cNvPr>
                <p:cNvGrpSpPr>
                  <a:grpSpLocks/>
                </p:cNvGrpSpPr>
                <p:nvPr/>
              </p:nvGrpSpPr>
              <p:grpSpPr bwMode="auto">
                <a:xfrm>
                  <a:off x="4749" y="668"/>
                  <a:ext cx="581" cy="145"/>
                  <a:chOff x="614" y="2568"/>
                  <a:chExt cx="725" cy="139"/>
                </a:xfrm>
              </p:grpSpPr>
              <p:sp>
                <p:nvSpPr>
                  <p:cNvPr id="170" name="AutoShape 957">
                    <a:extLst>
                      <a:ext uri="{FF2B5EF4-FFF2-40B4-BE49-F238E27FC236}">
                        <a16:creationId xmlns:a16="http://schemas.microsoft.com/office/drawing/2014/main" id="{E634E4DC-0754-904F-84D2-7EE1DD3831D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1" name="AutoShape 958">
                    <a:extLst>
                      <a:ext uri="{FF2B5EF4-FFF2-40B4-BE49-F238E27FC236}">
                        <a16:creationId xmlns:a16="http://schemas.microsoft.com/office/drawing/2014/main" id="{27C14747-DE16-9049-99AC-75BBD5555ED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6" name="Rectangle 959">
                  <a:extLst>
                    <a:ext uri="{FF2B5EF4-FFF2-40B4-BE49-F238E27FC236}">
                      <a16:creationId xmlns:a16="http://schemas.microsoft.com/office/drawing/2014/main" id="{5BA83178-EBBE-064B-A37C-7E07581C7BE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7" name="Group 960">
                  <a:extLst>
                    <a:ext uri="{FF2B5EF4-FFF2-40B4-BE49-F238E27FC236}">
                      <a16:creationId xmlns:a16="http://schemas.microsoft.com/office/drawing/2014/main" id="{6EA4F2ED-C2B6-7049-8678-C45D84D978D1}"/>
                    </a:ext>
                  </a:extLst>
                </p:cNvPr>
                <p:cNvGrpSpPr>
                  <a:grpSpLocks/>
                </p:cNvGrpSpPr>
                <p:nvPr/>
              </p:nvGrpSpPr>
              <p:grpSpPr bwMode="auto">
                <a:xfrm>
                  <a:off x="4747" y="994"/>
                  <a:ext cx="581" cy="134"/>
                  <a:chOff x="614" y="2568"/>
                  <a:chExt cx="725" cy="139"/>
                </a:xfrm>
              </p:grpSpPr>
              <p:sp>
                <p:nvSpPr>
                  <p:cNvPr id="168" name="AutoShape 961">
                    <a:extLst>
                      <a:ext uri="{FF2B5EF4-FFF2-40B4-BE49-F238E27FC236}">
                        <a16:creationId xmlns:a16="http://schemas.microsoft.com/office/drawing/2014/main" id="{24413292-655D-FB4E-840E-E0F73771DD8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9" name="AutoShape 962">
                    <a:extLst>
                      <a:ext uri="{FF2B5EF4-FFF2-40B4-BE49-F238E27FC236}">
                        <a16:creationId xmlns:a16="http://schemas.microsoft.com/office/drawing/2014/main" id="{F87B8DA2-A9A9-7D46-8CFB-A9A809CBAE01}"/>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8" name="Rectangle 963">
                  <a:extLst>
                    <a:ext uri="{FF2B5EF4-FFF2-40B4-BE49-F238E27FC236}">
                      <a16:creationId xmlns:a16="http://schemas.microsoft.com/office/drawing/2014/main" id="{9232CD1E-FDEA-2F4E-B250-10D493DADF4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9" name="Rectangle 964">
                  <a:extLst>
                    <a:ext uri="{FF2B5EF4-FFF2-40B4-BE49-F238E27FC236}">
                      <a16:creationId xmlns:a16="http://schemas.microsoft.com/office/drawing/2014/main" id="{17DAEEAC-89BA-2648-B50C-C9F890197D6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50" name="Group 965">
                  <a:extLst>
                    <a:ext uri="{FF2B5EF4-FFF2-40B4-BE49-F238E27FC236}">
                      <a16:creationId xmlns:a16="http://schemas.microsoft.com/office/drawing/2014/main" id="{0E657424-09FE-A842-9A30-B8B91C7F2331}"/>
                    </a:ext>
                  </a:extLst>
                </p:cNvPr>
                <p:cNvGrpSpPr>
                  <a:grpSpLocks/>
                </p:cNvGrpSpPr>
                <p:nvPr/>
              </p:nvGrpSpPr>
              <p:grpSpPr bwMode="auto">
                <a:xfrm>
                  <a:off x="4735" y="1627"/>
                  <a:ext cx="582" cy="151"/>
                  <a:chOff x="614" y="2568"/>
                  <a:chExt cx="725" cy="139"/>
                </a:xfrm>
              </p:grpSpPr>
              <p:sp>
                <p:nvSpPr>
                  <p:cNvPr id="166" name="AutoShape 966">
                    <a:extLst>
                      <a:ext uri="{FF2B5EF4-FFF2-40B4-BE49-F238E27FC236}">
                        <a16:creationId xmlns:a16="http://schemas.microsoft.com/office/drawing/2014/main" id="{19B478B6-4194-6A48-9FD0-C25AC062CCE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967">
                    <a:extLst>
                      <a:ext uri="{FF2B5EF4-FFF2-40B4-BE49-F238E27FC236}">
                        <a16:creationId xmlns:a16="http://schemas.microsoft.com/office/drawing/2014/main" id="{43944112-BF13-8C4E-90E1-D420DBE2ED3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1" name="Freeform 968">
                  <a:extLst>
                    <a:ext uri="{FF2B5EF4-FFF2-40B4-BE49-F238E27FC236}">
                      <a16:creationId xmlns:a16="http://schemas.microsoft.com/office/drawing/2014/main" id="{5E2AAEDB-0EA1-2742-9D83-8B8D6662F3C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2" name="Group 969">
                  <a:extLst>
                    <a:ext uri="{FF2B5EF4-FFF2-40B4-BE49-F238E27FC236}">
                      <a16:creationId xmlns:a16="http://schemas.microsoft.com/office/drawing/2014/main" id="{C2EF8BCA-FFE7-BD41-A974-78E2EF18E942}"/>
                    </a:ext>
                  </a:extLst>
                </p:cNvPr>
                <p:cNvGrpSpPr>
                  <a:grpSpLocks/>
                </p:cNvGrpSpPr>
                <p:nvPr/>
              </p:nvGrpSpPr>
              <p:grpSpPr bwMode="auto">
                <a:xfrm>
                  <a:off x="4739" y="1327"/>
                  <a:ext cx="582" cy="139"/>
                  <a:chOff x="614" y="2568"/>
                  <a:chExt cx="725" cy="139"/>
                </a:xfrm>
              </p:grpSpPr>
              <p:sp>
                <p:nvSpPr>
                  <p:cNvPr id="164" name="AutoShape 970">
                    <a:extLst>
                      <a:ext uri="{FF2B5EF4-FFF2-40B4-BE49-F238E27FC236}">
                        <a16:creationId xmlns:a16="http://schemas.microsoft.com/office/drawing/2014/main" id="{894D31A3-D90A-514B-8F53-6EB788DE9F8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5" name="AutoShape 971">
                    <a:extLst>
                      <a:ext uri="{FF2B5EF4-FFF2-40B4-BE49-F238E27FC236}">
                        <a16:creationId xmlns:a16="http://schemas.microsoft.com/office/drawing/2014/main" id="{F9166E59-6BD3-5947-B071-75589F1A757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3" name="Rectangle 972">
                  <a:extLst>
                    <a:ext uri="{FF2B5EF4-FFF2-40B4-BE49-F238E27FC236}">
                      <a16:creationId xmlns:a16="http://schemas.microsoft.com/office/drawing/2014/main" id="{83779335-116D-1641-BE18-FEAB92595FC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4" name="Freeform 973">
                  <a:extLst>
                    <a:ext uri="{FF2B5EF4-FFF2-40B4-BE49-F238E27FC236}">
                      <a16:creationId xmlns:a16="http://schemas.microsoft.com/office/drawing/2014/main" id="{D9DDD13F-7B48-AA45-A481-BF5C497C0FF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974">
                  <a:extLst>
                    <a:ext uri="{FF2B5EF4-FFF2-40B4-BE49-F238E27FC236}">
                      <a16:creationId xmlns:a16="http://schemas.microsoft.com/office/drawing/2014/main" id="{3C3AF9D9-6868-1F45-B17E-A469373237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Oval 975">
                  <a:extLst>
                    <a:ext uri="{FF2B5EF4-FFF2-40B4-BE49-F238E27FC236}">
                      <a16:creationId xmlns:a16="http://schemas.microsoft.com/office/drawing/2014/main" id="{CF59D35F-3973-8946-9A9A-31E1FC7741C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7" name="Freeform 976">
                  <a:extLst>
                    <a:ext uri="{FF2B5EF4-FFF2-40B4-BE49-F238E27FC236}">
                      <a16:creationId xmlns:a16="http://schemas.microsoft.com/office/drawing/2014/main" id="{62310795-AA79-C041-88F0-475F6ACA03B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AutoShape 977">
                  <a:extLst>
                    <a:ext uri="{FF2B5EF4-FFF2-40B4-BE49-F238E27FC236}">
                      <a16:creationId xmlns:a16="http://schemas.microsoft.com/office/drawing/2014/main" id="{18FF6D1A-EF39-F74B-85CF-166C7B900E5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9" name="AutoShape 978">
                  <a:extLst>
                    <a:ext uri="{FF2B5EF4-FFF2-40B4-BE49-F238E27FC236}">
                      <a16:creationId xmlns:a16="http://schemas.microsoft.com/office/drawing/2014/main" id="{80CED463-EB84-0741-A46A-B09679EA671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0" name="Oval 979">
                  <a:extLst>
                    <a:ext uri="{FF2B5EF4-FFF2-40B4-BE49-F238E27FC236}">
                      <a16:creationId xmlns:a16="http://schemas.microsoft.com/office/drawing/2014/main" id="{DC0B7F79-8C9A-3145-BF5D-E462F688C06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1" name="Oval 980">
                  <a:extLst>
                    <a:ext uri="{FF2B5EF4-FFF2-40B4-BE49-F238E27FC236}">
                      <a16:creationId xmlns:a16="http://schemas.microsoft.com/office/drawing/2014/main" id="{C15D9582-9E6A-9F49-8B76-D0344B0D7CD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2" name="Oval 981">
                  <a:extLst>
                    <a:ext uri="{FF2B5EF4-FFF2-40B4-BE49-F238E27FC236}">
                      <a16:creationId xmlns:a16="http://schemas.microsoft.com/office/drawing/2014/main" id="{ED898252-C5A0-F541-A5EF-E5AF5120A567}"/>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3" name="Rectangle 982">
                  <a:extLst>
                    <a:ext uri="{FF2B5EF4-FFF2-40B4-BE49-F238E27FC236}">
                      <a16:creationId xmlns:a16="http://schemas.microsoft.com/office/drawing/2014/main" id="{2E9768A3-2942-EE49-8DF7-47FEAA9B126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21" name="Group 950">
                <a:extLst>
                  <a:ext uri="{FF2B5EF4-FFF2-40B4-BE49-F238E27FC236}">
                    <a16:creationId xmlns:a16="http://schemas.microsoft.com/office/drawing/2014/main" id="{91489ACE-F74D-9444-AC8E-15F95E65C828}"/>
                  </a:ext>
                </a:extLst>
              </p:cNvPr>
              <p:cNvGrpSpPr>
                <a:grpSpLocks/>
              </p:cNvGrpSpPr>
              <p:nvPr/>
            </p:nvGrpSpPr>
            <p:grpSpPr bwMode="auto">
              <a:xfrm>
                <a:off x="5095271" y="2910847"/>
                <a:ext cx="177192" cy="330833"/>
                <a:chOff x="4140" y="429"/>
                <a:chExt cx="1425" cy="2396"/>
              </a:xfrm>
            </p:grpSpPr>
            <p:sp>
              <p:nvSpPr>
                <p:cNvPr id="222" name="Freeform 951">
                  <a:extLst>
                    <a:ext uri="{FF2B5EF4-FFF2-40B4-BE49-F238E27FC236}">
                      <a16:creationId xmlns:a16="http://schemas.microsoft.com/office/drawing/2014/main" id="{7AD5F196-17B1-3248-9071-F025CEDD6B9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Rectangle 952">
                  <a:extLst>
                    <a:ext uri="{FF2B5EF4-FFF2-40B4-BE49-F238E27FC236}">
                      <a16:creationId xmlns:a16="http://schemas.microsoft.com/office/drawing/2014/main" id="{B3C2BEA0-0C70-F143-8206-DFCEAFC829F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53">
                  <a:extLst>
                    <a:ext uri="{FF2B5EF4-FFF2-40B4-BE49-F238E27FC236}">
                      <a16:creationId xmlns:a16="http://schemas.microsoft.com/office/drawing/2014/main" id="{18AFA248-FA71-9845-AA48-78D9531EC3B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Freeform 954">
                  <a:extLst>
                    <a:ext uri="{FF2B5EF4-FFF2-40B4-BE49-F238E27FC236}">
                      <a16:creationId xmlns:a16="http://schemas.microsoft.com/office/drawing/2014/main" id="{217B9456-5160-7042-83A8-58892AC66A4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6" name="Rectangle 955">
                  <a:extLst>
                    <a:ext uri="{FF2B5EF4-FFF2-40B4-BE49-F238E27FC236}">
                      <a16:creationId xmlns:a16="http://schemas.microsoft.com/office/drawing/2014/main" id="{74342DF3-EF39-714A-B7C7-AAC0061C3CC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7" name="Group 956">
                  <a:extLst>
                    <a:ext uri="{FF2B5EF4-FFF2-40B4-BE49-F238E27FC236}">
                      <a16:creationId xmlns:a16="http://schemas.microsoft.com/office/drawing/2014/main" id="{3FBE50DE-9F73-B446-AEF2-C1BEE678F9D8}"/>
                    </a:ext>
                  </a:extLst>
                </p:cNvPr>
                <p:cNvGrpSpPr>
                  <a:grpSpLocks/>
                </p:cNvGrpSpPr>
                <p:nvPr/>
              </p:nvGrpSpPr>
              <p:grpSpPr bwMode="auto">
                <a:xfrm>
                  <a:off x="4749" y="668"/>
                  <a:ext cx="581" cy="145"/>
                  <a:chOff x="614" y="2568"/>
                  <a:chExt cx="725" cy="139"/>
                </a:xfrm>
              </p:grpSpPr>
              <p:sp>
                <p:nvSpPr>
                  <p:cNvPr id="252" name="AutoShape 957">
                    <a:extLst>
                      <a:ext uri="{FF2B5EF4-FFF2-40B4-BE49-F238E27FC236}">
                        <a16:creationId xmlns:a16="http://schemas.microsoft.com/office/drawing/2014/main" id="{E89F9596-24E2-8B40-AF1D-206EFF749E5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3" name="AutoShape 958">
                    <a:extLst>
                      <a:ext uri="{FF2B5EF4-FFF2-40B4-BE49-F238E27FC236}">
                        <a16:creationId xmlns:a16="http://schemas.microsoft.com/office/drawing/2014/main" id="{4750CBA8-0463-944E-872F-BB09BF290C5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8" name="Rectangle 959">
                  <a:extLst>
                    <a:ext uri="{FF2B5EF4-FFF2-40B4-BE49-F238E27FC236}">
                      <a16:creationId xmlns:a16="http://schemas.microsoft.com/office/drawing/2014/main" id="{DFF7678F-2CB6-3B46-A877-D92B66A5BDA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9" name="Group 960">
                  <a:extLst>
                    <a:ext uri="{FF2B5EF4-FFF2-40B4-BE49-F238E27FC236}">
                      <a16:creationId xmlns:a16="http://schemas.microsoft.com/office/drawing/2014/main" id="{2682A202-4446-D941-A18F-4F61348EE4FA}"/>
                    </a:ext>
                  </a:extLst>
                </p:cNvPr>
                <p:cNvGrpSpPr>
                  <a:grpSpLocks/>
                </p:cNvGrpSpPr>
                <p:nvPr/>
              </p:nvGrpSpPr>
              <p:grpSpPr bwMode="auto">
                <a:xfrm>
                  <a:off x="4747" y="994"/>
                  <a:ext cx="581" cy="134"/>
                  <a:chOff x="614" y="2568"/>
                  <a:chExt cx="725" cy="139"/>
                </a:xfrm>
              </p:grpSpPr>
              <p:sp>
                <p:nvSpPr>
                  <p:cNvPr id="250" name="AutoShape 961">
                    <a:extLst>
                      <a:ext uri="{FF2B5EF4-FFF2-40B4-BE49-F238E27FC236}">
                        <a16:creationId xmlns:a16="http://schemas.microsoft.com/office/drawing/2014/main" id="{F3958EF7-13C4-7D4A-9650-3779EE208638}"/>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1" name="AutoShape 962">
                    <a:extLst>
                      <a:ext uri="{FF2B5EF4-FFF2-40B4-BE49-F238E27FC236}">
                        <a16:creationId xmlns:a16="http://schemas.microsoft.com/office/drawing/2014/main" id="{1DFF2DCD-31F0-8146-9C28-AA7E9760F7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0" name="Rectangle 963">
                  <a:extLst>
                    <a:ext uri="{FF2B5EF4-FFF2-40B4-BE49-F238E27FC236}">
                      <a16:creationId xmlns:a16="http://schemas.microsoft.com/office/drawing/2014/main" id="{EC3749E8-9840-2949-B81B-2DE74F0DB40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1" name="Rectangle 964">
                  <a:extLst>
                    <a:ext uri="{FF2B5EF4-FFF2-40B4-BE49-F238E27FC236}">
                      <a16:creationId xmlns:a16="http://schemas.microsoft.com/office/drawing/2014/main" id="{304D5AFE-3D5D-9A4F-9BD2-044DE5CCD61E}"/>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32" name="Group 965">
                  <a:extLst>
                    <a:ext uri="{FF2B5EF4-FFF2-40B4-BE49-F238E27FC236}">
                      <a16:creationId xmlns:a16="http://schemas.microsoft.com/office/drawing/2014/main" id="{556A5914-F2E3-3944-9367-0B75D45A5257}"/>
                    </a:ext>
                  </a:extLst>
                </p:cNvPr>
                <p:cNvGrpSpPr>
                  <a:grpSpLocks/>
                </p:cNvGrpSpPr>
                <p:nvPr/>
              </p:nvGrpSpPr>
              <p:grpSpPr bwMode="auto">
                <a:xfrm>
                  <a:off x="4735" y="1627"/>
                  <a:ext cx="582" cy="151"/>
                  <a:chOff x="614" y="2568"/>
                  <a:chExt cx="725" cy="139"/>
                </a:xfrm>
              </p:grpSpPr>
              <p:sp>
                <p:nvSpPr>
                  <p:cNvPr id="248" name="AutoShape 966">
                    <a:extLst>
                      <a:ext uri="{FF2B5EF4-FFF2-40B4-BE49-F238E27FC236}">
                        <a16:creationId xmlns:a16="http://schemas.microsoft.com/office/drawing/2014/main" id="{3FEB26EB-9A5D-0E48-B6C1-A2D98812324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9" name="AutoShape 967">
                    <a:extLst>
                      <a:ext uri="{FF2B5EF4-FFF2-40B4-BE49-F238E27FC236}">
                        <a16:creationId xmlns:a16="http://schemas.microsoft.com/office/drawing/2014/main" id="{AF569F74-F7F9-BE4C-BF03-1E52EE7584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3" name="Freeform 968">
                  <a:extLst>
                    <a:ext uri="{FF2B5EF4-FFF2-40B4-BE49-F238E27FC236}">
                      <a16:creationId xmlns:a16="http://schemas.microsoft.com/office/drawing/2014/main" id="{D5868140-9C82-FE44-93B5-3A3996436C3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34" name="Group 969">
                  <a:extLst>
                    <a:ext uri="{FF2B5EF4-FFF2-40B4-BE49-F238E27FC236}">
                      <a16:creationId xmlns:a16="http://schemas.microsoft.com/office/drawing/2014/main" id="{93BEF8B9-7E9C-0640-B68F-4D77EA621EBE}"/>
                    </a:ext>
                  </a:extLst>
                </p:cNvPr>
                <p:cNvGrpSpPr>
                  <a:grpSpLocks/>
                </p:cNvGrpSpPr>
                <p:nvPr/>
              </p:nvGrpSpPr>
              <p:grpSpPr bwMode="auto">
                <a:xfrm>
                  <a:off x="4739" y="1327"/>
                  <a:ext cx="582" cy="139"/>
                  <a:chOff x="614" y="2568"/>
                  <a:chExt cx="725" cy="139"/>
                </a:xfrm>
              </p:grpSpPr>
              <p:sp>
                <p:nvSpPr>
                  <p:cNvPr id="246" name="AutoShape 970">
                    <a:extLst>
                      <a:ext uri="{FF2B5EF4-FFF2-40B4-BE49-F238E27FC236}">
                        <a16:creationId xmlns:a16="http://schemas.microsoft.com/office/drawing/2014/main" id="{C9843710-68DC-F74A-A1F8-90596810E86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7" name="AutoShape 971">
                    <a:extLst>
                      <a:ext uri="{FF2B5EF4-FFF2-40B4-BE49-F238E27FC236}">
                        <a16:creationId xmlns:a16="http://schemas.microsoft.com/office/drawing/2014/main" id="{8CFC8578-F7C5-224A-99DC-0C3BF3AD49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5" name="Rectangle 972">
                  <a:extLst>
                    <a:ext uri="{FF2B5EF4-FFF2-40B4-BE49-F238E27FC236}">
                      <a16:creationId xmlns:a16="http://schemas.microsoft.com/office/drawing/2014/main" id="{66AB9037-CE55-3C49-9F9D-46EBEE3D199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Freeform 973">
                  <a:extLst>
                    <a:ext uri="{FF2B5EF4-FFF2-40B4-BE49-F238E27FC236}">
                      <a16:creationId xmlns:a16="http://schemas.microsoft.com/office/drawing/2014/main" id="{6199D8D6-9C57-2A4E-B13E-21EE5AE90A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7" name="Freeform 974">
                  <a:extLst>
                    <a:ext uri="{FF2B5EF4-FFF2-40B4-BE49-F238E27FC236}">
                      <a16:creationId xmlns:a16="http://schemas.microsoft.com/office/drawing/2014/main" id="{5F53B0DF-EF52-4B4C-AA89-EAC182C5BB99}"/>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8" name="Oval 975">
                  <a:extLst>
                    <a:ext uri="{FF2B5EF4-FFF2-40B4-BE49-F238E27FC236}">
                      <a16:creationId xmlns:a16="http://schemas.microsoft.com/office/drawing/2014/main" id="{DF2DB579-42C5-5F42-9CEA-D3B077F594C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9" name="Freeform 976">
                  <a:extLst>
                    <a:ext uri="{FF2B5EF4-FFF2-40B4-BE49-F238E27FC236}">
                      <a16:creationId xmlns:a16="http://schemas.microsoft.com/office/drawing/2014/main" id="{FA4B37FE-CB58-9140-B521-CDFE8A2CED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0" name="AutoShape 977">
                  <a:extLst>
                    <a:ext uri="{FF2B5EF4-FFF2-40B4-BE49-F238E27FC236}">
                      <a16:creationId xmlns:a16="http://schemas.microsoft.com/office/drawing/2014/main" id="{0BECCFBC-D041-7A4F-81C2-2D2FEBC51B2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1" name="AutoShape 978">
                  <a:extLst>
                    <a:ext uri="{FF2B5EF4-FFF2-40B4-BE49-F238E27FC236}">
                      <a16:creationId xmlns:a16="http://schemas.microsoft.com/office/drawing/2014/main" id="{BE325C75-7B14-D042-A7AF-2E82BE7A0C4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2" name="Oval 979">
                  <a:extLst>
                    <a:ext uri="{FF2B5EF4-FFF2-40B4-BE49-F238E27FC236}">
                      <a16:creationId xmlns:a16="http://schemas.microsoft.com/office/drawing/2014/main" id="{7FE0D127-AFE1-2948-91C6-3E97443A4A1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3" name="Oval 980">
                  <a:extLst>
                    <a:ext uri="{FF2B5EF4-FFF2-40B4-BE49-F238E27FC236}">
                      <a16:creationId xmlns:a16="http://schemas.microsoft.com/office/drawing/2014/main" id="{5B45ED47-B949-C043-94D0-CA73BDCC0F8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4" name="Oval 981">
                  <a:extLst>
                    <a:ext uri="{FF2B5EF4-FFF2-40B4-BE49-F238E27FC236}">
                      <a16:creationId xmlns:a16="http://schemas.microsoft.com/office/drawing/2014/main" id="{EF9901B3-5F00-4C44-99D9-A647A34CD09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5" name="Rectangle 982">
                  <a:extLst>
                    <a:ext uri="{FF2B5EF4-FFF2-40B4-BE49-F238E27FC236}">
                      <a16:creationId xmlns:a16="http://schemas.microsoft.com/office/drawing/2014/main" id="{15E35167-5BC0-854F-85BA-D7DF4C8B745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87" name="Group 590">
                <a:extLst>
                  <a:ext uri="{FF2B5EF4-FFF2-40B4-BE49-F238E27FC236}">
                    <a16:creationId xmlns:a16="http://schemas.microsoft.com/office/drawing/2014/main" id="{ADEA4567-F33F-2F41-BDEB-22CAF0ED73D9}"/>
                  </a:ext>
                </a:extLst>
              </p:cNvPr>
              <p:cNvGrpSpPr>
                <a:grpSpLocks/>
              </p:cNvGrpSpPr>
              <p:nvPr/>
            </p:nvGrpSpPr>
            <p:grpSpPr bwMode="auto">
              <a:xfrm flipH="1">
                <a:off x="5509918" y="2398512"/>
                <a:ext cx="345630" cy="320302"/>
                <a:chOff x="2839" y="3501"/>
                <a:chExt cx="755" cy="803"/>
              </a:xfrm>
            </p:grpSpPr>
            <p:pic>
              <p:nvPicPr>
                <p:cNvPr id="288" name="Picture 591" descr="desktop_computer_stylized_medium">
                  <a:extLst>
                    <a:ext uri="{FF2B5EF4-FFF2-40B4-BE49-F238E27FC236}">
                      <a16:creationId xmlns:a16="http://schemas.microsoft.com/office/drawing/2014/main" id="{C198F99E-D2F2-0A47-97C4-377DACCE75D6}"/>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592">
                  <a:extLst>
                    <a:ext uri="{FF2B5EF4-FFF2-40B4-BE49-F238E27FC236}">
                      <a16:creationId xmlns:a16="http://schemas.microsoft.com/office/drawing/2014/main" id="{4D83D635-5036-1248-88DC-A2D64CE4DA9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90" name="Group 950">
                <a:extLst>
                  <a:ext uri="{FF2B5EF4-FFF2-40B4-BE49-F238E27FC236}">
                    <a16:creationId xmlns:a16="http://schemas.microsoft.com/office/drawing/2014/main" id="{F16501C5-2549-4E4B-A17B-50108CF65B61}"/>
                  </a:ext>
                </a:extLst>
              </p:cNvPr>
              <p:cNvGrpSpPr>
                <a:grpSpLocks/>
              </p:cNvGrpSpPr>
              <p:nvPr/>
            </p:nvGrpSpPr>
            <p:grpSpPr bwMode="auto">
              <a:xfrm>
                <a:off x="6937925" y="4379430"/>
                <a:ext cx="177192" cy="330833"/>
                <a:chOff x="4140" y="429"/>
                <a:chExt cx="1425" cy="2396"/>
              </a:xfrm>
            </p:grpSpPr>
            <p:sp>
              <p:nvSpPr>
                <p:cNvPr id="291" name="Freeform 951">
                  <a:extLst>
                    <a:ext uri="{FF2B5EF4-FFF2-40B4-BE49-F238E27FC236}">
                      <a16:creationId xmlns:a16="http://schemas.microsoft.com/office/drawing/2014/main" id="{B570265D-729B-AB42-9ABA-F9CBA7668FE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Rectangle 952">
                  <a:extLst>
                    <a:ext uri="{FF2B5EF4-FFF2-40B4-BE49-F238E27FC236}">
                      <a16:creationId xmlns:a16="http://schemas.microsoft.com/office/drawing/2014/main" id="{D609724C-F484-6249-B4FB-9AC61582122A}"/>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Freeform 953">
                  <a:extLst>
                    <a:ext uri="{FF2B5EF4-FFF2-40B4-BE49-F238E27FC236}">
                      <a16:creationId xmlns:a16="http://schemas.microsoft.com/office/drawing/2014/main" id="{1669EB94-CAA6-414A-ABB1-33F81F707CE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954">
                  <a:extLst>
                    <a:ext uri="{FF2B5EF4-FFF2-40B4-BE49-F238E27FC236}">
                      <a16:creationId xmlns:a16="http://schemas.microsoft.com/office/drawing/2014/main" id="{66A9354C-511D-A04E-B8F7-6DB7458E9DB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Rectangle 955">
                  <a:extLst>
                    <a:ext uri="{FF2B5EF4-FFF2-40B4-BE49-F238E27FC236}">
                      <a16:creationId xmlns:a16="http://schemas.microsoft.com/office/drawing/2014/main" id="{43C5724B-40A1-0343-BC6B-7EF5993D36F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6" name="Group 956">
                  <a:extLst>
                    <a:ext uri="{FF2B5EF4-FFF2-40B4-BE49-F238E27FC236}">
                      <a16:creationId xmlns:a16="http://schemas.microsoft.com/office/drawing/2014/main" id="{8193FF4D-EBBA-DD4B-86EC-7EAFB0AA34A5}"/>
                    </a:ext>
                  </a:extLst>
                </p:cNvPr>
                <p:cNvGrpSpPr>
                  <a:grpSpLocks/>
                </p:cNvGrpSpPr>
                <p:nvPr/>
              </p:nvGrpSpPr>
              <p:grpSpPr bwMode="auto">
                <a:xfrm>
                  <a:off x="4749" y="668"/>
                  <a:ext cx="581" cy="145"/>
                  <a:chOff x="614" y="2568"/>
                  <a:chExt cx="725" cy="139"/>
                </a:xfrm>
              </p:grpSpPr>
              <p:sp>
                <p:nvSpPr>
                  <p:cNvPr id="321" name="AutoShape 957">
                    <a:extLst>
                      <a:ext uri="{FF2B5EF4-FFF2-40B4-BE49-F238E27FC236}">
                        <a16:creationId xmlns:a16="http://schemas.microsoft.com/office/drawing/2014/main" id="{7F2BD02C-44B7-1949-8E91-4960069F4E9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2" name="AutoShape 958">
                    <a:extLst>
                      <a:ext uri="{FF2B5EF4-FFF2-40B4-BE49-F238E27FC236}">
                        <a16:creationId xmlns:a16="http://schemas.microsoft.com/office/drawing/2014/main" id="{454B9703-F865-7F45-9D63-E2521C49263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7" name="Rectangle 959">
                  <a:extLst>
                    <a:ext uri="{FF2B5EF4-FFF2-40B4-BE49-F238E27FC236}">
                      <a16:creationId xmlns:a16="http://schemas.microsoft.com/office/drawing/2014/main" id="{D776F292-9112-2D46-89FC-08F5C391ACB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8" name="Group 960">
                  <a:extLst>
                    <a:ext uri="{FF2B5EF4-FFF2-40B4-BE49-F238E27FC236}">
                      <a16:creationId xmlns:a16="http://schemas.microsoft.com/office/drawing/2014/main" id="{2B58145F-0D05-C44D-907D-9749D77A1007}"/>
                    </a:ext>
                  </a:extLst>
                </p:cNvPr>
                <p:cNvGrpSpPr>
                  <a:grpSpLocks/>
                </p:cNvGrpSpPr>
                <p:nvPr/>
              </p:nvGrpSpPr>
              <p:grpSpPr bwMode="auto">
                <a:xfrm>
                  <a:off x="4747" y="994"/>
                  <a:ext cx="581" cy="134"/>
                  <a:chOff x="614" y="2568"/>
                  <a:chExt cx="725" cy="139"/>
                </a:xfrm>
              </p:grpSpPr>
              <p:sp>
                <p:nvSpPr>
                  <p:cNvPr id="319" name="AutoShape 961">
                    <a:extLst>
                      <a:ext uri="{FF2B5EF4-FFF2-40B4-BE49-F238E27FC236}">
                        <a16:creationId xmlns:a16="http://schemas.microsoft.com/office/drawing/2014/main" id="{AF610CEE-F497-BA4F-9982-DCDABB4D749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0" name="AutoShape 962">
                    <a:extLst>
                      <a:ext uri="{FF2B5EF4-FFF2-40B4-BE49-F238E27FC236}">
                        <a16:creationId xmlns:a16="http://schemas.microsoft.com/office/drawing/2014/main" id="{9B91359E-5E9C-4148-8CBF-C70D62FB183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9" name="Rectangle 963">
                  <a:extLst>
                    <a:ext uri="{FF2B5EF4-FFF2-40B4-BE49-F238E27FC236}">
                      <a16:creationId xmlns:a16="http://schemas.microsoft.com/office/drawing/2014/main" id="{4FAD4082-9B3B-C64F-919B-695F2F77727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Rectangle 964">
                  <a:extLst>
                    <a:ext uri="{FF2B5EF4-FFF2-40B4-BE49-F238E27FC236}">
                      <a16:creationId xmlns:a16="http://schemas.microsoft.com/office/drawing/2014/main" id="{E0DF052F-E371-6941-89B3-606452AC3D7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01" name="Group 965">
                  <a:extLst>
                    <a:ext uri="{FF2B5EF4-FFF2-40B4-BE49-F238E27FC236}">
                      <a16:creationId xmlns:a16="http://schemas.microsoft.com/office/drawing/2014/main" id="{08F0494E-A600-5D40-AF83-E888FB48FB4D}"/>
                    </a:ext>
                  </a:extLst>
                </p:cNvPr>
                <p:cNvGrpSpPr>
                  <a:grpSpLocks/>
                </p:cNvGrpSpPr>
                <p:nvPr/>
              </p:nvGrpSpPr>
              <p:grpSpPr bwMode="auto">
                <a:xfrm>
                  <a:off x="4735" y="1627"/>
                  <a:ext cx="582" cy="151"/>
                  <a:chOff x="614" y="2568"/>
                  <a:chExt cx="725" cy="139"/>
                </a:xfrm>
              </p:grpSpPr>
              <p:sp>
                <p:nvSpPr>
                  <p:cNvPr id="317" name="AutoShape 966">
                    <a:extLst>
                      <a:ext uri="{FF2B5EF4-FFF2-40B4-BE49-F238E27FC236}">
                        <a16:creationId xmlns:a16="http://schemas.microsoft.com/office/drawing/2014/main" id="{EB35F210-3489-8F44-90EA-FFF1431CEF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8" name="AutoShape 967">
                    <a:extLst>
                      <a:ext uri="{FF2B5EF4-FFF2-40B4-BE49-F238E27FC236}">
                        <a16:creationId xmlns:a16="http://schemas.microsoft.com/office/drawing/2014/main" id="{C05BCF02-CD5D-B64E-B309-7350E319FB7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2" name="Freeform 968">
                  <a:extLst>
                    <a:ext uri="{FF2B5EF4-FFF2-40B4-BE49-F238E27FC236}">
                      <a16:creationId xmlns:a16="http://schemas.microsoft.com/office/drawing/2014/main" id="{AC5C9674-E8DC-0A44-9283-1CE6423206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03" name="Group 969">
                  <a:extLst>
                    <a:ext uri="{FF2B5EF4-FFF2-40B4-BE49-F238E27FC236}">
                      <a16:creationId xmlns:a16="http://schemas.microsoft.com/office/drawing/2014/main" id="{F5F16710-2CF3-584A-974D-FE33BC2C2FB0}"/>
                    </a:ext>
                  </a:extLst>
                </p:cNvPr>
                <p:cNvGrpSpPr>
                  <a:grpSpLocks/>
                </p:cNvGrpSpPr>
                <p:nvPr/>
              </p:nvGrpSpPr>
              <p:grpSpPr bwMode="auto">
                <a:xfrm>
                  <a:off x="4739" y="1327"/>
                  <a:ext cx="582" cy="139"/>
                  <a:chOff x="614" y="2568"/>
                  <a:chExt cx="725" cy="139"/>
                </a:xfrm>
              </p:grpSpPr>
              <p:sp>
                <p:nvSpPr>
                  <p:cNvPr id="315" name="AutoShape 970">
                    <a:extLst>
                      <a:ext uri="{FF2B5EF4-FFF2-40B4-BE49-F238E27FC236}">
                        <a16:creationId xmlns:a16="http://schemas.microsoft.com/office/drawing/2014/main" id="{93A671B1-ED69-414D-8BF0-08C6480C972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6" name="AutoShape 971">
                    <a:extLst>
                      <a:ext uri="{FF2B5EF4-FFF2-40B4-BE49-F238E27FC236}">
                        <a16:creationId xmlns:a16="http://schemas.microsoft.com/office/drawing/2014/main" id="{FF5ECD93-5EA4-E647-9D4F-768520CED83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4" name="Rectangle 972">
                  <a:extLst>
                    <a:ext uri="{FF2B5EF4-FFF2-40B4-BE49-F238E27FC236}">
                      <a16:creationId xmlns:a16="http://schemas.microsoft.com/office/drawing/2014/main" id="{4A949178-5FF4-E049-B567-E93A0A336D8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5" name="Freeform 973">
                  <a:extLst>
                    <a:ext uri="{FF2B5EF4-FFF2-40B4-BE49-F238E27FC236}">
                      <a16:creationId xmlns:a16="http://schemas.microsoft.com/office/drawing/2014/main" id="{BB83D618-F6FA-FB46-9B8C-BCF7C68AAD1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974">
                  <a:extLst>
                    <a:ext uri="{FF2B5EF4-FFF2-40B4-BE49-F238E27FC236}">
                      <a16:creationId xmlns:a16="http://schemas.microsoft.com/office/drawing/2014/main" id="{BEECD3D3-EB91-8B4F-9686-8AA2A6ACBA8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Oval 975">
                  <a:extLst>
                    <a:ext uri="{FF2B5EF4-FFF2-40B4-BE49-F238E27FC236}">
                      <a16:creationId xmlns:a16="http://schemas.microsoft.com/office/drawing/2014/main" id="{F0E4C83E-DA16-5A4A-B553-0BDF8C3E9DD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8" name="Freeform 976">
                  <a:extLst>
                    <a:ext uri="{FF2B5EF4-FFF2-40B4-BE49-F238E27FC236}">
                      <a16:creationId xmlns:a16="http://schemas.microsoft.com/office/drawing/2014/main" id="{B1828449-6CF1-9F45-90E9-ACF3668EFAD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AutoShape 977">
                  <a:extLst>
                    <a:ext uri="{FF2B5EF4-FFF2-40B4-BE49-F238E27FC236}">
                      <a16:creationId xmlns:a16="http://schemas.microsoft.com/office/drawing/2014/main" id="{3D66B3BC-8F73-3D48-98E5-F4929D667EB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0" name="AutoShape 978">
                  <a:extLst>
                    <a:ext uri="{FF2B5EF4-FFF2-40B4-BE49-F238E27FC236}">
                      <a16:creationId xmlns:a16="http://schemas.microsoft.com/office/drawing/2014/main" id="{DAE5842D-3645-DB46-87BE-F7B0A16BA1E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1" name="Oval 979">
                  <a:extLst>
                    <a:ext uri="{FF2B5EF4-FFF2-40B4-BE49-F238E27FC236}">
                      <a16:creationId xmlns:a16="http://schemas.microsoft.com/office/drawing/2014/main" id="{CD42D633-BF0F-9349-BA8D-C1703C856864}"/>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2" name="Oval 980">
                  <a:extLst>
                    <a:ext uri="{FF2B5EF4-FFF2-40B4-BE49-F238E27FC236}">
                      <a16:creationId xmlns:a16="http://schemas.microsoft.com/office/drawing/2014/main" id="{90C35DED-0E7B-1541-AFBB-C17927C1683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3" name="Oval 981">
                  <a:extLst>
                    <a:ext uri="{FF2B5EF4-FFF2-40B4-BE49-F238E27FC236}">
                      <a16:creationId xmlns:a16="http://schemas.microsoft.com/office/drawing/2014/main" id="{02EC5E4C-D6D0-994D-BF22-91641AB52C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4" name="Rectangle 982">
                  <a:extLst>
                    <a:ext uri="{FF2B5EF4-FFF2-40B4-BE49-F238E27FC236}">
                      <a16:creationId xmlns:a16="http://schemas.microsoft.com/office/drawing/2014/main" id="{B960993A-96C8-184B-B037-08FBE81E0A0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23" name="Group 950">
                <a:extLst>
                  <a:ext uri="{FF2B5EF4-FFF2-40B4-BE49-F238E27FC236}">
                    <a16:creationId xmlns:a16="http://schemas.microsoft.com/office/drawing/2014/main" id="{5744B4CF-85C1-9943-BB0F-8B421896E9E0}"/>
                  </a:ext>
                </a:extLst>
              </p:cNvPr>
              <p:cNvGrpSpPr>
                <a:grpSpLocks/>
              </p:cNvGrpSpPr>
              <p:nvPr/>
            </p:nvGrpSpPr>
            <p:grpSpPr bwMode="auto">
              <a:xfrm>
                <a:off x="6965634" y="2509067"/>
                <a:ext cx="177192" cy="330833"/>
                <a:chOff x="4140" y="429"/>
                <a:chExt cx="1425" cy="2396"/>
              </a:xfrm>
            </p:grpSpPr>
            <p:sp>
              <p:nvSpPr>
                <p:cNvPr id="324" name="Freeform 951">
                  <a:extLst>
                    <a:ext uri="{FF2B5EF4-FFF2-40B4-BE49-F238E27FC236}">
                      <a16:creationId xmlns:a16="http://schemas.microsoft.com/office/drawing/2014/main" id="{0601E446-A064-FE46-8BB8-D2BF4DEAF59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B848BDEF-CFDA-6647-BF44-D3600F06ECA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F4D08E22-B065-C44B-9DBA-C4723FA5DE8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76EA55B7-EE5A-8749-B71D-6CAF7C1C682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963412D7-1A38-F147-87EE-AF5092812A3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EEB6DD7A-8CE4-ED47-904A-E5A283D87D31}"/>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5290AA5F-1688-354E-AB22-3F2A676C2AB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A8CD80BA-A105-124E-8366-979C9E52F32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0FE17837-58BE-6149-AC59-E45D2609F50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A2B79071-BD42-D94A-8562-6EDC32E81340}"/>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75A6C71A-10F5-024F-8BA2-8DE55E94E9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751CFDBC-354D-E14C-95F0-F6F38B2E60B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5B93E6AB-4D78-0B4D-8D0E-E04C33FEE7F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6A268A3B-C105-1C45-932E-E4676CFD1C6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7B75C14A-8F30-BA42-BAA7-CAEFE33EB428}"/>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2B7A94CC-A276-CB4E-8F42-D4F16B799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6DAF1738-D850-7A40-98FF-2CDB05EDA9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6865C6D6-627C-5B47-8AC5-167CDA2A4FF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29EB9D3A-F61B-D84F-9CC6-0DF6F6D9D9B8}"/>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8BA27CC9-F505-DC45-A037-DC66EB1852C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52F90B83-69CF-0D4F-8FFD-E32BE68109B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2084224-6475-5549-B0AD-9A2E2AD0F00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7A9E727A-F37D-AC41-98E5-EC41A63C98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8D46FF2A-D982-7142-B416-32A0718B835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FD5A52BB-6064-6145-B2AE-F57EDB57C14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A438D908-303F-3F40-9532-2A85CE24E38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BC4911C2-5393-3240-9A8F-A912529122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5BA7F910-B65D-E84D-98ED-A514DCFA59A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D4516C2E-796E-F047-9696-9AE0E3D6F1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BA171EE6-9D6A-0B45-9B80-E904706204C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65B86270-8441-0C4D-AEAF-4E2DA24C729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B115F241-21D0-7F47-BCCC-BE5E8C4E6B64}"/>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56" name="Group 590">
                <a:extLst>
                  <a:ext uri="{FF2B5EF4-FFF2-40B4-BE49-F238E27FC236}">
                    <a16:creationId xmlns:a16="http://schemas.microsoft.com/office/drawing/2014/main" id="{1E460CD6-F9D6-B047-8AEE-6B869BD691EF}"/>
                  </a:ext>
                </a:extLst>
              </p:cNvPr>
              <p:cNvGrpSpPr>
                <a:grpSpLocks/>
              </p:cNvGrpSpPr>
              <p:nvPr/>
            </p:nvGrpSpPr>
            <p:grpSpPr bwMode="auto">
              <a:xfrm flipH="1">
                <a:off x="6829342" y="3343136"/>
                <a:ext cx="345630" cy="320302"/>
                <a:chOff x="2839" y="3501"/>
                <a:chExt cx="755" cy="803"/>
              </a:xfrm>
            </p:grpSpPr>
            <p:pic>
              <p:nvPicPr>
                <p:cNvPr id="357" name="Picture 591" descr="desktop_computer_stylized_medium">
                  <a:extLst>
                    <a:ext uri="{FF2B5EF4-FFF2-40B4-BE49-F238E27FC236}">
                      <a16:creationId xmlns:a16="http://schemas.microsoft.com/office/drawing/2014/main" id="{DBABF000-9F84-944E-9CFB-1033E1461D36}"/>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ABAC9DDA-5443-5344-AF49-0F6126B521E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24" name="Picture 1023" descr="A close up of a logo&#10;&#10;Description automatically generated">
                <a:extLst>
                  <a:ext uri="{FF2B5EF4-FFF2-40B4-BE49-F238E27FC236}">
                    <a16:creationId xmlns:a16="http://schemas.microsoft.com/office/drawing/2014/main" id="{90F34CF2-6498-F945-903D-5FC9ACD31F5C}"/>
                  </a:ext>
                </a:extLst>
              </p:cNvPr>
              <p:cNvPicPr>
                <a:picLocks noChangeAspect="1"/>
              </p:cNvPicPr>
              <p:nvPr/>
            </p:nvPicPr>
            <p:blipFill>
              <a:blip r:embed="rId7"/>
              <a:stretch>
                <a:fillRect/>
              </a:stretch>
            </p:blipFill>
            <p:spPr>
              <a:xfrm>
                <a:off x="4426457" y="3527648"/>
                <a:ext cx="429108" cy="419677"/>
              </a:xfrm>
              <a:prstGeom prst="rect">
                <a:avLst/>
              </a:prstGeom>
            </p:spPr>
          </p:pic>
          <p:pic>
            <p:nvPicPr>
              <p:cNvPr id="361" name="Picture 360" descr="A close up of a logo&#10;&#10;Description automatically generated">
                <a:extLst>
                  <a:ext uri="{FF2B5EF4-FFF2-40B4-BE49-F238E27FC236}">
                    <a16:creationId xmlns:a16="http://schemas.microsoft.com/office/drawing/2014/main" id="{6C3B7928-CCBC-8145-97C7-C619EC74681E}"/>
                  </a:ext>
                </a:extLst>
              </p:cNvPr>
              <p:cNvPicPr>
                <a:picLocks noChangeAspect="1"/>
              </p:cNvPicPr>
              <p:nvPr/>
            </p:nvPicPr>
            <p:blipFill>
              <a:blip r:embed="rId7"/>
              <a:stretch>
                <a:fillRect/>
              </a:stretch>
            </p:blipFill>
            <p:spPr>
              <a:xfrm>
                <a:off x="4931884" y="4096736"/>
                <a:ext cx="429108" cy="419677"/>
              </a:xfrm>
              <a:prstGeom prst="rect">
                <a:avLst/>
              </a:prstGeom>
            </p:spPr>
          </p:pic>
          <p:pic>
            <p:nvPicPr>
              <p:cNvPr id="362" name="Picture 361" descr="A close up of a logo&#10;&#10;Description automatically generated">
                <a:extLst>
                  <a:ext uri="{FF2B5EF4-FFF2-40B4-BE49-F238E27FC236}">
                    <a16:creationId xmlns:a16="http://schemas.microsoft.com/office/drawing/2014/main" id="{0A9412CB-373B-D244-97C4-EC4CC2E52393}"/>
                  </a:ext>
                </a:extLst>
              </p:cNvPr>
              <p:cNvPicPr>
                <a:picLocks noChangeAspect="1"/>
              </p:cNvPicPr>
              <p:nvPr/>
            </p:nvPicPr>
            <p:blipFill>
              <a:blip r:embed="rId7"/>
              <a:stretch>
                <a:fillRect/>
              </a:stretch>
            </p:blipFill>
            <p:spPr>
              <a:xfrm>
                <a:off x="4833500" y="2632539"/>
                <a:ext cx="429108" cy="419677"/>
              </a:xfrm>
              <a:prstGeom prst="rect">
                <a:avLst/>
              </a:prstGeom>
            </p:spPr>
          </p:pic>
          <p:pic>
            <p:nvPicPr>
              <p:cNvPr id="363" name="Picture 362" descr="A close up of a logo&#10;&#10;Description automatically generated">
                <a:extLst>
                  <a:ext uri="{FF2B5EF4-FFF2-40B4-BE49-F238E27FC236}">
                    <a16:creationId xmlns:a16="http://schemas.microsoft.com/office/drawing/2014/main" id="{F5038283-3874-0540-A309-F80019D7E16C}"/>
                  </a:ext>
                </a:extLst>
              </p:cNvPr>
              <p:cNvPicPr>
                <a:picLocks noChangeAspect="1"/>
              </p:cNvPicPr>
              <p:nvPr/>
            </p:nvPicPr>
            <p:blipFill>
              <a:blip r:embed="rId7"/>
              <a:stretch>
                <a:fillRect/>
              </a:stretch>
            </p:blipFill>
            <p:spPr>
              <a:xfrm>
                <a:off x="5385227" y="2119394"/>
                <a:ext cx="429108" cy="419677"/>
              </a:xfrm>
              <a:prstGeom prst="rect">
                <a:avLst/>
              </a:prstGeom>
            </p:spPr>
          </p:pic>
          <p:pic>
            <p:nvPicPr>
              <p:cNvPr id="364" name="Picture 363" descr="A close up of a logo&#10;&#10;Description automatically generated">
                <a:extLst>
                  <a:ext uri="{FF2B5EF4-FFF2-40B4-BE49-F238E27FC236}">
                    <a16:creationId xmlns:a16="http://schemas.microsoft.com/office/drawing/2014/main" id="{77D32DDA-E7A6-F84B-80F3-47365859BE49}"/>
                  </a:ext>
                </a:extLst>
              </p:cNvPr>
              <p:cNvPicPr>
                <a:picLocks noChangeAspect="1"/>
              </p:cNvPicPr>
              <p:nvPr/>
            </p:nvPicPr>
            <p:blipFill>
              <a:blip r:embed="rId7"/>
              <a:stretch>
                <a:fillRect/>
              </a:stretch>
            </p:blipFill>
            <p:spPr>
              <a:xfrm>
                <a:off x="6695095" y="2213920"/>
                <a:ext cx="429108" cy="419677"/>
              </a:xfrm>
              <a:prstGeom prst="rect">
                <a:avLst/>
              </a:prstGeom>
            </p:spPr>
          </p:pic>
          <p:pic>
            <p:nvPicPr>
              <p:cNvPr id="365" name="Picture 364" descr="A close up of a logo&#10;&#10;Description automatically generated">
                <a:extLst>
                  <a:ext uri="{FF2B5EF4-FFF2-40B4-BE49-F238E27FC236}">
                    <a16:creationId xmlns:a16="http://schemas.microsoft.com/office/drawing/2014/main" id="{48235216-26B5-E744-A300-CE480727FBCE}"/>
                  </a:ext>
                </a:extLst>
              </p:cNvPr>
              <p:cNvPicPr>
                <a:picLocks noChangeAspect="1"/>
              </p:cNvPicPr>
              <p:nvPr/>
            </p:nvPicPr>
            <p:blipFill>
              <a:blip r:embed="rId7"/>
              <a:stretch>
                <a:fillRect/>
              </a:stretch>
            </p:blipFill>
            <p:spPr>
              <a:xfrm>
                <a:off x="6922731" y="3136036"/>
                <a:ext cx="429108" cy="419677"/>
              </a:xfrm>
              <a:prstGeom prst="rect">
                <a:avLst/>
              </a:prstGeom>
            </p:spPr>
          </p:pic>
          <p:pic>
            <p:nvPicPr>
              <p:cNvPr id="366" name="Picture 365" descr="A close up of a logo&#10;&#10;Description automatically generated">
                <a:extLst>
                  <a:ext uri="{FF2B5EF4-FFF2-40B4-BE49-F238E27FC236}">
                    <a16:creationId xmlns:a16="http://schemas.microsoft.com/office/drawing/2014/main" id="{47438370-7F0B-434D-B2B2-AED5EC1C2A9B}"/>
                  </a:ext>
                </a:extLst>
              </p:cNvPr>
              <p:cNvPicPr>
                <a:picLocks noChangeAspect="1"/>
              </p:cNvPicPr>
              <p:nvPr/>
            </p:nvPicPr>
            <p:blipFill>
              <a:blip r:embed="rId7"/>
              <a:stretch>
                <a:fillRect/>
              </a:stretch>
            </p:blipFill>
            <p:spPr>
              <a:xfrm>
                <a:off x="6872575" y="4168111"/>
                <a:ext cx="429108" cy="419677"/>
              </a:xfrm>
              <a:prstGeom prst="rect">
                <a:avLst/>
              </a:prstGeom>
            </p:spPr>
          </p:pic>
          <p:sp>
            <p:nvSpPr>
              <p:cNvPr id="368" name="TextBox 367">
                <a:extLst>
                  <a:ext uri="{FF2B5EF4-FFF2-40B4-BE49-F238E27FC236}">
                    <a16:creationId xmlns:a16="http://schemas.microsoft.com/office/drawing/2014/main" id="{CC3F1933-E947-7741-B7C2-3D6557CDAFC1}"/>
                  </a:ext>
                </a:extLst>
              </p:cNvPr>
              <p:cNvSpPr txBox="1"/>
              <p:nvPr/>
            </p:nvSpPr>
            <p:spPr>
              <a:xfrm>
                <a:off x="4538652" y="5366732"/>
                <a:ext cx="3519489" cy="6740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(until early 2000s)</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at edge</a:t>
                </a:r>
              </a:p>
            </p:txBody>
          </p:sp>
        </p:grpSp>
        <p:pic>
          <p:nvPicPr>
            <p:cNvPr id="12" name="Picture 11" descr="A picture containing artifact, building, brick, cake&#10;&#10;Description automatically generated">
              <a:extLst>
                <a:ext uri="{FF2B5EF4-FFF2-40B4-BE49-F238E27FC236}">
                  <a16:creationId xmlns:a16="http://schemas.microsoft.com/office/drawing/2014/main" id="{D5DBDCF7-93E3-A64C-B5F7-2DF60C317322}"/>
                </a:ext>
              </a:extLst>
            </p:cNvPr>
            <p:cNvPicPr>
              <a:picLocks noChangeAspect="1"/>
            </p:cNvPicPr>
            <p:nvPr/>
          </p:nvPicPr>
          <p:blipFill>
            <a:blip r:embed="rId8"/>
            <a:stretch>
              <a:fillRect/>
            </a:stretch>
          </p:blipFill>
          <p:spPr>
            <a:xfrm>
              <a:off x="5686424" y="3033711"/>
              <a:ext cx="914401" cy="914401"/>
            </a:xfrm>
            <a:prstGeom prst="rect">
              <a:avLst/>
            </a:prstGeom>
          </p:spPr>
        </p:pic>
      </p:grpSp>
      <p:grpSp>
        <p:nvGrpSpPr>
          <p:cNvPr id="28" name="Group 27">
            <a:extLst>
              <a:ext uri="{FF2B5EF4-FFF2-40B4-BE49-F238E27FC236}">
                <a16:creationId xmlns:a16="http://schemas.microsoft.com/office/drawing/2014/main" id="{A3C3B93E-F70A-2E40-95C8-98ED17B7C41A}"/>
              </a:ext>
            </a:extLst>
          </p:cNvPr>
          <p:cNvGrpSpPr/>
          <p:nvPr/>
        </p:nvGrpSpPr>
        <p:grpSpPr>
          <a:xfrm>
            <a:off x="5898399" y="1874872"/>
            <a:ext cx="4629123" cy="4331892"/>
            <a:chOff x="8347293" y="2105539"/>
            <a:chExt cx="4629123" cy="4331892"/>
          </a:xfrm>
        </p:grpSpPr>
        <p:grpSp>
          <p:nvGrpSpPr>
            <p:cNvPr id="27" name="Group 26">
              <a:extLst>
                <a:ext uri="{FF2B5EF4-FFF2-40B4-BE49-F238E27FC236}">
                  <a16:creationId xmlns:a16="http://schemas.microsoft.com/office/drawing/2014/main" id="{F07C6226-1CDB-DF46-B138-4695D3DA4865}"/>
                </a:ext>
              </a:extLst>
            </p:cNvPr>
            <p:cNvGrpSpPr/>
            <p:nvPr/>
          </p:nvGrpSpPr>
          <p:grpSpPr>
            <a:xfrm>
              <a:off x="8347293" y="2105539"/>
              <a:ext cx="4629123" cy="4331892"/>
              <a:chOff x="8347293" y="2105539"/>
              <a:chExt cx="4629123" cy="4331892"/>
            </a:xfrm>
          </p:grpSpPr>
          <p:sp>
            <p:nvSpPr>
              <p:cNvPr id="518" name="Freeform 417">
                <a:extLst>
                  <a:ext uri="{FF2B5EF4-FFF2-40B4-BE49-F238E27FC236}">
                    <a16:creationId xmlns:a16="http://schemas.microsoft.com/office/drawing/2014/main" id="{82200F7D-F9FE-3D4F-A807-B0247CCA190A}"/>
                  </a:ext>
                </a:extLst>
              </p:cNvPr>
              <p:cNvSpPr>
                <a:spLocks/>
              </p:cNvSpPr>
              <p:nvPr/>
            </p:nvSpPr>
            <p:spPr bwMode="auto">
              <a:xfrm>
                <a:off x="8728353"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9" name="Group 1064">
                <a:extLst>
                  <a:ext uri="{FF2B5EF4-FFF2-40B4-BE49-F238E27FC236}">
                    <a16:creationId xmlns:a16="http://schemas.microsoft.com/office/drawing/2014/main" id="{8F8AE214-66CC-534E-A4A8-7AD252F4EF0C}"/>
                  </a:ext>
                </a:extLst>
              </p:cNvPr>
              <p:cNvGrpSpPr>
                <a:grpSpLocks/>
              </p:cNvGrpSpPr>
              <p:nvPr/>
            </p:nvGrpSpPr>
            <p:grpSpPr bwMode="auto">
              <a:xfrm>
                <a:off x="8545689" y="3697522"/>
                <a:ext cx="310186" cy="307808"/>
                <a:chOff x="877" y="1008"/>
                <a:chExt cx="2747" cy="2591"/>
              </a:xfrm>
            </p:grpSpPr>
            <p:pic>
              <p:nvPicPr>
                <p:cNvPr id="520" name="Picture 1065" descr="antenna_stylized">
                  <a:extLst>
                    <a:ext uri="{FF2B5EF4-FFF2-40B4-BE49-F238E27FC236}">
                      <a16:creationId xmlns:a16="http://schemas.microsoft.com/office/drawing/2014/main" id="{F2A1FE23-77AD-B443-AC9A-1486F120DB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1" name="Picture 1066" descr="laptop_keyboard">
                  <a:extLst>
                    <a:ext uri="{FF2B5EF4-FFF2-40B4-BE49-F238E27FC236}">
                      <a16:creationId xmlns:a16="http://schemas.microsoft.com/office/drawing/2014/main" id="{66B97B56-4875-6E49-86E4-1ABC3EDE87A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 name="Freeform 1067">
                  <a:extLst>
                    <a:ext uri="{FF2B5EF4-FFF2-40B4-BE49-F238E27FC236}">
                      <a16:creationId xmlns:a16="http://schemas.microsoft.com/office/drawing/2014/main" id="{54B0FE67-EF79-C74C-8E70-16A3A0CC05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23" name="Picture 1068" descr="screen">
                  <a:extLst>
                    <a:ext uri="{FF2B5EF4-FFF2-40B4-BE49-F238E27FC236}">
                      <a16:creationId xmlns:a16="http://schemas.microsoft.com/office/drawing/2014/main" id="{2E211DFC-C6AC-0343-9B1D-7DD44B35070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4" name="Freeform 1069">
                  <a:extLst>
                    <a:ext uri="{FF2B5EF4-FFF2-40B4-BE49-F238E27FC236}">
                      <a16:creationId xmlns:a16="http://schemas.microsoft.com/office/drawing/2014/main" id="{AD7475E1-AEE4-9F4B-86BA-1B96E37FF2DB}"/>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5" name="Freeform 1070">
                  <a:extLst>
                    <a:ext uri="{FF2B5EF4-FFF2-40B4-BE49-F238E27FC236}">
                      <a16:creationId xmlns:a16="http://schemas.microsoft.com/office/drawing/2014/main" id="{49912454-F951-794B-A78A-EB2E408180C4}"/>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6" name="Freeform 1071">
                  <a:extLst>
                    <a:ext uri="{FF2B5EF4-FFF2-40B4-BE49-F238E27FC236}">
                      <a16:creationId xmlns:a16="http://schemas.microsoft.com/office/drawing/2014/main" id="{67147AC0-C8AC-4349-81C8-33FD90BD274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7" name="Freeform 1072">
                  <a:extLst>
                    <a:ext uri="{FF2B5EF4-FFF2-40B4-BE49-F238E27FC236}">
                      <a16:creationId xmlns:a16="http://schemas.microsoft.com/office/drawing/2014/main" id="{5A1F66D7-4C31-9C4C-833E-5D78B526D4F1}"/>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Freeform 1073">
                  <a:extLst>
                    <a:ext uri="{FF2B5EF4-FFF2-40B4-BE49-F238E27FC236}">
                      <a16:creationId xmlns:a16="http://schemas.microsoft.com/office/drawing/2014/main" id="{25786705-371B-A542-A625-0C2D65776A8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9" name="Freeform 1074">
                  <a:extLst>
                    <a:ext uri="{FF2B5EF4-FFF2-40B4-BE49-F238E27FC236}">
                      <a16:creationId xmlns:a16="http://schemas.microsoft.com/office/drawing/2014/main" id="{782E7CE1-FF34-B94F-BC31-38860EFAB7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0" name="Group 1075">
                  <a:extLst>
                    <a:ext uri="{FF2B5EF4-FFF2-40B4-BE49-F238E27FC236}">
                      <a16:creationId xmlns:a16="http://schemas.microsoft.com/office/drawing/2014/main" id="{55504359-59E1-9745-9CB8-80EC5EA0E408}"/>
                    </a:ext>
                  </a:extLst>
                </p:cNvPr>
                <p:cNvGrpSpPr>
                  <a:grpSpLocks/>
                </p:cNvGrpSpPr>
                <p:nvPr/>
              </p:nvGrpSpPr>
              <p:grpSpPr bwMode="auto">
                <a:xfrm>
                  <a:off x="1709" y="3008"/>
                  <a:ext cx="507" cy="234"/>
                  <a:chOff x="1740" y="2642"/>
                  <a:chExt cx="752" cy="327"/>
                </a:xfrm>
              </p:grpSpPr>
              <p:sp>
                <p:nvSpPr>
                  <p:cNvPr id="537" name="Freeform 1076">
                    <a:extLst>
                      <a:ext uri="{FF2B5EF4-FFF2-40B4-BE49-F238E27FC236}">
                        <a16:creationId xmlns:a16="http://schemas.microsoft.com/office/drawing/2014/main" id="{DFDC70A0-D7E3-024B-B04F-3FFC222A006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8" name="Freeform 1077">
                    <a:extLst>
                      <a:ext uri="{FF2B5EF4-FFF2-40B4-BE49-F238E27FC236}">
                        <a16:creationId xmlns:a16="http://schemas.microsoft.com/office/drawing/2014/main" id="{404F5EF9-AA92-884D-B8A6-1A022C97EB5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9" name="Freeform 1078">
                    <a:extLst>
                      <a:ext uri="{FF2B5EF4-FFF2-40B4-BE49-F238E27FC236}">
                        <a16:creationId xmlns:a16="http://schemas.microsoft.com/office/drawing/2014/main" id="{05F7B74A-C1C2-6241-9FD2-D9E08A12C5A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Freeform 1079">
                    <a:extLst>
                      <a:ext uri="{FF2B5EF4-FFF2-40B4-BE49-F238E27FC236}">
                        <a16:creationId xmlns:a16="http://schemas.microsoft.com/office/drawing/2014/main" id="{34D2C3E0-9FE5-704F-BED4-3FF0BC4074B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Freeform 1080">
                    <a:extLst>
                      <a:ext uri="{FF2B5EF4-FFF2-40B4-BE49-F238E27FC236}">
                        <a16:creationId xmlns:a16="http://schemas.microsoft.com/office/drawing/2014/main" id="{B3F0D0F3-F43D-784C-BF72-89DBBF808BC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Freeform 1081">
                    <a:extLst>
                      <a:ext uri="{FF2B5EF4-FFF2-40B4-BE49-F238E27FC236}">
                        <a16:creationId xmlns:a16="http://schemas.microsoft.com/office/drawing/2014/main" id="{0935C4EA-843B-B449-AAC8-0F185CA0E3D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31" name="Freeform 1082">
                  <a:extLst>
                    <a:ext uri="{FF2B5EF4-FFF2-40B4-BE49-F238E27FC236}">
                      <a16:creationId xmlns:a16="http://schemas.microsoft.com/office/drawing/2014/main" id="{D8328DE1-14C9-544C-ABD7-C1A3BFD058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2" name="Freeform 1083">
                  <a:extLst>
                    <a:ext uri="{FF2B5EF4-FFF2-40B4-BE49-F238E27FC236}">
                      <a16:creationId xmlns:a16="http://schemas.microsoft.com/office/drawing/2014/main" id="{3B8997E6-1679-704E-9386-E4168B570DF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3" name="Freeform 1084">
                  <a:extLst>
                    <a:ext uri="{FF2B5EF4-FFF2-40B4-BE49-F238E27FC236}">
                      <a16:creationId xmlns:a16="http://schemas.microsoft.com/office/drawing/2014/main" id="{C96C9C83-0562-144A-A2CF-703D061C8CE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4" name="Freeform 1085">
                  <a:extLst>
                    <a:ext uri="{FF2B5EF4-FFF2-40B4-BE49-F238E27FC236}">
                      <a16:creationId xmlns:a16="http://schemas.microsoft.com/office/drawing/2014/main" id="{AC9E4A82-F50C-1647-809C-A4D065306BBC}"/>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5" name="Freeform 1086">
                  <a:extLst>
                    <a:ext uri="{FF2B5EF4-FFF2-40B4-BE49-F238E27FC236}">
                      <a16:creationId xmlns:a16="http://schemas.microsoft.com/office/drawing/2014/main" id="{7C5A9FB6-1F48-CC4E-978B-09B959E758FB}"/>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6" name="Freeform 1087">
                  <a:extLst>
                    <a:ext uri="{FF2B5EF4-FFF2-40B4-BE49-F238E27FC236}">
                      <a16:creationId xmlns:a16="http://schemas.microsoft.com/office/drawing/2014/main" id="{0D14BE16-C64F-DF46-8CC3-28BF4A2B0669}"/>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43" name="Group 590">
                <a:extLst>
                  <a:ext uri="{FF2B5EF4-FFF2-40B4-BE49-F238E27FC236}">
                    <a16:creationId xmlns:a16="http://schemas.microsoft.com/office/drawing/2014/main" id="{31737F18-1383-3649-9017-3F59116293A8}"/>
                  </a:ext>
                </a:extLst>
              </p:cNvPr>
              <p:cNvGrpSpPr>
                <a:grpSpLocks/>
              </p:cNvGrpSpPr>
              <p:nvPr/>
            </p:nvGrpSpPr>
            <p:grpSpPr bwMode="auto">
              <a:xfrm flipH="1">
                <a:off x="9059924" y="4229826"/>
                <a:ext cx="345630" cy="320302"/>
                <a:chOff x="2839" y="3501"/>
                <a:chExt cx="755" cy="803"/>
              </a:xfrm>
            </p:grpSpPr>
            <p:pic>
              <p:nvPicPr>
                <p:cNvPr id="544" name="Picture 591" descr="desktop_computer_stylized_medium">
                  <a:extLst>
                    <a:ext uri="{FF2B5EF4-FFF2-40B4-BE49-F238E27FC236}">
                      <a16:creationId xmlns:a16="http://schemas.microsoft.com/office/drawing/2014/main" id="{10A2A7B0-3EA8-F141-B98B-9FA69AD0CF0B}"/>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 name="Freeform 592">
                  <a:extLst>
                    <a:ext uri="{FF2B5EF4-FFF2-40B4-BE49-F238E27FC236}">
                      <a16:creationId xmlns:a16="http://schemas.microsoft.com/office/drawing/2014/main" id="{58103E73-8614-B842-B354-01CCD071EDE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46" name="Group 950">
                <a:extLst>
                  <a:ext uri="{FF2B5EF4-FFF2-40B4-BE49-F238E27FC236}">
                    <a16:creationId xmlns:a16="http://schemas.microsoft.com/office/drawing/2014/main" id="{3B021286-3DBD-A247-ABA3-1B586C561295}"/>
                  </a:ext>
                </a:extLst>
              </p:cNvPr>
              <p:cNvGrpSpPr>
                <a:grpSpLocks/>
              </p:cNvGrpSpPr>
              <p:nvPr/>
            </p:nvGrpSpPr>
            <p:grpSpPr bwMode="auto">
              <a:xfrm>
                <a:off x="10775634" y="4504120"/>
                <a:ext cx="177192" cy="330833"/>
                <a:chOff x="4140" y="429"/>
                <a:chExt cx="1425" cy="2396"/>
              </a:xfrm>
            </p:grpSpPr>
            <p:sp>
              <p:nvSpPr>
                <p:cNvPr id="547" name="Freeform 951">
                  <a:extLst>
                    <a:ext uri="{FF2B5EF4-FFF2-40B4-BE49-F238E27FC236}">
                      <a16:creationId xmlns:a16="http://schemas.microsoft.com/office/drawing/2014/main" id="{302D315B-3DD5-2141-B57E-AB9685459E3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8" name="Rectangle 952">
                  <a:extLst>
                    <a:ext uri="{FF2B5EF4-FFF2-40B4-BE49-F238E27FC236}">
                      <a16:creationId xmlns:a16="http://schemas.microsoft.com/office/drawing/2014/main" id="{380079D7-EF27-9A41-A910-E777052C4F2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49" name="Freeform 953">
                  <a:extLst>
                    <a:ext uri="{FF2B5EF4-FFF2-40B4-BE49-F238E27FC236}">
                      <a16:creationId xmlns:a16="http://schemas.microsoft.com/office/drawing/2014/main" id="{863322AF-4640-0D45-A293-5F395708BDA7}"/>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0" name="Freeform 954">
                  <a:extLst>
                    <a:ext uri="{FF2B5EF4-FFF2-40B4-BE49-F238E27FC236}">
                      <a16:creationId xmlns:a16="http://schemas.microsoft.com/office/drawing/2014/main" id="{BAB59CD7-97E9-6742-9EF0-C66D46698FC0}"/>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1" name="Rectangle 955">
                  <a:extLst>
                    <a:ext uri="{FF2B5EF4-FFF2-40B4-BE49-F238E27FC236}">
                      <a16:creationId xmlns:a16="http://schemas.microsoft.com/office/drawing/2014/main" id="{0BFDCC20-DC16-D649-968E-5B560F4200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2" name="Group 956">
                  <a:extLst>
                    <a:ext uri="{FF2B5EF4-FFF2-40B4-BE49-F238E27FC236}">
                      <a16:creationId xmlns:a16="http://schemas.microsoft.com/office/drawing/2014/main" id="{80FAE3EE-1C73-294D-BF70-63A65574632F}"/>
                    </a:ext>
                  </a:extLst>
                </p:cNvPr>
                <p:cNvGrpSpPr>
                  <a:grpSpLocks/>
                </p:cNvGrpSpPr>
                <p:nvPr/>
              </p:nvGrpSpPr>
              <p:grpSpPr bwMode="auto">
                <a:xfrm>
                  <a:off x="4749" y="668"/>
                  <a:ext cx="581" cy="145"/>
                  <a:chOff x="614" y="2568"/>
                  <a:chExt cx="725" cy="139"/>
                </a:xfrm>
              </p:grpSpPr>
              <p:sp>
                <p:nvSpPr>
                  <p:cNvPr id="577" name="AutoShape 957">
                    <a:extLst>
                      <a:ext uri="{FF2B5EF4-FFF2-40B4-BE49-F238E27FC236}">
                        <a16:creationId xmlns:a16="http://schemas.microsoft.com/office/drawing/2014/main" id="{BA39E38C-E848-2A4D-B0C6-01F69A007F0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8" name="AutoShape 958">
                    <a:extLst>
                      <a:ext uri="{FF2B5EF4-FFF2-40B4-BE49-F238E27FC236}">
                        <a16:creationId xmlns:a16="http://schemas.microsoft.com/office/drawing/2014/main" id="{0E8946AA-BD83-E94A-9BD3-44FFAB810804}"/>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3" name="Rectangle 959">
                  <a:extLst>
                    <a:ext uri="{FF2B5EF4-FFF2-40B4-BE49-F238E27FC236}">
                      <a16:creationId xmlns:a16="http://schemas.microsoft.com/office/drawing/2014/main" id="{BBE8D0FA-14CD-4C4E-BD86-0D866535D361}"/>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4" name="Group 960">
                  <a:extLst>
                    <a:ext uri="{FF2B5EF4-FFF2-40B4-BE49-F238E27FC236}">
                      <a16:creationId xmlns:a16="http://schemas.microsoft.com/office/drawing/2014/main" id="{709F3ACF-B110-7B4E-8228-316D3CD3ED47}"/>
                    </a:ext>
                  </a:extLst>
                </p:cNvPr>
                <p:cNvGrpSpPr>
                  <a:grpSpLocks/>
                </p:cNvGrpSpPr>
                <p:nvPr/>
              </p:nvGrpSpPr>
              <p:grpSpPr bwMode="auto">
                <a:xfrm>
                  <a:off x="4747" y="994"/>
                  <a:ext cx="581" cy="134"/>
                  <a:chOff x="614" y="2568"/>
                  <a:chExt cx="725" cy="139"/>
                </a:xfrm>
              </p:grpSpPr>
              <p:sp>
                <p:nvSpPr>
                  <p:cNvPr id="575" name="AutoShape 961">
                    <a:extLst>
                      <a:ext uri="{FF2B5EF4-FFF2-40B4-BE49-F238E27FC236}">
                        <a16:creationId xmlns:a16="http://schemas.microsoft.com/office/drawing/2014/main" id="{780DACF7-42E8-DB47-AA26-C1EEAE3D21A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6" name="AutoShape 962">
                    <a:extLst>
                      <a:ext uri="{FF2B5EF4-FFF2-40B4-BE49-F238E27FC236}">
                        <a16:creationId xmlns:a16="http://schemas.microsoft.com/office/drawing/2014/main" id="{49DD0E61-8CEF-D84C-B7DC-9DC0C89BC6E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5" name="Rectangle 963">
                  <a:extLst>
                    <a:ext uri="{FF2B5EF4-FFF2-40B4-BE49-F238E27FC236}">
                      <a16:creationId xmlns:a16="http://schemas.microsoft.com/office/drawing/2014/main" id="{3E7A072F-B6F4-6E44-9F7E-48EFFE39D81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56" name="Rectangle 964">
                  <a:extLst>
                    <a:ext uri="{FF2B5EF4-FFF2-40B4-BE49-F238E27FC236}">
                      <a16:creationId xmlns:a16="http://schemas.microsoft.com/office/drawing/2014/main" id="{1713A256-7764-D544-9B2D-D3A29FC1FEAF}"/>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7" name="Group 965">
                  <a:extLst>
                    <a:ext uri="{FF2B5EF4-FFF2-40B4-BE49-F238E27FC236}">
                      <a16:creationId xmlns:a16="http://schemas.microsoft.com/office/drawing/2014/main" id="{5BF58475-E99C-A149-8CE6-EBC46798CBCF}"/>
                    </a:ext>
                  </a:extLst>
                </p:cNvPr>
                <p:cNvGrpSpPr>
                  <a:grpSpLocks/>
                </p:cNvGrpSpPr>
                <p:nvPr/>
              </p:nvGrpSpPr>
              <p:grpSpPr bwMode="auto">
                <a:xfrm>
                  <a:off x="4735" y="1627"/>
                  <a:ext cx="582" cy="151"/>
                  <a:chOff x="614" y="2568"/>
                  <a:chExt cx="725" cy="139"/>
                </a:xfrm>
              </p:grpSpPr>
              <p:sp>
                <p:nvSpPr>
                  <p:cNvPr id="573" name="AutoShape 966">
                    <a:extLst>
                      <a:ext uri="{FF2B5EF4-FFF2-40B4-BE49-F238E27FC236}">
                        <a16:creationId xmlns:a16="http://schemas.microsoft.com/office/drawing/2014/main" id="{6AAD6D8A-6D84-4D4E-A6FD-5F8C4432253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4" name="AutoShape 967">
                    <a:extLst>
                      <a:ext uri="{FF2B5EF4-FFF2-40B4-BE49-F238E27FC236}">
                        <a16:creationId xmlns:a16="http://schemas.microsoft.com/office/drawing/2014/main" id="{955F481B-7198-F647-9D10-68DE84E3E2F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8" name="Freeform 968">
                  <a:extLst>
                    <a:ext uri="{FF2B5EF4-FFF2-40B4-BE49-F238E27FC236}">
                      <a16:creationId xmlns:a16="http://schemas.microsoft.com/office/drawing/2014/main" id="{F8A1E1C8-99D7-1848-865B-338E4038527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59" name="Group 969">
                  <a:extLst>
                    <a:ext uri="{FF2B5EF4-FFF2-40B4-BE49-F238E27FC236}">
                      <a16:creationId xmlns:a16="http://schemas.microsoft.com/office/drawing/2014/main" id="{0F04C73C-1934-3F4F-8DB3-F5AE33445515}"/>
                    </a:ext>
                  </a:extLst>
                </p:cNvPr>
                <p:cNvGrpSpPr>
                  <a:grpSpLocks/>
                </p:cNvGrpSpPr>
                <p:nvPr/>
              </p:nvGrpSpPr>
              <p:grpSpPr bwMode="auto">
                <a:xfrm>
                  <a:off x="4739" y="1327"/>
                  <a:ext cx="582" cy="139"/>
                  <a:chOff x="614" y="2568"/>
                  <a:chExt cx="725" cy="139"/>
                </a:xfrm>
              </p:grpSpPr>
              <p:sp>
                <p:nvSpPr>
                  <p:cNvPr id="571" name="AutoShape 970">
                    <a:extLst>
                      <a:ext uri="{FF2B5EF4-FFF2-40B4-BE49-F238E27FC236}">
                        <a16:creationId xmlns:a16="http://schemas.microsoft.com/office/drawing/2014/main" id="{DBC09A27-072B-D041-90AF-66252DB43F8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2" name="AutoShape 971">
                    <a:extLst>
                      <a:ext uri="{FF2B5EF4-FFF2-40B4-BE49-F238E27FC236}">
                        <a16:creationId xmlns:a16="http://schemas.microsoft.com/office/drawing/2014/main" id="{4CCACE7D-E337-0345-85E4-E359C5B345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60" name="Rectangle 972">
                  <a:extLst>
                    <a:ext uri="{FF2B5EF4-FFF2-40B4-BE49-F238E27FC236}">
                      <a16:creationId xmlns:a16="http://schemas.microsoft.com/office/drawing/2014/main" id="{8D2C41BD-F13B-ED47-B885-902083692A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1" name="Freeform 973">
                  <a:extLst>
                    <a:ext uri="{FF2B5EF4-FFF2-40B4-BE49-F238E27FC236}">
                      <a16:creationId xmlns:a16="http://schemas.microsoft.com/office/drawing/2014/main" id="{61671684-C64E-2046-9F22-2B0C690FF1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2" name="Freeform 974">
                  <a:extLst>
                    <a:ext uri="{FF2B5EF4-FFF2-40B4-BE49-F238E27FC236}">
                      <a16:creationId xmlns:a16="http://schemas.microsoft.com/office/drawing/2014/main" id="{4FE1E04E-FA5F-F643-9166-A722A3A12F8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3" name="Oval 975">
                  <a:extLst>
                    <a:ext uri="{FF2B5EF4-FFF2-40B4-BE49-F238E27FC236}">
                      <a16:creationId xmlns:a16="http://schemas.microsoft.com/office/drawing/2014/main" id="{F815B791-9FC0-A14B-A86E-6DFEA3E58E9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4" name="Freeform 976">
                  <a:extLst>
                    <a:ext uri="{FF2B5EF4-FFF2-40B4-BE49-F238E27FC236}">
                      <a16:creationId xmlns:a16="http://schemas.microsoft.com/office/drawing/2014/main" id="{81FD85F4-E308-B34D-ACA8-C39575DEA6E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5" name="AutoShape 977">
                  <a:extLst>
                    <a:ext uri="{FF2B5EF4-FFF2-40B4-BE49-F238E27FC236}">
                      <a16:creationId xmlns:a16="http://schemas.microsoft.com/office/drawing/2014/main" id="{F0B2FC74-D66D-0649-B7F2-A1EC69A6756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6" name="AutoShape 978">
                  <a:extLst>
                    <a:ext uri="{FF2B5EF4-FFF2-40B4-BE49-F238E27FC236}">
                      <a16:creationId xmlns:a16="http://schemas.microsoft.com/office/drawing/2014/main" id="{A6693D19-28A0-9447-AFE6-F37BD8DB03B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7" name="Oval 979">
                  <a:extLst>
                    <a:ext uri="{FF2B5EF4-FFF2-40B4-BE49-F238E27FC236}">
                      <a16:creationId xmlns:a16="http://schemas.microsoft.com/office/drawing/2014/main" id="{A9FE2CB2-F4FB-F744-9989-68F2E78DA4E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8" name="Oval 980">
                  <a:extLst>
                    <a:ext uri="{FF2B5EF4-FFF2-40B4-BE49-F238E27FC236}">
                      <a16:creationId xmlns:a16="http://schemas.microsoft.com/office/drawing/2014/main" id="{13659656-E138-B84C-9790-5707E41F708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9" name="Oval 981">
                  <a:extLst>
                    <a:ext uri="{FF2B5EF4-FFF2-40B4-BE49-F238E27FC236}">
                      <a16:creationId xmlns:a16="http://schemas.microsoft.com/office/drawing/2014/main" id="{075CE57E-7DF4-044F-AD54-D82688BEE12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0" name="Rectangle 982">
                  <a:extLst>
                    <a:ext uri="{FF2B5EF4-FFF2-40B4-BE49-F238E27FC236}">
                      <a16:creationId xmlns:a16="http://schemas.microsoft.com/office/drawing/2014/main" id="{F81A626A-67C2-A64C-9C7B-0F8CB566514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79" name="Group 950">
                <a:extLst>
                  <a:ext uri="{FF2B5EF4-FFF2-40B4-BE49-F238E27FC236}">
                    <a16:creationId xmlns:a16="http://schemas.microsoft.com/office/drawing/2014/main" id="{E59972EF-F2BB-0E4C-9028-85D98FA23628}"/>
                  </a:ext>
                </a:extLst>
              </p:cNvPr>
              <p:cNvGrpSpPr>
                <a:grpSpLocks/>
              </p:cNvGrpSpPr>
              <p:nvPr/>
            </p:nvGrpSpPr>
            <p:grpSpPr bwMode="auto">
              <a:xfrm>
                <a:off x="9016107" y="2896992"/>
                <a:ext cx="177192" cy="330833"/>
                <a:chOff x="4140" y="429"/>
                <a:chExt cx="1425" cy="2396"/>
              </a:xfrm>
            </p:grpSpPr>
            <p:sp>
              <p:nvSpPr>
                <p:cNvPr id="580" name="Freeform 951">
                  <a:extLst>
                    <a:ext uri="{FF2B5EF4-FFF2-40B4-BE49-F238E27FC236}">
                      <a16:creationId xmlns:a16="http://schemas.microsoft.com/office/drawing/2014/main" id="{96D8DE1C-58E9-AE45-AC03-6B069C73823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1" name="Rectangle 952">
                  <a:extLst>
                    <a:ext uri="{FF2B5EF4-FFF2-40B4-BE49-F238E27FC236}">
                      <a16:creationId xmlns:a16="http://schemas.microsoft.com/office/drawing/2014/main" id="{8CBD5230-EDD1-5A47-90F4-E8B814E78C4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2" name="Freeform 953">
                  <a:extLst>
                    <a:ext uri="{FF2B5EF4-FFF2-40B4-BE49-F238E27FC236}">
                      <a16:creationId xmlns:a16="http://schemas.microsoft.com/office/drawing/2014/main" id="{EDBE20FD-D810-EE4E-BED5-3B9641C291C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3" name="Freeform 954">
                  <a:extLst>
                    <a:ext uri="{FF2B5EF4-FFF2-40B4-BE49-F238E27FC236}">
                      <a16:creationId xmlns:a16="http://schemas.microsoft.com/office/drawing/2014/main" id="{E4B6B967-4F35-734D-9A4F-C89AE656913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4" name="Rectangle 955">
                  <a:extLst>
                    <a:ext uri="{FF2B5EF4-FFF2-40B4-BE49-F238E27FC236}">
                      <a16:creationId xmlns:a16="http://schemas.microsoft.com/office/drawing/2014/main" id="{45245B37-671E-B44D-B7D3-0F100B202E3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5" name="Group 956">
                  <a:extLst>
                    <a:ext uri="{FF2B5EF4-FFF2-40B4-BE49-F238E27FC236}">
                      <a16:creationId xmlns:a16="http://schemas.microsoft.com/office/drawing/2014/main" id="{5F3E64CE-C4F8-1342-A63B-176C1F61F14D}"/>
                    </a:ext>
                  </a:extLst>
                </p:cNvPr>
                <p:cNvGrpSpPr>
                  <a:grpSpLocks/>
                </p:cNvGrpSpPr>
                <p:nvPr/>
              </p:nvGrpSpPr>
              <p:grpSpPr bwMode="auto">
                <a:xfrm>
                  <a:off x="4749" y="668"/>
                  <a:ext cx="581" cy="145"/>
                  <a:chOff x="614" y="2568"/>
                  <a:chExt cx="725" cy="139"/>
                </a:xfrm>
              </p:grpSpPr>
              <p:sp>
                <p:nvSpPr>
                  <p:cNvPr id="610" name="AutoShape 957">
                    <a:extLst>
                      <a:ext uri="{FF2B5EF4-FFF2-40B4-BE49-F238E27FC236}">
                        <a16:creationId xmlns:a16="http://schemas.microsoft.com/office/drawing/2014/main" id="{1511252E-AE75-0C45-983A-DC906EBE73B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1" name="AutoShape 958">
                    <a:extLst>
                      <a:ext uri="{FF2B5EF4-FFF2-40B4-BE49-F238E27FC236}">
                        <a16:creationId xmlns:a16="http://schemas.microsoft.com/office/drawing/2014/main" id="{EB323F84-3A16-7949-AA61-6AF1E659EAB5}"/>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6" name="Rectangle 959">
                  <a:extLst>
                    <a:ext uri="{FF2B5EF4-FFF2-40B4-BE49-F238E27FC236}">
                      <a16:creationId xmlns:a16="http://schemas.microsoft.com/office/drawing/2014/main" id="{8840469E-B20E-934D-B092-36D8C1133F1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7" name="Group 960">
                  <a:extLst>
                    <a:ext uri="{FF2B5EF4-FFF2-40B4-BE49-F238E27FC236}">
                      <a16:creationId xmlns:a16="http://schemas.microsoft.com/office/drawing/2014/main" id="{08F34266-48CB-F443-8255-7F7A71DAB3D8}"/>
                    </a:ext>
                  </a:extLst>
                </p:cNvPr>
                <p:cNvGrpSpPr>
                  <a:grpSpLocks/>
                </p:cNvGrpSpPr>
                <p:nvPr/>
              </p:nvGrpSpPr>
              <p:grpSpPr bwMode="auto">
                <a:xfrm>
                  <a:off x="4747" y="994"/>
                  <a:ext cx="581" cy="134"/>
                  <a:chOff x="614" y="2568"/>
                  <a:chExt cx="725" cy="139"/>
                </a:xfrm>
              </p:grpSpPr>
              <p:sp>
                <p:nvSpPr>
                  <p:cNvPr id="608" name="AutoShape 961">
                    <a:extLst>
                      <a:ext uri="{FF2B5EF4-FFF2-40B4-BE49-F238E27FC236}">
                        <a16:creationId xmlns:a16="http://schemas.microsoft.com/office/drawing/2014/main" id="{D650ECDB-1462-0943-B24E-2FB3A818A61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9" name="AutoShape 962">
                    <a:extLst>
                      <a:ext uri="{FF2B5EF4-FFF2-40B4-BE49-F238E27FC236}">
                        <a16:creationId xmlns:a16="http://schemas.microsoft.com/office/drawing/2014/main" id="{0E291713-4891-0E4A-A881-38870365B23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8" name="Rectangle 963">
                  <a:extLst>
                    <a:ext uri="{FF2B5EF4-FFF2-40B4-BE49-F238E27FC236}">
                      <a16:creationId xmlns:a16="http://schemas.microsoft.com/office/drawing/2014/main" id="{A10DE747-CF93-5449-A13E-B5273D2C472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9" name="Rectangle 964">
                  <a:extLst>
                    <a:ext uri="{FF2B5EF4-FFF2-40B4-BE49-F238E27FC236}">
                      <a16:creationId xmlns:a16="http://schemas.microsoft.com/office/drawing/2014/main" id="{13FCB4D3-6EC2-4C44-9A8D-718DF58B49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90" name="Group 965">
                  <a:extLst>
                    <a:ext uri="{FF2B5EF4-FFF2-40B4-BE49-F238E27FC236}">
                      <a16:creationId xmlns:a16="http://schemas.microsoft.com/office/drawing/2014/main" id="{9268F9BB-EF2B-EE44-A8E9-EB495C8765A1}"/>
                    </a:ext>
                  </a:extLst>
                </p:cNvPr>
                <p:cNvGrpSpPr>
                  <a:grpSpLocks/>
                </p:cNvGrpSpPr>
                <p:nvPr/>
              </p:nvGrpSpPr>
              <p:grpSpPr bwMode="auto">
                <a:xfrm>
                  <a:off x="4735" y="1627"/>
                  <a:ext cx="582" cy="151"/>
                  <a:chOff x="614" y="2568"/>
                  <a:chExt cx="725" cy="139"/>
                </a:xfrm>
              </p:grpSpPr>
              <p:sp>
                <p:nvSpPr>
                  <p:cNvPr id="606" name="AutoShape 966">
                    <a:extLst>
                      <a:ext uri="{FF2B5EF4-FFF2-40B4-BE49-F238E27FC236}">
                        <a16:creationId xmlns:a16="http://schemas.microsoft.com/office/drawing/2014/main" id="{315F418A-A021-E047-AE17-ADF7884A4F4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7" name="AutoShape 967">
                    <a:extLst>
                      <a:ext uri="{FF2B5EF4-FFF2-40B4-BE49-F238E27FC236}">
                        <a16:creationId xmlns:a16="http://schemas.microsoft.com/office/drawing/2014/main" id="{621373F4-43AF-8F41-B363-24C310C6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1" name="Freeform 968">
                  <a:extLst>
                    <a:ext uri="{FF2B5EF4-FFF2-40B4-BE49-F238E27FC236}">
                      <a16:creationId xmlns:a16="http://schemas.microsoft.com/office/drawing/2014/main" id="{199C5F71-A860-D146-8BF6-911A5B84B99F}"/>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92" name="Group 969">
                  <a:extLst>
                    <a:ext uri="{FF2B5EF4-FFF2-40B4-BE49-F238E27FC236}">
                      <a16:creationId xmlns:a16="http://schemas.microsoft.com/office/drawing/2014/main" id="{845A75E7-F950-8A46-A1F5-BBB17910CE08}"/>
                    </a:ext>
                  </a:extLst>
                </p:cNvPr>
                <p:cNvGrpSpPr>
                  <a:grpSpLocks/>
                </p:cNvGrpSpPr>
                <p:nvPr/>
              </p:nvGrpSpPr>
              <p:grpSpPr bwMode="auto">
                <a:xfrm>
                  <a:off x="4739" y="1327"/>
                  <a:ext cx="582" cy="139"/>
                  <a:chOff x="614" y="2568"/>
                  <a:chExt cx="725" cy="139"/>
                </a:xfrm>
              </p:grpSpPr>
              <p:sp>
                <p:nvSpPr>
                  <p:cNvPr id="604" name="AutoShape 970">
                    <a:extLst>
                      <a:ext uri="{FF2B5EF4-FFF2-40B4-BE49-F238E27FC236}">
                        <a16:creationId xmlns:a16="http://schemas.microsoft.com/office/drawing/2014/main" id="{7289C114-8C82-6D40-A77B-0F9BF7D6CE3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5" name="AutoShape 971">
                    <a:extLst>
                      <a:ext uri="{FF2B5EF4-FFF2-40B4-BE49-F238E27FC236}">
                        <a16:creationId xmlns:a16="http://schemas.microsoft.com/office/drawing/2014/main" id="{44B764D8-189B-0A47-AFE9-16DF72FA4BD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3" name="Rectangle 972">
                  <a:extLst>
                    <a:ext uri="{FF2B5EF4-FFF2-40B4-BE49-F238E27FC236}">
                      <a16:creationId xmlns:a16="http://schemas.microsoft.com/office/drawing/2014/main" id="{BA8115BB-B0F1-2D4A-AD47-2DABF24B024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4" name="Freeform 973">
                  <a:extLst>
                    <a:ext uri="{FF2B5EF4-FFF2-40B4-BE49-F238E27FC236}">
                      <a16:creationId xmlns:a16="http://schemas.microsoft.com/office/drawing/2014/main" id="{DBD3144D-C39E-CC4E-86A5-C58E26CC59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5" name="Freeform 974">
                  <a:extLst>
                    <a:ext uri="{FF2B5EF4-FFF2-40B4-BE49-F238E27FC236}">
                      <a16:creationId xmlns:a16="http://schemas.microsoft.com/office/drawing/2014/main" id="{3F36A876-6D58-824B-A346-F47920E52FC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6" name="Oval 975">
                  <a:extLst>
                    <a:ext uri="{FF2B5EF4-FFF2-40B4-BE49-F238E27FC236}">
                      <a16:creationId xmlns:a16="http://schemas.microsoft.com/office/drawing/2014/main" id="{35F624CA-F9DE-8647-902D-1768748FD67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7" name="Freeform 976">
                  <a:extLst>
                    <a:ext uri="{FF2B5EF4-FFF2-40B4-BE49-F238E27FC236}">
                      <a16:creationId xmlns:a16="http://schemas.microsoft.com/office/drawing/2014/main" id="{9F658958-89AF-AE4F-8456-31BD9BF5588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8" name="AutoShape 977">
                  <a:extLst>
                    <a:ext uri="{FF2B5EF4-FFF2-40B4-BE49-F238E27FC236}">
                      <a16:creationId xmlns:a16="http://schemas.microsoft.com/office/drawing/2014/main" id="{B19C22E2-C3E0-FF43-A3C9-86BCAFC6EACC}"/>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9" name="AutoShape 978">
                  <a:extLst>
                    <a:ext uri="{FF2B5EF4-FFF2-40B4-BE49-F238E27FC236}">
                      <a16:creationId xmlns:a16="http://schemas.microsoft.com/office/drawing/2014/main" id="{5F7D4AA6-339E-4F4B-8240-93F0DF751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0" name="Oval 979">
                  <a:extLst>
                    <a:ext uri="{FF2B5EF4-FFF2-40B4-BE49-F238E27FC236}">
                      <a16:creationId xmlns:a16="http://schemas.microsoft.com/office/drawing/2014/main" id="{D1E22C36-F3F0-3C40-95D3-2B2CCDD01E8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1" name="Oval 980">
                  <a:extLst>
                    <a:ext uri="{FF2B5EF4-FFF2-40B4-BE49-F238E27FC236}">
                      <a16:creationId xmlns:a16="http://schemas.microsoft.com/office/drawing/2014/main" id="{C7716872-46FF-0743-A9B5-32486D7DCB6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2" name="Oval 981">
                  <a:extLst>
                    <a:ext uri="{FF2B5EF4-FFF2-40B4-BE49-F238E27FC236}">
                      <a16:creationId xmlns:a16="http://schemas.microsoft.com/office/drawing/2014/main" id="{0E7BD21C-7715-7A48-9C0C-31507A74CB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3" name="Rectangle 982">
                  <a:extLst>
                    <a:ext uri="{FF2B5EF4-FFF2-40B4-BE49-F238E27FC236}">
                      <a16:creationId xmlns:a16="http://schemas.microsoft.com/office/drawing/2014/main" id="{A2EA7C20-03FC-EC44-B3A2-F066D8F48D9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12" name="Group 590">
                <a:extLst>
                  <a:ext uri="{FF2B5EF4-FFF2-40B4-BE49-F238E27FC236}">
                    <a16:creationId xmlns:a16="http://schemas.microsoft.com/office/drawing/2014/main" id="{1ABAE9D8-6B4A-444C-B935-75C9F1BE484C}"/>
                  </a:ext>
                </a:extLst>
              </p:cNvPr>
              <p:cNvGrpSpPr>
                <a:grpSpLocks/>
              </p:cNvGrpSpPr>
              <p:nvPr/>
            </p:nvGrpSpPr>
            <p:grpSpPr bwMode="auto">
              <a:xfrm flipH="1">
                <a:off x="9430754" y="2384657"/>
                <a:ext cx="345630" cy="320302"/>
                <a:chOff x="2839" y="3501"/>
                <a:chExt cx="755" cy="803"/>
              </a:xfrm>
            </p:grpSpPr>
            <p:pic>
              <p:nvPicPr>
                <p:cNvPr id="613" name="Picture 591" descr="desktop_computer_stylized_medium">
                  <a:extLst>
                    <a:ext uri="{FF2B5EF4-FFF2-40B4-BE49-F238E27FC236}">
                      <a16:creationId xmlns:a16="http://schemas.microsoft.com/office/drawing/2014/main" id="{035EB86C-48E6-5E41-8D54-749F50641DC3}"/>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 name="Freeform 592">
                  <a:extLst>
                    <a:ext uri="{FF2B5EF4-FFF2-40B4-BE49-F238E27FC236}">
                      <a16:creationId xmlns:a16="http://schemas.microsoft.com/office/drawing/2014/main" id="{5CFC3B15-F3AC-4B4F-8732-87224F9E398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15" name="Group 950">
                <a:extLst>
                  <a:ext uri="{FF2B5EF4-FFF2-40B4-BE49-F238E27FC236}">
                    <a16:creationId xmlns:a16="http://schemas.microsoft.com/office/drawing/2014/main" id="{B5197017-354B-DC41-AF79-47262EDD9931}"/>
                  </a:ext>
                </a:extLst>
              </p:cNvPr>
              <p:cNvGrpSpPr>
                <a:grpSpLocks/>
              </p:cNvGrpSpPr>
              <p:nvPr/>
            </p:nvGrpSpPr>
            <p:grpSpPr bwMode="auto">
              <a:xfrm>
                <a:off x="10858761" y="4365575"/>
                <a:ext cx="177192" cy="330833"/>
                <a:chOff x="4140" y="429"/>
                <a:chExt cx="1425" cy="2396"/>
              </a:xfrm>
            </p:grpSpPr>
            <p:sp>
              <p:nvSpPr>
                <p:cNvPr id="616" name="Freeform 951">
                  <a:extLst>
                    <a:ext uri="{FF2B5EF4-FFF2-40B4-BE49-F238E27FC236}">
                      <a16:creationId xmlns:a16="http://schemas.microsoft.com/office/drawing/2014/main" id="{C146CFBA-CA7B-AD43-86E6-B6E0CEF4D9C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7" name="Rectangle 952">
                  <a:extLst>
                    <a:ext uri="{FF2B5EF4-FFF2-40B4-BE49-F238E27FC236}">
                      <a16:creationId xmlns:a16="http://schemas.microsoft.com/office/drawing/2014/main" id="{92458972-9EAE-B24E-84C0-895B5FCC4E8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8" name="Freeform 953">
                  <a:extLst>
                    <a:ext uri="{FF2B5EF4-FFF2-40B4-BE49-F238E27FC236}">
                      <a16:creationId xmlns:a16="http://schemas.microsoft.com/office/drawing/2014/main" id="{464EBD31-786A-D542-A346-159E9E728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9" name="Freeform 954">
                  <a:extLst>
                    <a:ext uri="{FF2B5EF4-FFF2-40B4-BE49-F238E27FC236}">
                      <a16:creationId xmlns:a16="http://schemas.microsoft.com/office/drawing/2014/main" id="{75D4F4C5-7A39-3F46-B518-B36DED0F7F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0" name="Rectangle 955">
                  <a:extLst>
                    <a:ext uri="{FF2B5EF4-FFF2-40B4-BE49-F238E27FC236}">
                      <a16:creationId xmlns:a16="http://schemas.microsoft.com/office/drawing/2014/main" id="{9DE21AF2-8A4D-9544-95FC-A4B4AC95DD79}"/>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1" name="Group 956">
                  <a:extLst>
                    <a:ext uri="{FF2B5EF4-FFF2-40B4-BE49-F238E27FC236}">
                      <a16:creationId xmlns:a16="http://schemas.microsoft.com/office/drawing/2014/main" id="{F50A8BBD-1A01-9743-9114-BADB4504A8DA}"/>
                    </a:ext>
                  </a:extLst>
                </p:cNvPr>
                <p:cNvGrpSpPr>
                  <a:grpSpLocks/>
                </p:cNvGrpSpPr>
                <p:nvPr/>
              </p:nvGrpSpPr>
              <p:grpSpPr bwMode="auto">
                <a:xfrm>
                  <a:off x="4749" y="668"/>
                  <a:ext cx="581" cy="145"/>
                  <a:chOff x="614" y="2568"/>
                  <a:chExt cx="725" cy="139"/>
                </a:xfrm>
              </p:grpSpPr>
              <p:sp>
                <p:nvSpPr>
                  <p:cNvPr id="646" name="AutoShape 957">
                    <a:extLst>
                      <a:ext uri="{FF2B5EF4-FFF2-40B4-BE49-F238E27FC236}">
                        <a16:creationId xmlns:a16="http://schemas.microsoft.com/office/drawing/2014/main" id="{DF8B7E88-A309-1045-9F2E-2EEB731A307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7" name="AutoShape 958">
                    <a:extLst>
                      <a:ext uri="{FF2B5EF4-FFF2-40B4-BE49-F238E27FC236}">
                        <a16:creationId xmlns:a16="http://schemas.microsoft.com/office/drawing/2014/main" id="{3347506C-C117-9549-9AB7-ECB354749CA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2" name="Rectangle 959">
                  <a:extLst>
                    <a:ext uri="{FF2B5EF4-FFF2-40B4-BE49-F238E27FC236}">
                      <a16:creationId xmlns:a16="http://schemas.microsoft.com/office/drawing/2014/main" id="{F9E79AAE-0690-4048-986E-5C9E5F6E95C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3" name="Group 960">
                  <a:extLst>
                    <a:ext uri="{FF2B5EF4-FFF2-40B4-BE49-F238E27FC236}">
                      <a16:creationId xmlns:a16="http://schemas.microsoft.com/office/drawing/2014/main" id="{33AE3782-623B-CC43-9033-CFC7AABDB696}"/>
                    </a:ext>
                  </a:extLst>
                </p:cNvPr>
                <p:cNvGrpSpPr>
                  <a:grpSpLocks/>
                </p:cNvGrpSpPr>
                <p:nvPr/>
              </p:nvGrpSpPr>
              <p:grpSpPr bwMode="auto">
                <a:xfrm>
                  <a:off x="4747" y="994"/>
                  <a:ext cx="581" cy="134"/>
                  <a:chOff x="614" y="2568"/>
                  <a:chExt cx="725" cy="139"/>
                </a:xfrm>
              </p:grpSpPr>
              <p:sp>
                <p:nvSpPr>
                  <p:cNvPr id="644" name="AutoShape 961">
                    <a:extLst>
                      <a:ext uri="{FF2B5EF4-FFF2-40B4-BE49-F238E27FC236}">
                        <a16:creationId xmlns:a16="http://schemas.microsoft.com/office/drawing/2014/main" id="{30CFC9AB-925B-D249-AD30-8FDBA20730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5" name="AutoShape 962">
                    <a:extLst>
                      <a:ext uri="{FF2B5EF4-FFF2-40B4-BE49-F238E27FC236}">
                        <a16:creationId xmlns:a16="http://schemas.microsoft.com/office/drawing/2014/main" id="{FC2B6367-9665-2046-924D-1337797F8F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4" name="Rectangle 963">
                  <a:extLst>
                    <a:ext uri="{FF2B5EF4-FFF2-40B4-BE49-F238E27FC236}">
                      <a16:creationId xmlns:a16="http://schemas.microsoft.com/office/drawing/2014/main" id="{9E37F2F9-6C56-1E46-923E-B207226275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25" name="Rectangle 964">
                  <a:extLst>
                    <a:ext uri="{FF2B5EF4-FFF2-40B4-BE49-F238E27FC236}">
                      <a16:creationId xmlns:a16="http://schemas.microsoft.com/office/drawing/2014/main" id="{52E17519-2A3E-444F-8A5F-1CF5AA039F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6" name="Group 965">
                  <a:extLst>
                    <a:ext uri="{FF2B5EF4-FFF2-40B4-BE49-F238E27FC236}">
                      <a16:creationId xmlns:a16="http://schemas.microsoft.com/office/drawing/2014/main" id="{39A5FC64-7B5F-974C-893E-993E21F70C06}"/>
                    </a:ext>
                  </a:extLst>
                </p:cNvPr>
                <p:cNvGrpSpPr>
                  <a:grpSpLocks/>
                </p:cNvGrpSpPr>
                <p:nvPr/>
              </p:nvGrpSpPr>
              <p:grpSpPr bwMode="auto">
                <a:xfrm>
                  <a:off x="4735" y="1627"/>
                  <a:ext cx="582" cy="151"/>
                  <a:chOff x="614" y="2568"/>
                  <a:chExt cx="725" cy="139"/>
                </a:xfrm>
              </p:grpSpPr>
              <p:sp>
                <p:nvSpPr>
                  <p:cNvPr id="642" name="AutoShape 966">
                    <a:extLst>
                      <a:ext uri="{FF2B5EF4-FFF2-40B4-BE49-F238E27FC236}">
                        <a16:creationId xmlns:a16="http://schemas.microsoft.com/office/drawing/2014/main" id="{F22B05AC-7859-1F45-9DB5-A1598056EAA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3" name="AutoShape 967">
                    <a:extLst>
                      <a:ext uri="{FF2B5EF4-FFF2-40B4-BE49-F238E27FC236}">
                        <a16:creationId xmlns:a16="http://schemas.microsoft.com/office/drawing/2014/main" id="{DB163549-8CA7-584A-9E92-6112B679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7" name="Freeform 968">
                  <a:extLst>
                    <a:ext uri="{FF2B5EF4-FFF2-40B4-BE49-F238E27FC236}">
                      <a16:creationId xmlns:a16="http://schemas.microsoft.com/office/drawing/2014/main" id="{672100A7-D228-644D-A7A9-D57BAF705E7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28" name="Group 969">
                  <a:extLst>
                    <a:ext uri="{FF2B5EF4-FFF2-40B4-BE49-F238E27FC236}">
                      <a16:creationId xmlns:a16="http://schemas.microsoft.com/office/drawing/2014/main" id="{820BDCA6-E7BF-6D4B-BC5D-98AB3B2FDBE3}"/>
                    </a:ext>
                  </a:extLst>
                </p:cNvPr>
                <p:cNvGrpSpPr>
                  <a:grpSpLocks/>
                </p:cNvGrpSpPr>
                <p:nvPr/>
              </p:nvGrpSpPr>
              <p:grpSpPr bwMode="auto">
                <a:xfrm>
                  <a:off x="4739" y="1327"/>
                  <a:ext cx="582" cy="139"/>
                  <a:chOff x="614" y="2568"/>
                  <a:chExt cx="725" cy="139"/>
                </a:xfrm>
              </p:grpSpPr>
              <p:sp>
                <p:nvSpPr>
                  <p:cNvPr id="640" name="AutoShape 970">
                    <a:extLst>
                      <a:ext uri="{FF2B5EF4-FFF2-40B4-BE49-F238E27FC236}">
                        <a16:creationId xmlns:a16="http://schemas.microsoft.com/office/drawing/2014/main" id="{712B6BF7-2587-5C42-988F-D7DA878A825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1" name="AutoShape 971">
                    <a:extLst>
                      <a:ext uri="{FF2B5EF4-FFF2-40B4-BE49-F238E27FC236}">
                        <a16:creationId xmlns:a16="http://schemas.microsoft.com/office/drawing/2014/main" id="{CAE777B9-CD33-344F-8EE5-A44B2A60017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9" name="Rectangle 972">
                  <a:extLst>
                    <a:ext uri="{FF2B5EF4-FFF2-40B4-BE49-F238E27FC236}">
                      <a16:creationId xmlns:a16="http://schemas.microsoft.com/office/drawing/2014/main" id="{973FFADA-99BF-B947-A09B-9D4C29F5628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0" name="Freeform 973">
                  <a:extLst>
                    <a:ext uri="{FF2B5EF4-FFF2-40B4-BE49-F238E27FC236}">
                      <a16:creationId xmlns:a16="http://schemas.microsoft.com/office/drawing/2014/main" id="{A999183F-9671-B44F-B6FE-E27C62224257}"/>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1" name="Freeform 974">
                  <a:extLst>
                    <a:ext uri="{FF2B5EF4-FFF2-40B4-BE49-F238E27FC236}">
                      <a16:creationId xmlns:a16="http://schemas.microsoft.com/office/drawing/2014/main" id="{603F9CDC-0828-2942-A878-247392528C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2" name="Oval 975">
                  <a:extLst>
                    <a:ext uri="{FF2B5EF4-FFF2-40B4-BE49-F238E27FC236}">
                      <a16:creationId xmlns:a16="http://schemas.microsoft.com/office/drawing/2014/main" id="{AA09C282-E77F-CA44-93DB-264C5015771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3" name="Freeform 976">
                  <a:extLst>
                    <a:ext uri="{FF2B5EF4-FFF2-40B4-BE49-F238E27FC236}">
                      <a16:creationId xmlns:a16="http://schemas.microsoft.com/office/drawing/2014/main" id="{18954702-739D-5F40-B896-9DC05B53E16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4" name="AutoShape 977">
                  <a:extLst>
                    <a:ext uri="{FF2B5EF4-FFF2-40B4-BE49-F238E27FC236}">
                      <a16:creationId xmlns:a16="http://schemas.microsoft.com/office/drawing/2014/main" id="{F5B38299-3FA6-264F-BAA5-79C2464A560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5" name="AutoShape 978">
                  <a:extLst>
                    <a:ext uri="{FF2B5EF4-FFF2-40B4-BE49-F238E27FC236}">
                      <a16:creationId xmlns:a16="http://schemas.microsoft.com/office/drawing/2014/main" id="{B3E5E3A4-8481-5C4E-B38D-A67A6995C41F}"/>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6" name="Oval 979">
                  <a:extLst>
                    <a:ext uri="{FF2B5EF4-FFF2-40B4-BE49-F238E27FC236}">
                      <a16:creationId xmlns:a16="http://schemas.microsoft.com/office/drawing/2014/main" id="{1FF69F4E-8786-EB4D-924A-74C7EA3998C7}"/>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7" name="Oval 980">
                  <a:extLst>
                    <a:ext uri="{FF2B5EF4-FFF2-40B4-BE49-F238E27FC236}">
                      <a16:creationId xmlns:a16="http://schemas.microsoft.com/office/drawing/2014/main" id="{CE88E36E-B87F-1547-9BE4-ED4827F0F80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8" name="Oval 981">
                  <a:extLst>
                    <a:ext uri="{FF2B5EF4-FFF2-40B4-BE49-F238E27FC236}">
                      <a16:creationId xmlns:a16="http://schemas.microsoft.com/office/drawing/2014/main" id="{8BBBA34B-EFA2-4A4B-B81E-ADFB7F02484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9" name="Rectangle 982">
                  <a:extLst>
                    <a:ext uri="{FF2B5EF4-FFF2-40B4-BE49-F238E27FC236}">
                      <a16:creationId xmlns:a16="http://schemas.microsoft.com/office/drawing/2014/main" id="{84EA8819-04F9-0D49-9115-7F4B110FFF3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48" name="Group 950">
                <a:extLst>
                  <a:ext uri="{FF2B5EF4-FFF2-40B4-BE49-F238E27FC236}">
                    <a16:creationId xmlns:a16="http://schemas.microsoft.com/office/drawing/2014/main" id="{A1D32F46-2976-B24A-A79D-9FE4D1E69C6D}"/>
                  </a:ext>
                </a:extLst>
              </p:cNvPr>
              <p:cNvGrpSpPr>
                <a:grpSpLocks/>
              </p:cNvGrpSpPr>
              <p:nvPr/>
            </p:nvGrpSpPr>
            <p:grpSpPr bwMode="auto">
              <a:xfrm>
                <a:off x="10886470" y="2495212"/>
                <a:ext cx="177192" cy="330833"/>
                <a:chOff x="4140" y="429"/>
                <a:chExt cx="1425" cy="2396"/>
              </a:xfrm>
            </p:grpSpPr>
            <p:sp>
              <p:nvSpPr>
                <p:cNvPr id="649" name="Freeform 951">
                  <a:extLst>
                    <a:ext uri="{FF2B5EF4-FFF2-40B4-BE49-F238E27FC236}">
                      <a16:creationId xmlns:a16="http://schemas.microsoft.com/office/drawing/2014/main" id="{CC3A4EF2-1CFB-BB48-AE35-4A35B2CF96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0" name="Rectangle 952">
                  <a:extLst>
                    <a:ext uri="{FF2B5EF4-FFF2-40B4-BE49-F238E27FC236}">
                      <a16:creationId xmlns:a16="http://schemas.microsoft.com/office/drawing/2014/main" id="{59B857B7-967F-2F4A-B969-11FE37EC421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1" name="Freeform 953">
                  <a:extLst>
                    <a:ext uri="{FF2B5EF4-FFF2-40B4-BE49-F238E27FC236}">
                      <a16:creationId xmlns:a16="http://schemas.microsoft.com/office/drawing/2014/main" id="{C4D1578B-FDB0-B949-BE14-93937B7F93A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2" name="Freeform 954">
                  <a:extLst>
                    <a:ext uri="{FF2B5EF4-FFF2-40B4-BE49-F238E27FC236}">
                      <a16:creationId xmlns:a16="http://schemas.microsoft.com/office/drawing/2014/main" id="{253EBD10-DE98-7344-B6A3-53012F8D45E5}"/>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3" name="Rectangle 955">
                  <a:extLst>
                    <a:ext uri="{FF2B5EF4-FFF2-40B4-BE49-F238E27FC236}">
                      <a16:creationId xmlns:a16="http://schemas.microsoft.com/office/drawing/2014/main" id="{1034D44D-D48F-DC4F-993F-5264D07E1CD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4" name="Group 956">
                  <a:extLst>
                    <a:ext uri="{FF2B5EF4-FFF2-40B4-BE49-F238E27FC236}">
                      <a16:creationId xmlns:a16="http://schemas.microsoft.com/office/drawing/2014/main" id="{5FC7971F-0B74-9248-A556-D06C2F467662}"/>
                    </a:ext>
                  </a:extLst>
                </p:cNvPr>
                <p:cNvGrpSpPr>
                  <a:grpSpLocks/>
                </p:cNvGrpSpPr>
                <p:nvPr/>
              </p:nvGrpSpPr>
              <p:grpSpPr bwMode="auto">
                <a:xfrm>
                  <a:off x="4749" y="668"/>
                  <a:ext cx="581" cy="145"/>
                  <a:chOff x="614" y="2568"/>
                  <a:chExt cx="725" cy="139"/>
                </a:xfrm>
              </p:grpSpPr>
              <p:sp>
                <p:nvSpPr>
                  <p:cNvPr id="679" name="AutoShape 957">
                    <a:extLst>
                      <a:ext uri="{FF2B5EF4-FFF2-40B4-BE49-F238E27FC236}">
                        <a16:creationId xmlns:a16="http://schemas.microsoft.com/office/drawing/2014/main" id="{B39E40F8-0C53-544E-886E-74D89A550F9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0" name="AutoShape 958">
                    <a:extLst>
                      <a:ext uri="{FF2B5EF4-FFF2-40B4-BE49-F238E27FC236}">
                        <a16:creationId xmlns:a16="http://schemas.microsoft.com/office/drawing/2014/main" id="{F756FC90-7652-2043-8CB6-ED144B0FA6D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5" name="Rectangle 959">
                  <a:extLst>
                    <a:ext uri="{FF2B5EF4-FFF2-40B4-BE49-F238E27FC236}">
                      <a16:creationId xmlns:a16="http://schemas.microsoft.com/office/drawing/2014/main" id="{6513A0A9-F1E3-5F48-85B0-5BEFF69EED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6" name="Group 960">
                  <a:extLst>
                    <a:ext uri="{FF2B5EF4-FFF2-40B4-BE49-F238E27FC236}">
                      <a16:creationId xmlns:a16="http://schemas.microsoft.com/office/drawing/2014/main" id="{6541073A-804F-214B-BF34-73DEA0C29015}"/>
                    </a:ext>
                  </a:extLst>
                </p:cNvPr>
                <p:cNvGrpSpPr>
                  <a:grpSpLocks/>
                </p:cNvGrpSpPr>
                <p:nvPr/>
              </p:nvGrpSpPr>
              <p:grpSpPr bwMode="auto">
                <a:xfrm>
                  <a:off x="4747" y="994"/>
                  <a:ext cx="581" cy="134"/>
                  <a:chOff x="614" y="2568"/>
                  <a:chExt cx="725" cy="139"/>
                </a:xfrm>
              </p:grpSpPr>
              <p:sp>
                <p:nvSpPr>
                  <p:cNvPr id="677" name="AutoShape 961">
                    <a:extLst>
                      <a:ext uri="{FF2B5EF4-FFF2-40B4-BE49-F238E27FC236}">
                        <a16:creationId xmlns:a16="http://schemas.microsoft.com/office/drawing/2014/main" id="{BEE2DE69-B75C-4545-B2F7-205D6AE0FA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8" name="AutoShape 962">
                    <a:extLst>
                      <a:ext uri="{FF2B5EF4-FFF2-40B4-BE49-F238E27FC236}">
                        <a16:creationId xmlns:a16="http://schemas.microsoft.com/office/drawing/2014/main" id="{F61EA37E-E2B5-7B44-BF9B-9710DFFC0B3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7" name="Rectangle 963">
                  <a:extLst>
                    <a:ext uri="{FF2B5EF4-FFF2-40B4-BE49-F238E27FC236}">
                      <a16:creationId xmlns:a16="http://schemas.microsoft.com/office/drawing/2014/main" id="{A6F4DA99-ACF1-7343-95DB-8B6C3413A88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8" name="Rectangle 964">
                  <a:extLst>
                    <a:ext uri="{FF2B5EF4-FFF2-40B4-BE49-F238E27FC236}">
                      <a16:creationId xmlns:a16="http://schemas.microsoft.com/office/drawing/2014/main" id="{E56BE9F6-59BA-D74A-9AD9-0AC433035C99}"/>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9" name="Group 965">
                  <a:extLst>
                    <a:ext uri="{FF2B5EF4-FFF2-40B4-BE49-F238E27FC236}">
                      <a16:creationId xmlns:a16="http://schemas.microsoft.com/office/drawing/2014/main" id="{DE8984F9-BB16-514A-A2AD-3B2DA6F673D5}"/>
                    </a:ext>
                  </a:extLst>
                </p:cNvPr>
                <p:cNvGrpSpPr>
                  <a:grpSpLocks/>
                </p:cNvGrpSpPr>
                <p:nvPr/>
              </p:nvGrpSpPr>
              <p:grpSpPr bwMode="auto">
                <a:xfrm>
                  <a:off x="4735" y="1627"/>
                  <a:ext cx="582" cy="151"/>
                  <a:chOff x="614" y="2568"/>
                  <a:chExt cx="725" cy="139"/>
                </a:xfrm>
              </p:grpSpPr>
              <p:sp>
                <p:nvSpPr>
                  <p:cNvPr id="675" name="AutoShape 966">
                    <a:extLst>
                      <a:ext uri="{FF2B5EF4-FFF2-40B4-BE49-F238E27FC236}">
                        <a16:creationId xmlns:a16="http://schemas.microsoft.com/office/drawing/2014/main" id="{50EF9130-6738-0642-A3DE-4F1BA29407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AutoShape 967">
                    <a:extLst>
                      <a:ext uri="{FF2B5EF4-FFF2-40B4-BE49-F238E27FC236}">
                        <a16:creationId xmlns:a16="http://schemas.microsoft.com/office/drawing/2014/main" id="{F653020A-0F2E-CC45-BB8C-01BBFFDB89AF}"/>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0" name="Freeform 968">
                  <a:extLst>
                    <a:ext uri="{FF2B5EF4-FFF2-40B4-BE49-F238E27FC236}">
                      <a16:creationId xmlns:a16="http://schemas.microsoft.com/office/drawing/2014/main" id="{05CE57AF-DB07-FC42-9B20-5625DB02649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61" name="Group 969">
                  <a:extLst>
                    <a:ext uri="{FF2B5EF4-FFF2-40B4-BE49-F238E27FC236}">
                      <a16:creationId xmlns:a16="http://schemas.microsoft.com/office/drawing/2014/main" id="{D85FBC39-C61C-CF47-809B-55520B92BB03}"/>
                    </a:ext>
                  </a:extLst>
                </p:cNvPr>
                <p:cNvGrpSpPr>
                  <a:grpSpLocks/>
                </p:cNvGrpSpPr>
                <p:nvPr/>
              </p:nvGrpSpPr>
              <p:grpSpPr bwMode="auto">
                <a:xfrm>
                  <a:off x="4739" y="1327"/>
                  <a:ext cx="582" cy="139"/>
                  <a:chOff x="614" y="2568"/>
                  <a:chExt cx="725" cy="139"/>
                </a:xfrm>
              </p:grpSpPr>
              <p:sp>
                <p:nvSpPr>
                  <p:cNvPr id="673" name="AutoShape 970">
                    <a:extLst>
                      <a:ext uri="{FF2B5EF4-FFF2-40B4-BE49-F238E27FC236}">
                        <a16:creationId xmlns:a16="http://schemas.microsoft.com/office/drawing/2014/main" id="{98688A37-254B-E544-8277-BB0C0262A8F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4" name="AutoShape 971">
                    <a:extLst>
                      <a:ext uri="{FF2B5EF4-FFF2-40B4-BE49-F238E27FC236}">
                        <a16:creationId xmlns:a16="http://schemas.microsoft.com/office/drawing/2014/main" id="{C00394CD-1D38-724C-AE8B-CF83D46BD1A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2" name="Rectangle 972">
                  <a:extLst>
                    <a:ext uri="{FF2B5EF4-FFF2-40B4-BE49-F238E27FC236}">
                      <a16:creationId xmlns:a16="http://schemas.microsoft.com/office/drawing/2014/main" id="{7A65FD60-E5EA-AA47-927E-8661B99FAD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3" name="Freeform 973">
                  <a:extLst>
                    <a:ext uri="{FF2B5EF4-FFF2-40B4-BE49-F238E27FC236}">
                      <a16:creationId xmlns:a16="http://schemas.microsoft.com/office/drawing/2014/main" id="{1E045DCA-2AB8-E84B-B8DA-23D1C749FF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974">
                  <a:extLst>
                    <a:ext uri="{FF2B5EF4-FFF2-40B4-BE49-F238E27FC236}">
                      <a16:creationId xmlns:a16="http://schemas.microsoft.com/office/drawing/2014/main" id="{12C2B220-C4B4-7241-94AE-C6FC2F8E8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Oval 975">
                  <a:extLst>
                    <a:ext uri="{FF2B5EF4-FFF2-40B4-BE49-F238E27FC236}">
                      <a16:creationId xmlns:a16="http://schemas.microsoft.com/office/drawing/2014/main" id="{A306C156-7401-9143-BFD8-61A66BD18C3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6" name="Freeform 976">
                  <a:extLst>
                    <a:ext uri="{FF2B5EF4-FFF2-40B4-BE49-F238E27FC236}">
                      <a16:creationId xmlns:a16="http://schemas.microsoft.com/office/drawing/2014/main" id="{5B247522-BC4F-B241-886E-9981B9223E5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AutoShape 977">
                  <a:extLst>
                    <a:ext uri="{FF2B5EF4-FFF2-40B4-BE49-F238E27FC236}">
                      <a16:creationId xmlns:a16="http://schemas.microsoft.com/office/drawing/2014/main" id="{31F9BE66-AC0A-AE43-8DAE-E9EF67B67EE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8" name="AutoShape 978">
                  <a:extLst>
                    <a:ext uri="{FF2B5EF4-FFF2-40B4-BE49-F238E27FC236}">
                      <a16:creationId xmlns:a16="http://schemas.microsoft.com/office/drawing/2014/main" id="{AC5FCB85-1D65-FA45-BF9A-A701F2DDD4A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9" name="Oval 979">
                  <a:extLst>
                    <a:ext uri="{FF2B5EF4-FFF2-40B4-BE49-F238E27FC236}">
                      <a16:creationId xmlns:a16="http://schemas.microsoft.com/office/drawing/2014/main" id="{AD8797D8-C48B-3C46-B3B0-856FC2D60D0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0" name="Oval 980">
                  <a:extLst>
                    <a:ext uri="{FF2B5EF4-FFF2-40B4-BE49-F238E27FC236}">
                      <a16:creationId xmlns:a16="http://schemas.microsoft.com/office/drawing/2014/main" id="{A33209E9-5CAB-A942-9FE2-043B87EC378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Oval 981">
                  <a:extLst>
                    <a:ext uri="{FF2B5EF4-FFF2-40B4-BE49-F238E27FC236}">
                      <a16:creationId xmlns:a16="http://schemas.microsoft.com/office/drawing/2014/main" id="{14EFB3EC-F5A4-3840-871B-D821A556F8E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2" name="Rectangle 982">
                  <a:extLst>
                    <a:ext uri="{FF2B5EF4-FFF2-40B4-BE49-F238E27FC236}">
                      <a16:creationId xmlns:a16="http://schemas.microsoft.com/office/drawing/2014/main" id="{E54C41F9-836D-3A4F-BE2B-4C1231874A0D}"/>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pic>
            <p:nvPicPr>
              <p:cNvPr id="684" name="Picture 683" descr="A close up of a logo&#10;&#10;Description automatically generated">
                <a:extLst>
                  <a:ext uri="{FF2B5EF4-FFF2-40B4-BE49-F238E27FC236}">
                    <a16:creationId xmlns:a16="http://schemas.microsoft.com/office/drawing/2014/main" id="{E223AA2F-C621-1F45-83F2-DF1D9F649C72}"/>
                  </a:ext>
                </a:extLst>
              </p:cNvPr>
              <p:cNvPicPr>
                <a:picLocks noChangeAspect="1"/>
              </p:cNvPicPr>
              <p:nvPr/>
            </p:nvPicPr>
            <p:blipFill>
              <a:blip r:embed="rId7"/>
              <a:stretch>
                <a:fillRect/>
              </a:stretch>
            </p:blipFill>
            <p:spPr>
              <a:xfrm>
                <a:off x="8347293" y="3513793"/>
                <a:ext cx="429108" cy="419677"/>
              </a:xfrm>
              <a:prstGeom prst="rect">
                <a:avLst/>
              </a:prstGeom>
            </p:spPr>
          </p:pic>
          <p:pic>
            <p:nvPicPr>
              <p:cNvPr id="685" name="Picture 684" descr="A close up of a logo&#10;&#10;Description automatically generated">
                <a:extLst>
                  <a:ext uri="{FF2B5EF4-FFF2-40B4-BE49-F238E27FC236}">
                    <a16:creationId xmlns:a16="http://schemas.microsoft.com/office/drawing/2014/main" id="{E4F7FF18-477F-264F-AD7D-16BA848CDFC5}"/>
                  </a:ext>
                </a:extLst>
              </p:cNvPr>
              <p:cNvPicPr>
                <a:picLocks noChangeAspect="1"/>
              </p:cNvPicPr>
              <p:nvPr/>
            </p:nvPicPr>
            <p:blipFill>
              <a:blip r:embed="rId7"/>
              <a:stretch>
                <a:fillRect/>
              </a:stretch>
            </p:blipFill>
            <p:spPr>
              <a:xfrm>
                <a:off x="8852720" y="4082881"/>
                <a:ext cx="429108" cy="419677"/>
              </a:xfrm>
              <a:prstGeom prst="rect">
                <a:avLst/>
              </a:prstGeom>
            </p:spPr>
          </p:pic>
          <p:pic>
            <p:nvPicPr>
              <p:cNvPr id="686" name="Picture 685" descr="A close up of a logo&#10;&#10;Description automatically generated">
                <a:extLst>
                  <a:ext uri="{FF2B5EF4-FFF2-40B4-BE49-F238E27FC236}">
                    <a16:creationId xmlns:a16="http://schemas.microsoft.com/office/drawing/2014/main" id="{99A597C4-B9DF-AE49-BEC3-589F5CA7E955}"/>
                  </a:ext>
                </a:extLst>
              </p:cNvPr>
              <p:cNvPicPr>
                <a:picLocks noChangeAspect="1"/>
              </p:cNvPicPr>
              <p:nvPr/>
            </p:nvPicPr>
            <p:blipFill>
              <a:blip r:embed="rId7"/>
              <a:stretch>
                <a:fillRect/>
              </a:stretch>
            </p:blipFill>
            <p:spPr>
              <a:xfrm>
                <a:off x="8754336" y="2618684"/>
                <a:ext cx="429108" cy="419677"/>
              </a:xfrm>
              <a:prstGeom prst="rect">
                <a:avLst/>
              </a:prstGeom>
            </p:spPr>
          </p:pic>
          <p:pic>
            <p:nvPicPr>
              <p:cNvPr id="687" name="Picture 686" descr="A close up of a logo&#10;&#10;Description automatically generated">
                <a:extLst>
                  <a:ext uri="{FF2B5EF4-FFF2-40B4-BE49-F238E27FC236}">
                    <a16:creationId xmlns:a16="http://schemas.microsoft.com/office/drawing/2014/main" id="{7442A3F6-9A2F-D54B-BE14-79E4F57B832C}"/>
                  </a:ext>
                </a:extLst>
              </p:cNvPr>
              <p:cNvPicPr>
                <a:picLocks noChangeAspect="1"/>
              </p:cNvPicPr>
              <p:nvPr/>
            </p:nvPicPr>
            <p:blipFill>
              <a:blip r:embed="rId7"/>
              <a:stretch>
                <a:fillRect/>
              </a:stretch>
            </p:blipFill>
            <p:spPr>
              <a:xfrm>
                <a:off x="9306063" y="2105539"/>
                <a:ext cx="429108" cy="419677"/>
              </a:xfrm>
              <a:prstGeom prst="rect">
                <a:avLst/>
              </a:prstGeom>
            </p:spPr>
          </p:pic>
          <p:pic>
            <p:nvPicPr>
              <p:cNvPr id="688" name="Picture 687" descr="A close up of a logo&#10;&#10;Description automatically generated">
                <a:extLst>
                  <a:ext uri="{FF2B5EF4-FFF2-40B4-BE49-F238E27FC236}">
                    <a16:creationId xmlns:a16="http://schemas.microsoft.com/office/drawing/2014/main" id="{7250BCF6-23C3-DC4F-A113-39F09B04C273}"/>
                  </a:ext>
                </a:extLst>
              </p:cNvPr>
              <p:cNvPicPr>
                <a:picLocks noChangeAspect="1"/>
              </p:cNvPicPr>
              <p:nvPr/>
            </p:nvPicPr>
            <p:blipFill>
              <a:blip r:embed="rId7"/>
              <a:stretch>
                <a:fillRect/>
              </a:stretch>
            </p:blipFill>
            <p:spPr>
              <a:xfrm>
                <a:off x="10615931" y="2200065"/>
                <a:ext cx="429108" cy="419677"/>
              </a:xfrm>
              <a:prstGeom prst="rect">
                <a:avLst/>
              </a:prstGeom>
            </p:spPr>
          </p:pic>
          <p:pic>
            <p:nvPicPr>
              <p:cNvPr id="690" name="Picture 689" descr="A close up of a logo&#10;&#10;Description automatically generated">
                <a:extLst>
                  <a:ext uri="{FF2B5EF4-FFF2-40B4-BE49-F238E27FC236}">
                    <a16:creationId xmlns:a16="http://schemas.microsoft.com/office/drawing/2014/main" id="{BAE4C093-264A-AB49-AC25-81D7ABFC2FD7}"/>
                  </a:ext>
                </a:extLst>
              </p:cNvPr>
              <p:cNvPicPr>
                <a:picLocks noChangeAspect="1"/>
              </p:cNvPicPr>
              <p:nvPr/>
            </p:nvPicPr>
            <p:blipFill>
              <a:blip r:embed="rId7"/>
              <a:stretch>
                <a:fillRect/>
              </a:stretch>
            </p:blipFill>
            <p:spPr>
              <a:xfrm>
                <a:off x="10793411" y="4154256"/>
                <a:ext cx="429108" cy="419677"/>
              </a:xfrm>
              <a:prstGeom prst="rect">
                <a:avLst/>
              </a:prstGeom>
            </p:spPr>
          </p:pic>
          <p:sp>
            <p:nvSpPr>
              <p:cNvPr id="691" name="TextBox 690">
                <a:extLst>
                  <a:ext uri="{FF2B5EF4-FFF2-40B4-BE49-F238E27FC236}">
                    <a16:creationId xmlns:a16="http://schemas.microsoft.com/office/drawing/2014/main" id="{DF58BD25-B547-2744-8A4C-5015050B2359}"/>
                  </a:ext>
                </a:extLst>
              </p:cNvPr>
              <p:cNvSpPr txBox="1"/>
              <p:nvPr/>
            </p:nvSpPr>
            <p:spPr>
              <a:xfrm>
                <a:off x="8891066" y="5264802"/>
                <a:ext cx="4085350" cy="11726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(now)</a:t>
                </a:r>
              </a:p>
              <a:p>
                <a:pPr marL="285750" indent="-215900">
                  <a:lnSpc>
                    <a:spcPct val="90000"/>
                  </a:lnSpc>
                  <a:buClr>
                    <a:srgbClr val="0013A3"/>
                  </a:buClr>
                  <a:buFont typeface="Arial" panose="020B0604020202020204" pitchFamily="34" charset="0"/>
                  <a:buChar char="•"/>
                  <a:defRPr/>
                </a:pPr>
                <a:r>
                  <a:rPr lang="en-US" dirty="0">
                    <a:solidFill>
                      <a:prstClr val="black"/>
                    </a:solidFill>
                    <a:latin typeface="Calibri" panose="020F0502020204030204"/>
                  </a:rPr>
                  <a:t>Middleboxes/NFV</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Software defined networks (SDNs)</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programmable network devices</a:t>
                </a:r>
              </a:p>
            </p:txBody>
          </p:sp>
          <p:grpSp>
            <p:nvGrpSpPr>
              <p:cNvPr id="1030" name="Group 1029">
                <a:extLst>
                  <a:ext uri="{FF2B5EF4-FFF2-40B4-BE49-F238E27FC236}">
                    <a16:creationId xmlns:a16="http://schemas.microsoft.com/office/drawing/2014/main" id="{B2C4AA23-7830-824D-9903-C2F924E8A891}"/>
                  </a:ext>
                </a:extLst>
              </p:cNvPr>
              <p:cNvGrpSpPr/>
              <p:nvPr/>
            </p:nvGrpSpPr>
            <p:grpSpPr>
              <a:xfrm>
                <a:off x="8678469" y="3231324"/>
                <a:ext cx="415925" cy="454737"/>
                <a:chOff x="8221279" y="806779"/>
                <a:chExt cx="415925" cy="454737"/>
              </a:xfrm>
            </p:grpSpPr>
            <p:grpSp>
              <p:nvGrpSpPr>
                <p:cNvPr id="726" name="Group 652">
                  <a:extLst>
                    <a:ext uri="{FF2B5EF4-FFF2-40B4-BE49-F238E27FC236}">
                      <a16:creationId xmlns:a16="http://schemas.microsoft.com/office/drawing/2014/main" id="{9187982E-9787-9B4A-B8B5-7624E744392B}"/>
                    </a:ext>
                  </a:extLst>
                </p:cNvPr>
                <p:cNvGrpSpPr>
                  <a:grpSpLocks/>
                </p:cNvGrpSpPr>
                <p:nvPr/>
              </p:nvGrpSpPr>
              <p:grpSpPr bwMode="auto">
                <a:xfrm>
                  <a:off x="8221279" y="806779"/>
                  <a:ext cx="415925" cy="385763"/>
                  <a:chOff x="2751" y="1851"/>
                  <a:chExt cx="462" cy="478"/>
                </a:xfrm>
              </p:grpSpPr>
              <p:pic>
                <p:nvPicPr>
                  <p:cNvPr id="727" name="Picture 653" descr="iphone_stylized_small">
                    <a:extLst>
                      <a:ext uri="{FF2B5EF4-FFF2-40B4-BE49-F238E27FC236}">
                        <a16:creationId xmlns:a16="http://schemas.microsoft.com/office/drawing/2014/main" id="{F217D216-3D85-494F-BA98-C3B192773A6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8" name="Picture 654" descr="antenna_radiation_stylized">
                    <a:extLst>
                      <a:ext uri="{FF2B5EF4-FFF2-40B4-BE49-F238E27FC236}">
                        <a16:creationId xmlns:a16="http://schemas.microsoft.com/office/drawing/2014/main" id="{F8761B83-D6CB-5C4C-9410-230FD983BE78}"/>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29" name="Picture 728" descr="A close up of a logo&#10;&#10;Description automatically generated">
                  <a:extLst>
                    <a:ext uri="{FF2B5EF4-FFF2-40B4-BE49-F238E27FC236}">
                      <a16:creationId xmlns:a16="http://schemas.microsoft.com/office/drawing/2014/main" id="{7B691201-F940-B445-8FF7-AD3E604A4880}"/>
                    </a:ext>
                  </a:extLst>
                </p:cNvPr>
                <p:cNvPicPr>
                  <a:picLocks noChangeAspect="1"/>
                </p:cNvPicPr>
                <p:nvPr/>
              </p:nvPicPr>
              <p:blipFill>
                <a:blip r:embed="rId7"/>
                <a:stretch>
                  <a:fillRect/>
                </a:stretch>
              </p:blipFill>
              <p:spPr>
                <a:xfrm>
                  <a:off x="8319654" y="999354"/>
                  <a:ext cx="268053" cy="262162"/>
                </a:xfrm>
                <a:prstGeom prst="rect">
                  <a:avLst/>
                </a:prstGeom>
              </p:spPr>
            </p:pic>
          </p:grpSp>
          <p:grpSp>
            <p:nvGrpSpPr>
              <p:cNvPr id="731" name="Group 730">
                <a:extLst>
                  <a:ext uri="{FF2B5EF4-FFF2-40B4-BE49-F238E27FC236}">
                    <a16:creationId xmlns:a16="http://schemas.microsoft.com/office/drawing/2014/main" id="{D661E4A8-EE57-FF4E-B047-705BFDDB0265}"/>
                  </a:ext>
                </a:extLst>
              </p:cNvPr>
              <p:cNvGrpSpPr/>
              <p:nvPr/>
            </p:nvGrpSpPr>
            <p:grpSpPr>
              <a:xfrm>
                <a:off x="9135670" y="2455469"/>
                <a:ext cx="415925" cy="454737"/>
                <a:chOff x="8221279" y="806779"/>
                <a:chExt cx="415925" cy="454737"/>
              </a:xfrm>
            </p:grpSpPr>
            <p:grpSp>
              <p:nvGrpSpPr>
                <p:cNvPr id="732" name="Group 652">
                  <a:extLst>
                    <a:ext uri="{FF2B5EF4-FFF2-40B4-BE49-F238E27FC236}">
                      <a16:creationId xmlns:a16="http://schemas.microsoft.com/office/drawing/2014/main" id="{67111EF2-4D3F-954F-91BC-CE9414BF46C1}"/>
                    </a:ext>
                  </a:extLst>
                </p:cNvPr>
                <p:cNvGrpSpPr>
                  <a:grpSpLocks/>
                </p:cNvGrpSpPr>
                <p:nvPr/>
              </p:nvGrpSpPr>
              <p:grpSpPr bwMode="auto">
                <a:xfrm>
                  <a:off x="8221279" y="806779"/>
                  <a:ext cx="415925" cy="385763"/>
                  <a:chOff x="2751" y="1851"/>
                  <a:chExt cx="462" cy="478"/>
                </a:xfrm>
              </p:grpSpPr>
              <p:pic>
                <p:nvPicPr>
                  <p:cNvPr id="734" name="Picture 653" descr="iphone_stylized_small">
                    <a:extLst>
                      <a:ext uri="{FF2B5EF4-FFF2-40B4-BE49-F238E27FC236}">
                        <a16:creationId xmlns:a16="http://schemas.microsoft.com/office/drawing/2014/main" id="{F617EC63-5DED-0545-BE3D-63CE4018224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5" name="Picture 654" descr="antenna_radiation_stylized">
                    <a:extLst>
                      <a:ext uri="{FF2B5EF4-FFF2-40B4-BE49-F238E27FC236}">
                        <a16:creationId xmlns:a16="http://schemas.microsoft.com/office/drawing/2014/main" id="{761CB5F9-4CD2-634A-8713-90129C8199D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33" name="Picture 732" descr="A close up of a logo&#10;&#10;Description automatically generated">
                  <a:extLst>
                    <a:ext uri="{FF2B5EF4-FFF2-40B4-BE49-F238E27FC236}">
                      <a16:creationId xmlns:a16="http://schemas.microsoft.com/office/drawing/2014/main" id="{E8DE0869-90BE-BB4A-B1DD-77C9666D716F}"/>
                    </a:ext>
                  </a:extLst>
                </p:cNvPr>
                <p:cNvPicPr>
                  <a:picLocks noChangeAspect="1"/>
                </p:cNvPicPr>
                <p:nvPr/>
              </p:nvPicPr>
              <p:blipFill>
                <a:blip r:embed="rId7"/>
                <a:stretch>
                  <a:fillRect/>
                </a:stretch>
              </p:blipFill>
              <p:spPr>
                <a:xfrm>
                  <a:off x="8319654" y="999354"/>
                  <a:ext cx="268053" cy="262162"/>
                </a:xfrm>
                <a:prstGeom prst="rect">
                  <a:avLst/>
                </a:prstGeom>
              </p:spPr>
            </p:pic>
          </p:grpSp>
        </p:grpSp>
        <p:pic>
          <p:nvPicPr>
            <p:cNvPr id="22" name="Picture 21" descr="A picture containing artifact, building, brick, cake&#10;&#10;Description automatically generated">
              <a:extLst>
                <a:ext uri="{FF2B5EF4-FFF2-40B4-BE49-F238E27FC236}">
                  <a16:creationId xmlns:a16="http://schemas.microsoft.com/office/drawing/2014/main" id="{10559274-7DA1-2A49-B361-54F159401A19}"/>
                </a:ext>
              </a:extLst>
            </p:cNvPr>
            <p:cNvPicPr>
              <a:picLocks noChangeAspect="1"/>
            </p:cNvPicPr>
            <p:nvPr/>
          </p:nvPicPr>
          <p:blipFill>
            <a:blip r:embed="rId8"/>
            <a:stretch>
              <a:fillRect/>
            </a:stretch>
          </p:blipFill>
          <p:spPr>
            <a:xfrm>
              <a:off x="9686925" y="3148013"/>
              <a:ext cx="895350" cy="895350"/>
            </a:xfrm>
            <a:prstGeom prst="rect">
              <a:avLst/>
            </a:prstGeom>
          </p:spPr>
        </p:pic>
      </p:grpSp>
      <p:pic>
        <p:nvPicPr>
          <p:cNvPr id="448" name="Picture 447" descr="A close up of a logo&#10;&#10;Description automatically generated">
            <a:extLst>
              <a:ext uri="{FF2B5EF4-FFF2-40B4-BE49-F238E27FC236}">
                <a16:creationId xmlns:a16="http://schemas.microsoft.com/office/drawing/2014/main" id="{29A1D3DC-7853-C04E-8640-4812EE92F589}"/>
              </a:ext>
            </a:extLst>
          </p:cNvPr>
          <p:cNvPicPr>
            <a:picLocks noChangeAspect="1"/>
          </p:cNvPicPr>
          <p:nvPr/>
        </p:nvPicPr>
        <p:blipFill>
          <a:blip r:embed="rId7"/>
          <a:stretch>
            <a:fillRect/>
          </a:stretch>
        </p:blipFill>
        <p:spPr>
          <a:xfrm>
            <a:off x="7147689" y="2598981"/>
            <a:ext cx="797421" cy="779895"/>
          </a:xfrm>
          <a:prstGeom prst="rect">
            <a:avLst/>
          </a:prstGeom>
        </p:spPr>
      </p:pic>
      <p:grpSp>
        <p:nvGrpSpPr>
          <p:cNvPr id="26" name="Group 25">
            <a:extLst>
              <a:ext uri="{FF2B5EF4-FFF2-40B4-BE49-F238E27FC236}">
                <a16:creationId xmlns:a16="http://schemas.microsoft.com/office/drawing/2014/main" id="{CFB76737-306F-0242-8A9E-69735A8DC47D}"/>
              </a:ext>
            </a:extLst>
          </p:cNvPr>
          <p:cNvGrpSpPr/>
          <p:nvPr/>
        </p:nvGrpSpPr>
        <p:grpSpPr>
          <a:xfrm>
            <a:off x="7052442" y="1346443"/>
            <a:ext cx="2039235" cy="3523095"/>
            <a:chOff x="9458462" y="1519960"/>
            <a:chExt cx="2039235" cy="3523095"/>
          </a:xfrm>
        </p:grpSpPr>
        <p:grpSp>
          <p:nvGrpSpPr>
            <p:cNvPr id="1029" name="Group 1028">
              <a:extLst>
                <a:ext uri="{FF2B5EF4-FFF2-40B4-BE49-F238E27FC236}">
                  <a16:creationId xmlns:a16="http://schemas.microsoft.com/office/drawing/2014/main" id="{485D5354-EB6F-2A40-8135-869A7D5E4A14}"/>
                </a:ext>
              </a:extLst>
            </p:cNvPr>
            <p:cNvGrpSpPr/>
            <p:nvPr/>
          </p:nvGrpSpPr>
          <p:grpSpPr>
            <a:xfrm>
              <a:off x="9458462" y="1519960"/>
              <a:ext cx="1110980" cy="932295"/>
              <a:chOff x="8253126" y="-932295"/>
              <a:chExt cx="1110980" cy="932295"/>
            </a:xfrm>
          </p:grpSpPr>
          <p:grpSp>
            <p:nvGrpSpPr>
              <p:cNvPr id="504" name="Group 503">
                <a:extLst>
                  <a:ext uri="{FF2B5EF4-FFF2-40B4-BE49-F238E27FC236}">
                    <a16:creationId xmlns:a16="http://schemas.microsoft.com/office/drawing/2014/main" id="{49C4181C-3B89-3847-84FE-C09560332B21}"/>
                  </a:ext>
                </a:extLst>
              </p:cNvPr>
              <p:cNvGrpSpPr/>
              <p:nvPr/>
            </p:nvGrpSpPr>
            <p:grpSpPr>
              <a:xfrm>
                <a:off x="8646606" y="-648336"/>
                <a:ext cx="717500" cy="648336"/>
                <a:chOff x="9034533" y="580804"/>
                <a:chExt cx="717500" cy="648336"/>
              </a:xfrm>
            </p:grpSpPr>
            <p:grpSp>
              <p:nvGrpSpPr>
                <p:cNvPr id="505" name="Group 504">
                  <a:extLst>
                    <a:ext uri="{FF2B5EF4-FFF2-40B4-BE49-F238E27FC236}">
                      <a16:creationId xmlns:a16="http://schemas.microsoft.com/office/drawing/2014/main" id="{6520BD40-FD97-6B40-A891-477DCD4C3C10}"/>
                    </a:ext>
                  </a:extLst>
                </p:cNvPr>
                <p:cNvGrpSpPr/>
                <p:nvPr/>
              </p:nvGrpSpPr>
              <p:grpSpPr>
                <a:xfrm>
                  <a:off x="9034533" y="580804"/>
                  <a:ext cx="594613" cy="648336"/>
                  <a:chOff x="5203089" y="1751190"/>
                  <a:chExt cx="858331" cy="662414"/>
                </a:xfrm>
              </p:grpSpPr>
              <p:sp>
                <p:nvSpPr>
                  <p:cNvPr id="510" name="Freeform 509">
                    <a:extLst>
                      <a:ext uri="{FF2B5EF4-FFF2-40B4-BE49-F238E27FC236}">
                        <a16:creationId xmlns:a16="http://schemas.microsoft.com/office/drawing/2014/main" id="{39C16DF4-EB0C-2343-8D15-FBF38CDFD82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1" name="Freeform 510">
                    <a:extLst>
                      <a:ext uri="{FF2B5EF4-FFF2-40B4-BE49-F238E27FC236}">
                        <a16:creationId xmlns:a16="http://schemas.microsoft.com/office/drawing/2014/main" id="{67F3AA22-EF75-9E49-9CFB-D3B7A01CCAD0}"/>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512" name="Straight Connector 511">
                    <a:extLst>
                      <a:ext uri="{FF2B5EF4-FFF2-40B4-BE49-F238E27FC236}">
                        <a16:creationId xmlns:a16="http://schemas.microsoft.com/office/drawing/2014/main" id="{42D2BC51-C67B-664C-BDF7-7260FE9FE4CB}"/>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3" name="Straight Connector 512">
                    <a:extLst>
                      <a:ext uri="{FF2B5EF4-FFF2-40B4-BE49-F238E27FC236}">
                        <a16:creationId xmlns:a16="http://schemas.microsoft.com/office/drawing/2014/main" id="{8EC5F5E2-4159-A34E-994E-6A67ACEFAD39}"/>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4" name="Straight Connector 513">
                    <a:extLst>
                      <a:ext uri="{FF2B5EF4-FFF2-40B4-BE49-F238E27FC236}">
                        <a16:creationId xmlns:a16="http://schemas.microsoft.com/office/drawing/2014/main" id="{D8073BC8-3EF0-4C4D-B91B-3C9410D048C6}"/>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5" name="Straight Connector 514">
                    <a:extLst>
                      <a:ext uri="{FF2B5EF4-FFF2-40B4-BE49-F238E27FC236}">
                        <a16:creationId xmlns:a16="http://schemas.microsoft.com/office/drawing/2014/main" id="{8B11FEA5-C408-3C48-9CDD-B574058409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6" name="Straight Connector 515">
                    <a:extLst>
                      <a:ext uri="{FF2B5EF4-FFF2-40B4-BE49-F238E27FC236}">
                        <a16:creationId xmlns:a16="http://schemas.microsoft.com/office/drawing/2014/main" id="{C140AE85-0D5B-4E4A-8617-278109072A7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17" name="Straight Connector 516">
                    <a:extLst>
                      <a:ext uri="{FF2B5EF4-FFF2-40B4-BE49-F238E27FC236}">
                        <a16:creationId xmlns:a16="http://schemas.microsoft.com/office/drawing/2014/main" id="{DC008155-F28F-734C-8819-6AB9B1116E2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506" name="Group 505">
                  <a:extLst>
                    <a:ext uri="{FF2B5EF4-FFF2-40B4-BE49-F238E27FC236}">
                      <a16:creationId xmlns:a16="http://schemas.microsoft.com/office/drawing/2014/main" id="{E33DF550-6409-7140-BA4B-D041B68EDB80}"/>
                    </a:ext>
                  </a:extLst>
                </p:cNvPr>
                <p:cNvGrpSpPr/>
                <p:nvPr/>
              </p:nvGrpSpPr>
              <p:grpSpPr>
                <a:xfrm>
                  <a:off x="9447245" y="815118"/>
                  <a:ext cx="304788" cy="405973"/>
                  <a:chOff x="5275406" y="2711455"/>
                  <a:chExt cx="452949" cy="405518"/>
                </a:xfrm>
              </p:grpSpPr>
              <p:pic>
                <p:nvPicPr>
                  <p:cNvPr id="507" name="Picture 506" descr="server_rack.png">
                    <a:extLst>
                      <a:ext uri="{FF2B5EF4-FFF2-40B4-BE49-F238E27FC236}">
                        <a16:creationId xmlns:a16="http://schemas.microsoft.com/office/drawing/2014/main" id="{73552898-D463-3446-ADEB-C7FBFD33401B}"/>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508" name="Picture 507" descr="server_rack.png">
                    <a:extLst>
                      <a:ext uri="{FF2B5EF4-FFF2-40B4-BE49-F238E27FC236}">
                        <a16:creationId xmlns:a16="http://schemas.microsoft.com/office/drawing/2014/main" id="{21E3F91C-C402-8A48-B8E9-E69484B6C0B0}"/>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509" name="Picture 508" descr="server_rack.png">
                    <a:extLst>
                      <a:ext uri="{FF2B5EF4-FFF2-40B4-BE49-F238E27FC236}">
                        <a16:creationId xmlns:a16="http://schemas.microsoft.com/office/drawing/2014/main" id="{BD574144-9BAA-CB43-B15D-BEEC6468CC98}"/>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2" name="Picture 691" descr="A close up of a logo&#10;&#10;Description automatically generated">
                <a:extLst>
                  <a:ext uri="{FF2B5EF4-FFF2-40B4-BE49-F238E27FC236}">
                    <a16:creationId xmlns:a16="http://schemas.microsoft.com/office/drawing/2014/main" id="{D9A97E40-7370-824F-8AF9-ED97EE308829}"/>
                  </a:ext>
                </a:extLst>
              </p:cNvPr>
              <p:cNvPicPr>
                <a:picLocks noChangeAspect="1"/>
              </p:cNvPicPr>
              <p:nvPr/>
            </p:nvPicPr>
            <p:blipFill>
              <a:blip r:embed="rId7"/>
              <a:stretch>
                <a:fillRect/>
              </a:stretch>
            </p:blipFill>
            <p:spPr>
              <a:xfrm>
                <a:off x="8253126" y="-932295"/>
                <a:ext cx="797421" cy="779895"/>
              </a:xfrm>
              <a:prstGeom prst="rect">
                <a:avLst/>
              </a:prstGeom>
            </p:spPr>
          </p:pic>
        </p:grpSp>
        <p:grpSp>
          <p:nvGrpSpPr>
            <p:cNvPr id="694" name="Group 693">
              <a:extLst>
                <a:ext uri="{FF2B5EF4-FFF2-40B4-BE49-F238E27FC236}">
                  <a16:creationId xmlns:a16="http://schemas.microsoft.com/office/drawing/2014/main" id="{414EE157-0F59-B74E-AE61-DBDC4E26ADE9}"/>
                </a:ext>
              </a:extLst>
            </p:cNvPr>
            <p:cNvGrpSpPr/>
            <p:nvPr/>
          </p:nvGrpSpPr>
          <p:grpSpPr>
            <a:xfrm>
              <a:off x="9541589" y="4110760"/>
              <a:ext cx="1110980" cy="932295"/>
              <a:chOff x="8253126" y="-932295"/>
              <a:chExt cx="1110980" cy="932295"/>
            </a:xfrm>
          </p:grpSpPr>
          <p:grpSp>
            <p:nvGrpSpPr>
              <p:cNvPr id="695" name="Group 694">
                <a:extLst>
                  <a:ext uri="{FF2B5EF4-FFF2-40B4-BE49-F238E27FC236}">
                    <a16:creationId xmlns:a16="http://schemas.microsoft.com/office/drawing/2014/main" id="{0BE9CDB4-E7F6-2548-8353-106200101561}"/>
                  </a:ext>
                </a:extLst>
              </p:cNvPr>
              <p:cNvGrpSpPr/>
              <p:nvPr/>
            </p:nvGrpSpPr>
            <p:grpSpPr>
              <a:xfrm>
                <a:off x="8646606" y="-648336"/>
                <a:ext cx="717500" cy="648336"/>
                <a:chOff x="9034533" y="580804"/>
                <a:chExt cx="717500" cy="648336"/>
              </a:xfrm>
            </p:grpSpPr>
            <p:grpSp>
              <p:nvGrpSpPr>
                <p:cNvPr id="697" name="Group 696">
                  <a:extLst>
                    <a:ext uri="{FF2B5EF4-FFF2-40B4-BE49-F238E27FC236}">
                      <a16:creationId xmlns:a16="http://schemas.microsoft.com/office/drawing/2014/main" id="{4C4518B3-9E7E-1C42-BE64-67C199C0FC6B}"/>
                    </a:ext>
                  </a:extLst>
                </p:cNvPr>
                <p:cNvGrpSpPr/>
                <p:nvPr/>
              </p:nvGrpSpPr>
              <p:grpSpPr>
                <a:xfrm>
                  <a:off x="9034533" y="580804"/>
                  <a:ext cx="594613" cy="648336"/>
                  <a:chOff x="5203089" y="1751190"/>
                  <a:chExt cx="858331" cy="662414"/>
                </a:xfrm>
              </p:grpSpPr>
              <p:sp>
                <p:nvSpPr>
                  <p:cNvPr id="702" name="Freeform 701">
                    <a:extLst>
                      <a:ext uri="{FF2B5EF4-FFF2-40B4-BE49-F238E27FC236}">
                        <a16:creationId xmlns:a16="http://schemas.microsoft.com/office/drawing/2014/main" id="{E647834A-B25B-B443-BB94-9CDA487C195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03" name="Freeform 702">
                    <a:extLst>
                      <a:ext uri="{FF2B5EF4-FFF2-40B4-BE49-F238E27FC236}">
                        <a16:creationId xmlns:a16="http://schemas.microsoft.com/office/drawing/2014/main" id="{DF22A4F2-D924-F443-919D-5DB6D3F0080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704" name="Straight Connector 703">
                    <a:extLst>
                      <a:ext uri="{FF2B5EF4-FFF2-40B4-BE49-F238E27FC236}">
                        <a16:creationId xmlns:a16="http://schemas.microsoft.com/office/drawing/2014/main" id="{3B3ACFFC-1BFF-2943-A17D-F66EED739585}"/>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5" name="Straight Connector 704">
                    <a:extLst>
                      <a:ext uri="{FF2B5EF4-FFF2-40B4-BE49-F238E27FC236}">
                        <a16:creationId xmlns:a16="http://schemas.microsoft.com/office/drawing/2014/main" id="{E12191E0-B065-1441-B38B-61669C4C5DE4}"/>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6" name="Straight Connector 705">
                    <a:extLst>
                      <a:ext uri="{FF2B5EF4-FFF2-40B4-BE49-F238E27FC236}">
                        <a16:creationId xmlns:a16="http://schemas.microsoft.com/office/drawing/2014/main" id="{54D4A918-6CFD-C547-8DC9-A583C768227F}"/>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7" name="Straight Connector 706">
                    <a:extLst>
                      <a:ext uri="{FF2B5EF4-FFF2-40B4-BE49-F238E27FC236}">
                        <a16:creationId xmlns:a16="http://schemas.microsoft.com/office/drawing/2014/main" id="{FC0427AC-B8A4-0547-B023-01CBFD48C0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8" name="Straight Connector 707">
                    <a:extLst>
                      <a:ext uri="{FF2B5EF4-FFF2-40B4-BE49-F238E27FC236}">
                        <a16:creationId xmlns:a16="http://schemas.microsoft.com/office/drawing/2014/main" id="{24B939C0-BF91-B34C-9396-2BC6C9E329D1}"/>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09" name="Straight Connector 708">
                    <a:extLst>
                      <a:ext uri="{FF2B5EF4-FFF2-40B4-BE49-F238E27FC236}">
                        <a16:creationId xmlns:a16="http://schemas.microsoft.com/office/drawing/2014/main" id="{88A44BBC-E53A-A04F-828B-C8E54DE17A8B}"/>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698" name="Group 697">
                  <a:extLst>
                    <a:ext uri="{FF2B5EF4-FFF2-40B4-BE49-F238E27FC236}">
                      <a16:creationId xmlns:a16="http://schemas.microsoft.com/office/drawing/2014/main" id="{45721ABC-7948-444A-AAD7-1703B0D65A6A}"/>
                    </a:ext>
                  </a:extLst>
                </p:cNvPr>
                <p:cNvGrpSpPr/>
                <p:nvPr/>
              </p:nvGrpSpPr>
              <p:grpSpPr>
                <a:xfrm>
                  <a:off x="9447245" y="815118"/>
                  <a:ext cx="304788" cy="405973"/>
                  <a:chOff x="5275406" y="2711455"/>
                  <a:chExt cx="452949" cy="405518"/>
                </a:xfrm>
              </p:grpSpPr>
              <p:pic>
                <p:nvPicPr>
                  <p:cNvPr id="699" name="Picture 698" descr="server_rack.png">
                    <a:extLst>
                      <a:ext uri="{FF2B5EF4-FFF2-40B4-BE49-F238E27FC236}">
                        <a16:creationId xmlns:a16="http://schemas.microsoft.com/office/drawing/2014/main" id="{3304551E-981C-2743-8DBA-408215D554A7}"/>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00" name="Picture 699" descr="server_rack.png">
                    <a:extLst>
                      <a:ext uri="{FF2B5EF4-FFF2-40B4-BE49-F238E27FC236}">
                        <a16:creationId xmlns:a16="http://schemas.microsoft.com/office/drawing/2014/main" id="{DC54635F-651D-674E-9B2F-8A5EE8600661}"/>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01" name="Picture 700" descr="server_rack.png">
                    <a:extLst>
                      <a:ext uri="{FF2B5EF4-FFF2-40B4-BE49-F238E27FC236}">
                        <a16:creationId xmlns:a16="http://schemas.microsoft.com/office/drawing/2014/main" id="{EB4D441F-063A-B948-AC5F-1B7F66BECD46}"/>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6" name="Picture 695" descr="A close up of a logo&#10;&#10;Description automatically generated">
                <a:extLst>
                  <a:ext uri="{FF2B5EF4-FFF2-40B4-BE49-F238E27FC236}">
                    <a16:creationId xmlns:a16="http://schemas.microsoft.com/office/drawing/2014/main" id="{3CACAEEF-6D2A-E343-A77D-094B77100E82}"/>
                  </a:ext>
                </a:extLst>
              </p:cNvPr>
              <p:cNvPicPr>
                <a:picLocks noChangeAspect="1"/>
              </p:cNvPicPr>
              <p:nvPr/>
            </p:nvPicPr>
            <p:blipFill>
              <a:blip r:embed="rId7"/>
              <a:stretch>
                <a:fillRect/>
              </a:stretch>
            </p:blipFill>
            <p:spPr>
              <a:xfrm>
                <a:off x="8253126" y="-932295"/>
                <a:ext cx="797421" cy="779895"/>
              </a:xfrm>
              <a:prstGeom prst="rect">
                <a:avLst/>
              </a:prstGeom>
            </p:spPr>
          </p:pic>
        </p:grpSp>
        <p:grpSp>
          <p:nvGrpSpPr>
            <p:cNvPr id="710" name="Group 709">
              <a:extLst>
                <a:ext uri="{FF2B5EF4-FFF2-40B4-BE49-F238E27FC236}">
                  <a16:creationId xmlns:a16="http://schemas.microsoft.com/office/drawing/2014/main" id="{8F5E467B-9B85-BC45-A332-BBECCEFA3AFA}"/>
                </a:ext>
              </a:extLst>
            </p:cNvPr>
            <p:cNvGrpSpPr/>
            <p:nvPr/>
          </p:nvGrpSpPr>
          <p:grpSpPr>
            <a:xfrm>
              <a:off x="10386717" y="3002396"/>
              <a:ext cx="1110980" cy="932295"/>
              <a:chOff x="8253126" y="-932295"/>
              <a:chExt cx="1110980" cy="932295"/>
            </a:xfrm>
          </p:grpSpPr>
          <p:grpSp>
            <p:nvGrpSpPr>
              <p:cNvPr id="711" name="Group 710">
                <a:extLst>
                  <a:ext uri="{FF2B5EF4-FFF2-40B4-BE49-F238E27FC236}">
                    <a16:creationId xmlns:a16="http://schemas.microsoft.com/office/drawing/2014/main" id="{B20E5F9C-9010-2A48-AB56-F34D5DD0363E}"/>
                  </a:ext>
                </a:extLst>
              </p:cNvPr>
              <p:cNvGrpSpPr/>
              <p:nvPr/>
            </p:nvGrpSpPr>
            <p:grpSpPr>
              <a:xfrm>
                <a:off x="8646606" y="-648336"/>
                <a:ext cx="717500" cy="648336"/>
                <a:chOff x="9034533" y="580804"/>
                <a:chExt cx="717500" cy="648336"/>
              </a:xfrm>
            </p:grpSpPr>
            <p:grpSp>
              <p:nvGrpSpPr>
                <p:cNvPr id="713" name="Group 712">
                  <a:extLst>
                    <a:ext uri="{FF2B5EF4-FFF2-40B4-BE49-F238E27FC236}">
                      <a16:creationId xmlns:a16="http://schemas.microsoft.com/office/drawing/2014/main" id="{0CEFA5B1-ED61-C74F-800A-BAF3C2568992}"/>
                    </a:ext>
                  </a:extLst>
                </p:cNvPr>
                <p:cNvGrpSpPr/>
                <p:nvPr/>
              </p:nvGrpSpPr>
              <p:grpSpPr>
                <a:xfrm>
                  <a:off x="9034533" y="580804"/>
                  <a:ext cx="594613" cy="648336"/>
                  <a:chOff x="5203089" y="1751190"/>
                  <a:chExt cx="858331" cy="662414"/>
                </a:xfrm>
              </p:grpSpPr>
              <p:sp>
                <p:nvSpPr>
                  <p:cNvPr id="718" name="Freeform 717">
                    <a:extLst>
                      <a:ext uri="{FF2B5EF4-FFF2-40B4-BE49-F238E27FC236}">
                        <a16:creationId xmlns:a16="http://schemas.microsoft.com/office/drawing/2014/main" id="{56DD79E6-A218-BE48-B426-F8A070F7B9A9}"/>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19" name="Freeform 718">
                    <a:extLst>
                      <a:ext uri="{FF2B5EF4-FFF2-40B4-BE49-F238E27FC236}">
                        <a16:creationId xmlns:a16="http://schemas.microsoft.com/office/drawing/2014/main" id="{ADEA085E-8325-8441-8AEE-1BAB39311C84}"/>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720" name="Straight Connector 719">
                    <a:extLst>
                      <a:ext uri="{FF2B5EF4-FFF2-40B4-BE49-F238E27FC236}">
                        <a16:creationId xmlns:a16="http://schemas.microsoft.com/office/drawing/2014/main" id="{07079D5F-F6B5-7443-8CDF-F01D54314E7C}"/>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1" name="Straight Connector 720">
                    <a:extLst>
                      <a:ext uri="{FF2B5EF4-FFF2-40B4-BE49-F238E27FC236}">
                        <a16:creationId xmlns:a16="http://schemas.microsoft.com/office/drawing/2014/main" id="{0C783F50-8835-6B4C-BC39-C6FDFFC004D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2" name="Straight Connector 721">
                    <a:extLst>
                      <a:ext uri="{FF2B5EF4-FFF2-40B4-BE49-F238E27FC236}">
                        <a16:creationId xmlns:a16="http://schemas.microsoft.com/office/drawing/2014/main" id="{EA803059-3B3B-7A46-B401-D190EC457A23}"/>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3" name="Straight Connector 722">
                    <a:extLst>
                      <a:ext uri="{FF2B5EF4-FFF2-40B4-BE49-F238E27FC236}">
                        <a16:creationId xmlns:a16="http://schemas.microsoft.com/office/drawing/2014/main" id="{2C35CFE8-4BB6-554D-9201-F0397AA22142}"/>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4" name="Straight Connector 723">
                    <a:extLst>
                      <a:ext uri="{FF2B5EF4-FFF2-40B4-BE49-F238E27FC236}">
                        <a16:creationId xmlns:a16="http://schemas.microsoft.com/office/drawing/2014/main" id="{F9BBAA59-65FC-AC43-AEB8-FAEC3A3DD9B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25" name="Straight Connector 724">
                    <a:extLst>
                      <a:ext uri="{FF2B5EF4-FFF2-40B4-BE49-F238E27FC236}">
                        <a16:creationId xmlns:a16="http://schemas.microsoft.com/office/drawing/2014/main" id="{4BC3A095-89DC-7246-AF64-767F5C0886E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714" name="Group 713">
                  <a:extLst>
                    <a:ext uri="{FF2B5EF4-FFF2-40B4-BE49-F238E27FC236}">
                      <a16:creationId xmlns:a16="http://schemas.microsoft.com/office/drawing/2014/main" id="{C19B126B-2731-6A47-B08A-254120161980}"/>
                    </a:ext>
                  </a:extLst>
                </p:cNvPr>
                <p:cNvGrpSpPr/>
                <p:nvPr/>
              </p:nvGrpSpPr>
              <p:grpSpPr>
                <a:xfrm>
                  <a:off x="9447245" y="815118"/>
                  <a:ext cx="304788" cy="405973"/>
                  <a:chOff x="5275406" y="2711455"/>
                  <a:chExt cx="452949" cy="405518"/>
                </a:xfrm>
              </p:grpSpPr>
              <p:pic>
                <p:nvPicPr>
                  <p:cNvPr id="715" name="Picture 714" descr="server_rack.png">
                    <a:extLst>
                      <a:ext uri="{FF2B5EF4-FFF2-40B4-BE49-F238E27FC236}">
                        <a16:creationId xmlns:a16="http://schemas.microsoft.com/office/drawing/2014/main" id="{0DD3E29A-8D7D-AB4C-98D7-EF9B5850D763}"/>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16" name="Picture 715" descr="server_rack.png">
                    <a:extLst>
                      <a:ext uri="{FF2B5EF4-FFF2-40B4-BE49-F238E27FC236}">
                        <a16:creationId xmlns:a16="http://schemas.microsoft.com/office/drawing/2014/main" id="{347BB8D5-83B8-4640-B625-6AD5CA4B8993}"/>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17" name="Picture 716" descr="server_rack.png">
                    <a:extLst>
                      <a:ext uri="{FF2B5EF4-FFF2-40B4-BE49-F238E27FC236}">
                        <a16:creationId xmlns:a16="http://schemas.microsoft.com/office/drawing/2014/main" id="{F7015861-BD17-FF42-936D-A5B2CDFDAE69}"/>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712" name="Picture 711" descr="A close up of a logo&#10;&#10;Description automatically generated">
                <a:extLst>
                  <a:ext uri="{FF2B5EF4-FFF2-40B4-BE49-F238E27FC236}">
                    <a16:creationId xmlns:a16="http://schemas.microsoft.com/office/drawing/2014/main" id="{9C2E408A-B955-F048-8B21-99D0417F05DD}"/>
                  </a:ext>
                </a:extLst>
              </p:cNvPr>
              <p:cNvPicPr>
                <a:picLocks noChangeAspect="1"/>
              </p:cNvPicPr>
              <p:nvPr/>
            </p:nvPicPr>
            <p:blipFill>
              <a:blip r:embed="rId7"/>
              <a:stretch>
                <a:fillRect/>
              </a:stretch>
            </p:blipFill>
            <p:spPr>
              <a:xfrm>
                <a:off x="8253126" y="-932295"/>
                <a:ext cx="797421" cy="779895"/>
              </a:xfrm>
              <a:prstGeom prst="rect">
                <a:avLst/>
              </a:prstGeom>
            </p:spPr>
          </p:pic>
        </p:grpSp>
      </p:grpSp>
    </p:spTree>
    <p:extLst>
      <p:ext uri="{BB962C8B-B14F-4D97-AF65-F5344CB8AC3E}">
        <p14:creationId xmlns:p14="http://schemas.microsoft.com/office/powerpoint/2010/main" val="4174254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dissolve">
                                      <p:cBhvr>
                                        <p:cTn id="7" dur="500"/>
                                        <p:tgtEl>
                                          <p:spTgt spid="2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48"/>
                                        </p:tgtEl>
                                        <p:attrNameLst>
                                          <p:attrName>style.visibility</p:attrName>
                                        </p:attrNameLst>
                                      </p:cBhvr>
                                      <p:to>
                                        <p:strVal val="visible"/>
                                      </p:to>
                                    </p:set>
                                    <p:animEffect transition="in" filter="dissolve">
                                      <p:cBhvr>
                                        <p:cTn id="12" dur="500"/>
                                        <p:tgtEl>
                                          <p:spTgt spid="44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dissolve">
                                      <p:cBhvr>
                                        <p:cTn id="1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388574AA-142F-0D6B-A1A7-242CC4A1C92C}"/>
              </a:ext>
            </a:extLst>
          </p:cNvPr>
          <p:cNvSpPr>
            <a:spLocks noGrp="1"/>
          </p:cNvSpPr>
          <p:nvPr>
            <p:ph idx="1"/>
          </p:nvPr>
        </p:nvSpPr>
        <p:spPr/>
        <p:txBody>
          <a:bodyPr/>
          <a:lstStyle/>
          <a:p>
            <a:r>
              <a:rPr lang="en-US" dirty="0"/>
              <a:t>What a middleboxes is </a:t>
            </a:r>
          </a:p>
          <a:p>
            <a:r>
              <a:rPr lang="en-US" dirty="0"/>
              <a:t>Know some example middleboxes and what they do</a:t>
            </a:r>
          </a:p>
          <a:p>
            <a:r>
              <a:rPr lang="en-US" dirty="0"/>
              <a:t>How the functionality inside the network has changed since its early days</a:t>
            </a:r>
          </a:p>
        </p:txBody>
      </p:sp>
      <p:sp>
        <p:nvSpPr>
          <p:cNvPr id="3" name="Title 2">
            <a:extLst>
              <a:ext uri="{FF2B5EF4-FFF2-40B4-BE49-F238E27FC236}">
                <a16:creationId xmlns:a16="http://schemas.microsoft.com/office/drawing/2014/main" id="{B3667C05-69B8-1C53-F34D-8259E39BF4BC}"/>
              </a:ext>
            </a:extLst>
          </p:cNvPr>
          <p:cNvSpPr>
            <a:spLocks noGrp="1"/>
          </p:cNvSpPr>
          <p:nvPr>
            <p:ph type="title"/>
          </p:nvPr>
        </p:nvSpPr>
        <p:spPr/>
        <p:txBody>
          <a:bodyPr/>
          <a:lstStyle/>
          <a:p>
            <a:r>
              <a:rPr lang="en-US" dirty="0"/>
              <a:t>Make sure you know</a:t>
            </a:r>
          </a:p>
        </p:txBody>
      </p:sp>
      <p:sp>
        <p:nvSpPr>
          <p:cNvPr id="4" name="Slide Number Placeholder 3">
            <a:extLst>
              <a:ext uri="{FF2B5EF4-FFF2-40B4-BE49-F238E27FC236}">
                <a16:creationId xmlns:a16="http://schemas.microsoft.com/office/drawing/2014/main" id="{255C6443-6B09-DEB9-C617-B9544469E8D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Network Layer: 4-</a:t>
            </a:r>
            <a:fld id="{C4204591-24BD-A542-B9D5-F8D8A88D2FEE}" type="slidenum">
              <a:rPr lang="en-US" smtClean="0"/>
              <a:pPr/>
              <a:t>35</a:t>
            </a:fld>
            <a:endParaRPr lang="en-US" dirty="0"/>
          </a:p>
        </p:txBody>
      </p:sp>
    </p:spTree>
    <p:extLst>
      <p:ext uri="{BB962C8B-B14F-4D97-AF65-F5344CB8AC3E}">
        <p14:creationId xmlns:p14="http://schemas.microsoft.com/office/powerpoint/2010/main" val="231671448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594DC5-23CB-51FB-C1A8-9A85C5580AC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8FDF435-5639-1DB3-73CC-1CC31E2D1ABE}"/>
              </a:ext>
            </a:extLst>
          </p:cNvPr>
          <p:cNvSpPr>
            <a:spLocks noGrp="1"/>
          </p:cNvSpPr>
          <p:nvPr>
            <p:ph type="title"/>
          </p:nvPr>
        </p:nvSpPr>
        <p:spPr/>
        <p:txBody>
          <a:bodyPr/>
          <a:lstStyle/>
          <a:p>
            <a:r>
              <a:rPr lang="en-US">
                <a:cs typeface="Calibri" panose="020F0502020204030204" pitchFamily="34" charset="0"/>
              </a:rPr>
              <a:t>Network Layer in the Internet</a:t>
            </a:r>
            <a:endParaRPr lang="en-US"/>
          </a:p>
        </p:txBody>
      </p:sp>
      <p:sp>
        <p:nvSpPr>
          <p:cNvPr id="4" name="Content Placeholder 2">
            <a:extLst>
              <a:ext uri="{FF2B5EF4-FFF2-40B4-BE49-F238E27FC236}">
                <a16:creationId xmlns:a16="http://schemas.microsoft.com/office/drawing/2014/main" id="{47BBC7D4-FFA2-55AF-FF85-6F741173960D}"/>
              </a:ext>
            </a:extLst>
          </p:cNvPr>
          <p:cNvSpPr txBox="1">
            <a:spLocks/>
          </p:cNvSpPr>
          <p:nvPr/>
        </p:nvSpPr>
        <p:spPr>
          <a:xfrm>
            <a:off x="6386467" y="1572571"/>
            <a:ext cx="5736124" cy="44827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212725">
              <a:buFont typeface="Wingdings" charset="2"/>
              <a:buChar char="§"/>
              <a:defRPr/>
            </a:pPr>
            <a:r>
              <a:rPr lang="en-US" sz="3200" dirty="0"/>
              <a:t>Beyond destination-based routing and forwarding</a:t>
            </a:r>
          </a:p>
          <a:p>
            <a:pPr lvl="1">
              <a:defRPr/>
            </a:pPr>
            <a:r>
              <a:rPr lang="en-US" altLang="en-US" sz="2800" u="sng" dirty="0">
                <a:ea typeface="ＭＳ Ｐゴシック" panose="020B0600070205080204" pitchFamily="34" charset="-128"/>
                <a:cs typeface="Arial" panose="020B0604020202020204" pitchFamily="34" charset="0"/>
              </a:rPr>
              <a:t>The end-to-end argument</a:t>
            </a:r>
          </a:p>
          <a:p>
            <a:pPr lvl="1">
              <a:defRPr/>
            </a:pPr>
            <a:r>
              <a:rPr lang="en-US" altLang="en-US" sz="2800" u="sng" dirty="0">
                <a:ea typeface="ＭＳ Ｐゴシック" panose="020B0600070205080204" pitchFamily="34" charset="-128"/>
                <a:cs typeface="Arial" panose="020B0604020202020204" pitchFamily="34" charset="0"/>
              </a:rPr>
              <a:t>Middleboxes</a:t>
            </a:r>
          </a:p>
          <a:p>
            <a:pPr lvl="1">
              <a:defRPr/>
            </a:pPr>
            <a:r>
              <a:rPr lang="en-US" sz="2800" u="sng" dirty="0">
                <a:ea typeface="ＭＳ Ｐゴシック" panose="020B0600070205080204" pitchFamily="34" charset="-128"/>
                <a:cs typeface="Arial" panose="020B0604020202020204" pitchFamily="34" charset="0"/>
              </a:rPr>
              <a:t>Software-defined network (SDNs)</a:t>
            </a:r>
          </a:p>
          <a:p>
            <a:pPr lvl="1">
              <a:defRPr/>
            </a:pPr>
            <a:endParaRPr lang="en-US" altLang="en-US" sz="2800" dirty="0">
              <a:solidFill>
                <a:schemeClr val="bg2">
                  <a:lumMod val="50000"/>
                </a:schemeClr>
              </a:solidFill>
              <a:ea typeface="ＭＳ Ｐゴシック" panose="020B0600070205080204" pitchFamily="34" charset="-128"/>
              <a:cs typeface="Arial" panose="020B0604020202020204" pitchFamily="34" charset="0"/>
            </a:endParaRPr>
          </a:p>
          <a:p>
            <a:pPr lvl="1">
              <a:defRPr/>
            </a:pPr>
            <a:endParaRPr lang="en-US" altLang="en-US" sz="2800" dirty="0">
              <a:solidFill>
                <a:schemeClr val="bg2">
                  <a:lumMod val="50000"/>
                </a:schemeClr>
              </a:solidFill>
              <a:ea typeface="ＭＳ Ｐゴシック" panose="020B0600070205080204" pitchFamily="34" charset="-128"/>
              <a:cs typeface="Arial" panose="020B0604020202020204" pitchFamily="34" charset="0"/>
            </a:endParaRPr>
          </a:p>
        </p:txBody>
      </p:sp>
      <p:sp>
        <p:nvSpPr>
          <p:cNvPr id="7" name="Content Placeholder 2">
            <a:extLst>
              <a:ext uri="{FF2B5EF4-FFF2-40B4-BE49-F238E27FC236}">
                <a16:creationId xmlns:a16="http://schemas.microsoft.com/office/drawing/2014/main" id="{9F69F80E-8716-9EF4-5B9F-F98BE9A33378}"/>
              </a:ext>
            </a:extLst>
          </p:cNvPr>
          <p:cNvSpPr>
            <a:spLocks noGrp="1"/>
          </p:cNvSpPr>
          <p:nvPr>
            <p:ph sz="half" idx="1"/>
          </p:nvPr>
        </p:nvSpPr>
        <p:spPr>
          <a:xfrm>
            <a:off x="838201" y="1572572"/>
            <a:ext cx="5257800" cy="4482787"/>
          </a:xfrm>
        </p:spPr>
        <p:txBody>
          <a:bodyPr>
            <a:normAutofit/>
          </a:bodyPr>
          <a:lstStyle/>
          <a:p>
            <a:pPr marL="342900" indent="-212725">
              <a:buFont typeface="Wingdings" charset="2"/>
              <a:buChar char="§"/>
              <a:defRPr/>
            </a:pPr>
            <a:r>
              <a:rPr lang="en-US" sz="3200" dirty="0">
                <a:solidFill>
                  <a:schemeClr val="bg1">
                    <a:lumMod val="50000"/>
                  </a:schemeClr>
                </a:solidFill>
              </a:rPr>
              <a:t>The Internet Protocol (IP)</a:t>
            </a:r>
          </a:p>
          <a:p>
            <a:pPr>
              <a:defRPr/>
            </a:pPr>
            <a:r>
              <a:rPr lang="en-US" sz="3200" dirty="0">
                <a:solidFill>
                  <a:schemeClr val="bg2">
                    <a:lumMod val="50000"/>
                  </a:schemeClr>
                </a:solidFill>
              </a:rPr>
              <a:t>Internet Routing</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Hierarchical routing </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Intra-ISP routing: </a:t>
            </a:r>
            <a:r>
              <a:rPr lang="en-US" sz="2800" dirty="0">
                <a:solidFill>
                  <a:schemeClr val="bg2">
                    <a:lumMod val="50000"/>
                  </a:schemeClr>
                </a:solidFill>
              </a:rPr>
              <a:t>OSPF</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Inter-ISP routing: </a:t>
            </a:r>
            <a:r>
              <a:rPr lang="en-US" sz="2800" dirty="0">
                <a:solidFill>
                  <a:schemeClr val="bg2">
                    <a:lumMod val="50000"/>
                  </a:schemeClr>
                </a:solidFill>
              </a:rPr>
              <a:t>BGP</a:t>
            </a:r>
          </a:p>
          <a:p>
            <a:pPr>
              <a:defRPr/>
            </a:pPr>
            <a:r>
              <a:rPr lang="en-US" sz="3200" dirty="0">
                <a:solidFill>
                  <a:schemeClr val="bg1">
                    <a:lumMod val="50000"/>
                  </a:schemeClr>
                </a:solidFill>
              </a:rPr>
              <a:t>Internet Forwarding</a:t>
            </a:r>
          </a:p>
          <a:p>
            <a:pPr lvl="1">
              <a:spcBef>
                <a:spcPts val="400"/>
              </a:spcBef>
            </a:pPr>
            <a:r>
              <a:rPr lang="en-US" altLang="en-US" sz="2800" dirty="0">
                <a:solidFill>
                  <a:schemeClr val="bg1">
                    <a:lumMod val="50000"/>
                  </a:schemeClr>
                </a:solidFill>
                <a:ea typeface="ＭＳ Ｐゴシック" panose="020B0600070205080204" pitchFamily="34" charset="-128"/>
                <a:cs typeface="Arial" panose="020B0604020202020204" pitchFamily="34" charset="0"/>
              </a:rPr>
              <a:t>Destination-based forwarding</a:t>
            </a:r>
          </a:p>
          <a:p>
            <a:pPr>
              <a:spcBef>
                <a:spcPts val="400"/>
              </a:spcBef>
            </a:pPr>
            <a:r>
              <a:rPr lang="en-US" altLang="en-US" sz="3200" dirty="0">
                <a:solidFill>
                  <a:schemeClr val="bg1">
                    <a:lumMod val="50000"/>
                  </a:schemeClr>
                </a:solidFill>
                <a:ea typeface="ＭＳ Ｐゴシック" panose="020B0600070205080204" pitchFamily="34" charset="-128"/>
                <a:cs typeface="Arial" panose="020B0604020202020204" pitchFamily="34" charset="0"/>
              </a:rPr>
              <a:t>ICMP</a:t>
            </a:r>
          </a:p>
          <a:p>
            <a:pPr>
              <a:spcBef>
                <a:spcPts val="400"/>
              </a:spcBef>
            </a:pPr>
            <a:endParaRPr lang="en-US" altLang="en-US" sz="3200" dirty="0">
              <a:solidFill>
                <a:schemeClr val="bg1">
                  <a:lumMod val="50000"/>
                </a:schemeClr>
              </a:solidFil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91403262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7768DC-1FE0-65FE-3BBB-B3F4D7424B13}"/>
              </a:ext>
            </a:extLst>
          </p:cNvPr>
          <p:cNvSpPr>
            <a:spLocks noGrp="1"/>
          </p:cNvSpPr>
          <p:nvPr>
            <p:ph type="title"/>
          </p:nvPr>
        </p:nvSpPr>
        <p:spPr/>
        <p:txBody>
          <a:bodyPr/>
          <a:lstStyle/>
          <a:p>
            <a:r>
              <a:rPr lang="en-US" dirty="0"/>
              <a:t>A more general packet processing model</a:t>
            </a:r>
          </a:p>
        </p:txBody>
      </p:sp>
      <p:sp>
        <p:nvSpPr>
          <p:cNvPr id="3" name="Content Placeholder 2">
            <a:extLst>
              <a:ext uri="{FF2B5EF4-FFF2-40B4-BE49-F238E27FC236}">
                <a16:creationId xmlns:a16="http://schemas.microsoft.com/office/drawing/2014/main" id="{3DCED3EC-1750-1539-728D-86F3534C25DA}"/>
              </a:ext>
            </a:extLst>
          </p:cNvPr>
          <p:cNvSpPr>
            <a:spLocks noGrp="1"/>
          </p:cNvSpPr>
          <p:nvPr>
            <p:ph sz="half" idx="1"/>
          </p:nvPr>
        </p:nvSpPr>
        <p:spPr>
          <a:xfrm>
            <a:off x="838200" y="1825625"/>
            <a:ext cx="9963150" cy="4351338"/>
          </a:xfrm>
        </p:spPr>
        <p:txBody>
          <a:bodyPr>
            <a:normAutofit/>
          </a:bodyPr>
          <a:lstStyle/>
          <a:p>
            <a:r>
              <a:rPr lang="en-US" dirty="0"/>
              <a:t>Routers ➝ Forwarding table that maps destination IP addresses of incoming packets to the outgoing interface</a:t>
            </a:r>
          </a:p>
          <a:p>
            <a:r>
              <a:rPr lang="en-US" dirty="0"/>
              <a:t>Middleboxes ➝ Each has their own custom approach to packet processing that goes beyond what routers traditionally do</a:t>
            </a:r>
          </a:p>
          <a:p>
            <a:pPr lvl="1"/>
            <a:r>
              <a:rPr lang="en-US" dirty="0"/>
              <a:t>Make decisions based on headers in other layers (e.g., transport)</a:t>
            </a:r>
          </a:p>
          <a:p>
            <a:pPr lvl="1"/>
            <a:r>
              <a:rPr lang="en-US" dirty="0"/>
              <a:t>Modify packet header and/or content</a:t>
            </a:r>
          </a:p>
          <a:p>
            <a:pPr lvl="1"/>
            <a:r>
              <a:rPr lang="en-US" dirty="0"/>
              <a:t>…</a:t>
            </a:r>
          </a:p>
          <a:p>
            <a:r>
              <a:rPr lang="en-US" dirty="0"/>
              <a:t>OpenFlow ➝ A proposal for generalized packet processing model devices in the network</a:t>
            </a:r>
          </a:p>
          <a:p>
            <a:pPr lvl="1"/>
            <a:r>
              <a:rPr lang="en-US" dirty="0"/>
              <a:t>One of the original building blocks of software-defined networking (SDN)</a:t>
            </a:r>
          </a:p>
        </p:txBody>
      </p:sp>
    </p:spTree>
    <p:extLst>
      <p:ext uri="{BB962C8B-B14F-4D97-AF65-F5344CB8AC3E}">
        <p14:creationId xmlns:p14="http://schemas.microsoft.com/office/powerpoint/2010/main" val="360143134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F20255E-462F-0E4B-A829-1C635A9D2E89}"/>
              </a:ext>
            </a:extLst>
          </p:cNvPr>
          <p:cNvGrpSpPr/>
          <p:nvPr/>
        </p:nvGrpSpPr>
        <p:grpSpPr>
          <a:xfrm>
            <a:off x="2020188" y="2244830"/>
            <a:ext cx="6996667" cy="1258851"/>
            <a:chOff x="1372488" y="5470630"/>
            <a:chExt cx="6996667" cy="1258851"/>
          </a:xfrm>
        </p:grpSpPr>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789681"/>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940494"/>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127819"/>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232594"/>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426269"/>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973831"/>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127819"/>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156394"/>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940494"/>
              <a:ext cx="814387" cy="401637"/>
            </a:xfrm>
            <a:prstGeom prst="line">
              <a:avLst/>
            </a:prstGeom>
            <a:noFill/>
            <a:ln w="12700" cap="flat" cmpd="sng" algn="ctr">
              <a:solidFill>
                <a:srgbClr val="000000"/>
              </a:solidFill>
              <a:prstDash val="solid"/>
            </a:ln>
            <a:effectLst/>
          </p:spPr>
        </p:cxn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983356"/>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842069"/>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302444"/>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94519"/>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652658"/>
              <a:ext cx="2698750" cy="818062"/>
              <a:chOff x="938213" y="5322389"/>
              <a:chExt cx="2698750" cy="818061"/>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322389"/>
                <a:ext cx="1616075" cy="402139"/>
                <a:chOff x="-4079003" y="2802821"/>
                <a:chExt cx="1616718" cy="403057"/>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940114" y="2802821"/>
                  <a:ext cx="724425" cy="215182"/>
                </a:xfrm>
                <a:prstGeom prst="line">
                  <a:avLst/>
                </a:prstGeom>
                <a:noFill/>
                <a:ln w="15875">
                  <a:solidFill>
                    <a:srgbClr val="C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372488" y="547063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a:solidFill>
                  <a:srgbClr val="000099"/>
                </a:solidFill>
                <a:latin typeface="+mn-lt"/>
                <a:cs typeface="Arial" panose="020B0604020202020204" pitchFamily="34" charset="0"/>
              </a:rPr>
              <a:t>Generalized forwarding: match plus action</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847174" y="1217384"/>
            <a:ext cx="1125965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Review: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each router contains a </a:t>
            </a:r>
            <a:r>
              <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forwarding table </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457200" marR="0" lvl="0" indent="-2857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take action</a:t>
            </a:r>
          </a:p>
        </p:txBody>
      </p:sp>
      <p:grpSp>
        <p:nvGrpSpPr>
          <p:cNvPr id="20" name="Group 19">
            <a:extLst>
              <a:ext uri="{FF2B5EF4-FFF2-40B4-BE49-F238E27FC236}">
                <a16:creationId xmlns:a16="http://schemas.microsoft.com/office/drawing/2014/main" id="{0FA1230D-A91E-6143-A1BD-6E58E7FDBB95}"/>
              </a:ext>
            </a:extLst>
          </p:cNvPr>
          <p:cNvGrpSpPr/>
          <p:nvPr/>
        </p:nvGrpSpPr>
        <p:grpSpPr>
          <a:xfrm>
            <a:off x="3590654" y="4136605"/>
            <a:ext cx="5200655" cy="2273665"/>
            <a:chOff x="3590654" y="4136605"/>
            <a:chExt cx="5200655" cy="2273665"/>
          </a:xfrm>
        </p:grpSpPr>
        <p:grpSp>
          <p:nvGrpSpPr>
            <p:cNvPr id="15" name="Group 14">
              <a:extLst>
                <a:ext uri="{FF2B5EF4-FFF2-40B4-BE49-F238E27FC236}">
                  <a16:creationId xmlns:a16="http://schemas.microsoft.com/office/drawing/2014/main" id="{C6DFFE27-3F70-6243-BA21-8DE3EBD8025C}"/>
                </a:ext>
              </a:extLst>
            </p:cNvPr>
            <p:cNvGrpSpPr/>
            <p:nvPr/>
          </p:nvGrpSpPr>
          <p:grpSpPr>
            <a:xfrm>
              <a:off x="3590654" y="4136605"/>
              <a:ext cx="1298579" cy="1913670"/>
              <a:chOff x="3590654" y="4136605"/>
              <a:chExt cx="1298579" cy="1913670"/>
            </a:xfrm>
          </p:grpSpPr>
          <p:sp>
            <p:nvSpPr>
              <p:cNvPr id="927" name="Freeform 926">
                <a:extLst>
                  <a:ext uri="{FF2B5EF4-FFF2-40B4-BE49-F238E27FC236}">
                    <a16:creationId xmlns:a16="http://schemas.microsoft.com/office/drawing/2014/main" id="{875BCAC4-B573-D54B-BF32-094096F89D98}"/>
                  </a:ext>
                </a:extLst>
              </p:cNvPr>
              <p:cNvSpPr/>
              <p:nvPr/>
            </p:nvSpPr>
            <p:spPr bwMode="auto">
              <a:xfrm>
                <a:off x="3608120" y="5291450"/>
                <a:ext cx="1281113" cy="75882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3610169" y="4392826"/>
                <a:ext cx="1027113" cy="4472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3590654" y="5050151"/>
                <a:ext cx="1035050" cy="360363"/>
                <a:chOff x="4129067" y="3606966"/>
                <a:chExt cx="567968" cy="338045"/>
              </a:xfrm>
            </p:grpSpPr>
            <p:sp>
              <p:nvSpPr>
                <p:cNvPr id="1032" name="Oval 1031">
                  <a:extLst>
                    <a:ext uri="{FF2B5EF4-FFF2-40B4-BE49-F238E27FC236}">
                      <a16:creationId xmlns:a16="http://schemas.microsoft.com/office/drawing/2014/main" id="{6285E922-4389-6747-873A-ED742F93B7B8}"/>
                    </a:ext>
                  </a:extLst>
                </p:cNvPr>
                <p:cNvSpPr/>
                <p:nvPr/>
              </p:nvSpPr>
              <p:spPr>
                <a:xfrm>
                  <a:off x="4130589" y="3720144"/>
                  <a:ext cx="566445"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3592076" y="4851683"/>
                <a:ext cx="1028700" cy="336579"/>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a:cxnSpLocks/>
              </p:cNvCxnSpPr>
              <p:nvPr/>
            </p:nvCxnSpPr>
            <p:spPr bwMode="auto">
              <a:xfrm>
                <a:off x="3609708" y="5243825"/>
                <a:ext cx="0" cy="0"/>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a:cxnSpLocks/>
              </p:cNvCxnSpPr>
              <p:nvPr/>
            </p:nvCxnSpPr>
            <p:spPr bwMode="auto">
              <a:xfrm>
                <a:off x="4625708" y="4396154"/>
                <a:ext cx="0" cy="806396"/>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3609241" y="4136605"/>
                <a:ext cx="1019909" cy="39912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cxnSp>
            <p:nvCxnSpPr>
              <p:cNvPr id="371" name="Straight Connector 370">
                <a:extLst>
                  <a:ext uri="{FF2B5EF4-FFF2-40B4-BE49-F238E27FC236}">
                    <a16:creationId xmlns:a16="http://schemas.microsoft.com/office/drawing/2014/main" id="{E67B7110-869C-734E-A391-2DDC0CCD436E}"/>
                  </a:ext>
                </a:extLst>
              </p:cNvPr>
              <p:cNvCxnSpPr>
                <a:cxnSpLocks/>
              </p:cNvCxnSpPr>
              <p:nvPr/>
            </p:nvCxnSpPr>
            <p:spPr bwMode="auto">
              <a:xfrm>
                <a:off x="3607035" y="4388133"/>
                <a:ext cx="0" cy="806396"/>
              </a:xfrm>
              <a:prstGeom prst="line">
                <a:avLst/>
              </a:prstGeom>
              <a:noFill/>
              <a:ln w="3175" cap="flat" cmpd="sng" algn="ctr">
                <a:solidFill>
                  <a:srgbClr val="000000"/>
                </a:solidFill>
                <a:prstDash val="sysDash"/>
              </a:ln>
              <a:effectLst/>
            </p:spPr>
          </p:cxnSp>
        </p:grpSp>
        <p:grpSp>
          <p:nvGrpSpPr>
            <p:cNvPr id="16" name="Group 15">
              <a:extLst>
                <a:ext uri="{FF2B5EF4-FFF2-40B4-BE49-F238E27FC236}">
                  <a16:creationId xmlns:a16="http://schemas.microsoft.com/office/drawing/2014/main" id="{C3C97C5E-8F3D-B348-9E9A-3D250616B623}"/>
                </a:ext>
              </a:extLst>
            </p:cNvPr>
            <p:cNvGrpSpPr/>
            <p:nvPr/>
          </p:nvGrpSpPr>
          <p:grpSpPr>
            <a:xfrm>
              <a:off x="5292458" y="4247514"/>
              <a:ext cx="573087" cy="2162756"/>
              <a:chOff x="5292458" y="4247514"/>
              <a:chExt cx="573087" cy="2162756"/>
            </a:xfrm>
          </p:grpSpPr>
          <p:sp>
            <p:nvSpPr>
              <p:cNvPr id="931" name="Freeform 930">
                <a:extLst>
                  <a:ext uri="{FF2B5EF4-FFF2-40B4-BE49-F238E27FC236}">
                    <a16:creationId xmlns:a16="http://schemas.microsoft.com/office/drawing/2014/main" id="{E78920D8-D684-1642-B41B-2CC538B9202E}"/>
                  </a:ext>
                </a:extLst>
              </p:cNvPr>
              <p:cNvSpPr/>
              <p:nvPr/>
            </p:nvSpPr>
            <p:spPr bwMode="auto">
              <a:xfrm>
                <a:off x="5292458" y="5394637"/>
                <a:ext cx="573087" cy="101563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 name="connsiteX0" fmla="*/ 323648 w 574100"/>
                  <a:gd name="connsiteY0" fmla="*/ 1001558 h 1015510"/>
                  <a:gd name="connsiteX1" fmla="*/ 0 w 574100"/>
                  <a:gd name="connsiteY1" fmla="*/ 4757 h 1015510"/>
                  <a:gd name="connsiteX2" fmla="*/ 502783 w 574100"/>
                  <a:gd name="connsiteY2" fmla="*/ 0 h 1015510"/>
                  <a:gd name="connsiteX3" fmla="*/ 574100 w 574100"/>
                  <a:gd name="connsiteY3" fmla="*/ 1014877 h 1015510"/>
                  <a:gd name="connsiteX4" fmla="*/ 323648 w 574100"/>
                  <a:gd name="connsiteY4" fmla="*/ 1001558 h 1015510"/>
                  <a:gd name="connsiteX0" fmla="*/ 323648 w 574100"/>
                  <a:gd name="connsiteY0" fmla="*/ 1001558 h 1015194"/>
                  <a:gd name="connsiteX1" fmla="*/ 0 w 574100"/>
                  <a:gd name="connsiteY1" fmla="*/ 4757 h 1015194"/>
                  <a:gd name="connsiteX2" fmla="*/ 502783 w 574100"/>
                  <a:gd name="connsiteY2" fmla="*/ 0 h 1015194"/>
                  <a:gd name="connsiteX3" fmla="*/ 574100 w 574100"/>
                  <a:gd name="connsiteY3" fmla="*/ 1014877 h 1015194"/>
                  <a:gd name="connsiteX4" fmla="*/ 323648 w 574100"/>
                  <a:gd name="connsiteY4" fmla="*/ 1001558 h 1015194"/>
                  <a:gd name="connsiteX0" fmla="*/ 323648 w 574100"/>
                  <a:gd name="connsiteY0" fmla="*/ 1001558 h 1014877"/>
                  <a:gd name="connsiteX1" fmla="*/ 0 w 574100"/>
                  <a:gd name="connsiteY1" fmla="*/ 4757 h 1014877"/>
                  <a:gd name="connsiteX2" fmla="*/ 502783 w 574100"/>
                  <a:gd name="connsiteY2" fmla="*/ 0 h 1014877"/>
                  <a:gd name="connsiteX3" fmla="*/ 574100 w 574100"/>
                  <a:gd name="connsiteY3" fmla="*/ 1014877 h 1014877"/>
                  <a:gd name="connsiteX4" fmla="*/ 323648 w 574100"/>
                  <a:gd name="connsiteY4" fmla="*/ 1001558 h 1014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4877">
                    <a:moveTo>
                      <a:pt x="323648" y="1001558"/>
                    </a:moveTo>
                    <a:cubicBezTo>
                      <a:pt x="144359" y="448953"/>
                      <a:pt x="295574" y="908506"/>
                      <a:pt x="0" y="4757"/>
                    </a:cubicBezTo>
                    <a:cubicBezTo>
                      <a:pt x="166537" y="861"/>
                      <a:pt x="336246" y="3896"/>
                      <a:pt x="502783" y="0"/>
                    </a:cubicBezTo>
                    <a:cubicBezTo>
                      <a:pt x="555943" y="995541"/>
                      <a:pt x="537473" y="350120"/>
                      <a:pt x="574100" y="1014877"/>
                    </a:cubicBezTo>
                    <a:cubicBezTo>
                      <a:pt x="492318" y="996974"/>
                      <a:pt x="472137" y="977884"/>
                      <a:pt x="323648" y="1001558"/>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7" name="Rectangle 996">
                <a:extLst>
                  <a:ext uri="{FF2B5EF4-FFF2-40B4-BE49-F238E27FC236}">
                    <a16:creationId xmlns:a16="http://schemas.microsoft.com/office/drawing/2014/main" id="{7F242236-8B77-9144-8038-81B9BCAB1509}"/>
                  </a:ext>
                </a:extLst>
              </p:cNvPr>
              <p:cNvSpPr/>
              <p:nvPr/>
            </p:nvSpPr>
            <p:spPr bwMode="auto">
              <a:xfrm rot="10800000">
                <a:off x="5300268" y="4416668"/>
                <a:ext cx="498084" cy="353991"/>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a:cxnSpLocks/>
                <a:stCxn id="1004" idx="3"/>
              </p:cNvCxnSpPr>
              <p:nvPr/>
            </p:nvCxnSpPr>
            <p:spPr bwMode="auto">
              <a:xfrm>
                <a:off x="5798598" y="4376078"/>
                <a:ext cx="11386" cy="969347"/>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5302369" y="5271607"/>
                <a:ext cx="507588" cy="221730"/>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5303570" y="4851684"/>
                <a:ext cx="496888" cy="496916"/>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a:cxnSpLocks/>
                <a:stCxn id="1003" idx="2"/>
              </p:cNvCxnSpPr>
              <p:nvPr/>
            </p:nvCxnSpPr>
            <p:spPr bwMode="auto">
              <a:xfrm flipH="1">
                <a:off x="5297221" y="4407034"/>
                <a:ext cx="4739" cy="1032054"/>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5299734" y="4247514"/>
                <a:ext cx="498793" cy="248286"/>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7" name="Group 16">
              <a:extLst>
                <a:ext uri="{FF2B5EF4-FFF2-40B4-BE49-F238E27FC236}">
                  <a16:creationId xmlns:a16="http://schemas.microsoft.com/office/drawing/2014/main" id="{A711EF0F-FDD8-CC4B-B701-3F459FFDE65F}"/>
                </a:ext>
              </a:extLst>
            </p:cNvPr>
            <p:cNvGrpSpPr/>
            <p:nvPr/>
          </p:nvGrpSpPr>
          <p:grpSpPr>
            <a:xfrm>
              <a:off x="6071920" y="4247514"/>
              <a:ext cx="520674" cy="1626550"/>
              <a:chOff x="6071920" y="4247514"/>
              <a:chExt cx="520674" cy="1626550"/>
            </a:xfrm>
          </p:grpSpPr>
          <p:sp>
            <p:nvSpPr>
              <p:cNvPr id="930" name="Freeform 929">
                <a:extLst>
                  <a:ext uri="{FF2B5EF4-FFF2-40B4-BE49-F238E27FC236}">
                    <a16:creationId xmlns:a16="http://schemas.microsoft.com/office/drawing/2014/main" id="{BD4E8E8A-5281-2546-8825-0786245B15DA}"/>
                  </a:ext>
                </a:extLst>
              </p:cNvPr>
              <p:cNvSpPr/>
              <p:nvPr/>
            </p:nvSpPr>
            <p:spPr bwMode="auto">
              <a:xfrm>
                <a:off x="6071920" y="5431150"/>
                <a:ext cx="514350" cy="44291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4553"/>
                  <a:gd name="connsiteX1" fmla="*/ 0 w 514180"/>
                  <a:gd name="connsiteY1" fmla="*/ 0 h 424553"/>
                  <a:gd name="connsiteX2" fmla="*/ 514180 w 514180"/>
                  <a:gd name="connsiteY2" fmla="*/ 10891 h 424553"/>
                  <a:gd name="connsiteX3" fmla="*/ 448695 w 514180"/>
                  <a:gd name="connsiteY3" fmla="*/ 424553 h 424553"/>
                  <a:gd name="connsiteX4" fmla="*/ 100781 w 514180"/>
                  <a:gd name="connsiteY4" fmla="*/ 402193 h 424553"/>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43525">
                    <a:moveTo>
                      <a:pt x="110303" y="443525"/>
                    </a:moveTo>
                    <a:cubicBezTo>
                      <a:pt x="70106" y="235553"/>
                      <a:pt x="112501" y="273531"/>
                      <a:pt x="0" y="0"/>
                    </a:cubicBezTo>
                    <a:lnTo>
                      <a:pt x="514180" y="10891"/>
                    </a:lnTo>
                    <a:cubicBezTo>
                      <a:pt x="417353" y="348331"/>
                      <a:pt x="456724" y="233015"/>
                      <a:pt x="448695" y="424553"/>
                    </a:cubicBezTo>
                    <a:cubicBezTo>
                      <a:pt x="373684" y="393884"/>
                      <a:pt x="178402" y="416624"/>
                      <a:pt x="110303" y="44352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7" name="Rectangle 976">
                <a:extLst>
                  <a:ext uri="{FF2B5EF4-FFF2-40B4-BE49-F238E27FC236}">
                    <a16:creationId xmlns:a16="http://schemas.microsoft.com/office/drawing/2014/main" id="{B0F9C3E9-A467-3F42-B81A-4399A9B977B8}"/>
                  </a:ext>
                </a:extLst>
              </p:cNvPr>
              <p:cNvSpPr/>
              <p:nvPr/>
            </p:nvSpPr>
            <p:spPr bwMode="auto">
              <a:xfrm rot="10800000">
                <a:off x="6074112" y="4416669"/>
                <a:ext cx="498084" cy="3644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a:cxnSpLocks/>
                <a:stCxn id="983" idx="6"/>
              </p:cNvCxnSpPr>
              <p:nvPr/>
            </p:nvCxnSpPr>
            <p:spPr bwMode="auto">
              <a:xfrm>
                <a:off x="6572320" y="4407033"/>
                <a:ext cx="15904" cy="94315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6085006" y="5276371"/>
                <a:ext cx="507588" cy="221730"/>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6086208" y="4886407"/>
                <a:ext cx="496887" cy="46695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a:cxnSpLocks/>
                <a:stCxn id="984" idx="1"/>
              </p:cNvCxnSpPr>
              <p:nvPr/>
            </p:nvCxnSpPr>
            <p:spPr bwMode="auto">
              <a:xfrm>
                <a:off x="6074234" y="4376077"/>
                <a:ext cx="1229" cy="1067773"/>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6073579" y="4247514"/>
                <a:ext cx="498671" cy="248286"/>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8" name="Group 17">
              <a:extLst>
                <a:ext uri="{FF2B5EF4-FFF2-40B4-BE49-F238E27FC236}">
                  <a16:creationId xmlns:a16="http://schemas.microsoft.com/office/drawing/2014/main" id="{988D8C64-AC3A-F247-8A7E-ED72D25D2B45}"/>
                </a:ext>
              </a:extLst>
            </p:cNvPr>
            <p:cNvGrpSpPr/>
            <p:nvPr/>
          </p:nvGrpSpPr>
          <p:grpSpPr>
            <a:xfrm>
              <a:off x="7108559" y="4371657"/>
              <a:ext cx="687386" cy="1948701"/>
              <a:chOff x="7108559" y="4371657"/>
              <a:chExt cx="687386" cy="1948701"/>
            </a:xfrm>
          </p:grpSpPr>
          <p:sp>
            <p:nvSpPr>
              <p:cNvPr id="929" name="Freeform 928">
                <a:extLst>
                  <a:ext uri="{FF2B5EF4-FFF2-40B4-BE49-F238E27FC236}">
                    <a16:creationId xmlns:a16="http://schemas.microsoft.com/office/drawing/2014/main" id="{218DF382-E11C-A94A-ABF5-F93EB0534196}"/>
                  </a:ext>
                </a:extLst>
              </p:cNvPr>
              <p:cNvSpPr/>
              <p:nvPr/>
            </p:nvSpPr>
            <p:spPr bwMode="auto">
              <a:xfrm>
                <a:off x="7108559" y="5401721"/>
                <a:ext cx="676275" cy="91863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918268">
                    <a:moveTo>
                      <a:pt x="0" y="894029"/>
                    </a:moveTo>
                    <a:cubicBezTo>
                      <a:pt x="111484" y="603455"/>
                      <a:pt x="127519" y="615275"/>
                      <a:pt x="186623" y="1724"/>
                    </a:cubicBezTo>
                    <a:cubicBezTo>
                      <a:pt x="431451" y="14348"/>
                      <a:pt x="449377" y="35256"/>
                      <a:pt x="675040" y="0"/>
                    </a:cubicBezTo>
                    <a:cubicBezTo>
                      <a:pt x="377586" y="467035"/>
                      <a:pt x="377233" y="643076"/>
                      <a:pt x="270986" y="918268"/>
                    </a:cubicBezTo>
                    <a:cubicBezTo>
                      <a:pt x="136701" y="889632"/>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7" name="Rectangle 956">
                <a:extLst>
                  <a:ext uri="{FF2B5EF4-FFF2-40B4-BE49-F238E27FC236}">
                    <a16:creationId xmlns:a16="http://schemas.microsoft.com/office/drawing/2014/main" id="{B13372F6-7422-A24B-A223-1174A9270D3C}"/>
                  </a:ext>
                </a:extLst>
              </p:cNvPr>
              <p:cNvSpPr/>
              <p:nvPr/>
            </p:nvSpPr>
            <p:spPr bwMode="auto">
              <a:xfrm rot="10800000">
                <a:off x="7290624" y="4495800"/>
                <a:ext cx="498084" cy="4126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a:cxnSpLocks/>
                <a:stCxn id="965" idx="6"/>
              </p:cNvCxnSpPr>
              <p:nvPr/>
            </p:nvCxnSpPr>
            <p:spPr bwMode="auto">
              <a:xfrm>
                <a:off x="7792404" y="4459742"/>
                <a:ext cx="3541" cy="872983"/>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7288330" y="5258905"/>
                <a:ext cx="507588" cy="221730"/>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7289533" y="4897315"/>
                <a:ext cx="496887" cy="4385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a:cxnSpLocks/>
                <a:stCxn id="965" idx="2"/>
              </p:cNvCxnSpPr>
              <p:nvPr/>
            </p:nvCxnSpPr>
            <p:spPr bwMode="auto">
              <a:xfrm flipH="1">
                <a:off x="7283184" y="4459742"/>
                <a:ext cx="7570" cy="966646"/>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7290091" y="4371657"/>
                <a:ext cx="503828" cy="248286"/>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9" name="Group 18">
              <a:extLst>
                <a:ext uri="{FF2B5EF4-FFF2-40B4-BE49-F238E27FC236}">
                  <a16:creationId xmlns:a16="http://schemas.microsoft.com/office/drawing/2014/main" id="{3DE0F43A-8A46-714A-B944-7CB92C38A25B}"/>
                </a:ext>
              </a:extLst>
            </p:cNvPr>
            <p:cNvGrpSpPr/>
            <p:nvPr/>
          </p:nvGrpSpPr>
          <p:grpSpPr>
            <a:xfrm>
              <a:off x="7920869" y="4329565"/>
              <a:ext cx="870440" cy="1680290"/>
              <a:chOff x="7920869" y="4329565"/>
              <a:chExt cx="870440" cy="1680290"/>
            </a:xfrm>
          </p:grpSpPr>
          <p:sp>
            <p:nvSpPr>
              <p:cNvPr id="928" name="Freeform 927">
                <a:extLst>
                  <a:ext uri="{FF2B5EF4-FFF2-40B4-BE49-F238E27FC236}">
                    <a16:creationId xmlns:a16="http://schemas.microsoft.com/office/drawing/2014/main" id="{0D857BEA-FC6F-1449-A5C0-C21CC8BC5CED}"/>
                  </a:ext>
                </a:extLst>
              </p:cNvPr>
              <p:cNvSpPr/>
              <p:nvPr/>
            </p:nvSpPr>
            <p:spPr bwMode="auto">
              <a:xfrm>
                <a:off x="7920869" y="5455817"/>
                <a:ext cx="865187" cy="55403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7" name="Rectangle 936">
                <a:extLst>
                  <a:ext uri="{FF2B5EF4-FFF2-40B4-BE49-F238E27FC236}">
                    <a16:creationId xmlns:a16="http://schemas.microsoft.com/office/drawing/2014/main" id="{73DDF967-9AF3-2A4F-AE8E-6BE3B9FF2E91}"/>
                  </a:ext>
                </a:extLst>
              </p:cNvPr>
              <p:cNvSpPr/>
              <p:nvPr/>
            </p:nvSpPr>
            <p:spPr bwMode="auto">
              <a:xfrm rot="10800000">
                <a:off x="8288771" y="4495799"/>
                <a:ext cx="498084" cy="3619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a:cxnSpLocks/>
                <a:stCxn id="945" idx="6"/>
              </p:cNvCxnSpPr>
              <p:nvPr/>
            </p:nvCxnSpPr>
            <p:spPr bwMode="auto">
              <a:xfrm>
                <a:off x="8783370" y="4418446"/>
                <a:ext cx="7939" cy="955919"/>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8283693" y="5300332"/>
                <a:ext cx="507588" cy="221941"/>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8284895" y="4904436"/>
                <a:ext cx="496888" cy="473104"/>
              </a:xfrm>
              <a:prstGeom prst="rect">
                <a:avLst/>
              </a:prstGeom>
              <a:gradFill rotWithShape="1">
                <a:gsLst>
                  <a:gs pos="1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a:cxnSpLocks/>
                <a:stCxn id="945" idx="2"/>
              </p:cNvCxnSpPr>
              <p:nvPr/>
            </p:nvCxnSpPr>
            <p:spPr bwMode="auto">
              <a:xfrm flipH="1">
                <a:off x="8278546" y="4418446"/>
                <a:ext cx="3174" cy="1049581"/>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8281058" y="4329565"/>
                <a:ext cx="503828" cy="248522"/>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765336" y="4727644"/>
            <a:ext cx="4981829" cy="693736"/>
            <a:chOff x="2055070" y="4690247"/>
            <a:chExt cx="4980938" cy="694338"/>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21810" y="5055687"/>
              <a:ext cx="428216" cy="328897"/>
              <a:chOff x="2948176" y="3912858"/>
              <a:chExt cx="428535" cy="329059"/>
            </a:xfrm>
          </p:grpSpPr>
          <p:sp>
            <p:nvSpPr>
              <p:cNvPr id="1065" name="Rectangle 1064">
                <a:extLst>
                  <a:ext uri="{FF2B5EF4-FFF2-40B4-BE49-F238E27FC236}">
                    <a16:creationId xmlns:a16="http://schemas.microsoft.com/office/drawing/2014/main" id="{C71DD82B-ED54-9D40-848F-40B6802EC749}"/>
                  </a:ext>
                </a:extLst>
              </p:cNvPr>
              <p:cNvSpPr/>
              <p:nvPr/>
            </p:nvSpPr>
            <p:spPr>
              <a:xfrm>
                <a:off x="2951022"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48177"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48176"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62278"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404307" y="5055687"/>
              <a:ext cx="429383" cy="328898"/>
              <a:chOff x="2948037" y="3912924"/>
              <a:chExt cx="429703" cy="329060"/>
            </a:xfrm>
          </p:grpSpPr>
          <p:sp>
            <p:nvSpPr>
              <p:cNvPr id="1061" name="Rectangle 1060">
                <a:extLst>
                  <a:ext uri="{FF2B5EF4-FFF2-40B4-BE49-F238E27FC236}">
                    <a16:creationId xmlns:a16="http://schemas.microsoft.com/office/drawing/2014/main" id="{CDA497B5-1F53-4B4A-B52C-8AF25ACDEA7D}"/>
                  </a:ext>
                </a:extLst>
              </p:cNvPr>
              <p:cNvSpPr/>
              <p:nvPr/>
            </p:nvSpPr>
            <p:spPr>
              <a:xfrm>
                <a:off x="2950882"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52051"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48037"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62139"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611440" y="5052513"/>
              <a:ext cx="430135" cy="328897"/>
              <a:chOff x="2951837" y="3912722"/>
              <a:chExt cx="430454" cy="329058"/>
            </a:xfrm>
          </p:grpSpPr>
          <p:sp>
            <p:nvSpPr>
              <p:cNvPr id="1057" name="Rectangle 1056">
                <a:extLst>
                  <a:ext uri="{FF2B5EF4-FFF2-40B4-BE49-F238E27FC236}">
                    <a16:creationId xmlns:a16="http://schemas.microsoft.com/office/drawing/2014/main" id="{7E038D77-DD73-D34F-AE34-D667F6E9B9F0}"/>
                  </a:ext>
                </a:extLst>
              </p:cNvPr>
              <p:cNvSpPr/>
              <p:nvPr/>
            </p:nvSpPr>
            <p:spPr>
              <a:xfrm>
                <a:off x="2956602"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51837"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55849"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67858"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605874" y="5046158"/>
              <a:ext cx="430134" cy="328898"/>
              <a:chOff x="2955740" y="3913102"/>
              <a:chExt cx="430453" cy="328747"/>
            </a:xfrm>
          </p:grpSpPr>
          <p:sp>
            <p:nvSpPr>
              <p:cNvPr id="1053" name="Rectangle 1052">
                <a:extLst>
                  <a:ext uri="{FF2B5EF4-FFF2-40B4-BE49-F238E27FC236}">
                    <a16:creationId xmlns:a16="http://schemas.microsoft.com/office/drawing/2014/main" id="{F4182402-0285-CD46-9828-6534BE97D257}"/>
                  </a:ext>
                </a:extLst>
              </p:cNvPr>
              <p:cNvSpPr/>
              <p:nvPr/>
            </p:nvSpPr>
            <p:spPr>
              <a:xfrm>
                <a:off x="2960504"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5574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59751"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7176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sp>
        <p:nvSpPr>
          <p:cNvPr id="373" name="TextBox 257">
            <a:extLst>
              <a:ext uri="{FF2B5EF4-FFF2-40B4-BE49-F238E27FC236}">
                <a16:creationId xmlns:a16="http://schemas.microsoft.com/office/drawing/2014/main" id="{F4B7880C-9B9E-BC47-BEF3-F1B49D2258CE}"/>
              </a:ext>
            </a:extLst>
          </p:cNvPr>
          <p:cNvSpPr txBox="1">
            <a:spLocks noChangeArrowheads="1"/>
          </p:cNvSpPr>
          <p:nvPr/>
        </p:nvSpPr>
        <p:spPr bwMode="auto">
          <a:xfrm>
            <a:off x="834474" y="2563584"/>
            <a:ext cx="11259652"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a:ln>
                  <a:noFill/>
                </a:ln>
                <a:solidFill>
                  <a:srgbClr val="0013A3"/>
                </a:solidFill>
                <a:effectLst/>
                <a:uLnTx/>
                <a:uFillTx/>
                <a:latin typeface="Calibri" panose="020F0502020204030204"/>
                <a:ea typeface="ＭＳ Ｐゴシック" panose="020B0600070205080204" pitchFamily="34" charset="-128"/>
                <a:cs typeface="+mn-cs"/>
              </a:rPr>
              <a:t>generalized forwarding</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many header fields can determine action</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many action possible: drop/copy/modify/log packet</a:t>
            </a:r>
          </a:p>
        </p:txBody>
      </p:sp>
      <p:grpSp>
        <p:nvGrpSpPr>
          <p:cNvPr id="23" name="Group 22">
            <a:extLst>
              <a:ext uri="{FF2B5EF4-FFF2-40B4-BE49-F238E27FC236}">
                <a16:creationId xmlns:a16="http://schemas.microsoft.com/office/drawing/2014/main" id="{7EB18609-2205-A249-9D68-205D424A2ECF}"/>
              </a:ext>
            </a:extLst>
          </p:cNvPr>
          <p:cNvGrpSpPr/>
          <p:nvPr/>
        </p:nvGrpSpPr>
        <p:grpSpPr>
          <a:xfrm>
            <a:off x="1232001" y="4781571"/>
            <a:ext cx="2463699" cy="307777"/>
            <a:chOff x="1232001" y="4781571"/>
            <a:chExt cx="2463699" cy="307777"/>
          </a:xfrm>
        </p:grpSpPr>
        <p:sp>
          <p:nvSpPr>
            <p:cNvPr id="355" name="TextBox 6">
              <a:extLst>
                <a:ext uri="{FF2B5EF4-FFF2-40B4-BE49-F238E27FC236}">
                  <a16:creationId xmlns:a16="http://schemas.microsoft.com/office/drawing/2014/main" id="{B9CE97C1-70E2-1B46-A362-9326BB303FB5}"/>
                </a:ext>
              </a:extLst>
            </p:cNvPr>
            <p:cNvSpPr txBox="1">
              <a:spLocks noChangeArrowheads="1"/>
            </p:cNvSpPr>
            <p:nvPr/>
          </p:nvSpPr>
          <p:spPr bwMode="auto">
            <a:xfrm>
              <a:off x="1232001" y="4781571"/>
              <a:ext cx="19923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forwarding table</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2" name="Straight Arrow Connector 21">
              <a:extLst>
                <a:ext uri="{FF2B5EF4-FFF2-40B4-BE49-F238E27FC236}">
                  <a16:creationId xmlns:a16="http://schemas.microsoft.com/office/drawing/2014/main" id="{718FD357-53DF-2C4F-884C-13EFB7472111}"/>
                </a:ext>
              </a:extLst>
            </p:cNvPr>
            <p:cNvCxnSpPr/>
            <p:nvPr/>
          </p:nvCxnSpPr>
          <p:spPr>
            <a:xfrm>
              <a:off x="2641600" y="4953000"/>
              <a:ext cx="1054100" cy="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3223B0B-9826-DD42-9402-328FE8BFC20E}"/>
              </a:ext>
            </a:extLst>
          </p:cNvPr>
          <p:cNvGrpSpPr/>
          <p:nvPr/>
        </p:nvGrpSpPr>
        <p:grpSpPr>
          <a:xfrm>
            <a:off x="1253574" y="1255484"/>
            <a:ext cx="9389026" cy="4030693"/>
            <a:chOff x="1253574" y="1255484"/>
            <a:chExt cx="9389026" cy="4030693"/>
          </a:xfrm>
        </p:grpSpPr>
        <p:sp>
          <p:nvSpPr>
            <p:cNvPr id="377" name="TextBox 257">
              <a:extLst>
                <a:ext uri="{FF2B5EF4-FFF2-40B4-BE49-F238E27FC236}">
                  <a16:creationId xmlns:a16="http://schemas.microsoft.com/office/drawing/2014/main" id="{3FD4971D-4348-1141-8B93-F0D44DDFD09D}"/>
                </a:ext>
              </a:extLst>
            </p:cNvPr>
            <p:cNvSpPr txBox="1">
              <a:spLocks noChangeArrowheads="1"/>
            </p:cNvSpPr>
            <p:nvPr/>
          </p:nvSpPr>
          <p:spPr bwMode="auto">
            <a:xfrm>
              <a:off x="8022674" y="1255484"/>
              <a:ext cx="26199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378" name="TextBox 257">
              <a:extLst>
                <a:ext uri="{FF2B5EF4-FFF2-40B4-BE49-F238E27FC236}">
                  <a16:creationId xmlns:a16="http://schemas.microsoft.com/office/drawing/2014/main" id="{6831D934-21EE-F044-AFB7-110D2271A670}"/>
                </a:ext>
              </a:extLst>
            </p:cNvPr>
            <p:cNvSpPr txBox="1">
              <a:spLocks noChangeArrowheads="1"/>
            </p:cNvSpPr>
            <p:nvPr/>
          </p:nvSpPr>
          <p:spPr bwMode="auto">
            <a:xfrm>
              <a:off x="1253574" y="4978400"/>
              <a:ext cx="15531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14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1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t>
              </a:r>
            </a:p>
          </p:txBody>
        </p:sp>
      </p:grpSp>
      <p:sp>
        <p:nvSpPr>
          <p:cNvPr id="380" name="TextBox 257">
            <a:extLst>
              <a:ext uri="{FF2B5EF4-FFF2-40B4-BE49-F238E27FC236}">
                <a16:creationId xmlns:a16="http://schemas.microsoft.com/office/drawing/2014/main" id="{EB52E785-426C-8A41-A346-A5059F7CEF7E}"/>
              </a:ext>
            </a:extLst>
          </p:cNvPr>
          <p:cNvSpPr txBox="1">
            <a:spLocks noChangeArrowheads="1"/>
          </p:cNvSpPr>
          <p:nvPr/>
        </p:nvSpPr>
        <p:spPr bwMode="auto">
          <a:xfrm>
            <a:off x="836023" y="2139218"/>
            <a:ext cx="112596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a:ln>
                  <a:noFill/>
                </a:ln>
                <a:solidFill>
                  <a:srgbClr val="0013A3"/>
                </a:solidFill>
                <a:effectLst/>
                <a:uLnTx/>
                <a:uFillTx/>
                <a:latin typeface="Calibri" panose="020F0502020204030204"/>
                <a:ea typeface="ＭＳ Ｐゴシック" panose="020B0600070205080204" pitchFamily="34" charset="-128"/>
                <a:cs typeface="+mn-cs"/>
              </a:rPr>
              <a:t>destination-based forwarding: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forward based on dest. IP address</a:t>
            </a:r>
          </a:p>
        </p:txBody>
      </p:sp>
    </p:spTree>
    <p:extLst>
      <p:ext uri="{BB962C8B-B14F-4D97-AF65-F5344CB8AC3E}">
        <p14:creationId xmlns:p14="http://schemas.microsoft.com/office/powerpoint/2010/main" val="2834377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4.16667E-6 -1.48148E-6 L -0.05364 0.46621 " pathEditMode="relative" rAng="0" ptsTypes="AA">
                                      <p:cBhvr>
                                        <p:cTn id="6" dur="2000" fill="hold"/>
                                        <p:tgtEl>
                                          <p:spTgt spid="3"/>
                                        </p:tgtEl>
                                        <p:attrNameLst>
                                          <p:attrName>ppt_x</p:attrName>
                                          <p:attrName>ppt_y</p:attrName>
                                        </p:attrNameLst>
                                      </p:cBhvr>
                                      <p:rCtr x="-2682" y="23310"/>
                                    </p:animMotion>
                                  </p:childTnLst>
                                </p:cTn>
                              </p:par>
                            </p:childTnLst>
                          </p:cTn>
                        </p:par>
                        <p:par>
                          <p:cTn id="7" fill="hold">
                            <p:stCondLst>
                              <p:cond delay="2000"/>
                            </p:stCondLst>
                            <p:childTnLst>
                              <p:par>
                                <p:cTn id="8" presetID="22" presetClass="entr" presetSubtype="4" fill="hold"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down)">
                                      <p:cBhvr>
                                        <p:cTn id="10" dur="500"/>
                                        <p:tgtEl>
                                          <p:spTgt spid="20"/>
                                        </p:tgtEl>
                                      </p:cBhvr>
                                    </p:animEffect>
                                  </p:childTnLst>
                                </p:cTn>
                              </p:par>
                            </p:childTnLst>
                          </p:cTn>
                        </p:par>
                        <p:par>
                          <p:cTn id="11" fill="hold">
                            <p:stCondLst>
                              <p:cond delay="2500"/>
                            </p:stCondLst>
                            <p:childTnLst>
                              <p:par>
                                <p:cTn id="12" presetID="9" presetClass="entr" presetSubtype="0" fill="hold" nodeType="afterEffect">
                                  <p:stCondLst>
                                    <p:cond delay="0"/>
                                  </p:stCondLst>
                                  <p:childTnLst>
                                    <p:set>
                                      <p:cBhvr>
                                        <p:cTn id="13" dur="1" fill="hold">
                                          <p:stCondLst>
                                            <p:cond delay="0"/>
                                          </p:stCondLst>
                                        </p:cTn>
                                        <p:tgtEl>
                                          <p:spTgt spid="1043"/>
                                        </p:tgtEl>
                                        <p:attrNameLst>
                                          <p:attrName>style.visibility</p:attrName>
                                        </p:attrNameLst>
                                      </p:cBhvr>
                                      <p:to>
                                        <p:strVal val="visible"/>
                                      </p:to>
                                    </p:set>
                                    <p:animEffect transition="in" filter="dissolve">
                                      <p:cBhvr>
                                        <p:cTn id="14" dur="1000"/>
                                        <p:tgtEl>
                                          <p:spTgt spid="1043"/>
                                        </p:tgtEl>
                                      </p:cBhvr>
                                    </p:animEffect>
                                  </p:childTnLst>
                                </p:cTn>
                              </p:par>
                              <p:par>
                                <p:cTn id="15" presetID="9"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dissolve">
                                      <p:cBhvr>
                                        <p:cTn id="17" dur="500"/>
                                        <p:tgtEl>
                                          <p:spTgt spid="23"/>
                                        </p:tgtEl>
                                      </p:cBhvr>
                                    </p:animEffect>
                                  </p:childTnLst>
                                </p:cTn>
                              </p:par>
                            </p:childTnLst>
                          </p:cTn>
                        </p:par>
                        <p:par>
                          <p:cTn id="18" fill="hold">
                            <p:stCondLst>
                              <p:cond delay="3500"/>
                            </p:stCondLst>
                            <p:childTnLst>
                              <p:par>
                                <p:cTn id="19" presetID="9"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380"/>
                                        </p:tgtEl>
                                        <p:attrNameLst>
                                          <p:attrName>style.visibility</p:attrName>
                                        </p:attrNameLst>
                                      </p:cBhvr>
                                      <p:to>
                                        <p:strVal val="visible"/>
                                      </p:to>
                                    </p:set>
                                    <p:animEffect transition="in" filter="dissolve">
                                      <p:cBhvr>
                                        <p:cTn id="26" dur="500"/>
                                        <p:tgtEl>
                                          <p:spTgt spid="380"/>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373"/>
                                        </p:tgtEl>
                                        <p:attrNameLst>
                                          <p:attrName>style.visibility</p:attrName>
                                        </p:attrNameLst>
                                      </p:cBhvr>
                                      <p:to>
                                        <p:strVal val="visible"/>
                                      </p:to>
                                    </p:set>
                                    <p:animEffect transition="in" filter="dissolve">
                                      <p:cBhvr>
                                        <p:cTn id="31" dur="500"/>
                                        <p:tgtEl>
                                          <p:spTgt spid="373"/>
                                        </p:tgtEl>
                                      </p:cBhvr>
                                    </p:animEffect>
                                  </p:childTnLst>
                                </p:cTn>
                              </p:par>
                              <p:par>
                                <p:cTn id="32" presetID="9"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dissolve">
                                      <p:cBhvr>
                                        <p:cTn id="3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73" grpId="0"/>
      <p:bldP spid="380"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854128" cy="3046751"/>
          </a:xfrm>
        </p:spPr>
        <p:txBody>
          <a:bodyPr>
            <a:normAutofit/>
          </a:bodyPr>
          <a:lstStyle/>
          <a:p>
            <a:r>
              <a:rPr lang="en-US" altLang="en-US">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a:latin typeface="Calibri" panose="020F0502020204030204" pitchFamily="34" charset="0"/>
                <a:ea typeface="ＭＳ Ｐゴシック" panose="020B0600070205080204" pitchFamily="34" charset="-128"/>
                <a:cs typeface="ＭＳ Ｐゴシック" panose="020B0600070205080204" pitchFamily="34" charset="-128"/>
              </a:rPr>
              <a:t>defined by header field values </a:t>
            </a:r>
            <a:r>
              <a:rPr lang="en-US" altLang="en-US" sz="2400">
                <a:latin typeface="Calibri" panose="020F0502020204030204" pitchFamily="34" charset="0"/>
                <a:ea typeface="ＭＳ Ｐゴシック" panose="020B0600070205080204" pitchFamily="34" charset="-128"/>
                <a:cs typeface="ＭＳ Ｐゴシック" panose="020B0600070205080204" pitchFamily="34" charset="-128"/>
              </a:rPr>
              <a:t>(in link-, network-, transport-layer fields)</a:t>
            </a:r>
            <a:endParaRPr lang="en-US" altLang="en-US">
              <a:latin typeface="Calibri" panose="020F0502020204030204" pitchFamily="34" charset="0"/>
              <a:ea typeface="ＭＳ Ｐゴシック" panose="020B0600070205080204" pitchFamily="34" charset="-128"/>
              <a:cs typeface="ＭＳ Ｐゴシック" panose="020B0600070205080204" pitchFamily="34" charset="-128"/>
            </a:endParaRPr>
          </a:p>
          <a:p>
            <a:r>
              <a:rPr lang="en-US" altLang="en-US">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a:t>
            </a:r>
            <a:r>
              <a:rPr lang="en-US" altLang="en-US">
                <a:latin typeface="Calibri" panose="020F0502020204030204" pitchFamily="34" charset="0"/>
                <a:ea typeface="ＭＳ Ｐゴシック" panose="020B0600070205080204" pitchFamily="34" charset="-128"/>
                <a:cs typeface="ＭＳ Ｐゴシック" panose="020B0600070205080204" pitchFamily="34" charset="-128"/>
              </a:rPr>
              <a:t>simple</a:t>
            </a:r>
            <a:r>
              <a:rPr lang="en-US" altLang="en-US">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 </a:t>
            </a:r>
            <a:r>
              <a:rPr lang="en-US" altLang="en-US">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a:solidFill>
                  <a:srgbClr val="0000A8"/>
                </a:solidFill>
                <a:latin typeface="Calibri" panose="020F0502020204030204" pitchFamily="34" charset="0"/>
                <a:ea typeface="ＭＳ Ｐゴシック" panose="020B0600070205080204" pitchFamily="34" charset="-128"/>
              </a:rPr>
              <a:t>match:</a:t>
            </a:r>
            <a:r>
              <a:rPr lang="en-US" altLang="en-US">
                <a:solidFill>
                  <a:srgbClr val="000090"/>
                </a:solidFill>
                <a:latin typeface="Calibri" panose="020F0502020204030204" pitchFamily="34" charset="0"/>
                <a:ea typeface="ＭＳ Ｐゴシック" panose="020B0600070205080204" pitchFamily="34" charset="-128"/>
              </a:rPr>
              <a:t> </a:t>
            </a:r>
            <a:r>
              <a:rPr lang="en-US" altLang="en-US">
                <a:latin typeface="Calibri" panose="020F0502020204030204" pitchFamily="34" charset="0"/>
                <a:ea typeface="ＭＳ Ｐゴシック" panose="020B0600070205080204" pitchFamily="34" charset="-128"/>
              </a:rPr>
              <a:t>pattern</a:t>
            </a:r>
            <a:r>
              <a:rPr lang="en-US" altLang="en-US">
                <a:solidFill>
                  <a:srgbClr val="000090"/>
                </a:solidFill>
                <a:latin typeface="Calibri" panose="020F0502020204030204" pitchFamily="34" charset="0"/>
                <a:ea typeface="ＭＳ Ｐゴシック" panose="020B0600070205080204" pitchFamily="34" charset="-128"/>
              </a:rPr>
              <a:t> </a:t>
            </a:r>
            <a:r>
              <a:rPr lang="en-US" altLang="en-US">
                <a:latin typeface="Calibri" panose="020F0502020204030204" pitchFamily="34" charset="0"/>
                <a:ea typeface="ＭＳ Ｐゴシック" panose="020B0600070205080204" pitchFamily="34" charset="-128"/>
              </a:rPr>
              <a:t>values in packet header fields</a:t>
            </a:r>
          </a:p>
          <a:p>
            <a:pPr lvl="1"/>
            <a:r>
              <a:rPr lang="en-US" altLang="en-US">
                <a:solidFill>
                  <a:srgbClr val="0000A8"/>
                </a:solidFill>
                <a:latin typeface="Calibri" panose="020F0502020204030204" pitchFamily="34" charset="0"/>
                <a:ea typeface="ＭＳ Ｐゴシック" panose="020B0600070205080204" pitchFamily="34" charset="-128"/>
              </a:rPr>
              <a:t>actions: </a:t>
            </a:r>
            <a:r>
              <a:rPr lang="en-US" altLang="en-US">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a:solidFill>
                  <a:srgbClr val="0000A8"/>
                </a:solidFill>
                <a:latin typeface="Calibri" panose="020F0502020204030204" pitchFamily="34" charset="0"/>
                <a:ea typeface="ＭＳ Ｐゴシック" panose="020B0600070205080204" pitchFamily="34" charset="-128"/>
              </a:rPr>
              <a:t>priority: </a:t>
            </a:r>
            <a:r>
              <a:rPr lang="en-US" altLang="en-US">
                <a:latin typeface="Calibri" panose="020F0502020204030204" pitchFamily="34" charset="0"/>
                <a:ea typeface="ＭＳ Ｐゴシック" panose="020B0600070205080204" pitchFamily="34" charset="-128"/>
              </a:rPr>
              <a:t>disambiguate overlapping patterns</a:t>
            </a:r>
          </a:p>
          <a:p>
            <a:pPr lvl="1"/>
            <a:r>
              <a:rPr lang="en-US" altLang="en-US">
                <a:solidFill>
                  <a:srgbClr val="0000A8"/>
                </a:solidFill>
                <a:latin typeface="Calibri" panose="020F0502020204030204" pitchFamily="34" charset="0"/>
                <a:ea typeface="ＭＳ Ｐゴシック" panose="020B0600070205080204" pitchFamily="34" charset="-128"/>
              </a:rPr>
              <a:t>counters: </a:t>
            </a:r>
            <a:r>
              <a:rPr lang="en-US" altLang="en-US">
                <a:latin typeface="Calibri" panose="020F0502020204030204" pitchFamily="34" charset="0"/>
                <a:ea typeface="ＭＳ Ｐゴシック" panose="020B0600070205080204" pitchFamily="34" charset="-128"/>
              </a:rPr>
              <a:t>#bytes and #packets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a:t>Flow table abstraction</a:t>
            </a:r>
          </a:p>
        </p:txBody>
      </p:sp>
      <p:grpSp>
        <p:nvGrpSpPr>
          <p:cNvPr id="53" name="Group 52">
            <a:extLst>
              <a:ext uri="{FF2B5EF4-FFF2-40B4-BE49-F238E27FC236}">
                <a16:creationId xmlns:a16="http://schemas.microsoft.com/office/drawing/2014/main" id="{DDFAE99D-C5EA-5147-B11F-7A5B7FCE54AE}"/>
              </a:ext>
            </a:extLst>
          </p:cNvPr>
          <p:cNvGrpSpPr/>
          <p:nvPr/>
        </p:nvGrpSpPr>
        <p:grpSpPr>
          <a:xfrm>
            <a:off x="847391" y="4483100"/>
            <a:ext cx="7244522" cy="2202828"/>
            <a:chOff x="848139" y="4484689"/>
            <a:chExt cx="7244522" cy="2202828"/>
          </a:xfrm>
        </p:grpSpPr>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4" name="TextBox 8">
              <a:extLst>
                <a:ext uri="{FF2B5EF4-FFF2-40B4-BE49-F238E27FC236}">
                  <a16:creationId xmlns:a16="http://schemas.microsoft.com/office/drawing/2014/main" id="{B8332F6D-32E8-0249-999D-30692A5A7EA8}"/>
                </a:ext>
              </a:extLst>
            </p:cNvPr>
            <p:cNvSpPr txBox="1">
              <a:spLocks noChangeArrowheads="1"/>
            </p:cNvSpPr>
            <p:nvPr/>
          </p:nvSpPr>
          <p:spPr bwMode="auto">
            <a:xfrm>
              <a:off x="4737100" y="4484689"/>
              <a:ext cx="335556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Router’s flow table define router’s match+action rules</a:t>
              </a:r>
            </a:p>
          </p:txBody>
        </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247426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dissolv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dissolv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Effect transition="in" filter="dissolve">
                                      <p:cBhvr>
                                        <p:cTn id="27" dur="500"/>
                                        <p:tgtEl>
                                          <p:spTgt spid="2">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
                                            <p:txEl>
                                              <p:pRg st="4" end="4"/>
                                            </p:txEl>
                                          </p:spTgt>
                                        </p:tgtEl>
                                        <p:attrNameLst>
                                          <p:attrName>style.visibility</p:attrName>
                                        </p:attrNameLst>
                                      </p:cBhvr>
                                      <p:to>
                                        <p:strVal val="visible"/>
                                      </p:to>
                                    </p:set>
                                    <p:animEffect transition="in" filter="dissolve">
                                      <p:cBhvr>
                                        <p:cTn id="32" dur="500"/>
                                        <p:tgtEl>
                                          <p:spTgt spid="2">
                                            <p:txEl>
                                              <p:pRg st="4" end="4"/>
                                            </p:txEl>
                                          </p:spTgt>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2">
                                            <p:txEl>
                                              <p:pRg st="5" end="5"/>
                                            </p:txEl>
                                          </p:spTgt>
                                        </p:tgtEl>
                                        <p:attrNameLst>
                                          <p:attrName>style.visibility</p:attrName>
                                        </p:attrNameLst>
                                      </p:cBhvr>
                                      <p:to>
                                        <p:strVal val="visible"/>
                                      </p:to>
                                    </p:set>
                                    <p:animEffect transition="in" filter="dissolve">
                                      <p:cBhvr>
                                        <p:cTn id="35"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12A063-00DF-A550-EE34-EF3E0BBD7AF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64A8EBB-0E55-A1EF-33C3-BEEF45F15FC3}"/>
              </a:ext>
            </a:extLst>
          </p:cNvPr>
          <p:cNvSpPr>
            <a:spLocks noGrp="1"/>
          </p:cNvSpPr>
          <p:nvPr>
            <p:ph type="title"/>
          </p:nvPr>
        </p:nvSpPr>
        <p:spPr/>
        <p:txBody>
          <a:bodyPr/>
          <a:lstStyle/>
          <a:p>
            <a:r>
              <a:rPr lang="en-US">
                <a:cs typeface="Calibri" panose="020F0502020204030204" pitchFamily="34" charset="0"/>
              </a:rPr>
              <a:t>Network Layer in the Internet</a:t>
            </a:r>
            <a:endParaRPr lang="en-US"/>
          </a:p>
        </p:txBody>
      </p:sp>
      <p:sp>
        <p:nvSpPr>
          <p:cNvPr id="3" name="Content Placeholder 2">
            <a:extLst>
              <a:ext uri="{FF2B5EF4-FFF2-40B4-BE49-F238E27FC236}">
                <a16:creationId xmlns:a16="http://schemas.microsoft.com/office/drawing/2014/main" id="{306848A5-86DF-69B3-790A-1F48F79DC137}"/>
              </a:ext>
            </a:extLst>
          </p:cNvPr>
          <p:cNvSpPr>
            <a:spLocks noGrp="1"/>
          </p:cNvSpPr>
          <p:nvPr>
            <p:ph sz="half" idx="1"/>
          </p:nvPr>
        </p:nvSpPr>
        <p:spPr>
          <a:xfrm>
            <a:off x="838200" y="1572572"/>
            <a:ext cx="8724089" cy="4482787"/>
          </a:xfrm>
        </p:spPr>
        <p:txBody>
          <a:bodyPr>
            <a:normAutofit/>
          </a:bodyPr>
          <a:lstStyle/>
          <a:p>
            <a:pPr marL="342900" indent="-212725">
              <a:buFont typeface="Wingdings" charset="2"/>
              <a:buChar char="§"/>
              <a:defRPr/>
            </a:pPr>
            <a:r>
              <a:rPr lang="en-US" sz="3200" dirty="0">
                <a:solidFill>
                  <a:schemeClr val="bg1">
                    <a:lumMod val="50000"/>
                  </a:schemeClr>
                </a:solidFill>
              </a:rPr>
              <a:t>The Internet Protocol (IP)</a:t>
            </a:r>
          </a:p>
          <a:p>
            <a:pPr>
              <a:defRPr/>
            </a:pPr>
            <a:r>
              <a:rPr lang="en-US" sz="3200" dirty="0">
                <a:solidFill>
                  <a:schemeClr val="bg2">
                    <a:lumMod val="50000"/>
                  </a:schemeClr>
                </a:solidFill>
              </a:rPr>
              <a:t>Internet Routing</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Hierarchical routing </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Intra-ISP routing: </a:t>
            </a:r>
            <a:r>
              <a:rPr lang="en-US" sz="2800" dirty="0">
                <a:solidFill>
                  <a:schemeClr val="bg2">
                    <a:lumMod val="50000"/>
                  </a:schemeClr>
                </a:solidFill>
              </a:rPr>
              <a:t>OSPF</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Inter-ISP routing: </a:t>
            </a:r>
            <a:r>
              <a:rPr lang="en-US" sz="2800" dirty="0">
                <a:solidFill>
                  <a:schemeClr val="bg2">
                    <a:lumMod val="50000"/>
                  </a:schemeClr>
                </a:solidFill>
              </a:rPr>
              <a:t>BGP</a:t>
            </a:r>
          </a:p>
          <a:p>
            <a:pPr>
              <a:defRPr/>
            </a:pPr>
            <a:r>
              <a:rPr lang="en-US" sz="3200" dirty="0"/>
              <a:t>Internet Forwarding</a:t>
            </a:r>
          </a:p>
          <a:p>
            <a:pPr lvl="1">
              <a:spcBef>
                <a:spcPts val="400"/>
              </a:spcBef>
            </a:pPr>
            <a:r>
              <a:rPr lang="en-US" altLang="en-US" sz="2800" dirty="0">
                <a:ea typeface="ＭＳ Ｐゴシック" panose="020B0600070205080204" pitchFamily="34" charset="-128"/>
                <a:cs typeface="Arial" panose="020B0604020202020204" pitchFamily="34" charset="0"/>
              </a:rPr>
              <a:t>Destination-based forwarding</a:t>
            </a:r>
          </a:p>
        </p:txBody>
      </p:sp>
    </p:spTree>
    <p:extLst>
      <p:ext uri="{BB962C8B-B14F-4D97-AF65-F5344CB8AC3E}">
        <p14:creationId xmlns:p14="http://schemas.microsoft.com/office/powerpoint/2010/main" val="285040970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3046751"/>
          </a:xfrm>
        </p:spPr>
        <p:txBody>
          <a:bodyPr>
            <a:normAutofit/>
          </a:bodyPr>
          <a:lstStyle/>
          <a:p>
            <a:r>
              <a:rPr lang="en-US" altLang="en-US">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a:latin typeface="Calibri" panose="020F0502020204030204" pitchFamily="34" charset="0"/>
                <a:ea typeface="ＭＳ Ｐゴシック" panose="020B0600070205080204" pitchFamily="34" charset="-128"/>
                <a:cs typeface="ＭＳ Ｐゴシック" panose="020B0600070205080204" pitchFamily="34" charset="-128"/>
              </a:rPr>
              <a:t>defined by header fields</a:t>
            </a:r>
          </a:p>
          <a:p>
            <a:r>
              <a:rPr lang="en-US" altLang="en-US">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simple </a:t>
            </a:r>
            <a:r>
              <a:rPr lang="en-US" altLang="en-US">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a:solidFill>
                  <a:srgbClr val="0000A8"/>
                </a:solidFill>
                <a:latin typeface="Calibri" panose="020F0502020204030204" pitchFamily="34" charset="0"/>
                <a:ea typeface="ＭＳ Ｐゴシック" panose="020B0600070205080204" pitchFamily="34" charset="-128"/>
              </a:rPr>
              <a:t>match:</a:t>
            </a:r>
            <a:r>
              <a:rPr lang="en-US" altLang="en-US">
                <a:solidFill>
                  <a:srgbClr val="000090"/>
                </a:solidFill>
                <a:latin typeface="Calibri" panose="020F0502020204030204" pitchFamily="34" charset="0"/>
                <a:ea typeface="ＭＳ Ｐゴシック" panose="020B0600070205080204" pitchFamily="34" charset="-128"/>
              </a:rPr>
              <a:t> </a:t>
            </a:r>
            <a:r>
              <a:rPr lang="en-US" altLang="en-US">
                <a:latin typeface="Calibri" panose="020F0502020204030204" pitchFamily="34" charset="0"/>
                <a:ea typeface="ＭＳ Ｐゴシック" panose="020B0600070205080204" pitchFamily="34" charset="-128"/>
              </a:rPr>
              <a:t>pattern</a:t>
            </a:r>
            <a:r>
              <a:rPr lang="en-US" altLang="en-US">
                <a:solidFill>
                  <a:srgbClr val="000090"/>
                </a:solidFill>
                <a:latin typeface="Calibri" panose="020F0502020204030204" pitchFamily="34" charset="0"/>
                <a:ea typeface="ＭＳ Ｐゴシック" panose="020B0600070205080204" pitchFamily="34" charset="-128"/>
              </a:rPr>
              <a:t> </a:t>
            </a:r>
            <a:r>
              <a:rPr lang="en-US" altLang="en-US">
                <a:latin typeface="Calibri" panose="020F0502020204030204" pitchFamily="34" charset="0"/>
                <a:ea typeface="ＭＳ Ｐゴシック" panose="020B0600070205080204" pitchFamily="34" charset="-128"/>
              </a:rPr>
              <a:t>values in packet header fields</a:t>
            </a:r>
          </a:p>
          <a:p>
            <a:pPr lvl="1"/>
            <a:r>
              <a:rPr lang="en-US" altLang="en-US">
                <a:solidFill>
                  <a:srgbClr val="0000A8"/>
                </a:solidFill>
                <a:latin typeface="Calibri" panose="020F0502020204030204" pitchFamily="34" charset="0"/>
                <a:ea typeface="ＭＳ Ｐゴシック" panose="020B0600070205080204" pitchFamily="34" charset="-128"/>
              </a:rPr>
              <a:t>actions: </a:t>
            </a:r>
            <a:r>
              <a:rPr lang="en-US" altLang="en-US">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a:solidFill>
                  <a:srgbClr val="0000A8"/>
                </a:solidFill>
                <a:latin typeface="Calibri" panose="020F0502020204030204" pitchFamily="34" charset="0"/>
                <a:ea typeface="ＭＳ Ｐゴシック" panose="020B0600070205080204" pitchFamily="34" charset="-128"/>
              </a:rPr>
              <a:t>priority: </a:t>
            </a:r>
            <a:r>
              <a:rPr lang="en-US" altLang="en-US">
                <a:latin typeface="Calibri" panose="020F0502020204030204" pitchFamily="34" charset="0"/>
                <a:ea typeface="ＭＳ Ｐゴシック" panose="020B0600070205080204" pitchFamily="34" charset="-128"/>
              </a:rPr>
              <a:t>disambiguate overlapping patterns</a:t>
            </a:r>
          </a:p>
          <a:p>
            <a:pPr lvl="1"/>
            <a:r>
              <a:rPr lang="en-US" altLang="en-US">
                <a:solidFill>
                  <a:srgbClr val="0000A8"/>
                </a:solidFill>
                <a:latin typeface="Calibri" panose="020F0502020204030204" pitchFamily="34" charset="0"/>
                <a:ea typeface="ＭＳ Ｐゴシック" panose="020B0600070205080204" pitchFamily="34" charset="-128"/>
              </a:rPr>
              <a:t>counters: </a:t>
            </a:r>
            <a:r>
              <a:rPr lang="en-US" altLang="en-US">
                <a:latin typeface="Calibri" panose="020F0502020204030204" pitchFamily="34" charset="0"/>
                <a:ea typeface="ＭＳ Ｐゴシック" panose="020B0600070205080204" pitchFamily="34" charset="-128"/>
              </a:rPr>
              <a:t>#bytes and #packets</a:t>
            </a:r>
          </a:p>
        </p:txBody>
      </p:sp>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70AE0A89-AC33-BF4C-92BE-57E02010D08E}"/>
              </a:ext>
            </a:extLst>
          </p:cNvPr>
          <p:cNvSpPr txBox="1"/>
          <p:nvPr/>
        </p:nvSpPr>
        <p:spPr>
          <a:xfrm>
            <a:off x="1828800" y="5870713"/>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1</a:t>
            </a:r>
          </a:p>
        </p:txBody>
      </p:sp>
      <p:sp>
        <p:nvSpPr>
          <p:cNvPr id="31" name="TextBox 30">
            <a:extLst>
              <a:ext uri="{FF2B5EF4-FFF2-40B4-BE49-F238E27FC236}">
                <a16:creationId xmlns:a16="http://schemas.microsoft.com/office/drawing/2014/main" id="{4E53A182-ED02-724B-B717-34A471A9D7DC}"/>
              </a:ext>
            </a:extLst>
          </p:cNvPr>
          <p:cNvSpPr txBox="1"/>
          <p:nvPr/>
        </p:nvSpPr>
        <p:spPr>
          <a:xfrm>
            <a:off x="4340087" y="636766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2</a:t>
            </a:r>
          </a:p>
        </p:txBody>
      </p:sp>
      <p:sp>
        <p:nvSpPr>
          <p:cNvPr id="32" name="TextBox 31">
            <a:extLst>
              <a:ext uri="{FF2B5EF4-FFF2-40B4-BE49-F238E27FC236}">
                <a16:creationId xmlns:a16="http://schemas.microsoft.com/office/drawing/2014/main" id="{55EDB1F3-36CA-944D-979C-CE1587B157B4}"/>
              </a:ext>
            </a:extLst>
          </p:cNvPr>
          <p:cNvSpPr txBox="1"/>
          <p:nvPr/>
        </p:nvSpPr>
        <p:spPr>
          <a:xfrm>
            <a:off x="4784035" y="614900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3</a:t>
            </a:r>
          </a:p>
        </p:txBody>
      </p:sp>
      <p:sp>
        <p:nvSpPr>
          <p:cNvPr id="33" name="TextBox 32">
            <a:extLst>
              <a:ext uri="{FF2B5EF4-FFF2-40B4-BE49-F238E27FC236}">
                <a16:creationId xmlns:a16="http://schemas.microsoft.com/office/drawing/2014/main" id="{C4464804-CC10-384C-AEB4-90FDA3AE9F07}"/>
              </a:ext>
            </a:extLst>
          </p:cNvPr>
          <p:cNvSpPr txBox="1"/>
          <p:nvPr/>
        </p:nvSpPr>
        <p:spPr>
          <a:xfrm>
            <a:off x="4565375" y="5784575"/>
            <a:ext cx="30168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4</a:t>
            </a:r>
          </a:p>
        </p:txBody>
      </p:sp>
      <p:grpSp>
        <p:nvGrpSpPr>
          <p:cNvPr id="25" name="Group 24">
            <a:extLst>
              <a:ext uri="{FF2B5EF4-FFF2-40B4-BE49-F238E27FC236}">
                <a16:creationId xmlns:a16="http://schemas.microsoft.com/office/drawing/2014/main" id="{B3064E8A-1F8D-3347-A456-A767F49DA813}"/>
              </a:ext>
            </a:extLst>
          </p:cNvPr>
          <p:cNvGrpSpPr/>
          <p:nvPr/>
        </p:nvGrpSpPr>
        <p:grpSpPr>
          <a:xfrm>
            <a:off x="4533981" y="4345979"/>
            <a:ext cx="6820091" cy="1571138"/>
            <a:chOff x="4518991" y="4315999"/>
            <a:chExt cx="6820091" cy="1571138"/>
          </a:xfrm>
        </p:grpSpPr>
        <p:sp>
          <p:nvSpPr>
            <p:cNvPr id="29" name="TextBox 32">
              <a:extLst>
                <a:ext uri="{FF2B5EF4-FFF2-40B4-BE49-F238E27FC236}">
                  <a16:creationId xmlns:a16="http://schemas.microsoft.com/office/drawing/2014/main" id="{B82879F5-A8E9-4742-AC89-B09339E85093}"/>
                </a:ext>
              </a:extLst>
            </p:cNvPr>
            <p:cNvSpPr txBox="1">
              <a:spLocks noChangeArrowheads="1"/>
            </p:cNvSpPr>
            <p:nvPr/>
          </p:nvSpPr>
          <p:spPr bwMode="auto">
            <a:xfrm>
              <a:off x="7424876" y="5517805"/>
              <a:ext cx="13131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 wildcard</a:t>
              </a:r>
            </a:p>
          </p:txBody>
        </p:sp>
        <p:sp>
          <p:nvSpPr>
            <p:cNvPr id="16" name="Freeform 15">
              <a:extLst>
                <a:ext uri="{FF2B5EF4-FFF2-40B4-BE49-F238E27FC236}">
                  <a16:creationId xmlns:a16="http://schemas.microsoft.com/office/drawing/2014/main" id="{C156E13C-C349-EC4C-B479-040B1712E32E}"/>
                </a:ext>
              </a:extLst>
            </p:cNvPr>
            <p:cNvSpPr/>
            <p:nvPr/>
          </p:nvSpPr>
          <p:spPr>
            <a:xfrm>
              <a:off x="4518991" y="4320209"/>
              <a:ext cx="808383" cy="1497495"/>
            </a:xfrm>
            <a:custGeom>
              <a:avLst/>
              <a:gdLst>
                <a:gd name="connsiteX0" fmla="*/ 13252 w 808383"/>
                <a:gd name="connsiteY0" fmla="*/ 1497495 h 1497495"/>
                <a:gd name="connsiteX1" fmla="*/ 808383 w 808383"/>
                <a:gd name="connsiteY1" fmla="*/ 1192695 h 1497495"/>
                <a:gd name="connsiteX2" fmla="*/ 795131 w 808383"/>
                <a:gd name="connsiteY2" fmla="*/ 0 h 1497495"/>
                <a:gd name="connsiteX3" fmla="*/ 0 w 808383"/>
                <a:gd name="connsiteY3" fmla="*/ 887895 h 1497495"/>
                <a:gd name="connsiteX4" fmla="*/ 13252 w 808383"/>
                <a:gd name="connsiteY4" fmla="*/ 1497495 h 1497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383" h="1497495">
                  <a:moveTo>
                    <a:pt x="13252" y="1497495"/>
                  </a:moveTo>
                  <a:lnTo>
                    <a:pt x="808383" y="1192695"/>
                  </a:lnTo>
                  <a:lnTo>
                    <a:pt x="795131" y="0"/>
                  </a:lnTo>
                  <a:lnTo>
                    <a:pt x="0" y="887895"/>
                  </a:lnTo>
                  <a:lnTo>
                    <a:pt x="13252" y="1497495"/>
                  </a:lnTo>
                  <a:close/>
                </a:path>
              </a:pathLst>
            </a:custGeom>
            <a:gradFill>
              <a:gsLst>
                <a:gs pos="0">
                  <a:schemeClr val="bg1">
                    <a:lumMod val="95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FE279AE1-4F6D-FA4B-8F69-D1B6D664A081}"/>
                </a:ext>
              </a:extLst>
            </p:cNvPr>
            <p:cNvCxnSpPr>
              <a:cxnSpLocks/>
            </p:cNvCxnSpPr>
            <p:nvPr/>
          </p:nvCxnSpPr>
          <p:spPr>
            <a:xfrm>
              <a:off x="8691768" y="4315999"/>
              <a:ext cx="0" cy="1200150"/>
            </a:xfrm>
            <a:prstGeom prst="line">
              <a:avLst/>
            </a:prstGeom>
            <a:ln w="254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8" name="Rectangle 22">
              <a:extLst>
                <a:ext uri="{FF2B5EF4-FFF2-40B4-BE49-F238E27FC236}">
                  <a16:creationId xmlns:a16="http://schemas.microsoft.com/office/drawing/2014/main" id="{1EA29FD6-93E2-D248-8287-1EF1A763B1AB}"/>
                </a:ext>
              </a:extLst>
            </p:cNvPr>
            <p:cNvSpPr>
              <a:spLocks/>
            </p:cNvSpPr>
            <p:nvPr/>
          </p:nvSpPr>
          <p:spPr bwMode="auto">
            <a:xfrm>
              <a:off x="5318056" y="4334323"/>
              <a:ext cx="3362117" cy="1191833"/>
            </a:xfrm>
            <a:prstGeom prst="rect">
              <a:avLst/>
            </a:prstGeom>
            <a:solidFill>
              <a:srgbClr val="BBE0E3"/>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40" name="Rectangle 24">
              <a:extLst>
                <a:ext uri="{FF2B5EF4-FFF2-40B4-BE49-F238E27FC236}">
                  <a16:creationId xmlns:a16="http://schemas.microsoft.com/office/drawing/2014/main" id="{84DD72A2-6599-5A4C-9EC1-40B227E8352F}"/>
                </a:ext>
              </a:extLst>
            </p:cNvPr>
            <p:cNvSpPr>
              <a:spLocks/>
            </p:cNvSpPr>
            <p:nvPr/>
          </p:nvSpPr>
          <p:spPr bwMode="auto">
            <a:xfrm>
              <a:off x="8712339" y="4334323"/>
              <a:ext cx="2618270" cy="1191834"/>
            </a:xfrm>
            <a:prstGeom prst="rect">
              <a:avLst/>
            </a:prstGeom>
            <a:solidFill>
              <a:schemeClr val="accent6">
                <a:lumMod val="20000"/>
                <a:lumOff val="80000"/>
              </a:schemeClr>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28" name="Rectangle 27">
              <a:extLst>
                <a:ext uri="{FF2B5EF4-FFF2-40B4-BE49-F238E27FC236}">
                  <a16:creationId xmlns:a16="http://schemas.microsoft.com/office/drawing/2014/main" id="{CD5AE70A-DF8A-054F-8D4E-AC00C36D05F1}"/>
                </a:ext>
              </a:extLst>
            </p:cNvPr>
            <p:cNvSpPr>
              <a:spLocks noChangeArrowheads="1"/>
            </p:cNvSpPr>
            <p:nvPr/>
          </p:nvSpPr>
          <p:spPr bwMode="auto">
            <a:xfrm>
              <a:off x="5322405" y="5059180"/>
              <a:ext cx="5981700" cy="461665"/>
            </a:xfrm>
            <a:prstGeom prst="rect">
              <a:avLst/>
            </a:prstGeom>
            <a:noFill/>
            <a:ln w="25400">
              <a:noFill/>
              <a:miter lim="800000"/>
              <a:headEnd/>
              <a:tailEnd/>
            </a:ln>
            <a:effectLst/>
          </p:spPr>
          <p:txBody>
            <a:bodyPr wrap="square">
              <a:spAutoFit/>
            </a:bodyPr>
            <a:lstStyle/>
            <a:p>
              <a:pPr marL="457200" marR="0" lvl="0" indent="-4572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charset="0"/>
                  <a:ea typeface="ヒラギノ角ゴ Pro W3" charset="0"/>
                  <a:cs typeface="ヒラギノ角ゴ Pro W3" charset="0"/>
                  <a:sym typeface="Wingdings" charset="0"/>
                </a:rPr>
                <a:t>src=10.1.2.3, dest=*.*.*.*     send to controller</a:t>
              </a:r>
              <a:endParaRPr kumimoji="0" lang="en-US" sz="2400" b="0" i="0" u="none" strike="noStrike" kern="1200" cap="none" spc="0" normalizeH="0" baseline="0" noProof="0">
                <a:ln>
                  <a:noFill/>
                </a:ln>
                <a:solidFill>
                  <a:srgbClr val="000000"/>
                </a:solidFill>
                <a:effectLst/>
                <a:uLnTx/>
                <a:uFillTx/>
                <a:latin typeface="Calibri" charset="0"/>
                <a:ea typeface="ヒラギノ角ゴ Pro W3" charset="0"/>
                <a:cs typeface="ヒラギノ角ゴ Pro W3" charset="0"/>
              </a:endParaRPr>
            </a:p>
          </p:txBody>
        </p:sp>
        <p:sp>
          <p:nvSpPr>
            <p:cNvPr id="35" name="Rectangle 34">
              <a:extLst>
                <a:ext uri="{FF2B5EF4-FFF2-40B4-BE49-F238E27FC236}">
                  <a16:creationId xmlns:a16="http://schemas.microsoft.com/office/drawing/2014/main" id="{F6354FF9-2E1C-0D4C-B7EA-2B8179A518FA}"/>
                </a:ext>
              </a:extLst>
            </p:cNvPr>
            <p:cNvSpPr>
              <a:spLocks noChangeArrowheads="1"/>
            </p:cNvSpPr>
            <p:nvPr/>
          </p:nvSpPr>
          <p:spPr bwMode="auto">
            <a:xfrm>
              <a:off x="5339894" y="4686925"/>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charset="0"/>
                  <a:ea typeface="ヒラギノ角ゴ Pro W3" charset="0"/>
                  <a:cs typeface="ヒラギノ角ゴ Pro W3" charset="0"/>
                </a:rPr>
                <a:t>src=1.2.*.*, dest=*.*.*.* </a:t>
              </a:r>
              <a:r>
                <a:rPr kumimoji="0" lang="en-US" sz="2400" b="0" i="0" u="none" strike="noStrike" kern="1200" cap="none" spc="0" normalizeH="0" baseline="0" noProof="0">
                  <a:ln>
                    <a:noFill/>
                  </a:ln>
                  <a:solidFill>
                    <a:srgbClr val="000000"/>
                  </a:solidFill>
                  <a:effectLst/>
                  <a:uLnTx/>
                  <a:uFillTx/>
                  <a:latin typeface="Calibri" charset="0"/>
                  <a:ea typeface="ヒラギノ角ゴ Pro W3" charset="0"/>
                  <a:cs typeface="ヒラギノ角ゴ Pro W3" charset="0"/>
                  <a:sym typeface="Wingdings" charset="0"/>
                </a:rPr>
                <a:t>      drop                        </a:t>
              </a:r>
            </a:p>
          </p:txBody>
        </p:sp>
        <p:sp>
          <p:nvSpPr>
            <p:cNvPr id="36" name="Rectangle 35">
              <a:extLst>
                <a:ext uri="{FF2B5EF4-FFF2-40B4-BE49-F238E27FC236}">
                  <a16:creationId xmlns:a16="http://schemas.microsoft.com/office/drawing/2014/main" id="{0CDCE6C5-716F-694B-9C85-A61362F1BC8D}"/>
                </a:ext>
              </a:extLst>
            </p:cNvPr>
            <p:cNvSpPr>
              <a:spLocks noChangeArrowheads="1"/>
            </p:cNvSpPr>
            <p:nvPr/>
          </p:nvSpPr>
          <p:spPr bwMode="auto">
            <a:xfrm>
              <a:off x="5357382" y="4344648"/>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charset="0"/>
                  <a:ea typeface="ヒラギノ角ゴ Pro W3" charset="0"/>
                  <a:cs typeface="ヒラギノ角ゴ Pro W3" charset="0"/>
                  <a:sym typeface="Wingdings" charset="0"/>
                </a:rPr>
                <a:t>src = *.*.*.*, dest=3.4.*.*     forward(2)</a:t>
              </a:r>
            </a:p>
          </p:txBody>
        </p:sp>
      </p:grpSp>
      <p:sp>
        <p:nvSpPr>
          <p:cNvPr id="39" name="Title 2">
            <a:extLst>
              <a:ext uri="{FF2B5EF4-FFF2-40B4-BE49-F238E27FC236}">
                <a16:creationId xmlns:a16="http://schemas.microsoft.com/office/drawing/2014/main" id="{298945D1-38C0-AB46-AD5B-F3852F9BA79A}"/>
              </a:ext>
            </a:extLst>
          </p:cNvPr>
          <p:cNvSpPr>
            <a:spLocks noGrp="1"/>
          </p:cNvSpPr>
          <p:nvPr>
            <p:ph type="title"/>
          </p:nvPr>
        </p:nvSpPr>
        <p:spPr>
          <a:xfrm>
            <a:off x="838200" y="345805"/>
            <a:ext cx="10515600" cy="894622"/>
          </a:xfrm>
        </p:spPr>
        <p:txBody>
          <a:bodyPr>
            <a:normAutofit/>
          </a:bodyPr>
          <a:lstStyle/>
          <a:p>
            <a:r>
              <a:rPr lang="en-US" sz="4800"/>
              <a:t>Flow table abstraction</a:t>
            </a:r>
          </a:p>
        </p:txBody>
      </p:sp>
    </p:spTree>
    <p:extLst>
      <p:ext uri="{BB962C8B-B14F-4D97-AF65-F5344CB8AC3E}">
        <p14:creationId xmlns:p14="http://schemas.microsoft.com/office/powerpoint/2010/main" val="668800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a:t>OpenFlow: flow table entries</a:t>
            </a:r>
          </a:p>
        </p:txBody>
      </p:sp>
      <p:sp>
        <p:nvSpPr>
          <p:cNvPr id="111" name="Rectangle 22">
            <a:extLst>
              <a:ext uri="{FF2B5EF4-FFF2-40B4-BE49-F238E27FC236}">
                <a16:creationId xmlns:a16="http://schemas.microsoft.com/office/drawing/2014/main" id="{0AD70559-AC7C-9947-AC45-23DE9B6E4A95}"/>
              </a:ext>
            </a:extLst>
          </p:cNvPr>
          <p:cNvSpPr>
            <a:spLocks/>
          </p:cNvSpPr>
          <p:nvPr/>
        </p:nvSpPr>
        <p:spPr bwMode="auto">
          <a:xfrm>
            <a:off x="2071274" y="1501983"/>
            <a:ext cx="1446212" cy="687387"/>
          </a:xfrm>
          <a:prstGeom prst="rect">
            <a:avLst/>
          </a:prstGeom>
          <a:solidFill>
            <a:srgbClr val="BBE0E3"/>
          </a:solidFill>
          <a:ln w="12700">
            <a:solidFill>
              <a:srgbClr val="0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2" name="Rectangle 23">
            <a:extLst>
              <a:ext uri="{FF2B5EF4-FFF2-40B4-BE49-F238E27FC236}">
                <a16:creationId xmlns:a16="http://schemas.microsoft.com/office/drawing/2014/main" id="{5DB35E10-A1A0-7045-B47B-6F16D607C190}"/>
              </a:ext>
            </a:extLst>
          </p:cNvPr>
          <p:cNvSpPr>
            <a:spLocks/>
          </p:cNvSpPr>
          <p:nvPr/>
        </p:nvSpPr>
        <p:spPr bwMode="auto">
          <a:xfrm>
            <a:off x="2412586" y="1705589"/>
            <a:ext cx="5993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t>Match</a:t>
            </a:r>
          </a:p>
        </p:txBody>
      </p:sp>
      <p:sp>
        <p:nvSpPr>
          <p:cNvPr id="113" name="Rectangle 24">
            <a:extLst>
              <a:ext uri="{FF2B5EF4-FFF2-40B4-BE49-F238E27FC236}">
                <a16:creationId xmlns:a16="http://schemas.microsoft.com/office/drawing/2014/main" id="{BE807A08-7FD9-9545-85F5-D6F935F202EE}"/>
              </a:ext>
            </a:extLst>
          </p:cNvPr>
          <p:cNvSpPr>
            <a:spLocks/>
          </p:cNvSpPr>
          <p:nvPr/>
        </p:nvSpPr>
        <p:spPr bwMode="auto">
          <a:xfrm>
            <a:off x="3517486" y="1501983"/>
            <a:ext cx="1446213" cy="687387"/>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4" name="Rectangle 25">
            <a:extLst>
              <a:ext uri="{FF2B5EF4-FFF2-40B4-BE49-F238E27FC236}">
                <a16:creationId xmlns:a16="http://schemas.microsoft.com/office/drawing/2014/main" id="{85913BFC-51C9-314A-ABD6-4F034C9B256A}"/>
              </a:ext>
            </a:extLst>
          </p:cNvPr>
          <p:cNvSpPr>
            <a:spLocks/>
          </p:cNvSpPr>
          <p:nvPr/>
        </p:nvSpPr>
        <p:spPr bwMode="auto">
          <a:xfrm>
            <a:off x="3690524" y="1705183"/>
            <a:ext cx="6032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t>Action</a:t>
            </a:r>
          </a:p>
        </p:txBody>
      </p:sp>
      <p:sp>
        <p:nvSpPr>
          <p:cNvPr id="115" name="Rectangle 26">
            <a:extLst>
              <a:ext uri="{FF2B5EF4-FFF2-40B4-BE49-F238E27FC236}">
                <a16:creationId xmlns:a16="http://schemas.microsoft.com/office/drawing/2014/main" id="{16236DDC-2598-9646-B25C-B30C4DFC7CB1}"/>
              </a:ext>
            </a:extLst>
          </p:cNvPr>
          <p:cNvSpPr>
            <a:spLocks/>
          </p:cNvSpPr>
          <p:nvPr/>
        </p:nvSpPr>
        <p:spPr bwMode="auto">
          <a:xfrm>
            <a:off x="4963699" y="1501983"/>
            <a:ext cx="1447800" cy="687387"/>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27">
            <a:extLst>
              <a:ext uri="{FF2B5EF4-FFF2-40B4-BE49-F238E27FC236}">
                <a16:creationId xmlns:a16="http://schemas.microsoft.com/office/drawing/2014/main" id="{9C8898B1-B74A-254A-929E-364CFA1886A8}"/>
              </a:ext>
            </a:extLst>
          </p:cNvPr>
          <p:cNvSpPr>
            <a:spLocks/>
          </p:cNvSpPr>
          <p:nvPr/>
        </p:nvSpPr>
        <p:spPr bwMode="auto">
          <a:xfrm>
            <a:off x="5403642" y="1705183"/>
            <a:ext cx="4603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t>Stats</a:t>
            </a:r>
          </a:p>
        </p:txBody>
      </p:sp>
      <p:grpSp>
        <p:nvGrpSpPr>
          <p:cNvPr id="18" name="Group 17">
            <a:extLst>
              <a:ext uri="{FF2B5EF4-FFF2-40B4-BE49-F238E27FC236}">
                <a16:creationId xmlns:a16="http://schemas.microsoft.com/office/drawing/2014/main" id="{59F896C2-F45F-994F-85B3-1277A3B273B4}"/>
              </a:ext>
            </a:extLst>
          </p:cNvPr>
          <p:cNvGrpSpPr/>
          <p:nvPr/>
        </p:nvGrpSpPr>
        <p:grpSpPr>
          <a:xfrm>
            <a:off x="3169824" y="2200944"/>
            <a:ext cx="5634037" cy="2162712"/>
            <a:chOff x="3169824" y="2200944"/>
            <a:chExt cx="5634037" cy="2162712"/>
          </a:xfrm>
        </p:grpSpPr>
        <p:sp>
          <p:nvSpPr>
            <p:cNvPr id="117" name="Rectangle 28">
              <a:extLst>
                <a:ext uri="{FF2B5EF4-FFF2-40B4-BE49-F238E27FC236}">
                  <a16:creationId xmlns:a16="http://schemas.microsoft.com/office/drawing/2014/main" id="{9266D65C-F99C-1F43-8034-2A04FEF53866}"/>
                </a:ext>
              </a:extLst>
            </p:cNvPr>
            <p:cNvSpPr>
              <a:spLocks/>
            </p:cNvSpPr>
            <p:nvPr/>
          </p:nvSpPr>
          <p:spPr bwMode="auto">
            <a:xfrm>
              <a:off x="3169824" y="2967245"/>
              <a:ext cx="5634037" cy="1396411"/>
            </a:xfrm>
            <a:prstGeom prst="rect">
              <a:avLst/>
            </a:prstGeom>
            <a:solidFill>
              <a:schemeClr val="accent6">
                <a:lumMod val="20000"/>
                <a:lumOff val="80000"/>
              </a:schemeClr>
            </a:solidFill>
            <a:ln w="12700">
              <a:solidFill>
                <a:srgbClr val="697D3A"/>
              </a:solidFill>
              <a:miter lim="800000"/>
              <a:headEnd/>
              <a:tailEnd/>
            </a:ln>
          </p:spPr>
          <p:txBody>
            <a:bodyPr lIns="0" tIns="0" rIns="0" bIns="0" anchor="ctr"/>
            <a:lstStyle>
              <a:lvl1pPr marL="357188" indent="-330200"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t>Forward packet to port(s)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t>Drop packet</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t>Modify fields in header(s)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t>Encapsulate and forward to controller</a:t>
              </a:r>
            </a:p>
          </p:txBody>
        </p:sp>
        <p:sp>
          <p:nvSpPr>
            <p:cNvPr id="119" name="Line 31">
              <a:extLst>
                <a:ext uri="{FF2B5EF4-FFF2-40B4-BE49-F238E27FC236}">
                  <a16:creationId xmlns:a16="http://schemas.microsoft.com/office/drawing/2014/main" id="{52B512E6-14A5-1848-BD25-C203B04E8EEA}"/>
                </a:ext>
              </a:extLst>
            </p:cNvPr>
            <p:cNvSpPr>
              <a:spLocks noChangeShapeType="1"/>
            </p:cNvSpPr>
            <p:nvPr/>
          </p:nvSpPr>
          <p:spPr bwMode="auto">
            <a:xfrm>
              <a:off x="3616272" y="2200944"/>
              <a:ext cx="1588" cy="75882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 name="Group 140">
            <a:extLst>
              <a:ext uri="{FF2B5EF4-FFF2-40B4-BE49-F238E27FC236}">
                <a16:creationId xmlns:a16="http://schemas.microsoft.com/office/drawing/2014/main" id="{A4B313E8-BEC4-FE4B-9D13-E1494E2C29CB}"/>
              </a:ext>
            </a:extLst>
          </p:cNvPr>
          <p:cNvGrpSpPr/>
          <p:nvPr/>
        </p:nvGrpSpPr>
        <p:grpSpPr>
          <a:xfrm>
            <a:off x="5035074" y="2200945"/>
            <a:ext cx="3044825" cy="623425"/>
            <a:chOff x="5116099" y="2200945"/>
            <a:chExt cx="3044825" cy="623425"/>
          </a:xfrm>
        </p:grpSpPr>
        <p:sp>
          <p:nvSpPr>
            <p:cNvPr id="120" name="Rectangle 32">
              <a:extLst>
                <a:ext uri="{FF2B5EF4-FFF2-40B4-BE49-F238E27FC236}">
                  <a16:creationId xmlns:a16="http://schemas.microsoft.com/office/drawing/2014/main" id="{D609C7D3-AFCA-CD4D-A9FA-199E674273FE}"/>
                </a:ext>
              </a:extLst>
            </p:cNvPr>
            <p:cNvSpPr>
              <a:spLocks/>
            </p:cNvSpPr>
            <p:nvPr/>
          </p:nvSpPr>
          <p:spPr bwMode="auto">
            <a:xfrm>
              <a:off x="5116099" y="2440195"/>
              <a:ext cx="3044825" cy="384175"/>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grpSp>
          <p:nvGrpSpPr>
            <p:cNvPr id="25" name="Group 24">
              <a:extLst>
                <a:ext uri="{FF2B5EF4-FFF2-40B4-BE49-F238E27FC236}">
                  <a16:creationId xmlns:a16="http://schemas.microsoft.com/office/drawing/2014/main" id="{8B95579B-B620-2543-AF1E-242CC2FF5E5D}"/>
                </a:ext>
              </a:extLst>
            </p:cNvPr>
            <p:cNvGrpSpPr/>
            <p:nvPr/>
          </p:nvGrpSpPr>
          <p:grpSpPr>
            <a:xfrm>
              <a:off x="5187757" y="2200945"/>
              <a:ext cx="2652492" cy="599613"/>
              <a:chOff x="5187757" y="2200945"/>
              <a:chExt cx="2652492" cy="599613"/>
            </a:xfrm>
          </p:grpSpPr>
          <p:sp>
            <p:nvSpPr>
              <p:cNvPr id="121" name="Rectangle 33">
                <a:extLst>
                  <a:ext uri="{FF2B5EF4-FFF2-40B4-BE49-F238E27FC236}">
                    <a16:creationId xmlns:a16="http://schemas.microsoft.com/office/drawing/2014/main" id="{75F85A0F-FD95-A049-B1DF-00E32B14CE21}"/>
                  </a:ext>
                </a:extLst>
              </p:cNvPr>
              <p:cNvSpPr>
                <a:spLocks/>
              </p:cNvSpPr>
              <p:nvPr/>
            </p:nvSpPr>
            <p:spPr bwMode="auto">
              <a:xfrm>
                <a:off x="5258974" y="2462420"/>
                <a:ext cx="2581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t>Packet + byte counters</a:t>
                </a:r>
              </a:p>
            </p:txBody>
          </p:sp>
          <p:sp>
            <p:nvSpPr>
              <p:cNvPr id="122" name="Line 34">
                <a:extLst>
                  <a:ext uri="{FF2B5EF4-FFF2-40B4-BE49-F238E27FC236}">
                    <a16:creationId xmlns:a16="http://schemas.microsoft.com/office/drawing/2014/main" id="{870022B4-CB13-CE41-AE1A-A4275A96B6D5}"/>
                  </a:ext>
                </a:extLst>
              </p:cNvPr>
              <p:cNvSpPr>
                <a:spLocks noChangeShapeType="1"/>
              </p:cNvSpPr>
              <p:nvPr/>
            </p:nvSpPr>
            <p:spPr bwMode="auto">
              <a:xfrm rot="10800000" flipH="1">
                <a:off x="5187757" y="2200945"/>
                <a:ext cx="1587" cy="23177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0" name="Group 9">
            <a:extLst>
              <a:ext uri="{FF2B5EF4-FFF2-40B4-BE49-F238E27FC236}">
                <a16:creationId xmlns:a16="http://schemas.microsoft.com/office/drawing/2014/main" id="{65D5C3D3-25BB-D54D-BCEB-FCA2C288C1FE}"/>
              </a:ext>
            </a:extLst>
          </p:cNvPr>
          <p:cNvGrpSpPr/>
          <p:nvPr/>
        </p:nvGrpSpPr>
        <p:grpSpPr>
          <a:xfrm>
            <a:off x="2117511" y="2200761"/>
            <a:ext cx="8446528" cy="3709144"/>
            <a:chOff x="2117511" y="2200761"/>
            <a:chExt cx="8446528" cy="3709144"/>
          </a:xfrm>
        </p:grpSpPr>
        <p:sp>
          <p:nvSpPr>
            <p:cNvPr id="79" name="文字方塊 29">
              <a:extLst>
                <a:ext uri="{FF2B5EF4-FFF2-40B4-BE49-F238E27FC236}">
                  <a16:creationId xmlns:a16="http://schemas.microsoft.com/office/drawing/2014/main" id="{064A0713-9D5B-6443-98A8-3EB2CC41AF85}"/>
                </a:ext>
              </a:extLst>
            </p:cNvPr>
            <p:cNvSpPr txBox="1">
              <a:spLocks noChangeArrowheads="1"/>
            </p:cNvSpPr>
            <p:nvPr/>
          </p:nvSpPr>
          <p:spPr bwMode="auto">
            <a:xfrm>
              <a:off x="2154100" y="4847642"/>
              <a:ext cx="242947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a:ln>
                    <a:noFill/>
                  </a:ln>
                  <a:solidFill>
                    <a:prstClr val="black"/>
                  </a:solidFill>
                  <a:effectLst/>
                  <a:uLnTx/>
                  <a:uFillTx/>
                  <a:latin typeface="Calibri" charset="0"/>
                  <a:ea typeface="新細明體" charset="0"/>
                </a:rPr>
                <a:t>Header fields to match:</a:t>
              </a:r>
              <a:endParaRPr kumimoji="0" lang="zh-TW" altLang="en-US" sz="1800" b="0" i="0" u="none" strike="noStrike" kern="1200" cap="none" spc="0" normalizeH="0" baseline="0" noProof="0">
                <a:ln>
                  <a:noFill/>
                </a:ln>
                <a:solidFill>
                  <a:prstClr val="black"/>
                </a:solidFill>
                <a:effectLst/>
                <a:uLnTx/>
                <a:uFillTx/>
                <a:latin typeface="Calibri" charset="0"/>
                <a:ea typeface="新細明體" charset="0"/>
              </a:endParaRPr>
            </a:p>
          </p:txBody>
        </p:sp>
        <p:sp>
          <p:nvSpPr>
            <p:cNvPr id="118" name="Line 30">
              <a:extLst>
                <a:ext uri="{FF2B5EF4-FFF2-40B4-BE49-F238E27FC236}">
                  <a16:creationId xmlns:a16="http://schemas.microsoft.com/office/drawing/2014/main" id="{77A0D0EE-2F6A-C542-92CB-4694F0C0D560}"/>
                </a:ext>
              </a:extLst>
            </p:cNvPr>
            <p:cNvSpPr>
              <a:spLocks noChangeShapeType="1"/>
            </p:cNvSpPr>
            <p:nvPr/>
          </p:nvSpPr>
          <p:spPr bwMode="auto">
            <a:xfrm>
              <a:off x="2127885" y="2200761"/>
              <a:ext cx="1858" cy="305414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矩形 15">
              <a:extLst>
                <a:ext uri="{FF2B5EF4-FFF2-40B4-BE49-F238E27FC236}">
                  <a16:creationId xmlns:a16="http://schemas.microsoft.com/office/drawing/2014/main" id="{CA379C48-5241-1340-B3EF-424003EEF91F}"/>
                </a:ext>
              </a:extLst>
            </p:cNvPr>
            <p:cNvSpPr/>
            <p:nvPr/>
          </p:nvSpPr>
          <p:spPr bwMode="auto">
            <a:xfrm>
              <a:off x="2117511" y="5262205"/>
              <a:ext cx="771961" cy="6477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Ingress Port</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4" name="矩形 17">
              <a:extLst>
                <a:ext uri="{FF2B5EF4-FFF2-40B4-BE49-F238E27FC236}">
                  <a16:creationId xmlns:a16="http://schemas.microsoft.com/office/drawing/2014/main" id="{EDDEBD12-93C8-C749-95E6-157B703157DF}"/>
                </a:ext>
              </a:extLst>
            </p:cNvPr>
            <p:cNvSpPr/>
            <p:nvPr/>
          </p:nvSpPr>
          <p:spPr bwMode="auto">
            <a:xfrm>
              <a:off x="288947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Src MAC</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5" name="矩形 18">
              <a:extLst>
                <a:ext uri="{FF2B5EF4-FFF2-40B4-BE49-F238E27FC236}">
                  <a16:creationId xmlns:a16="http://schemas.microsoft.com/office/drawing/2014/main" id="{BD494138-72F4-6849-A86F-6FAD87C96C5B}"/>
                </a:ext>
              </a:extLst>
            </p:cNvPr>
            <p:cNvSpPr/>
            <p:nvPr/>
          </p:nvSpPr>
          <p:spPr bwMode="auto">
            <a:xfrm>
              <a:off x="3544933"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Dst MAC</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6" name="矩形 19">
              <a:extLst>
                <a:ext uri="{FF2B5EF4-FFF2-40B4-BE49-F238E27FC236}">
                  <a16:creationId xmlns:a16="http://schemas.microsoft.com/office/drawing/2014/main" id="{89A4DCC1-6DF5-5340-A0A5-E76D4CDB272F}"/>
                </a:ext>
              </a:extLst>
            </p:cNvPr>
            <p:cNvSpPr/>
            <p:nvPr/>
          </p:nvSpPr>
          <p:spPr bwMode="auto">
            <a:xfrm>
              <a:off x="420039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Eth Type</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7" name="矩形 20">
              <a:extLst>
                <a:ext uri="{FF2B5EF4-FFF2-40B4-BE49-F238E27FC236}">
                  <a16:creationId xmlns:a16="http://schemas.microsoft.com/office/drawing/2014/main" id="{15670B19-5888-BF4A-8B11-FDBF006ADDB5}"/>
                </a:ext>
              </a:extLst>
            </p:cNvPr>
            <p:cNvSpPr/>
            <p:nvPr/>
          </p:nvSpPr>
          <p:spPr bwMode="auto">
            <a:xfrm>
              <a:off x="485585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 ID</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8" name="矩形 21">
              <a:extLst>
                <a:ext uri="{FF2B5EF4-FFF2-40B4-BE49-F238E27FC236}">
                  <a16:creationId xmlns:a16="http://schemas.microsoft.com/office/drawing/2014/main" id="{66D36742-74FB-594E-A690-B8C0858BCD8C}"/>
                </a:ext>
              </a:extLst>
            </p:cNvPr>
            <p:cNvSpPr/>
            <p:nvPr/>
          </p:nvSpPr>
          <p:spPr bwMode="auto">
            <a:xfrm>
              <a:off x="8068323"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ToS</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9" name="矩形 22">
              <a:extLst>
                <a:ext uri="{FF2B5EF4-FFF2-40B4-BE49-F238E27FC236}">
                  <a16:creationId xmlns:a16="http://schemas.microsoft.com/office/drawing/2014/main" id="{3B962E35-4FCE-4748-95D0-2BAC40159868}"/>
                </a:ext>
              </a:extLst>
            </p:cNvPr>
            <p:cNvSpPr/>
            <p:nvPr/>
          </p:nvSpPr>
          <p:spPr bwMode="auto">
            <a:xfrm>
              <a:off x="7437016"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Proto</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0" name="矩形 23">
              <a:extLst>
                <a:ext uri="{FF2B5EF4-FFF2-40B4-BE49-F238E27FC236}">
                  <a16:creationId xmlns:a16="http://schemas.microsoft.com/office/drawing/2014/main" id="{E0710398-489A-8E42-970A-84EBF2848538}"/>
                </a:ext>
              </a:extLst>
            </p:cNvPr>
            <p:cNvSpPr/>
            <p:nvPr/>
          </p:nvSpPr>
          <p:spPr bwMode="auto">
            <a:xfrm>
              <a:off x="6174401"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Src</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1" name="矩形 24">
              <a:extLst>
                <a:ext uri="{FF2B5EF4-FFF2-40B4-BE49-F238E27FC236}">
                  <a16:creationId xmlns:a16="http://schemas.microsoft.com/office/drawing/2014/main" id="{36A6156D-DEAC-CD48-AB2C-460617505DF1}"/>
                </a:ext>
              </a:extLst>
            </p:cNvPr>
            <p:cNvSpPr/>
            <p:nvPr/>
          </p:nvSpPr>
          <p:spPr bwMode="auto">
            <a:xfrm>
              <a:off x="6805709"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Dst</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2" name="矩形 25">
              <a:extLst>
                <a:ext uri="{FF2B5EF4-FFF2-40B4-BE49-F238E27FC236}">
                  <a16:creationId xmlns:a16="http://schemas.microsoft.com/office/drawing/2014/main" id="{1F3FF105-11DF-5A48-8361-56AEFF37DE1F}"/>
                </a:ext>
              </a:extLst>
            </p:cNvPr>
            <p:cNvSpPr/>
            <p:nvPr/>
          </p:nvSpPr>
          <p:spPr bwMode="auto">
            <a:xfrm>
              <a:off x="8706447"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TCP/UDP Src Port</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4" name="矩形 20">
              <a:extLst>
                <a:ext uri="{FF2B5EF4-FFF2-40B4-BE49-F238E27FC236}">
                  <a16:creationId xmlns:a16="http://schemas.microsoft.com/office/drawing/2014/main" id="{D4463F66-5C5E-EF4E-A286-CF91B7AD4661}"/>
                </a:ext>
              </a:extLst>
            </p:cNvPr>
            <p:cNvSpPr/>
            <p:nvPr/>
          </p:nvSpPr>
          <p:spPr bwMode="auto">
            <a:xfrm>
              <a:off x="5511311"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 Pri</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80" name="矩形 25">
              <a:extLst>
                <a:ext uri="{FF2B5EF4-FFF2-40B4-BE49-F238E27FC236}">
                  <a16:creationId xmlns:a16="http://schemas.microsoft.com/office/drawing/2014/main" id="{5FFDA9B9-54DA-4B46-8561-63255A4D55D6}"/>
                </a:ext>
              </a:extLst>
            </p:cNvPr>
            <p:cNvSpPr/>
            <p:nvPr/>
          </p:nvSpPr>
          <p:spPr bwMode="auto">
            <a:xfrm>
              <a:off x="9635243"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TCP/UDP Dst Port</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grpSp>
      <p:grpSp>
        <p:nvGrpSpPr>
          <p:cNvPr id="8" name="Group 7">
            <a:extLst>
              <a:ext uri="{FF2B5EF4-FFF2-40B4-BE49-F238E27FC236}">
                <a16:creationId xmlns:a16="http://schemas.microsoft.com/office/drawing/2014/main" id="{0AAA8A2A-F690-D842-B569-854551A89B38}"/>
              </a:ext>
            </a:extLst>
          </p:cNvPr>
          <p:cNvGrpSpPr/>
          <p:nvPr/>
        </p:nvGrpSpPr>
        <p:grpSpPr>
          <a:xfrm>
            <a:off x="2930744" y="6077944"/>
            <a:ext cx="3235564" cy="549153"/>
            <a:chOff x="2826569" y="5888454"/>
            <a:chExt cx="3235564" cy="549153"/>
          </a:xfrm>
        </p:grpSpPr>
        <p:sp>
          <p:nvSpPr>
            <p:cNvPr id="123" name="文字方塊 29">
              <a:extLst>
                <a:ext uri="{FF2B5EF4-FFF2-40B4-BE49-F238E27FC236}">
                  <a16:creationId xmlns:a16="http://schemas.microsoft.com/office/drawing/2014/main" id="{CCD38D10-94F8-8543-A3D8-19F75A2CBC5B}"/>
                </a:ext>
              </a:extLst>
            </p:cNvPr>
            <p:cNvSpPr txBox="1">
              <a:spLocks noChangeArrowheads="1"/>
            </p:cNvSpPr>
            <p:nvPr/>
          </p:nvSpPr>
          <p:spPr bwMode="auto">
            <a:xfrm>
              <a:off x="3946642" y="6069307"/>
              <a:ext cx="960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t>Link layer</a:t>
              </a:r>
              <a:endParaRPr kumimoji="0" lang="zh-TW"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5" name="Left Brace 4">
              <a:extLst>
                <a:ext uri="{FF2B5EF4-FFF2-40B4-BE49-F238E27FC236}">
                  <a16:creationId xmlns:a16="http://schemas.microsoft.com/office/drawing/2014/main" id="{DD20D7D2-8080-1144-84E2-DF0AE45A3E07}"/>
                </a:ext>
              </a:extLst>
            </p:cNvPr>
            <p:cNvSpPr/>
            <p:nvPr/>
          </p:nvSpPr>
          <p:spPr>
            <a:xfrm rot="16200000">
              <a:off x="4340578" y="4374445"/>
              <a:ext cx="207546" cy="3235564"/>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43E68CBD-0ADB-BF45-9811-313CB44A39FD}"/>
              </a:ext>
            </a:extLst>
          </p:cNvPr>
          <p:cNvGrpSpPr/>
          <p:nvPr/>
        </p:nvGrpSpPr>
        <p:grpSpPr>
          <a:xfrm>
            <a:off x="6210166" y="6082290"/>
            <a:ext cx="2473565" cy="543987"/>
            <a:chOff x="6105991" y="5892800"/>
            <a:chExt cx="2473565" cy="543987"/>
          </a:xfrm>
        </p:grpSpPr>
        <p:sp>
          <p:nvSpPr>
            <p:cNvPr id="139" name="文字方塊 29">
              <a:extLst>
                <a:ext uri="{FF2B5EF4-FFF2-40B4-BE49-F238E27FC236}">
                  <a16:creationId xmlns:a16="http://schemas.microsoft.com/office/drawing/2014/main" id="{3C4B37B7-4F49-904E-87DA-069F41CD9CD0}"/>
                </a:ext>
              </a:extLst>
            </p:cNvPr>
            <p:cNvSpPr txBox="1">
              <a:spLocks noChangeArrowheads="1"/>
            </p:cNvSpPr>
            <p:nvPr/>
          </p:nvSpPr>
          <p:spPr bwMode="auto">
            <a:xfrm>
              <a:off x="6643718" y="6066899"/>
              <a:ext cx="13509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t>Network layer</a:t>
              </a:r>
              <a:endParaRPr kumimoji="0" lang="zh-TW"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7" name="Left Brace 156">
              <a:extLst>
                <a:ext uri="{FF2B5EF4-FFF2-40B4-BE49-F238E27FC236}">
                  <a16:creationId xmlns:a16="http://schemas.microsoft.com/office/drawing/2014/main" id="{2D2F3565-EA7A-1048-A9F5-6FD46BB2FE7C}"/>
                </a:ext>
              </a:extLst>
            </p:cNvPr>
            <p:cNvSpPr/>
            <p:nvPr/>
          </p:nvSpPr>
          <p:spPr>
            <a:xfrm rot="16200000">
              <a:off x="7238352" y="4760439"/>
              <a:ext cx="208844" cy="2473565"/>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B7B89AF4-D2C6-ED49-82AF-7F843E59C1F4}"/>
              </a:ext>
            </a:extLst>
          </p:cNvPr>
          <p:cNvGrpSpPr/>
          <p:nvPr/>
        </p:nvGrpSpPr>
        <p:grpSpPr>
          <a:xfrm>
            <a:off x="8436668" y="6082290"/>
            <a:ext cx="2349500" cy="547817"/>
            <a:chOff x="8332493" y="5892800"/>
            <a:chExt cx="2349500" cy="547817"/>
          </a:xfrm>
        </p:grpSpPr>
        <p:sp>
          <p:nvSpPr>
            <p:cNvPr id="140" name="文字方塊 29">
              <a:extLst>
                <a:ext uri="{FF2B5EF4-FFF2-40B4-BE49-F238E27FC236}">
                  <a16:creationId xmlns:a16="http://schemas.microsoft.com/office/drawing/2014/main" id="{2ABD9CD2-B6D6-3E47-89C5-B96007AAF9F3}"/>
                </a:ext>
              </a:extLst>
            </p:cNvPr>
            <p:cNvSpPr txBox="1">
              <a:spLocks noChangeArrowheads="1"/>
            </p:cNvSpPr>
            <p:nvPr/>
          </p:nvSpPr>
          <p:spPr bwMode="auto">
            <a:xfrm>
              <a:off x="8332493" y="6070729"/>
              <a:ext cx="234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t>Transport layer</a:t>
              </a:r>
              <a:endParaRPr kumimoji="0" lang="zh-TW"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8" name="Left Brace 157">
              <a:extLst>
                <a:ext uri="{FF2B5EF4-FFF2-40B4-BE49-F238E27FC236}">
                  <a16:creationId xmlns:a16="http://schemas.microsoft.com/office/drawing/2014/main" id="{18486B04-E7B6-DC48-B5C3-FDA12199B810}"/>
                </a:ext>
              </a:extLst>
            </p:cNvPr>
            <p:cNvSpPr/>
            <p:nvPr/>
          </p:nvSpPr>
          <p:spPr>
            <a:xfrm rot="16200000">
              <a:off x="9405820" y="5104751"/>
              <a:ext cx="214489" cy="1790588"/>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106690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dissolv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1"/>
                                        </p:tgtEl>
                                        <p:attrNameLst>
                                          <p:attrName>style.visibility</p:attrName>
                                        </p:attrNameLst>
                                      </p:cBhvr>
                                      <p:to>
                                        <p:strVal val="visible"/>
                                      </p:to>
                                    </p:set>
                                    <p:animEffect transition="in" filter="dissolve">
                                      <p:cBhvr>
                                        <p:cTn id="32"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914400" y="248378"/>
            <a:ext cx="10515600" cy="894622"/>
          </a:xfrm>
        </p:spPr>
        <p:txBody>
          <a:bodyPr>
            <a:normAutofit/>
          </a:bodyPr>
          <a:lstStyle/>
          <a:p>
            <a:r>
              <a:rPr lang="en-US" sz="4800"/>
              <a:t>OpenFlow: examples</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798077" y="2691365"/>
            <a:ext cx="934278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IP datagrams destined to IP address  51.6.0.8 should be forwarded to router output port 6 </a:t>
            </a:r>
          </a:p>
        </p:txBody>
      </p:sp>
      <p:sp>
        <p:nvSpPr>
          <p:cNvPr id="175" name="Rectangle 2">
            <a:extLst>
              <a:ext uri="{FF2B5EF4-FFF2-40B4-BE49-F238E27FC236}">
                <a16:creationId xmlns:a16="http://schemas.microsoft.com/office/drawing/2014/main" id="{C661A0EE-3CAA-A148-951F-09D37CCB355B}"/>
              </a:ext>
            </a:extLst>
          </p:cNvPr>
          <p:cNvSpPr>
            <a:spLocks/>
          </p:cNvSpPr>
          <p:nvPr/>
        </p:nvSpPr>
        <p:spPr bwMode="auto">
          <a:xfrm>
            <a:off x="887520" y="4590922"/>
            <a:ext cx="778191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destined to TCP  port 22 (ssh port #)</a:t>
            </a:r>
          </a:p>
        </p:txBody>
      </p:sp>
      <p:sp>
        <p:nvSpPr>
          <p:cNvPr id="210" name="Rectangle 2">
            <a:extLst>
              <a:ext uri="{FF2B5EF4-FFF2-40B4-BE49-F238E27FC236}">
                <a16:creationId xmlns:a16="http://schemas.microsoft.com/office/drawing/2014/main" id="{EEA18CF9-70FA-D747-97D5-F01B3D51AB8F}"/>
              </a:ext>
            </a:extLst>
          </p:cNvPr>
          <p:cNvSpPr>
            <a:spLocks/>
          </p:cNvSpPr>
          <p:nvPr/>
        </p:nvSpPr>
        <p:spPr bwMode="auto">
          <a:xfrm>
            <a:off x="182298" y="6039302"/>
            <a:ext cx="706748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sent by host 128.119.1.1</a:t>
            </a:r>
          </a:p>
        </p:txBody>
      </p:sp>
      <p:grpSp>
        <p:nvGrpSpPr>
          <p:cNvPr id="4" name="Group 3">
            <a:extLst>
              <a:ext uri="{FF2B5EF4-FFF2-40B4-BE49-F238E27FC236}">
                <a16:creationId xmlns:a16="http://schemas.microsoft.com/office/drawing/2014/main" id="{2FB4CC91-5961-D74B-BEE0-5BC611D103E7}"/>
              </a:ext>
            </a:extLst>
          </p:cNvPr>
          <p:cNvGrpSpPr/>
          <p:nvPr/>
        </p:nvGrpSpPr>
        <p:grpSpPr>
          <a:xfrm>
            <a:off x="899508" y="1408083"/>
            <a:ext cx="8825324" cy="1339207"/>
            <a:chOff x="899508" y="1408083"/>
            <a:chExt cx="8825324" cy="1339207"/>
          </a:xfrm>
        </p:grpSpPr>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899508" y="1408083"/>
              <a:ext cx="37914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srgbClr val="000090"/>
                  </a:solidFill>
                  <a:effectLst/>
                  <a:uLnTx/>
                  <a:uFillTx/>
                  <a:latin typeface="Calibri" panose="020F0502020204030204"/>
                  <a:ea typeface="ＭＳ Ｐゴシック" panose="020B0600070205080204" pitchFamily="34" charset="-128"/>
                  <a:cs typeface="+mn-cs"/>
                </a:rPr>
                <a:t>Destination-based forwarding:</a:t>
              </a:r>
            </a:p>
          </p:txBody>
        </p:sp>
        <p:sp>
          <p:nvSpPr>
            <p:cNvPr id="55" name="Rectangle 3">
              <a:extLst>
                <a:ext uri="{FF2B5EF4-FFF2-40B4-BE49-F238E27FC236}">
                  <a16:creationId xmlns:a16="http://schemas.microsoft.com/office/drawing/2014/main" id="{7C8B6D8A-6BE8-4647-9654-07BE563C9B1E}"/>
                </a:ext>
              </a:extLst>
            </p:cNvPr>
            <p:cNvSpPr>
              <a:spLocks/>
            </p:cNvSpPr>
            <p:nvPr/>
          </p:nvSpPr>
          <p:spPr bwMode="auto">
            <a:xfrm>
              <a:off x="9145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79" name="Rectangle 27">
              <a:extLst>
                <a:ext uri="{FF2B5EF4-FFF2-40B4-BE49-F238E27FC236}">
                  <a16:creationId xmlns:a16="http://schemas.microsoft.com/office/drawing/2014/main" id="{E39ACBFE-5953-084E-8F77-0EB25D693A07}"/>
                </a:ext>
              </a:extLst>
            </p:cNvPr>
            <p:cNvSpPr>
              <a:spLocks/>
            </p:cNvSpPr>
            <p:nvPr/>
          </p:nvSpPr>
          <p:spPr bwMode="auto">
            <a:xfrm>
              <a:off x="15749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0" name="Rectangle 28">
              <a:extLst>
                <a:ext uri="{FF2B5EF4-FFF2-40B4-BE49-F238E27FC236}">
                  <a16:creationId xmlns:a16="http://schemas.microsoft.com/office/drawing/2014/main" id="{A850141C-A01C-844A-A1BF-3898D2F37F5F}"/>
                </a:ext>
              </a:extLst>
            </p:cNvPr>
            <p:cNvSpPr>
              <a:spLocks/>
            </p:cNvSpPr>
            <p:nvPr/>
          </p:nvSpPr>
          <p:spPr bwMode="auto">
            <a:xfrm>
              <a:off x="2003548" y="24209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1" name="Rectangle 29">
              <a:extLst>
                <a:ext uri="{FF2B5EF4-FFF2-40B4-BE49-F238E27FC236}">
                  <a16:creationId xmlns:a16="http://schemas.microsoft.com/office/drawing/2014/main" id="{FAB7056F-8C34-9141-B000-7855E5BAADDB}"/>
                </a:ext>
              </a:extLst>
            </p:cNvPr>
            <p:cNvSpPr>
              <a:spLocks/>
            </p:cNvSpPr>
            <p:nvPr/>
          </p:nvSpPr>
          <p:spPr bwMode="auto">
            <a:xfrm>
              <a:off x="2895723" y="24209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2" name="Rectangle 30">
              <a:extLst>
                <a:ext uri="{FF2B5EF4-FFF2-40B4-BE49-F238E27FC236}">
                  <a16:creationId xmlns:a16="http://schemas.microsoft.com/office/drawing/2014/main" id="{72C50015-7497-D942-AF54-C51884B6394E}"/>
                </a:ext>
              </a:extLst>
            </p:cNvPr>
            <p:cNvSpPr>
              <a:spLocks/>
            </p:cNvSpPr>
            <p:nvPr/>
          </p:nvSpPr>
          <p:spPr bwMode="auto">
            <a:xfrm>
              <a:off x="35577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3" name="Rectangle 31">
              <a:extLst>
                <a:ext uri="{FF2B5EF4-FFF2-40B4-BE49-F238E27FC236}">
                  <a16:creationId xmlns:a16="http://schemas.microsoft.com/office/drawing/2014/main" id="{DA496680-53BE-F546-95FD-109DD9F8E19F}"/>
                </a:ext>
              </a:extLst>
            </p:cNvPr>
            <p:cNvSpPr>
              <a:spLocks/>
            </p:cNvSpPr>
            <p:nvPr/>
          </p:nvSpPr>
          <p:spPr bwMode="auto">
            <a:xfrm>
              <a:off x="42181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4" name="Rectangle 32">
              <a:extLst>
                <a:ext uri="{FF2B5EF4-FFF2-40B4-BE49-F238E27FC236}">
                  <a16:creationId xmlns:a16="http://schemas.microsoft.com/office/drawing/2014/main" id="{D7ECA26F-CAE0-534E-9D1D-C3EF04FECE82}"/>
                </a:ext>
              </a:extLst>
            </p:cNvPr>
            <p:cNvSpPr>
              <a:spLocks/>
            </p:cNvSpPr>
            <p:nvPr/>
          </p:nvSpPr>
          <p:spPr bwMode="auto">
            <a:xfrm>
              <a:off x="5619044" y="2384457"/>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51.6.0.8</a:t>
              </a:r>
            </a:p>
          </p:txBody>
        </p:sp>
        <p:sp>
          <p:nvSpPr>
            <p:cNvPr id="85" name="Rectangle 33">
              <a:extLst>
                <a:ext uri="{FF2B5EF4-FFF2-40B4-BE49-F238E27FC236}">
                  <a16:creationId xmlns:a16="http://schemas.microsoft.com/office/drawing/2014/main" id="{29DFF160-B878-0A4E-BFAD-249619777992}"/>
                </a:ext>
              </a:extLst>
            </p:cNvPr>
            <p:cNvSpPr>
              <a:spLocks/>
            </p:cNvSpPr>
            <p:nvPr/>
          </p:nvSpPr>
          <p:spPr bwMode="auto">
            <a:xfrm>
              <a:off x="6288969"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6" name="Rectangle 34">
              <a:extLst>
                <a:ext uri="{FF2B5EF4-FFF2-40B4-BE49-F238E27FC236}">
                  <a16:creationId xmlns:a16="http://schemas.microsoft.com/office/drawing/2014/main" id="{4167C8E0-56A3-FC46-93E9-54F4DA679E78}"/>
                </a:ext>
              </a:extLst>
            </p:cNvPr>
            <p:cNvSpPr>
              <a:spLocks/>
            </p:cNvSpPr>
            <p:nvPr/>
          </p:nvSpPr>
          <p:spPr bwMode="auto">
            <a:xfrm>
              <a:off x="6949369" y="24209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7" name="Rectangle 35">
              <a:extLst>
                <a:ext uri="{FF2B5EF4-FFF2-40B4-BE49-F238E27FC236}">
                  <a16:creationId xmlns:a16="http://schemas.microsoft.com/office/drawing/2014/main" id="{281B26ED-A2EE-A54F-9252-8583B4CB8A7A}"/>
                </a:ext>
              </a:extLst>
            </p:cNvPr>
            <p:cNvSpPr>
              <a:spLocks/>
            </p:cNvSpPr>
            <p:nvPr/>
          </p:nvSpPr>
          <p:spPr bwMode="auto">
            <a:xfrm>
              <a:off x="7576455" y="24174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8" name="Rectangle 36">
              <a:extLst>
                <a:ext uri="{FF2B5EF4-FFF2-40B4-BE49-F238E27FC236}">
                  <a16:creationId xmlns:a16="http://schemas.microsoft.com/office/drawing/2014/main" id="{A5FAEAE2-0FFA-8A40-867D-054555F5B6A5}"/>
                </a:ext>
              </a:extLst>
            </p:cNvPr>
            <p:cNvSpPr>
              <a:spLocks/>
            </p:cNvSpPr>
            <p:nvPr/>
          </p:nvSpPr>
          <p:spPr bwMode="auto">
            <a:xfrm>
              <a:off x="8967593" y="236447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port6</a:t>
              </a:r>
            </a:p>
          </p:txBody>
        </p:sp>
        <p:grpSp>
          <p:nvGrpSpPr>
            <p:cNvPr id="2" name="Group 1">
              <a:extLst>
                <a:ext uri="{FF2B5EF4-FFF2-40B4-BE49-F238E27FC236}">
                  <a16:creationId xmlns:a16="http://schemas.microsoft.com/office/drawing/2014/main" id="{B612BAEA-BA2E-DA46-9549-B7E27B157F26}"/>
                </a:ext>
              </a:extLst>
            </p:cNvPr>
            <p:cNvGrpSpPr/>
            <p:nvPr/>
          </p:nvGrpSpPr>
          <p:grpSpPr>
            <a:xfrm>
              <a:off x="908298" y="1842896"/>
              <a:ext cx="8816534" cy="537306"/>
              <a:chOff x="908298" y="1842896"/>
              <a:chExt cx="8816534" cy="537306"/>
            </a:xfrm>
          </p:grpSpPr>
          <p:sp>
            <p:nvSpPr>
              <p:cNvPr id="112" name="Rectangle 5">
                <a:extLst>
                  <a:ext uri="{FF2B5EF4-FFF2-40B4-BE49-F238E27FC236}">
                    <a16:creationId xmlns:a16="http://schemas.microsoft.com/office/drawing/2014/main" id="{E950D51E-2315-BC42-98A4-6022C583B7EF}"/>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3" name="Rectangle 6">
                <a:extLst>
                  <a:ext uri="{FF2B5EF4-FFF2-40B4-BE49-F238E27FC236}">
                    <a16:creationId xmlns:a16="http://schemas.microsoft.com/office/drawing/2014/main" id="{81D71D4B-BB61-E949-9E4B-ECCDE5605FA3}"/>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14" name="Rectangle 7">
                <a:extLst>
                  <a:ext uri="{FF2B5EF4-FFF2-40B4-BE49-F238E27FC236}">
                    <a16:creationId xmlns:a16="http://schemas.microsoft.com/office/drawing/2014/main" id="{B243B993-172B-C04C-AD45-F849E085F445}"/>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5" name="Rectangle 8">
                <a:extLst>
                  <a:ext uri="{FF2B5EF4-FFF2-40B4-BE49-F238E27FC236}">
                    <a16:creationId xmlns:a16="http://schemas.microsoft.com/office/drawing/2014/main" id="{E029D11E-87DE-A54A-AED3-EAE717FDCA9F}"/>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16" name="Rectangle 9">
                <a:extLst>
                  <a:ext uri="{FF2B5EF4-FFF2-40B4-BE49-F238E27FC236}">
                    <a16:creationId xmlns:a16="http://schemas.microsoft.com/office/drawing/2014/main" id="{07B913C3-C149-1F45-926A-DC740C5FC388}"/>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7" name="Rectangle 10">
                <a:extLst>
                  <a:ext uri="{FF2B5EF4-FFF2-40B4-BE49-F238E27FC236}">
                    <a16:creationId xmlns:a16="http://schemas.microsoft.com/office/drawing/2014/main" id="{D6809EEE-8747-3B45-B512-88681A90EF9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118" name="Rectangle 11">
                <a:extLst>
                  <a:ext uri="{FF2B5EF4-FFF2-40B4-BE49-F238E27FC236}">
                    <a16:creationId xmlns:a16="http://schemas.microsoft.com/office/drawing/2014/main" id="{B8BECB12-67C4-EE4F-BF80-F66E6E478CA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9" name="Rectangle 12">
                <a:extLst>
                  <a:ext uri="{FF2B5EF4-FFF2-40B4-BE49-F238E27FC236}">
                    <a16:creationId xmlns:a16="http://schemas.microsoft.com/office/drawing/2014/main" id="{C434332D-59EC-B74F-9F8C-507B7CA153ED}"/>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20" name="Rectangle 13">
                <a:extLst>
                  <a:ext uri="{FF2B5EF4-FFF2-40B4-BE49-F238E27FC236}">
                    <a16:creationId xmlns:a16="http://schemas.microsoft.com/office/drawing/2014/main" id="{0603B87A-5594-0143-9514-53E6B12CF204}"/>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1" name="Rectangle 14">
                <a:extLst>
                  <a:ext uri="{FF2B5EF4-FFF2-40B4-BE49-F238E27FC236}">
                    <a16:creationId xmlns:a16="http://schemas.microsoft.com/office/drawing/2014/main" id="{84AA24BD-AF02-3744-9254-F7FAD6F63630}"/>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22" name="Rectangle 15">
                <a:extLst>
                  <a:ext uri="{FF2B5EF4-FFF2-40B4-BE49-F238E27FC236}">
                    <a16:creationId xmlns:a16="http://schemas.microsoft.com/office/drawing/2014/main" id="{ACDCBE6B-E8E0-9E41-B964-CDA5370B3C75}"/>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3" name="Rectangle 16">
                <a:extLst>
                  <a:ext uri="{FF2B5EF4-FFF2-40B4-BE49-F238E27FC236}">
                    <a16:creationId xmlns:a16="http://schemas.microsoft.com/office/drawing/2014/main" id="{666E027C-E8EA-784F-82C7-2574F61B1D4C}"/>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24" name="Rectangle 17">
                <a:extLst>
                  <a:ext uri="{FF2B5EF4-FFF2-40B4-BE49-F238E27FC236}">
                    <a16:creationId xmlns:a16="http://schemas.microsoft.com/office/drawing/2014/main" id="{DB9B35D3-E0C0-B649-A6FD-EDEEBD227E3D}"/>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5" name="Rectangle 18">
                <a:extLst>
                  <a:ext uri="{FF2B5EF4-FFF2-40B4-BE49-F238E27FC236}">
                    <a16:creationId xmlns:a16="http://schemas.microsoft.com/office/drawing/2014/main" id="{3808025E-75EF-174C-B138-A3FFA79BD2DB}"/>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126" name="Rectangle 19">
                <a:extLst>
                  <a:ext uri="{FF2B5EF4-FFF2-40B4-BE49-F238E27FC236}">
                    <a16:creationId xmlns:a16="http://schemas.microsoft.com/office/drawing/2014/main" id="{9595DC5C-50B7-2A42-BCD0-E4CFADBBB19B}"/>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7" name="Rectangle 20">
                <a:extLst>
                  <a:ext uri="{FF2B5EF4-FFF2-40B4-BE49-F238E27FC236}">
                    <a16:creationId xmlns:a16="http://schemas.microsoft.com/office/drawing/2014/main" id="{7C51EC29-85AF-D547-8269-C8EA4AC11583}"/>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p>
            </p:txBody>
          </p:sp>
          <p:sp>
            <p:nvSpPr>
              <p:cNvPr id="128" name="Rectangle 21">
                <a:extLst>
                  <a:ext uri="{FF2B5EF4-FFF2-40B4-BE49-F238E27FC236}">
                    <a16:creationId xmlns:a16="http://schemas.microsoft.com/office/drawing/2014/main" id="{BAD7F435-F866-D349-A83E-F7AB76D773D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9" name="Rectangle 22">
                <a:extLst>
                  <a:ext uri="{FF2B5EF4-FFF2-40B4-BE49-F238E27FC236}">
                    <a16:creationId xmlns:a16="http://schemas.microsoft.com/office/drawing/2014/main" id="{8CE88725-AAEE-994B-AFD5-4EBE14192F48}"/>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30" name="Rectangle 23">
                <a:extLst>
                  <a:ext uri="{FF2B5EF4-FFF2-40B4-BE49-F238E27FC236}">
                    <a16:creationId xmlns:a16="http://schemas.microsoft.com/office/drawing/2014/main" id="{1C1A9E4D-EEBE-E145-972B-37EC05AC2271}"/>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1" name="Rectangle 24">
                <a:extLst>
                  <a:ext uri="{FF2B5EF4-FFF2-40B4-BE49-F238E27FC236}">
                    <a16:creationId xmlns:a16="http://schemas.microsoft.com/office/drawing/2014/main" id="{4C87DB57-6E20-3642-9479-C343967A9A8A}"/>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32" name="Rectangle 25">
                <a:extLst>
                  <a:ext uri="{FF2B5EF4-FFF2-40B4-BE49-F238E27FC236}">
                    <a16:creationId xmlns:a16="http://schemas.microsoft.com/office/drawing/2014/main" id="{A75A9C67-B078-5B42-BE13-4697F8B0DC8B}"/>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3" name="Rectangle 26">
                <a:extLst>
                  <a:ext uri="{FF2B5EF4-FFF2-40B4-BE49-F238E27FC236}">
                    <a16:creationId xmlns:a16="http://schemas.microsoft.com/office/drawing/2014/main" id="{B36098C4-C85C-8B4A-996C-DED76ACA5CBE}"/>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34" name="Rectangle 13">
                <a:extLst>
                  <a:ext uri="{FF2B5EF4-FFF2-40B4-BE49-F238E27FC236}">
                    <a16:creationId xmlns:a16="http://schemas.microsoft.com/office/drawing/2014/main" id="{9ACCD522-4973-E94A-A564-912D7EA75D11}"/>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5" name="Rectangle 14">
                <a:extLst>
                  <a:ext uri="{FF2B5EF4-FFF2-40B4-BE49-F238E27FC236}">
                    <a16:creationId xmlns:a16="http://schemas.microsoft.com/office/drawing/2014/main" id="{C010EC06-CCA9-5746-B975-07A7EC8C7B2D}"/>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Pri</a:t>
                </a:r>
              </a:p>
            </p:txBody>
          </p:sp>
          <p:sp>
            <p:nvSpPr>
              <p:cNvPr id="136" name="Rectangle 19">
                <a:extLst>
                  <a:ext uri="{FF2B5EF4-FFF2-40B4-BE49-F238E27FC236}">
                    <a16:creationId xmlns:a16="http://schemas.microsoft.com/office/drawing/2014/main" id="{EA8ABC0D-754C-124F-B949-4FB39006D4D6}"/>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7" name="Rectangle 20">
                <a:extLst>
                  <a:ext uri="{FF2B5EF4-FFF2-40B4-BE49-F238E27FC236}">
                    <a16:creationId xmlns:a16="http://schemas.microsoft.com/office/drawing/2014/main" id="{684B0FE5-4F76-9D48-80DA-D3BC54E669F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ToS</a:t>
                </a:r>
              </a:p>
            </p:txBody>
          </p:sp>
        </p:grpSp>
        <p:sp>
          <p:nvSpPr>
            <p:cNvPr id="138" name="Rectangle 35">
              <a:extLst>
                <a:ext uri="{FF2B5EF4-FFF2-40B4-BE49-F238E27FC236}">
                  <a16:creationId xmlns:a16="http://schemas.microsoft.com/office/drawing/2014/main" id="{A4C40E4D-D9CD-4E48-B9DD-6E97BD58DA5A}"/>
                </a:ext>
              </a:extLst>
            </p:cNvPr>
            <p:cNvSpPr>
              <a:spLocks/>
            </p:cNvSpPr>
            <p:nvPr/>
          </p:nvSpPr>
          <p:spPr bwMode="auto">
            <a:xfrm>
              <a:off x="8181445" y="24266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92" name="Rectangle 31">
              <a:extLst>
                <a:ext uri="{FF2B5EF4-FFF2-40B4-BE49-F238E27FC236}">
                  <a16:creationId xmlns:a16="http://schemas.microsoft.com/office/drawing/2014/main" id="{68AA5B20-D9AE-4C42-BAB2-D1AA2EB0CE4C}"/>
                </a:ext>
              </a:extLst>
            </p:cNvPr>
            <p:cNvSpPr>
              <a:spLocks/>
            </p:cNvSpPr>
            <p:nvPr/>
          </p:nvSpPr>
          <p:spPr bwMode="auto">
            <a:xfrm>
              <a:off x="48658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3" name="Group 2">
            <a:extLst>
              <a:ext uri="{FF2B5EF4-FFF2-40B4-BE49-F238E27FC236}">
                <a16:creationId xmlns:a16="http://schemas.microsoft.com/office/drawing/2014/main" id="{0EC63E77-7374-D949-887D-5F6F13097FB1}"/>
              </a:ext>
            </a:extLst>
          </p:cNvPr>
          <p:cNvGrpSpPr/>
          <p:nvPr/>
        </p:nvGrpSpPr>
        <p:grpSpPr>
          <a:xfrm>
            <a:off x="914400" y="3333754"/>
            <a:ext cx="8816534" cy="1376391"/>
            <a:chOff x="914400" y="3333754"/>
            <a:chExt cx="8816534" cy="1376391"/>
          </a:xfrm>
        </p:grpSpPr>
        <p:sp>
          <p:nvSpPr>
            <p:cNvPr id="140" name="Rectangle 3">
              <a:extLst>
                <a:ext uri="{FF2B5EF4-FFF2-40B4-BE49-F238E27FC236}">
                  <a16:creationId xmlns:a16="http://schemas.microsoft.com/office/drawing/2014/main" id="{EC64ED46-43A5-3B46-AF5D-5E39B460C12B}"/>
                </a:ext>
              </a:extLst>
            </p:cNvPr>
            <p:cNvSpPr>
              <a:spLocks/>
            </p:cNvSpPr>
            <p:nvPr/>
          </p:nvSpPr>
          <p:spPr bwMode="auto">
            <a:xfrm>
              <a:off x="9206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1" name="Rectangle 27">
              <a:extLst>
                <a:ext uri="{FF2B5EF4-FFF2-40B4-BE49-F238E27FC236}">
                  <a16:creationId xmlns:a16="http://schemas.microsoft.com/office/drawing/2014/main" id="{045342D1-42C6-CF4C-97F9-990F4CEC9442}"/>
                </a:ext>
              </a:extLst>
            </p:cNvPr>
            <p:cNvSpPr>
              <a:spLocks/>
            </p:cNvSpPr>
            <p:nvPr/>
          </p:nvSpPr>
          <p:spPr bwMode="auto">
            <a:xfrm>
              <a:off x="15810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2" name="Rectangle 28">
              <a:extLst>
                <a:ext uri="{FF2B5EF4-FFF2-40B4-BE49-F238E27FC236}">
                  <a16:creationId xmlns:a16="http://schemas.microsoft.com/office/drawing/2014/main" id="{BEDBE7F8-8AB5-0B40-843B-8D55B05FDEF6}"/>
                </a:ext>
              </a:extLst>
            </p:cNvPr>
            <p:cNvSpPr>
              <a:spLocks/>
            </p:cNvSpPr>
            <p:nvPr/>
          </p:nvSpPr>
          <p:spPr bwMode="auto">
            <a:xfrm>
              <a:off x="2009650" y="43894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3" name="Rectangle 29">
              <a:extLst>
                <a:ext uri="{FF2B5EF4-FFF2-40B4-BE49-F238E27FC236}">
                  <a16:creationId xmlns:a16="http://schemas.microsoft.com/office/drawing/2014/main" id="{8B0EDE9C-C97A-1C4C-A183-024B87F43D58}"/>
                </a:ext>
              </a:extLst>
            </p:cNvPr>
            <p:cNvSpPr>
              <a:spLocks/>
            </p:cNvSpPr>
            <p:nvPr/>
          </p:nvSpPr>
          <p:spPr bwMode="auto">
            <a:xfrm>
              <a:off x="2901825" y="43894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4" name="Rectangle 30">
              <a:extLst>
                <a:ext uri="{FF2B5EF4-FFF2-40B4-BE49-F238E27FC236}">
                  <a16:creationId xmlns:a16="http://schemas.microsoft.com/office/drawing/2014/main" id="{D3A6A8C0-02B8-8E46-A0F9-02BF62540E99}"/>
                </a:ext>
              </a:extLst>
            </p:cNvPr>
            <p:cNvSpPr>
              <a:spLocks/>
            </p:cNvSpPr>
            <p:nvPr/>
          </p:nvSpPr>
          <p:spPr bwMode="auto">
            <a:xfrm>
              <a:off x="35638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5" name="Rectangle 31">
              <a:extLst>
                <a:ext uri="{FF2B5EF4-FFF2-40B4-BE49-F238E27FC236}">
                  <a16:creationId xmlns:a16="http://schemas.microsoft.com/office/drawing/2014/main" id="{44917D04-8F58-D245-B8A9-8DFD2DFA1EB7}"/>
                </a:ext>
              </a:extLst>
            </p:cNvPr>
            <p:cNvSpPr>
              <a:spLocks/>
            </p:cNvSpPr>
            <p:nvPr/>
          </p:nvSpPr>
          <p:spPr bwMode="auto">
            <a:xfrm>
              <a:off x="42242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6" name="Rectangle 32">
              <a:extLst>
                <a:ext uri="{FF2B5EF4-FFF2-40B4-BE49-F238E27FC236}">
                  <a16:creationId xmlns:a16="http://schemas.microsoft.com/office/drawing/2014/main" id="{BF1C0060-393A-FA4C-A742-EE387B349A8A}"/>
                </a:ext>
              </a:extLst>
            </p:cNvPr>
            <p:cNvSpPr>
              <a:spLocks/>
            </p:cNvSpPr>
            <p:nvPr/>
          </p:nvSpPr>
          <p:spPr bwMode="auto">
            <a:xfrm>
              <a:off x="5625146" y="437933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7" name="Rectangle 33">
              <a:extLst>
                <a:ext uri="{FF2B5EF4-FFF2-40B4-BE49-F238E27FC236}">
                  <a16:creationId xmlns:a16="http://schemas.microsoft.com/office/drawing/2014/main" id="{328175E3-6E77-524B-94A8-3B6ED932D62B}"/>
                </a:ext>
              </a:extLst>
            </p:cNvPr>
            <p:cNvSpPr>
              <a:spLocks/>
            </p:cNvSpPr>
            <p:nvPr/>
          </p:nvSpPr>
          <p:spPr bwMode="auto">
            <a:xfrm>
              <a:off x="6295071"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8" name="Rectangle 34">
              <a:extLst>
                <a:ext uri="{FF2B5EF4-FFF2-40B4-BE49-F238E27FC236}">
                  <a16:creationId xmlns:a16="http://schemas.microsoft.com/office/drawing/2014/main" id="{88F33C0F-0E51-724C-8D7B-CD85839436E8}"/>
                </a:ext>
              </a:extLst>
            </p:cNvPr>
            <p:cNvSpPr>
              <a:spLocks/>
            </p:cNvSpPr>
            <p:nvPr/>
          </p:nvSpPr>
          <p:spPr bwMode="auto">
            <a:xfrm>
              <a:off x="6955471" y="43894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9" name="Rectangle 35">
              <a:extLst>
                <a:ext uri="{FF2B5EF4-FFF2-40B4-BE49-F238E27FC236}">
                  <a16:creationId xmlns:a16="http://schemas.microsoft.com/office/drawing/2014/main" id="{0A8E27CA-5333-4645-BD13-5B5EC229046A}"/>
                </a:ext>
              </a:extLst>
            </p:cNvPr>
            <p:cNvSpPr>
              <a:spLocks/>
            </p:cNvSpPr>
            <p:nvPr/>
          </p:nvSpPr>
          <p:spPr bwMode="auto">
            <a:xfrm>
              <a:off x="7582557" y="43859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74" name="Rectangle 2">
              <a:extLst>
                <a:ext uri="{FF2B5EF4-FFF2-40B4-BE49-F238E27FC236}">
                  <a16:creationId xmlns:a16="http://schemas.microsoft.com/office/drawing/2014/main" id="{698219FB-1984-0F4C-9A2A-03629AC98BF2}"/>
                </a:ext>
              </a:extLst>
            </p:cNvPr>
            <p:cNvSpPr>
              <a:spLocks/>
            </p:cNvSpPr>
            <p:nvPr/>
          </p:nvSpPr>
          <p:spPr bwMode="auto">
            <a:xfrm>
              <a:off x="914400" y="3333754"/>
              <a:ext cx="10538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srgbClr val="000090"/>
                  </a:solidFill>
                  <a:effectLst/>
                  <a:uLnTx/>
                  <a:uFillTx/>
                  <a:latin typeface="Calibri" panose="020F0502020204030204"/>
                  <a:ea typeface="ＭＳ Ｐゴシック" panose="020B0600070205080204" pitchFamily="34" charset="-128"/>
                  <a:cs typeface="+mn-cs"/>
                </a:rPr>
                <a:t>Firewall:</a:t>
              </a:r>
            </a:p>
          </p:txBody>
        </p:sp>
        <p:sp>
          <p:nvSpPr>
            <p:cNvPr id="150" name="Rectangle 36">
              <a:extLst>
                <a:ext uri="{FF2B5EF4-FFF2-40B4-BE49-F238E27FC236}">
                  <a16:creationId xmlns:a16="http://schemas.microsoft.com/office/drawing/2014/main" id="{D1B78981-9892-764C-A139-D159220A4F84}"/>
                </a:ext>
              </a:extLst>
            </p:cNvPr>
            <p:cNvSpPr>
              <a:spLocks/>
            </p:cNvSpPr>
            <p:nvPr/>
          </p:nvSpPr>
          <p:spPr bwMode="auto">
            <a:xfrm>
              <a:off x="8973695" y="433199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grpSp>
          <p:nvGrpSpPr>
            <p:cNvPr id="151" name="Group 150">
              <a:extLst>
                <a:ext uri="{FF2B5EF4-FFF2-40B4-BE49-F238E27FC236}">
                  <a16:creationId xmlns:a16="http://schemas.microsoft.com/office/drawing/2014/main" id="{ACB16601-CDCF-EB49-87B1-0F9B5416891A}"/>
                </a:ext>
              </a:extLst>
            </p:cNvPr>
            <p:cNvGrpSpPr/>
            <p:nvPr/>
          </p:nvGrpSpPr>
          <p:grpSpPr>
            <a:xfrm>
              <a:off x="914400" y="3811396"/>
              <a:ext cx="8816534" cy="537306"/>
              <a:chOff x="908298" y="1842896"/>
              <a:chExt cx="8816534" cy="537306"/>
            </a:xfrm>
          </p:grpSpPr>
          <p:sp>
            <p:nvSpPr>
              <p:cNvPr id="152" name="Rectangle 5">
                <a:extLst>
                  <a:ext uri="{FF2B5EF4-FFF2-40B4-BE49-F238E27FC236}">
                    <a16:creationId xmlns:a16="http://schemas.microsoft.com/office/drawing/2014/main" id="{0E533D79-E367-C849-961B-C3945C168035}"/>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3" name="Rectangle 6">
                <a:extLst>
                  <a:ext uri="{FF2B5EF4-FFF2-40B4-BE49-F238E27FC236}">
                    <a16:creationId xmlns:a16="http://schemas.microsoft.com/office/drawing/2014/main" id="{AFAD9CA5-19F2-F748-BF61-B6A9B0301102}"/>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54" name="Rectangle 7">
                <a:extLst>
                  <a:ext uri="{FF2B5EF4-FFF2-40B4-BE49-F238E27FC236}">
                    <a16:creationId xmlns:a16="http://schemas.microsoft.com/office/drawing/2014/main" id="{C5F12322-9535-4349-987B-2F327040A4C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5" name="Rectangle 8">
                <a:extLst>
                  <a:ext uri="{FF2B5EF4-FFF2-40B4-BE49-F238E27FC236}">
                    <a16:creationId xmlns:a16="http://schemas.microsoft.com/office/drawing/2014/main" id="{49608E33-C97C-B043-A95A-A1BBB8077E86}"/>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56" name="Rectangle 9">
                <a:extLst>
                  <a:ext uri="{FF2B5EF4-FFF2-40B4-BE49-F238E27FC236}">
                    <a16:creationId xmlns:a16="http://schemas.microsoft.com/office/drawing/2014/main" id="{7F75A028-A9C2-7948-9E26-6B1AE16196FE}"/>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7" name="Rectangle 10">
                <a:extLst>
                  <a:ext uri="{FF2B5EF4-FFF2-40B4-BE49-F238E27FC236}">
                    <a16:creationId xmlns:a16="http://schemas.microsoft.com/office/drawing/2014/main" id="{CE16304A-93D1-6147-A26A-8F61BF0E4A36}"/>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158" name="Rectangle 11">
                <a:extLst>
                  <a:ext uri="{FF2B5EF4-FFF2-40B4-BE49-F238E27FC236}">
                    <a16:creationId xmlns:a16="http://schemas.microsoft.com/office/drawing/2014/main" id="{13D92DC5-ED91-A24B-B61B-591E6BC2E9C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9" name="Rectangle 12">
                <a:extLst>
                  <a:ext uri="{FF2B5EF4-FFF2-40B4-BE49-F238E27FC236}">
                    <a16:creationId xmlns:a16="http://schemas.microsoft.com/office/drawing/2014/main" id="{D225AECB-2FEB-A845-94A5-7B4FBAE5644A}"/>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60" name="Rectangle 13">
                <a:extLst>
                  <a:ext uri="{FF2B5EF4-FFF2-40B4-BE49-F238E27FC236}">
                    <a16:creationId xmlns:a16="http://schemas.microsoft.com/office/drawing/2014/main" id="{B8FABEAF-4710-C94D-A722-41CBD26D91C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1" name="Rectangle 14">
                <a:extLst>
                  <a:ext uri="{FF2B5EF4-FFF2-40B4-BE49-F238E27FC236}">
                    <a16:creationId xmlns:a16="http://schemas.microsoft.com/office/drawing/2014/main" id="{E862F81A-5430-B54C-88FA-2720AD423B4F}"/>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62" name="Rectangle 15">
                <a:extLst>
                  <a:ext uri="{FF2B5EF4-FFF2-40B4-BE49-F238E27FC236}">
                    <a16:creationId xmlns:a16="http://schemas.microsoft.com/office/drawing/2014/main" id="{55C5912B-BB56-384D-B2A0-E0C58072DAC6}"/>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3" name="Rectangle 16">
                <a:extLst>
                  <a:ext uri="{FF2B5EF4-FFF2-40B4-BE49-F238E27FC236}">
                    <a16:creationId xmlns:a16="http://schemas.microsoft.com/office/drawing/2014/main" id="{61DAE442-1FC5-5240-9A25-7B4F04066342}"/>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77" name="Rectangle 17">
                <a:extLst>
                  <a:ext uri="{FF2B5EF4-FFF2-40B4-BE49-F238E27FC236}">
                    <a16:creationId xmlns:a16="http://schemas.microsoft.com/office/drawing/2014/main" id="{4A3CB54A-F07F-7A41-9388-2A250BA2135F}"/>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8" name="Rectangle 18">
                <a:extLst>
                  <a:ext uri="{FF2B5EF4-FFF2-40B4-BE49-F238E27FC236}">
                    <a16:creationId xmlns:a16="http://schemas.microsoft.com/office/drawing/2014/main" id="{23123971-B3B7-B149-9E3D-BD20422EDC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179" name="Rectangle 19">
                <a:extLst>
                  <a:ext uri="{FF2B5EF4-FFF2-40B4-BE49-F238E27FC236}">
                    <a16:creationId xmlns:a16="http://schemas.microsoft.com/office/drawing/2014/main" id="{8FD42CC2-DBAA-0F44-8638-A99BEB72EDD1}"/>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0" name="Rectangle 20">
                <a:extLst>
                  <a:ext uri="{FF2B5EF4-FFF2-40B4-BE49-F238E27FC236}">
                    <a16:creationId xmlns:a16="http://schemas.microsoft.com/office/drawing/2014/main" id="{F51FED94-423D-BA4D-9EC0-7F8CB0696B56}"/>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p>
            </p:txBody>
          </p:sp>
          <p:sp>
            <p:nvSpPr>
              <p:cNvPr id="181" name="Rectangle 21">
                <a:extLst>
                  <a:ext uri="{FF2B5EF4-FFF2-40B4-BE49-F238E27FC236}">
                    <a16:creationId xmlns:a16="http://schemas.microsoft.com/office/drawing/2014/main" id="{8243500F-0AA7-4D4E-B990-CBDE3AFBFF76}"/>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2" name="Rectangle 22">
                <a:extLst>
                  <a:ext uri="{FF2B5EF4-FFF2-40B4-BE49-F238E27FC236}">
                    <a16:creationId xmlns:a16="http://schemas.microsoft.com/office/drawing/2014/main" id="{414C5E2C-A745-6549-8B54-66D9E5680172}"/>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83" name="Rectangle 23">
                <a:extLst>
                  <a:ext uri="{FF2B5EF4-FFF2-40B4-BE49-F238E27FC236}">
                    <a16:creationId xmlns:a16="http://schemas.microsoft.com/office/drawing/2014/main" id="{6A103B89-F255-E74E-96A8-EAB4DACDB722}"/>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4" name="Rectangle 24">
                <a:extLst>
                  <a:ext uri="{FF2B5EF4-FFF2-40B4-BE49-F238E27FC236}">
                    <a16:creationId xmlns:a16="http://schemas.microsoft.com/office/drawing/2014/main" id="{EDC37871-9763-FD41-B912-044E5F0F4E9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85" name="Rectangle 25">
                <a:extLst>
                  <a:ext uri="{FF2B5EF4-FFF2-40B4-BE49-F238E27FC236}">
                    <a16:creationId xmlns:a16="http://schemas.microsoft.com/office/drawing/2014/main" id="{B999BDEC-7C35-3F40-8C49-6C4E21AF89C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6" name="Rectangle 26">
                <a:extLst>
                  <a:ext uri="{FF2B5EF4-FFF2-40B4-BE49-F238E27FC236}">
                    <a16:creationId xmlns:a16="http://schemas.microsoft.com/office/drawing/2014/main" id="{7613D3D2-8994-B54F-9220-FB40A2B13F5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87" name="Rectangle 13">
                <a:extLst>
                  <a:ext uri="{FF2B5EF4-FFF2-40B4-BE49-F238E27FC236}">
                    <a16:creationId xmlns:a16="http://schemas.microsoft.com/office/drawing/2014/main" id="{7DB39F4D-7A82-6749-9F6A-3EADBC5CBF76}"/>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8" name="Rectangle 14">
                <a:extLst>
                  <a:ext uri="{FF2B5EF4-FFF2-40B4-BE49-F238E27FC236}">
                    <a16:creationId xmlns:a16="http://schemas.microsoft.com/office/drawing/2014/main" id="{44FBFA86-B4C2-6540-9FD6-5793AC6E949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Pri</a:t>
                </a:r>
              </a:p>
            </p:txBody>
          </p:sp>
          <p:sp>
            <p:nvSpPr>
              <p:cNvPr id="189" name="Rectangle 19">
                <a:extLst>
                  <a:ext uri="{FF2B5EF4-FFF2-40B4-BE49-F238E27FC236}">
                    <a16:creationId xmlns:a16="http://schemas.microsoft.com/office/drawing/2014/main" id="{DB4C9FEC-EF13-8048-AF42-E1A4C2B49B74}"/>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0" name="Rectangle 20">
                <a:extLst>
                  <a:ext uri="{FF2B5EF4-FFF2-40B4-BE49-F238E27FC236}">
                    <a16:creationId xmlns:a16="http://schemas.microsoft.com/office/drawing/2014/main" id="{1DD07B1B-9157-D144-B0C2-99FD1698F34D}"/>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ToS</a:t>
                </a:r>
              </a:p>
            </p:txBody>
          </p:sp>
        </p:grpSp>
        <p:sp>
          <p:nvSpPr>
            <p:cNvPr id="191" name="Rectangle 35">
              <a:extLst>
                <a:ext uri="{FF2B5EF4-FFF2-40B4-BE49-F238E27FC236}">
                  <a16:creationId xmlns:a16="http://schemas.microsoft.com/office/drawing/2014/main" id="{14434360-08B9-C145-8DE7-06A311851833}"/>
                </a:ext>
              </a:extLst>
            </p:cNvPr>
            <p:cNvSpPr>
              <a:spLocks/>
            </p:cNvSpPr>
            <p:nvPr/>
          </p:nvSpPr>
          <p:spPr bwMode="auto">
            <a:xfrm>
              <a:off x="8187547" y="434236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22</a:t>
              </a:r>
            </a:p>
          </p:txBody>
        </p:sp>
        <p:sp>
          <p:nvSpPr>
            <p:cNvPr id="193" name="Rectangle 32">
              <a:extLst>
                <a:ext uri="{FF2B5EF4-FFF2-40B4-BE49-F238E27FC236}">
                  <a16:creationId xmlns:a16="http://schemas.microsoft.com/office/drawing/2014/main" id="{B0EC3C66-AC13-324E-8D9B-02EB01198483}"/>
                </a:ext>
              </a:extLst>
            </p:cNvPr>
            <p:cNvSpPr>
              <a:spLocks/>
            </p:cNvSpPr>
            <p:nvPr/>
          </p:nvSpPr>
          <p:spPr bwMode="auto">
            <a:xfrm>
              <a:off x="4898315" y="4382264"/>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7" name="Group 6">
            <a:extLst>
              <a:ext uri="{FF2B5EF4-FFF2-40B4-BE49-F238E27FC236}">
                <a16:creationId xmlns:a16="http://schemas.microsoft.com/office/drawing/2014/main" id="{70D204D1-8DDC-A743-9FC3-3E5918DF3E22}"/>
              </a:ext>
            </a:extLst>
          </p:cNvPr>
          <p:cNvGrpSpPr/>
          <p:nvPr/>
        </p:nvGrpSpPr>
        <p:grpSpPr>
          <a:xfrm>
            <a:off x="914400" y="5202287"/>
            <a:ext cx="8816534" cy="910324"/>
            <a:chOff x="914400" y="5202287"/>
            <a:chExt cx="8816534" cy="910324"/>
          </a:xfrm>
        </p:grpSpPr>
        <p:grpSp>
          <p:nvGrpSpPr>
            <p:cNvPr id="194" name="Group 193">
              <a:extLst>
                <a:ext uri="{FF2B5EF4-FFF2-40B4-BE49-F238E27FC236}">
                  <a16:creationId xmlns:a16="http://schemas.microsoft.com/office/drawing/2014/main" id="{07921EF8-4B3F-E94A-B9DD-CF0D8E0B9DBB}"/>
                </a:ext>
              </a:extLst>
            </p:cNvPr>
            <p:cNvGrpSpPr/>
            <p:nvPr/>
          </p:nvGrpSpPr>
          <p:grpSpPr>
            <a:xfrm>
              <a:off x="914400" y="5202287"/>
              <a:ext cx="8816534" cy="537306"/>
              <a:chOff x="908298" y="1842896"/>
              <a:chExt cx="8816534" cy="537306"/>
            </a:xfrm>
          </p:grpSpPr>
          <p:sp>
            <p:nvSpPr>
              <p:cNvPr id="195" name="Rectangle 5">
                <a:extLst>
                  <a:ext uri="{FF2B5EF4-FFF2-40B4-BE49-F238E27FC236}">
                    <a16:creationId xmlns:a16="http://schemas.microsoft.com/office/drawing/2014/main" id="{0A5F6015-04EF-0B44-991D-9F343825DF60}"/>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6" name="Rectangle 6">
                <a:extLst>
                  <a:ext uri="{FF2B5EF4-FFF2-40B4-BE49-F238E27FC236}">
                    <a16:creationId xmlns:a16="http://schemas.microsoft.com/office/drawing/2014/main" id="{218413A2-3D7F-BB40-A021-75B3072AC17E}"/>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97" name="Rectangle 7">
                <a:extLst>
                  <a:ext uri="{FF2B5EF4-FFF2-40B4-BE49-F238E27FC236}">
                    <a16:creationId xmlns:a16="http://schemas.microsoft.com/office/drawing/2014/main" id="{34A22EBA-8429-314E-AE49-1623B70B5717}"/>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8" name="Rectangle 8">
                <a:extLst>
                  <a:ext uri="{FF2B5EF4-FFF2-40B4-BE49-F238E27FC236}">
                    <a16:creationId xmlns:a16="http://schemas.microsoft.com/office/drawing/2014/main" id="{4DA92BC3-7BB5-B34B-A2E1-C2D17235BA33}"/>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99" name="Rectangle 9">
                <a:extLst>
                  <a:ext uri="{FF2B5EF4-FFF2-40B4-BE49-F238E27FC236}">
                    <a16:creationId xmlns:a16="http://schemas.microsoft.com/office/drawing/2014/main" id="{17C7CA13-2C51-DC4F-80B3-9E5405746CD0}"/>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7" name="Rectangle 10">
                <a:extLst>
                  <a:ext uri="{FF2B5EF4-FFF2-40B4-BE49-F238E27FC236}">
                    <a16:creationId xmlns:a16="http://schemas.microsoft.com/office/drawing/2014/main" id="{8FCB679B-2DE4-0C47-99E7-0AC048D0113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258" name="Rectangle 11">
                <a:extLst>
                  <a:ext uri="{FF2B5EF4-FFF2-40B4-BE49-F238E27FC236}">
                    <a16:creationId xmlns:a16="http://schemas.microsoft.com/office/drawing/2014/main" id="{4D6953E0-158F-E94E-BDF0-75FBB13562F7}"/>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9" name="Rectangle 12">
                <a:extLst>
                  <a:ext uri="{FF2B5EF4-FFF2-40B4-BE49-F238E27FC236}">
                    <a16:creationId xmlns:a16="http://schemas.microsoft.com/office/drawing/2014/main" id="{12985EE5-BB23-9B46-B2FD-D093AEE85768}"/>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260" name="Rectangle 13">
                <a:extLst>
                  <a:ext uri="{FF2B5EF4-FFF2-40B4-BE49-F238E27FC236}">
                    <a16:creationId xmlns:a16="http://schemas.microsoft.com/office/drawing/2014/main" id="{901A8102-2758-F446-9353-966176F4832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1" name="Rectangle 14">
                <a:extLst>
                  <a:ext uri="{FF2B5EF4-FFF2-40B4-BE49-F238E27FC236}">
                    <a16:creationId xmlns:a16="http://schemas.microsoft.com/office/drawing/2014/main" id="{50681195-E620-894B-A31E-991F36E4A1A7}"/>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262" name="Rectangle 15">
                <a:extLst>
                  <a:ext uri="{FF2B5EF4-FFF2-40B4-BE49-F238E27FC236}">
                    <a16:creationId xmlns:a16="http://schemas.microsoft.com/office/drawing/2014/main" id="{96DB3AA6-CBFE-DB4E-AB1E-78303B3BFCF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3" name="Rectangle 16">
                <a:extLst>
                  <a:ext uri="{FF2B5EF4-FFF2-40B4-BE49-F238E27FC236}">
                    <a16:creationId xmlns:a16="http://schemas.microsoft.com/office/drawing/2014/main" id="{C4FE2E68-A8AC-7B49-959C-F71BE98C789B}"/>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264" name="Rectangle 17">
                <a:extLst>
                  <a:ext uri="{FF2B5EF4-FFF2-40B4-BE49-F238E27FC236}">
                    <a16:creationId xmlns:a16="http://schemas.microsoft.com/office/drawing/2014/main" id="{9574B4F7-E691-C04D-B89C-CA191374ECFE}"/>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5" name="Rectangle 18">
                <a:extLst>
                  <a:ext uri="{FF2B5EF4-FFF2-40B4-BE49-F238E27FC236}">
                    <a16:creationId xmlns:a16="http://schemas.microsoft.com/office/drawing/2014/main" id="{68BFEFFF-DB56-694D-90A4-51E3FEE7F8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266" name="Rectangle 19">
                <a:extLst>
                  <a:ext uri="{FF2B5EF4-FFF2-40B4-BE49-F238E27FC236}">
                    <a16:creationId xmlns:a16="http://schemas.microsoft.com/office/drawing/2014/main" id="{0D921F8B-2B4A-7142-95C0-460B9891A54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7" name="Rectangle 20">
                <a:extLst>
                  <a:ext uri="{FF2B5EF4-FFF2-40B4-BE49-F238E27FC236}">
                    <a16:creationId xmlns:a16="http://schemas.microsoft.com/office/drawing/2014/main" id="{73B158BE-2D4C-BB4C-B9E2-72FB1C352807}"/>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p>
            </p:txBody>
          </p:sp>
          <p:sp>
            <p:nvSpPr>
              <p:cNvPr id="268" name="Rectangle 21">
                <a:extLst>
                  <a:ext uri="{FF2B5EF4-FFF2-40B4-BE49-F238E27FC236}">
                    <a16:creationId xmlns:a16="http://schemas.microsoft.com/office/drawing/2014/main" id="{21BC995C-EA10-8A4A-86C9-09E9D18A5CF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9" name="Rectangle 22">
                <a:extLst>
                  <a:ext uri="{FF2B5EF4-FFF2-40B4-BE49-F238E27FC236}">
                    <a16:creationId xmlns:a16="http://schemas.microsoft.com/office/drawing/2014/main" id="{A7CF76F0-7B38-514E-8F35-21857DFF5967}"/>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270" name="Rectangle 23">
                <a:extLst>
                  <a:ext uri="{FF2B5EF4-FFF2-40B4-BE49-F238E27FC236}">
                    <a16:creationId xmlns:a16="http://schemas.microsoft.com/office/drawing/2014/main" id="{93987477-D8FA-DA45-8852-6C39439B8089}"/>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72A25E18-29FD-B54E-93AB-BFBD1F5E4C07}"/>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272" name="Rectangle 25">
                <a:extLst>
                  <a:ext uri="{FF2B5EF4-FFF2-40B4-BE49-F238E27FC236}">
                    <a16:creationId xmlns:a16="http://schemas.microsoft.com/office/drawing/2014/main" id="{ECF746A0-10FF-564E-B0C2-FDF04E94DBF2}"/>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3" name="Rectangle 26">
                <a:extLst>
                  <a:ext uri="{FF2B5EF4-FFF2-40B4-BE49-F238E27FC236}">
                    <a16:creationId xmlns:a16="http://schemas.microsoft.com/office/drawing/2014/main" id="{FCC55685-57B0-C04F-89AF-A3B4CAC4C861}"/>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274" name="Rectangle 13">
                <a:extLst>
                  <a:ext uri="{FF2B5EF4-FFF2-40B4-BE49-F238E27FC236}">
                    <a16:creationId xmlns:a16="http://schemas.microsoft.com/office/drawing/2014/main" id="{87CD17FF-C15F-BD4E-93F5-C59B4506232B}"/>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5" name="Rectangle 14">
                <a:extLst>
                  <a:ext uri="{FF2B5EF4-FFF2-40B4-BE49-F238E27FC236}">
                    <a16:creationId xmlns:a16="http://schemas.microsoft.com/office/drawing/2014/main" id="{2238CFE9-E305-8F4D-8279-4F47300266C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Pri</a:t>
                </a:r>
              </a:p>
            </p:txBody>
          </p:sp>
          <p:sp>
            <p:nvSpPr>
              <p:cNvPr id="276" name="Rectangle 19">
                <a:extLst>
                  <a:ext uri="{FF2B5EF4-FFF2-40B4-BE49-F238E27FC236}">
                    <a16:creationId xmlns:a16="http://schemas.microsoft.com/office/drawing/2014/main" id="{487609AB-80CB-C641-A595-4C81B4D321EC}"/>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7" name="Rectangle 20">
                <a:extLst>
                  <a:ext uri="{FF2B5EF4-FFF2-40B4-BE49-F238E27FC236}">
                    <a16:creationId xmlns:a16="http://schemas.microsoft.com/office/drawing/2014/main" id="{083990C2-30DC-B24D-89EC-C954EEAA5527}"/>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ToS</a:t>
                </a:r>
              </a:p>
            </p:txBody>
          </p:sp>
        </p:grpSp>
        <p:sp>
          <p:nvSpPr>
            <p:cNvPr id="278" name="Rectangle 3">
              <a:extLst>
                <a:ext uri="{FF2B5EF4-FFF2-40B4-BE49-F238E27FC236}">
                  <a16:creationId xmlns:a16="http://schemas.microsoft.com/office/drawing/2014/main" id="{3D538A99-E373-2843-A395-0BCD8CEA89D4}"/>
                </a:ext>
              </a:extLst>
            </p:cNvPr>
            <p:cNvSpPr>
              <a:spLocks/>
            </p:cNvSpPr>
            <p:nvPr/>
          </p:nvSpPr>
          <p:spPr bwMode="auto">
            <a:xfrm>
              <a:off x="9144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79" name="Rectangle 27">
              <a:extLst>
                <a:ext uri="{FF2B5EF4-FFF2-40B4-BE49-F238E27FC236}">
                  <a16:creationId xmlns:a16="http://schemas.microsoft.com/office/drawing/2014/main" id="{7592C1BA-488D-F341-B343-A07F6E1D11A3}"/>
                </a:ext>
              </a:extLst>
            </p:cNvPr>
            <p:cNvSpPr>
              <a:spLocks/>
            </p:cNvSpPr>
            <p:nvPr/>
          </p:nvSpPr>
          <p:spPr bwMode="auto">
            <a:xfrm>
              <a:off x="15748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0" name="Rectangle 28">
              <a:extLst>
                <a:ext uri="{FF2B5EF4-FFF2-40B4-BE49-F238E27FC236}">
                  <a16:creationId xmlns:a16="http://schemas.microsoft.com/office/drawing/2014/main" id="{EB6E85EC-CDDC-574B-BC87-267E65A4F156}"/>
                </a:ext>
              </a:extLst>
            </p:cNvPr>
            <p:cNvSpPr>
              <a:spLocks/>
            </p:cNvSpPr>
            <p:nvPr/>
          </p:nvSpPr>
          <p:spPr bwMode="auto">
            <a:xfrm>
              <a:off x="2003425" y="5791936"/>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1" name="Rectangle 29">
              <a:extLst>
                <a:ext uri="{FF2B5EF4-FFF2-40B4-BE49-F238E27FC236}">
                  <a16:creationId xmlns:a16="http://schemas.microsoft.com/office/drawing/2014/main" id="{2CE31FDA-E835-2C43-80A4-494731B46A64}"/>
                </a:ext>
              </a:extLst>
            </p:cNvPr>
            <p:cNvSpPr>
              <a:spLocks/>
            </p:cNvSpPr>
            <p:nvPr/>
          </p:nvSpPr>
          <p:spPr bwMode="auto">
            <a:xfrm>
              <a:off x="2895600" y="5791936"/>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2" name="Rectangle 30">
              <a:extLst>
                <a:ext uri="{FF2B5EF4-FFF2-40B4-BE49-F238E27FC236}">
                  <a16:creationId xmlns:a16="http://schemas.microsoft.com/office/drawing/2014/main" id="{637AED49-0E95-FB47-8B81-2E5FA378CE94}"/>
                </a:ext>
              </a:extLst>
            </p:cNvPr>
            <p:cNvSpPr>
              <a:spLocks/>
            </p:cNvSpPr>
            <p:nvPr/>
          </p:nvSpPr>
          <p:spPr bwMode="auto">
            <a:xfrm>
              <a:off x="35575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3" name="Rectangle 31">
              <a:extLst>
                <a:ext uri="{FF2B5EF4-FFF2-40B4-BE49-F238E27FC236}">
                  <a16:creationId xmlns:a16="http://schemas.microsoft.com/office/drawing/2014/main" id="{E29B6916-0DE6-8F40-B29F-353E3767D79D}"/>
                </a:ext>
              </a:extLst>
            </p:cNvPr>
            <p:cNvSpPr>
              <a:spLocks/>
            </p:cNvSpPr>
            <p:nvPr/>
          </p:nvSpPr>
          <p:spPr bwMode="auto">
            <a:xfrm>
              <a:off x="42179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4" name="Rectangle 32">
              <a:extLst>
                <a:ext uri="{FF2B5EF4-FFF2-40B4-BE49-F238E27FC236}">
                  <a16:creationId xmlns:a16="http://schemas.microsoft.com/office/drawing/2014/main" id="{9FBE9C2F-CFA2-9F4D-9EEA-B603925D89D6}"/>
                </a:ext>
              </a:extLst>
            </p:cNvPr>
            <p:cNvSpPr>
              <a:spLocks/>
            </p:cNvSpPr>
            <p:nvPr/>
          </p:nvSpPr>
          <p:spPr bwMode="auto">
            <a:xfrm>
              <a:off x="5618921" y="578179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5" name="Rectangle 33">
              <a:extLst>
                <a:ext uri="{FF2B5EF4-FFF2-40B4-BE49-F238E27FC236}">
                  <a16:creationId xmlns:a16="http://schemas.microsoft.com/office/drawing/2014/main" id="{8F7452E9-7359-A848-8C21-AD6F9EF2B2D1}"/>
                </a:ext>
              </a:extLst>
            </p:cNvPr>
            <p:cNvSpPr>
              <a:spLocks/>
            </p:cNvSpPr>
            <p:nvPr/>
          </p:nvSpPr>
          <p:spPr bwMode="auto">
            <a:xfrm>
              <a:off x="6288846"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6" name="Rectangle 34">
              <a:extLst>
                <a:ext uri="{FF2B5EF4-FFF2-40B4-BE49-F238E27FC236}">
                  <a16:creationId xmlns:a16="http://schemas.microsoft.com/office/drawing/2014/main" id="{C7FC204D-475E-B44A-907D-705ACD7336D8}"/>
                </a:ext>
              </a:extLst>
            </p:cNvPr>
            <p:cNvSpPr>
              <a:spLocks/>
            </p:cNvSpPr>
            <p:nvPr/>
          </p:nvSpPr>
          <p:spPr bwMode="auto">
            <a:xfrm>
              <a:off x="6949246" y="5791936"/>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7" name="Rectangle 35">
              <a:extLst>
                <a:ext uri="{FF2B5EF4-FFF2-40B4-BE49-F238E27FC236}">
                  <a16:creationId xmlns:a16="http://schemas.microsoft.com/office/drawing/2014/main" id="{4B9C886A-4915-D245-93DB-9F1DA8798E60}"/>
                </a:ext>
              </a:extLst>
            </p:cNvPr>
            <p:cNvSpPr>
              <a:spLocks/>
            </p:cNvSpPr>
            <p:nvPr/>
          </p:nvSpPr>
          <p:spPr bwMode="auto">
            <a:xfrm>
              <a:off x="7576332" y="578844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8" name="Rectangle 36">
              <a:extLst>
                <a:ext uri="{FF2B5EF4-FFF2-40B4-BE49-F238E27FC236}">
                  <a16:creationId xmlns:a16="http://schemas.microsoft.com/office/drawing/2014/main" id="{BB727D3E-2308-E141-AE05-DE74EB48D318}"/>
                </a:ext>
              </a:extLst>
            </p:cNvPr>
            <p:cNvSpPr>
              <a:spLocks/>
            </p:cNvSpPr>
            <p:nvPr/>
          </p:nvSpPr>
          <p:spPr bwMode="auto">
            <a:xfrm>
              <a:off x="8967470" y="573446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sp>
          <p:nvSpPr>
            <p:cNvPr id="289" name="Rectangle 35">
              <a:extLst>
                <a:ext uri="{FF2B5EF4-FFF2-40B4-BE49-F238E27FC236}">
                  <a16:creationId xmlns:a16="http://schemas.microsoft.com/office/drawing/2014/main" id="{3F333C50-5FDD-3A4C-9EC2-303F354A0CFE}"/>
                </a:ext>
              </a:extLst>
            </p:cNvPr>
            <p:cNvSpPr>
              <a:spLocks/>
            </p:cNvSpPr>
            <p:nvPr/>
          </p:nvSpPr>
          <p:spPr bwMode="auto">
            <a:xfrm>
              <a:off x="8181322" y="579112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90" name="Rectangle 32">
              <a:extLst>
                <a:ext uri="{FF2B5EF4-FFF2-40B4-BE49-F238E27FC236}">
                  <a16:creationId xmlns:a16="http://schemas.microsoft.com/office/drawing/2014/main" id="{5B8DF240-DF5F-684C-BD17-FF8BBD2A857A}"/>
                </a:ext>
              </a:extLst>
            </p:cNvPr>
            <p:cNvSpPr>
              <a:spLocks/>
            </p:cNvSpPr>
            <p:nvPr/>
          </p:nvSpPr>
          <p:spPr bwMode="auto">
            <a:xfrm>
              <a:off x="4834217" y="5750006"/>
              <a:ext cx="79108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128.119.1.1</a:t>
              </a:r>
            </a:p>
          </p:txBody>
        </p:sp>
      </p:grpSp>
    </p:spTree>
    <p:extLst>
      <p:ext uri="{BB962C8B-B14F-4D97-AF65-F5344CB8AC3E}">
        <p14:creationId xmlns:p14="http://schemas.microsoft.com/office/powerpoint/2010/main" val="1142129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89"/>
                                        </p:tgtEl>
                                        <p:attrNameLst>
                                          <p:attrName>style.visibility</p:attrName>
                                        </p:attrNameLst>
                                      </p:cBhvr>
                                      <p:to>
                                        <p:strVal val="visible"/>
                                      </p:to>
                                    </p:set>
                                    <p:animEffect transition="in" filter="dissolve">
                                      <p:cBhvr>
                                        <p:cTn id="11" dur="500"/>
                                        <p:tgtEl>
                                          <p:spTgt spid="89"/>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par>
                          <p:cTn id="17" fill="hold">
                            <p:stCondLst>
                              <p:cond delay="500"/>
                            </p:stCondLst>
                            <p:childTnLst>
                              <p:par>
                                <p:cTn id="18" presetID="9" presetClass="entr" presetSubtype="0" fill="hold" grpId="0" nodeType="afterEffect">
                                  <p:stCondLst>
                                    <p:cond delay="1000"/>
                                  </p:stCondLst>
                                  <p:childTnLst>
                                    <p:set>
                                      <p:cBhvr>
                                        <p:cTn id="19" dur="1" fill="hold">
                                          <p:stCondLst>
                                            <p:cond delay="0"/>
                                          </p:stCondLst>
                                        </p:cTn>
                                        <p:tgtEl>
                                          <p:spTgt spid="175"/>
                                        </p:tgtEl>
                                        <p:attrNameLst>
                                          <p:attrName>style.visibility</p:attrName>
                                        </p:attrNameLst>
                                      </p:cBhvr>
                                      <p:to>
                                        <p:strVal val="visible"/>
                                      </p:to>
                                    </p:set>
                                    <p:animEffect transition="in" filter="dissolve">
                                      <p:cBhvr>
                                        <p:cTn id="20" dur="500"/>
                                        <p:tgtEl>
                                          <p:spTgt spid="17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dissolve">
                                      <p:cBhvr>
                                        <p:cTn id="25" dur="500"/>
                                        <p:tgtEl>
                                          <p:spTgt spid="7"/>
                                        </p:tgtEl>
                                      </p:cBhvr>
                                    </p:animEffect>
                                  </p:childTnLst>
                                </p:cTn>
                              </p:par>
                            </p:childTnLst>
                          </p:cTn>
                        </p:par>
                        <p:par>
                          <p:cTn id="26" fill="hold">
                            <p:stCondLst>
                              <p:cond delay="500"/>
                            </p:stCondLst>
                            <p:childTnLst>
                              <p:par>
                                <p:cTn id="27" presetID="9" presetClass="entr" presetSubtype="0" fill="hold" grpId="0" nodeType="afterEffect">
                                  <p:stCondLst>
                                    <p:cond delay="1000"/>
                                  </p:stCondLst>
                                  <p:childTnLst>
                                    <p:set>
                                      <p:cBhvr>
                                        <p:cTn id="28" dur="1" fill="hold">
                                          <p:stCondLst>
                                            <p:cond delay="0"/>
                                          </p:stCondLst>
                                        </p:cTn>
                                        <p:tgtEl>
                                          <p:spTgt spid="210"/>
                                        </p:tgtEl>
                                        <p:attrNameLst>
                                          <p:attrName>style.visibility</p:attrName>
                                        </p:attrNameLst>
                                      </p:cBhvr>
                                      <p:to>
                                        <p:strVal val="visible"/>
                                      </p:to>
                                    </p:set>
                                    <p:animEffect transition="in" filter="dissolve">
                                      <p:cBhvr>
                                        <p:cTn id="29"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175" grpId="0"/>
      <p:bldP spid="210"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a:t>OpenFlow: examples</a:t>
            </a:r>
          </a:p>
        </p:txBody>
      </p:sp>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914400" y="1558262"/>
            <a:ext cx="47261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srgbClr val="000090"/>
                </a:solidFill>
                <a:effectLst/>
                <a:uLnTx/>
                <a:uFillTx/>
                <a:latin typeface="Calibri" panose="020F0502020204030204"/>
                <a:ea typeface="ＭＳ Ｐゴシック" panose="020B0600070205080204" pitchFamily="34" charset="-128"/>
                <a:cs typeface="+mn-cs"/>
              </a:rPr>
              <a:t>Layer 2 destination-based forwarding:</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914400" y="3287099"/>
            <a:ext cx="934278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layer 2 frames with destination  MAC address 22:A7:23:11:E1:02 should be forwarded to output port 3 </a:t>
            </a:r>
          </a:p>
        </p:txBody>
      </p:sp>
      <p:grpSp>
        <p:nvGrpSpPr>
          <p:cNvPr id="119" name="Group 118">
            <a:extLst>
              <a:ext uri="{FF2B5EF4-FFF2-40B4-BE49-F238E27FC236}">
                <a16:creationId xmlns:a16="http://schemas.microsoft.com/office/drawing/2014/main" id="{04FE93C3-7F2B-9B41-BCB9-79CBD116C450}"/>
              </a:ext>
            </a:extLst>
          </p:cNvPr>
          <p:cNvGrpSpPr/>
          <p:nvPr/>
        </p:nvGrpSpPr>
        <p:grpSpPr>
          <a:xfrm>
            <a:off x="914400" y="2912790"/>
            <a:ext cx="8729763" cy="396694"/>
            <a:chOff x="685800" y="2252402"/>
            <a:chExt cx="8729763" cy="396694"/>
          </a:xfrm>
        </p:grpSpPr>
        <p:sp>
          <p:nvSpPr>
            <p:cNvPr id="120" name="Rectangle 3">
              <a:extLst>
                <a:ext uri="{FF2B5EF4-FFF2-40B4-BE49-F238E27FC236}">
                  <a16:creationId xmlns:a16="http://schemas.microsoft.com/office/drawing/2014/main" id="{9848C67A-904B-374D-BC21-BF6414ADCD81}"/>
                </a:ext>
              </a:extLst>
            </p:cNvPr>
            <p:cNvSpPr>
              <a:spLocks/>
            </p:cNvSpPr>
            <p:nvPr/>
          </p:nvSpPr>
          <p:spPr bwMode="auto">
            <a:xfrm>
              <a:off x="6858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1" name="Rectangle 28">
              <a:extLst>
                <a:ext uri="{FF2B5EF4-FFF2-40B4-BE49-F238E27FC236}">
                  <a16:creationId xmlns:a16="http://schemas.microsoft.com/office/drawing/2014/main" id="{1810A5C8-98D3-6947-919D-475505571C07}"/>
                </a:ext>
              </a:extLst>
            </p:cNvPr>
            <p:cNvSpPr>
              <a:spLocks/>
            </p:cNvSpPr>
            <p:nvPr/>
          </p:nvSpPr>
          <p:spPr bwMode="auto">
            <a:xfrm>
              <a:off x="1116937" y="2301413"/>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2" name="Rectangle 29">
              <a:extLst>
                <a:ext uri="{FF2B5EF4-FFF2-40B4-BE49-F238E27FC236}">
                  <a16:creationId xmlns:a16="http://schemas.microsoft.com/office/drawing/2014/main" id="{E6EDAC02-F7BE-1041-A899-04B5F0BF2A64}"/>
                </a:ext>
              </a:extLst>
            </p:cNvPr>
            <p:cNvSpPr>
              <a:spLocks/>
            </p:cNvSpPr>
            <p:nvPr/>
          </p:nvSpPr>
          <p:spPr bwMode="auto">
            <a:xfrm>
              <a:off x="2667000" y="2312988"/>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3" name="Rectangle 30">
              <a:extLst>
                <a:ext uri="{FF2B5EF4-FFF2-40B4-BE49-F238E27FC236}">
                  <a16:creationId xmlns:a16="http://schemas.microsoft.com/office/drawing/2014/main" id="{9C071D85-304A-F84A-8D62-00CD69704AA4}"/>
                </a:ext>
              </a:extLst>
            </p:cNvPr>
            <p:cNvSpPr>
              <a:spLocks/>
            </p:cNvSpPr>
            <p:nvPr/>
          </p:nvSpPr>
          <p:spPr bwMode="auto">
            <a:xfrm>
              <a:off x="33289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4" name="Rectangle 31">
              <a:extLst>
                <a:ext uri="{FF2B5EF4-FFF2-40B4-BE49-F238E27FC236}">
                  <a16:creationId xmlns:a16="http://schemas.microsoft.com/office/drawing/2014/main" id="{C8E35E78-B4F2-8344-B6B9-D93EC0D91F9E}"/>
                </a:ext>
              </a:extLst>
            </p:cNvPr>
            <p:cNvSpPr>
              <a:spLocks/>
            </p:cNvSpPr>
            <p:nvPr/>
          </p:nvSpPr>
          <p:spPr bwMode="auto">
            <a:xfrm>
              <a:off x="39893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5" name="Rectangle 32">
              <a:extLst>
                <a:ext uri="{FF2B5EF4-FFF2-40B4-BE49-F238E27FC236}">
                  <a16:creationId xmlns:a16="http://schemas.microsoft.com/office/drawing/2014/main" id="{230156F2-085F-284F-932F-D7A6B1363EDB}"/>
                </a:ext>
              </a:extLst>
            </p:cNvPr>
            <p:cNvSpPr>
              <a:spLocks/>
            </p:cNvSpPr>
            <p:nvPr/>
          </p:nvSpPr>
          <p:spPr bwMode="auto">
            <a:xfrm>
              <a:off x="46497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6" name="Rectangle 33">
              <a:extLst>
                <a:ext uri="{FF2B5EF4-FFF2-40B4-BE49-F238E27FC236}">
                  <a16:creationId xmlns:a16="http://schemas.microsoft.com/office/drawing/2014/main" id="{12D0F3E6-62DD-9D49-9D39-FAEED543FDC3}"/>
                </a:ext>
              </a:extLst>
            </p:cNvPr>
            <p:cNvSpPr>
              <a:spLocks/>
            </p:cNvSpPr>
            <p:nvPr/>
          </p:nvSpPr>
          <p:spPr bwMode="auto">
            <a:xfrm>
              <a:off x="5319713"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7" name="Rectangle 34">
              <a:extLst>
                <a:ext uri="{FF2B5EF4-FFF2-40B4-BE49-F238E27FC236}">
                  <a16:creationId xmlns:a16="http://schemas.microsoft.com/office/drawing/2014/main" id="{2F0EBD6C-DF0D-2A4A-8B89-D88AEB9E622B}"/>
                </a:ext>
              </a:extLst>
            </p:cNvPr>
            <p:cNvSpPr>
              <a:spLocks/>
            </p:cNvSpPr>
            <p:nvPr/>
          </p:nvSpPr>
          <p:spPr bwMode="auto">
            <a:xfrm>
              <a:off x="5980113" y="2312988"/>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8" name="Rectangle 35">
              <a:extLst>
                <a:ext uri="{FF2B5EF4-FFF2-40B4-BE49-F238E27FC236}">
                  <a16:creationId xmlns:a16="http://schemas.microsoft.com/office/drawing/2014/main" id="{7DD7A14C-0B13-C44E-9261-ED78E7DD4F9B}"/>
                </a:ext>
              </a:extLst>
            </p:cNvPr>
            <p:cNvSpPr>
              <a:spLocks/>
            </p:cNvSpPr>
            <p:nvPr/>
          </p:nvSpPr>
          <p:spPr bwMode="auto">
            <a:xfrm>
              <a:off x="66421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9" name="Rectangle 36">
              <a:extLst>
                <a:ext uri="{FF2B5EF4-FFF2-40B4-BE49-F238E27FC236}">
                  <a16:creationId xmlns:a16="http://schemas.microsoft.com/office/drawing/2014/main" id="{39C785D8-4D11-5C4B-BB42-BF0057389419}"/>
                </a:ext>
              </a:extLst>
            </p:cNvPr>
            <p:cNvSpPr>
              <a:spLocks/>
            </p:cNvSpPr>
            <p:nvPr/>
          </p:nvSpPr>
          <p:spPr bwMode="auto">
            <a:xfrm>
              <a:off x="8755163" y="22551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port3</a:t>
              </a:r>
            </a:p>
          </p:txBody>
        </p:sp>
        <p:sp>
          <p:nvSpPr>
            <p:cNvPr id="130" name="Rectangle 28">
              <a:extLst>
                <a:ext uri="{FF2B5EF4-FFF2-40B4-BE49-F238E27FC236}">
                  <a16:creationId xmlns:a16="http://schemas.microsoft.com/office/drawing/2014/main" id="{C0A96BD1-4DBB-2540-A915-F9C880AA7346}"/>
                </a:ext>
              </a:extLst>
            </p:cNvPr>
            <p:cNvSpPr>
              <a:spLocks/>
            </p:cNvSpPr>
            <p:nvPr/>
          </p:nvSpPr>
          <p:spPr bwMode="auto">
            <a:xfrm>
              <a:off x="2026856" y="2252402"/>
              <a:ext cx="6588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22:A7:23: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11:E1:02</a:t>
              </a:r>
            </a:p>
          </p:txBody>
        </p:sp>
        <p:sp>
          <p:nvSpPr>
            <p:cNvPr id="94" name="Rectangle 35">
              <a:extLst>
                <a:ext uri="{FF2B5EF4-FFF2-40B4-BE49-F238E27FC236}">
                  <a16:creationId xmlns:a16="http://schemas.microsoft.com/office/drawing/2014/main" id="{C9472763-3FD2-D54F-B3D2-5ABDCEA0BC84}"/>
                </a:ext>
              </a:extLst>
            </p:cNvPr>
            <p:cNvSpPr>
              <a:spLocks/>
            </p:cNvSpPr>
            <p:nvPr/>
          </p:nvSpPr>
          <p:spPr bwMode="auto">
            <a:xfrm>
              <a:off x="7303786" y="232649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95" name="Rectangle 35">
              <a:extLst>
                <a:ext uri="{FF2B5EF4-FFF2-40B4-BE49-F238E27FC236}">
                  <a16:creationId xmlns:a16="http://schemas.microsoft.com/office/drawing/2014/main" id="{CFB47157-C52E-C14D-A603-BA63E0CDD7E6}"/>
                </a:ext>
              </a:extLst>
            </p:cNvPr>
            <p:cNvSpPr>
              <a:spLocks/>
            </p:cNvSpPr>
            <p:nvPr/>
          </p:nvSpPr>
          <p:spPr bwMode="auto">
            <a:xfrm>
              <a:off x="7965472" y="2328421"/>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42" name="Group 41">
            <a:extLst>
              <a:ext uri="{FF2B5EF4-FFF2-40B4-BE49-F238E27FC236}">
                <a16:creationId xmlns:a16="http://schemas.microsoft.com/office/drawing/2014/main" id="{11944F50-A95F-6E42-BB21-C47A46D5A227}"/>
              </a:ext>
            </a:extLst>
          </p:cNvPr>
          <p:cNvGrpSpPr/>
          <p:nvPr/>
        </p:nvGrpSpPr>
        <p:grpSpPr>
          <a:xfrm>
            <a:off x="914400" y="2179365"/>
            <a:ext cx="8816534" cy="537306"/>
            <a:chOff x="908298" y="1842896"/>
            <a:chExt cx="8816534" cy="537306"/>
          </a:xfrm>
        </p:grpSpPr>
        <p:sp>
          <p:nvSpPr>
            <p:cNvPr id="44" name="Rectangle 5">
              <a:extLst>
                <a:ext uri="{FF2B5EF4-FFF2-40B4-BE49-F238E27FC236}">
                  <a16:creationId xmlns:a16="http://schemas.microsoft.com/office/drawing/2014/main" id="{AF12B3AE-F53B-B04D-B369-C6FD02BF38BB}"/>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5" name="Rectangle 6">
              <a:extLst>
                <a:ext uri="{FF2B5EF4-FFF2-40B4-BE49-F238E27FC236}">
                  <a16:creationId xmlns:a16="http://schemas.microsoft.com/office/drawing/2014/main" id="{69F0497B-35F0-444B-8F9E-AB98291B9A2A}"/>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46" name="Rectangle 7">
              <a:extLst>
                <a:ext uri="{FF2B5EF4-FFF2-40B4-BE49-F238E27FC236}">
                  <a16:creationId xmlns:a16="http://schemas.microsoft.com/office/drawing/2014/main" id="{7964A668-1818-0D47-B45D-9AA2C7F3AB6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7" name="Rectangle 8">
              <a:extLst>
                <a:ext uri="{FF2B5EF4-FFF2-40B4-BE49-F238E27FC236}">
                  <a16:creationId xmlns:a16="http://schemas.microsoft.com/office/drawing/2014/main" id="{727FF474-27BC-164F-B477-01CE6A894C88}"/>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48" name="Rectangle 9">
              <a:extLst>
                <a:ext uri="{FF2B5EF4-FFF2-40B4-BE49-F238E27FC236}">
                  <a16:creationId xmlns:a16="http://schemas.microsoft.com/office/drawing/2014/main" id="{B7F43826-3825-A947-B8FB-82966322A6AD}"/>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9" name="Rectangle 10">
              <a:extLst>
                <a:ext uri="{FF2B5EF4-FFF2-40B4-BE49-F238E27FC236}">
                  <a16:creationId xmlns:a16="http://schemas.microsoft.com/office/drawing/2014/main" id="{DCDEA4E6-C9C4-AD4E-91A3-0CB3EF7D5B3B}"/>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50" name="Rectangle 11">
              <a:extLst>
                <a:ext uri="{FF2B5EF4-FFF2-40B4-BE49-F238E27FC236}">
                  <a16:creationId xmlns:a16="http://schemas.microsoft.com/office/drawing/2014/main" id="{E3C8548B-EA9C-8246-9987-869920B43441}"/>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1" name="Rectangle 12">
              <a:extLst>
                <a:ext uri="{FF2B5EF4-FFF2-40B4-BE49-F238E27FC236}">
                  <a16:creationId xmlns:a16="http://schemas.microsoft.com/office/drawing/2014/main" id="{BAFA967D-7543-2240-A606-AF4E1373CA40}"/>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52" name="Rectangle 13">
              <a:extLst>
                <a:ext uri="{FF2B5EF4-FFF2-40B4-BE49-F238E27FC236}">
                  <a16:creationId xmlns:a16="http://schemas.microsoft.com/office/drawing/2014/main" id="{E982406B-480F-B647-A253-CEDCA6DEEE53}"/>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3" name="Rectangle 14">
              <a:extLst>
                <a:ext uri="{FF2B5EF4-FFF2-40B4-BE49-F238E27FC236}">
                  <a16:creationId xmlns:a16="http://schemas.microsoft.com/office/drawing/2014/main" id="{A8C8B869-BAA0-254C-971E-66810221A281}"/>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55" name="Rectangle 15">
              <a:extLst>
                <a:ext uri="{FF2B5EF4-FFF2-40B4-BE49-F238E27FC236}">
                  <a16:creationId xmlns:a16="http://schemas.microsoft.com/office/drawing/2014/main" id="{40952A83-9312-2444-A939-42CFB355F76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6" name="Rectangle 16">
              <a:extLst>
                <a:ext uri="{FF2B5EF4-FFF2-40B4-BE49-F238E27FC236}">
                  <a16:creationId xmlns:a16="http://schemas.microsoft.com/office/drawing/2014/main" id="{788FFD0C-F9CE-1043-A77D-719BAF579E49}"/>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79" name="Rectangle 17">
              <a:extLst>
                <a:ext uri="{FF2B5EF4-FFF2-40B4-BE49-F238E27FC236}">
                  <a16:creationId xmlns:a16="http://schemas.microsoft.com/office/drawing/2014/main" id="{E02188A9-49E0-7846-9A31-DACB21CB7A0C}"/>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0" name="Rectangle 18">
              <a:extLst>
                <a:ext uri="{FF2B5EF4-FFF2-40B4-BE49-F238E27FC236}">
                  <a16:creationId xmlns:a16="http://schemas.microsoft.com/office/drawing/2014/main" id="{EC5453A4-CEFD-2E4F-9BB4-2C94BF0A2A3E}"/>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81" name="Rectangle 19">
              <a:extLst>
                <a:ext uri="{FF2B5EF4-FFF2-40B4-BE49-F238E27FC236}">
                  <a16:creationId xmlns:a16="http://schemas.microsoft.com/office/drawing/2014/main" id="{F6B65A36-E79D-A04F-94D9-ADD42417EF6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2" name="Rectangle 20">
              <a:extLst>
                <a:ext uri="{FF2B5EF4-FFF2-40B4-BE49-F238E27FC236}">
                  <a16:creationId xmlns:a16="http://schemas.microsoft.com/office/drawing/2014/main" id="{45A2D278-3694-A643-BC10-3E42EF81FD0E}"/>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p>
          </p:txBody>
        </p:sp>
        <p:sp>
          <p:nvSpPr>
            <p:cNvPr id="83" name="Rectangle 21">
              <a:extLst>
                <a:ext uri="{FF2B5EF4-FFF2-40B4-BE49-F238E27FC236}">
                  <a16:creationId xmlns:a16="http://schemas.microsoft.com/office/drawing/2014/main" id="{7911A9BF-9CED-214D-BDDE-8C4985506C6D}"/>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4" name="Rectangle 22">
              <a:extLst>
                <a:ext uri="{FF2B5EF4-FFF2-40B4-BE49-F238E27FC236}">
                  <a16:creationId xmlns:a16="http://schemas.microsoft.com/office/drawing/2014/main" id="{B82E42AD-7D55-744C-91C8-E2A3E311DF95}"/>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85" name="Rectangle 23">
              <a:extLst>
                <a:ext uri="{FF2B5EF4-FFF2-40B4-BE49-F238E27FC236}">
                  <a16:creationId xmlns:a16="http://schemas.microsoft.com/office/drawing/2014/main" id="{3861A8ED-7C63-D641-9F09-48D34FC5A47A}"/>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6" name="Rectangle 24">
              <a:extLst>
                <a:ext uri="{FF2B5EF4-FFF2-40B4-BE49-F238E27FC236}">
                  <a16:creationId xmlns:a16="http://schemas.microsoft.com/office/drawing/2014/main" id="{E47377AD-5F9D-BC4E-9DAF-21D04B77338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87" name="Rectangle 25">
              <a:extLst>
                <a:ext uri="{FF2B5EF4-FFF2-40B4-BE49-F238E27FC236}">
                  <a16:creationId xmlns:a16="http://schemas.microsoft.com/office/drawing/2014/main" id="{E942D801-9778-DE47-A09D-B70F081CA4B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8" name="Rectangle 26">
              <a:extLst>
                <a:ext uri="{FF2B5EF4-FFF2-40B4-BE49-F238E27FC236}">
                  <a16:creationId xmlns:a16="http://schemas.microsoft.com/office/drawing/2014/main" id="{3A864B19-6D0D-824B-808D-384BAC2FE4E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90" name="Rectangle 13">
              <a:extLst>
                <a:ext uri="{FF2B5EF4-FFF2-40B4-BE49-F238E27FC236}">
                  <a16:creationId xmlns:a16="http://schemas.microsoft.com/office/drawing/2014/main" id="{A246A8FA-D66F-CE41-9DCF-E02116316AD3}"/>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1" name="Rectangle 14">
              <a:extLst>
                <a:ext uri="{FF2B5EF4-FFF2-40B4-BE49-F238E27FC236}">
                  <a16:creationId xmlns:a16="http://schemas.microsoft.com/office/drawing/2014/main" id="{15D994AB-28E0-304B-BDD3-1F13A3C407A7}"/>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Pri</a:t>
              </a:r>
            </a:p>
          </p:txBody>
        </p:sp>
        <p:sp>
          <p:nvSpPr>
            <p:cNvPr id="92" name="Rectangle 19">
              <a:extLst>
                <a:ext uri="{FF2B5EF4-FFF2-40B4-BE49-F238E27FC236}">
                  <a16:creationId xmlns:a16="http://schemas.microsoft.com/office/drawing/2014/main" id="{AD1E2BB7-3E66-8C4B-8D44-59EBDBB6DA15}"/>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3" name="Rectangle 20">
              <a:extLst>
                <a:ext uri="{FF2B5EF4-FFF2-40B4-BE49-F238E27FC236}">
                  <a16:creationId xmlns:a16="http://schemas.microsoft.com/office/drawing/2014/main" id="{A8A17371-179F-ED44-8EE0-0533B08A474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ToS</a:t>
              </a:r>
            </a:p>
          </p:txBody>
        </p:sp>
      </p:grpSp>
    </p:spTree>
    <p:extLst>
      <p:ext uri="{BB962C8B-B14F-4D97-AF65-F5344CB8AC3E}">
        <p14:creationId xmlns:p14="http://schemas.microsoft.com/office/powerpoint/2010/main" val="1730507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515585"/>
          </a:xfrm>
        </p:spPr>
        <p:txBody>
          <a:bodyPr>
            <a:normAutofit/>
          </a:bodyPr>
          <a:lstStyle/>
          <a:p>
            <a:pPr>
              <a:buClr>
                <a:srgbClr val="000090"/>
              </a:buClr>
              <a:buSzPct val="100000"/>
            </a:pPr>
            <a:r>
              <a:rPr lang="en-US" altLang="en-US">
                <a:solidFill>
                  <a:srgbClr val="C00000"/>
                </a:solidFill>
                <a:latin typeface="Calibri" panose="020F0502020204030204" pitchFamily="34" charset="0"/>
              </a:rPr>
              <a:t>match+action: </a:t>
            </a:r>
            <a:r>
              <a:rPr lang="en-US" altLang="en-US">
                <a:latin typeface="Calibri" panose="020F0502020204030204" pitchFamily="34" charset="0"/>
              </a:rPr>
              <a:t>abstraction</a:t>
            </a:r>
            <a:r>
              <a:rPr lang="en-US" altLang="en-US">
                <a:solidFill>
                  <a:srgbClr val="C00000"/>
                </a:solidFill>
                <a:latin typeface="Calibri" panose="020F0502020204030204" pitchFamily="34" charset="0"/>
              </a:rPr>
              <a:t> </a:t>
            </a:r>
            <a:r>
              <a:rPr lang="en-US" altLang="en-US">
                <a:latin typeface="Calibri" panose="020F0502020204030204" pitchFamily="34" charset="0"/>
              </a:rPr>
              <a:t>unifies different kinds of devices</a:t>
            </a:r>
            <a:endParaRPr lang="en-US" altLang="en-US"/>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a:t>OpenFlow abstraction</a:t>
            </a:r>
          </a:p>
        </p:txBody>
      </p:sp>
      <p:sp>
        <p:nvSpPr>
          <p:cNvPr id="34" name="Content Placeholder 2">
            <a:extLst>
              <a:ext uri="{FF2B5EF4-FFF2-40B4-BE49-F238E27FC236}">
                <a16:creationId xmlns:a16="http://schemas.microsoft.com/office/drawing/2014/main" id="{BCD4464B-013F-784B-B542-C675A1CF87D0}"/>
              </a:ext>
            </a:extLst>
          </p:cNvPr>
          <p:cNvSpPr txBox="1">
            <a:spLocks/>
          </p:cNvSpPr>
          <p:nvPr/>
        </p:nvSpPr>
        <p:spPr>
          <a:xfrm>
            <a:off x="1447800" y="2185507"/>
            <a:ext cx="4489173" cy="39369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a:ln>
                  <a:noFill/>
                </a:ln>
                <a:solidFill>
                  <a:srgbClr val="C00000"/>
                </a:solidFill>
                <a:effectLst/>
                <a:uLnTx/>
                <a:uFillTx/>
                <a:latin typeface="Calibri" charset="0"/>
                <a:ea typeface="+mn-ea"/>
                <a:cs typeface="+mn-cs"/>
              </a:rPr>
              <a:t>Router</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a:ln>
                  <a:noFill/>
                </a:ln>
                <a:solidFill>
                  <a:prstClr val="black"/>
                </a:solidFill>
                <a:effectLst/>
                <a:uLnTx/>
                <a:uFillTx/>
                <a:latin typeface="Calibri" charset="0"/>
                <a:ea typeface="+mn-ea"/>
                <a:cs typeface="+mn-cs"/>
              </a:rPr>
              <a:t>longest destination IP prefix</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a:ln>
                  <a:noFill/>
                </a:ln>
                <a:solidFill>
                  <a:prstClr val="black"/>
                </a:solidFill>
                <a:effectLst/>
                <a:uLnTx/>
                <a:uFillTx/>
                <a:latin typeface="Calibri" charset="0"/>
                <a:ea typeface="+mn-ea"/>
                <a:cs typeface="+mn-cs"/>
              </a:rPr>
              <a:t>forward out a link</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a:ln>
                  <a:noFill/>
                </a:ln>
                <a:solidFill>
                  <a:srgbClr val="C00000"/>
                </a:solidFill>
                <a:effectLst/>
                <a:uLnTx/>
                <a:uFillTx/>
                <a:latin typeface="Calibri" charset="0"/>
                <a:ea typeface="+mn-ea"/>
                <a:cs typeface="+mn-cs"/>
              </a:rPr>
              <a:t>Switch</a:t>
            </a:r>
            <a:endParaRPr kumimoji="0" lang="en-US" sz="2800" b="0" i="0" u="none" strike="noStrike" kern="1200" cap="none" spc="0" normalizeH="0" baseline="0" noProof="0">
              <a:ln>
                <a:noFill/>
              </a:ln>
              <a:solidFill>
                <a:srgbClr val="C00000"/>
              </a:solidFill>
              <a:effectLst/>
              <a:uLnTx/>
              <a:uFillTx/>
              <a:latin typeface="Calibri" charset="0"/>
              <a:ea typeface="+mn-ea"/>
              <a:cs typeface="+mn-cs"/>
            </a:endParaRP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a:ln>
                  <a:noFill/>
                </a:ln>
                <a:solidFill>
                  <a:prstClr val="black"/>
                </a:solidFill>
                <a:effectLst/>
                <a:uLnTx/>
                <a:uFillTx/>
                <a:latin typeface="Calibri" charset="0"/>
                <a:ea typeface="+mn-ea"/>
                <a:cs typeface="+mn-cs"/>
              </a:rPr>
              <a:t>destination MAC address</a:t>
            </a: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a:ln>
                  <a:noFill/>
                </a:ln>
                <a:solidFill>
                  <a:prstClr val="black"/>
                </a:solidFill>
                <a:effectLst/>
                <a:uLnTx/>
                <a:uFillTx/>
                <a:latin typeface="Calibri" charset="0"/>
                <a:ea typeface="+mn-ea"/>
                <a:cs typeface="+mn-cs"/>
              </a:rPr>
              <a:t>forward or flood</a:t>
            </a:r>
          </a:p>
        </p:txBody>
      </p:sp>
      <p:sp>
        <p:nvSpPr>
          <p:cNvPr id="35" name="Content Placeholder 4">
            <a:extLst>
              <a:ext uri="{FF2B5EF4-FFF2-40B4-BE49-F238E27FC236}">
                <a16:creationId xmlns:a16="http://schemas.microsoft.com/office/drawing/2014/main" id="{667D824B-6CCF-664C-BE00-1958B9E23803}"/>
              </a:ext>
            </a:extLst>
          </p:cNvPr>
          <p:cNvSpPr txBox="1">
            <a:spLocks/>
          </p:cNvSpPr>
          <p:nvPr/>
        </p:nvSpPr>
        <p:spPr>
          <a:xfrm>
            <a:off x="6563139" y="2192892"/>
            <a:ext cx="472771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a:ln>
                  <a:noFill/>
                </a:ln>
                <a:solidFill>
                  <a:srgbClr val="C00000"/>
                </a:solidFill>
                <a:effectLst/>
                <a:uLnTx/>
                <a:uFillTx/>
                <a:latin typeface="Calibri" charset="0"/>
                <a:ea typeface="+mn-ea"/>
                <a:cs typeface="+mn-cs"/>
              </a:rPr>
              <a:t>Firewall</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a:ln>
                  <a:noFill/>
                </a:ln>
                <a:solidFill>
                  <a:srgbClr val="000090"/>
                </a:solidFill>
                <a:effectLst/>
                <a:uLnTx/>
                <a:uFillTx/>
                <a:latin typeface="Calibri" charset="0"/>
                <a:ea typeface="+mn-ea"/>
                <a:cs typeface="+mn-cs"/>
              </a:rPr>
              <a:t>match</a:t>
            </a:r>
            <a:r>
              <a:rPr kumimoji="0" lang="en-US" sz="2800" b="0" i="0" u="none" strike="noStrike" kern="1200" cap="none" spc="0" normalizeH="0" baseline="0" noProof="0">
                <a:ln>
                  <a:noFill/>
                </a:ln>
                <a:solidFill>
                  <a:prstClr val="black"/>
                </a:solidFill>
                <a:effectLst/>
                <a:uLnTx/>
                <a:uFillTx/>
                <a:latin typeface="Calibri" charset="0"/>
                <a:ea typeface="+mn-ea"/>
                <a:cs typeface="+mn-cs"/>
              </a:rPr>
              <a:t>: IP addresses and TCP/UDP port numbers</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a:ln>
                  <a:noFill/>
                </a:ln>
                <a:solidFill>
                  <a:prstClr val="black"/>
                </a:solidFill>
                <a:effectLst/>
                <a:uLnTx/>
                <a:uFillTx/>
                <a:latin typeface="Calibri" charset="0"/>
                <a:ea typeface="+mn-ea"/>
                <a:cs typeface="+mn-cs"/>
              </a:rPr>
              <a:t>permit or deny </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endParaRPr kumimoji="0" lang="en-US" sz="3200" b="0" i="0" u="none" strike="noStrike" kern="1200" cap="none" spc="0" normalizeH="0" baseline="0" noProof="0">
              <a:ln>
                <a:noFill/>
              </a:ln>
              <a:solidFill>
                <a:srgbClr val="C00000"/>
              </a:solidFill>
              <a:effectLst/>
              <a:uLnTx/>
              <a:uFillTx/>
              <a:latin typeface="Calibri" charset="0"/>
              <a:ea typeface="+mn-ea"/>
              <a:cs typeface="+mn-cs"/>
            </a:endParaRP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a:ln>
                  <a:noFill/>
                </a:ln>
                <a:solidFill>
                  <a:srgbClr val="C00000"/>
                </a:solidFill>
                <a:effectLst/>
                <a:uLnTx/>
                <a:uFillTx/>
                <a:latin typeface="Calibri" charset="0"/>
                <a:ea typeface="+mn-ea"/>
                <a:cs typeface="+mn-cs"/>
              </a:rPr>
              <a:t>NAT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a:ln>
                  <a:noFill/>
                </a:ln>
                <a:solidFill>
                  <a:prstClr val="black"/>
                </a:solidFill>
                <a:effectLst/>
                <a:uLnTx/>
                <a:uFillTx/>
                <a:latin typeface="Calibri" charset="0"/>
                <a:ea typeface="+mn-ea"/>
                <a:cs typeface="+mn-cs"/>
              </a:rPr>
              <a:t>IP address and port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a:ln>
                  <a:noFill/>
                </a:ln>
                <a:solidFill>
                  <a:prstClr val="black"/>
                </a:solidFill>
                <a:effectLst/>
                <a:uLnTx/>
                <a:uFillTx/>
                <a:latin typeface="Calibri" charset="0"/>
                <a:ea typeface="+mn-ea"/>
                <a:cs typeface="+mn-cs"/>
              </a:rPr>
              <a:t>rewrite address and port</a:t>
            </a:r>
          </a:p>
          <a:p>
            <a:pPr marL="0" marR="0" lvl="0" indent="-222250" algn="l" defTabSz="914400" rtl="0" eaLnBrk="1" fontAlgn="auto" latinLnBrk="0" hangingPunct="1">
              <a:lnSpc>
                <a:spcPct val="90000"/>
              </a:lnSpc>
              <a:spcBef>
                <a:spcPts val="0"/>
              </a:spcBef>
              <a:spcAft>
                <a:spcPts val="0"/>
              </a:spcAft>
              <a:buClr>
                <a:srgbClr val="0000A3"/>
              </a:buClr>
              <a:buSzTx/>
              <a:buFont typeface="Wingdings" charset="0"/>
              <a:buChar char="§"/>
              <a:tabLst/>
              <a:defRPr/>
            </a:pPr>
            <a:endParaRPr kumimoji="0" lang="en-US" sz="3200" b="0" i="0" u="none" strike="noStrike" kern="1200" cap="none" spc="0" normalizeH="0" baseline="0" noProof="0">
              <a:ln>
                <a:noFill/>
              </a:ln>
              <a:solidFill>
                <a:prstClr val="black"/>
              </a:solidFill>
              <a:effectLst/>
              <a:uLnTx/>
              <a:uFillTx/>
              <a:latin typeface="Calibri" charset="0"/>
              <a:ea typeface="+mn-ea"/>
              <a:cs typeface="+mn-cs"/>
            </a:endParaRPr>
          </a:p>
        </p:txBody>
      </p:sp>
    </p:spTree>
    <p:extLst>
      <p:ext uri="{BB962C8B-B14F-4D97-AF65-F5344CB8AC3E}">
        <p14:creationId xmlns:p14="http://schemas.microsoft.com/office/powerpoint/2010/main" val="679098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4">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4">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
                                            <p:txEl>
                                              <p:pRg st="0" end="0"/>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5">
                                            <p:txEl>
                                              <p:pRg st="1" end="1"/>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5">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5">
                                            <p:txEl>
                                              <p:pRg st="4" end="4"/>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5">
                                            <p:txEl>
                                              <p:pRg st="5" end="5"/>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build="p"/>
      <p:bldP spid="35" grpId="0" build="p"/>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515585"/>
          </a:xfrm>
        </p:spPr>
        <p:txBody>
          <a:bodyPr>
            <a:normAutofit/>
          </a:bodyPr>
          <a:lstStyle/>
          <a:p>
            <a:pPr>
              <a:buClr>
                <a:srgbClr val="000090"/>
              </a:buClr>
              <a:buSzPct val="100000"/>
            </a:pPr>
            <a:r>
              <a:rPr lang="en-US" altLang="en-US">
                <a:solidFill>
                  <a:srgbClr val="C00000"/>
                </a:solidFill>
                <a:latin typeface="Calibri" panose="020F0502020204030204" pitchFamily="34" charset="0"/>
              </a:rPr>
              <a:t>match+action: </a:t>
            </a:r>
            <a:r>
              <a:rPr lang="en-US" altLang="en-US">
                <a:latin typeface="Calibri" panose="020F0502020204030204" pitchFamily="34" charset="0"/>
              </a:rPr>
              <a:t>abstraction</a:t>
            </a:r>
            <a:r>
              <a:rPr lang="en-US" altLang="en-US">
                <a:solidFill>
                  <a:srgbClr val="C00000"/>
                </a:solidFill>
                <a:latin typeface="Calibri" panose="020F0502020204030204" pitchFamily="34" charset="0"/>
              </a:rPr>
              <a:t> </a:t>
            </a:r>
            <a:r>
              <a:rPr lang="en-US" altLang="en-US">
                <a:latin typeface="Calibri" panose="020F0502020204030204" pitchFamily="34" charset="0"/>
              </a:rPr>
              <a:t>unifies different kinds of devices</a:t>
            </a:r>
            <a:endParaRPr lang="en-US" altLang="en-US"/>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a:t>OpenFlow abstraction</a:t>
            </a:r>
          </a:p>
        </p:txBody>
      </p:sp>
      <p:sp>
        <p:nvSpPr>
          <p:cNvPr id="34" name="Content Placeholder 2">
            <a:extLst>
              <a:ext uri="{FF2B5EF4-FFF2-40B4-BE49-F238E27FC236}">
                <a16:creationId xmlns:a16="http://schemas.microsoft.com/office/drawing/2014/main" id="{BCD4464B-013F-784B-B542-C675A1CF87D0}"/>
              </a:ext>
            </a:extLst>
          </p:cNvPr>
          <p:cNvSpPr txBox="1">
            <a:spLocks/>
          </p:cNvSpPr>
          <p:nvPr/>
        </p:nvSpPr>
        <p:spPr>
          <a:xfrm>
            <a:off x="1447800" y="2185507"/>
            <a:ext cx="4489173" cy="39369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a:ln>
                  <a:noFill/>
                </a:ln>
                <a:solidFill>
                  <a:srgbClr val="C00000"/>
                </a:solidFill>
                <a:effectLst/>
                <a:uLnTx/>
                <a:uFillTx/>
                <a:latin typeface="Calibri" charset="0"/>
                <a:ea typeface="+mn-ea"/>
                <a:cs typeface="+mn-cs"/>
              </a:rPr>
              <a:t>Router</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a:ln>
                  <a:noFill/>
                </a:ln>
                <a:solidFill>
                  <a:prstClr val="black"/>
                </a:solidFill>
                <a:effectLst/>
                <a:uLnTx/>
                <a:uFillTx/>
                <a:latin typeface="Calibri" charset="0"/>
                <a:ea typeface="+mn-ea"/>
                <a:cs typeface="+mn-cs"/>
              </a:rPr>
              <a:t>longest destination IP prefix</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a:ln>
                  <a:noFill/>
                </a:ln>
                <a:solidFill>
                  <a:prstClr val="black"/>
                </a:solidFill>
                <a:effectLst/>
                <a:uLnTx/>
                <a:uFillTx/>
                <a:latin typeface="Calibri" charset="0"/>
                <a:ea typeface="+mn-ea"/>
                <a:cs typeface="+mn-cs"/>
              </a:rPr>
              <a:t>forward out a link</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a:ln>
                  <a:noFill/>
                </a:ln>
                <a:solidFill>
                  <a:srgbClr val="C00000"/>
                </a:solidFill>
                <a:effectLst/>
                <a:uLnTx/>
                <a:uFillTx/>
                <a:latin typeface="Calibri" charset="0"/>
                <a:ea typeface="+mn-ea"/>
                <a:cs typeface="+mn-cs"/>
              </a:rPr>
              <a:t>Switch</a:t>
            </a:r>
            <a:endParaRPr kumimoji="0" lang="en-US" sz="2800" b="0" i="0" u="none" strike="noStrike" kern="1200" cap="none" spc="0" normalizeH="0" baseline="0" noProof="0">
              <a:ln>
                <a:noFill/>
              </a:ln>
              <a:solidFill>
                <a:srgbClr val="C00000"/>
              </a:solidFill>
              <a:effectLst/>
              <a:uLnTx/>
              <a:uFillTx/>
              <a:latin typeface="Calibri" charset="0"/>
              <a:ea typeface="+mn-ea"/>
              <a:cs typeface="+mn-cs"/>
            </a:endParaRP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a:ln>
                  <a:noFill/>
                </a:ln>
                <a:solidFill>
                  <a:prstClr val="black"/>
                </a:solidFill>
                <a:effectLst/>
                <a:uLnTx/>
                <a:uFillTx/>
                <a:latin typeface="Calibri" charset="0"/>
                <a:ea typeface="+mn-ea"/>
                <a:cs typeface="+mn-cs"/>
              </a:rPr>
              <a:t>destination MAC address</a:t>
            </a: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a:ln>
                  <a:noFill/>
                </a:ln>
                <a:solidFill>
                  <a:prstClr val="black"/>
                </a:solidFill>
                <a:effectLst/>
                <a:uLnTx/>
                <a:uFillTx/>
                <a:latin typeface="Calibri" charset="0"/>
                <a:ea typeface="+mn-ea"/>
                <a:cs typeface="+mn-cs"/>
              </a:rPr>
              <a:t>forward or flood</a:t>
            </a:r>
          </a:p>
        </p:txBody>
      </p:sp>
      <p:sp>
        <p:nvSpPr>
          <p:cNvPr id="35" name="Content Placeholder 4">
            <a:extLst>
              <a:ext uri="{FF2B5EF4-FFF2-40B4-BE49-F238E27FC236}">
                <a16:creationId xmlns:a16="http://schemas.microsoft.com/office/drawing/2014/main" id="{667D824B-6CCF-664C-BE00-1958B9E23803}"/>
              </a:ext>
            </a:extLst>
          </p:cNvPr>
          <p:cNvSpPr txBox="1">
            <a:spLocks/>
          </p:cNvSpPr>
          <p:nvPr/>
        </p:nvSpPr>
        <p:spPr>
          <a:xfrm>
            <a:off x="6563139" y="2192892"/>
            <a:ext cx="472771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a:ln>
                  <a:noFill/>
                </a:ln>
                <a:solidFill>
                  <a:srgbClr val="C00000"/>
                </a:solidFill>
                <a:effectLst/>
                <a:uLnTx/>
                <a:uFillTx/>
                <a:latin typeface="Calibri" charset="0"/>
                <a:ea typeface="+mn-ea"/>
                <a:cs typeface="+mn-cs"/>
              </a:rPr>
              <a:t>Firewall</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a:ln>
                  <a:noFill/>
                </a:ln>
                <a:solidFill>
                  <a:srgbClr val="000090"/>
                </a:solidFill>
                <a:effectLst/>
                <a:uLnTx/>
                <a:uFillTx/>
                <a:latin typeface="Calibri" charset="0"/>
                <a:ea typeface="+mn-ea"/>
                <a:cs typeface="+mn-cs"/>
              </a:rPr>
              <a:t>match</a:t>
            </a:r>
            <a:r>
              <a:rPr kumimoji="0" lang="en-US" sz="2800" b="0" i="0" u="none" strike="noStrike" kern="1200" cap="none" spc="0" normalizeH="0" baseline="0" noProof="0">
                <a:ln>
                  <a:noFill/>
                </a:ln>
                <a:solidFill>
                  <a:prstClr val="black"/>
                </a:solidFill>
                <a:effectLst/>
                <a:uLnTx/>
                <a:uFillTx/>
                <a:latin typeface="Calibri" charset="0"/>
                <a:ea typeface="+mn-ea"/>
                <a:cs typeface="+mn-cs"/>
              </a:rPr>
              <a:t>: IP addresses and TCP/UDP port numbers</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a:ln>
                  <a:noFill/>
                </a:ln>
                <a:solidFill>
                  <a:prstClr val="black"/>
                </a:solidFill>
                <a:effectLst/>
                <a:uLnTx/>
                <a:uFillTx/>
                <a:latin typeface="Calibri" charset="0"/>
                <a:ea typeface="+mn-ea"/>
                <a:cs typeface="+mn-cs"/>
              </a:rPr>
              <a:t>permit or deny </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endParaRPr kumimoji="0" lang="en-US" sz="3200" b="0" i="0" u="none" strike="noStrike" kern="1200" cap="none" spc="0" normalizeH="0" baseline="0" noProof="0">
              <a:ln>
                <a:noFill/>
              </a:ln>
              <a:solidFill>
                <a:srgbClr val="C00000"/>
              </a:solidFill>
              <a:effectLst/>
              <a:uLnTx/>
              <a:uFillTx/>
              <a:latin typeface="Calibri" charset="0"/>
              <a:ea typeface="+mn-ea"/>
              <a:cs typeface="+mn-cs"/>
            </a:endParaRP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a:ln>
                  <a:noFill/>
                </a:ln>
                <a:solidFill>
                  <a:srgbClr val="C00000"/>
                </a:solidFill>
                <a:effectLst/>
                <a:uLnTx/>
                <a:uFillTx/>
                <a:latin typeface="Calibri" charset="0"/>
                <a:ea typeface="+mn-ea"/>
                <a:cs typeface="+mn-cs"/>
              </a:rPr>
              <a:t>NAT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a:ln>
                  <a:noFill/>
                </a:ln>
                <a:solidFill>
                  <a:prstClr val="black"/>
                </a:solidFill>
                <a:effectLst/>
                <a:uLnTx/>
                <a:uFillTx/>
                <a:latin typeface="Calibri" charset="0"/>
                <a:ea typeface="+mn-ea"/>
                <a:cs typeface="+mn-cs"/>
              </a:rPr>
              <a:t>IP address and port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a:ln>
                  <a:noFill/>
                </a:ln>
                <a:solidFill>
                  <a:prstClr val="black"/>
                </a:solidFill>
                <a:effectLst/>
                <a:uLnTx/>
                <a:uFillTx/>
                <a:latin typeface="Calibri" charset="0"/>
                <a:ea typeface="+mn-ea"/>
                <a:cs typeface="+mn-cs"/>
              </a:rPr>
              <a:t>rewrite address and port</a:t>
            </a:r>
          </a:p>
          <a:p>
            <a:pPr marL="0" marR="0" lvl="0" indent="-222250" algn="l" defTabSz="914400" rtl="0" eaLnBrk="1" fontAlgn="auto" latinLnBrk="0" hangingPunct="1">
              <a:lnSpc>
                <a:spcPct val="90000"/>
              </a:lnSpc>
              <a:spcBef>
                <a:spcPts val="0"/>
              </a:spcBef>
              <a:spcAft>
                <a:spcPts val="0"/>
              </a:spcAft>
              <a:buClr>
                <a:srgbClr val="0000A3"/>
              </a:buClr>
              <a:buSzTx/>
              <a:buFont typeface="Wingdings" charset="0"/>
              <a:buChar char="§"/>
              <a:tabLst/>
              <a:defRPr/>
            </a:pPr>
            <a:endParaRPr kumimoji="0" lang="en-US" sz="3200" b="0" i="0" u="none" strike="noStrike" kern="1200" cap="none" spc="0" normalizeH="0" baseline="0" noProof="0">
              <a:ln>
                <a:noFill/>
              </a:ln>
              <a:solidFill>
                <a:prstClr val="black"/>
              </a:solidFill>
              <a:effectLst/>
              <a:uLnTx/>
              <a:uFillTx/>
              <a:latin typeface="Calibri" charset="0"/>
              <a:ea typeface="+mn-ea"/>
              <a:cs typeface="+mn-cs"/>
            </a:endParaRPr>
          </a:p>
        </p:txBody>
      </p:sp>
      <p:sp>
        <p:nvSpPr>
          <p:cNvPr id="3" name="Rectangle 2">
            <a:extLst>
              <a:ext uri="{FF2B5EF4-FFF2-40B4-BE49-F238E27FC236}">
                <a16:creationId xmlns:a16="http://schemas.microsoft.com/office/drawing/2014/main" id="{63D1116E-25FB-0110-8A11-0253FF24E50F}"/>
              </a:ext>
            </a:extLst>
          </p:cNvPr>
          <p:cNvSpPr/>
          <p:nvPr/>
        </p:nvSpPr>
        <p:spPr>
          <a:xfrm>
            <a:off x="718457" y="1972491"/>
            <a:ext cx="11011989" cy="4323806"/>
          </a:xfrm>
          <a:prstGeom prst="rect">
            <a:avLst/>
          </a:prstGeom>
          <a:solidFill>
            <a:srgbClr val="FFFFFF">
              <a:alpha val="76863"/>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5" name="Rounded Rectangle 4">
            <a:extLst>
              <a:ext uri="{FF2B5EF4-FFF2-40B4-BE49-F238E27FC236}">
                <a16:creationId xmlns:a16="http://schemas.microsoft.com/office/drawing/2014/main" id="{48DB0126-D391-CFD6-4AE3-6CD3AB0962D7}"/>
              </a:ext>
            </a:extLst>
          </p:cNvPr>
          <p:cNvSpPr/>
          <p:nvPr/>
        </p:nvSpPr>
        <p:spPr>
          <a:xfrm>
            <a:off x="2280676" y="2152629"/>
            <a:ext cx="7220999" cy="3487783"/>
          </a:xfrm>
          <a:prstGeom prst="roundRect">
            <a:avLst/>
          </a:prstGeom>
          <a:solidFill>
            <a:srgbClr val="FFFFFF"/>
          </a:solidFill>
          <a:ln w="762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ysClr val="windowText" lastClr="000000"/>
              </a:solidFill>
            </a:endParaRPr>
          </a:p>
        </p:txBody>
      </p:sp>
      <p:sp>
        <p:nvSpPr>
          <p:cNvPr id="7" name="TextBox 6">
            <a:extLst>
              <a:ext uri="{FF2B5EF4-FFF2-40B4-BE49-F238E27FC236}">
                <a16:creationId xmlns:a16="http://schemas.microsoft.com/office/drawing/2014/main" id="{3B4336CD-33F5-B75D-75F5-4D87A0D40DCB}"/>
              </a:ext>
            </a:extLst>
          </p:cNvPr>
          <p:cNvSpPr txBox="1"/>
          <p:nvPr/>
        </p:nvSpPr>
        <p:spPr>
          <a:xfrm>
            <a:off x="3116863" y="2574116"/>
            <a:ext cx="5208989" cy="1200329"/>
          </a:xfrm>
          <a:prstGeom prst="rect">
            <a:avLst/>
          </a:prstGeom>
          <a:noFill/>
        </p:spPr>
        <p:txBody>
          <a:bodyPr wrap="square" rtlCol="0">
            <a:spAutoFit/>
          </a:bodyPr>
          <a:lstStyle/>
          <a:p>
            <a:pPr algn="ctr"/>
            <a:r>
              <a:rPr lang="en-US" sz="3600"/>
              <a:t>In SDN, we call all of them (packet) </a:t>
            </a:r>
            <a:r>
              <a:rPr lang="en-US" sz="3600">
                <a:solidFill>
                  <a:srgbClr val="C00000"/>
                </a:solidFill>
              </a:rPr>
              <a:t>switches</a:t>
            </a:r>
          </a:p>
        </p:txBody>
      </p:sp>
      <p:sp>
        <p:nvSpPr>
          <p:cNvPr id="9" name="TextBox 8">
            <a:extLst>
              <a:ext uri="{FF2B5EF4-FFF2-40B4-BE49-F238E27FC236}">
                <a16:creationId xmlns:a16="http://schemas.microsoft.com/office/drawing/2014/main" id="{3F0F1A26-E245-AD98-08E6-897A9D0F9B70}"/>
              </a:ext>
            </a:extLst>
          </p:cNvPr>
          <p:cNvSpPr txBox="1"/>
          <p:nvPr/>
        </p:nvSpPr>
        <p:spPr>
          <a:xfrm>
            <a:off x="2968817" y="4167861"/>
            <a:ext cx="6057617" cy="1200329"/>
          </a:xfrm>
          <a:prstGeom prst="rect">
            <a:avLst/>
          </a:prstGeom>
          <a:noFill/>
        </p:spPr>
        <p:txBody>
          <a:bodyPr wrap="square" rtlCol="0">
            <a:spAutoFit/>
          </a:bodyPr>
          <a:lstStyle/>
          <a:p>
            <a:r>
              <a:rPr lang="en-US" sz="2400">
                <a:solidFill>
                  <a:schemeClr val="tx1">
                    <a:lumMod val="85000"/>
                    <a:lumOff val="15000"/>
                  </a:schemeClr>
                </a:solidFill>
              </a:rPr>
              <a:t>Even outside of SDN context, it is now quite common to use the name switches to refer to a generic network device. </a:t>
            </a:r>
          </a:p>
        </p:txBody>
      </p:sp>
    </p:spTree>
    <p:extLst>
      <p:ext uri="{BB962C8B-B14F-4D97-AF65-F5344CB8AC3E}">
        <p14:creationId xmlns:p14="http://schemas.microsoft.com/office/powerpoint/2010/main" val="53599290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E7EA7E7F-E81B-3B41-414E-1EDB4BFD3866}"/>
              </a:ext>
            </a:extLst>
          </p:cNvPr>
          <p:cNvSpPr>
            <a:spLocks noGrp="1"/>
          </p:cNvSpPr>
          <p:nvPr>
            <p:ph idx="1"/>
          </p:nvPr>
        </p:nvSpPr>
        <p:spPr/>
        <p:txBody>
          <a:bodyPr/>
          <a:lstStyle/>
          <a:p>
            <a:r>
              <a:rPr lang="en-US" dirty="0"/>
              <a:t>The routing protocols we had learned about so far were </a:t>
            </a:r>
            <a:r>
              <a:rPr lang="en-US" dirty="0">
                <a:solidFill>
                  <a:srgbClr val="0000A8"/>
                </a:solidFill>
              </a:rPr>
              <a:t>distributed</a:t>
            </a:r>
          </a:p>
          <a:p>
            <a:pPr lvl="1"/>
            <a:r>
              <a:rPr lang="en-US" dirty="0"/>
              <a:t>Every router runs an instance of the protocol</a:t>
            </a:r>
          </a:p>
          <a:p>
            <a:pPr lvl="1"/>
            <a:r>
              <a:rPr lang="en-US" dirty="0"/>
              <a:t>They communicate to figure out the best forwarding paths based on costs</a:t>
            </a:r>
          </a:p>
          <a:p>
            <a:pPr>
              <a:spcBef>
                <a:spcPts val="1600"/>
              </a:spcBef>
            </a:pPr>
            <a:r>
              <a:rPr lang="en-US" dirty="0"/>
              <a:t>They were also designed </a:t>
            </a:r>
            <a:r>
              <a:rPr lang="en-US" dirty="0">
                <a:solidFill>
                  <a:srgbClr val="0000A8"/>
                </a:solidFill>
              </a:rPr>
              <a:t>with destination-based forwarding in mind</a:t>
            </a:r>
            <a:r>
              <a:rPr lang="en-US" dirty="0"/>
              <a:t>.</a:t>
            </a:r>
          </a:p>
          <a:p>
            <a:pPr>
              <a:spcBef>
                <a:spcPts val="1600"/>
              </a:spcBef>
            </a:pPr>
            <a:r>
              <a:rPr lang="en-US" dirty="0"/>
              <a:t>Software-Defined Networking takes a different approach…</a:t>
            </a:r>
          </a:p>
          <a:p>
            <a:pPr>
              <a:spcBef>
                <a:spcPts val="1600"/>
              </a:spcBef>
            </a:pPr>
            <a:endParaRPr lang="en-US" dirty="0"/>
          </a:p>
          <a:p>
            <a:pPr lvl="1"/>
            <a:endParaRPr lang="en-US" dirty="0"/>
          </a:p>
          <a:p>
            <a:endParaRPr lang="en-US" dirty="0"/>
          </a:p>
        </p:txBody>
      </p:sp>
      <p:sp>
        <p:nvSpPr>
          <p:cNvPr id="3" name="Title 2">
            <a:extLst>
              <a:ext uri="{FF2B5EF4-FFF2-40B4-BE49-F238E27FC236}">
                <a16:creationId xmlns:a16="http://schemas.microsoft.com/office/drawing/2014/main" id="{8DF57FB1-5B29-D5A2-6D96-E0A4DDB2C486}"/>
              </a:ext>
            </a:extLst>
          </p:cNvPr>
          <p:cNvSpPr>
            <a:spLocks noGrp="1"/>
          </p:cNvSpPr>
          <p:nvPr>
            <p:ph type="title"/>
          </p:nvPr>
        </p:nvSpPr>
        <p:spPr>
          <a:xfrm>
            <a:off x="838200" y="451820"/>
            <a:ext cx="10515600" cy="1148379"/>
          </a:xfrm>
        </p:spPr>
        <p:txBody>
          <a:bodyPr>
            <a:normAutofit fontScale="90000"/>
          </a:bodyPr>
          <a:lstStyle/>
          <a:p>
            <a:r>
              <a:rPr lang="en-US" dirty="0"/>
              <a:t>How does routing work in this generalized forwarding model?</a:t>
            </a:r>
          </a:p>
        </p:txBody>
      </p:sp>
    </p:spTree>
    <p:extLst>
      <p:ext uri="{BB962C8B-B14F-4D97-AF65-F5344CB8AC3E}">
        <p14:creationId xmlns:p14="http://schemas.microsoft.com/office/powerpoint/2010/main" val="1104323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534"/>
        <p:cNvGrpSpPr/>
        <p:nvPr/>
      </p:nvGrpSpPr>
      <p:grpSpPr>
        <a:xfrm>
          <a:off x="0" y="0"/>
          <a:ext cx="0" cy="0"/>
          <a:chOff x="0" y="0"/>
          <a:chExt cx="0" cy="0"/>
        </a:xfrm>
      </p:grpSpPr>
      <p:sp>
        <p:nvSpPr>
          <p:cNvPr id="1535" name="Google Shape;1535;p44"/>
          <p:cNvSpPr txBox="1">
            <a:spLocks noGrp="1"/>
          </p:cNvSpPr>
          <p:nvPr>
            <p:ph type="title"/>
          </p:nvPr>
        </p:nvSpPr>
        <p:spPr>
          <a:xfrm>
            <a:off x="415600" y="377067"/>
            <a:ext cx="11360800" cy="763600"/>
          </a:xfrm>
          <a:prstGeom prst="rect">
            <a:avLst/>
          </a:prstGeom>
        </p:spPr>
        <p:txBody>
          <a:bodyPr spcFirstLastPara="1" vert="horz" wrap="square" lIns="121900" tIns="121900" rIns="121900" bIns="121900" rtlCol="0" anchor="t" anchorCtr="0">
            <a:normAutofit fontScale="90000"/>
          </a:bodyPr>
          <a:lstStyle/>
          <a:p>
            <a:r>
              <a:rPr lang="en"/>
              <a:t>Software-Defined Networking (SDN)</a:t>
            </a:r>
            <a:endParaRPr/>
          </a:p>
        </p:txBody>
      </p:sp>
      <p:grpSp>
        <p:nvGrpSpPr>
          <p:cNvPr id="1536" name="Google Shape;1536;p44"/>
          <p:cNvGrpSpPr/>
          <p:nvPr/>
        </p:nvGrpSpPr>
        <p:grpSpPr>
          <a:xfrm>
            <a:off x="4618232" y="4792216"/>
            <a:ext cx="821904" cy="417105"/>
            <a:chOff x="1457325" y="1610325"/>
            <a:chExt cx="1062075" cy="523125"/>
          </a:xfrm>
        </p:grpSpPr>
        <p:sp>
          <p:nvSpPr>
            <p:cNvPr id="1537" name="Google Shape;1537;p44"/>
            <p:cNvSpPr/>
            <p:nvPr/>
          </p:nvSpPr>
          <p:spPr>
            <a:xfrm>
              <a:off x="1457325" y="1764750"/>
              <a:ext cx="1062000" cy="368700"/>
            </a:xfrm>
            <a:prstGeom prst="ellipse">
              <a:avLst/>
            </a:prstGeom>
            <a:solidFill>
              <a:srgbClr val="A64D79"/>
            </a:solidFill>
            <a:ln>
              <a:noFill/>
            </a:ln>
          </p:spPr>
          <p:txBody>
            <a:bodyPr spcFirstLastPara="1" wrap="square" lIns="121900" tIns="121900" rIns="121900" bIns="121900" anchor="ctr" anchorCtr="0">
              <a:noAutofit/>
            </a:bodyPr>
            <a:lstStyle/>
            <a:p>
              <a:endParaRPr sz="2400"/>
            </a:p>
          </p:txBody>
        </p:sp>
        <p:sp>
          <p:nvSpPr>
            <p:cNvPr id="1538" name="Google Shape;1538;p44"/>
            <p:cNvSpPr/>
            <p:nvPr/>
          </p:nvSpPr>
          <p:spPr>
            <a:xfrm>
              <a:off x="1457400" y="1794775"/>
              <a:ext cx="1062000" cy="184200"/>
            </a:xfrm>
            <a:prstGeom prst="roundRect">
              <a:avLst>
                <a:gd name="adj" fmla="val 16667"/>
              </a:avLst>
            </a:prstGeom>
            <a:solidFill>
              <a:srgbClr val="A64D79"/>
            </a:solidFill>
            <a:ln>
              <a:noFill/>
            </a:ln>
          </p:spPr>
          <p:txBody>
            <a:bodyPr spcFirstLastPara="1" wrap="square" lIns="121900" tIns="121900" rIns="121900" bIns="121900" anchor="ctr" anchorCtr="0">
              <a:noAutofit/>
            </a:bodyPr>
            <a:lstStyle/>
            <a:p>
              <a:endParaRPr sz="2400"/>
            </a:p>
          </p:txBody>
        </p:sp>
        <p:sp>
          <p:nvSpPr>
            <p:cNvPr id="1539" name="Google Shape;1539;p44"/>
            <p:cNvSpPr/>
            <p:nvPr/>
          </p:nvSpPr>
          <p:spPr>
            <a:xfrm>
              <a:off x="1457325" y="1610325"/>
              <a:ext cx="1062000" cy="368700"/>
            </a:xfrm>
            <a:prstGeom prst="ellipse">
              <a:avLst/>
            </a:prstGeom>
            <a:solidFill>
              <a:srgbClr val="A64D79"/>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1540" name="Google Shape;1540;p44"/>
            <p:cNvCxnSpPr/>
            <p:nvPr/>
          </p:nvCxnSpPr>
          <p:spPr>
            <a:xfrm rot="10800000">
              <a:off x="1672638" y="1665994"/>
              <a:ext cx="656400" cy="240300"/>
            </a:xfrm>
            <a:prstGeom prst="straightConnector1">
              <a:avLst/>
            </a:prstGeom>
            <a:noFill/>
            <a:ln w="19050" cap="flat" cmpd="sng">
              <a:solidFill>
                <a:srgbClr val="FFFFFF"/>
              </a:solidFill>
              <a:prstDash val="solid"/>
              <a:round/>
              <a:headEnd type="stealth" w="med" len="med"/>
              <a:tailEnd type="stealth" w="med" len="med"/>
            </a:ln>
          </p:spPr>
        </p:cxnSp>
        <p:cxnSp>
          <p:nvCxnSpPr>
            <p:cNvPr id="1541" name="Google Shape;1541;p44"/>
            <p:cNvCxnSpPr/>
            <p:nvPr/>
          </p:nvCxnSpPr>
          <p:spPr>
            <a:xfrm flipH="1">
              <a:off x="1664202" y="1687538"/>
              <a:ext cx="634800" cy="201600"/>
            </a:xfrm>
            <a:prstGeom prst="straightConnector1">
              <a:avLst/>
            </a:prstGeom>
            <a:noFill/>
            <a:ln w="19050" cap="flat" cmpd="sng">
              <a:solidFill>
                <a:srgbClr val="FFFFFF"/>
              </a:solidFill>
              <a:prstDash val="solid"/>
              <a:round/>
              <a:headEnd type="stealth" w="med" len="med"/>
              <a:tailEnd type="stealth" w="med" len="med"/>
            </a:ln>
          </p:spPr>
        </p:cxnSp>
      </p:grpSp>
      <p:grpSp>
        <p:nvGrpSpPr>
          <p:cNvPr id="1542" name="Google Shape;1542;p44"/>
          <p:cNvGrpSpPr/>
          <p:nvPr/>
        </p:nvGrpSpPr>
        <p:grpSpPr>
          <a:xfrm>
            <a:off x="5847295" y="4250768"/>
            <a:ext cx="821904" cy="417105"/>
            <a:chOff x="1457325" y="1610325"/>
            <a:chExt cx="1062075" cy="523125"/>
          </a:xfrm>
        </p:grpSpPr>
        <p:sp>
          <p:nvSpPr>
            <p:cNvPr id="1543" name="Google Shape;1543;p44"/>
            <p:cNvSpPr/>
            <p:nvPr/>
          </p:nvSpPr>
          <p:spPr>
            <a:xfrm>
              <a:off x="1457325" y="1764750"/>
              <a:ext cx="1062000" cy="368700"/>
            </a:xfrm>
            <a:prstGeom prst="ellipse">
              <a:avLst/>
            </a:prstGeom>
            <a:solidFill>
              <a:srgbClr val="A64D79"/>
            </a:solidFill>
            <a:ln>
              <a:noFill/>
            </a:ln>
          </p:spPr>
          <p:txBody>
            <a:bodyPr spcFirstLastPara="1" wrap="square" lIns="121900" tIns="121900" rIns="121900" bIns="121900" anchor="ctr" anchorCtr="0">
              <a:noAutofit/>
            </a:bodyPr>
            <a:lstStyle/>
            <a:p>
              <a:endParaRPr sz="2400"/>
            </a:p>
          </p:txBody>
        </p:sp>
        <p:sp>
          <p:nvSpPr>
            <p:cNvPr id="1544" name="Google Shape;1544;p44"/>
            <p:cNvSpPr/>
            <p:nvPr/>
          </p:nvSpPr>
          <p:spPr>
            <a:xfrm>
              <a:off x="1457400" y="1794775"/>
              <a:ext cx="1062000" cy="184200"/>
            </a:xfrm>
            <a:prstGeom prst="roundRect">
              <a:avLst>
                <a:gd name="adj" fmla="val 16667"/>
              </a:avLst>
            </a:prstGeom>
            <a:solidFill>
              <a:srgbClr val="A64D79"/>
            </a:solidFill>
            <a:ln>
              <a:noFill/>
            </a:ln>
          </p:spPr>
          <p:txBody>
            <a:bodyPr spcFirstLastPara="1" wrap="square" lIns="121900" tIns="121900" rIns="121900" bIns="121900" anchor="ctr" anchorCtr="0">
              <a:noAutofit/>
            </a:bodyPr>
            <a:lstStyle/>
            <a:p>
              <a:endParaRPr sz="2400"/>
            </a:p>
          </p:txBody>
        </p:sp>
        <p:sp>
          <p:nvSpPr>
            <p:cNvPr id="1545" name="Google Shape;1545;p44"/>
            <p:cNvSpPr/>
            <p:nvPr/>
          </p:nvSpPr>
          <p:spPr>
            <a:xfrm>
              <a:off x="1457325" y="1610325"/>
              <a:ext cx="1062000" cy="368700"/>
            </a:xfrm>
            <a:prstGeom prst="ellipse">
              <a:avLst/>
            </a:prstGeom>
            <a:solidFill>
              <a:srgbClr val="A64D79"/>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1546" name="Google Shape;1546;p44"/>
            <p:cNvCxnSpPr/>
            <p:nvPr/>
          </p:nvCxnSpPr>
          <p:spPr>
            <a:xfrm rot="10800000">
              <a:off x="1672638" y="1665994"/>
              <a:ext cx="656400" cy="240300"/>
            </a:xfrm>
            <a:prstGeom prst="straightConnector1">
              <a:avLst/>
            </a:prstGeom>
            <a:noFill/>
            <a:ln w="19050" cap="flat" cmpd="sng">
              <a:solidFill>
                <a:srgbClr val="FFFFFF"/>
              </a:solidFill>
              <a:prstDash val="solid"/>
              <a:round/>
              <a:headEnd type="stealth" w="med" len="med"/>
              <a:tailEnd type="stealth" w="med" len="med"/>
            </a:ln>
          </p:spPr>
        </p:cxnSp>
        <p:cxnSp>
          <p:nvCxnSpPr>
            <p:cNvPr id="1547" name="Google Shape;1547;p44"/>
            <p:cNvCxnSpPr/>
            <p:nvPr/>
          </p:nvCxnSpPr>
          <p:spPr>
            <a:xfrm flipH="1">
              <a:off x="1664202" y="1687538"/>
              <a:ext cx="634800" cy="201600"/>
            </a:xfrm>
            <a:prstGeom prst="straightConnector1">
              <a:avLst/>
            </a:prstGeom>
            <a:noFill/>
            <a:ln w="19050" cap="flat" cmpd="sng">
              <a:solidFill>
                <a:srgbClr val="FFFFFF"/>
              </a:solidFill>
              <a:prstDash val="solid"/>
              <a:round/>
              <a:headEnd type="stealth" w="med" len="med"/>
              <a:tailEnd type="stealth" w="med" len="med"/>
            </a:ln>
          </p:spPr>
        </p:cxnSp>
      </p:grpSp>
      <p:grpSp>
        <p:nvGrpSpPr>
          <p:cNvPr id="1548" name="Google Shape;1548;p44"/>
          <p:cNvGrpSpPr/>
          <p:nvPr/>
        </p:nvGrpSpPr>
        <p:grpSpPr>
          <a:xfrm>
            <a:off x="5901819" y="5402396"/>
            <a:ext cx="821904" cy="417105"/>
            <a:chOff x="1457325" y="1610325"/>
            <a:chExt cx="1062075" cy="523125"/>
          </a:xfrm>
        </p:grpSpPr>
        <p:sp>
          <p:nvSpPr>
            <p:cNvPr id="1549" name="Google Shape;1549;p44"/>
            <p:cNvSpPr/>
            <p:nvPr/>
          </p:nvSpPr>
          <p:spPr>
            <a:xfrm>
              <a:off x="1457325" y="1764750"/>
              <a:ext cx="1062000" cy="368700"/>
            </a:xfrm>
            <a:prstGeom prst="ellipse">
              <a:avLst/>
            </a:prstGeom>
            <a:solidFill>
              <a:srgbClr val="A64D79"/>
            </a:solidFill>
            <a:ln>
              <a:noFill/>
            </a:ln>
          </p:spPr>
          <p:txBody>
            <a:bodyPr spcFirstLastPara="1" wrap="square" lIns="121900" tIns="121900" rIns="121900" bIns="121900" anchor="ctr" anchorCtr="0">
              <a:noAutofit/>
            </a:bodyPr>
            <a:lstStyle/>
            <a:p>
              <a:endParaRPr sz="2400"/>
            </a:p>
          </p:txBody>
        </p:sp>
        <p:sp>
          <p:nvSpPr>
            <p:cNvPr id="1550" name="Google Shape;1550;p44"/>
            <p:cNvSpPr/>
            <p:nvPr/>
          </p:nvSpPr>
          <p:spPr>
            <a:xfrm>
              <a:off x="1457400" y="1794775"/>
              <a:ext cx="1062000" cy="184200"/>
            </a:xfrm>
            <a:prstGeom prst="roundRect">
              <a:avLst>
                <a:gd name="adj" fmla="val 16667"/>
              </a:avLst>
            </a:prstGeom>
            <a:solidFill>
              <a:srgbClr val="A64D79"/>
            </a:solidFill>
            <a:ln>
              <a:noFill/>
            </a:ln>
          </p:spPr>
          <p:txBody>
            <a:bodyPr spcFirstLastPara="1" wrap="square" lIns="121900" tIns="121900" rIns="121900" bIns="121900" anchor="ctr" anchorCtr="0">
              <a:noAutofit/>
            </a:bodyPr>
            <a:lstStyle/>
            <a:p>
              <a:endParaRPr sz="2400"/>
            </a:p>
          </p:txBody>
        </p:sp>
        <p:sp>
          <p:nvSpPr>
            <p:cNvPr id="1551" name="Google Shape;1551;p44"/>
            <p:cNvSpPr/>
            <p:nvPr/>
          </p:nvSpPr>
          <p:spPr>
            <a:xfrm>
              <a:off x="1457325" y="1610325"/>
              <a:ext cx="1062000" cy="368700"/>
            </a:xfrm>
            <a:prstGeom prst="ellipse">
              <a:avLst/>
            </a:prstGeom>
            <a:solidFill>
              <a:srgbClr val="A64D79"/>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1552" name="Google Shape;1552;p44"/>
            <p:cNvCxnSpPr/>
            <p:nvPr/>
          </p:nvCxnSpPr>
          <p:spPr>
            <a:xfrm rot="10800000">
              <a:off x="1672638" y="1665994"/>
              <a:ext cx="656400" cy="240300"/>
            </a:xfrm>
            <a:prstGeom prst="straightConnector1">
              <a:avLst/>
            </a:prstGeom>
            <a:noFill/>
            <a:ln w="19050" cap="flat" cmpd="sng">
              <a:solidFill>
                <a:srgbClr val="FFFFFF"/>
              </a:solidFill>
              <a:prstDash val="solid"/>
              <a:round/>
              <a:headEnd type="stealth" w="med" len="med"/>
              <a:tailEnd type="stealth" w="med" len="med"/>
            </a:ln>
          </p:spPr>
        </p:cxnSp>
        <p:cxnSp>
          <p:nvCxnSpPr>
            <p:cNvPr id="1553" name="Google Shape;1553;p44"/>
            <p:cNvCxnSpPr/>
            <p:nvPr/>
          </p:nvCxnSpPr>
          <p:spPr>
            <a:xfrm flipH="1">
              <a:off x="1664202" y="1687538"/>
              <a:ext cx="634800" cy="201600"/>
            </a:xfrm>
            <a:prstGeom prst="straightConnector1">
              <a:avLst/>
            </a:prstGeom>
            <a:noFill/>
            <a:ln w="19050" cap="flat" cmpd="sng">
              <a:solidFill>
                <a:srgbClr val="FFFFFF"/>
              </a:solidFill>
              <a:prstDash val="solid"/>
              <a:round/>
              <a:headEnd type="stealth" w="med" len="med"/>
              <a:tailEnd type="stealth" w="med" len="med"/>
            </a:ln>
          </p:spPr>
        </p:cxnSp>
      </p:grpSp>
      <p:grpSp>
        <p:nvGrpSpPr>
          <p:cNvPr id="1554" name="Google Shape;1554;p44"/>
          <p:cNvGrpSpPr/>
          <p:nvPr/>
        </p:nvGrpSpPr>
        <p:grpSpPr>
          <a:xfrm>
            <a:off x="7164816" y="4792216"/>
            <a:ext cx="821904" cy="417105"/>
            <a:chOff x="1457325" y="1610325"/>
            <a:chExt cx="1062075" cy="523125"/>
          </a:xfrm>
        </p:grpSpPr>
        <p:sp>
          <p:nvSpPr>
            <p:cNvPr id="1555" name="Google Shape;1555;p44"/>
            <p:cNvSpPr/>
            <p:nvPr/>
          </p:nvSpPr>
          <p:spPr>
            <a:xfrm>
              <a:off x="1457325" y="1764750"/>
              <a:ext cx="1062000" cy="368700"/>
            </a:xfrm>
            <a:prstGeom prst="ellipse">
              <a:avLst/>
            </a:prstGeom>
            <a:solidFill>
              <a:srgbClr val="A64D79"/>
            </a:solidFill>
            <a:ln>
              <a:noFill/>
            </a:ln>
          </p:spPr>
          <p:txBody>
            <a:bodyPr spcFirstLastPara="1" wrap="square" lIns="121900" tIns="121900" rIns="121900" bIns="121900" anchor="ctr" anchorCtr="0">
              <a:noAutofit/>
            </a:bodyPr>
            <a:lstStyle/>
            <a:p>
              <a:endParaRPr sz="2400"/>
            </a:p>
          </p:txBody>
        </p:sp>
        <p:sp>
          <p:nvSpPr>
            <p:cNvPr id="1556" name="Google Shape;1556;p44"/>
            <p:cNvSpPr/>
            <p:nvPr/>
          </p:nvSpPr>
          <p:spPr>
            <a:xfrm>
              <a:off x="1457400" y="1794775"/>
              <a:ext cx="1062000" cy="184200"/>
            </a:xfrm>
            <a:prstGeom prst="roundRect">
              <a:avLst>
                <a:gd name="adj" fmla="val 16667"/>
              </a:avLst>
            </a:prstGeom>
            <a:solidFill>
              <a:srgbClr val="A64D79"/>
            </a:solidFill>
            <a:ln>
              <a:noFill/>
            </a:ln>
          </p:spPr>
          <p:txBody>
            <a:bodyPr spcFirstLastPara="1" wrap="square" lIns="121900" tIns="121900" rIns="121900" bIns="121900" anchor="ctr" anchorCtr="0">
              <a:noAutofit/>
            </a:bodyPr>
            <a:lstStyle/>
            <a:p>
              <a:endParaRPr sz="2400"/>
            </a:p>
          </p:txBody>
        </p:sp>
        <p:sp>
          <p:nvSpPr>
            <p:cNvPr id="1557" name="Google Shape;1557;p44"/>
            <p:cNvSpPr/>
            <p:nvPr/>
          </p:nvSpPr>
          <p:spPr>
            <a:xfrm>
              <a:off x="1457325" y="1610325"/>
              <a:ext cx="1062000" cy="368700"/>
            </a:xfrm>
            <a:prstGeom prst="ellipse">
              <a:avLst/>
            </a:prstGeom>
            <a:solidFill>
              <a:srgbClr val="A64D79"/>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1558" name="Google Shape;1558;p44"/>
            <p:cNvCxnSpPr/>
            <p:nvPr/>
          </p:nvCxnSpPr>
          <p:spPr>
            <a:xfrm rot="10800000">
              <a:off x="1672638" y="1665994"/>
              <a:ext cx="656400" cy="240300"/>
            </a:xfrm>
            <a:prstGeom prst="straightConnector1">
              <a:avLst/>
            </a:prstGeom>
            <a:noFill/>
            <a:ln w="19050" cap="flat" cmpd="sng">
              <a:solidFill>
                <a:srgbClr val="FFFFFF"/>
              </a:solidFill>
              <a:prstDash val="solid"/>
              <a:round/>
              <a:headEnd type="stealth" w="med" len="med"/>
              <a:tailEnd type="stealth" w="med" len="med"/>
            </a:ln>
          </p:spPr>
        </p:cxnSp>
        <p:cxnSp>
          <p:nvCxnSpPr>
            <p:cNvPr id="1559" name="Google Shape;1559;p44"/>
            <p:cNvCxnSpPr/>
            <p:nvPr/>
          </p:nvCxnSpPr>
          <p:spPr>
            <a:xfrm flipH="1">
              <a:off x="1664202" y="1687538"/>
              <a:ext cx="634800" cy="201600"/>
            </a:xfrm>
            <a:prstGeom prst="straightConnector1">
              <a:avLst/>
            </a:prstGeom>
            <a:noFill/>
            <a:ln w="19050" cap="flat" cmpd="sng">
              <a:solidFill>
                <a:srgbClr val="FFFFFF"/>
              </a:solidFill>
              <a:prstDash val="solid"/>
              <a:round/>
              <a:headEnd type="stealth" w="med" len="med"/>
              <a:tailEnd type="stealth" w="med" len="med"/>
            </a:ln>
          </p:spPr>
        </p:cxnSp>
      </p:grpSp>
      <p:grpSp>
        <p:nvGrpSpPr>
          <p:cNvPr id="1560" name="Google Shape;1560;p44"/>
          <p:cNvGrpSpPr/>
          <p:nvPr/>
        </p:nvGrpSpPr>
        <p:grpSpPr>
          <a:xfrm>
            <a:off x="3211499" y="4792216"/>
            <a:ext cx="821904" cy="417105"/>
            <a:chOff x="1457325" y="1610325"/>
            <a:chExt cx="1062075" cy="523125"/>
          </a:xfrm>
        </p:grpSpPr>
        <p:sp>
          <p:nvSpPr>
            <p:cNvPr id="1561" name="Google Shape;1561;p44"/>
            <p:cNvSpPr/>
            <p:nvPr/>
          </p:nvSpPr>
          <p:spPr>
            <a:xfrm>
              <a:off x="1457325" y="1764750"/>
              <a:ext cx="1062000" cy="368700"/>
            </a:xfrm>
            <a:prstGeom prst="ellipse">
              <a:avLst/>
            </a:prstGeom>
            <a:solidFill>
              <a:srgbClr val="A64D79"/>
            </a:solidFill>
            <a:ln>
              <a:noFill/>
            </a:ln>
          </p:spPr>
          <p:txBody>
            <a:bodyPr spcFirstLastPara="1" wrap="square" lIns="121900" tIns="121900" rIns="121900" bIns="121900" anchor="ctr" anchorCtr="0">
              <a:noAutofit/>
            </a:bodyPr>
            <a:lstStyle/>
            <a:p>
              <a:endParaRPr sz="2400"/>
            </a:p>
          </p:txBody>
        </p:sp>
        <p:sp>
          <p:nvSpPr>
            <p:cNvPr id="1562" name="Google Shape;1562;p44"/>
            <p:cNvSpPr/>
            <p:nvPr/>
          </p:nvSpPr>
          <p:spPr>
            <a:xfrm>
              <a:off x="1457400" y="1794775"/>
              <a:ext cx="1062000" cy="184200"/>
            </a:xfrm>
            <a:prstGeom prst="roundRect">
              <a:avLst>
                <a:gd name="adj" fmla="val 16667"/>
              </a:avLst>
            </a:prstGeom>
            <a:solidFill>
              <a:srgbClr val="A64D79"/>
            </a:solidFill>
            <a:ln>
              <a:noFill/>
            </a:ln>
          </p:spPr>
          <p:txBody>
            <a:bodyPr spcFirstLastPara="1" wrap="square" lIns="121900" tIns="121900" rIns="121900" bIns="121900" anchor="ctr" anchorCtr="0">
              <a:noAutofit/>
            </a:bodyPr>
            <a:lstStyle/>
            <a:p>
              <a:endParaRPr sz="2400"/>
            </a:p>
          </p:txBody>
        </p:sp>
        <p:sp>
          <p:nvSpPr>
            <p:cNvPr id="1563" name="Google Shape;1563;p44"/>
            <p:cNvSpPr/>
            <p:nvPr/>
          </p:nvSpPr>
          <p:spPr>
            <a:xfrm>
              <a:off x="1457325" y="1610325"/>
              <a:ext cx="1062000" cy="368700"/>
            </a:xfrm>
            <a:prstGeom prst="ellipse">
              <a:avLst/>
            </a:prstGeom>
            <a:solidFill>
              <a:srgbClr val="A64D79"/>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1564" name="Google Shape;1564;p44"/>
            <p:cNvCxnSpPr/>
            <p:nvPr/>
          </p:nvCxnSpPr>
          <p:spPr>
            <a:xfrm rot="10800000">
              <a:off x="1672638" y="1665994"/>
              <a:ext cx="656400" cy="240300"/>
            </a:xfrm>
            <a:prstGeom prst="straightConnector1">
              <a:avLst/>
            </a:prstGeom>
            <a:noFill/>
            <a:ln w="19050" cap="flat" cmpd="sng">
              <a:solidFill>
                <a:srgbClr val="FFFFFF"/>
              </a:solidFill>
              <a:prstDash val="solid"/>
              <a:round/>
              <a:headEnd type="stealth" w="med" len="med"/>
              <a:tailEnd type="stealth" w="med" len="med"/>
            </a:ln>
          </p:spPr>
        </p:cxnSp>
        <p:cxnSp>
          <p:nvCxnSpPr>
            <p:cNvPr id="1565" name="Google Shape;1565;p44"/>
            <p:cNvCxnSpPr/>
            <p:nvPr/>
          </p:nvCxnSpPr>
          <p:spPr>
            <a:xfrm flipH="1">
              <a:off x="1664202" y="1687538"/>
              <a:ext cx="634800" cy="201600"/>
            </a:xfrm>
            <a:prstGeom prst="straightConnector1">
              <a:avLst/>
            </a:prstGeom>
            <a:noFill/>
            <a:ln w="19050" cap="flat" cmpd="sng">
              <a:solidFill>
                <a:srgbClr val="FFFFFF"/>
              </a:solidFill>
              <a:prstDash val="solid"/>
              <a:round/>
              <a:headEnd type="stealth" w="med" len="med"/>
              <a:tailEnd type="stealth" w="med" len="med"/>
            </a:ln>
          </p:spPr>
        </p:cxnSp>
      </p:grpSp>
      <p:cxnSp>
        <p:nvCxnSpPr>
          <p:cNvPr id="1566" name="Google Shape;1566;p44"/>
          <p:cNvCxnSpPr>
            <a:stCxn id="1563" idx="6"/>
            <a:endCxn id="1539" idx="2"/>
          </p:cNvCxnSpPr>
          <p:nvPr/>
        </p:nvCxnSpPr>
        <p:spPr>
          <a:xfrm>
            <a:off x="4033345" y="4939203"/>
            <a:ext cx="584800" cy="0"/>
          </a:xfrm>
          <a:prstGeom prst="straightConnector1">
            <a:avLst/>
          </a:prstGeom>
          <a:noFill/>
          <a:ln w="19050" cap="flat" cmpd="sng">
            <a:solidFill>
              <a:srgbClr val="595959"/>
            </a:solidFill>
            <a:prstDash val="solid"/>
            <a:round/>
            <a:headEnd type="none" w="med" len="med"/>
            <a:tailEnd type="none" w="med" len="med"/>
          </a:ln>
        </p:spPr>
      </p:cxnSp>
      <p:cxnSp>
        <p:nvCxnSpPr>
          <p:cNvPr id="1567" name="Google Shape;1567;p44"/>
          <p:cNvCxnSpPr>
            <a:stCxn id="1539" idx="6"/>
            <a:endCxn id="1543" idx="3"/>
          </p:cNvCxnSpPr>
          <p:nvPr/>
        </p:nvCxnSpPr>
        <p:spPr>
          <a:xfrm rot="10800000" flipH="1">
            <a:off x="5440077" y="4624803"/>
            <a:ext cx="527600" cy="314400"/>
          </a:xfrm>
          <a:prstGeom prst="straightConnector1">
            <a:avLst/>
          </a:prstGeom>
          <a:noFill/>
          <a:ln w="19050" cap="flat" cmpd="sng">
            <a:solidFill>
              <a:srgbClr val="595959"/>
            </a:solidFill>
            <a:prstDash val="solid"/>
            <a:round/>
            <a:headEnd type="none" w="med" len="med"/>
            <a:tailEnd type="none" w="med" len="med"/>
          </a:ln>
        </p:spPr>
      </p:cxnSp>
      <p:cxnSp>
        <p:nvCxnSpPr>
          <p:cNvPr id="1568" name="Google Shape;1568;p44"/>
          <p:cNvCxnSpPr/>
          <p:nvPr/>
        </p:nvCxnSpPr>
        <p:spPr>
          <a:xfrm rot="10800000">
            <a:off x="5440308" y="5113739"/>
            <a:ext cx="527200" cy="314400"/>
          </a:xfrm>
          <a:prstGeom prst="straightConnector1">
            <a:avLst/>
          </a:prstGeom>
          <a:noFill/>
          <a:ln w="19050" cap="flat" cmpd="sng">
            <a:solidFill>
              <a:srgbClr val="595959"/>
            </a:solidFill>
            <a:prstDash val="solid"/>
            <a:round/>
            <a:headEnd type="none" w="med" len="med"/>
            <a:tailEnd type="none" w="med" len="med"/>
          </a:ln>
        </p:spPr>
      </p:cxnSp>
      <p:cxnSp>
        <p:nvCxnSpPr>
          <p:cNvPr id="1569" name="Google Shape;1569;p44"/>
          <p:cNvCxnSpPr/>
          <p:nvPr/>
        </p:nvCxnSpPr>
        <p:spPr>
          <a:xfrm rot="10800000">
            <a:off x="6637619" y="4599088"/>
            <a:ext cx="527200" cy="314400"/>
          </a:xfrm>
          <a:prstGeom prst="straightConnector1">
            <a:avLst/>
          </a:prstGeom>
          <a:noFill/>
          <a:ln w="19050" cap="flat" cmpd="sng">
            <a:solidFill>
              <a:srgbClr val="595959"/>
            </a:solidFill>
            <a:prstDash val="solid"/>
            <a:round/>
            <a:headEnd type="none" w="med" len="med"/>
            <a:tailEnd type="none" w="med" len="med"/>
          </a:ln>
        </p:spPr>
      </p:cxnSp>
      <p:cxnSp>
        <p:nvCxnSpPr>
          <p:cNvPr id="1570" name="Google Shape;1570;p44"/>
          <p:cNvCxnSpPr/>
          <p:nvPr/>
        </p:nvCxnSpPr>
        <p:spPr>
          <a:xfrm rot="10800000" flipH="1">
            <a:off x="6637385" y="5088023"/>
            <a:ext cx="527200" cy="314400"/>
          </a:xfrm>
          <a:prstGeom prst="straightConnector1">
            <a:avLst/>
          </a:prstGeom>
          <a:noFill/>
          <a:ln w="19050" cap="flat" cmpd="sng">
            <a:solidFill>
              <a:srgbClr val="595959"/>
            </a:solidFill>
            <a:prstDash val="solid"/>
            <a:round/>
            <a:headEnd type="none" w="med" len="med"/>
            <a:tailEnd type="none" w="med" len="med"/>
          </a:ln>
        </p:spPr>
      </p:cxnSp>
      <p:grpSp>
        <p:nvGrpSpPr>
          <p:cNvPr id="1571" name="Google Shape;1571;p44"/>
          <p:cNvGrpSpPr/>
          <p:nvPr/>
        </p:nvGrpSpPr>
        <p:grpSpPr>
          <a:xfrm>
            <a:off x="2023865" y="4678545"/>
            <a:ext cx="821952" cy="521332"/>
            <a:chOff x="1452425" y="1381125"/>
            <a:chExt cx="840900" cy="533350"/>
          </a:xfrm>
        </p:grpSpPr>
        <p:sp>
          <p:nvSpPr>
            <p:cNvPr id="1572" name="Google Shape;1572;p44"/>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3" name="Google Shape;1573;p44"/>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4" name="Google Shape;1574;p44"/>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75" name="Google Shape;1575;p44"/>
          <p:cNvGrpSpPr/>
          <p:nvPr/>
        </p:nvGrpSpPr>
        <p:grpSpPr>
          <a:xfrm>
            <a:off x="5847265" y="3442527"/>
            <a:ext cx="821952" cy="521332"/>
            <a:chOff x="1452425" y="1381125"/>
            <a:chExt cx="840900" cy="533350"/>
          </a:xfrm>
        </p:grpSpPr>
        <p:sp>
          <p:nvSpPr>
            <p:cNvPr id="1576" name="Google Shape;1576;p44"/>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7" name="Google Shape;1577;p44"/>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8" name="Google Shape;1578;p44"/>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79" name="Google Shape;1579;p44"/>
          <p:cNvGrpSpPr/>
          <p:nvPr/>
        </p:nvGrpSpPr>
        <p:grpSpPr>
          <a:xfrm>
            <a:off x="8348465" y="4740111"/>
            <a:ext cx="821952" cy="521332"/>
            <a:chOff x="1452425" y="1381125"/>
            <a:chExt cx="840900" cy="533350"/>
          </a:xfrm>
        </p:grpSpPr>
        <p:sp>
          <p:nvSpPr>
            <p:cNvPr id="1580" name="Google Shape;1580;p44"/>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1" name="Google Shape;1581;p44"/>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2" name="Google Shape;1582;p44"/>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cxnSp>
        <p:nvCxnSpPr>
          <p:cNvPr id="1583" name="Google Shape;1583;p44"/>
          <p:cNvCxnSpPr/>
          <p:nvPr/>
        </p:nvCxnSpPr>
        <p:spPr>
          <a:xfrm>
            <a:off x="2760108" y="5000772"/>
            <a:ext cx="429200" cy="0"/>
          </a:xfrm>
          <a:prstGeom prst="straightConnector1">
            <a:avLst/>
          </a:prstGeom>
          <a:noFill/>
          <a:ln w="19050" cap="flat" cmpd="sng">
            <a:solidFill>
              <a:srgbClr val="595959"/>
            </a:solidFill>
            <a:prstDash val="solid"/>
            <a:round/>
            <a:headEnd type="none" w="med" len="med"/>
            <a:tailEnd type="none" w="med" len="med"/>
          </a:ln>
        </p:spPr>
      </p:cxnSp>
      <p:cxnSp>
        <p:nvCxnSpPr>
          <p:cNvPr id="1584" name="Google Shape;1584;p44"/>
          <p:cNvCxnSpPr/>
          <p:nvPr/>
        </p:nvCxnSpPr>
        <p:spPr>
          <a:xfrm>
            <a:off x="6258257" y="3963859"/>
            <a:ext cx="0" cy="308000"/>
          </a:xfrm>
          <a:prstGeom prst="straightConnector1">
            <a:avLst/>
          </a:prstGeom>
          <a:noFill/>
          <a:ln w="19050" cap="flat" cmpd="sng">
            <a:solidFill>
              <a:srgbClr val="595959"/>
            </a:solidFill>
            <a:prstDash val="solid"/>
            <a:round/>
            <a:headEnd type="none" w="med" len="med"/>
            <a:tailEnd type="none" w="med" len="med"/>
          </a:ln>
        </p:spPr>
      </p:cxnSp>
      <p:cxnSp>
        <p:nvCxnSpPr>
          <p:cNvPr id="1585" name="Google Shape;1585;p44"/>
          <p:cNvCxnSpPr/>
          <p:nvPr/>
        </p:nvCxnSpPr>
        <p:spPr>
          <a:xfrm>
            <a:off x="7986741" y="5000772"/>
            <a:ext cx="429200" cy="0"/>
          </a:xfrm>
          <a:prstGeom prst="straightConnector1">
            <a:avLst/>
          </a:prstGeom>
          <a:noFill/>
          <a:ln w="19050" cap="flat" cmpd="sng">
            <a:solidFill>
              <a:srgbClr val="595959"/>
            </a:solidFill>
            <a:prstDash val="solid"/>
            <a:round/>
            <a:headEnd type="none" w="med" len="med"/>
            <a:tailEnd type="none" w="med" len="med"/>
          </a:ln>
        </p:spPr>
      </p:cxn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589"/>
        <p:cNvGrpSpPr/>
        <p:nvPr/>
      </p:nvGrpSpPr>
      <p:grpSpPr>
        <a:xfrm>
          <a:off x="0" y="0"/>
          <a:ext cx="0" cy="0"/>
          <a:chOff x="0" y="0"/>
          <a:chExt cx="0" cy="0"/>
        </a:xfrm>
      </p:grpSpPr>
      <p:sp>
        <p:nvSpPr>
          <p:cNvPr id="1590" name="Google Shape;1590;p45"/>
          <p:cNvSpPr txBox="1">
            <a:spLocks noGrp="1"/>
          </p:cNvSpPr>
          <p:nvPr>
            <p:ph type="title"/>
          </p:nvPr>
        </p:nvSpPr>
        <p:spPr>
          <a:xfrm>
            <a:off x="415600" y="377067"/>
            <a:ext cx="11360800" cy="763600"/>
          </a:xfrm>
          <a:prstGeom prst="rect">
            <a:avLst/>
          </a:prstGeom>
        </p:spPr>
        <p:txBody>
          <a:bodyPr spcFirstLastPara="1" vert="horz" wrap="square" lIns="121900" tIns="121900" rIns="121900" bIns="121900" rtlCol="0" anchor="t" anchorCtr="0">
            <a:normAutofit fontScale="90000"/>
          </a:bodyPr>
          <a:lstStyle/>
          <a:p>
            <a:r>
              <a:rPr lang="en"/>
              <a:t>Software-Defined Networking (SDN)</a:t>
            </a:r>
            <a:endParaRPr/>
          </a:p>
        </p:txBody>
      </p:sp>
      <p:cxnSp>
        <p:nvCxnSpPr>
          <p:cNvPr id="1591" name="Google Shape;1591;p45"/>
          <p:cNvCxnSpPr>
            <a:stCxn id="1592" idx="6"/>
            <a:endCxn id="1593" idx="2"/>
          </p:cNvCxnSpPr>
          <p:nvPr/>
        </p:nvCxnSpPr>
        <p:spPr>
          <a:xfrm>
            <a:off x="4033345" y="4939203"/>
            <a:ext cx="584800" cy="0"/>
          </a:xfrm>
          <a:prstGeom prst="straightConnector1">
            <a:avLst/>
          </a:prstGeom>
          <a:noFill/>
          <a:ln w="19050" cap="flat" cmpd="sng">
            <a:solidFill>
              <a:srgbClr val="595959"/>
            </a:solidFill>
            <a:prstDash val="solid"/>
            <a:round/>
            <a:headEnd type="none" w="med" len="med"/>
            <a:tailEnd type="none" w="med" len="med"/>
          </a:ln>
        </p:spPr>
      </p:cxnSp>
      <p:cxnSp>
        <p:nvCxnSpPr>
          <p:cNvPr id="1594" name="Google Shape;1594;p45"/>
          <p:cNvCxnSpPr>
            <a:stCxn id="1593" idx="6"/>
            <a:endCxn id="1595" idx="3"/>
          </p:cNvCxnSpPr>
          <p:nvPr/>
        </p:nvCxnSpPr>
        <p:spPr>
          <a:xfrm rot="10800000" flipH="1">
            <a:off x="5440077" y="4624803"/>
            <a:ext cx="527600" cy="314400"/>
          </a:xfrm>
          <a:prstGeom prst="straightConnector1">
            <a:avLst/>
          </a:prstGeom>
          <a:noFill/>
          <a:ln w="19050" cap="flat" cmpd="sng">
            <a:solidFill>
              <a:srgbClr val="595959"/>
            </a:solidFill>
            <a:prstDash val="solid"/>
            <a:round/>
            <a:headEnd type="none" w="med" len="med"/>
            <a:tailEnd type="none" w="med" len="med"/>
          </a:ln>
        </p:spPr>
      </p:cxnSp>
      <p:cxnSp>
        <p:nvCxnSpPr>
          <p:cNvPr id="1596" name="Google Shape;1596;p45"/>
          <p:cNvCxnSpPr/>
          <p:nvPr/>
        </p:nvCxnSpPr>
        <p:spPr>
          <a:xfrm rot="10800000">
            <a:off x="5440308" y="5113739"/>
            <a:ext cx="527200" cy="314400"/>
          </a:xfrm>
          <a:prstGeom prst="straightConnector1">
            <a:avLst/>
          </a:prstGeom>
          <a:noFill/>
          <a:ln w="19050" cap="flat" cmpd="sng">
            <a:solidFill>
              <a:srgbClr val="595959"/>
            </a:solidFill>
            <a:prstDash val="solid"/>
            <a:round/>
            <a:headEnd type="none" w="med" len="med"/>
            <a:tailEnd type="none" w="med" len="med"/>
          </a:ln>
        </p:spPr>
      </p:cxnSp>
      <p:cxnSp>
        <p:nvCxnSpPr>
          <p:cNvPr id="1597" name="Google Shape;1597;p45"/>
          <p:cNvCxnSpPr/>
          <p:nvPr/>
        </p:nvCxnSpPr>
        <p:spPr>
          <a:xfrm rot="10800000">
            <a:off x="6637619" y="4599088"/>
            <a:ext cx="527200" cy="314400"/>
          </a:xfrm>
          <a:prstGeom prst="straightConnector1">
            <a:avLst/>
          </a:prstGeom>
          <a:noFill/>
          <a:ln w="19050" cap="flat" cmpd="sng">
            <a:solidFill>
              <a:srgbClr val="595959"/>
            </a:solidFill>
            <a:prstDash val="solid"/>
            <a:round/>
            <a:headEnd type="none" w="med" len="med"/>
            <a:tailEnd type="none" w="med" len="med"/>
          </a:ln>
        </p:spPr>
      </p:cxnSp>
      <p:cxnSp>
        <p:nvCxnSpPr>
          <p:cNvPr id="1598" name="Google Shape;1598;p45"/>
          <p:cNvCxnSpPr/>
          <p:nvPr/>
        </p:nvCxnSpPr>
        <p:spPr>
          <a:xfrm rot="10800000" flipH="1">
            <a:off x="6637385" y="5088023"/>
            <a:ext cx="527200" cy="314400"/>
          </a:xfrm>
          <a:prstGeom prst="straightConnector1">
            <a:avLst/>
          </a:prstGeom>
          <a:noFill/>
          <a:ln w="19050" cap="flat" cmpd="sng">
            <a:solidFill>
              <a:srgbClr val="595959"/>
            </a:solidFill>
            <a:prstDash val="solid"/>
            <a:round/>
            <a:headEnd type="none" w="med" len="med"/>
            <a:tailEnd type="none" w="med" len="med"/>
          </a:ln>
        </p:spPr>
      </p:cxnSp>
      <p:grpSp>
        <p:nvGrpSpPr>
          <p:cNvPr id="1599" name="Google Shape;1599;p45"/>
          <p:cNvGrpSpPr/>
          <p:nvPr/>
        </p:nvGrpSpPr>
        <p:grpSpPr>
          <a:xfrm>
            <a:off x="2023865" y="4678545"/>
            <a:ext cx="821952" cy="521332"/>
            <a:chOff x="1452425" y="1381125"/>
            <a:chExt cx="840900" cy="533350"/>
          </a:xfrm>
        </p:grpSpPr>
        <p:sp>
          <p:nvSpPr>
            <p:cNvPr id="1600" name="Google Shape;1600;p45"/>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1" name="Google Shape;1601;p45"/>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2" name="Google Shape;1602;p45"/>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03" name="Google Shape;1603;p45"/>
          <p:cNvGrpSpPr/>
          <p:nvPr/>
        </p:nvGrpSpPr>
        <p:grpSpPr>
          <a:xfrm>
            <a:off x="5847265" y="3442527"/>
            <a:ext cx="821952" cy="521332"/>
            <a:chOff x="1452425" y="1381125"/>
            <a:chExt cx="840900" cy="533350"/>
          </a:xfrm>
        </p:grpSpPr>
        <p:sp>
          <p:nvSpPr>
            <p:cNvPr id="1604" name="Google Shape;1604;p45"/>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5" name="Google Shape;1605;p45"/>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6" name="Google Shape;1606;p45"/>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07" name="Google Shape;1607;p45"/>
          <p:cNvGrpSpPr/>
          <p:nvPr/>
        </p:nvGrpSpPr>
        <p:grpSpPr>
          <a:xfrm>
            <a:off x="8348465" y="4740111"/>
            <a:ext cx="821952" cy="521332"/>
            <a:chOff x="1452425" y="1381125"/>
            <a:chExt cx="840900" cy="533350"/>
          </a:xfrm>
        </p:grpSpPr>
        <p:sp>
          <p:nvSpPr>
            <p:cNvPr id="1608" name="Google Shape;1608;p45"/>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9" name="Google Shape;1609;p45"/>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0" name="Google Shape;1610;p45"/>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cxnSp>
        <p:nvCxnSpPr>
          <p:cNvPr id="1611" name="Google Shape;1611;p45"/>
          <p:cNvCxnSpPr/>
          <p:nvPr/>
        </p:nvCxnSpPr>
        <p:spPr>
          <a:xfrm>
            <a:off x="2760108" y="5000772"/>
            <a:ext cx="429200" cy="0"/>
          </a:xfrm>
          <a:prstGeom prst="straightConnector1">
            <a:avLst/>
          </a:prstGeom>
          <a:noFill/>
          <a:ln w="19050" cap="flat" cmpd="sng">
            <a:solidFill>
              <a:srgbClr val="595959"/>
            </a:solidFill>
            <a:prstDash val="solid"/>
            <a:round/>
            <a:headEnd type="none" w="med" len="med"/>
            <a:tailEnd type="none" w="med" len="med"/>
          </a:ln>
        </p:spPr>
      </p:cxnSp>
      <p:cxnSp>
        <p:nvCxnSpPr>
          <p:cNvPr id="1612" name="Google Shape;1612;p45"/>
          <p:cNvCxnSpPr/>
          <p:nvPr/>
        </p:nvCxnSpPr>
        <p:spPr>
          <a:xfrm>
            <a:off x="6258257" y="3963859"/>
            <a:ext cx="0" cy="308000"/>
          </a:xfrm>
          <a:prstGeom prst="straightConnector1">
            <a:avLst/>
          </a:prstGeom>
          <a:noFill/>
          <a:ln w="19050" cap="flat" cmpd="sng">
            <a:solidFill>
              <a:srgbClr val="595959"/>
            </a:solidFill>
            <a:prstDash val="solid"/>
            <a:round/>
            <a:headEnd type="none" w="med" len="med"/>
            <a:tailEnd type="none" w="med" len="med"/>
          </a:ln>
        </p:spPr>
      </p:cxnSp>
      <p:cxnSp>
        <p:nvCxnSpPr>
          <p:cNvPr id="1613" name="Google Shape;1613;p45"/>
          <p:cNvCxnSpPr/>
          <p:nvPr/>
        </p:nvCxnSpPr>
        <p:spPr>
          <a:xfrm>
            <a:off x="7986741" y="5000772"/>
            <a:ext cx="429200" cy="0"/>
          </a:xfrm>
          <a:prstGeom prst="straightConnector1">
            <a:avLst/>
          </a:prstGeom>
          <a:noFill/>
          <a:ln w="19050" cap="flat" cmpd="sng">
            <a:solidFill>
              <a:srgbClr val="595959"/>
            </a:solidFill>
            <a:prstDash val="solid"/>
            <a:round/>
            <a:headEnd type="none" w="med" len="med"/>
            <a:tailEnd type="none" w="med" len="med"/>
          </a:ln>
        </p:spPr>
      </p:cxnSp>
      <p:grpSp>
        <p:nvGrpSpPr>
          <p:cNvPr id="1614" name="Google Shape;1614;p45"/>
          <p:cNvGrpSpPr/>
          <p:nvPr/>
        </p:nvGrpSpPr>
        <p:grpSpPr>
          <a:xfrm>
            <a:off x="3252517" y="4455283"/>
            <a:ext cx="717600" cy="763688"/>
            <a:chOff x="1342125" y="2388775"/>
            <a:chExt cx="538200" cy="572766"/>
          </a:xfrm>
        </p:grpSpPr>
        <p:sp>
          <p:nvSpPr>
            <p:cNvPr id="1615" name="Google Shape;1615;p45"/>
            <p:cNvSpPr/>
            <p:nvPr/>
          </p:nvSpPr>
          <p:spPr>
            <a:xfrm>
              <a:off x="1342125" y="2698141"/>
              <a:ext cx="538200" cy="2634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616" name="Google Shape;1616;p45"/>
            <p:cNvSpPr/>
            <p:nvPr/>
          </p:nvSpPr>
          <p:spPr>
            <a:xfrm>
              <a:off x="1342125" y="2388775"/>
              <a:ext cx="538200" cy="2634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r>
                <a:rPr lang="en" sz="2400" b="1"/>
                <a:t>CP</a:t>
              </a:r>
              <a:endParaRPr sz="1600"/>
            </a:p>
          </p:txBody>
        </p:sp>
      </p:grpSp>
      <p:grpSp>
        <p:nvGrpSpPr>
          <p:cNvPr id="1617" name="Google Shape;1617;p45"/>
          <p:cNvGrpSpPr/>
          <p:nvPr/>
        </p:nvGrpSpPr>
        <p:grpSpPr>
          <a:xfrm>
            <a:off x="4670284" y="4455283"/>
            <a:ext cx="717600" cy="763688"/>
            <a:chOff x="1342125" y="2388775"/>
            <a:chExt cx="538200" cy="572766"/>
          </a:xfrm>
        </p:grpSpPr>
        <p:sp>
          <p:nvSpPr>
            <p:cNvPr id="1618" name="Google Shape;1618;p45"/>
            <p:cNvSpPr/>
            <p:nvPr/>
          </p:nvSpPr>
          <p:spPr>
            <a:xfrm>
              <a:off x="1342125" y="2698141"/>
              <a:ext cx="538200" cy="2634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619" name="Google Shape;1619;p45"/>
            <p:cNvSpPr/>
            <p:nvPr/>
          </p:nvSpPr>
          <p:spPr>
            <a:xfrm>
              <a:off x="1342125" y="2388775"/>
              <a:ext cx="538200" cy="2634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r>
                <a:rPr lang="en" sz="2400" b="1"/>
                <a:t>CP</a:t>
              </a:r>
              <a:endParaRPr sz="1600"/>
            </a:p>
          </p:txBody>
        </p:sp>
      </p:grpSp>
      <p:grpSp>
        <p:nvGrpSpPr>
          <p:cNvPr id="1620" name="Google Shape;1620;p45"/>
          <p:cNvGrpSpPr/>
          <p:nvPr/>
        </p:nvGrpSpPr>
        <p:grpSpPr>
          <a:xfrm>
            <a:off x="5917533" y="4077483"/>
            <a:ext cx="717600" cy="763688"/>
            <a:chOff x="1342125" y="2388775"/>
            <a:chExt cx="538200" cy="572766"/>
          </a:xfrm>
        </p:grpSpPr>
        <p:sp>
          <p:nvSpPr>
            <p:cNvPr id="1621" name="Google Shape;1621;p45"/>
            <p:cNvSpPr/>
            <p:nvPr/>
          </p:nvSpPr>
          <p:spPr>
            <a:xfrm>
              <a:off x="1342125" y="2698141"/>
              <a:ext cx="538200" cy="2634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622" name="Google Shape;1622;p45"/>
            <p:cNvSpPr/>
            <p:nvPr/>
          </p:nvSpPr>
          <p:spPr>
            <a:xfrm>
              <a:off x="1342125" y="2388775"/>
              <a:ext cx="538200" cy="2634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r>
                <a:rPr lang="en" sz="2400" b="1"/>
                <a:t>CP</a:t>
              </a:r>
              <a:endParaRPr sz="1600"/>
            </a:p>
          </p:txBody>
        </p:sp>
      </p:grpSp>
      <p:grpSp>
        <p:nvGrpSpPr>
          <p:cNvPr id="1623" name="Google Shape;1623;p45"/>
          <p:cNvGrpSpPr/>
          <p:nvPr/>
        </p:nvGrpSpPr>
        <p:grpSpPr>
          <a:xfrm>
            <a:off x="5941400" y="5218983"/>
            <a:ext cx="717600" cy="763688"/>
            <a:chOff x="1342125" y="2388775"/>
            <a:chExt cx="538200" cy="572766"/>
          </a:xfrm>
        </p:grpSpPr>
        <p:sp>
          <p:nvSpPr>
            <p:cNvPr id="1624" name="Google Shape;1624;p45"/>
            <p:cNvSpPr/>
            <p:nvPr/>
          </p:nvSpPr>
          <p:spPr>
            <a:xfrm>
              <a:off x="1342125" y="2698141"/>
              <a:ext cx="538200" cy="2634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625" name="Google Shape;1625;p45"/>
            <p:cNvSpPr/>
            <p:nvPr/>
          </p:nvSpPr>
          <p:spPr>
            <a:xfrm>
              <a:off x="1342125" y="2388775"/>
              <a:ext cx="538200" cy="2634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r>
                <a:rPr lang="en" sz="2400" b="1"/>
                <a:t>CP</a:t>
              </a:r>
              <a:endParaRPr sz="1600"/>
            </a:p>
          </p:txBody>
        </p:sp>
      </p:grpSp>
      <p:grpSp>
        <p:nvGrpSpPr>
          <p:cNvPr id="1626" name="Google Shape;1626;p45"/>
          <p:cNvGrpSpPr/>
          <p:nvPr/>
        </p:nvGrpSpPr>
        <p:grpSpPr>
          <a:xfrm>
            <a:off x="7216967" y="4557367"/>
            <a:ext cx="717600" cy="763688"/>
            <a:chOff x="1342125" y="2388775"/>
            <a:chExt cx="538200" cy="572766"/>
          </a:xfrm>
        </p:grpSpPr>
        <p:sp>
          <p:nvSpPr>
            <p:cNvPr id="1627" name="Google Shape;1627;p45"/>
            <p:cNvSpPr/>
            <p:nvPr/>
          </p:nvSpPr>
          <p:spPr>
            <a:xfrm>
              <a:off x="1342125" y="2698141"/>
              <a:ext cx="538200" cy="2634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628" name="Google Shape;1628;p45"/>
            <p:cNvSpPr/>
            <p:nvPr/>
          </p:nvSpPr>
          <p:spPr>
            <a:xfrm>
              <a:off x="1342125" y="2388775"/>
              <a:ext cx="538200" cy="2634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r>
                <a:rPr lang="en" sz="2400" b="1"/>
                <a:t>CP</a:t>
              </a:r>
              <a:endParaRPr sz="1600"/>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632"/>
        <p:cNvGrpSpPr/>
        <p:nvPr/>
      </p:nvGrpSpPr>
      <p:grpSpPr>
        <a:xfrm>
          <a:off x="0" y="0"/>
          <a:ext cx="0" cy="0"/>
          <a:chOff x="0" y="0"/>
          <a:chExt cx="0" cy="0"/>
        </a:xfrm>
      </p:grpSpPr>
      <p:sp>
        <p:nvSpPr>
          <p:cNvPr id="1633" name="Google Shape;1633;p46"/>
          <p:cNvSpPr txBox="1">
            <a:spLocks noGrp="1"/>
          </p:cNvSpPr>
          <p:nvPr>
            <p:ph type="title"/>
          </p:nvPr>
        </p:nvSpPr>
        <p:spPr>
          <a:xfrm>
            <a:off x="415600" y="377067"/>
            <a:ext cx="11360800" cy="763600"/>
          </a:xfrm>
          <a:prstGeom prst="rect">
            <a:avLst/>
          </a:prstGeom>
        </p:spPr>
        <p:txBody>
          <a:bodyPr spcFirstLastPara="1" vert="horz" wrap="square" lIns="121900" tIns="121900" rIns="121900" bIns="121900" rtlCol="0" anchor="t" anchorCtr="0">
            <a:normAutofit fontScale="90000"/>
          </a:bodyPr>
          <a:lstStyle/>
          <a:p>
            <a:r>
              <a:rPr lang="en"/>
              <a:t>Software-Defined Networking (SDN)</a:t>
            </a:r>
            <a:endParaRPr/>
          </a:p>
        </p:txBody>
      </p:sp>
      <p:cxnSp>
        <p:nvCxnSpPr>
          <p:cNvPr id="1634" name="Google Shape;1634;p46"/>
          <p:cNvCxnSpPr>
            <a:stCxn id="1635" idx="6"/>
            <a:endCxn id="1636" idx="2"/>
          </p:cNvCxnSpPr>
          <p:nvPr/>
        </p:nvCxnSpPr>
        <p:spPr>
          <a:xfrm>
            <a:off x="4033345" y="4939203"/>
            <a:ext cx="584800" cy="0"/>
          </a:xfrm>
          <a:prstGeom prst="straightConnector1">
            <a:avLst/>
          </a:prstGeom>
          <a:noFill/>
          <a:ln w="19050" cap="flat" cmpd="sng">
            <a:solidFill>
              <a:srgbClr val="595959"/>
            </a:solidFill>
            <a:prstDash val="solid"/>
            <a:round/>
            <a:headEnd type="none" w="med" len="med"/>
            <a:tailEnd type="none" w="med" len="med"/>
          </a:ln>
        </p:spPr>
      </p:cxnSp>
      <p:cxnSp>
        <p:nvCxnSpPr>
          <p:cNvPr id="1637" name="Google Shape;1637;p46"/>
          <p:cNvCxnSpPr>
            <a:stCxn id="1636" idx="6"/>
            <a:endCxn id="1638" idx="3"/>
          </p:cNvCxnSpPr>
          <p:nvPr/>
        </p:nvCxnSpPr>
        <p:spPr>
          <a:xfrm rot="10800000" flipH="1">
            <a:off x="5440077" y="4624803"/>
            <a:ext cx="527600" cy="314400"/>
          </a:xfrm>
          <a:prstGeom prst="straightConnector1">
            <a:avLst/>
          </a:prstGeom>
          <a:noFill/>
          <a:ln w="19050" cap="flat" cmpd="sng">
            <a:solidFill>
              <a:srgbClr val="595959"/>
            </a:solidFill>
            <a:prstDash val="solid"/>
            <a:round/>
            <a:headEnd type="none" w="med" len="med"/>
            <a:tailEnd type="none" w="med" len="med"/>
          </a:ln>
        </p:spPr>
      </p:cxnSp>
      <p:cxnSp>
        <p:nvCxnSpPr>
          <p:cNvPr id="1639" name="Google Shape;1639;p46"/>
          <p:cNvCxnSpPr/>
          <p:nvPr/>
        </p:nvCxnSpPr>
        <p:spPr>
          <a:xfrm rot="10800000">
            <a:off x="5440308" y="5113739"/>
            <a:ext cx="527200" cy="314400"/>
          </a:xfrm>
          <a:prstGeom prst="straightConnector1">
            <a:avLst/>
          </a:prstGeom>
          <a:noFill/>
          <a:ln w="19050" cap="flat" cmpd="sng">
            <a:solidFill>
              <a:srgbClr val="595959"/>
            </a:solidFill>
            <a:prstDash val="solid"/>
            <a:round/>
            <a:headEnd type="none" w="med" len="med"/>
            <a:tailEnd type="none" w="med" len="med"/>
          </a:ln>
        </p:spPr>
      </p:cxnSp>
      <p:cxnSp>
        <p:nvCxnSpPr>
          <p:cNvPr id="1640" name="Google Shape;1640;p46"/>
          <p:cNvCxnSpPr/>
          <p:nvPr/>
        </p:nvCxnSpPr>
        <p:spPr>
          <a:xfrm rot="10800000">
            <a:off x="6637619" y="4599088"/>
            <a:ext cx="527200" cy="314400"/>
          </a:xfrm>
          <a:prstGeom prst="straightConnector1">
            <a:avLst/>
          </a:prstGeom>
          <a:noFill/>
          <a:ln w="19050" cap="flat" cmpd="sng">
            <a:solidFill>
              <a:srgbClr val="595959"/>
            </a:solidFill>
            <a:prstDash val="solid"/>
            <a:round/>
            <a:headEnd type="none" w="med" len="med"/>
            <a:tailEnd type="none" w="med" len="med"/>
          </a:ln>
        </p:spPr>
      </p:cxnSp>
      <p:cxnSp>
        <p:nvCxnSpPr>
          <p:cNvPr id="1641" name="Google Shape;1641;p46"/>
          <p:cNvCxnSpPr/>
          <p:nvPr/>
        </p:nvCxnSpPr>
        <p:spPr>
          <a:xfrm rot="10800000" flipH="1">
            <a:off x="6637385" y="5088023"/>
            <a:ext cx="527200" cy="314400"/>
          </a:xfrm>
          <a:prstGeom prst="straightConnector1">
            <a:avLst/>
          </a:prstGeom>
          <a:noFill/>
          <a:ln w="19050" cap="flat" cmpd="sng">
            <a:solidFill>
              <a:srgbClr val="595959"/>
            </a:solidFill>
            <a:prstDash val="solid"/>
            <a:round/>
            <a:headEnd type="none" w="med" len="med"/>
            <a:tailEnd type="none" w="med" len="med"/>
          </a:ln>
        </p:spPr>
      </p:cxnSp>
      <p:grpSp>
        <p:nvGrpSpPr>
          <p:cNvPr id="1642" name="Google Shape;1642;p46"/>
          <p:cNvGrpSpPr/>
          <p:nvPr/>
        </p:nvGrpSpPr>
        <p:grpSpPr>
          <a:xfrm>
            <a:off x="2023865" y="4678545"/>
            <a:ext cx="821952" cy="521332"/>
            <a:chOff x="1452425" y="1381125"/>
            <a:chExt cx="840900" cy="533350"/>
          </a:xfrm>
        </p:grpSpPr>
        <p:sp>
          <p:nvSpPr>
            <p:cNvPr id="1643" name="Google Shape;1643;p46"/>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44" name="Google Shape;1644;p46"/>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45" name="Google Shape;1645;p46"/>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46" name="Google Shape;1646;p46"/>
          <p:cNvGrpSpPr/>
          <p:nvPr/>
        </p:nvGrpSpPr>
        <p:grpSpPr>
          <a:xfrm>
            <a:off x="5847265" y="3442527"/>
            <a:ext cx="821952" cy="521332"/>
            <a:chOff x="1452425" y="1381125"/>
            <a:chExt cx="840900" cy="533350"/>
          </a:xfrm>
        </p:grpSpPr>
        <p:sp>
          <p:nvSpPr>
            <p:cNvPr id="1647" name="Google Shape;1647;p46"/>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48" name="Google Shape;1648;p46"/>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49" name="Google Shape;1649;p46"/>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50" name="Google Shape;1650;p46"/>
          <p:cNvGrpSpPr/>
          <p:nvPr/>
        </p:nvGrpSpPr>
        <p:grpSpPr>
          <a:xfrm>
            <a:off x="8348465" y="4740111"/>
            <a:ext cx="821952" cy="521332"/>
            <a:chOff x="1452425" y="1381125"/>
            <a:chExt cx="840900" cy="533350"/>
          </a:xfrm>
        </p:grpSpPr>
        <p:sp>
          <p:nvSpPr>
            <p:cNvPr id="1651" name="Google Shape;1651;p46"/>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52" name="Google Shape;1652;p46"/>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53" name="Google Shape;1653;p46"/>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cxnSp>
        <p:nvCxnSpPr>
          <p:cNvPr id="1654" name="Google Shape;1654;p46"/>
          <p:cNvCxnSpPr/>
          <p:nvPr/>
        </p:nvCxnSpPr>
        <p:spPr>
          <a:xfrm>
            <a:off x="2760108" y="5000772"/>
            <a:ext cx="429200" cy="0"/>
          </a:xfrm>
          <a:prstGeom prst="straightConnector1">
            <a:avLst/>
          </a:prstGeom>
          <a:noFill/>
          <a:ln w="19050" cap="flat" cmpd="sng">
            <a:solidFill>
              <a:srgbClr val="595959"/>
            </a:solidFill>
            <a:prstDash val="solid"/>
            <a:round/>
            <a:headEnd type="none" w="med" len="med"/>
            <a:tailEnd type="none" w="med" len="med"/>
          </a:ln>
        </p:spPr>
      </p:cxnSp>
      <p:cxnSp>
        <p:nvCxnSpPr>
          <p:cNvPr id="1655" name="Google Shape;1655;p46"/>
          <p:cNvCxnSpPr/>
          <p:nvPr/>
        </p:nvCxnSpPr>
        <p:spPr>
          <a:xfrm>
            <a:off x="6258257" y="3963859"/>
            <a:ext cx="0" cy="308000"/>
          </a:xfrm>
          <a:prstGeom prst="straightConnector1">
            <a:avLst/>
          </a:prstGeom>
          <a:noFill/>
          <a:ln w="19050" cap="flat" cmpd="sng">
            <a:solidFill>
              <a:srgbClr val="595959"/>
            </a:solidFill>
            <a:prstDash val="solid"/>
            <a:round/>
            <a:headEnd type="none" w="med" len="med"/>
            <a:tailEnd type="none" w="med" len="med"/>
          </a:ln>
        </p:spPr>
      </p:cxnSp>
      <p:cxnSp>
        <p:nvCxnSpPr>
          <p:cNvPr id="1656" name="Google Shape;1656;p46"/>
          <p:cNvCxnSpPr/>
          <p:nvPr/>
        </p:nvCxnSpPr>
        <p:spPr>
          <a:xfrm>
            <a:off x="7986741" y="5000772"/>
            <a:ext cx="429200" cy="0"/>
          </a:xfrm>
          <a:prstGeom prst="straightConnector1">
            <a:avLst/>
          </a:prstGeom>
          <a:noFill/>
          <a:ln w="19050" cap="flat" cmpd="sng">
            <a:solidFill>
              <a:srgbClr val="595959"/>
            </a:solidFill>
            <a:prstDash val="solid"/>
            <a:round/>
            <a:headEnd type="none" w="med" len="med"/>
            <a:tailEnd type="none" w="med" len="med"/>
          </a:ln>
        </p:spPr>
      </p:cxnSp>
      <p:grpSp>
        <p:nvGrpSpPr>
          <p:cNvPr id="1657" name="Google Shape;1657;p46"/>
          <p:cNvGrpSpPr/>
          <p:nvPr/>
        </p:nvGrpSpPr>
        <p:grpSpPr>
          <a:xfrm>
            <a:off x="3252517" y="4455283"/>
            <a:ext cx="717600" cy="763688"/>
            <a:chOff x="1342125" y="2388775"/>
            <a:chExt cx="538200" cy="572766"/>
          </a:xfrm>
        </p:grpSpPr>
        <p:sp>
          <p:nvSpPr>
            <p:cNvPr id="1658" name="Google Shape;1658;p46"/>
            <p:cNvSpPr/>
            <p:nvPr/>
          </p:nvSpPr>
          <p:spPr>
            <a:xfrm>
              <a:off x="1342125" y="2698141"/>
              <a:ext cx="538200" cy="2634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659" name="Google Shape;1659;p46"/>
            <p:cNvSpPr/>
            <p:nvPr/>
          </p:nvSpPr>
          <p:spPr>
            <a:xfrm>
              <a:off x="1342125" y="2388775"/>
              <a:ext cx="538200" cy="2634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r>
                <a:rPr lang="en" sz="2400" b="1"/>
                <a:t>CP</a:t>
              </a:r>
              <a:endParaRPr sz="1600"/>
            </a:p>
          </p:txBody>
        </p:sp>
      </p:grpSp>
      <p:grpSp>
        <p:nvGrpSpPr>
          <p:cNvPr id="1660" name="Google Shape;1660;p46"/>
          <p:cNvGrpSpPr/>
          <p:nvPr/>
        </p:nvGrpSpPr>
        <p:grpSpPr>
          <a:xfrm>
            <a:off x="4670284" y="4455283"/>
            <a:ext cx="717600" cy="763688"/>
            <a:chOff x="1342125" y="2388775"/>
            <a:chExt cx="538200" cy="572766"/>
          </a:xfrm>
        </p:grpSpPr>
        <p:sp>
          <p:nvSpPr>
            <p:cNvPr id="1661" name="Google Shape;1661;p46"/>
            <p:cNvSpPr/>
            <p:nvPr/>
          </p:nvSpPr>
          <p:spPr>
            <a:xfrm>
              <a:off x="1342125" y="2698141"/>
              <a:ext cx="538200" cy="2634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662" name="Google Shape;1662;p46"/>
            <p:cNvSpPr/>
            <p:nvPr/>
          </p:nvSpPr>
          <p:spPr>
            <a:xfrm>
              <a:off x="1342125" y="2388775"/>
              <a:ext cx="538200" cy="2634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r>
                <a:rPr lang="en" sz="2400" b="1"/>
                <a:t>CP</a:t>
              </a:r>
              <a:endParaRPr sz="1600"/>
            </a:p>
          </p:txBody>
        </p:sp>
      </p:grpSp>
      <p:grpSp>
        <p:nvGrpSpPr>
          <p:cNvPr id="1663" name="Google Shape;1663;p46"/>
          <p:cNvGrpSpPr/>
          <p:nvPr/>
        </p:nvGrpSpPr>
        <p:grpSpPr>
          <a:xfrm>
            <a:off x="5917533" y="4077483"/>
            <a:ext cx="717600" cy="763688"/>
            <a:chOff x="1342125" y="2388775"/>
            <a:chExt cx="538200" cy="572766"/>
          </a:xfrm>
        </p:grpSpPr>
        <p:sp>
          <p:nvSpPr>
            <p:cNvPr id="1664" name="Google Shape;1664;p46"/>
            <p:cNvSpPr/>
            <p:nvPr/>
          </p:nvSpPr>
          <p:spPr>
            <a:xfrm>
              <a:off x="1342125" y="2698141"/>
              <a:ext cx="538200" cy="2634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665" name="Google Shape;1665;p46"/>
            <p:cNvSpPr/>
            <p:nvPr/>
          </p:nvSpPr>
          <p:spPr>
            <a:xfrm>
              <a:off x="1342125" y="2388775"/>
              <a:ext cx="538200" cy="2634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r>
                <a:rPr lang="en" sz="2400" b="1"/>
                <a:t>CP</a:t>
              </a:r>
              <a:endParaRPr sz="1600"/>
            </a:p>
          </p:txBody>
        </p:sp>
      </p:grpSp>
      <p:grpSp>
        <p:nvGrpSpPr>
          <p:cNvPr id="1666" name="Google Shape;1666;p46"/>
          <p:cNvGrpSpPr/>
          <p:nvPr/>
        </p:nvGrpSpPr>
        <p:grpSpPr>
          <a:xfrm>
            <a:off x="5941400" y="5218983"/>
            <a:ext cx="717600" cy="763688"/>
            <a:chOff x="1342125" y="2388775"/>
            <a:chExt cx="538200" cy="572766"/>
          </a:xfrm>
        </p:grpSpPr>
        <p:sp>
          <p:nvSpPr>
            <p:cNvPr id="1667" name="Google Shape;1667;p46"/>
            <p:cNvSpPr/>
            <p:nvPr/>
          </p:nvSpPr>
          <p:spPr>
            <a:xfrm>
              <a:off x="1342125" y="2698141"/>
              <a:ext cx="538200" cy="2634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668" name="Google Shape;1668;p46"/>
            <p:cNvSpPr/>
            <p:nvPr/>
          </p:nvSpPr>
          <p:spPr>
            <a:xfrm>
              <a:off x="1342125" y="2388775"/>
              <a:ext cx="538200" cy="2634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r>
                <a:rPr lang="en" sz="2400" b="1"/>
                <a:t>CP</a:t>
              </a:r>
              <a:endParaRPr sz="1600"/>
            </a:p>
          </p:txBody>
        </p:sp>
      </p:grpSp>
      <p:grpSp>
        <p:nvGrpSpPr>
          <p:cNvPr id="1669" name="Google Shape;1669;p46"/>
          <p:cNvGrpSpPr/>
          <p:nvPr/>
        </p:nvGrpSpPr>
        <p:grpSpPr>
          <a:xfrm>
            <a:off x="7216967" y="4557367"/>
            <a:ext cx="717600" cy="763688"/>
            <a:chOff x="1342125" y="2388775"/>
            <a:chExt cx="538200" cy="572766"/>
          </a:xfrm>
        </p:grpSpPr>
        <p:sp>
          <p:nvSpPr>
            <p:cNvPr id="1670" name="Google Shape;1670;p46"/>
            <p:cNvSpPr/>
            <p:nvPr/>
          </p:nvSpPr>
          <p:spPr>
            <a:xfrm>
              <a:off x="1342125" y="2698141"/>
              <a:ext cx="538200" cy="2634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671" name="Google Shape;1671;p46"/>
            <p:cNvSpPr/>
            <p:nvPr/>
          </p:nvSpPr>
          <p:spPr>
            <a:xfrm>
              <a:off x="1342125" y="2388775"/>
              <a:ext cx="538200" cy="2634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r>
                <a:rPr lang="en" sz="2400" b="1"/>
                <a:t>CP</a:t>
              </a:r>
              <a:endParaRPr sz="1600"/>
            </a:p>
          </p:txBody>
        </p:sp>
      </p:grpSp>
      <p:sp>
        <p:nvSpPr>
          <p:cNvPr id="1672" name="Google Shape;1672;p46"/>
          <p:cNvSpPr txBox="1"/>
          <p:nvPr/>
        </p:nvSpPr>
        <p:spPr>
          <a:xfrm>
            <a:off x="823733" y="1645034"/>
            <a:ext cx="3566000" cy="1354176"/>
          </a:xfrm>
          <a:prstGeom prst="rect">
            <a:avLst/>
          </a:prstGeom>
          <a:noFill/>
          <a:ln>
            <a:noFill/>
          </a:ln>
        </p:spPr>
        <p:txBody>
          <a:bodyPr spcFirstLastPara="1" wrap="square" lIns="121900" tIns="121900" rIns="121900" bIns="121900" anchor="t" anchorCtr="0">
            <a:spAutoFit/>
          </a:bodyPr>
          <a:lstStyle/>
          <a:p>
            <a:r>
              <a:rPr lang="en" sz="2400" dirty="0"/>
              <a:t>Instead of running distributed control-plane algorithms here …</a:t>
            </a:r>
            <a:endParaRPr sz="2400" dirty="0"/>
          </a:p>
        </p:txBody>
      </p:sp>
      <p:sp>
        <p:nvSpPr>
          <p:cNvPr id="1673" name="Google Shape;1673;p46"/>
          <p:cNvSpPr/>
          <p:nvPr/>
        </p:nvSpPr>
        <p:spPr>
          <a:xfrm>
            <a:off x="4255867" y="2237367"/>
            <a:ext cx="3125000" cy="2261667"/>
          </a:xfrm>
          <a:custGeom>
            <a:avLst/>
            <a:gdLst/>
            <a:ahLst/>
            <a:cxnLst/>
            <a:rect l="l" t="t" r="r" b="b"/>
            <a:pathLst>
              <a:path w="93750" h="67850" extrusionOk="0">
                <a:moveTo>
                  <a:pt x="0" y="0"/>
                </a:moveTo>
                <a:cubicBezTo>
                  <a:pt x="27495" y="0"/>
                  <a:pt x="59016" y="11197"/>
                  <a:pt x="75510" y="33195"/>
                </a:cubicBezTo>
                <a:cubicBezTo>
                  <a:pt x="83341" y="43639"/>
                  <a:pt x="87906" y="56177"/>
                  <a:pt x="93750" y="67850"/>
                </a:cubicBezTo>
              </a:path>
            </a:pathLst>
          </a:custGeom>
          <a:noFill/>
          <a:ln w="19050" cap="flat" cmpd="sng">
            <a:solidFill>
              <a:schemeClr val="dk2"/>
            </a:solidFill>
            <a:prstDash val="solid"/>
            <a:round/>
            <a:headEnd type="none" w="med" len="med"/>
            <a:tailEnd type="triangle" w="med" len="med"/>
          </a:ln>
        </p:spPr>
        <p:txBody>
          <a:bodyPr/>
          <a:lstStyle/>
          <a:p>
            <a:endParaRPr lang="en-US" sz="2400"/>
          </a:p>
        </p:txBody>
      </p:sp>
      <p:sp>
        <p:nvSpPr>
          <p:cNvPr id="1674" name="Google Shape;1674;p46"/>
          <p:cNvSpPr/>
          <p:nvPr/>
        </p:nvSpPr>
        <p:spPr>
          <a:xfrm>
            <a:off x="4182900" y="2456234"/>
            <a:ext cx="1702333" cy="1702333"/>
          </a:xfrm>
          <a:custGeom>
            <a:avLst/>
            <a:gdLst/>
            <a:ahLst/>
            <a:cxnLst/>
            <a:rect l="l" t="t" r="r" b="b"/>
            <a:pathLst>
              <a:path w="51070" h="51070" extrusionOk="0">
                <a:moveTo>
                  <a:pt x="0" y="0"/>
                </a:moveTo>
                <a:cubicBezTo>
                  <a:pt x="20646" y="12383"/>
                  <a:pt x="29537" y="40303"/>
                  <a:pt x="51070" y="51070"/>
                </a:cubicBezTo>
              </a:path>
            </a:pathLst>
          </a:custGeom>
          <a:noFill/>
          <a:ln w="19050" cap="flat" cmpd="sng">
            <a:solidFill>
              <a:schemeClr val="dk2"/>
            </a:solidFill>
            <a:prstDash val="solid"/>
            <a:round/>
            <a:headEnd type="none" w="med" len="med"/>
            <a:tailEnd type="triangle" w="med" len="med"/>
          </a:ln>
        </p:spPr>
        <p:txBody>
          <a:bodyPr/>
          <a:lstStyle/>
          <a:p>
            <a:endParaRPr lang="en-US" sz="2400"/>
          </a:p>
        </p:txBody>
      </p:sp>
      <p:sp>
        <p:nvSpPr>
          <p:cNvPr id="1675" name="Google Shape;1675;p46"/>
          <p:cNvSpPr/>
          <p:nvPr/>
        </p:nvSpPr>
        <p:spPr>
          <a:xfrm>
            <a:off x="4170734" y="2650801"/>
            <a:ext cx="1823933" cy="2577833"/>
          </a:xfrm>
          <a:custGeom>
            <a:avLst/>
            <a:gdLst/>
            <a:ahLst/>
            <a:cxnLst/>
            <a:rect l="l" t="t" r="r" b="b"/>
            <a:pathLst>
              <a:path w="54718" h="77335" extrusionOk="0">
                <a:moveTo>
                  <a:pt x="0" y="0"/>
                </a:moveTo>
                <a:cubicBezTo>
                  <a:pt x="15608" y="10403"/>
                  <a:pt x="29194" y="24825"/>
                  <a:pt x="38303" y="41221"/>
                </a:cubicBezTo>
                <a:cubicBezTo>
                  <a:pt x="44725" y="52780"/>
                  <a:pt x="48804" y="65508"/>
                  <a:pt x="54718" y="77335"/>
                </a:cubicBezTo>
              </a:path>
            </a:pathLst>
          </a:custGeom>
          <a:noFill/>
          <a:ln w="19050" cap="flat" cmpd="sng">
            <a:solidFill>
              <a:schemeClr val="dk2"/>
            </a:solidFill>
            <a:prstDash val="solid"/>
            <a:round/>
            <a:headEnd type="none" w="med" len="med"/>
            <a:tailEnd type="triangle" w="med" len="med"/>
          </a:ln>
        </p:spPr>
        <p:txBody>
          <a:bodyPr/>
          <a:lstStyle/>
          <a:p>
            <a:endParaRPr lang="en-US" sz="2400"/>
          </a:p>
        </p:txBody>
      </p:sp>
      <p:sp>
        <p:nvSpPr>
          <p:cNvPr id="1676" name="Google Shape;1676;p46"/>
          <p:cNvSpPr/>
          <p:nvPr/>
        </p:nvSpPr>
        <p:spPr>
          <a:xfrm>
            <a:off x="3769468" y="2723733"/>
            <a:ext cx="1070033" cy="1811800"/>
          </a:xfrm>
          <a:custGeom>
            <a:avLst/>
            <a:gdLst/>
            <a:ahLst/>
            <a:cxnLst/>
            <a:rect l="l" t="t" r="r" b="b"/>
            <a:pathLst>
              <a:path w="32101" h="54354" extrusionOk="0">
                <a:moveTo>
                  <a:pt x="0" y="0"/>
                </a:moveTo>
                <a:cubicBezTo>
                  <a:pt x="4930" y="7397"/>
                  <a:pt x="11812" y="13316"/>
                  <a:pt x="17145" y="20428"/>
                </a:cubicBezTo>
                <a:cubicBezTo>
                  <a:pt x="24559" y="30316"/>
                  <a:pt x="28202" y="42626"/>
                  <a:pt x="32101" y="54354"/>
                </a:cubicBezTo>
              </a:path>
            </a:pathLst>
          </a:custGeom>
          <a:noFill/>
          <a:ln w="19050" cap="flat" cmpd="sng">
            <a:solidFill>
              <a:schemeClr val="dk2"/>
            </a:solidFill>
            <a:prstDash val="solid"/>
            <a:round/>
            <a:headEnd type="none" w="med" len="med"/>
            <a:tailEnd type="triangle" w="med" len="med"/>
          </a:ln>
        </p:spPr>
        <p:txBody>
          <a:bodyPr/>
          <a:lstStyle/>
          <a:p>
            <a:endParaRPr lang="en-US" sz="2400"/>
          </a:p>
        </p:txBody>
      </p:sp>
      <p:sp>
        <p:nvSpPr>
          <p:cNvPr id="1677" name="Google Shape;1677;p46"/>
          <p:cNvSpPr/>
          <p:nvPr/>
        </p:nvSpPr>
        <p:spPr>
          <a:xfrm>
            <a:off x="3039901" y="2638634"/>
            <a:ext cx="425567" cy="1884733"/>
          </a:xfrm>
          <a:custGeom>
            <a:avLst/>
            <a:gdLst/>
            <a:ahLst/>
            <a:cxnLst/>
            <a:rect l="l" t="t" r="r" b="b"/>
            <a:pathLst>
              <a:path w="12767" h="56542" extrusionOk="0">
                <a:moveTo>
                  <a:pt x="0" y="0"/>
                </a:moveTo>
                <a:cubicBezTo>
                  <a:pt x="0" y="7922"/>
                  <a:pt x="4487" y="15210"/>
                  <a:pt x="7296" y="22617"/>
                </a:cubicBezTo>
                <a:cubicBezTo>
                  <a:pt x="11358" y="33327"/>
                  <a:pt x="12767" y="45088"/>
                  <a:pt x="12767" y="56542"/>
                </a:cubicBezTo>
              </a:path>
            </a:pathLst>
          </a:custGeom>
          <a:noFill/>
          <a:ln w="19050" cap="flat" cmpd="sng">
            <a:solidFill>
              <a:schemeClr val="dk2"/>
            </a:solidFill>
            <a:prstDash val="solid"/>
            <a:round/>
            <a:headEnd type="none" w="med" len="med"/>
            <a:tailEnd type="triangle" w="med" len="med"/>
          </a:ln>
        </p:spPr>
        <p:txBody>
          <a:bodyPr/>
          <a:lstStyle/>
          <a:p>
            <a:endParaRPr lang="en-US" sz="2400"/>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4B22EC-B66C-65C7-9EBA-9B5203A0492C}"/>
              </a:ext>
            </a:extLst>
          </p:cNvPr>
          <p:cNvSpPr>
            <a:spLocks noGrp="1"/>
          </p:cNvSpPr>
          <p:nvPr>
            <p:ph type="title"/>
          </p:nvPr>
        </p:nvSpPr>
        <p:spPr/>
        <p:txBody>
          <a:bodyPr/>
          <a:lstStyle/>
          <a:p>
            <a:r>
              <a:rPr lang="en-US" sz="4400"/>
              <a:t>Destination-based forwarding</a:t>
            </a:r>
            <a:endParaRPr lang="en-US"/>
          </a:p>
        </p:txBody>
      </p:sp>
      <p:graphicFrame>
        <p:nvGraphicFramePr>
          <p:cNvPr id="6" name="Table 5">
            <a:extLst>
              <a:ext uri="{FF2B5EF4-FFF2-40B4-BE49-F238E27FC236}">
                <a16:creationId xmlns:a16="http://schemas.microsoft.com/office/drawing/2014/main" id="{E7F22035-383D-F4A1-057E-3ED0A050AA22}"/>
              </a:ext>
            </a:extLst>
          </p:cNvPr>
          <p:cNvGraphicFramePr>
            <a:graphicFrameLocks noGrp="1"/>
          </p:cNvGraphicFramePr>
          <p:nvPr>
            <p:extLst>
              <p:ext uri="{D42A27DB-BD31-4B8C-83A1-F6EECF244321}">
                <p14:modId xmlns:p14="http://schemas.microsoft.com/office/powerpoint/2010/main" val="765612289"/>
              </p:ext>
            </p:extLst>
          </p:nvPr>
        </p:nvGraphicFramePr>
        <p:xfrm>
          <a:off x="2742616" y="1749420"/>
          <a:ext cx="6477000" cy="1959867"/>
        </p:xfrm>
        <a:graphic>
          <a:graphicData uri="http://schemas.openxmlformats.org/drawingml/2006/table">
            <a:tbl>
              <a:tblPr firstRow="1" bandRow="1">
                <a:tableStyleId>{5C22544A-7EE6-4342-B048-85BDC9FD1C3A}</a:tableStyleId>
              </a:tblPr>
              <a:tblGrid>
                <a:gridCol w="4052046">
                  <a:extLst>
                    <a:ext uri="{9D8B030D-6E8A-4147-A177-3AD203B41FA5}">
                      <a16:colId xmlns:a16="http://schemas.microsoft.com/office/drawing/2014/main" val="1640348150"/>
                    </a:ext>
                  </a:extLst>
                </a:gridCol>
                <a:gridCol w="2424954">
                  <a:extLst>
                    <a:ext uri="{9D8B030D-6E8A-4147-A177-3AD203B41FA5}">
                      <a16:colId xmlns:a16="http://schemas.microsoft.com/office/drawing/2014/main" val="154867810"/>
                    </a:ext>
                  </a:extLst>
                </a:gridCol>
              </a:tblGrid>
              <a:tr h="588267">
                <a:tc>
                  <a:txBody>
                    <a:bodyPr/>
                    <a:lstStyle/>
                    <a:p>
                      <a:pPr algn="l"/>
                      <a:r>
                        <a:rPr lang="en-US" sz="2800"/>
                        <a:t>Destination </a:t>
                      </a:r>
                      <a:r>
                        <a:rPr lang="en-US" sz="2800" u="sng"/>
                        <a:t>Prefix</a:t>
                      </a:r>
                    </a:p>
                  </a:txBody>
                  <a:tcPr/>
                </a:tc>
                <a:tc>
                  <a:txBody>
                    <a:bodyPr/>
                    <a:lstStyle/>
                    <a:p>
                      <a:pPr algn="ctr"/>
                      <a:r>
                        <a:rPr lang="en-US" sz="2800"/>
                        <a:t>Link Interface</a:t>
                      </a:r>
                    </a:p>
                  </a:txBody>
                  <a:tcPr/>
                </a:tc>
                <a:extLst>
                  <a:ext uri="{0D108BD9-81ED-4DB2-BD59-A6C34878D82A}">
                    <a16:rowId xmlns:a16="http://schemas.microsoft.com/office/drawing/2014/main" val="1700371186"/>
                  </a:ext>
                </a:extLst>
              </a:tr>
              <a:tr h="321661">
                <a:tc>
                  <a:txBody>
                    <a:bodyPr/>
                    <a:lstStyle/>
                    <a:p>
                      <a:pPr algn="l"/>
                      <a:r>
                        <a:rPr lang="en-US" sz="2400"/>
                        <a:t>10.20.30.0/24</a:t>
                      </a:r>
                    </a:p>
                  </a:txBody>
                  <a:tcPr/>
                </a:tc>
                <a:tc>
                  <a:txBody>
                    <a:bodyPr/>
                    <a:lstStyle/>
                    <a:p>
                      <a:pPr algn="ctr"/>
                      <a:r>
                        <a:rPr lang="en-US" sz="2400"/>
                        <a:t>0</a:t>
                      </a:r>
                    </a:p>
                  </a:txBody>
                  <a:tcPr/>
                </a:tc>
                <a:extLst>
                  <a:ext uri="{0D108BD9-81ED-4DB2-BD59-A6C34878D82A}">
                    <a16:rowId xmlns:a16="http://schemas.microsoft.com/office/drawing/2014/main" val="1976607637"/>
                  </a:ext>
                </a:extLst>
              </a:tr>
              <a:tr h="438203">
                <a:tc>
                  <a:txBody>
                    <a:bodyPr/>
                    <a:lstStyle/>
                    <a:p>
                      <a:pPr algn="l"/>
                      <a:r>
                        <a:rPr lang="en-US" sz="2400"/>
                        <a:t>5.4.0.0/16</a:t>
                      </a:r>
                    </a:p>
                  </a:txBody>
                  <a:tcPr/>
                </a:tc>
                <a:tc>
                  <a:txBody>
                    <a:bodyPr/>
                    <a:lstStyle/>
                    <a:p>
                      <a:pPr algn="ctr"/>
                      <a:r>
                        <a:rPr lang="en-US" sz="2400"/>
                        <a:t>1</a:t>
                      </a:r>
                    </a:p>
                  </a:txBody>
                  <a:tcPr/>
                </a:tc>
                <a:extLst>
                  <a:ext uri="{0D108BD9-81ED-4DB2-BD59-A6C34878D82A}">
                    <a16:rowId xmlns:a16="http://schemas.microsoft.com/office/drawing/2014/main" val="1760057121"/>
                  </a:ext>
                </a:extLst>
              </a:tr>
              <a:tr h="0">
                <a:tc>
                  <a:txBody>
                    <a:bodyPr/>
                    <a:lstStyle/>
                    <a:p>
                      <a:pPr algn="l"/>
                      <a:r>
                        <a:rPr lang="en-US" sz="2400"/>
                        <a:t>…</a:t>
                      </a:r>
                    </a:p>
                  </a:txBody>
                  <a:tcPr/>
                </a:tc>
                <a:tc>
                  <a:txBody>
                    <a:bodyPr/>
                    <a:lstStyle/>
                    <a:p>
                      <a:pPr algn="ctr"/>
                      <a:r>
                        <a:rPr lang="en-US" sz="2400"/>
                        <a:t>…</a:t>
                      </a:r>
                    </a:p>
                  </a:txBody>
                  <a:tcPr/>
                </a:tc>
                <a:extLst>
                  <a:ext uri="{0D108BD9-81ED-4DB2-BD59-A6C34878D82A}">
                    <a16:rowId xmlns:a16="http://schemas.microsoft.com/office/drawing/2014/main" val="1559006855"/>
                  </a:ext>
                </a:extLst>
              </a:tr>
            </a:tbl>
          </a:graphicData>
        </a:graphic>
      </p:graphicFrame>
      <p:sp>
        <p:nvSpPr>
          <p:cNvPr id="9" name="Rectangle 4">
            <a:extLst>
              <a:ext uri="{FF2B5EF4-FFF2-40B4-BE49-F238E27FC236}">
                <a16:creationId xmlns:a16="http://schemas.microsoft.com/office/drawing/2014/main" id="{6465A2AB-D373-B42C-1DB8-833E1EF3FE8D}"/>
              </a:ext>
            </a:extLst>
          </p:cNvPr>
          <p:cNvSpPr txBox="1">
            <a:spLocks noChangeArrowheads="1"/>
          </p:cNvSpPr>
          <p:nvPr/>
        </p:nvSpPr>
        <p:spPr bwMode="auto">
          <a:xfrm>
            <a:off x="516055" y="4026755"/>
            <a:ext cx="10515600" cy="2416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lnSpc>
                <a:spcPct val="90000"/>
              </a:lnSpc>
              <a:defRPr/>
            </a:pPr>
            <a:r>
              <a:rPr kumimoji="0" lang="en-US" altLang="en-US"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How does the router use this for forwarding?</a:t>
            </a:r>
          </a:p>
          <a:p>
            <a:pPr lvl="1">
              <a:lnSpc>
                <a:spcPct val="90000"/>
              </a:lnSpc>
              <a:defRPr/>
            </a:pPr>
            <a:r>
              <a:rPr lang="en-US" altLang="en-US" kern="0">
                <a:solidFill>
                  <a:prstClr val="black"/>
                </a:solidFill>
                <a:latin typeface="Calibri" panose="020F0502020204030204"/>
                <a:ea typeface="ＭＳ Ｐゴシック" panose="020B0600070205080204" pitchFamily="34" charset="-128"/>
                <a:cs typeface="ＭＳ Ｐゴシック" panose="020B0600070205080204" pitchFamily="34" charset="-128"/>
              </a:rPr>
              <a:t>When a packet comes in with destination address X</a:t>
            </a:r>
          </a:p>
          <a:p>
            <a:pPr lvl="1">
              <a:lnSpc>
                <a:spcPct val="90000"/>
              </a:lnSpc>
              <a:defRPr/>
            </a:pPr>
            <a:r>
              <a:rPr kumimoji="0" lang="en-US" altLang="en-US"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Check whether X </a:t>
            </a:r>
            <a:r>
              <a:rPr kumimoji="0" lang="en-US" altLang="en-US" b="0" i="1" u="none" strike="noStrike" kern="0" cap="none" spc="0" normalizeH="0" baseline="0" noProof="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matches </a:t>
            </a:r>
            <a:r>
              <a:rPr kumimoji="0" lang="en-US" altLang="en-US" b="0" u="none" strike="noStrike" kern="0" cap="none" spc="0" normalizeH="0" baseline="0" noProof="0">
                <a:ln>
                  <a:noFill/>
                </a:ln>
                <a:solidFill>
                  <a:schemeClr val="tx1">
                    <a:lumMod val="85000"/>
                    <a:lumOff val="15000"/>
                  </a:schemeClr>
                </a:solidFill>
                <a:effectLst/>
                <a:uLnTx/>
                <a:uFillTx/>
                <a:latin typeface="Calibri" panose="020F0502020204030204"/>
                <a:ea typeface="ＭＳ Ｐゴシック" panose="020B0600070205080204" pitchFamily="34" charset="-128"/>
                <a:cs typeface="ＭＳ Ｐゴシック" panose="020B0600070205080204" pitchFamily="34" charset="-128"/>
              </a:rPr>
              <a:t>a prefix in the tab</a:t>
            </a:r>
            <a:r>
              <a:rPr lang="en-US" altLang="en-US" kern="0">
                <a:solidFill>
                  <a:schemeClr val="tx1">
                    <a:lumMod val="85000"/>
                    <a:lumOff val="15000"/>
                  </a:schemeClr>
                </a:solidFill>
                <a:latin typeface="Calibri" panose="020F0502020204030204"/>
                <a:ea typeface="ＭＳ Ｐゴシック" panose="020B0600070205080204" pitchFamily="34" charset="-128"/>
                <a:cs typeface="ＭＳ Ｐゴシック" panose="020B0600070205080204" pitchFamily="34" charset="-128"/>
              </a:rPr>
              <a:t>le</a:t>
            </a:r>
          </a:p>
          <a:p>
            <a:pPr lvl="1">
              <a:lnSpc>
                <a:spcPct val="90000"/>
              </a:lnSpc>
              <a:defRPr/>
            </a:pPr>
            <a:r>
              <a:rPr kumimoji="0" lang="en-US" altLang="en-US" b="0" i="0" u="none" strike="noStrike" kern="0" cap="none" spc="0" normalizeH="0" baseline="0" noProof="0">
                <a:ln>
                  <a:noFill/>
                </a:ln>
                <a:solidFill>
                  <a:schemeClr val="tx1">
                    <a:lumMod val="85000"/>
                    <a:lumOff val="15000"/>
                  </a:schemeClr>
                </a:solidFill>
                <a:effectLst/>
                <a:uLnTx/>
                <a:uFillTx/>
                <a:latin typeface="Calibri" panose="020F0502020204030204"/>
                <a:ea typeface="ＭＳ Ｐゴシック" panose="020B0600070205080204" pitchFamily="34" charset="-128"/>
                <a:cs typeface="ＭＳ Ｐゴシック" panose="020B0600070205080204" pitchFamily="34" charset="-128"/>
              </a:rPr>
              <a:t>If yes, </a:t>
            </a:r>
            <a:r>
              <a:rPr lang="en-US" altLang="en-US" kern="0">
                <a:solidFill>
                  <a:schemeClr val="tx1">
                    <a:lumMod val="85000"/>
                    <a:lumOff val="15000"/>
                  </a:schemeClr>
                </a:solidFill>
                <a:latin typeface="Calibri" panose="020F0502020204030204"/>
                <a:ea typeface="ＭＳ Ｐゴシック" panose="020B0600070205080204" pitchFamily="34" charset="-128"/>
                <a:cs typeface="ＭＳ Ｐゴシック" panose="020B0600070205080204" pitchFamily="34" charset="-128"/>
              </a:rPr>
              <a:t>send it to the corresponding interface (</a:t>
            </a:r>
            <a:r>
              <a:rPr lang="en-US" altLang="en-US" kern="0">
                <a:solidFill>
                  <a:srgbClr val="C00000"/>
                </a:solidFill>
                <a:latin typeface="Calibri" panose="020F0502020204030204"/>
                <a:ea typeface="ＭＳ Ｐゴシック" panose="020B0600070205080204" pitchFamily="34" charset="-128"/>
                <a:cs typeface="ＭＳ Ｐゴシック" panose="020B0600070205080204" pitchFamily="34" charset="-128"/>
              </a:rPr>
              <a:t>action</a:t>
            </a:r>
            <a:r>
              <a:rPr lang="en-US" altLang="en-US" kern="0">
                <a:solidFill>
                  <a:schemeClr val="tx1">
                    <a:lumMod val="85000"/>
                    <a:lumOff val="15000"/>
                  </a:schemeClr>
                </a:solidFill>
                <a:latin typeface="Calibri" panose="020F0502020204030204"/>
                <a:ea typeface="ＭＳ Ｐゴシック" panose="020B0600070205080204" pitchFamily="34" charset="-128"/>
                <a:cs typeface="ＭＳ Ｐゴシック" panose="020B0600070205080204" pitchFamily="34" charset="-128"/>
              </a:rPr>
              <a:t>)</a:t>
            </a:r>
          </a:p>
          <a:p>
            <a:pPr lvl="1">
              <a:lnSpc>
                <a:spcPct val="90000"/>
              </a:lnSpc>
              <a:defRPr/>
            </a:pPr>
            <a:r>
              <a:rPr kumimoji="0" lang="en-US" altLang="en-US" b="0" i="0" u="none" strike="noStrike" kern="0" cap="none" spc="0" normalizeH="0" baseline="0" noProof="0">
                <a:ln>
                  <a:noFill/>
                </a:ln>
                <a:solidFill>
                  <a:schemeClr val="tx1">
                    <a:lumMod val="85000"/>
                    <a:lumOff val="15000"/>
                  </a:schemeClr>
                </a:solidFill>
                <a:effectLst/>
                <a:uLnTx/>
                <a:uFillTx/>
                <a:latin typeface="Calibri" panose="020F0502020204030204"/>
                <a:ea typeface="ＭＳ Ｐゴシック" panose="020B0600070205080204" pitchFamily="34" charset="-128"/>
                <a:cs typeface="ＭＳ Ｐゴシック" panose="020B0600070205080204" pitchFamily="34" charset="-128"/>
              </a:rPr>
              <a:t>If not, drop the packet.</a:t>
            </a:r>
            <a:endParaRPr kumimoji="0" lang="en-US" altLang="en-US" b="0" i="0" u="none" strike="noStrike" kern="0" cap="none" spc="0" normalizeH="0" baseline="0" noProof="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Tree>
    <p:extLst>
      <p:ext uri="{BB962C8B-B14F-4D97-AF65-F5344CB8AC3E}">
        <p14:creationId xmlns:p14="http://schemas.microsoft.com/office/powerpoint/2010/main" val="380983787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681"/>
        <p:cNvGrpSpPr/>
        <p:nvPr/>
      </p:nvGrpSpPr>
      <p:grpSpPr>
        <a:xfrm>
          <a:off x="0" y="0"/>
          <a:ext cx="0" cy="0"/>
          <a:chOff x="0" y="0"/>
          <a:chExt cx="0" cy="0"/>
        </a:xfrm>
      </p:grpSpPr>
      <p:sp>
        <p:nvSpPr>
          <p:cNvPr id="1682" name="Google Shape;1682;p47"/>
          <p:cNvSpPr txBox="1">
            <a:spLocks noGrp="1"/>
          </p:cNvSpPr>
          <p:nvPr>
            <p:ph type="title"/>
          </p:nvPr>
        </p:nvSpPr>
        <p:spPr>
          <a:xfrm>
            <a:off x="415600" y="377067"/>
            <a:ext cx="11360800" cy="763600"/>
          </a:xfrm>
          <a:prstGeom prst="rect">
            <a:avLst/>
          </a:prstGeom>
        </p:spPr>
        <p:txBody>
          <a:bodyPr spcFirstLastPara="1" vert="horz" wrap="square" lIns="121900" tIns="121900" rIns="121900" bIns="121900" rtlCol="0" anchor="t" anchorCtr="0">
            <a:normAutofit fontScale="90000"/>
          </a:bodyPr>
          <a:lstStyle/>
          <a:p>
            <a:r>
              <a:rPr lang="en"/>
              <a:t>Software-Defined Networking (SDN)</a:t>
            </a:r>
            <a:endParaRPr/>
          </a:p>
        </p:txBody>
      </p:sp>
      <p:cxnSp>
        <p:nvCxnSpPr>
          <p:cNvPr id="1683" name="Google Shape;1683;p47"/>
          <p:cNvCxnSpPr>
            <a:stCxn id="1684" idx="6"/>
            <a:endCxn id="1685" idx="2"/>
          </p:cNvCxnSpPr>
          <p:nvPr/>
        </p:nvCxnSpPr>
        <p:spPr>
          <a:xfrm>
            <a:off x="4033345" y="4939203"/>
            <a:ext cx="584800" cy="0"/>
          </a:xfrm>
          <a:prstGeom prst="straightConnector1">
            <a:avLst/>
          </a:prstGeom>
          <a:noFill/>
          <a:ln w="19050" cap="flat" cmpd="sng">
            <a:solidFill>
              <a:srgbClr val="595959"/>
            </a:solidFill>
            <a:prstDash val="solid"/>
            <a:round/>
            <a:headEnd type="none" w="med" len="med"/>
            <a:tailEnd type="none" w="med" len="med"/>
          </a:ln>
        </p:spPr>
      </p:cxnSp>
      <p:cxnSp>
        <p:nvCxnSpPr>
          <p:cNvPr id="1686" name="Google Shape;1686;p47"/>
          <p:cNvCxnSpPr>
            <a:stCxn id="1685" idx="6"/>
            <a:endCxn id="1687" idx="3"/>
          </p:cNvCxnSpPr>
          <p:nvPr/>
        </p:nvCxnSpPr>
        <p:spPr>
          <a:xfrm rot="10800000" flipH="1">
            <a:off x="5440077" y="4624803"/>
            <a:ext cx="527600" cy="314400"/>
          </a:xfrm>
          <a:prstGeom prst="straightConnector1">
            <a:avLst/>
          </a:prstGeom>
          <a:noFill/>
          <a:ln w="19050" cap="flat" cmpd="sng">
            <a:solidFill>
              <a:srgbClr val="595959"/>
            </a:solidFill>
            <a:prstDash val="solid"/>
            <a:round/>
            <a:headEnd type="none" w="med" len="med"/>
            <a:tailEnd type="none" w="med" len="med"/>
          </a:ln>
        </p:spPr>
      </p:cxnSp>
      <p:cxnSp>
        <p:nvCxnSpPr>
          <p:cNvPr id="1688" name="Google Shape;1688;p47"/>
          <p:cNvCxnSpPr/>
          <p:nvPr/>
        </p:nvCxnSpPr>
        <p:spPr>
          <a:xfrm rot="10800000">
            <a:off x="5440308" y="5113739"/>
            <a:ext cx="527200" cy="314400"/>
          </a:xfrm>
          <a:prstGeom prst="straightConnector1">
            <a:avLst/>
          </a:prstGeom>
          <a:noFill/>
          <a:ln w="19050" cap="flat" cmpd="sng">
            <a:solidFill>
              <a:srgbClr val="595959"/>
            </a:solidFill>
            <a:prstDash val="solid"/>
            <a:round/>
            <a:headEnd type="none" w="med" len="med"/>
            <a:tailEnd type="none" w="med" len="med"/>
          </a:ln>
        </p:spPr>
      </p:cxnSp>
      <p:cxnSp>
        <p:nvCxnSpPr>
          <p:cNvPr id="1689" name="Google Shape;1689;p47"/>
          <p:cNvCxnSpPr/>
          <p:nvPr/>
        </p:nvCxnSpPr>
        <p:spPr>
          <a:xfrm rot="10800000">
            <a:off x="6637619" y="4599088"/>
            <a:ext cx="527200" cy="314400"/>
          </a:xfrm>
          <a:prstGeom prst="straightConnector1">
            <a:avLst/>
          </a:prstGeom>
          <a:noFill/>
          <a:ln w="19050" cap="flat" cmpd="sng">
            <a:solidFill>
              <a:srgbClr val="595959"/>
            </a:solidFill>
            <a:prstDash val="solid"/>
            <a:round/>
            <a:headEnd type="none" w="med" len="med"/>
            <a:tailEnd type="none" w="med" len="med"/>
          </a:ln>
        </p:spPr>
      </p:cxnSp>
      <p:cxnSp>
        <p:nvCxnSpPr>
          <p:cNvPr id="1690" name="Google Shape;1690;p47"/>
          <p:cNvCxnSpPr/>
          <p:nvPr/>
        </p:nvCxnSpPr>
        <p:spPr>
          <a:xfrm rot="10800000" flipH="1">
            <a:off x="6637385" y="5088023"/>
            <a:ext cx="527200" cy="314400"/>
          </a:xfrm>
          <a:prstGeom prst="straightConnector1">
            <a:avLst/>
          </a:prstGeom>
          <a:noFill/>
          <a:ln w="19050" cap="flat" cmpd="sng">
            <a:solidFill>
              <a:srgbClr val="595959"/>
            </a:solidFill>
            <a:prstDash val="solid"/>
            <a:round/>
            <a:headEnd type="none" w="med" len="med"/>
            <a:tailEnd type="none" w="med" len="med"/>
          </a:ln>
        </p:spPr>
      </p:cxnSp>
      <p:grpSp>
        <p:nvGrpSpPr>
          <p:cNvPr id="1691" name="Google Shape;1691;p47"/>
          <p:cNvGrpSpPr/>
          <p:nvPr/>
        </p:nvGrpSpPr>
        <p:grpSpPr>
          <a:xfrm>
            <a:off x="2023865" y="4678545"/>
            <a:ext cx="821952" cy="521332"/>
            <a:chOff x="1452425" y="1381125"/>
            <a:chExt cx="840900" cy="533350"/>
          </a:xfrm>
        </p:grpSpPr>
        <p:sp>
          <p:nvSpPr>
            <p:cNvPr id="1692" name="Google Shape;1692;p47"/>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93" name="Google Shape;1693;p47"/>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94" name="Google Shape;1694;p47"/>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95" name="Google Shape;1695;p47"/>
          <p:cNvGrpSpPr/>
          <p:nvPr/>
        </p:nvGrpSpPr>
        <p:grpSpPr>
          <a:xfrm>
            <a:off x="5847265" y="3442527"/>
            <a:ext cx="821952" cy="521332"/>
            <a:chOff x="1452425" y="1381125"/>
            <a:chExt cx="840900" cy="533350"/>
          </a:xfrm>
        </p:grpSpPr>
        <p:sp>
          <p:nvSpPr>
            <p:cNvPr id="1696" name="Google Shape;1696;p47"/>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97" name="Google Shape;1697;p47"/>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98" name="Google Shape;1698;p47"/>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99" name="Google Shape;1699;p47"/>
          <p:cNvGrpSpPr/>
          <p:nvPr/>
        </p:nvGrpSpPr>
        <p:grpSpPr>
          <a:xfrm>
            <a:off x="8348465" y="4740111"/>
            <a:ext cx="821952" cy="521332"/>
            <a:chOff x="1452425" y="1381125"/>
            <a:chExt cx="840900" cy="533350"/>
          </a:xfrm>
        </p:grpSpPr>
        <p:sp>
          <p:nvSpPr>
            <p:cNvPr id="1700" name="Google Shape;1700;p47"/>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01" name="Google Shape;1701;p47"/>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02" name="Google Shape;1702;p47"/>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cxnSp>
        <p:nvCxnSpPr>
          <p:cNvPr id="1703" name="Google Shape;1703;p47"/>
          <p:cNvCxnSpPr/>
          <p:nvPr/>
        </p:nvCxnSpPr>
        <p:spPr>
          <a:xfrm>
            <a:off x="2760108" y="5000772"/>
            <a:ext cx="429200" cy="0"/>
          </a:xfrm>
          <a:prstGeom prst="straightConnector1">
            <a:avLst/>
          </a:prstGeom>
          <a:noFill/>
          <a:ln w="19050" cap="flat" cmpd="sng">
            <a:solidFill>
              <a:srgbClr val="595959"/>
            </a:solidFill>
            <a:prstDash val="solid"/>
            <a:round/>
            <a:headEnd type="none" w="med" len="med"/>
            <a:tailEnd type="none" w="med" len="med"/>
          </a:ln>
        </p:spPr>
      </p:cxnSp>
      <p:cxnSp>
        <p:nvCxnSpPr>
          <p:cNvPr id="1704" name="Google Shape;1704;p47"/>
          <p:cNvCxnSpPr/>
          <p:nvPr/>
        </p:nvCxnSpPr>
        <p:spPr>
          <a:xfrm>
            <a:off x="6258257" y="3963859"/>
            <a:ext cx="0" cy="308000"/>
          </a:xfrm>
          <a:prstGeom prst="straightConnector1">
            <a:avLst/>
          </a:prstGeom>
          <a:noFill/>
          <a:ln w="19050" cap="flat" cmpd="sng">
            <a:solidFill>
              <a:srgbClr val="595959"/>
            </a:solidFill>
            <a:prstDash val="solid"/>
            <a:round/>
            <a:headEnd type="none" w="med" len="med"/>
            <a:tailEnd type="none" w="med" len="med"/>
          </a:ln>
        </p:spPr>
      </p:cxnSp>
      <p:cxnSp>
        <p:nvCxnSpPr>
          <p:cNvPr id="1705" name="Google Shape;1705;p47"/>
          <p:cNvCxnSpPr/>
          <p:nvPr/>
        </p:nvCxnSpPr>
        <p:spPr>
          <a:xfrm>
            <a:off x="7986741" y="5000772"/>
            <a:ext cx="429200" cy="0"/>
          </a:xfrm>
          <a:prstGeom prst="straightConnector1">
            <a:avLst/>
          </a:prstGeom>
          <a:noFill/>
          <a:ln w="19050" cap="flat" cmpd="sng">
            <a:solidFill>
              <a:srgbClr val="595959"/>
            </a:solidFill>
            <a:prstDash val="solid"/>
            <a:round/>
            <a:headEnd type="none" w="med" len="med"/>
            <a:tailEnd type="none" w="med" len="med"/>
          </a:ln>
        </p:spPr>
      </p:cxnSp>
      <p:sp>
        <p:nvSpPr>
          <p:cNvPr id="1706" name="Google Shape;1706;p47"/>
          <p:cNvSpPr/>
          <p:nvPr/>
        </p:nvSpPr>
        <p:spPr>
          <a:xfrm>
            <a:off x="3252517" y="4867771"/>
            <a:ext cx="717600" cy="3512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707" name="Google Shape;1707;p47"/>
          <p:cNvSpPr/>
          <p:nvPr/>
        </p:nvSpPr>
        <p:spPr>
          <a:xfrm>
            <a:off x="3252533" y="4678536"/>
            <a:ext cx="717600" cy="1276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endParaRPr sz="533"/>
          </a:p>
        </p:txBody>
      </p:sp>
      <p:sp>
        <p:nvSpPr>
          <p:cNvPr id="1708" name="Google Shape;1708;p47"/>
          <p:cNvSpPr/>
          <p:nvPr/>
        </p:nvSpPr>
        <p:spPr>
          <a:xfrm>
            <a:off x="4670284" y="4867771"/>
            <a:ext cx="717600" cy="3512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709" name="Google Shape;1709;p47"/>
          <p:cNvSpPr/>
          <p:nvPr/>
        </p:nvSpPr>
        <p:spPr>
          <a:xfrm>
            <a:off x="5917533" y="4489971"/>
            <a:ext cx="717600" cy="3512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710" name="Google Shape;1710;p47"/>
          <p:cNvSpPr/>
          <p:nvPr/>
        </p:nvSpPr>
        <p:spPr>
          <a:xfrm>
            <a:off x="5941400" y="5631471"/>
            <a:ext cx="717600" cy="3512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711" name="Google Shape;1711;p47"/>
          <p:cNvSpPr/>
          <p:nvPr/>
        </p:nvSpPr>
        <p:spPr>
          <a:xfrm>
            <a:off x="7216967" y="4969855"/>
            <a:ext cx="717600" cy="3512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712" name="Google Shape;1712;p47"/>
          <p:cNvSpPr/>
          <p:nvPr/>
        </p:nvSpPr>
        <p:spPr>
          <a:xfrm>
            <a:off x="4568133" y="1732300"/>
            <a:ext cx="3416400" cy="814800"/>
          </a:xfrm>
          <a:prstGeom prst="rect">
            <a:avLst/>
          </a:prstGeom>
          <a:solidFill>
            <a:srgbClr val="D9D2E9"/>
          </a:solidFill>
          <a:ln w="28575" cap="flat" cmpd="sng">
            <a:solidFill>
              <a:srgbClr val="674EA7"/>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Logically Centralized Control-Plane</a:t>
            </a:r>
            <a:endParaRPr sz="2400" b="1"/>
          </a:p>
        </p:txBody>
      </p:sp>
      <p:sp>
        <p:nvSpPr>
          <p:cNvPr id="1713" name="Google Shape;1713;p47"/>
          <p:cNvSpPr/>
          <p:nvPr/>
        </p:nvSpPr>
        <p:spPr>
          <a:xfrm>
            <a:off x="4672600" y="4678703"/>
            <a:ext cx="717600" cy="1276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endParaRPr sz="933"/>
          </a:p>
        </p:txBody>
      </p:sp>
      <p:sp>
        <p:nvSpPr>
          <p:cNvPr id="1714" name="Google Shape;1714;p47"/>
          <p:cNvSpPr/>
          <p:nvPr/>
        </p:nvSpPr>
        <p:spPr>
          <a:xfrm>
            <a:off x="5917533" y="4296969"/>
            <a:ext cx="717600" cy="1276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endParaRPr sz="933"/>
          </a:p>
        </p:txBody>
      </p:sp>
      <p:sp>
        <p:nvSpPr>
          <p:cNvPr id="1715" name="Google Shape;1715;p47"/>
          <p:cNvSpPr/>
          <p:nvPr/>
        </p:nvSpPr>
        <p:spPr>
          <a:xfrm>
            <a:off x="7216967" y="4785903"/>
            <a:ext cx="717600" cy="1276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endParaRPr sz="933"/>
          </a:p>
        </p:txBody>
      </p:sp>
      <p:sp>
        <p:nvSpPr>
          <p:cNvPr id="1716" name="Google Shape;1716;p47"/>
          <p:cNvSpPr/>
          <p:nvPr/>
        </p:nvSpPr>
        <p:spPr>
          <a:xfrm>
            <a:off x="5941400" y="5446869"/>
            <a:ext cx="717600" cy="1276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endParaRPr sz="933"/>
          </a:p>
        </p:txBody>
      </p:sp>
      <p:sp>
        <p:nvSpPr>
          <p:cNvPr id="1717" name="Google Shape;1717;p47"/>
          <p:cNvSpPr txBox="1"/>
          <p:nvPr/>
        </p:nvSpPr>
        <p:spPr>
          <a:xfrm>
            <a:off x="467333" y="1585501"/>
            <a:ext cx="3566000" cy="1723508"/>
          </a:xfrm>
          <a:prstGeom prst="rect">
            <a:avLst/>
          </a:prstGeom>
          <a:noFill/>
          <a:ln>
            <a:noFill/>
          </a:ln>
        </p:spPr>
        <p:txBody>
          <a:bodyPr spcFirstLastPara="1" wrap="square" lIns="121900" tIns="121900" rIns="121900" bIns="121900" anchor="t" anchorCtr="0">
            <a:spAutoFit/>
          </a:bodyPr>
          <a:lstStyle/>
          <a:p>
            <a:r>
              <a:rPr lang="en" sz="2400"/>
              <a:t>Run them here, and directly tell the router data plane how to forward traffic.</a:t>
            </a:r>
            <a:endParaRPr sz="2400"/>
          </a:p>
        </p:txBody>
      </p:sp>
      <p:cxnSp>
        <p:nvCxnSpPr>
          <p:cNvPr id="1718" name="Google Shape;1718;p47"/>
          <p:cNvCxnSpPr>
            <a:stCxn id="1717" idx="3"/>
            <a:endCxn id="1712" idx="1"/>
          </p:cNvCxnSpPr>
          <p:nvPr/>
        </p:nvCxnSpPr>
        <p:spPr>
          <a:xfrm flipV="1">
            <a:off x="4033333" y="2139700"/>
            <a:ext cx="534800" cy="307555"/>
          </a:xfrm>
          <a:prstGeom prst="straightConnector1">
            <a:avLst/>
          </a:prstGeom>
          <a:noFill/>
          <a:ln w="19050" cap="flat" cmpd="sng">
            <a:solidFill>
              <a:schemeClr val="dk2"/>
            </a:solidFill>
            <a:prstDash val="solid"/>
            <a:round/>
            <a:headEnd type="none" w="med" len="med"/>
            <a:tailEnd type="triangle" w="med" len="med"/>
          </a:ln>
        </p:spPr>
      </p:cxn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722"/>
        <p:cNvGrpSpPr/>
        <p:nvPr/>
      </p:nvGrpSpPr>
      <p:grpSpPr>
        <a:xfrm>
          <a:off x="0" y="0"/>
          <a:ext cx="0" cy="0"/>
          <a:chOff x="0" y="0"/>
          <a:chExt cx="0" cy="0"/>
        </a:xfrm>
      </p:grpSpPr>
      <p:sp>
        <p:nvSpPr>
          <p:cNvPr id="1723" name="Google Shape;1723;p48"/>
          <p:cNvSpPr txBox="1">
            <a:spLocks noGrp="1"/>
          </p:cNvSpPr>
          <p:nvPr>
            <p:ph type="title"/>
          </p:nvPr>
        </p:nvSpPr>
        <p:spPr>
          <a:xfrm>
            <a:off x="415600" y="377067"/>
            <a:ext cx="11360800" cy="763600"/>
          </a:xfrm>
          <a:prstGeom prst="rect">
            <a:avLst/>
          </a:prstGeom>
        </p:spPr>
        <p:txBody>
          <a:bodyPr spcFirstLastPara="1" vert="horz" wrap="square" lIns="121900" tIns="121900" rIns="121900" bIns="121900" rtlCol="0" anchor="t" anchorCtr="0">
            <a:normAutofit fontScale="90000"/>
          </a:bodyPr>
          <a:lstStyle/>
          <a:p>
            <a:r>
              <a:rPr lang="en"/>
              <a:t>Software-Defined Networking (SDN)</a:t>
            </a:r>
            <a:endParaRPr/>
          </a:p>
        </p:txBody>
      </p:sp>
      <p:cxnSp>
        <p:nvCxnSpPr>
          <p:cNvPr id="1724" name="Google Shape;1724;p48"/>
          <p:cNvCxnSpPr>
            <a:stCxn id="1725" idx="6"/>
            <a:endCxn id="1726" idx="2"/>
          </p:cNvCxnSpPr>
          <p:nvPr/>
        </p:nvCxnSpPr>
        <p:spPr>
          <a:xfrm>
            <a:off x="4033345" y="4939203"/>
            <a:ext cx="584800" cy="0"/>
          </a:xfrm>
          <a:prstGeom prst="straightConnector1">
            <a:avLst/>
          </a:prstGeom>
          <a:noFill/>
          <a:ln w="19050" cap="flat" cmpd="sng">
            <a:solidFill>
              <a:srgbClr val="595959"/>
            </a:solidFill>
            <a:prstDash val="solid"/>
            <a:round/>
            <a:headEnd type="none" w="med" len="med"/>
            <a:tailEnd type="none" w="med" len="med"/>
          </a:ln>
        </p:spPr>
      </p:cxnSp>
      <p:cxnSp>
        <p:nvCxnSpPr>
          <p:cNvPr id="1727" name="Google Shape;1727;p48"/>
          <p:cNvCxnSpPr>
            <a:stCxn id="1726" idx="6"/>
            <a:endCxn id="1728" idx="3"/>
          </p:cNvCxnSpPr>
          <p:nvPr/>
        </p:nvCxnSpPr>
        <p:spPr>
          <a:xfrm rot="10800000" flipH="1">
            <a:off x="5440077" y="4624803"/>
            <a:ext cx="527600" cy="314400"/>
          </a:xfrm>
          <a:prstGeom prst="straightConnector1">
            <a:avLst/>
          </a:prstGeom>
          <a:noFill/>
          <a:ln w="19050" cap="flat" cmpd="sng">
            <a:solidFill>
              <a:srgbClr val="595959"/>
            </a:solidFill>
            <a:prstDash val="solid"/>
            <a:round/>
            <a:headEnd type="none" w="med" len="med"/>
            <a:tailEnd type="none" w="med" len="med"/>
          </a:ln>
        </p:spPr>
      </p:cxnSp>
      <p:cxnSp>
        <p:nvCxnSpPr>
          <p:cNvPr id="1729" name="Google Shape;1729;p48"/>
          <p:cNvCxnSpPr/>
          <p:nvPr/>
        </p:nvCxnSpPr>
        <p:spPr>
          <a:xfrm rot="10800000">
            <a:off x="5440308" y="5113739"/>
            <a:ext cx="527200" cy="314400"/>
          </a:xfrm>
          <a:prstGeom prst="straightConnector1">
            <a:avLst/>
          </a:prstGeom>
          <a:noFill/>
          <a:ln w="19050" cap="flat" cmpd="sng">
            <a:solidFill>
              <a:srgbClr val="595959"/>
            </a:solidFill>
            <a:prstDash val="solid"/>
            <a:round/>
            <a:headEnd type="none" w="med" len="med"/>
            <a:tailEnd type="none" w="med" len="med"/>
          </a:ln>
        </p:spPr>
      </p:cxnSp>
      <p:cxnSp>
        <p:nvCxnSpPr>
          <p:cNvPr id="1730" name="Google Shape;1730;p48"/>
          <p:cNvCxnSpPr/>
          <p:nvPr/>
        </p:nvCxnSpPr>
        <p:spPr>
          <a:xfrm rot="10800000">
            <a:off x="6637619" y="4599088"/>
            <a:ext cx="527200" cy="314400"/>
          </a:xfrm>
          <a:prstGeom prst="straightConnector1">
            <a:avLst/>
          </a:prstGeom>
          <a:noFill/>
          <a:ln w="19050" cap="flat" cmpd="sng">
            <a:solidFill>
              <a:srgbClr val="595959"/>
            </a:solidFill>
            <a:prstDash val="solid"/>
            <a:round/>
            <a:headEnd type="none" w="med" len="med"/>
            <a:tailEnd type="none" w="med" len="med"/>
          </a:ln>
        </p:spPr>
      </p:cxnSp>
      <p:cxnSp>
        <p:nvCxnSpPr>
          <p:cNvPr id="1731" name="Google Shape;1731;p48"/>
          <p:cNvCxnSpPr/>
          <p:nvPr/>
        </p:nvCxnSpPr>
        <p:spPr>
          <a:xfrm rot="10800000" flipH="1">
            <a:off x="6637385" y="5088023"/>
            <a:ext cx="527200" cy="314400"/>
          </a:xfrm>
          <a:prstGeom prst="straightConnector1">
            <a:avLst/>
          </a:prstGeom>
          <a:noFill/>
          <a:ln w="19050" cap="flat" cmpd="sng">
            <a:solidFill>
              <a:srgbClr val="595959"/>
            </a:solidFill>
            <a:prstDash val="solid"/>
            <a:round/>
            <a:headEnd type="none" w="med" len="med"/>
            <a:tailEnd type="none" w="med" len="med"/>
          </a:ln>
        </p:spPr>
      </p:cxnSp>
      <p:grpSp>
        <p:nvGrpSpPr>
          <p:cNvPr id="1732" name="Google Shape;1732;p48"/>
          <p:cNvGrpSpPr/>
          <p:nvPr/>
        </p:nvGrpSpPr>
        <p:grpSpPr>
          <a:xfrm>
            <a:off x="2023865" y="4678545"/>
            <a:ext cx="821952" cy="521332"/>
            <a:chOff x="1452425" y="1381125"/>
            <a:chExt cx="840900" cy="533350"/>
          </a:xfrm>
        </p:grpSpPr>
        <p:sp>
          <p:nvSpPr>
            <p:cNvPr id="1733" name="Google Shape;1733;p48"/>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34" name="Google Shape;1734;p48"/>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35" name="Google Shape;1735;p48"/>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736" name="Google Shape;1736;p48"/>
          <p:cNvGrpSpPr/>
          <p:nvPr/>
        </p:nvGrpSpPr>
        <p:grpSpPr>
          <a:xfrm>
            <a:off x="5847265" y="3442527"/>
            <a:ext cx="821952" cy="521332"/>
            <a:chOff x="1452425" y="1381125"/>
            <a:chExt cx="840900" cy="533350"/>
          </a:xfrm>
        </p:grpSpPr>
        <p:sp>
          <p:nvSpPr>
            <p:cNvPr id="1737" name="Google Shape;1737;p48"/>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38" name="Google Shape;1738;p48"/>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39" name="Google Shape;1739;p48"/>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740" name="Google Shape;1740;p48"/>
          <p:cNvGrpSpPr/>
          <p:nvPr/>
        </p:nvGrpSpPr>
        <p:grpSpPr>
          <a:xfrm>
            <a:off x="8348465" y="4740111"/>
            <a:ext cx="821952" cy="521332"/>
            <a:chOff x="1452425" y="1381125"/>
            <a:chExt cx="840900" cy="533350"/>
          </a:xfrm>
        </p:grpSpPr>
        <p:sp>
          <p:nvSpPr>
            <p:cNvPr id="1741" name="Google Shape;1741;p48"/>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42" name="Google Shape;1742;p48"/>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43" name="Google Shape;1743;p48"/>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cxnSp>
        <p:nvCxnSpPr>
          <p:cNvPr id="1744" name="Google Shape;1744;p48"/>
          <p:cNvCxnSpPr/>
          <p:nvPr/>
        </p:nvCxnSpPr>
        <p:spPr>
          <a:xfrm>
            <a:off x="2760108" y="5000772"/>
            <a:ext cx="429200" cy="0"/>
          </a:xfrm>
          <a:prstGeom prst="straightConnector1">
            <a:avLst/>
          </a:prstGeom>
          <a:noFill/>
          <a:ln w="19050" cap="flat" cmpd="sng">
            <a:solidFill>
              <a:srgbClr val="595959"/>
            </a:solidFill>
            <a:prstDash val="solid"/>
            <a:round/>
            <a:headEnd type="none" w="med" len="med"/>
            <a:tailEnd type="none" w="med" len="med"/>
          </a:ln>
        </p:spPr>
      </p:cxnSp>
      <p:cxnSp>
        <p:nvCxnSpPr>
          <p:cNvPr id="1745" name="Google Shape;1745;p48"/>
          <p:cNvCxnSpPr/>
          <p:nvPr/>
        </p:nvCxnSpPr>
        <p:spPr>
          <a:xfrm>
            <a:off x="6258257" y="3963859"/>
            <a:ext cx="0" cy="308000"/>
          </a:xfrm>
          <a:prstGeom prst="straightConnector1">
            <a:avLst/>
          </a:prstGeom>
          <a:noFill/>
          <a:ln w="19050" cap="flat" cmpd="sng">
            <a:solidFill>
              <a:srgbClr val="595959"/>
            </a:solidFill>
            <a:prstDash val="solid"/>
            <a:round/>
            <a:headEnd type="none" w="med" len="med"/>
            <a:tailEnd type="none" w="med" len="med"/>
          </a:ln>
        </p:spPr>
      </p:cxnSp>
      <p:cxnSp>
        <p:nvCxnSpPr>
          <p:cNvPr id="1746" name="Google Shape;1746;p48"/>
          <p:cNvCxnSpPr/>
          <p:nvPr/>
        </p:nvCxnSpPr>
        <p:spPr>
          <a:xfrm>
            <a:off x="7986741" y="5000772"/>
            <a:ext cx="429200" cy="0"/>
          </a:xfrm>
          <a:prstGeom prst="straightConnector1">
            <a:avLst/>
          </a:prstGeom>
          <a:noFill/>
          <a:ln w="19050" cap="flat" cmpd="sng">
            <a:solidFill>
              <a:srgbClr val="595959"/>
            </a:solidFill>
            <a:prstDash val="solid"/>
            <a:round/>
            <a:headEnd type="none" w="med" len="med"/>
            <a:tailEnd type="none" w="med" len="med"/>
          </a:ln>
        </p:spPr>
      </p:cxnSp>
      <p:sp>
        <p:nvSpPr>
          <p:cNvPr id="1747" name="Google Shape;1747;p48"/>
          <p:cNvSpPr/>
          <p:nvPr/>
        </p:nvSpPr>
        <p:spPr>
          <a:xfrm>
            <a:off x="3252517" y="4867771"/>
            <a:ext cx="717600" cy="3512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748" name="Google Shape;1748;p48"/>
          <p:cNvSpPr/>
          <p:nvPr/>
        </p:nvSpPr>
        <p:spPr>
          <a:xfrm>
            <a:off x="3252533" y="4678536"/>
            <a:ext cx="717600" cy="1276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endParaRPr sz="533"/>
          </a:p>
        </p:txBody>
      </p:sp>
      <p:sp>
        <p:nvSpPr>
          <p:cNvPr id="1749" name="Google Shape;1749;p48"/>
          <p:cNvSpPr/>
          <p:nvPr/>
        </p:nvSpPr>
        <p:spPr>
          <a:xfrm>
            <a:off x="4670284" y="4867771"/>
            <a:ext cx="717600" cy="3512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750" name="Google Shape;1750;p48"/>
          <p:cNvSpPr/>
          <p:nvPr/>
        </p:nvSpPr>
        <p:spPr>
          <a:xfrm>
            <a:off x="5917533" y="4489971"/>
            <a:ext cx="717600" cy="3512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751" name="Google Shape;1751;p48"/>
          <p:cNvSpPr/>
          <p:nvPr/>
        </p:nvSpPr>
        <p:spPr>
          <a:xfrm>
            <a:off x="5941400" y="5631471"/>
            <a:ext cx="717600" cy="3512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752" name="Google Shape;1752;p48"/>
          <p:cNvSpPr/>
          <p:nvPr/>
        </p:nvSpPr>
        <p:spPr>
          <a:xfrm>
            <a:off x="7216967" y="4969855"/>
            <a:ext cx="717600" cy="3512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753" name="Google Shape;1753;p48"/>
          <p:cNvSpPr/>
          <p:nvPr/>
        </p:nvSpPr>
        <p:spPr>
          <a:xfrm>
            <a:off x="4568133" y="1732300"/>
            <a:ext cx="3416400" cy="814800"/>
          </a:xfrm>
          <a:prstGeom prst="rect">
            <a:avLst/>
          </a:prstGeom>
          <a:solidFill>
            <a:srgbClr val="D9D2E9"/>
          </a:solidFill>
          <a:ln w="28575" cap="flat" cmpd="sng">
            <a:solidFill>
              <a:srgbClr val="674EA7"/>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Logically Centralized Control-Plane</a:t>
            </a:r>
            <a:endParaRPr sz="2400" b="1"/>
          </a:p>
        </p:txBody>
      </p:sp>
      <p:sp>
        <p:nvSpPr>
          <p:cNvPr id="1754" name="Google Shape;1754;p48"/>
          <p:cNvSpPr/>
          <p:nvPr/>
        </p:nvSpPr>
        <p:spPr>
          <a:xfrm>
            <a:off x="4672600" y="4678703"/>
            <a:ext cx="717600" cy="1276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endParaRPr sz="933"/>
          </a:p>
        </p:txBody>
      </p:sp>
      <p:sp>
        <p:nvSpPr>
          <p:cNvPr id="1755" name="Google Shape;1755;p48"/>
          <p:cNvSpPr/>
          <p:nvPr/>
        </p:nvSpPr>
        <p:spPr>
          <a:xfrm>
            <a:off x="5917533" y="4296969"/>
            <a:ext cx="717600" cy="1276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endParaRPr sz="933"/>
          </a:p>
        </p:txBody>
      </p:sp>
      <p:sp>
        <p:nvSpPr>
          <p:cNvPr id="1756" name="Google Shape;1756;p48"/>
          <p:cNvSpPr/>
          <p:nvPr/>
        </p:nvSpPr>
        <p:spPr>
          <a:xfrm>
            <a:off x="7216967" y="4785903"/>
            <a:ext cx="717600" cy="1276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endParaRPr sz="933"/>
          </a:p>
        </p:txBody>
      </p:sp>
      <p:sp>
        <p:nvSpPr>
          <p:cNvPr id="1757" name="Google Shape;1757;p48"/>
          <p:cNvSpPr/>
          <p:nvPr/>
        </p:nvSpPr>
        <p:spPr>
          <a:xfrm>
            <a:off x="5941400" y="5446869"/>
            <a:ext cx="717600" cy="1276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endParaRPr sz="933"/>
          </a:p>
        </p:txBody>
      </p:sp>
      <p:sp>
        <p:nvSpPr>
          <p:cNvPr id="1759" name="Google Shape;1759;p48"/>
          <p:cNvSpPr/>
          <p:nvPr/>
        </p:nvSpPr>
        <p:spPr>
          <a:xfrm>
            <a:off x="3623567" y="2152234"/>
            <a:ext cx="887639" cy="2615173"/>
          </a:xfrm>
          <a:custGeom>
            <a:avLst/>
            <a:gdLst/>
            <a:ahLst/>
            <a:cxnLst/>
            <a:rect l="l" t="t" r="r" b="b"/>
            <a:pathLst>
              <a:path w="44868" h="78794" extrusionOk="0">
                <a:moveTo>
                  <a:pt x="44868" y="0"/>
                </a:moveTo>
                <a:cubicBezTo>
                  <a:pt x="33846" y="1379"/>
                  <a:pt x="26731" y="13368"/>
                  <a:pt x="20063" y="22252"/>
                </a:cubicBezTo>
                <a:cubicBezTo>
                  <a:pt x="13689" y="30744"/>
                  <a:pt x="11022" y="41493"/>
                  <a:pt x="7295" y="51435"/>
                </a:cubicBezTo>
                <a:cubicBezTo>
                  <a:pt x="3982" y="60273"/>
                  <a:pt x="0" y="69356"/>
                  <a:pt x="0" y="78794"/>
                </a:cubicBezTo>
              </a:path>
            </a:pathLst>
          </a:custGeom>
          <a:noFill/>
          <a:ln w="19050" cap="flat" cmpd="sng">
            <a:solidFill>
              <a:srgbClr val="674EA7"/>
            </a:solidFill>
            <a:prstDash val="dash"/>
            <a:round/>
            <a:headEnd type="triangle" w="med" len="med"/>
            <a:tailEnd type="triangle" w="med" len="med"/>
          </a:ln>
        </p:spPr>
        <p:txBody>
          <a:bodyPr/>
          <a:lstStyle/>
          <a:p>
            <a:endParaRPr lang="en-US" sz="2400"/>
          </a:p>
        </p:txBody>
      </p:sp>
      <p:sp>
        <p:nvSpPr>
          <p:cNvPr id="1760" name="Google Shape;1760;p48"/>
          <p:cNvSpPr/>
          <p:nvPr/>
        </p:nvSpPr>
        <p:spPr>
          <a:xfrm>
            <a:off x="4891304" y="2578634"/>
            <a:ext cx="434600" cy="2213033"/>
          </a:xfrm>
          <a:custGeom>
            <a:avLst/>
            <a:gdLst/>
            <a:ahLst/>
            <a:cxnLst/>
            <a:rect l="l" t="t" r="r" b="b"/>
            <a:pathLst>
              <a:path w="13038" h="66391" extrusionOk="0">
                <a:moveTo>
                  <a:pt x="13038" y="0"/>
                </a:moveTo>
                <a:cubicBezTo>
                  <a:pt x="-2897" y="15935"/>
                  <a:pt x="270" y="43855"/>
                  <a:pt x="270" y="66391"/>
                </a:cubicBezTo>
              </a:path>
            </a:pathLst>
          </a:custGeom>
          <a:noFill/>
          <a:ln w="19050" cap="flat" cmpd="sng">
            <a:solidFill>
              <a:srgbClr val="674EA7"/>
            </a:solidFill>
            <a:prstDash val="dash"/>
            <a:round/>
            <a:headEnd type="triangle" w="med" len="med"/>
            <a:tailEnd type="triangle" w="med" len="med"/>
          </a:ln>
        </p:spPr>
        <p:txBody>
          <a:bodyPr/>
          <a:lstStyle/>
          <a:p>
            <a:endParaRPr lang="en-US" sz="2400"/>
          </a:p>
        </p:txBody>
      </p:sp>
      <p:sp>
        <p:nvSpPr>
          <p:cNvPr id="1761" name="Google Shape;1761;p48"/>
          <p:cNvSpPr/>
          <p:nvPr/>
        </p:nvSpPr>
        <p:spPr>
          <a:xfrm>
            <a:off x="5533631" y="2602968"/>
            <a:ext cx="363767" cy="1848233"/>
          </a:xfrm>
          <a:custGeom>
            <a:avLst/>
            <a:gdLst/>
            <a:ahLst/>
            <a:cxnLst/>
            <a:rect l="l" t="t" r="r" b="b"/>
            <a:pathLst>
              <a:path w="10913" h="55447" extrusionOk="0">
                <a:moveTo>
                  <a:pt x="3982" y="0"/>
                </a:moveTo>
                <a:cubicBezTo>
                  <a:pt x="-1482" y="13661"/>
                  <a:pt x="-1038" y="30181"/>
                  <a:pt x="3617" y="44139"/>
                </a:cubicBezTo>
                <a:cubicBezTo>
                  <a:pt x="5036" y="48394"/>
                  <a:pt x="6427" y="55447"/>
                  <a:pt x="10913" y="55447"/>
                </a:cubicBezTo>
              </a:path>
            </a:pathLst>
          </a:custGeom>
          <a:noFill/>
          <a:ln w="19050" cap="flat" cmpd="sng">
            <a:solidFill>
              <a:srgbClr val="674EA7"/>
            </a:solidFill>
            <a:prstDash val="dash"/>
            <a:round/>
            <a:headEnd type="triangle" w="med" len="med"/>
            <a:tailEnd type="triangle" w="med" len="med"/>
          </a:ln>
        </p:spPr>
        <p:txBody>
          <a:bodyPr/>
          <a:lstStyle/>
          <a:p>
            <a:endParaRPr lang="en-US" sz="2400"/>
          </a:p>
        </p:txBody>
      </p:sp>
      <p:sp>
        <p:nvSpPr>
          <p:cNvPr id="1762" name="Google Shape;1762;p48"/>
          <p:cNvSpPr/>
          <p:nvPr/>
        </p:nvSpPr>
        <p:spPr>
          <a:xfrm>
            <a:off x="6529701" y="2602967"/>
            <a:ext cx="407033" cy="2821000"/>
          </a:xfrm>
          <a:custGeom>
            <a:avLst/>
            <a:gdLst/>
            <a:ahLst/>
            <a:cxnLst/>
            <a:rect l="l" t="t" r="r" b="b"/>
            <a:pathLst>
              <a:path w="12211" h="84630" extrusionOk="0">
                <a:moveTo>
                  <a:pt x="2553" y="0"/>
                </a:moveTo>
                <a:cubicBezTo>
                  <a:pt x="4605" y="10257"/>
                  <a:pt x="11235" y="19483"/>
                  <a:pt x="12038" y="29912"/>
                </a:cubicBezTo>
                <a:cubicBezTo>
                  <a:pt x="12731" y="38913"/>
                  <a:pt x="9849" y="47879"/>
                  <a:pt x="9849" y="56907"/>
                </a:cubicBezTo>
                <a:cubicBezTo>
                  <a:pt x="9849" y="66714"/>
                  <a:pt x="8774" y="80249"/>
                  <a:pt x="0" y="84630"/>
                </a:cubicBezTo>
              </a:path>
            </a:pathLst>
          </a:custGeom>
          <a:noFill/>
          <a:ln w="19050" cap="flat" cmpd="sng">
            <a:solidFill>
              <a:srgbClr val="674EA7"/>
            </a:solidFill>
            <a:prstDash val="dash"/>
            <a:round/>
            <a:headEnd type="triangle" w="med" len="med"/>
            <a:tailEnd type="triangle" w="med" len="med"/>
          </a:ln>
        </p:spPr>
        <p:txBody>
          <a:bodyPr/>
          <a:lstStyle/>
          <a:p>
            <a:endParaRPr lang="en-US" sz="2400"/>
          </a:p>
        </p:txBody>
      </p:sp>
      <p:sp>
        <p:nvSpPr>
          <p:cNvPr id="1763" name="Google Shape;1763;p48"/>
          <p:cNvSpPr/>
          <p:nvPr/>
        </p:nvSpPr>
        <p:spPr>
          <a:xfrm>
            <a:off x="7133334" y="2547100"/>
            <a:ext cx="527185" cy="2256707"/>
          </a:xfrm>
          <a:custGeom>
            <a:avLst/>
            <a:gdLst/>
            <a:ahLst/>
            <a:cxnLst/>
            <a:rect l="l" t="t" r="r" b="b"/>
            <a:pathLst>
              <a:path w="26630" h="83171" extrusionOk="0">
                <a:moveTo>
                  <a:pt x="0" y="0"/>
                </a:moveTo>
                <a:cubicBezTo>
                  <a:pt x="3517" y="7032"/>
                  <a:pt x="8357" y="13321"/>
                  <a:pt x="12403" y="20063"/>
                </a:cubicBezTo>
                <a:cubicBezTo>
                  <a:pt x="23499" y="38553"/>
                  <a:pt x="26630" y="61607"/>
                  <a:pt x="26630" y="83171"/>
                </a:cubicBezTo>
              </a:path>
            </a:pathLst>
          </a:custGeom>
          <a:noFill/>
          <a:ln w="19050" cap="flat" cmpd="sng">
            <a:solidFill>
              <a:srgbClr val="674EA7"/>
            </a:solidFill>
            <a:prstDash val="dash"/>
            <a:round/>
            <a:headEnd type="triangle" w="med" len="med"/>
            <a:tailEnd type="triangle" w="med" len="med"/>
          </a:ln>
        </p:spPr>
        <p:txBody>
          <a:bodyPr/>
          <a:lstStyle/>
          <a:p>
            <a:endParaRPr lang="en-US" sz="2400"/>
          </a:p>
        </p:txBody>
      </p:sp>
      <p:sp>
        <p:nvSpPr>
          <p:cNvPr id="2" name="Google Shape;1803;p49">
            <a:extLst>
              <a:ext uri="{FF2B5EF4-FFF2-40B4-BE49-F238E27FC236}">
                <a16:creationId xmlns:a16="http://schemas.microsoft.com/office/drawing/2014/main" id="{8F7EC3F9-A3A1-BFD5-9E1C-7CA7DD9B61F6}"/>
              </a:ext>
            </a:extLst>
          </p:cNvPr>
          <p:cNvSpPr/>
          <p:nvPr/>
        </p:nvSpPr>
        <p:spPr>
          <a:xfrm>
            <a:off x="8645467" y="1445467"/>
            <a:ext cx="3210000" cy="1997060"/>
          </a:xfrm>
          <a:prstGeom prst="wedgeRoundRectCallout">
            <a:avLst>
              <a:gd name="adj1" fmla="val -67047"/>
              <a:gd name="adj2" fmla="val -8187"/>
              <a:gd name="adj3" fmla="val 0"/>
            </a:avLst>
          </a:prstGeom>
          <a:solidFill>
            <a:schemeClr val="lt1"/>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r>
              <a:rPr lang="en" sz="2400"/>
              <a:t>Has a global view of the network</a:t>
            </a:r>
            <a:endParaRPr sz="2400"/>
          </a:p>
          <a:p>
            <a:endParaRPr sz="2400"/>
          </a:p>
          <a:p>
            <a:r>
              <a:rPr lang="en" sz="2400"/>
              <a:t>Has direct control over the routers</a:t>
            </a:r>
            <a:endParaRPr sz="2400"/>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767"/>
        <p:cNvGrpSpPr/>
        <p:nvPr/>
      </p:nvGrpSpPr>
      <p:grpSpPr>
        <a:xfrm>
          <a:off x="0" y="0"/>
          <a:ext cx="0" cy="0"/>
          <a:chOff x="0" y="0"/>
          <a:chExt cx="0" cy="0"/>
        </a:xfrm>
      </p:grpSpPr>
      <p:sp>
        <p:nvSpPr>
          <p:cNvPr id="1768" name="Google Shape;1768;p49"/>
          <p:cNvSpPr txBox="1">
            <a:spLocks noGrp="1"/>
          </p:cNvSpPr>
          <p:nvPr>
            <p:ph type="title"/>
          </p:nvPr>
        </p:nvSpPr>
        <p:spPr>
          <a:xfrm>
            <a:off x="415600" y="377067"/>
            <a:ext cx="11360800" cy="763600"/>
          </a:xfrm>
          <a:prstGeom prst="rect">
            <a:avLst/>
          </a:prstGeom>
        </p:spPr>
        <p:txBody>
          <a:bodyPr spcFirstLastPara="1" vert="horz" wrap="square" lIns="121900" tIns="121900" rIns="121900" bIns="121900" rtlCol="0" anchor="t" anchorCtr="0">
            <a:normAutofit fontScale="90000"/>
          </a:bodyPr>
          <a:lstStyle/>
          <a:p>
            <a:r>
              <a:rPr lang="en"/>
              <a:t>Software-Defined Networking (SDN)</a:t>
            </a:r>
            <a:endParaRPr/>
          </a:p>
        </p:txBody>
      </p:sp>
      <p:cxnSp>
        <p:nvCxnSpPr>
          <p:cNvPr id="1769" name="Google Shape;1769;p49"/>
          <p:cNvCxnSpPr>
            <a:stCxn id="1770" idx="6"/>
            <a:endCxn id="1771" idx="2"/>
          </p:cNvCxnSpPr>
          <p:nvPr/>
        </p:nvCxnSpPr>
        <p:spPr>
          <a:xfrm>
            <a:off x="4033345" y="4939203"/>
            <a:ext cx="584800" cy="0"/>
          </a:xfrm>
          <a:prstGeom prst="straightConnector1">
            <a:avLst/>
          </a:prstGeom>
          <a:noFill/>
          <a:ln w="19050" cap="flat" cmpd="sng">
            <a:solidFill>
              <a:srgbClr val="595959"/>
            </a:solidFill>
            <a:prstDash val="solid"/>
            <a:round/>
            <a:headEnd type="none" w="med" len="med"/>
            <a:tailEnd type="none" w="med" len="med"/>
          </a:ln>
        </p:spPr>
      </p:cxnSp>
      <p:cxnSp>
        <p:nvCxnSpPr>
          <p:cNvPr id="1772" name="Google Shape;1772;p49"/>
          <p:cNvCxnSpPr>
            <a:stCxn id="1771" idx="6"/>
            <a:endCxn id="1773" idx="3"/>
          </p:cNvCxnSpPr>
          <p:nvPr/>
        </p:nvCxnSpPr>
        <p:spPr>
          <a:xfrm rot="10800000" flipH="1">
            <a:off x="5440077" y="4624803"/>
            <a:ext cx="527600" cy="314400"/>
          </a:xfrm>
          <a:prstGeom prst="straightConnector1">
            <a:avLst/>
          </a:prstGeom>
          <a:noFill/>
          <a:ln w="19050" cap="flat" cmpd="sng">
            <a:solidFill>
              <a:srgbClr val="595959"/>
            </a:solidFill>
            <a:prstDash val="solid"/>
            <a:round/>
            <a:headEnd type="none" w="med" len="med"/>
            <a:tailEnd type="none" w="med" len="med"/>
          </a:ln>
        </p:spPr>
      </p:cxnSp>
      <p:cxnSp>
        <p:nvCxnSpPr>
          <p:cNvPr id="1774" name="Google Shape;1774;p49"/>
          <p:cNvCxnSpPr/>
          <p:nvPr/>
        </p:nvCxnSpPr>
        <p:spPr>
          <a:xfrm rot="10800000">
            <a:off x="5440308" y="5113739"/>
            <a:ext cx="527200" cy="314400"/>
          </a:xfrm>
          <a:prstGeom prst="straightConnector1">
            <a:avLst/>
          </a:prstGeom>
          <a:noFill/>
          <a:ln w="19050" cap="flat" cmpd="sng">
            <a:solidFill>
              <a:srgbClr val="595959"/>
            </a:solidFill>
            <a:prstDash val="solid"/>
            <a:round/>
            <a:headEnd type="none" w="med" len="med"/>
            <a:tailEnd type="none" w="med" len="med"/>
          </a:ln>
        </p:spPr>
      </p:cxnSp>
      <p:cxnSp>
        <p:nvCxnSpPr>
          <p:cNvPr id="1775" name="Google Shape;1775;p49"/>
          <p:cNvCxnSpPr/>
          <p:nvPr/>
        </p:nvCxnSpPr>
        <p:spPr>
          <a:xfrm rot="10800000">
            <a:off x="6637619" y="4599088"/>
            <a:ext cx="527200" cy="314400"/>
          </a:xfrm>
          <a:prstGeom prst="straightConnector1">
            <a:avLst/>
          </a:prstGeom>
          <a:noFill/>
          <a:ln w="19050" cap="flat" cmpd="sng">
            <a:solidFill>
              <a:srgbClr val="595959"/>
            </a:solidFill>
            <a:prstDash val="solid"/>
            <a:round/>
            <a:headEnd type="none" w="med" len="med"/>
            <a:tailEnd type="none" w="med" len="med"/>
          </a:ln>
        </p:spPr>
      </p:cxnSp>
      <p:cxnSp>
        <p:nvCxnSpPr>
          <p:cNvPr id="1776" name="Google Shape;1776;p49"/>
          <p:cNvCxnSpPr/>
          <p:nvPr/>
        </p:nvCxnSpPr>
        <p:spPr>
          <a:xfrm rot="10800000" flipH="1">
            <a:off x="6637385" y="5088023"/>
            <a:ext cx="527200" cy="314400"/>
          </a:xfrm>
          <a:prstGeom prst="straightConnector1">
            <a:avLst/>
          </a:prstGeom>
          <a:noFill/>
          <a:ln w="19050" cap="flat" cmpd="sng">
            <a:solidFill>
              <a:srgbClr val="595959"/>
            </a:solidFill>
            <a:prstDash val="solid"/>
            <a:round/>
            <a:headEnd type="none" w="med" len="med"/>
            <a:tailEnd type="none" w="med" len="med"/>
          </a:ln>
        </p:spPr>
      </p:cxnSp>
      <p:grpSp>
        <p:nvGrpSpPr>
          <p:cNvPr id="1777" name="Google Shape;1777;p49"/>
          <p:cNvGrpSpPr/>
          <p:nvPr/>
        </p:nvGrpSpPr>
        <p:grpSpPr>
          <a:xfrm>
            <a:off x="2023865" y="4678545"/>
            <a:ext cx="821952" cy="521332"/>
            <a:chOff x="1452425" y="1381125"/>
            <a:chExt cx="840900" cy="533350"/>
          </a:xfrm>
        </p:grpSpPr>
        <p:sp>
          <p:nvSpPr>
            <p:cNvPr id="1778" name="Google Shape;1778;p49"/>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79" name="Google Shape;1779;p49"/>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80" name="Google Shape;1780;p49"/>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781" name="Google Shape;1781;p49"/>
          <p:cNvGrpSpPr/>
          <p:nvPr/>
        </p:nvGrpSpPr>
        <p:grpSpPr>
          <a:xfrm>
            <a:off x="5847265" y="3442527"/>
            <a:ext cx="821952" cy="521332"/>
            <a:chOff x="1452425" y="1381125"/>
            <a:chExt cx="840900" cy="533350"/>
          </a:xfrm>
        </p:grpSpPr>
        <p:sp>
          <p:nvSpPr>
            <p:cNvPr id="1782" name="Google Shape;1782;p49"/>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83" name="Google Shape;1783;p49"/>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84" name="Google Shape;1784;p49"/>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785" name="Google Shape;1785;p49"/>
          <p:cNvGrpSpPr/>
          <p:nvPr/>
        </p:nvGrpSpPr>
        <p:grpSpPr>
          <a:xfrm>
            <a:off x="8348465" y="4740111"/>
            <a:ext cx="821952" cy="521332"/>
            <a:chOff x="1452425" y="1381125"/>
            <a:chExt cx="840900" cy="533350"/>
          </a:xfrm>
        </p:grpSpPr>
        <p:sp>
          <p:nvSpPr>
            <p:cNvPr id="1786" name="Google Shape;1786;p49"/>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87" name="Google Shape;1787;p49"/>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88" name="Google Shape;1788;p49"/>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cxnSp>
        <p:nvCxnSpPr>
          <p:cNvPr id="1789" name="Google Shape;1789;p49"/>
          <p:cNvCxnSpPr/>
          <p:nvPr/>
        </p:nvCxnSpPr>
        <p:spPr>
          <a:xfrm>
            <a:off x="2760108" y="5000772"/>
            <a:ext cx="429200" cy="0"/>
          </a:xfrm>
          <a:prstGeom prst="straightConnector1">
            <a:avLst/>
          </a:prstGeom>
          <a:noFill/>
          <a:ln w="19050" cap="flat" cmpd="sng">
            <a:solidFill>
              <a:srgbClr val="595959"/>
            </a:solidFill>
            <a:prstDash val="solid"/>
            <a:round/>
            <a:headEnd type="none" w="med" len="med"/>
            <a:tailEnd type="none" w="med" len="med"/>
          </a:ln>
        </p:spPr>
      </p:cxnSp>
      <p:cxnSp>
        <p:nvCxnSpPr>
          <p:cNvPr id="1790" name="Google Shape;1790;p49"/>
          <p:cNvCxnSpPr/>
          <p:nvPr/>
        </p:nvCxnSpPr>
        <p:spPr>
          <a:xfrm>
            <a:off x="6258257" y="3963859"/>
            <a:ext cx="0" cy="308000"/>
          </a:xfrm>
          <a:prstGeom prst="straightConnector1">
            <a:avLst/>
          </a:prstGeom>
          <a:noFill/>
          <a:ln w="19050" cap="flat" cmpd="sng">
            <a:solidFill>
              <a:srgbClr val="595959"/>
            </a:solidFill>
            <a:prstDash val="solid"/>
            <a:round/>
            <a:headEnd type="none" w="med" len="med"/>
            <a:tailEnd type="none" w="med" len="med"/>
          </a:ln>
        </p:spPr>
      </p:cxnSp>
      <p:cxnSp>
        <p:nvCxnSpPr>
          <p:cNvPr id="1791" name="Google Shape;1791;p49"/>
          <p:cNvCxnSpPr/>
          <p:nvPr/>
        </p:nvCxnSpPr>
        <p:spPr>
          <a:xfrm>
            <a:off x="7986741" y="5000772"/>
            <a:ext cx="429200" cy="0"/>
          </a:xfrm>
          <a:prstGeom prst="straightConnector1">
            <a:avLst/>
          </a:prstGeom>
          <a:noFill/>
          <a:ln w="19050" cap="flat" cmpd="sng">
            <a:solidFill>
              <a:srgbClr val="595959"/>
            </a:solidFill>
            <a:prstDash val="solid"/>
            <a:round/>
            <a:headEnd type="none" w="med" len="med"/>
            <a:tailEnd type="none" w="med" len="med"/>
          </a:ln>
        </p:spPr>
      </p:cxnSp>
      <p:sp>
        <p:nvSpPr>
          <p:cNvPr id="1792" name="Google Shape;1792;p49"/>
          <p:cNvSpPr/>
          <p:nvPr/>
        </p:nvSpPr>
        <p:spPr>
          <a:xfrm>
            <a:off x="3252517" y="4867771"/>
            <a:ext cx="717600" cy="3512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793" name="Google Shape;1793;p49"/>
          <p:cNvSpPr/>
          <p:nvPr/>
        </p:nvSpPr>
        <p:spPr>
          <a:xfrm>
            <a:off x="3252533" y="4678536"/>
            <a:ext cx="717600" cy="1276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endParaRPr sz="533"/>
          </a:p>
        </p:txBody>
      </p:sp>
      <p:sp>
        <p:nvSpPr>
          <p:cNvPr id="1794" name="Google Shape;1794;p49"/>
          <p:cNvSpPr/>
          <p:nvPr/>
        </p:nvSpPr>
        <p:spPr>
          <a:xfrm>
            <a:off x="4670284" y="4867771"/>
            <a:ext cx="717600" cy="3512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795" name="Google Shape;1795;p49"/>
          <p:cNvSpPr/>
          <p:nvPr/>
        </p:nvSpPr>
        <p:spPr>
          <a:xfrm>
            <a:off x="5917533" y="4489971"/>
            <a:ext cx="717600" cy="3512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796" name="Google Shape;1796;p49"/>
          <p:cNvSpPr/>
          <p:nvPr/>
        </p:nvSpPr>
        <p:spPr>
          <a:xfrm>
            <a:off x="5941400" y="5631471"/>
            <a:ext cx="717600" cy="3512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797" name="Google Shape;1797;p49"/>
          <p:cNvSpPr/>
          <p:nvPr/>
        </p:nvSpPr>
        <p:spPr>
          <a:xfrm>
            <a:off x="7216967" y="4969855"/>
            <a:ext cx="717600" cy="3512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798" name="Google Shape;1798;p49"/>
          <p:cNvSpPr/>
          <p:nvPr/>
        </p:nvSpPr>
        <p:spPr>
          <a:xfrm>
            <a:off x="4568133" y="1732300"/>
            <a:ext cx="3416400" cy="814800"/>
          </a:xfrm>
          <a:prstGeom prst="rect">
            <a:avLst/>
          </a:prstGeom>
          <a:solidFill>
            <a:srgbClr val="D9D2E9"/>
          </a:solidFill>
          <a:ln w="28575" cap="flat" cmpd="sng">
            <a:solidFill>
              <a:srgbClr val="674EA7"/>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Logically Centralized Control-Plane</a:t>
            </a:r>
            <a:endParaRPr sz="2400" b="1"/>
          </a:p>
        </p:txBody>
      </p:sp>
      <p:sp>
        <p:nvSpPr>
          <p:cNvPr id="1799" name="Google Shape;1799;p49"/>
          <p:cNvSpPr/>
          <p:nvPr/>
        </p:nvSpPr>
        <p:spPr>
          <a:xfrm>
            <a:off x="4672600" y="4678703"/>
            <a:ext cx="717600" cy="1276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endParaRPr sz="933"/>
          </a:p>
        </p:txBody>
      </p:sp>
      <p:sp>
        <p:nvSpPr>
          <p:cNvPr id="1800" name="Google Shape;1800;p49"/>
          <p:cNvSpPr/>
          <p:nvPr/>
        </p:nvSpPr>
        <p:spPr>
          <a:xfrm>
            <a:off x="5917533" y="4296969"/>
            <a:ext cx="717600" cy="1276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endParaRPr sz="933"/>
          </a:p>
        </p:txBody>
      </p:sp>
      <p:sp>
        <p:nvSpPr>
          <p:cNvPr id="1801" name="Google Shape;1801;p49"/>
          <p:cNvSpPr/>
          <p:nvPr/>
        </p:nvSpPr>
        <p:spPr>
          <a:xfrm>
            <a:off x="7216967" y="4785903"/>
            <a:ext cx="717600" cy="1276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endParaRPr sz="933"/>
          </a:p>
        </p:txBody>
      </p:sp>
      <p:sp>
        <p:nvSpPr>
          <p:cNvPr id="1802" name="Google Shape;1802;p49"/>
          <p:cNvSpPr/>
          <p:nvPr/>
        </p:nvSpPr>
        <p:spPr>
          <a:xfrm>
            <a:off x="5941400" y="5446869"/>
            <a:ext cx="717600" cy="1276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endParaRPr sz="933"/>
          </a:p>
        </p:txBody>
      </p:sp>
      <p:sp>
        <p:nvSpPr>
          <p:cNvPr id="1803" name="Google Shape;1803;p49"/>
          <p:cNvSpPr/>
          <p:nvPr/>
        </p:nvSpPr>
        <p:spPr>
          <a:xfrm>
            <a:off x="8645467" y="1445467"/>
            <a:ext cx="3210000" cy="1997060"/>
          </a:xfrm>
          <a:prstGeom prst="wedgeRoundRectCallout">
            <a:avLst>
              <a:gd name="adj1" fmla="val -67047"/>
              <a:gd name="adj2" fmla="val -8187"/>
              <a:gd name="adj3" fmla="val 0"/>
            </a:avLst>
          </a:prstGeom>
          <a:solidFill>
            <a:schemeClr val="lt1"/>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r>
              <a:rPr lang="en" sz="2400"/>
              <a:t>Has a global view of the network</a:t>
            </a:r>
            <a:endParaRPr sz="2400"/>
          </a:p>
          <a:p>
            <a:endParaRPr sz="2400"/>
          </a:p>
          <a:p>
            <a:r>
              <a:rPr lang="en" sz="2400"/>
              <a:t>Has direct control over the routers</a:t>
            </a:r>
            <a:endParaRPr sz="2400"/>
          </a:p>
        </p:txBody>
      </p:sp>
      <p:sp>
        <p:nvSpPr>
          <p:cNvPr id="1804" name="Google Shape;1804;p49"/>
          <p:cNvSpPr/>
          <p:nvPr/>
        </p:nvSpPr>
        <p:spPr>
          <a:xfrm>
            <a:off x="3623567" y="2152234"/>
            <a:ext cx="887639" cy="2615173"/>
          </a:xfrm>
          <a:custGeom>
            <a:avLst/>
            <a:gdLst/>
            <a:ahLst/>
            <a:cxnLst/>
            <a:rect l="l" t="t" r="r" b="b"/>
            <a:pathLst>
              <a:path w="44868" h="78794" extrusionOk="0">
                <a:moveTo>
                  <a:pt x="44868" y="0"/>
                </a:moveTo>
                <a:cubicBezTo>
                  <a:pt x="33846" y="1379"/>
                  <a:pt x="26731" y="13368"/>
                  <a:pt x="20063" y="22252"/>
                </a:cubicBezTo>
                <a:cubicBezTo>
                  <a:pt x="13689" y="30744"/>
                  <a:pt x="11022" y="41493"/>
                  <a:pt x="7295" y="51435"/>
                </a:cubicBezTo>
                <a:cubicBezTo>
                  <a:pt x="3982" y="60273"/>
                  <a:pt x="0" y="69356"/>
                  <a:pt x="0" y="78794"/>
                </a:cubicBezTo>
              </a:path>
            </a:pathLst>
          </a:custGeom>
          <a:noFill/>
          <a:ln w="19050" cap="flat" cmpd="sng">
            <a:solidFill>
              <a:srgbClr val="674EA7"/>
            </a:solidFill>
            <a:prstDash val="dash"/>
            <a:round/>
            <a:headEnd type="triangle" w="med" len="med"/>
            <a:tailEnd type="triangle" w="med" len="med"/>
          </a:ln>
        </p:spPr>
        <p:txBody>
          <a:bodyPr/>
          <a:lstStyle/>
          <a:p>
            <a:endParaRPr lang="en-US" sz="2400"/>
          </a:p>
        </p:txBody>
      </p:sp>
      <p:sp>
        <p:nvSpPr>
          <p:cNvPr id="1805" name="Google Shape;1805;p49"/>
          <p:cNvSpPr/>
          <p:nvPr/>
        </p:nvSpPr>
        <p:spPr>
          <a:xfrm>
            <a:off x="4891304" y="2578634"/>
            <a:ext cx="434600" cy="2213033"/>
          </a:xfrm>
          <a:custGeom>
            <a:avLst/>
            <a:gdLst/>
            <a:ahLst/>
            <a:cxnLst/>
            <a:rect l="l" t="t" r="r" b="b"/>
            <a:pathLst>
              <a:path w="13038" h="66391" extrusionOk="0">
                <a:moveTo>
                  <a:pt x="13038" y="0"/>
                </a:moveTo>
                <a:cubicBezTo>
                  <a:pt x="-2897" y="15935"/>
                  <a:pt x="270" y="43855"/>
                  <a:pt x="270" y="66391"/>
                </a:cubicBezTo>
              </a:path>
            </a:pathLst>
          </a:custGeom>
          <a:noFill/>
          <a:ln w="19050" cap="flat" cmpd="sng">
            <a:solidFill>
              <a:srgbClr val="674EA7"/>
            </a:solidFill>
            <a:prstDash val="dash"/>
            <a:round/>
            <a:headEnd type="triangle" w="med" len="med"/>
            <a:tailEnd type="triangle" w="med" len="med"/>
          </a:ln>
        </p:spPr>
        <p:txBody>
          <a:bodyPr/>
          <a:lstStyle/>
          <a:p>
            <a:endParaRPr lang="en-US" sz="2400"/>
          </a:p>
        </p:txBody>
      </p:sp>
      <p:sp>
        <p:nvSpPr>
          <p:cNvPr id="1806" name="Google Shape;1806;p49"/>
          <p:cNvSpPr/>
          <p:nvPr/>
        </p:nvSpPr>
        <p:spPr>
          <a:xfrm>
            <a:off x="5533631" y="2602968"/>
            <a:ext cx="363767" cy="1848233"/>
          </a:xfrm>
          <a:custGeom>
            <a:avLst/>
            <a:gdLst/>
            <a:ahLst/>
            <a:cxnLst/>
            <a:rect l="l" t="t" r="r" b="b"/>
            <a:pathLst>
              <a:path w="10913" h="55447" extrusionOk="0">
                <a:moveTo>
                  <a:pt x="3982" y="0"/>
                </a:moveTo>
                <a:cubicBezTo>
                  <a:pt x="-1482" y="13661"/>
                  <a:pt x="-1038" y="30181"/>
                  <a:pt x="3617" y="44139"/>
                </a:cubicBezTo>
                <a:cubicBezTo>
                  <a:pt x="5036" y="48394"/>
                  <a:pt x="6427" y="55447"/>
                  <a:pt x="10913" y="55447"/>
                </a:cubicBezTo>
              </a:path>
            </a:pathLst>
          </a:custGeom>
          <a:noFill/>
          <a:ln w="19050" cap="flat" cmpd="sng">
            <a:solidFill>
              <a:srgbClr val="674EA7"/>
            </a:solidFill>
            <a:prstDash val="dash"/>
            <a:round/>
            <a:headEnd type="triangle" w="med" len="med"/>
            <a:tailEnd type="triangle" w="med" len="med"/>
          </a:ln>
        </p:spPr>
        <p:txBody>
          <a:bodyPr/>
          <a:lstStyle/>
          <a:p>
            <a:endParaRPr lang="en-US" sz="2400"/>
          </a:p>
        </p:txBody>
      </p:sp>
      <p:sp>
        <p:nvSpPr>
          <p:cNvPr id="1807" name="Google Shape;1807;p49"/>
          <p:cNvSpPr/>
          <p:nvPr/>
        </p:nvSpPr>
        <p:spPr>
          <a:xfrm>
            <a:off x="6529701" y="2602967"/>
            <a:ext cx="407033" cy="2821000"/>
          </a:xfrm>
          <a:custGeom>
            <a:avLst/>
            <a:gdLst/>
            <a:ahLst/>
            <a:cxnLst/>
            <a:rect l="l" t="t" r="r" b="b"/>
            <a:pathLst>
              <a:path w="12211" h="84630" extrusionOk="0">
                <a:moveTo>
                  <a:pt x="2553" y="0"/>
                </a:moveTo>
                <a:cubicBezTo>
                  <a:pt x="4605" y="10257"/>
                  <a:pt x="11235" y="19483"/>
                  <a:pt x="12038" y="29912"/>
                </a:cubicBezTo>
                <a:cubicBezTo>
                  <a:pt x="12731" y="38913"/>
                  <a:pt x="9849" y="47879"/>
                  <a:pt x="9849" y="56907"/>
                </a:cubicBezTo>
                <a:cubicBezTo>
                  <a:pt x="9849" y="66714"/>
                  <a:pt x="8774" y="80249"/>
                  <a:pt x="0" y="84630"/>
                </a:cubicBezTo>
              </a:path>
            </a:pathLst>
          </a:custGeom>
          <a:noFill/>
          <a:ln w="19050" cap="flat" cmpd="sng">
            <a:solidFill>
              <a:srgbClr val="674EA7"/>
            </a:solidFill>
            <a:prstDash val="dash"/>
            <a:round/>
            <a:headEnd type="triangle" w="med" len="med"/>
            <a:tailEnd type="triangle" w="med" len="med"/>
          </a:ln>
        </p:spPr>
        <p:txBody>
          <a:bodyPr/>
          <a:lstStyle/>
          <a:p>
            <a:endParaRPr lang="en-US" sz="2400"/>
          </a:p>
        </p:txBody>
      </p:sp>
      <p:sp>
        <p:nvSpPr>
          <p:cNvPr id="1808" name="Google Shape;1808;p49"/>
          <p:cNvSpPr/>
          <p:nvPr/>
        </p:nvSpPr>
        <p:spPr>
          <a:xfrm>
            <a:off x="7133334" y="2547100"/>
            <a:ext cx="527185" cy="2256707"/>
          </a:xfrm>
          <a:custGeom>
            <a:avLst/>
            <a:gdLst/>
            <a:ahLst/>
            <a:cxnLst/>
            <a:rect l="l" t="t" r="r" b="b"/>
            <a:pathLst>
              <a:path w="26630" h="83171" extrusionOk="0">
                <a:moveTo>
                  <a:pt x="0" y="0"/>
                </a:moveTo>
                <a:cubicBezTo>
                  <a:pt x="3517" y="7032"/>
                  <a:pt x="8357" y="13321"/>
                  <a:pt x="12403" y="20063"/>
                </a:cubicBezTo>
                <a:cubicBezTo>
                  <a:pt x="23499" y="38553"/>
                  <a:pt x="26630" y="61607"/>
                  <a:pt x="26630" y="83171"/>
                </a:cubicBezTo>
              </a:path>
            </a:pathLst>
          </a:custGeom>
          <a:noFill/>
          <a:ln w="19050" cap="flat" cmpd="sng">
            <a:solidFill>
              <a:srgbClr val="674EA7"/>
            </a:solidFill>
            <a:prstDash val="dash"/>
            <a:round/>
            <a:headEnd type="triangle" w="med" len="med"/>
            <a:tailEnd type="triangle" w="med" len="med"/>
          </a:ln>
        </p:spPr>
        <p:txBody>
          <a:bodyPr/>
          <a:lstStyle/>
          <a:p>
            <a:endParaRPr lang="en-US" sz="2400"/>
          </a:p>
        </p:txBody>
      </p:sp>
      <p:sp>
        <p:nvSpPr>
          <p:cNvPr id="1809" name="Google Shape;1809;p49"/>
          <p:cNvSpPr/>
          <p:nvPr/>
        </p:nvSpPr>
        <p:spPr>
          <a:xfrm>
            <a:off x="415599" y="3138733"/>
            <a:ext cx="5107651" cy="919634"/>
          </a:xfrm>
          <a:prstGeom prst="wedgeRoundRectCallout">
            <a:avLst>
              <a:gd name="adj1" fmla="val 13004"/>
              <a:gd name="adj2" fmla="val 109909"/>
              <a:gd name="adj3" fmla="val 0"/>
            </a:avLst>
          </a:prstGeom>
          <a:solidFill>
            <a:schemeClr val="lt1"/>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r>
              <a:rPr lang="en" sz="2200"/>
              <a:t>A control layer for local control tasks, e.g., communicating with the SDN controller.</a:t>
            </a:r>
            <a:endParaRPr sz="2200"/>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767"/>
        <p:cNvGrpSpPr/>
        <p:nvPr/>
      </p:nvGrpSpPr>
      <p:grpSpPr>
        <a:xfrm>
          <a:off x="0" y="0"/>
          <a:ext cx="0" cy="0"/>
          <a:chOff x="0" y="0"/>
          <a:chExt cx="0" cy="0"/>
        </a:xfrm>
      </p:grpSpPr>
      <p:sp>
        <p:nvSpPr>
          <p:cNvPr id="1768" name="Google Shape;1768;p49"/>
          <p:cNvSpPr txBox="1">
            <a:spLocks noGrp="1"/>
          </p:cNvSpPr>
          <p:nvPr>
            <p:ph type="title"/>
          </p:nvPr>
        </p:nvSpPr>
        <p:spPr>
          <a:xfrm>
            <a:off x="415600" y="377067"/>
            <a:ext cx="11360800" cy="763600"/>
          </a:xfrm>
          <a:prstGeom prst="rect">
            <a:avLst/>
          </a:prstGeom>
        </p:spPr>
        <p:txBody>
          <a:bodyPr spcFirstLastPara="1" vert="horz" wrap="square" lIns="121900" tIns="121900" rIns="121900" bIns="121900" rtlCol="0" anchor="t" anchorCtr="0">
            <a:normAutofit fontScale="90000"/>
          </a:bodyPr>
          <a:lstStyle/>
          <a:p>
            <a:r>
              <a:rPr lang="en"/>
              <a:t>Software-Defined Networking (SDN)</a:t>
            </a:r>
            <a:endParaRPr/>
          </a:p>
        </p:txBody>
      </p:sp>
      <p:cxnSp>
        <p:nvCxnSpPr>
          <p:cNvPr id="1769" name="Google Shape;1769;p49"/>
          <p:cNvCxnSpPr>
            <a:stCxn id="1770" idx="6"/>
            <a:endCxn id="1771" idx="2"/>
          </p:cNvCxnSpPr>
          <p:nvPr/>
        </p:nvCxnSpPr>
        <p:spPr>
          <a:xfrm>
            <a:off x="4033345" y="4939203"/>
            <a:ext cx="584800" cy="0"/>
          </a:xfrm>
          <a:prstGeom prst="straightConnector1">
            <a:avLst/>
          </a:prstGeom>
          <a:noFill/>
          <a:ln w="19050" cap="flat" cmpd="sng">
            <a:solidFill>
              <a:srgbClr val="595959"/>
            </a:solidFill>
            <a:prstDash val="solid"/>
            <a:round/>
            <a:headEnd type="none" w="med" len="med"/>
            <a:tailEnd type="none" w="med" len="med"/>
          </a:ln>
        </p:spPr>
      </p:cxnSp>
      <p:cxnSp>
        <p:nvCxnSpPr>
          <p:cNvPr id="1772" name="Google Shape;1772;p49"/>
          <p:cNvCxnSpPr>
            <a:stCxn id="1771" idx="6"/>
            <a:endCxn id="1773" idx="3"/>
          </p:cNvCxnSpPr>
          <p:nvPr/>
        </p:nvCxnSpPr>
        <p:spPr>
          <a:xfrm rot="10800000" flipH="1">
            <a:off x="5440077" y="4624803"/>
            <a:ext cx="527600" cy="314400"/>
          </a:xfrm>
          <a:prstGeom prst="straightConnector1">
            <a:avLst/>
          </a:prstGeom>
          <a:noFill/>
          <a:ln w="19050" cap="flat" cmpd="sng">
            <a:solidFill>
              <a:srgbClr val="595959"/>
            </a:solidFill>
            <a:prstDash val="solid"/>
            <a:round/>
            <a:headEnd type="none" w="med" len="med"/>
            <a:tailEnd type="none" w="med" len="med"/>
          </a:ln>
        </p:spPr>
      </p:cxnSp>
      <p:cxnSp>
        <p:nvCxnSpPr>
          <p:cNvPr id="1774" name="Google Shape;1774;p49"/>
          <p:cNvCxnSpPr/>
          <p:nvPr/>
        </p:nvCxnSpPr>
        <p:spPr>
          <a:xfrm rot="10800000">
            <a:off x="5440308" y="5113739"/>
            <a:ext cx="527200" cy="314400"/>
          </a:xfrm>
          <a:prstGeom prst="straightConnector1">
            <a:avLst/>
          </a:prstGeom>
          <a:noFill/>
          <a:ln w="19050" cap="flat" cmpd="sng">
            <a:solidFill>
              <a:srgbClr val="595959"/>
            </a:solidFill>
            <a:prstDash val="solid"/>
            <a:round/>
            <a:headEnd type="none" w="med" len="med"/>
            <a:tailEnd type="none" w="med" len="med"/>
          </a:ln>
        </p:spPr>
      </p:cxnSp>
      <p:cxnSp>
        <p:nvCxnSpPr>
          <p:cNvPr id="1775" name="Google Shape;1775;p49"/>
          <p:cNvCxnSpPr/>
          <p:nvPr/>
        </p:nvCxnSpPr>
        <p:spPr>
          <a:xfrm rot="10800000">
            <a:off x="6637619" y="4599088"/>
            <a:ext cx="527200" cy="314400"/>
          </a:xfrm>
          <a:prstGeom prst="straightConnector1">
            <a:avLst/>
          </a:prstGeom>
          <a:noFill/>
          <a:ln w="19050" cap="flat" cmpd="sng">
            <a:solidFill>
              <a:srgbClr val="595959"/>
            </a:solidFill>
            <a:prstDash val="solid"/>
            <a:round/>
            <a:headEnd type="none" w="med" len="med"/>
            <a:tailEnd type="none" w="med" len="med"/>
          </a:ln>
        </p:spPr>
      </p:cxnSp>
      <p:cxnSp>
        <p:nvCxnSpPr>
          <p:cNvPr id="1776" name="Google Shape;1776;p49"/>
          <p:cNvCxnSpPr/>
          <p:nvPr/>
        </p:nvCxnSpPr>
        <p:spPr>
          <a:xfrm rot="10800000" flipH="1">
            <a:off x="6637385" y="5088023"/>
            <a:ext cx="527200" cy="314400"/>
          </a:xfrm>
          <a:prstGeom prst="straightConnector1">
            <a:avLst/>
          </a:prstGeom>
          <a:noFill/>
          <a:ln w="19050" cap="flat" cmpd="sng">
            <a:solidFill>
              <a:srgbClr val="595959"/>
            </a:solidFill>
            <a:prstDash val="solid"/>
            <a:round/>
            <a:headEnd type="none" w="med" len="med"/>
            <a:tailEnd type="none" w="med" len="med"/>
          </a:ln>
        </p:spPr>
      </p:cxnSp>
      <p:grpSp>
        <p:nvGrpSpPr>
          <p:cNvPr id="1777" name="Google Shape;1777;p49"/>
          <p:cNvGrpSpPr/>
          <p:nvPr/>
        </p:nvGrpSpPr>
        <p:grpSpPr>
          <a:xfrm>
            <a:off x="2023865" y="4678545"/>
            <a:ext cx="821952" cy="521332"/>
            <a:chOff x="1452425" y="1381125"/>
            <a:chExt cx="840900" cy="533350"/>
          </a:xfrm>
        </p:grpSpPr>
        <p:sp>
          <p:nvSpPr>
            <p:cNvPr id="1778" name="Google Shape;1778;p49"/>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79" name="Google Shape;1779;p49"/>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80" name="Google Shape;1780;p49"/>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781" name="Google Shape;1781;p49"/>
          <p:cNvGrpSpPr/>
          <p:nvPr/>
        </p:nvGrpSpPr>
        <p:grpSpPr>
          <a:xfrm>
            <a:off x="5847265" y="3442527"/>
            <a:ext cx="821952" cy="521332"/>
            <a:chOff x="1452425" y="1381125"/>
            <a:chExt cx="840900" cy="533350"/>
          </a:xfrm>
        </p:grpSpPr>
        <p:sp>
          <p:nvSpPr>
            <p:cNvPr id="1782" name="Google Shape;1782;p49"/>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83" name="Google Shape;1783;p49"/>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84" name="Google Shape;1784;p49"/>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785" name="Google Shape;1785;p49"/>
          <p:cNvGrpSpPr/>
          <p:nvPr/>
        </p:nvGrpSpPr>
        <p:grpSpPr>
          <a:xfrm>
            <a:off x="8348465" y="4740111"/>
            <a:ext cx="821952" cy="521332"/>
            <a:chOff x="1452425" y="1381125"/>
            <a:chExt cx="840900" cy="533350"/>
          </a:xfrm>
        </p:grpSpPr>
        <p:sp>
          <p:nvSpPr>
            <p:cNvPr id="1786" name="Google Shape;1786;p49"/>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87" name="Google Shape;1787;p49"/>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788" name="Google Shape;1788;p49"/>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cxnSp>
        <p:nvCxnSpPr>
          <p:cNvPr id="1789" name="Google Shape;1789;p49"/>
          <p:cNvCxnSpPr/>
          <p:nvPr/>
        </p:nvCxnSpPr>
        <p:spPr>
          <a:xfrm>
            <a:off x="2760108" y="5000772"/>
            <a:ext cx="429200" cy="0"/>
          </a:xfrm>
          <a:prstGeom prst="straightConnector1">
            <a:avLst/>
          </a:prstGeom>
          <a:noFill/>
          <a:ln w="19050" cap="flat" cmpd="sng">
            <a:solidFill>
              <a:srgbClr val="595959"/>
            </a:solidFill>
            <a:prstDash val="solid"/>
            <a:round/>
            <a:headEnd type="none" w="med" len="med"/>
            <a:tailEnd type="none" w="med" len="med"/>
          </a:ln>
        </p:spPr>
      </p:cxnSp>
      <p:cxnSp>
        <p:nvCxnSpPr>
          <p:cNvPr id="1790" name="Google Shape;1790;p49"/>
          <p:cNvCxnSpPr/>
          <p:nvPr/>
        </p:nvCxnSpPr>
        <p:spPr>
          <a:xfrm>
            <a:off x="6258257" y="3963859"/>
            <a:ext cx="0" cy="308000"/>
          </a:xfrm>
          <a:prstGeom prst="straightConnector1">
            <a:avLst/>
          </a:prstGeom>
          <a:noFill/>
          <a:ln w="19050" cap="flat" cmpd="sng">
            <a:solidFill>
              <a:srgbClr val="595959"/>
            </a:solidFill>
            <a:prstDash val="solid"/>
            <a:round/>
            <a:headEnd type="none" w="med" len="med"/>
            <a:tailEnd type="none" w="med" len="med"/>
          </a:ln>
        </p:spPr>
      </p:cxnSp>
      <p:cxnSp>
        <p:nvCxnSpPr>
          <p:cNvPr id="1791" name="Google Shape;1791;p49"/>
          <p:cNvCxnSpPr/>
          <p:nvPr/>
        </p:nvCxnSpPr>
        <p:spPr>
          <a:xfrm>
            <a:off x="7986741" y="5000772"/>
            <a:ext cx="429200" cy="0"/>
          </a:xfrm>
          <a:prstGeom prst="straightConnector1">
            <a:avLst/>
          </a:prstGeom>
          <a:noFill/>
          <a:ln w="19050" cap="flat" cmpd="sng">
            <a:solidFill>
              <a:srgbClr val="595959"/>
            </a:solidFill>
            <a:prstDash val="solid"/>
            <a:round/>
            <a:headEnd type="none" w="med" len="med"/>
            <a:tailEnd type="none" w="med" len="med"/>
          </a:ln>
        </p:spPr>
      </p:cxnSp>
      <p:sp>
        <p:nvSpPr>
          <p:cNvPr id="1792" name="Google Shape;1792;p49"/>
          <p:cNvSpPr/>
          <p:nvPr/>
        </p:nvSpPr>
        <p:spPr>
          <a:xfrm>
            <a:off x="3252517" y="4867771"/>
            <a:ext cx="717600" cy="3512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793" name="Google Shape;1793;p49"/>
          <p:cNvSpPr/>
          <p:nvPr/>
        </p:nvSpPr>
        <p:spPr>
          <a:xfrm>
            <a:off x="3252533" y="4678536"/>
            <a:ext cx="717600" cy="1276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endParaRPr sz="533"/>
          </a:p>
        </p:txBody>
      </p:sp>
      <p:sp>
        <p:nvSpPr>
          <p:cNvPr id="1794" name="Google Shape;1794;p49"/>
          <p:cNvSpPr/>
          <p:nvPr/>
        </p:nvSpPr>
        <p:spPr>
          <a:xfrm>
            <a:off x="4670284" y="4867771"/>
            <a:ext cx="717600" cy="3512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795" name="Google Shape;1795;p49"/>
          <p:cNvSpPr/>
          <p:nvPr/>
        </p:nvSpPr>
        <p:spPr>
          <a:xfrm>
            <a:off x="5917533" y="4489971"/>
            <a:ext cx="717600" cy="3512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796" name="Google Shape;1796;p49"/>
          <p:cNvSpPr/>
          <p:nvPr/>
        </p:nvSpPr>
        <p:spPr>
          <a:xfrm>
            <a:off x="5941400" y="5631471"/>
            <a:ext cx="717600" cy="3512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797" name="Google Shape;1797;p49"/>
          <p:cNvSpPr/>
          <p:nvPr/>
        </p:nvSpPr>
        <p:spPr>
          <a:xfrm>
            <a:off x="7216967" y="4969855"/>
            <a:ext cx="717600" cy="351200"/>
          </a:xfrm>
          <a:prstGeom prst="rect">
            <a:avLst/>
          </a:prstGeom>
          <a:solidFill>
            <a:srgbClr val="F4CCCC"/>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DP</a:t>
            </a:r>
            <a:endParaRPr sz="2400" b="1"/>
          </a:p>
        </p:txBody>
      </p:sp>
      <p:sp>
        <p:nvSpPr>
          <p:cNvPr id="1798" name="Google Shape;1798;p49"/>
          <p:cNvSpPr/>
          <p:nvPr/>
        </p:nvSpPr>
        <p:spPr>
          <a:xfrm>
            <a:off x="4568133" y="1732300"/>
            <a:ext cx="3416400" cy="814800"/>
          </a:xfrm>
          <a:prstGeom prst="rect">
            <a:avLst/>
          </a:prstGeom>
          <a:solidFill>
            <a:srgbClr val="D9D2E9"/>
          </a:solidFill>
          <a:ln w="28575" cap="flat" cmpd="sng">
            <a:solidFill>
              <a:srgbClr val="674EA7"/>
            </a:solidFill>
            <a:prstDash val="solid"/>
            <a:round/>
            <a:headEnd type="none" w="sm" len="sm"/>
            <a:tailEnd type="none" w="sm" len="sm"/>
          </a:ln>
        </p:spPr>
        <p:txBody>
          <a:bodyPr spcFirstLastPara="1" wrap="square" lIns="121900" tIns="121900" rIns="121900" bIns="121900" anchor="ctr" anchorCtr="0">
            <a:noAutofit/>
          </a:bodyPr>
          <a:lstStyle/>
          <a:p>
            <a:pPr algn="ctr"/>
            <a:r>
              <a:rPr lang="en" sz="2400" b="1"/>
              <a:t>Logically Centralized Control-Plane</a:t>
            </a:r>
            <a:endParaRPr sz="2400" b="1"/>
          </a:p>
        </p:txBody>
      </p:sp>
      <p:sp>
        <p:nvSpPr>
          <p:cNvPr id="1799" name="Google Shape;1799;p49"/>
          <p:cNvSpPr/>
          <p:nvPr/>
        </p:nvSpPr>
        <p:spPr>
          <a:xfrm>
            <a:off x="4672600" y="4678703"/>
            <a:ext cx="717600" cy="1276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endParaRPr sz="933"/>
          </a:p>
        </p:txBody>
      </p:sp>
      <p:sp>
        <p:nvSpPr>
          <p:cNvPr id="1800" name="Google Shape;1800;p49"/>
          <p:cNvSpPr/>
          <p:nvPr/>
        </p:nvSpPr>
        <p:spPr>
          <a:xfrm>
            <a:off x="5917533" y="4296969"/>
            <a:ext cx="717600" cy="1276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endParaRPr sz="933"/>
          </a:p>
        </p:txBody>
      </p:sp>
      <p:sp>
        <p:nvSpPr>
          <p:cNvPr id="1801" name="Google Shape;1801;p49"/>
          <p:cNvSpPr/>
          <p:nvPr/>
        </p:nvSpPr>
        <p:spPr>
          <a:xfrm>
            <a:off x="7216967" y="4785903"/>
            <a:ext cx="717600" cy="1276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endParaRPr sz="933"/>
          </a:p>
        </p:txBody>
      </p:sp>
      <p:sp>
        <p:nvSpPr>
          <p:cNvPr id="1802" name="Google Shape;1802;p49"/>
          <p:cNvSpPr/>
          <p:nvPr/>
        </p:nvSpPr>
        <p:spPr>
          <a:xfrm>
            <a:off x="5941400" y="5446869"/>
            <a:ext cx="717600" cy="127600"/>
          </a:xfrm>
          <a:prstGeom prst="rect">
            <a:avLst/>
          </a:prstGeom>
          <a:solidFill>
            <a:srgbClr val="CFE2F3"/>
          </a:solidFill>
          <a:ln w="19050" cap="flat" cmpd="sng">
            <a:solidFill>
              <a:srgbClr val="0B5394"/>
            </a:solidFill>
            <a:prstDash val="solid"/>
            <a:round/>
            <a:headEnd type="none" w="sm" len="sm"/>
            <a:tailEnd type="none" w="sm" len="sm"/>
          </a:ln>
        </p:spPr>
        <p:txBody>
          <a:bodyPr spcFirstLastPara="1" wrap="square" lIns="121900" tIns="121900" rIns="121900" bIns="121900" anchor="ctr" anchorCtr="0">
            <a:noAutofit/>
          </a:bodyPr>
          <a:lstStyle/>
          <a:p>
            <a:pPr algn="ctr">
              <a:lnSpc>
                <a:spcPct val="115000"/>
              </a:lnSpc>
            </a:pPr>
            <a:endParaRPr sz="933"/>
          </a:p>
        </p:txBody>
      </p:sp>
      <p:sp>
        <p:nvSpPr>
          <p:cNvPr id="1803" name="Google Shape;1803;p49"/>
          <p:cNvSpPr/>
          <p:nvPr/>
        </p:nvSpPr>
        <p:spPr>
          <a:xfrm>
            <a:off x="8645467" y="1445467"/>
            <a:ext cx="3210000" cy="1997060"/>
          </a:xfrm>
          <a:prstGeom prst="wedgeRoundRectCallout">
            <a:avLst>
              <a:gd name="adj1" fmla="val -67047"/>
              <a:gd name="adj2" fmla="val -8187"/>
              <a:gd name="adj3" fmla="val 0"/>
            </a:avLst>
          </a:prstGeom>
          <a:solidFill>
            <a:schemeClr val="lt1"/>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r>
              <a:rPr lang="en" sz="2400"/>
              <a:t>Has a global view of the network</a:t>
            </a:r>
            <a:endParaRPr sz="2400"/>
          </a:p>
          <a:p>
            <a:endParaRPr sz="2400"/>
          </a:p>
          <a:p>
            <a:r>
              <a:rPr lang="en" sz="2400"/>
              <a:t>Has direct control over the routers</a:t>
            </a:r>
            <a:endParaRPr sz="2400"/>
          </a:p>
        </p:txBody>
      </p:sp>
      <p:sp>
        <p:nvSpPr>
          <p:cNvPr id="1804" name="Google Shape;1804;p49"/>
          <p:cNvSpPr/>
          <p:nvPr/>
        </p:nvSpPr>
        <p:spPr>
          <a:xfrm>
            <a:off x="3623567" y="2152234"/>
            <a:ext cx="887639" cy="2615173"/>
          </a:xfrm>
          <a:custGeom>
            <a:avLst/>
            <a:gdLst/>
            <a:ahLst/>
            <a:cxnLst/>
            <a:rect l="l" t="t" r="r" b="b"/>
            <a:pathLst>
              <a:path w="44868" h="78794" extrusionOk="0">
                <a:moveTo>
                  <a:pt x="44868" y="0"/>
                </a:moveTo>
                <a:cubicBezTo>
                  <a:pt x="33846" y="1379"/>
                  <a:pt x="26731" y="13368"/>
                  <a:pt x="20063" y="22252"/>
                </a:cubicBezTo>
                <a:cubicBezTo>
                  <a:pt x="13689" y="30744"/>
                  <a:pt x="11022" y="41493"/>
                  <a:pt x="7295" y="51435"/>
                </a:cubicBezTo>
                <a:cubicBezTo>
                  <a:pt x="3982" y="60273"/>
                  <a:pt x="0" y="69356"/>
                  <a:pt x="0" y="78794"/>
                </a:cubicBezTo>
              </a:path>
            </a:pathLst>
          </a:custGeom>
          <a:noFill/>
          <a:ln w="19050" cap="flat" cmpd="sng">
            <a:solidFill>
              <a:srgbClr val="674EA7"/>
            </a:solidFill>
            <a:prstDash val="dash"/>
            <a:round/>
            <a:headEnd type="triangle" w="med" len="med"/>
            <a:tailEnd type="triangle" w="med" len="med"/>
          </a:ln>
        </p:spPr>
        <p:txBody>
          <a:bodyPr/>
          <a:lstStyle/>
          <a:p>
            <a:endParaRPr lang="en-US" sz="2400"/>
          </a:p>
        </p:txBody>
      </p:sp>
      <p:sp>
        <p:nvSpPr>
          <p:cNvPr id="1805" name="Google Shape;1805;p49"/>
          <p:cNvSpPr/>
          <p:nvPr/>
        </p:nvSpPr>
        <p:spPr>
          <a:xfrm>
            <a:off x="4891304" y="2578634"/>
            <a:ext cx="434600" cy="2213033"/>
          </a:xfrm>
          <a:custGeom>
            <a:avLst/>
            <a:gdLst/>
            <a:ahLst/>
            <a:cxnLst/>
            <a:rect l="l" t="t" r="r" b="b"/>
            <a:pathLst>
              <a:path w="13038" h="66391" extrusionOk="0">
                <a:moveTo>
                  <a:pt x="13038" y="0"/>
                </a:moveTo>
                <a:cubicBezTo>
                  <a:pt x="-2897" y="15935"/>
                  <a:pt x="270" y="43855"/>
                  <a:pt x="270" y="66391"/>
                </a:cubicBezTo>
              </a:path>
            </a:pathLst>
          </a:custGeom>
          <a:noFill/>
          <a:ln w="19050" cap="flat" cmpd="sng">
            <a:solidFill>
              <a:srgbClr val="674EA7"/>
            </a:solidFill>
            <a:prstDash val="dash"/>
            <a:round/>
            <a:headEnd type="triangle" w="med" len="med"/>
            <a:tailEnd type="triangle" w="med" len="med"/>
          </a:ln>
        </p:spPr>
        <p:txBody>
          <a:bodyPr/>
          <a:lstStyle/>
          <a:p>
            <a:endParaRPr lang="en-US" sz="2400"/>
          </a:p>
        </p:txBody>
      </p:sp>
      <p:sp>
        <p:nvSpPr>
          <p:cNvPr id="1806" name="Google Shape;1806;p49"/>
          <p:cNvSpPr/>
          <p:nvPr/>
        </p:nvSpPr>
        <p:spPr>
          <a:xfrm>
            <a:off x="5533631" y="2602968"/>
            <a:ext cx="363767" cy="1848233"/>
          </a:xfrm>
          <a:custGeom>
            <a:avLst/>
            <a:gdLst/>
            <a:ahLst/>
            <a:cxnLst/>
            <a:rect l="l" t="t" r="r" b="b"/>
            <a:pathLst>
              <a:path w="10913" h="55447" extrusionOk="0">
                <a:moveTo>
                  <a:pt x="3982" y="0"/>
                </a:moveTo>
                <a:cubicBezTo>
                  <a:pt x="-1482" y="13661"/>
                  <a:pt x="-1038" y="30181"/>
                  <a:pt x="3617" y="44139"/>
                </a:cubicBezTo>
                <a:cubicBezTo>
                  <a:pt x="5036" y="48394"/>
                  <a:pt x="6427" y="55447"/>
                  <a:pt x="10913" y="55447"/>
                </a:cubicBezTo>
              </a:path>
            </a:pathLst>
          </a:custGeom>
          <a:noFill/>
          <a:ln w="19050" cap="flat" cmpd="sng">
            <a:solidFill>
              <a:srgbClr val="674EA7"/>
            </a:solidFill>
            <a:prstDash val="dash"/>
            <a:round/>
            <a:headEnd type="triangle" w="med" len="med"/>
            <a:tailEnd type="triangle" w="med" len="med"/>
          </a:ln>
        </p:spPr>
        <p:txBody>
          <a:bodyPr/>
          <a:lstStyle/>
          <a:p>
            <a:endParaRPr lang="en-US" sz="2400"/>
          </a:p>
        </p:txBody>
      </p:sp>
      <p:sp>
        <p:nvSpPr>
          <p:cNvPr id="1807" name="Google Shape;1807;p49"/>
          <p:cNvSpPr/>
          <p:nvPr/>
        </p:nvSpPr>
        <p:spPr>
          <a:xfrm>
            <a:off x="6529701" y="2602967"/>
            <a:ext cx="407033" cy="2821000"/>
          </a:xfrm>
          <a:custGeom>
            <a:avLst/>
            <a:gdLst/>
            <a:ahLst/>
            <a:cxnLst/>
            <a:rect l="l" t="t" r="r" b="b"/>
            <a:pathLst>
              <a:path w="12211" h="84630" extrusionOk="0">
                <a:moveTo>
                  <a:pt x="2553" y="0"/>
                </a:moveTo>
                <a:cubicBezTo>
                  <a:pt x="4605" y="10257"/>
                  <a:pt x="11235" y="19483"/>
                  <a:pt x="12038" y="29912"/>
                </a:cubicBezTo>
                <a:cubicBezTo>
                  <a:pt x="12731" y="38913"/>
                  <a:pt x="9849" y="47879"/>
                  <a:pt x="9849" y="56907"/>
                </a:cubicBezTo>
                <a:cubicBezTo>
                  <a:pt x="9849" y="66714"/>
                  <a:pt x="8774" y="80249"/>
                  <a:pt x="0" y="84630"/>
                </a:cubicBezTo>
              </a:path>
            </a:pathLst>
          </a:custGeom>
          <a:noFill/>
          <a:ln w="19050" cap="flat" cmpd="sng">
            <a:solidFill>
              <a:srgbClr val="674EA7"/>
            </a:solidFill>
            <a:prstDash val="dash"/>
            <a:round/>
            <a:headEnd type="triangle" w="med" len="med"/>
            <a:tailEnd type="triangle" w="med" len="med"/>
          </a:ln>
        </p:spPr>
        <p:txBody>
          <a:bodyPr/>
          <a:lstStyle/>
          <a:p>
            <a:endParaRPr lang="en-US" sz="2400"/>
          </a:p>
        </p:txBody>
      </p:sp>
      <p:sp>
        <p:nvSpPr>
          <p:cNvPr id="1808" name="Google Shape;1808;p49"/>
          <p:cNvSpPr/>
          <p:nvPr/>
        </p:nvSpPr>
        <p:spPr>
          <a:xfrm>
            <a:off x="7133334" y="2547100"/>
            <a:ext cx="527185" cy="2256707"/>
          </a:xfrm>
          <a:custGeom>
            <a:avLst/>
            <a:gdLst/>
            <a:ahLst/>
            <a:cxnLst/>
            <a:rect l="l" t="t" r="r" b="b"/>
            <a:pathLst>
              <a:path w="26630" h="83171" extrusionOk="0">
                <a:moveTo>
                  <a:pt x="0" y="0"/>
                </a:moveTo>
                <a:cubicBezTo>
                  <a:pt x="3517" y="7032"/>
                  <a:pt x="8357" y="13321"/>
                  <a:pt x="12403" y="20063"/>
                </a:cubicBezTo>
                <a:cubicBezTo>
                  <a:pt x="23499" y="38553"/>
                  <a:pt x="26630" y="61607"/>
                  <a:pt x="26630" y="83171"/>
                </a:cubicBezTo>
              </a:path>
            </a:pathLst>
          </a:custGeom>
          <a:noFill/>
          <a:ln w="19050" cap="flat" cmpd="sng">
            <a:solidFill>
              <a:srgbClr val="674EA7"/>
            </a:solidFill>
            <a:prstDash val="dash"/>
            <a:round/>
            <a:headEnd type="triangle" w="med" len="med"/>
            <a:tailEnd type="triangle" w="med" len="med"/>
          </a:ln>
        </p:spPr>
        <p:txBody>
          <a:bodyPr/>
          <a:lstStyle/>
          <a:p>
            <a:endParaRPr lang="en-US" sz="2400"/>
          </a:p>
        </p:txBody>
      </p:sp>
      <p:sp>
        <p:nvSpPr>
          <p:cNvPr id="1809" name="Google Shape;1809;p49"/>
          <p:cNvSpPr/>
          <p:nvPr/>
        </p:nvSpPr>
        <p:spPr>
          <a:xfrm>
            <a:off x="415599" y="3138733"/>
            <a:ext cx="5107651" cy="919634"/>
          </a:xfrm>
          <a:prstGeom prst="wedgeRoundRectCallout">
            <a:avLst>
              <a:gd name="adj1" fmla="val 13004"/>
              <a:gd name="adj2" fmla="val 109909"/>
              <a:gd name="adj3" fmla="val 0"/>
            </a:avLst>
          </a:prstGeom>
          <a:solidFill>
            <a:schemeClr val="lt1"/>
          </a:solidFill>
          <a:ln w="19050" cap="flat" cmpd="sng">
            <a:solidFill>
              <a:srgbClr val="CC0000"/>
            </a:solidFill>
            <a:prstDash val="solid"/>
            <a:round/>
            <a:headEnd type="none" w="sm" len="sm"/>
            <a:tailEnd type="none" w="sm" len="sm"/>
          </a:ln>
        </p:spPr>
        <p:txBody>
          <a:bodyPr spcFirstLastPara="1" wrap="square" lIns="121900" tIns="121900" rIns="121900" bIns="121900" anchor="ctr" anchorCtr="0">
            <a:noAutofit/>
          </a:bodyPr>
          <a:lstStyle/>
          <a:p>
            <a:r>
              <a:rPr lang="en" sz="2200"/>
              <a:t>A control layer for local control tasks, e.g., communicating with the SDN controller.</a:t>
            </a:r>
            <a:endParaRPr sz="2200"/>
          </a:p>
        </p:txBody>
      </p:sp>
      <p:sp>
        <p:nvSpPr>
          <p:cNvPr id="3" name="Rectangle 2">
            <a:extLst>
              <a:ext uri="{FF2B5EF4-FFF2-40B4-BE49-F238E27FC236}">
                <a16:creationId xmlns:a16="http://schemas.microsoft.com/office/drawing/2014/main" id="{676BDECD-464F-46CC-8375-9BD5681340E2}"/>
              </a:ext>
            </a:extLst>
          </p:cNvPr>
          <p:cNvSpPr/>
          <p:nvPr/>
        </p:nvSpPr>
        <p:spPr>
          <a:xfrm>
            <a:off x="9301047" y="4624803"/>
            <a:ext cx="1779855" cy="1357868"/>
          </a:xfrm>
          <a:prstGeom prst="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20CD5571-22E2-5F96-8856-770449CDC86B}"/>
              </a:ext>
            </a:extLst>
          </p:cNvPr>
          <p:cNvSpPr txBox="1"/>
          <p:nvPr/>
        </p:nvSpPr>
        <p:spPr>
          <a:xfrm>
            <a:off x="9374829" y="4752683"/>
            <a:ext cx="1619230" cy="1107996"/>
          </a:xfrm>
          <a:prstGeom prst="rect">
            <a:avLst/>
          </a:prstGeom>
          <a:noFill/>
        </p:spPr>
        <p:txBody>
          <a:bodyPr wrap="square" rtlCol="0">
            <a:spAutoFit/>
          </a:bodyPr>
          <a:lstStyle/>
          <a:p>
            <a:r>
              <a:rPr lang="en-US" sz="2200"/>
              <a:t>Generalized forwarding tables</a:t>
            </a:r>
          </a:p>
        </p:txBody>
      </p:sp>
      <p:cxnSp>
        <p:nvCxnSpPr>
          <p:cNvPr id="6" name="Straight Arrow Connector 5">
            <a:extLst>
              <a:ext uri="{FF2B5EF4-FFF2-40B4-BE49-F238E27FC236}">
                <a16:creationId xmlns:a16="http://schemas.microsoft.com/office/drawing/2014/main" id="{C189C110-3064-4D43-D623-84E0869585C5}"/>
              </a:ext>
            </a:extLst>
          </p:cNvPr>
          <p:cNvCxnSpPr>
            <a:cxnSpLocks/>
          </p:cNvCxnSpPr>
          <p:nvPr/>
        </p:nvCxnSpPr>
        <p:spPr>
          <a:xfrm flipH="1" flipV="1">
            <a:off x="7984533" y="5342915"/>
            <a:ext cx="1295702" cy="325355"/>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9415591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5" name="TextBox 211">
            <a:extLst>
              <a:ext uri="{FF2B5EF4-FFF2-40B4-BE49-F238E27FC236}">
                <a16:creationId xmlns:a16="http://schemas.microsoft.com/office/drawing/2014/main" id="{2C6761C7-32A3-C042-BA94-67A59C155A65}"/>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 name="Group 3">
            <a:extLst>
              <a:ext uri="{FF2B5EF4-FFF2-40B4-BE49-F238E27FC236}">
                <a16:creationId xmlns:a16="http://schemas.microsoft.com/office/drawing/2014/main" id="{E7B75379-DB27-554B-9DBE-69FBF7DF9531}"/>
              </a:ext>
            </a:extLst>
          </p:cNvPr>
          <p:cNvGrpSpPr/>
          <p:nvPr/>
        </p:nvGrpSpPr>
        <p:grpSpPr>
          <a:xfrm>
            <a:off x="3414532" y="2789499"/>
            <a:ext cx="3842795" cy="2465405"/>
            <a:chOff x="3414532" y="2693870"/>
            <a:chExt cx="3842795" cy="2595759"/>
          </a:xfrm>
        </p:grpSpPr>
        <p:sp>
          <p:nvSpPr>
            <p:cNvPr id="2" name="Freeform 1">
              <a:extLst>
                <a:ext uri="{FF2B5EF4-FFF2-40B4-BE49-F238E27FC236}">
                  <a16:creationId xmlns:a16="http://schemas.microsoft.com/office/drawing/2014/main" id="{613A01DD-904D-064B-8DE2-4E17062C74CD}"/>
                </a:ext>
              </a:extLst>
            </p:cNvPr>
            <p:cNvSpPr/>
            <p:nvPr/>
          </p:nvSpPr>
          <p:spPr>
            <a:xfrm>
              <a:off x="3414532" y="2693870"/>
              <a:ext cx="3842795" cy="2040239"/>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0 w 3842795"/>
                <a:gd name="connsiteY0" fmla="*/ 3032 h 2040239"/>
                <a:gd name="connsiteX1" fmla="*/ 658002 w 3842795"/>
                <a:gd name="connsiteY1" fmla="*/ 119110 h 2040239"/>
                <a:gd name="connsiteX2" fmla="*/ 729205 w 3842795"/>
                <a:gd name="connsiteY2" fmla="*/ 1924429 h 2040239"/>
                <a:gd name="connsiteX3" fmla="*/ 3842795 w 3842795"/>
                <a:gd name="connsiteY3" fmla="*/ 1970727 h 2040239"/>
              </a:gdLst>
              <a:ahLst/>
              <a:cxnLst>
                <a:cxn ang="0">
                  <a:pos x="connsiteX0" y="connsiteY0"/>
                </a:cxn>
                <a:cxn ang="0">
                  <a:pos x="connsiteX1" y="connsiteY1"/>
                </a:cxn>
                <a:cxn ang="0">
                  <a:pos x="connsiteX2" y="connsiteY2"/>
                </a:cxn>
                <a:cxn ang="0">
                  <a:pos x="connsiteX3" y="connsiteY3"/>
                </a:cxn>
              </a:cxnLst>
              <a:rect l="l" t="t" r="r" b="b"/>
              <a:pathLst>
                <a:path w="3842795" h="2040239">
                  <a:moveTo>
                    <a:pt x="0" y="3032"/>
                  </a:moveTo>
                  <a:cubicBezTo>
                    <a:pt x="381965" y="14606"/>
                    <a:pt x="571192" y="-50652"/>
                    <a:pt x="658002" y="119110"/>
                  </a:cubicBezTo>
                  <a:cubicBezTo>
                    <a:pt x="744812" y="288872"/>
                    <a:pt x="538223" y="1604196"/>
                    <a:pt x="729205" y="1924429"/>
                  </a:cubicBezTo>
                  <a:cubicBezTo>
                    <a:pt x="844952" y="2152065"/>
                    <a:pt x="2812648" y="1974585"/>
                    <a:pt x="3842795" y="19707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60693DC-1998-254C-B9E5-C7A71AB73284}"/>
                </a:ext>
              </a:extLst>
            </p:cNvPr>
            <p:cNvSpPr/>
            <p:nvPr/>
          </p:nvSpPr>
          <p:spPr>
            <a:xfrm>
              <a:off x="5465338" y="4722802"/>
              <a:ext cx="823595" cy="566827"/>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Lst>
              <a:ahLst/>
              <a:cxnLst>
                <a:cxn ang="0">
                  <a:pos x="connsiteX0" y="connsiteY0"/>
                </a:cxn>
                <a:cxn ang="0">
                  <a:pos x="connsiteX1" y="connsiteY1"/>
                </a:cxn>
                <a:cxn ang="0">
                  <a:pos x="connsiteX2" y="connsiteY2"/>
                </a:cxn>
              </a:cxnLst>
              <a:rect l="l" t="t" r="r" b="b"/>
              <a:pathLst>
                <a:path w="823595" h="566827">
                  <a:moveTo>
                    <a:pt x="0" y="0"/>
                  </a:moveTo>
                  <a:cubicBezTo>
                    <a:pt x="281651" y="46299"/>
                    <a:pt x="669592" y="55668"/>
                    <a:pt x="784991" y="150139"/>
                  </a:cubicBezTo>
                  <a:cubicBezTo>
                    <a:pt x="900390" y="244610"/>
                    <a:pt x="723260" y="427931"/>
                    <a:pt x="692394" y="5668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53" name="Group 152">
            <a:extLst>
              <a:ext uri="{FF2B5EF4-FFF2-40B4-BE49-F238E27FC236}">
                <a16:creationId xmlns:a16="http://schemas.microsoft.com/office/drawing/2014/main" id="{D5AF5DDD-B170-394F-8F48-6826EE1FF293}"/>
              </a:ext>
            </a:extLst>
          </p:cNvPr>
          <p:cNvGrpSpPr/>
          <p:nvPr/>
        </p:nvGrpSpPr>
        <p:grpSpPr>
          <a:xfrm>
            <a:off x="4311464" y="1958381"/>
            <a:ext cx="3143235" cy="3158697"/>
            <a:chOff x="4114093" y="2303316"/>
            <a:chExt cx="3143235" cy="3158697"/>
          </a:xfrm>
        </p:grpSpPr>
        <p:sp>
          <p:nvSpPr>
            <p:cNvPr id="154" name="Freeform 153">
              <a:extLst>
                <a:ext uri="{FF2B5EF4-FFF2-40B4-BE49-F238E27FC236}">
                  <a16:creationId xmlns:a16="http://schemas.microsoft.com/office/drawing/2014/main" id="{E0602368-B8A0-CD42-B92A-525C411F9FD0}"/>
                </a:ext>
              </a:extLst>
            </p:cNvPr>
            <p:cNvSpPr/>
            <p:nvPr/>
          </p:nvSpPr>
          <p:spPr>
            <a:xfrm>
              <a:off x="4114093" y="2303316"/>
              <a:ext cx="3143235" cy="2416160"/>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68584 w 3182174"/>
                <a:gd name="connsiteY0" fmla="*/ 0 h 1909886"/>
                <a:gd name="connsiteX1" fmla="*/ 68584 w 3182174"/>
                <a:gd name="connsiteY1" fmla="*/ 1794076 h 1909886"/>
                <a:gd name="connsiteX2" fmla="*/ 3182174 w 3182174"/>
                <a:gd name="connsiteY2" fmla="*/ 1840374 h 1909886"/>
                <a:gd name="connsiteX0" fmla="*/ 71679 w 3181522"/>
                <a:gd name="connsiteY0" fmla="*/ 0 h 2430794"/>
                <a:gd name="connsiteX1" fmla="*/ 67932 w 3181522"/>
                <a:gd name="connsiteY1" fmla="*/ 2314984 h 2430794"/>
                <a:gd name="connsiteX2" fmla="*/ 3181522 w 3181522"/>
                <a:gd name="connsiteY2" fmla="*/ 2361282 h 2430794"/>
                <a:gd name="connsiteX0" fmla="*/ 92641 w 3202484"/>
                <a:gd name="connsiteY0" fmla="*/ 0 h 2430794"/>
                <a:gd name="connsiteX1" fmla="*/ 88894 w 3202484"/>
                <a:gd name="connsiteY1" fmla="*/ 2314984 h 2430794"/>
                <a:gd name="connsiteX2" fmla="*/ 3202484 w 3202484"/>
                <a:gd name="connsiteY2" fmla="*/ 2361282 h 2430794"/>
                <a:gd name="connsiteX0" fmla="*/ 88354 w 3198197"/>
                <a:gd name="connsiteY0" fmla="*/ 0 h 2430794"/>
                <a:gd name="connsiteX1" fmla="*/ 84607 w 3198197"/>
                <a:gd name="connsiteY1" fmla="*/ 2314984 h 2430794"/>
                <a:gd name="connsiteX2" fmla="*/ 3198197 w 3198197"/>
                <a:gd name="connsiteY2" fmla="*/ 2361282 h 2430794"/>
                <a:gd name="connsiteX0" fmla="*/ 18407 w 3128250"/>
                <a:gd name="connsiteY0" fmla="*/ 0 h 2430794"/>
                <a:gd name="connsiteX1" fmla="*/ 14660 w 3128250"/>
                <a:gd name="connsiteY1" fmla="*/ 2314984 h 2430794"/>
                <a:gd name="connsiteX2" fmla="*/ 3128250 w 3128250"/>
                <a:gd name="connsiteY2" fmla="*/ 2361282 h 2430794"/>
                <a:gd name="connsiteX0" fmla="*/ 33392 w 3143235"/>
                <a:gd name="connsiteY0" fmla="*/ 0 h 2430794"/>
                <a:gd name="connsiteX1" fmla="*/ 29645 w 3143235"/>
                <a:gd name="connsiteY1" fmla="*/ 2314984 h 2430794"/>
                <a:gd name="connsiteX2" fmla="*/ 3143235 w 3143235"/>
                <a:gd name="connsiteY2" fmla="*/ 2361282 h 2430794"/>
                <a:gd name="connsiteX0" fmla="*/ 33392 w 3143235"/>
                <a:gd name="connsiteY0" fmla="*/ 0 h 2416160"/>
                <a:gd name="connsiteX1" fmla="*/ 29645 w 3143235"/>
                <a:gd name="connsiteY1" fmla="*/ 2314984 h 2416160"/>
                <a:gd name="connsiteX2" fmla="*/ 3143235 w 3143235"/>
                <a:gd name="connsiteY2" fmla="*/ 2361282 h 2416160"/>
              </a:gdLst>
              <a:ahLst/>
              <a:cxnLst>
                <a:cxn ang="0">
                  <a:pos x="connsiteX0" y="connsiteY0"/>
                </a:cxn>
                <a:cxn ang="0">
                  <a:pos x="connsiteX1" y="connsiteY1"/>
                </a:cxn>
                <a:cxn ang="0">
                  <a:pos x="connsiteX2" y="connsiteY2"/>
                </a:cxn>
              </a:cxnLst>
              <a:rect l="l" t="t" r="r" b="b"/>
              <a:pathLst>
                <a:path w="3143235" h="2416160">
                  <a:moveTo>
                    <a:pt x="33392" y="0"/>
                  </a:moveTo>
                  <a:cubicBezTo>
                    <a:pt x="30261" y="244713"/>
                    <a:pt x="-37668" y="2215855"/>
                    <a:pt x="29645" y="2314984"/>
                  </a:cubicBezTo>
                  <a:cubicBezTo>
                    <a:pt x="175372" y="2508892"/>
                    <a:pt x="2113088" y="2365140"/>
                    <a:pt x="3143235" y="2361282"/>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FF9A32E-928F-F942-9F0C-5672DDB128E8}"/>
                </a:ext>
              </a:extLst>
            </p:cNvPr>
            <p:cNvSpPr/>
            <p:nvPr/>
          </p:nvSpPr>
          <p:spPr>
            <a:xfrm>
              <a:off x="4906955" y="4715304"/>
              <a:ext cx="814542" cy="746709"/>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 name="connsiteX0" fmla="*/ 0 w 811579"/>
                <a:gd name="connsiteY0" fmla="*/ 0 h 746709"/>
                <a:gd name="connsiteX1" fmla="*/ 784991 w 811579"/>
                <a:gd name="connsiteY1" fmla="*/ 150139 h 746709"/>
                <a:gd name="connsiteX2" fmla="*/ 624939 w 811579"/>
                <a:gd name="connsiteY2" fmla="*/ 746709 h 746709"/>
                <a:gd name="connsiteX0" fmla="*/ 0 w 814542"/>
                <a:gd name="connsiteY0" fmla="*/ 0 h 746709"/>
                <a:gd name="connsiteX1" fmla="*/ 784991 w 814542"/>
                <a:gd name="connsiteY1" fmla="*/ 150139 h 746709"/>
                <a:gd name="connsiteX2" fmla="*/ 624939 w 814542"/>
                <a:gd name="connsiteY2" fmla="*/ 746709 h 746709"/>
              </a:gdLst>
              <a:ahLst/>
              <a:cxnLst>
                <a:cxn ang="0">
                  <a:pos x="connsiteX0" y="connsiteY0"/>
                </a:cxn>
                <a:cxn ang="0">
                  <a:pos x="connsiteX1" y="connsiteY1"/>
                </a:cxn>
                <a:cxn ang="0">
                  <a:pos x="connsiteX2" y="connsiteY2"/>
                </a:cxn>
              </a:cxnLst>
              <a:rect l="l" t="t" r="r" b="b"/>
              <a:pathLst>
                <a:path w="814542" h="746709">
                  <a:moveTo>
                    <a:pt x="0" y="0"/>
                  </a:moveTo>
                  <a:cubicBezTo>
                    <a:pt x="281651" y="46299"/>
                    <a:pt x="680835" y="25688"/>
                    <a:pt x="784991" y="150139"/>
                  </a:cubicBezTo>
                  <a:cubicBezTo>
                    <a:pt x="889147" y="274590"/>
                    <a:pt x="689533" y="604065"/>
                    <a:pt x="624939" y="746709"/>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136475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dissolve">
                                      <p:cBhvr>
                                        <p:cTn id="7" dur="500"/>
                                        <p:tgtEl>
                                          <p:spTgt spid="3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153"/>
                                        </p:tgtEl>
                                        <p:attrNameLst>
                                          <p:attrName>style.visibility</p:attrName>
                                        </p:attrNameLst>
                                      </p:cBhvr>
                                      <p:to>
                                        <p:strVal val="visible"/>
                                      </p:to>
                                    </p:set>
                                    <p:animEffect transition="in" filter="wipe(up)">
                                      <p:cBhvr>
                                        <p:cTn id="16"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a:t>OpenFlow example</a:t>
            </a:r>
          </a:p>
        </p:txBody>
      </p:sp>
      <p:grpSp>
        <p:nvGrpSpPr>
          <p:cNvPr id="164" name="Group 163">
            <a:extLst>
              <a:ext uri="{FF2B5EF4-FFF2-40B4-BE49-F238E27FC236}">
                <a16:creationId xmlns:a16="http://schemas.microsoft.com/office/drawing/2014/main" id="{813B4B83-D366-B94A-8C94-49B980456E78}"/>
              </a:ext>
            </a:extLst>
          </p:cNvPr>
          <p:cNvGrpSpPr>
            <a:grpSpLocks/>
          </p:cNvGrpSpPr>
          <p:nvPr/>
        </p:nvGrpSpPr>
        <p:grpSpPr bwMode="auto">
          <a:xfrm>
            <a:off x="1022483" y="1382918"/>
            <a:ext cx="2997200" cy="1262063"/>
            <a:chOff x="637575" y="1263648"/>
            <a:chExt cx="2998252" cy="1261939"/>
          </a:xfrm>
        </p:grpSpPr>
        <p:sp>
          <p:nvSpPr>
            <p:cNvPr id="165" name="Freeform 164">
              <a:extLst>
                <a:ext uri="{FF2B5EF4-FFF2-40B4-BE49-F238E27FC236}">
                  <a16:creationId xmlns:a16="http://schemas.microsoft.com/office/drawing/2014/main" id="{ACD02010-E599-EB48-B3B6-DCDB11306619}"/>
                </a:ext>
              </a:extLst>
            </p:cNvPr>
            <p:cNvSpPr/>
            <p:nvPr/>
          </p:nvSpPr>
          <p:spPr>
            <a:xfrm flipV="1">
              <a:off x="678864" y="2160498"/>
              <a:ext cx="2956963" cy="36508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3018 w 2975668"/>
                <a:gd name="connsiteY0" fmla="*/ 443744 h 443744"/>
                <a:gd name="connsiteX1" fmla="*/ 2225518 w 2975668"/>
                <a:gd name="connsiteY1" fmla="*/ 210910 h 443744"/>
                <a:gd name="connsiteX2" fmla="*/ 2957279 w 2975668"/>
                <a:gd name="connsiteY2" fmla="*/ 79158 h 443744"/>
                <a:gd name="connsiteX3" fmla="*/ 2754685 w 2975668"/>
                <a:gd name="connsiteY3" fmla="*/ 20410 h 443744"/>
                <a:gd name="connsiteX4" fmla="*/ 2747322 w 2975668"/>
                <a:gd name="connsiteY4" fmla="*/ 436381 h 443744"/>
                <a:gd name="connsiteX5" fmla="*/ 3018 w 2975668"/>
                <a:gd name="connsiteY5" fmla="*/ 443744 h 443744"/>
                <a:gd name="connsiteX0" fmla="*/ 3018 w 2957279"/>
                <a:gd name="connsiteY0" fmla="*/ 454405 h 454405"/>
                <a:gd name="connsiteX1" fmla="*/ 2225518 w 2957279"/>
                <a:gd name="connsiteY1" fmla="*/ 221571 h 454405"/>
                <a:gd name="connsiteX2" fmla="*/ 2957279 w 2957279"/>
                <a:gd name="connsiteY2" fmla="*/ 89819 h 454405"/>
                <a:gd name="connsiteX3" fmla="*/ 2754685 w 2957279"/>
                <a:gd name="connsiteY3" fmla="*/ 31071 h 454405"/>
                <a:gd name="connsiteX4" fmla="*/ 2747322 w 2957279"/>
                <a:gd name="connsiteY4" fmla="*/ 447042 h 454405"/>
                <a:gd name="connsiteX5" fmla="*/ 3018 w 2957279"/>
                <a:gd name="connsiteY5" fmla="*/ 454405 h 454405"/>
                <a:gd name="connsiteX0" fmla="*/ 3018 w 2957279"/>
                <a:gd name="connsiteY0" fmla="*/ 496161 h 496161"/>
                <a:gd name="connsiteX1" fmla="*/ 2225518 w 2957279"/>
                <a:gd name="connsiteY1" fmla="*/ 263327 h 496161"/>
                <a:gd name="connsiteX2" fmla="*/ 2957279 w 2957279"/>
                <a:gd name="connsiteY2" fmla="*/ 131575 h 496161"/>
                <a:gd name="connsiteX3" fmla="*/ 2754685 w 2957279"/>
                <a:gd name="connsiteY3" fmla="*/ 7282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364586 h 364586"/>
                <a:gd name="connsiteX1" fmla="*/ 2225518 w 2957279"/>
                <a:gd name="connsiteY1" fmla="*/ 131752 h 364586"/>
                <a:gd name="connsiteX2" fmla="*/ 2957279 w 2957279"/>
                <a:gd name="connsiteY2" fmla="*/ 0 h 364586"/>
                <a:gd name="connsiteX3" fmla="*/ 2780603 w 2957279"/>
                <a:gd name="connsiteY3" fmla="*/ 138232 h 364586"/>
                <a:gd name="connsiteX4" fmla="*/ 2747322 w 2957279"/>
                <a:gd name="connsiteY4" fmla="*/ 357223 h 364586"/>
                <a:gd name="connsiteX5" fmla="*/ 3018 w 2957279"/>
                <a:gd name="connsiteY5" fmla="*/ 364586 h 36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279" h="364586">
                  <a:moveTo>
                    <a:pt x="3018" y="364586"/>
                  </a:moveTo>
                  <a:cubicBezTo>
                    <a:pt x="-83949" y="327008"/>
                    <a:pt x="1733141" y="192516"/>
                    <a:pt x="2225518" y="131752"/>
                  </a:cubicBezTo>
                  <a:cubicBezTo>
                    <a:pt x="2717895" y="70988"/>
                    <a:pt x="2402554" y="114689"/>
                    <a:pt x="2957279" y="0"/>
                  </a:cubicBezTo>
                  <a:cubicBezTo>
                    <a:pt x="2832942" y="71922"/>
                    <a:pt x="2815596" y="78695"/>
                    <a:pt x="2780603" y="138232"/>
                  </a:cubicBezTo>
                  <a:cubicBezTo>
                    <a:pt x="2745610" y="197769"/>
                    <a:pt x="2727394" y="213043"/>
                    <a:pt x="2747322" y="357223"/>
                  </a:cubicBezTo>
                  <a:lnTo>
                    <a:pt x="3018" y="364586"/>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166" name="Group 188">
              <a:extLst>
                <a:ext uri="{FF2B5EF4-FFF2-40B4-BE49-F238E27FC236}">
                  <a16:creationId xmlns:a16="http://schemas.microsoft.com/office/drawing/2014/main" id="{7169F7BD-A4EF-8644-A9EF-A93FF9BE128E}"/>
                </a:ext>
              </a:extLst>
            </p:cNvPr>
            <p:cNvGrpSpPr>
              <a:grpSpLocks/>
            </p:cNvGrpSpPr>
            <p:nvPr/>
          </p:nvGrpSpPr>
          <p:grpSpPr bwMode="auto">
            <a:xfrm>
              <a:off x="637575" y="1263648"/>
              <a:ext cx="2833213" cy="916517"/>
              <a:chOff x="-994833" y="4042832"/>
              <a:chExt cx="2833213" cy="916517"/>
            </a:xfrm>
          </p:grpSpPr>
          <p:sp>
            <p:nvSpPr>
              <p:cNvPr id="167" name="Rectangle 166">
                <a:extLst>
                  <a:ext uri="{FF2B5EF4-FFF2-40B4-BE49-F238E27FC236}">
                    <a16:creationId xmlns:a16="http://schemas.microsoft.com/office/drawing/2014/main" id="{6364FE24-1DE6-C74F-90F6-CFF0084730F0}"/>
                  </a:ext>
                </a:extLst>
              </p:cNvPr>
              <p:cNvSpPr/>
              <p:nvPr/>
            </p:nvSpPr>
            <p:spPr bwMode="auto">
              <a:xfrm>
                <a:off x="-977364" y="4042832"/>
                <a:ext cx="2775924" cy="915898"/>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18900000" algn="b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68" name="TextBox 190">
                <a:extLst>
                  <a:ext uri="{FF2B5EF4-FFF2-40B4-BE49-F238E27FC236}">
                    <a16:creationId xmlns:a16="http://schemas.microsoft.com/office/drawing/2014/main" id="{540FEA27-AD33-4044-81AD-CF716A1FF876}"/>
                  </a:ext>
                </a:extLst>
              </p:cNvPr>
              <p:cNvSpPr txBox="1">
                <a:spLocks noChangeArrowheads="1"/>
              </p:cNvSpPr>
              <p:nvPr/>
            </p:nvSpPr>
            <p:spPr bwMode="auto">
              <a:xfrm>
                <a:off x="-931177" y="4360336"/>
                <a:ext cx="1646504"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Src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a:t>
                </a:r>
              </a:p>
            </p:txBody>
          </p:sp>
          <p:sp>
            <p:nvSpPr>
              <p:cNvPr id="169" name="TextBox 191">
                <a:extLst>
                  <a:ext uri="{FF2B5EF4-FFF2-40B4-BE49-F238E27FC236}">
                    <a16:creationId xmlns:a16="http://schemas.microsoft.com/office/drawing/2014/main" id="{D2577434-6BA4-AE44-ACF1-5B69C95D5167}"/>
                  </a:ext>
                </a:extLst>
              </p:cNvPr>
              <p:cNvSpPr txBox="1">
                <a:spLocks noChangeArrowheads="1"/>
              </p:cNvSpPr>
              <p:nvPr/>
            </p:nvSpPr>
            <p:spPr bwMode="auto">
              <a:xfrm>
                <a:off x="718763" y="449156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70" name="Straight Connector 192">
                <a:extLst>
                  <a:ext uri="{FF2B5EF4-FFF2-40B4-BE49-F238E27FC236}">
                    <a16:creationId xmlns:a16="http://schemas.microsoft.com/office/drawing/2014/main" id="{47602C76-A801-A84B-A17C-6345DC6FB5B0}"/>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1" name="TextBox 193">
                <a:extLst>
                  <a:ext uri="{FF2B5EF4-FFF2-40B4-BE49-F238E27FC236}">
                    <a16:creationId xmlns:a16="http://schemas.microsoft.com/office/drawing/2014/main" id="{C270C9C1-7B31-B54E-B3E6-DE4F3E9197C6}"/>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72" name="TextBox 194">
                <a:extLst>
                  <a:ext uri="{FF2B5EF4-FFF2-40B4-BE49-F238E27FC236}">
                    <a16:creationId xmlns:a16="http://schemas.microsoft.com/office/drawing/2014/main" id="{249B4475-B1D3-5A4E-B579-2BDCB2E1CC83}"/>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73" name="Straight Connector 195">
                <a:extLst>
                  <a:ext uri="{FF2B5EF4-FFF2-40B4-BE49-F238E27FC236}">
                    <a16:creationId xmlns:a16="http://schemas.microsoft.com/office/drawing/2014/main" id="{19682459-1A7B-1749-8325-B95C9F950F77}"/>
                  </a:ext>
                </a:extLst>
              </p:cNvPr>
              <p:cNvCxnSpPr>
                <a:cxnSpLocks noChangeShapeType="1"/>
              </p:cNvCxnSpPr>
              <p:nvPr/>
            </p:nvCxnSpPr>
            <p:spPr bwMode="auto">
              <a:xfrm>
                <a:off x="738264" y="4049182"/>
                <a:ext cx="1" cy="90487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4" name="Group 173">
            <a:extLst>
              <a:ext uri="{FF2B5EF4-FFF2-40B4-BE49-F238E27FC236}">
                <a16:creationId xmlns:a16="http://schemas.microsoft.com/office/drawing/2014/main" id="{4480A4ED-7EF1-B844-9E8D-5FC6F2A7E450}"/>
              </a:ext>
            </a:extLst>
          </p:cNvPr>
          <p:cNvGrpSpPr>
            <a:grpSpLocks/>
          </p:cNvGrpSpPr>
          <p:nvPr/>
        </p:nvGrpSpPr>
        <p:grpSpPr bwMode="auto">
          <a:xfrm>
            <a:off x="6340608" y="4510088"/>
            <a:ext cx="2894013" cy="2022475"/>
            <a:chOff x="5956617" y="4509743"/>
            <a:chExt cx="2893901" cy="2022127"/>
          </a:xfrm>
        </p:grpSpPr>
        <p:sp>
          <p:nvSpPr>
            <p:cNvPr id="175" name="Freeform 174">
              <a:extLst>
                <a:ext uri="{FF2B5EF4-FFF2-40B4-BE49-F238E27FC236}">
                  <a16:creationId xmlns:a16="http://schemas.microsoft.com/office/drawing/2014/main" id="{B80A1654-F65B-9F4D-A9D7-45648B255D1A}"/>
                </a:ext>
              </a:extLst>
            </p:cNvPr>
            <p:cNvSpPr/>
            <p:nvPr/>
          </p:nvSpPr>
          <p:spPr>
            <a:xfrm flipH="1">
              <a:off x="5956617" y="4509743"/>
              <a:ext cx="2838340" cy="63012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979 w 2839117"/>
                <a:gd name="connsiteY0" fmla="*/ 630630 h 630630"/>
                <a:gd name="connsiteX1" fmla="*/ 2225479 w 2839117"/>
                <a:gd name="connsiteY1" fmla="*/ 397796 h 630630"/>
                <a:gd name="connsiteX2" fmla="*/ 2808948 w 2839117"/>
                <a:gd name="connsiteY2" fmla="*/ 4836 h 630630"/>
                <a:gd name="connsiteX3" fmla="*/ 2754646 w 2839117"/>
                <a:gd name="connsiteY3" fmla="*/ 207296 h 630630"/>
                <a:gd name="connsiteX4" fmla="*/ 2747283 w 2839117"/>
                <a:gd name="connsiteY4" fmla="*/ 623267 h 630630"/>
                <a:gd name="connsiteX5" fmla="*/ 2979 w 2839117"/>
                <a:gd name="connsiteY5" fmla="*/ 630630 h 63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9117" h="630630">
                  <a:moveTo>
                    <a:pt x="2979" y="630630"/>
                  </a:moveTo>
                  <a:cubicBezTo>
                    <a:pt x="-83988" y="593052"/>
                    <a:pt x="1757818" y="502095"/>
                    <a:pt x="2225479" y="397796"/>
                  </a:cubicBezTo>
                  <a:cubicBezTo>
                    <a:pt x="2693140" y="293497"/>
                    <a:pt x="2720754" y="36586"/>
                    <a:pt x="2808948" y="4836"/>
                  </a:cubicBezTo>
                  <a:cubicBezTo>
                    <a:pt x="2897142" y="-26914"/>
                    <a:pt x="2764923" y="104224"/>
                    <a:pt x="2754646" y="207296"/>
                  </a:cubicBezTo>
                  <a:cubicBezTo>
                    <a:pt x="2744369" y="310368"/>
                    <a:pt x="2727355" y="479087"/>
                    <a:pt x="2747283" y="623267"/>
                  </a:cubicBezTo>
                  <a:lnTo>
                    <a:pt x="2979" y="630630"/>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176" name="Group 197">
              <a:extLst>
                <a:ext uri="{FF2B5EF4-FFF2-40B4-BE49-F238E27FC236}">
                  <a16:creationId xmlns:a16="http://schemas.microsoft.com/office/drawing/2014/main" id="{824D868E-4454-2F4C-8FD8-5F6E1E36AF40}"/>
                </a:ext>
              </a:extLst>
            </p:cNvPr>
            <p:cNvGrpSpPr>
              <a:grpSpLocks/>
            </p:cNvGrpSpPr>
            <p:nvPr/>
          </p:nvGrpSpPr>
          <p:grpSpPr bwMode="auto">
            <a:xfrm>
              <a:off x="6031592" y="5137149"/>
              <a:ext cx="2818926" cy="1394721"/>
              <a:chOff x="-999973" y="4042833"/>
              <a:chExt cx="2818926" cy="1394721"/>
            </a:xfrm>
          </p:grpSpPr>
          <p:sp>
            <p:nvSpPr>
              <p:cNvPr id="177" name="Rectangle 176">
                <a:extLst>
                  <a:ext uri="{FF2B5EF4-FFF2-40B4-BE49-F238E27FC236}">
                    <a16:creationId xmlns:a16="http://schemas.microsoft.com/office/drawing/2014/main" id="{9AEE2DF9-71FE-BC4F-8EB6-54F7F0FD3D3A}"/>
                  </a:ext>
                </a:extLst>
              </p:cNvPr>
              <p:cNvSpPr/>
              <p:nvPr/>
            </p:nvSpPr>
            <p:spPr bwMode="auto">
              <a:xfrm>
                <a:off x="-978114" y="4042381"/>
                <a:ext cx="2778018" cy="1344382"/>
              </a:xfrm>
              <a:prstGeom prst="rect">
                <a:avLst/>
              </a:prstGeom>
              <a:solidFill>
                <a:schemeClr val="bg1">
                  <a:lumMod val="95000"/>
                </a:schemeClr>
              </a:solidFill>
              <a:ln w="9525" cap="flat" cmpd="sng" algn="ctr">
                <a:solidFill>
                  <a:schemeClr val="tx1">
                    <a:lumMod val="50000"/>
                    <a:lumOff val="50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78" name="TextBox 199">
                <a:extLst>
                  <a:ext uri="{FF2B5EF4-FFF2-40B4-BE49-F238E27FC236}">
                    <a16:creationId xmlns:a16="http://schemas.microsoft.com/office/drawing/2014/main" id="{542445C6-6EF0-1C4B-A1EA-869135523E05}"/>
                  </a:ext>
                </a:extLst>
              </p:cNvPr>
              <p:cNvSpPr txBox="1">
                <a:spLocks noChangeArrowheads="1"/>
              </p:cNvSpPr>
              <p:nvPr/>
            </p:nvSpPr>
            <p:spPr bwMode="auto">
              <a:xfrm>
                <a:off x="-999973" y="4360336"/>
                <a:ext cx="171503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10.2.0.4</a:t>
                </a:r>
              </a:p>
            </p:txBody>
          </p:sp>
          <p:sp>
            <p:nvSpPr>
              <p:cNvPr id="179" name="TextBox 200">
                <a:extLst>
                  <a:ext uri="{FF2B5EF4-FFF2-40B4-BE49-F238E27FC236}">
                    <a16:creationId xmlns:a16="http://schemas.microsoft.com/office/drawing/2014/main" id="{A6E954E4-BF8A-3A40-A762-B6BEE7AEF62A}"/>
                  </a:ext>
                </a:extLst>
              </p:cNvPr>
              <p:cNvSpPr txBox="1">
                <a:spLocks noChangeArrowheads="1"/>
              </p:cNvSpPr>
              <p:nvPr/>
            </p:nvSpPr>
            <p:spPr bwMode="auto">
              <a:xfrm>
                <a:off x="671327" y="4474229"/>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80" name="Straight Connector 201">
                <a:extLst>
                  <a:ext uri="{FF2B5EF4-FFF2-40B4-BE49-F238E27FC236}">
                    <a16:creationId xmlns:a16="http://schemas.microsoft.com/office/drawing/2014/main" id="{A752B4ED-0C1F-4940-AAC0-63E8ACFA2ADB}"/>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1" name="TextBox 202">
                <a:extLst>
                  <a:ext uri="{FF2B5EF4-FFF2-40B4-BE49-F238E27FC236}">
                    <a16:creationId xmlns:a16="http://schemas.microsoft.com/office/drawing/2014/main" id="{4CA61839-5823-3549-9DCB-FE8DCC36D1E7}"/>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82" name="TextBox 203">
                <a:extLst>
                  <a:ext uri="{FF2B5EF4-FFF2-40B4-BE49-F238E27FC236}">
                    <a16:creationId xmlns:a16="http://schemas.microsoft.com/office/drawing/2014/main" id="{7514D657-EC53-9E4C-B66E-1C5E795ADCF4}"/>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83" name="Straight Connector 204">
                <a:extLst>
                  <a:ext uri="{FF2B5EF4-FFF2-40B4-BE49-F238E27FC236}">
                    <a16:creationId xmlns:a16="http://schemas.microsoft.com/office/drawing/2014/main" id="{E25402CA-C61C-E345-A963-3280E2783401}"/>
                  </a:ext>
                </a:extLst>
              </p:cNvPr>
              <p:cNvCxnSpPr>
                <a:cxnSpLocks noChangeShapeType="1"/>
              </p:cNvCxnSpPr>
              <p:nvPr/>
            </p:nvCxnSpPr>
            <p:spPr bwMode="auto">
              <a:xfrm>
                <a:off x="660503" y="4042833"/>
                <a:ext cx="4690" cy="134946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205">
                <a:extLst>
                  <a:ext uri="{FF2B5EF4-FFF2-40B4-BE49-F238E27FC236}">
                    <a16:creationId xmlns:a16="http://schemas.microsoft.com/office/drawing/2014/main" id="{0C898F1E-139E-564D-BCAD-5508B13EB6CA}"/>
                  </a:ext>
                </a:extLst>
              </p:cNvPr>
              <p:cNvCxnSpPr>
                <a:cxnSpLocks noChangeShapeType="1"/>
              </p:cNvCxnSpPr>
              <p:nvPr/>
            </p:nvCxnSpPr>
            <p:spPr bwMode="auto">
              <a:xfrm>
                <a:off x="-975047" y="4896787"/>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 name="TextBox 206">
                <a:extLst>
                  <a:ext uri="{FF2B5EF4-FFF2-40B4-BE49-F238E27FC236}">
                    <a16:creationId xmlns:a16="http://schemas.microsoft.com/office/drawing/2014/main" id="{090CAD62-F5C2-AC4D-8F08-9E4D42050550}"/>
                  </a:ext>
                </a:extLst>
              </p:cNvPr>
              <p:cNvSpPr txBox="1">
                <a:spLocks noChangeArrowheads="1"/>
              </p:cNvSpPr>
              <p:nvPr/>
            </p:nvSpPr>
            <p:spPr bwMode="auto">
              <a:xfrm>
                <a:off x="670712" y="497344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grpSp>
      </p:grpSp>
      <p:grpSp>
        <p:nvGrpSpPr>
          <p:cNvPr id="186" name="Group 185">
            <a:extLst>
              <a:ext uri="{FF2B5EF4-FFF2-40B4-BE49-F238E27FC236}">
                <a16:creationId xmlns:a16="http://schemas.microsoft.com/office/drawing/2014/main" id="{9E9352B8-0B71-B84D-8238-807CCAC1D461}"/>
              </a:ext>
            </a:extLst>
          </p:cNvPr>
          <p:cNvGrpSpPr>
            <a:grpSpLocks/>
          </p:cNvGrpSpPr>
          <p:nvPr/>
        </p:nvGrpSpPr>
        <p:grpSpPr bwMode="auto">
          <a:xfrm>
            <a:off x="971683" y="4398137"/>
            <a:ext cx="3089275" cy="2001837"/>
            <a:chOff x="587526" y="4569769"/>
            <a:chExt cx="3089750" cy="2002482"/>
          </a:xfrm>
        </p:grpSpPr>
        <p:sp>
          <p:nvSpPr>
            <p:cNvPr id="187" name="Freeform 186">
              <a:extLst>
                <a:ext uri="{FF2B5EF4-FFF2-40B4-BE49-F238E27FC236}">
                  <a16:creationId xmlns:a16="http://schemas.microsoft.com/office/drawing/2014/main" id="{1A6E741D-821B-5E4E-B022-0D497A8BED90}"/>
                </a:ext>
              </a:extLst>
            </p:cNvPr>
            <p:cNvSpPr/>
            <p:nvPr/>
          </p:nvSpPr>
          <p:spPr>
            <a:xfrm>
              <a:off x="631983" y="4569769"/>
              <a:ext cx="3045293" cy="849586"/>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5074" h="848898">
                  <a:moveTo>
                    <a:pt x="2799" y="848898"/>
                  </a:moveTo>
                  <a:cubicBezTo>
                    <a:pt x="-84168" y="811320"/>
                    <a:pt x="1881874" y="743370"/>
                    <a:pt x="2225299" y="616064"/>
                  </a:cubicBezTo>
                  <a:cubicBezTo>
                    <a:pt x="2568724" y="488758"/>
                    <a:pt x="2941438" y="33981"/>
                    <a:pt x="3029632" y="2231"/>
                  </a:cubicBezTo>
                  <a:cubicBezTo>
                    <a:pt x="3117826" y="-29519"/>
                    <a:pt x="2801554" y="285680"/>
                    <a:pt x="2754466" y="425564"/>
                  </a:cubicBezTo>
                  <a:cubicBezTo>
                    <a:pt x="2707378" y="565448"/>
                    <a:pt x="2727175" y="697355"/>
                    <a:pt x="2747103" y="841535"/>
                  </a:cubicBezTo>
                  <a:lnTo>
                    <a:pt x="2799" y="848898"/>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188" name="Group 50">
              <a:extLst>
                <a:ext uri="{FF2B5EF4-FFF2-40B4-BE49-F238E27FC236}">
                  <a16:creationId xmlns:a16="http://schemas.microsoft.com/office/drawing/2014/main" id="{BE1DE1B9-E78B-9240-B4C1-CDE0143B5E84}"/>
                </a:ext>
              </a:extLst>
            </p:cNvPr>
            <p:cNvGrpSpPr>
              <a:grpSpLocks/>
            </p:cNvGrpSpPr>
            <p:nvPr/>
          </p:nvGrpSpPr>
          <p:grpSpPr bwMode="auto">
            <a:xfrm>
              <a:off x="587526" y="5408083"/>
              <a:ext cx="2799140" cy="1164168"/>
              <a:chOff x="-999973" y="4042832"/>
              <a:chExt cx="2799140" cy="1164168"/>
            </a:xfrm>
          </p:grpSpPr>
          <p:sp>
            <p:nvSpPr>
              <p:cNvPr id="189" name="Rectangle 188">
                <a:extLst>
                  <a:ext uri="{FF2B5EF4-FFF2-40B4-BE49-F238E27FC236}">
                    <a16:creationId xmlns:a16="http://schemas.microsoft.com/office/drawing/2014/main" id="{2AB812EA-84E0-364C-BF4E-C310D6EE648D}"/>
                  </a:ext>
                </a:extLst>
              </p:cNvPr>
              <p:cNvSpPr/>
              <p:nvPr/>
            </p:nvSpPr>
            <p:spPr bwMode="auto">
              <a:xfrm>
                <a:off x="-977745" y="4042988"/>
                <a:ext cx="2776965" cy="1164012"/>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90" name="TextBox 8">
                <a:extLst>
                  <a:ext uri="{FF2B5EF4-FFF2-40B4-BE49-F238E27FC236}">
                    <a16:creationId xmlns:a16="http://schemas.microsoft.com/office/drawing/2014/main" id="{4B4E36AE-BDA7-784C-B123-CD19BFF0A8BA}"/>
                  </a:ext>
                </a:extLst>
              </p:cNvPr>
              <p:cNvSpPr txBox="1">
                <a:spLocks noChangeArrowheads="1"/>
              </p:cNvSpPr>
              <p:nvPr/>
            </p:nvSpPr>
            <p:spPr bwMode="auto">
              <a:xfrm>
                <a:off x="-999973" y="4360336"/>
                <a:ext cx="164650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Src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a:t>
                </a:r>
              </a:p>
            </p:txBody>
          </p:sp>
          <p:sp>
            <p:nvSpPr>
              <p:cNvPr id="191" name="TextBox 183">
                <a:extLst>
                  <a:ext uri="{FF2B5EF4-FFF2-40B4-BE49-F238E27FC236}">
                    <a16:creationId xmlns:a16="http://schemas.microsoft.com/office/drawing/2014/main" id="{1048FAFD-39AC-F541-8FA4-CACDC171AF85}"/>
                  </a:ext>
                </a:extLst>
              </p:cNvPr>
              <p:cNvSpPr txBox="1">
                <a:spLocks noChangeArrowheads="1"/>
              </p:cNvSpPr>
              <p:nvPr/>
            </p:nvSpPr>
            <p:spPr bwMode="auto">
              <a:xfrm>
                <a:off x="676427" y="4576235"/>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cxnSp>
            <p:nvCxnSpPr>
              <p:cNvPr id="192" name="Straight Connector 14">
                <a:extLst>
                  <a:ext uri="{FF2B5EF4-FFF2-40B4-BE49-F238E27FC236}">
                    <a16:creationId xmlns:a16="http://schemas.microsoft.com/office/drawing/2014/main" id="{CC779584-6E1A-5F48-993C-109EE3DA5728}"/>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3" name="TextBox 185">
                <a:extLst>
                  <a:ext uri="{FF2B5EF4-FFF2-40B4-BE49-F238E27FC236}">
                    <a16:creationId xmlns:a16="http://schemas.microsoft.com/office/drawing/2014/main" id="{1B44CA55-C29F-9F46-A24C-C6280EF8E415}"/>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94" name="TextBox 186">
                <a:extLst>
                  <a:ext uri="{FF2B5EF4-FFF2-40B4-BE49-F238E27FC236}">
                    <a16:creationId xmlns:a16="http://schemas.microsoft.com/office/drawing/2014/main" id="{1484E893-7E74-0044-8E63-B81C5E9BAFEE}"/>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95" name="Straight Connector 187">
                <a:extLst>
                  <a:ext uri="{FF2B5EF4-FFF2-40B4-BE49-F238E27FC236}">
                    <a16:creationId xmlns:a16="http://schemas.microsoft.com/office/drawing/2014/main" id="{3C549993-9413-7245-A5F5-7AFA653CCB94}"/>
                  </a:ext>
                </a:extLst>
              </p:cNvPr>
              <p:cNvCxnSpPr>
                <a:cxnSpLocks noChangeShapeType="1"/>
              </p:cNvCxnSpPr>
              <p:nvPr/>
            </p:nvCxnSpPr>
            <p:spPr bwMode="auto">
              <a:xfrm>
                <a:off x="634998" y="4042833"/>
                <a:ext cx="0" cy="1164167"/>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49" name="TextBox 211">
            <a:extLst>
              <a:ext uri="{FF2B5EF4-FFF2-40B4-BE49-F238E27FC236}">
                <a16:creationId xmlns:a16="http://schemas.microsoft.com/office/drawing/2014/main" id="{33A0280C-1738-2A44-ADB2-B6134E78A93E}"/>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spTree>
    <p:extLst>
      <p:ext uri="{BB962C8B-B14F-4D97-AF65-F5344CB8AC3E}">
        <p14:creationId xmlns:p14="http://schemas.microsoft.com/office/powerpoint/2010/main" val="3553508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dissolve">
                                      <p:cBhvr>
                                        <p:cTn id="7" dur="500"/>
                                        <p:tgtEl>
                                          <p:spTgt spid="16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6"/>
                                        </p:tgtEl>
                                        <p:attrNameLst>
                                          <p:attrName>style.visibility</p:attrName>
                                        </p:attrNameLst>
                                      </p:cBhvr>
                                      <p:to>
                                        <p:strVal val="visible"/>
                                      </p:to>
                                    </p:set>
                                    <p:animEffect transition="in" filter="dissolve">
                                      <p:cBhvr>
                                        <p:cTn id="12" dur="500"/>
                                        <p:tgtEl>
                                          <p:spTgt spid="1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dissolve">
                                      <p:cBhvr>
                                        <p:cTn id="17"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summary</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64316" y="1301513"/>
            <a:ext cx="11259652"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88925" marR="0" lvl="0" indent="-277813"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header(s) in any layers, take action</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matching over many fields (link-, network-, transport-layer)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local actions: drop, forward, modify, or send matched packet to controller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“program” n</a:t>
            </a:r>
            <a:r>
              <a:rPr kumimoji="0" lang="en-US" altLang="en-US" sz="2800" b="0" i="1"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etwork-wide</a:t>
            </a:r>
            <a:r>
              <a:rPr kumimoji="0" lang="en-US" altLang="en-US" sz="2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 behaviors</a:t>
            </a:r>
          </a:p>
          <a:p>
            <a:pPr marL="311150" marR="0" lvl="0" indent="-3111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simple form of “network programmability”</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program the network with OpenFlow</a:t>
            </a:r>
            <a:r>
              <a:rPr kumimoji="0" lang="en-US" altLang="en-US" sz="2800" b="0" i="0" u="none" strike="noStrike" kern="1200" cap="none" spc="0" normalizeH="0" noProof="0">
                <a:ln>
                  <a:noFill/>
                </a:ln>
                <a:solidFill>
                  <a:prstClr val="black"/>
                </a:solidFill>
                <a:effectLst/>
                <a:uLnTx/>
                <a:uFillTx/>
                <a:latin typeface="Calibri" panose="020F0502020204030204" pitchFamily="34" charset="0"/>
                <a:ea typeface="ＭＳ Ｐゴシック" panose="020B0600070205080204" pitchFamily="34" charset="-128"/>
                <a:cs typeface="+mn-cs"/>
              </a:rPr>
              <a:t> rules</a:t>
            </a:r>
            <a:endParaRPr kumimoji="0" lang="en-US" altLang="en-US" sz="2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historical roots: </a:t>
            </a:r>
            <a:r>
              <a:rPr kumimoji="0" lang="en-US" altLang="en-US" sz="2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active networking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today: </a:t>
            </a:r>
            <a:r>
              <a:rPr kumimoji="0" lang="en-US" altLang="en-US" sz="2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more generalized programming: </a:t>
            </a:r>
          </a:p>
          <a:p>
            <a:pPr marL="622300" marR="0" lvl="1" indent="0" algn="l" defTabSz="914400" rtl="0" eaLnBrk="1" fontAlgn="auto" latinLnBrk="0" hangingPunct="1">
              <a:lnSpc>
                <a:spcPct val="100000"/>
              </a:lnSpc>
              <a:spcBef>
                <a:spcPts val="0"/>
              </a:spcBef>
              <a:spcAft>
                <a:spcPts val="0"/>
              </a:spcAft>
              <a:buClr>
                <a:srgbClr val="0013A3"/>
              </a:buClr>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    P4 (see p4.org).</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Tree>
    <p:extLst>
      <p:ext uri="{BB962C8B-B14F-4D97-AF65-F5344CB8AC3E}">
        <p14:creationId xmlns:p14="http://schemas.microsoft.com/office/powerpoint/2010/main" val="342961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4">
                                            <p:txEl>
                                              <p:pRg st="3" end="3"/>
                                            </p:txEl>
                                          </p:spTgt>
                                        </p:tgtEl>
                                        <p:attrNameLst>
                                          <p:attrName>style.visibility</p:attrName>
                                        </p:attrNameLst>
                                      </p:cBhvr>
                                      <p:to>
                                        <p:strVal val="visible"/>
                                      </p:to>
                                    </p:set>
                                    <p:animEffect transition="in" filter="dissolve">
                                      <p:cBhvr>
                                        <p:cTn id="16" dur="500"/>
                                        <p:tgtEl>
                                          <p:spTgt spid="4">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animEffect transition="in" filter="dissolve">
                                      <p:cBhvr>
                                        <p:cTn id="21" dur="500"/>
                                        <p:tgtEl>
                                          <p:spTgt spid="4">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4">
                                            <p:txEl>
                                              <p:pRg st="5" end="5"/>
                                            </p:txEl>
                                          </p:spTgt>
                                        </p:tgtEl>
                                        <p:attrNameLst>
                                          <p:attrName>style.visibility</p:attrName>
                                        </p:attrNameLst>
                                      </p:cBhvr>
                                      <p:to>
                                        <p:strVal val="visible"/>
                                      </p:to>
                                    </p:set>
                                    <p:animEffect transition="in" filter="dissolve">
                                      <p:cBhvr>
                                        <p:cTn id="24" dur="500"/>
                                        <p:tgtEl>
                                          <p:spTgt spid="4">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4">
                                            <p:txEl>
                                              <p:pRg st="6" end="6"/>
                                            </p:txEl>
                                          </p:spTgt>
                                        </p:tgtEl>
                                        <p:attrNameLst>
                                          <p:attrName>style.visibility</p:attrName>
                                        </p:attrNameLst>
                                      </p:cBhvr>
                                      <p:to>
                                        <p:strVal val="visible"/>
                                      </p:to>
                                    </p:set>
                                    <p:animEffect transition="in" filter="dissolve">
                                      <p:cBhvr>
                                        <p:cTn id="27" dur="500"/>
                                        <p:tgtEl>
                                          <p:spTgt spid="4">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4">
                                            <p:txEl>
                                              <p:pRg st="7" end="7"/>
                                            </p:txEl>
                                          </p:spTgt>
                                        </p:tgtEl>
                                        <p:attrNameLst>
                                          <p:attrName>style.visibility</p:attrName>
                                        </p:attrNameLst>
                                      </p:cBhvr>
                                      <p:to>
                                        <p:strVal val="visible"/>
                                      </p:to>
                                    </p:set>
                                    <p:animEffect transition="in" filter="dissolve">
                                      <p:cBhvr>
                                        <p:cTn id="30" dur="500"/>
                                        <p:tgtEl>
                                          <p:spTgt spid="4">
                                            <p:txEl>
                                              <p:pRg st="7" end="7"/>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4">
                                            <p:txEl>
                                              <p:pRg st="8" end="8"/>
                                            </p:txEl>
                                          </p:spTgt>
                                        </p:tgtEl>
                                        <p:attrNameLst>
                                          <p:attrName>style.visibility</p:attrName>
                                        </p:attrNameLst>
                                      </p:cBhvr>
                                      <p:to>
                                        <p:strVal val="visible"/>
                                      </p:to>
                                    </p:set>
                                    <p:animEffect transition="in" filter="dissolve">
                                      <p:cBhvr>
                                        <p:cTn id="33" dur="500"/>
                                        <p:tgtEl>
                                          <p:spTgt spid="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813"/>
        <p:cNvGrpSpPr/>
        <p:nvPr/>
      </p:nvGrpSpPr>
      <p:grpSpPr>
        <a:xfrm>
          <a:off x="0" y="0"/>
          <a:ext cx="0" cy="0"/>
          <a:chOff x="0" y="0"/>
          <a:chExt cx="0" cy="0"/>
        </a:xfrm>
      </p:grpSpPr>
      <p:sp>
        <p:nvSpPr>
          <p:cNvPr id="1814" name="Google Shape;1814;p50"/>
          <p:cNvSpPr txBox="1">
            <a:spLocks noGrp="1"/>
          </p:cNvSpPr>
          <p:nvPr>
            <p:ph type="title"/>
          </p:nvPr>
        </p:nvSpPr>
        <p:spPr>
          <a:xfrm>
            <a:off x="415600" y="377067"/>
            <a:ext cx="11360800" cy="763600"/>
          </a:xfrm>
          <a:prstGeom prst="rect">
            <a:avLst/>
          </a:prstGeom>
        </p:spPr>
        <p:txBody>
          <a:bodyPr spcFirstLastPara="1" vert="horz" wrap="square" lIns="121900" tIns="121900" rIns="121900" bIns="121900" rtlCol="0" anchor="t" anchorCtr="0">
            <a:normAutofit fontScale="90000"/>
          </a:bodyPr>
          <a:lstStyle/>
          <a:p>
            <a:r>
              <a:rPr lang="en" dirty="0"/>
              <a:t>Remarks on Software-Defined Networking (SDN)</a:t>
            </a:r>
            <a:endParaRPr dirty="0"/>
          </a:p>
        </p:txBody>
      </p:sp>
      <p:sp>
        <p:nvSpPr>
          <p:cNvPr id="1815" name="Google Shape;1815;p50"/>
          <p:cNvSpPr txBox="1">
            <a:spLocks noGrp="1"/>
          </p:cNvSpPr>
          <p:nvPr>
            <p:ph type="body" idx="1"/>
          </p:nvPr>
        </p:nvSpPr>
        <p:spPr>
          <a:xfrm>
            <a:off x="415600" y="1536633"/>
            <a:ext cx="11360800" cy="4555200"/>
          </a:xfrm>
          <a:prstGeom prst="rect">
            <a:avLst/>
          </a:prstGeom>
        </p:spPr>
        <p:txBody>
          <a:bodyPr spcFirstLastPara="1" vert="horz" wrap="square" lIns="121900" tIns="121900" rIns="121900" bIns="121900" rtlCol="0" anchor="t" anchorCtr="0">
            <a:normAutofit/>
          </a:bodyPr>
          <a:lstStyle/>
          <a:p>
            <a:pPr>
              <a:buFont typeface="Wingdings" panose="05000000000000000000" pitchFamily="2" charset="2"/>
              <a:buChar char="§"/>
            </a:pPr>
            <a:r>
              <a:rPr lang="en" dirty="0"/>
              <a:t>SDN provides global visibility and direct control</a:t>
            </a:r>
          </a:p>
          <a:p>
            <a:pPr>
              <a:spcBef>
                <a:spcPts val="600"/>
              </a:spcBef>
              <a:buFont typeface="Wingdings" panose="05000000000000000000" pitchFamily="2" charset="2"/>
              <a:buChar char="§"/>
            </a:pPr>
            <a:r>
              <a:rPr lang="en" dirty="0"/>
              <a:t>Generalized forwarding model is one of the enablers</a:t>
            </a:r>
          </a:p>
          <a:p>
            <a:pPr>
              <a:spcBef>
                <a:spcPts val="1333"/>
              </a:spcBef>
              <a:buFont typeface="Wingdings" panose="05000000000000000000" pitchFamily="2" charset="2"/>
              <a:buChar char="§"/>
            </a:pPr>
            <a:r>
              <a:rPr lang="en" dirty="0"/>
              <a:t>Why software-defined? </a:t>
            </a:r>
            <a:endParaRPr dirty="0"/>
          </a:p>
          <a:p>
            <a:pPr>
              <a:spcBef>
                <a:spcPts val="1600"/>
              </a:spcBef>
              <a:buFont typeface="Wingdings" panose="05000000000000000000" pitchFamily="2" charset="2"/>
              <a:buChar char="§"/>
            </a:pPr>
            <a:r>
              <a:rPr lang="en" dirty="0"/>
              <a:t>Because the "software" running on the SDN controller will "define" the behavior of the network</a:t>
            </a:r>
            <a:endParaRPr dirty="0"/>
          </a:p>
          <a:p>
            <a:pPr lvl="1">
              <a:spcBef>
                <a:spcPts val="1600"/>
              </a:spcBef>
              <a:spcAft>
                <a:spcPts val="1600"/>
              </a:spcAft>
              <a:buFont typeface="Wingdings" panose="05000000000000000000" pitchFamily="2" charset="2"/>
              <a:buChar char="§"/>
            </a:pPr>
            <a:r>
              <a:rPr lang="en" dirty="0"/>
              <a:t>As opposed to the interactions of several instances of a distributed protocol. </a:t>
            </a:r>
            <a:endParaRPr dirty="0"/>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F60557-1F67-0C39-A34B-1CAF24E8E180}"/>
              </a:ext>
            </a:extLst>
          </p:cNvPr>
          <p:cNvSpPr>
            <a:spLocks noGrp="1"/>
          </p:cNvSpPr>
          <p:nvPr>
            <p:ph type="title"/>
          </p:nvPr>
        </p:nvSpPr>
        <p:spPr/>
        <p:txBody>
          <a:bodyPr/>
          <a:lstStyle/>
          <a:p>
            <a:r>
              <a:rPr lang="en-US"/>
              <a:t>Make sure you know</a:t>
            </a:r>
          </a:p>
        </p:txBody>
      </p:sp>
      <p:sp>
        <p:nvSpPr>
          <p:cNvPr id="3" name="Content Placeholder 2">
            <a:extLst>
              <a:ext uri="{FF2B5EF4-FFF2-40B4-BE49-F238E27FC236}">
                <a16:creationId xmlns:a16="http://schemas.microsoft.com/office/drawing/2014/main" id="{C7A632DE-1F96-A811-E7EE-C04A0C5215D8}"/>
              </a:ext>
            </a:extLst>
          </p:cNvPr>
          <p:cNvSpPr>
            <a:spLocks noGrp="1"/>
          </p:cNvSpPr>
          <p:nvPr>
            <p:ph sz="half" idx="1"/>
          </p:nvPr>
        </p:nvSpPr>
        <p:spPr>
          <a:xfrm>
            <a:off x="838199" y="1825625"/>
            <a:ext cx="10761618" cy="4351338"/>
          </a:xfrm>
        </p:spPr>
        <p:txBody>
          <a:bodyPr/>
          <a:lstStyle/>
          <a:p>
            <a:r>
              <a:rPr lang="en-US"/>
              <a:t>What generalized forwarding mean </a:t>
            </a:r>
          </a:p>
          <a:p>
            <a:pPr lvl="1"/>
            <a:r>
              <a:rPr lang="en-US"/>
              <a:t>In contrast with (traditional) destination-based forwarding</a:t>
            </a:r>
          </a:p>
          <a:p>
            <a:r>
              <a:rPr lang="en-US"/>
              <a:t>What an OpenFlow flow table looks like and how it is used to process incoming packets</a:t>
            </a:r>
          </a:p>
          <a:p>
            <a:r>
              <a:rPr lang="en-US"/>
              <a:t>How a controller can setup rules in flow tables to determine how packets are processed in the network</a:t>
            </a:r>
          </a:p>
          <a:p>
            <a:r>
              <a:rPr lang="en-US"/>
              <a:t>E.g., given a set of paths for different traffic flows, you should be able to write down the entries in each switch flow table.</a:t>
            </a:r>
          </a:p>
        </p:txBody>
      </p:sp>
    </p:spTree>
    <p:extLst>
      <p:ext uri="{BB962C8B-B14F-4D97-AF65-F5344CB8AC3E}">
        <p14:creationId xmlns:p14="http://schemas.microsoft.com/office/powerpoint/2010/main" val="426242636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87448A-7F3E-C07D-A4E6-5C4BDD43D812}"/>
              </a:ext>
            </a:extLst>
          </p:cNvPr>
          <p:cNvSpPr>
            <a:spLocks noGrp="1"/>
          </p:cNvSpPr>
          <p:nvPr>
            <p:ph type="title"/>
          </p:nvPr>
        </p:nvSpPr>
        <p:spPr>
          <a:xfrm>
            <a:off x="560700" y="55915"/>
            <a:ext cx="10515600" cy="894622"/>
          </a:xfrm>
        </p:spPr>
        <p:txBody>
          <a:bodyPr/>
          <a:lstStyle/>
          <a:p>
            <a:r>
              <a:rPr lang="en-US"/>
              <a:t>SDN/OpenFlow Exercise</a:t>
            </a:r>
          </a:p>
        </p:txBody>
      </p:sp>
      <p:grpSp>
        <p:nvGrpSpPr>
          <p:cNvPr id="5" name="Google Shape;1554;p44">
            <a:extLst>
              <a:ext uri="{FF2B5EF4-FFF2-40B4-BE49-F238E27FC236}">
                <a16:creationId xmlns:a16="http://schemas.microsoft.com/office/drawing/2014/main" id="{E51328C4-FCDD-0C8B-3250-1367A53B07EB}"/>
              </a:ext>
            </a:extLst>
          </p:cNvPr>
          <p:cNvGrpSpPr/>
          <p:nvPr/>
        </p:nvGrpSpPr>
        <p:grpSpPr>
          <a:xfrm>
            <a:off x="9661015" y="3011895"/>
            <a:ext cx="821904" cy="417105"/>
            <a:chOff x="1457325" y="1610325"/>
            <a:chExt cx="1062075" cy="523125"/>
          </a:xfrm>
        </p:grpSpPr>
        <p:sp>
          <p:nvSpPr>
            <p:cNvPr id="6" name="Google Shape;1555;p44">
              <a:extLst>
                <a:ext uri="{FF2B5EF4-FFF2-40B4-BE49-F238E27FC236}">
                  <a16:creationId xmlns:a16="http://schemas.microsoft.com/office/drawing/2014/main" id="{80C07602-43F2-D80B-E35D-E43507183BD0}"/>
                </a:ext>
              </a:extLst>
            </p:cNvPr>
            <p:cNvSpPr/>
            <p:nvPr/>
          </p:nvSpPr>
          <p:spPr>
            <a:xfrm>
              <a:off x="1457325" y="1764750"/>
              <a:ext cx="1062000" cy="368700"/>
            </a:xfrm>
            <a:prstGeom prst="ellipse">
              <a:avLst/>
            </a:prstGeom>
            <a:solidFill>
              <a:srgbClr val="A64D79"/>
            </a:solidFill>
            <a:ln>
              <a:noFill/>
            </a:ln>
          </p:spPr>
          <p:txBody>
            <a:bodyPr spcFirstLastPara="1" wrap="square" lIns="121900" tIns="121900" rIns="121900" bIns="121900" anchor="ctr" anchorCtr="0">
              <a:noAutofit/>
            </a:bodyPr>
            <a:lstStyle/>
            <a:p>
              <a:endParaRPr sz="2400"/>
            </a:p>
          </p:txBody>
        </p:sp>
        <p:sp>
          <p:nvSpPr>
            <p:cNvPr id="7" name="Google Shape;1556;p44">
              <a:extLst>
                <a:ext uri="{FF2B5EF4-FFF2-40B4-BE49-F238E27FC236}">
                  <a16:creationId xmlns:a16="http://schemas.microsoft.com/office/drawing/2014/main" id="{B9E985C9-184C-64C1-D60E-15580343CAEC}"/>
                </a:ext>
              </a:extLst>
            </p:cNvPr>
            <p:cNvSpPr/>
            <p:nvPr/>
          </p:nvSpPr>
          <p:spPr>
            <a:xfrm>
              <a:off x="1457400" y="1794775"/>
              <a:ext cx="1062000" cy="184200"/>
            </a:xfrm>
            <a:prstGeom prst="roundRect">
              <a:avLst>
                <a:gd name="adj" fmla="val 16667"/>
              </a:avLst>
            </a:prstGeom>
            <a:solidFill>
              <a:srgbClr val="A64D79"/>
            </a:solidFill>
            <a:ln>
              <a:noFill/>
            </a:ln>
          </p:spPr>
          <p:txBody>
            <a:bodyPr spcFirstLastPara="1" wrap="square" lIns="121900" tIns="121900" rIns="121900" bIns="121900" anchor="ctr" anchorCtr="0">
              <a:noAutofit/>
            </a:bodyPr>
            <a:lstStyle/>
            <a:p>
              <a:endParaRPr sz="2400"/>
            </a:p>
          </p:txBody>
        </p:sp>
        <p:sp>
          <p:nvSpPr>
            <p:cNvPr id="8" name="Google Shape;1557;p44">
              <a:extLst>
                <a:ext uri="{FF2B5EF4-FFF2-40B4-BE49-F238E27FC236}">
                  <a16:creationId xmlns:a16="http://schemas.microsoft.com/office/drawing/2014/main" id="{8E147404-A94D-038C-9F3B-C24AA6B30EFB}"/>
                </a:ext>
              </a:extLst>
            </p:cNvPr>
            <p:cNvSpPr/>
            <p:nvPr/>
          </p:nvSpPr>
          <p:spPr>
            <a:xfrm>
              <a:off x="1457325" y="1610325"/>
              <a:ext cx="1062000" cy="368700"/>
            </a:xfrm>
            <a:prstGeom prst="ellipse">
              <a:avLst/>
            </a:prstGeom>
            <a:solidFill>
              <a:srgbClr val="A64D79"/>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9" name="Google Shape;1558;p44">
              <a:extLst>
                <a:ext uri="{FF2B5EF4-FFF2-40B4-BE49-F238E27FC236}">
                  <a16:creationId xmlns:a16="http://schemas.microsoft.com/office/drawing/2014/main" id="{6FBA5693-AED5-E2D3-9444-8F34B16AFBAB}"/>
                </a:ext>
              </a:extLst>
            </p:cNvPr>
            <p:cNvCxnSpPr/>
            <p:nvPr/>
          </p:nvCxnSpPr>
          <p:spPr>
            <a:xfrm rot="10800000">
              <a:off x="1672638" y="1665994"/>
              <a:ext cx="656400" cy="240300"/>
            </a:xfrm>
            <a:prstGeom prst="straightConnector1">
              <a:avLst/>
            </a:prstGeom>
            <a:noFill/>
            <a:ln w="19050" cap="flat" cmpd="sng">
              <a:solidFill>
                <a:srgbClr val="FFFFFF"/>
              </a:solidFill>
              <a:prstDash val="solid"/>
              <a:round/>
              <a:headEnd type="stealth" w="med" len="med"/>
              <a:tailEnd type="stealth" w="med" len="med"/>
            </a:ln>
          </p:spPr>
        </p:cxnSp>
        <p:cxnSp>
          <p:nvCxnSpPr>
            <p:cNvPr id="10" name="Google Shape;1559;p44">
              <a:extLst>
                <a:ext uri="{FF2B5EF4-FFF2-40B4-BE49-F238E27FC236}">
                  <a16:creationId xmlns:a16="http://schemas.microsoft.com/office/drawing/2014/main" id="{E14FF2C5-A6CC-CF4E-16C1-8B61C3B9BB34}"/>
                </a:ext>
              </a:extLst>
            </p:cNvPr>
            <p:cNvCxnSpPr/>
            <p:nvPr/>
          </p:nvCxnSpPr>
          <p:spPr>
            <a:xfrm flipH="1">
              <a:off x="1664202" y="1687538"/>
              <a:ext cx="634800" cy="201600"/>
            </a:xfrm>
            <a:prstGeom prst="straightConnector1">
              <a:avLst/>
            </a:prstGeom>
            <a:noFill/>
            <a:ln w="19050" cap="flat" cmpd="sng">
              <a:solidFill>
                <a:srgbClr val="FFFFFF"/>
              </a:solidFill>
              <a:prstDash val="solid"/>
              <a:round/>
              <a:headEnd type="stealth" w="med" len="med"/>
              <a:tailEnd type="stealth" w="med" len="med"/>
            </a:ln>
          </p:spPr>
        </p:cxnSp>
      </p:grpSp>
      <p:grpSp>
        <p:nvGrpSpPr>
          <p:cNvPr id="11" name="Google Shape;1554;p44">
            <a:extLst>
              <a:ext uri="{FF2B5EF4-FFF2-40B4-BE49-F238E27FC236}">
                <a16:creationId xmlns:a16="http://schemas.microsoft.com/office/drawing/2014/main" id="{C0954363-07F2-17F3-D31A-F0C4B0A5CBB3}"/>
              </a:ext>
            </a:extLst>
          </p:cNvPr>
          <p:cNvGrpSpPr/>
          <p:nvPr/>
        </p:nvGrpSpPr>
        <p:grpSpPr>
          <a:xfrm>
            <a:off x="5848730" y="3043191"/>
            <a:ext cx="821904" cy="417105"/>
            <a:chOff x="1457325" y="1610325"/>
            <a:chExt cx="1062075" cy="523125"/>
          </a:xfrm>
        </p:grpSpPr>
        <p:sp>
          <p:nvSpPr>
            <p:cNvPr id="12" name="Google Shape;1555;p44">
              <a:extLst>
                <a:ext uri="{FF2B5EF4-FFF2-40B4-BE49-F238E27FC236}">
                  <a16:creationId xmlns:a16="http://schemas.microsoft.com/office/drawing/2014/main" id="{1008E675-DB28-7322-2CCB-212CA1A78186}"/>
                </a:ext>
              </a:extLst>
            </p:cNvPr>
            <p:cNvSpPr/>
            <p:nvPr/>
          </p:nvSpPr>
          <p:spPr>
            <a:xfrm>
              <a:off x="1457325" y="1764750"/>
              <a:ext cx="1062000" cy="368700"/>
            </a:xfrm>
            <a:prstGeom prst="ellipse">
              <a:avLst/>
            </a:prstGeom>
            <a:solidFill>
              <a:srgbClr val="A64D79"/>
            </a:solidFill>
            <a:ln>
              <a:noFill/>
            </a:ln>
          </p:spPr>
          <p:txBody>
            <a:bodyPr spcFirstLastPara="1" wrap="square" lIns="121900" tIns="121900" rIns="121900" bIns="121900" anchor="ctr" anchorCtr="0">
              <a:noAutofit/>
            </a:bodyPr>
            <a:lstStyle/>
            <a:p>
              <a:endParaRPr sz="2400"/>
            </a:p>
          </p:txBody>
        </p:sp>
        <p:sp>
          <p:nvSpPr>
            <p:cNvPr id="13" name="Google Shape;1556;p44">
              <a:extLst>
                <a:ext uri="{FF2B5EF4-FFF2-40B4-BE49-F238E27FC236}">
                  <a16:creationId xmlns:a16="http://schemas.microsoft.com/office/drawing/2014/main" id="{2F326323-78FB-B6AA-075F-F8BAF819C54E}"/>
                </a:ext>
              </a:extLst>
            </p:cNvPr>
            <p:cNvSpPr/>
            <p:nvPr/>
          </p:nvSpPr>
          <p:spPr>
            <a:xfrm>
              <a:off x="1457400" y="1794775"/>
              <a:ext cx="1062000" cy="184200"/>
            </a:xfrm>
            <a:prstGeom prst="roundRect">
              <a:avLst>
                <a:gd name="adj" fmla="val 16667"/>
              </a:avLst>
            </a:prstGeom>
            <a:solidFill>
              <a:srgbClr val="A64D79"/>
            </a:solidFill>
            <a:ln>
              <a:noFill/>
            </a:ln>
          </p:spPr>
          <p:txBody>
            <a:bodyPr spcFirstLastPara="1" wrap="square" lIns="121900" tIns="121900" rIns="121900" bIns="121900" anchor="ctr" anchorCtr="0">
              <a:noAutofit/>
            </a:bodyPr>
            <a:lstStyle/>
            <a:p>
              <a:endParaRPr sz="2400"/>
            </a:p>
          </p:txBody>
        </p:sp>
        <p:sp>
          <p:nvSpPr>
            <p:cNvPr id="14" name="Google Shape;1557;p44">
              <a:extLst>
                <a:ext uri="{FF2B5EF4-FFF2-40B4-BE49-F238E27FC236}">
                  <a16:creationId xmlns:a16="http://schemas.microsoft.com/office/drawing/2014/main" id="{3FA3D2EF-EA8E-51AC-F8EE-2FCC3EF2F1AD}"/>
                </a:ext>
              </a:extLst>
            </p:cNvPr>
            <p:cNvSpPr/>
            <p:nvPr/>
          </p:nvSpPr>
          <p:spPr>
            <a:xfrm>
              <a:off x="1457325" y="1610325"/>
              <a:ext cx="1062000" cy="368700"/>
            </a:xfrm>
            <a:prstGeom prst="ellipse">
              <a:avLst/>
            </a:prstGeom>
            <a:solidFill>
              <a:srgbClr val="A64D79"/>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15" name="Google Shape;1558;p44">
              <a:extLst>
                <a:ext uri="{FF2B5EF4-FFF2-40B4-BE49-F238E27FC236}">
                  <a16:creationId xmlns:a16="http://schemas.microsoft.com/office/drawing/2014/main" id="{0E1465EB-69CA-98AE-A04B-11B8C3F16FAB}"/>
                </a:ext>
              </a:extLst>
            </p:cNvPr>
            <p:cNvCxnSpPr/>
            <p:nvPr/>
          </p:nvCxnSpPr>
          <p:spPr>
            <a:xfrm rot="10800000">
              <a:off x="1672638" y="1665994"/>
              <a:ext cx="656400" cy="240300"/>
            </a:xfrm>
            <a:prstGeom prst="straightConnector1">
              <a:avLst/>
            </a:prstGeom>
            <a:noFill/>
            <a:ln w="19050" cap="flat" cmpd="sng">
              <a:solidFill>
                <a:srgbClr val="FFFFFF"/>
              </a:solidFill>
              <a:prstDash val="solid"/>
              <a:round/>
              <a:headEnd type="stealth" w="med" len="med"/>
              <a:tailEnd type="stealth" w="med" len="med"/>
            </a:ln>
          </p:spPr>
        </p:cxnSp>
        <p:cxnSp>
          <p:nvCxnSpPr>
            <p:cNvPr id="16" name="Google Shape;1559;p44">
              <a:extLst>
                <a:ext uri="{FF2B5EF4-FFF2-40B4-BE49-F238E27FC236}">
                  <a16:creationId xmlns:a16="http://schemas.microsoft.com/office/drawing/2014/main" id="{E5712356-50BE-5CA9-A456-964742D0412B}"/>
                </a:ext>
              </a:extLst>
            </p:cNvPr>
            <p:cNvCxnSpPr/>
            <p:nvPr/>
          </p:nvCxnSpPr>
          <p:spPr>
            <a:xfrm flipH="1">
              <a:off x="1664202" y="1687538"/>
              <a:ext cx="634800" cy="201600"/>
            </a:xfrm>
            <a:prstGeom prst="straightConnector1">
              <a:avLst/>
            </a:prstGeom>
            <a:noFill/>
            <a:ln w="19050" cap="flat" cmpd="sng">
              <a:solidFill>
                <a:srgbClr val="FFFFFF"/>
              </a:solidFill>
              <a:prstDash val="solid"/>
              <a:round/>
              <a:headEnd type="stealth" w="med" len="med"/>
              <a:tailEnd type="stealth" w="med" len="med"/>
            </a:ln>
          </p:spPr>
        </p:cxnSp>
      </p:grpSp>
      <p:grpSp>
        <p:nvGrpSpPr>
          <p:cNvPr id="17" name="Google Shape;1554;p44">
            <a:extLst>
              <a:ext uri="{FF2B5EF4-FFF2-40B4-BE49-F238E27FC236}">
                <a16:creationId xmlns:a16="http://schemas.microsoft.com/office/drawing/2014/main" id="{2CDD8BC1-30C8-1664-07B1-6D2224BF5E73}"/>
              </a:ext>
            </a:extLst>
          </p:cNvPr>
          <p:cNvGrpSpPr/>
          <p:nvPr/>
        </p:nvGrpSpPr>
        <p:grpSpPr>
          <a:xfrm>
            <a:off x="7779498" y="4033955"/>
            <a:ext cx="821904" cy="417105"/>
            <a:chOff x="1457325" y="1610325"/>
            <a:chExt cx="1062075" cy="523125"/>
          </a:xfrm>
        </p:grpSpPr>
        <p:sp>
          <p:nvSpPr>
            <p:cNvPr id="18" name="Google Shape;1555;p44">
              <a:extLst>
                <a:ext uri="{FF2B5EF4-FFF2-40B4-BE49-F238E27FC236}">
                  <a16:creationId xmlns:a16="http://schemas.microsoft.com/office/drawing/2014/main" id="{A8DE713D-F023-1AE7-B3EE-8271EF5A0172}"/>
                </a:ext>
              </a:extLst>
            </p:cNvPr>
            <p:cNvSpPr/>
            <p:nvPr/>
          </p:nvSpPr>
          <p:spPr>
            <a:xfrm>
              <a:off x="1457325" y="1764750"/>
              <a:ext cx="1062000" cy="368700"/>
            </a:xfrm>
            <a:prstGeom prst="ellipse">
              <a:avLst/>
            </a:prstGeom>
            <a:solidFill>
              <a:srgbClr val="A64D79"/>
            </a:solidFill>
            <a:ln>
              <a:noFill/>
            </a:ln>
          </p:spPr>
          <p:txBody>
            <a:bodyPr spcFirstLastPara="1" wrap="square" lIns="121900" tIns="121900" rIns="121900" bIns="121900" anchor="ctr" anchorCtr="0">
              <a:noAutofit/>
            </a:bodyPr>
            <a:lstStyle/>
            <a:p>
              <a:endParaRPr sz="2400"/>
            </a:p>
          </p:txBody>
        </p:sp>
        <p:sp>
          <p:nvSpPr>
            <p:cNvPr id="19" name="Google Shape;1556;p44">
              <a:extLst>
                <a:ext uri="{FF2B5EF4-FFF2-40B4-BE49-F238E27FC236}">
                  <a16:creationId xmlns:a16="http://schemas.microsoft.com/office/drawing/2014/main" id="{FA4154BA-91DF-77CB-0BD5-105753510245}"/>
                </a:ext>
              </a:extLst>
            </p:cNvPr>
            <p:cNvSpPr/>
            <p:nvPr/>
          </p:nvSpPr>
          <p:spPr>
            <a:xfrm>
              <a:off x="1457400" y="1794775"/>
              <a:ext cx="1062000" cy="184200"/>
            </a:xfrm>
            <a:prstGeom prst="roundRect">
              <a:avLst>
                <a:gd name="adj" fmla="val 16667"/>
              </a:avLst>
            </a:prstGeom>
            <a:solidFill>
              <a:srgbClr val="A64D79"/>
            </a:solidFill>
            <a:ln>
              <a:noFill/>
            </a:ln>
          </p:spPr>
          <p:txBody>
            <a:bodyPr spcFirstLastPara="1" wrap="square" lIns="121900" tIns="121900" rIns="121900" bIns="121900" anchor="ctr" anchorCtr="0">
              <a:noAutofit/>
            </a:bodyPr>
            <a:lstStyle/>
            <a:p>
              <a:endParaRPr sz="2400"/>
            </a:p>
          </p:txBody>
        </p:sp>
        <p:sp>
          <p:nvSpPr>
            <p:cNvPr id="20" name="Google Shape;1557;p44">
              <a:extLst>
                <a:ext uri="{FF2B5EF4-FFF2-40B4-BE49-F238E27FC236}">
                  <a16:creationId xmlns:a16="http://schemas.microsoft.com/office/drawing/2014/main" id="{B0E914D5-2FA2-7C6A-7BB3-5BAFEE025C3B}"/>
                </a:ext>
              </a:extLst>
            </p:cNvPr>
            <p:cNvSpPr/>
            <p:nvPr/>
          </p:nvSpPr>
          <p:spPr>
            <a:xfrm>
              <a:off x="1457325" y="1610325"/>
              <a:ext cx="1062000" cy="368700"/>
            </a:xfrm>
            <a:prstGeom prst="ellipse">
              <a:avLst/>
            </a:prstGeom>
            <a:solidFill>
              <a:srgbClr val="A64D79"/>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21" name="Google Shape;1558;p44">
              <a:extLst>
                <a:ext uri="{FF2B5EF4-FFF2-40B4-BE49-F238E27FC236}">
                  <a16:creationId xmlns:a16="http://schemas.microsoft.com/office/drawing/2014/main" id="{450B9ADF-3A1F-FE69-987F-C3512039514B}"/>
                </a:ext>
              </a:extLst>
            </p:cNvPr>
            <p:cNvCxnSpPr/>
            <p:nvPr/>
          </p:nvCxnSpPr>
          <p:spPr>
            <a:xfrm rot="10800000">
              <a:off x="1672638" y="1665994"/>
              <a:ext cx="656400" cy="240300"/>
            </a:xfrm>
            <a:prstGeom prst="straightConnector1">
              <a:avLst/>
            </a:prstGeom>
            <a:noFill/>
            <a:ln w="19050" cap="flat" cmpd="sng">
              <a:solidFill>
                <a:srgbClr val="FFFFFF"/>
              </a:solidFill>
              <a:prstDash val="solid"/>
              <a:round/>
              <a:headEnd type="stealth" w="med" len="med"/>
              <a:tailEnd type="stealth" w="med" len="med"/>
            </a:ln>
          </p:spPr>
        </p:cxnSp>
        <p:cxnSp>
          <p:nvCxnSpPr>
            <p:cNvPr id="22" name="Google Shape;1559;p44">
              <a:extLst>
                <a:ext uri="{FF2B5EF4-FFF2-40B4-BE49-F238E27FC236}">
                  <a16:creationId xmlns:a16="http://schemas.microsoft.com/office/drawing/2014/main" id="{95C10131-EE23-0E2D-14AF-461714837676}"/>
                </a:ext>
              </a:extLst>
            </p:cNvPr>
            <p:cNvCxnSpPr/>
            <p:nvPr/>
          </p:nvCxnSpPr>
          <p:spPr>
            <a:xfrm flipH="1">
              <a:off x="1664202" y="1687538"/>
              <a:ext cx="634800" cy="201600"/>
            </a:xfrm>
            <a:prstGeom prst="straightConnector1">
              <a:avLst/>
            </a:prstGeom>
            <a:noFill/>
            <a:ln w="19050" cap="flat" cmpd="sng">
              <a:solidFill>
                <a:srgbClr val="FFFFFF"/>
              </a:solidFill>
              <a:prstDash val="solid"/>
              <a:round/>
              <a:headEnd type="stealth" w="med" len="med"/>
              <a:tailEnd type="stealth" w="med" len="med"/>
            </a:ln>
          </p:spPr>
        </p:cxnSp>
      </p:grpSp>
      <p:grpSp>
        <p:nvGrpSpPr>
          <p:cNvPr id="23" name="Google Shape;1554;p44">
            <a:extLst>
              <a:ext uri="{FF2B5EF4-FFF2-40B4-BE49-F238E27FC236}">
                <a16:creationId xmlns:a16="http://schemas.microsoft.com/office/drawing/2014/main" id="{B9E73B6E-578D-7724-88F3-E63AB4A8C656}"/>
              </a:ext>
            </a:extLst>
          </p:cNvPr>
          <p:cNvGrpSpPr/>
          <p:nvPr/>
        </p:nvGrpSpPr>
        <p:grpSpPr>
          <a:xfrm>
            <a:off x="7780714" y="1994212"/>
            <a:ext cx="821904" cy="417105"/>
            <a:chOff x="1457325" y="1610325"/>
            <a:chExt cx="1062075" cy="523125"/>
          </a:xfrm>
        </p:grpSpPr>
        <p:sp>
          <p:nvSpPr>
            <p:cNvPr id="24" name="Google Shape;1555;p44">
              <a:extLst>
                <a:ext uri="{FF2B5EF4-FFF2-40B4-BE49-F238E27FC236}">
                  <a16:creationId xmlns:a16="http://schemas.microsoft.com/office/drawing/2014/main" id="{1232B494-60B9-E812-286C-1AC4F16768FE}"/>
                </a:ext>
              </a:extLst>
            </p:cNvPr>
            <p:cNvSpPr/>
            <p:nvPr/>
          </p:nvSpPr>
          <p:spPr>
            <a:xfrm>
              <a:off x="1457325" y="1764750"/>
              <a:ext cx="1062000" cy="368700"/>
            </a:xfrm>
            <a:prstGeom prst="ellipse">
              <a:avLst/>
            </a:prstGeom>
            <a:solidFill>
              <a:srgbClr val="A64D79"/>
            </a:solidFill>
            <a:ln>
              <a:noFill/>
            </a:ln>
          </p:spPr>
          <p:txBody>
            <a:bodyPr spcFirstLastPara="1" wrap="square" lIns="121900" tIns="121900" rIns="121900" bIns="121900" anchor="ctr" anchorCtr="0">
              <a:noAutofit/>
            </a:bodyPr>
            <a:lstStyle/>
            <a:p>
              <a:endParaRPr sz="2400"/>
            </a:p>
          </p:txBody>
        </p:sp>
        <p:sp>
          <p:nvSpPr>
            <p:cNvPr id="25" name="Google Shape;1556;p44">
              <a:extLst>
                <a:ext uri="{FF2B5EF4-FFF2-40B4-BE49-F238E27FC236}">
                  <a16:creationId xmlns:a16="http://schemas.microsoft.com/office/drawing/2014/main" id="{D79E5BDD-2087-3DDB-2932-29173B442568}"/>
                </a:ext>
              </a:extLst>
            </p:cNvPr>
            <p:cNvSpPr/>
            <p:nvPr/>
          </p:nvSpPr>
          <p:spPr>
            <a:xfrm>
              <a:off x="1457400" y="1794775"/>
              <a:ext cx="1062000" cy="184200"/>
            </a:xfrm>
            <a:prstGeom prst="roundRect">
              <a:avLst>
                <a:gd name="adj" fmla="val 16667"/>
              </a:avLst>
            </a:prstGeom>
            <a:solidFill>
              <a:srgbClr val="A64D79"/>
            </a:solidFill>
            <a:ln>
              <a:noFill/>
            </a:ln>
          </p:spPr>
          <p:txBody>
            <a:bodyPr spcFirstLastPara="1" wrap="square" lIns="121900" tIns="121900" rIns="121900" bIns="121900" anchor="ctr" anchorCtr="0">
              <a:noAutofit/>
            </a:bodyPr>
            <a:lstStyle/>
            <a:p>
              <a:endParaRPr sz="2400"/>
            </a:p>
          </p:txBody>
        </p:sp>
        <p:sp>
          <p:nvSpPr>
            <p:cNvPr id="26" name="Google Shape;1557;p44">
              <a:extLst>
                <a:ext uri="{FF2B5EF4-FFF2-40B4-BE49-F238E27FC236}">
                  <a16:creationId xmlns:a16="http://schemas.microsoft.com/office/drawing/2014/main" id="{CF4DEE30-AE3A-5C20-6B44-5DEF89893E9F}"/>
                </a:ext>
              </a:extLst>
            </p:cNvPr>
            <p:cNvSpPr/>
            <p:nvPr/>
          </p:nvSpPr>
          <p:spPr>
            <a:xfrm>
              <a:off x="1457325" y="1610325"/>
              <a:ext cx="1062000" cy="368700"/>
            </a:xfrm>
            <a:prstGeom prst="ellipse">
              <a:avLst/>
            </a:prstGeom>
            <a:solidFill>
              <a:srgbClr val="A64D79"/>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27" name="Google Shape;1558;p44">
              <a:extLst>
                <a:ext uri="{FF2B5EF4-FFF2-40B4-BE49-F238E27FC236}">
                  <a16:creationId xmlns:a16="http://schemas.microsoft.com/office/drawing/2014/main" id="{65D8F576-124E-AC09-CA0C-95CDFD2D26AA}"/>
                </a:ext>
              </a:extLst>
            </p:cNvPr>
            <p:cNvCxnSpPr/>
            <p:nvPr/>
          </p:nvCxnSpPr>
          <p:spPr>
            <a:xfrm rot="10800000">
              <a:off x="1672638" y="1665994"/>
              <a:ext cx="656400" cy="240300"/>
            </a:xfrm>
            <a:prstGeom prst="straightConnector1">
              <a:avLst/>
            </a:prstGeom>
            <a:noFill/>
            <a:ln w="19050" cap="flat" cmpd="sng">
              <a:solidFill>
                <a:srgbClr val="FFFFFF"/>
              </a:solidFill>
              <a:prstDash val="solid"/>
              <a:round/>
              <a:headEnd type="stealth" w="med" len="med"/>
              <a:tailEnd type="stealth" w="med" len="med"/>
            </a:ln>
          </p:spPr>
        </p:cxnSp>
        <p:cxnSp>
          <p:nvCxnSpPr>
            <p:cNvPr id="28" name="Google Shape;1559;p44">
              <a:extLst>
                <a:ext uri="{FF2B5EF4-FFF2-40B4-BE49-F238E27FC236}">
                  <a16:creationId xmlns:a16="http://schemas.microsoft.com/office/drawing/2014/main" id="{4D7A682E-0C2E-8E61-692E-D09425C52AFE}"/>
                </a:ext>
              </a:extLst>
            </p:cNvPr>
            <p:cNvCxnSpPr/>
            <p:nvPr/>
          </p:nvCxnSpPr>
          <p:spPr>
            <a:xfrm flipH="1">
              <a:off x="1664202" y="1687538"/>
              <a:ext cx="634800" cy="201600"/>
            </a:xfrm>
            <a:prstGeom prst="straightConnector1">
              <a:avLst/>
            </a:prstGeom>
            <a:noFill/>
            <a:ln w="19050" cap="flat" cmpd="sng">
              <a:solidFill>
                <a:srgbClr val="FFFFFF"/>
              </a:solidFill>
              <a:prstDash val="solid"/>
              <a:round/>
              <a:headEnd type="stealth" w="med" len="med"/>
              <a:tailEnd type="stealth" w="med" len="med"/>
            </a:ln>
          </p:spPr>
        </p:cxnSp>
      </p:grpSp>
      <p:grpSp>
        <p:nvGrpSpPr>
          <p:cNvPr id="29" name="Google Shape;1554;p44">
            <a:extLst>
              <a:ext uri="{FF2B5EF4-FFF2-40B4-BE49-F238E27FC236}">
                <a16:creationId xmlns:a16="http://schemas.microsoft.com/office/drawing/2014/main" id="{676E3483-6287-8427-D2A4-B408D42597D9}"/>
              </a:ext>
            </a:extLst>
          </p:cNvPr>
          <p:cNvGrpSpPr/>
          <p:nvPr/>
        </p:nvGrpSpPr>
        <p:grpSpPr>
          <a:xfrm>
            <a:off x="7773222" y="3027060"/>
            <a:ext cx="821904" cy="417105"/>
            <a:chOff x="1457325" y="1610325"/>
            <a:chExt cx="1062075" cy="523125"/>
          </a:xfrm>
        </p:grpSpPr>
        <p:sp>
          <p:nvSpPr>
            <p:cNvPr id="30" name="Google Shape;1555;p44">
              <a:extLst>
                <a:ext uri="{FF2B5EF4-FFF2-40B4-BE49-F238E27FC236}">
                  <a16:creationId xmlns:a16="http://schemas.microsoft.com/office/drawing/2014/main" id="{20D146CA-66AA-35B6-78A8-B92F6663856C}"/>
                </a:ext>
              </a:extLst>
            </p:cNvPr>
            <p:cNvSpPr/>
            <p:nvPr/>
          </p:nvSpPr>
          <p:spPr>
            <a:xfrm>
              <a:off x="1457325" y="1764750"/>
              <a:ext cx="1062000" cy="368700"/>
            </a:xfrm>
            <a:prstGeom prst="ellipse">
              <a:avLst/>
            </a:prstGeom>
            <a:solidFill>
              <a:srgbClr val="A64D79"/>
            </a:solidFill>
            <a:ln>
              <a:noFill/>
            </a:ln>
          </p:spPr>
          <p:txBody>
            <a:bodyPr spcFirstLastPara="1" wrap="square" lIns="121900" tIns="121900" rIns="121900" bIns="121900" anchor="ctr" anchorCtr="0">
              <a:noAutofit/>
            </a:bodyPr>
            <a:lstStyle/>
            <a:p>
              <a:endParaRPr sz="2400"/>
            </a:p>
          </p:txBody>
        </p:sp>
        <p:sp>
          <p:nvSpPr>
            <p:cNvPr id="31" name="Google Shape;1556;p44">
              <a:extLst>
                <a:ext uri="{FF2B5EF4-FFF2-40B4-BE49-F238E27FC236}">
                  <a16:creationId xmlns:a16="http://schemas.microsoft.com/office/drawing/2014/main" id="{8CC63E13-A12A-713A-2C74-2D7813432C18}"/>
                </a:ext>
              </a:extLst>
            </p:cNvPr>
            <p:cNvSpPr/>
            <p:nvPr/>
          </p:nvSpPr>
          <p:spPr>
            <a:xfrm>
              <a:off x="1457400" y="1794775"/>
              <a:ext cx="1062000" cy="184200"/>
            </a:xfrm>
            <a:prstGeom prst="roundRect">
              <a:avLst>
                <a:gd name="adj" fmla="val 16667"/>
              </a:avLst>
            </a:prstGeom>
            <a:solidFill>
              <a:srgbClr val="A64D79"/>
            </a:solidFill>
            <a:ln>
              <a:noFill/>
            </a:ln>
          </p:spPr>
          <p:txBody>
            <a:bodyPr spcFirstLastPara="1" wrap="square" lIns="121900" tIns="121900" rIns="121900" bIns="121900" anchor="ctr" anchorCtr="0">
              <a:noAutofit/>
            </a:bodyPr>
            <a:lstStyle/>
            <a:p>
              <a:endParaRPr sz="2400"/>
            </a:p>
          </p:txBody>
        </p:sp>
        <p:sp>
          <p:nvSpPr>
            <p:cNvPr id="32" name="Google Shape;1557;p44">
              <a:extLst>
                <a:ext uri="{FF2B5EF4-FFF2-40B4-BE49-F238E27FC236}">
                  <a16:creationId xmlns:a16="http://schemas.microsoft.com/office/drawing/2014/main" id="{DA768854-2FED-3D8E-DA79-1CE701FAF53A}"/>
                </a:ext>
              </a:extLst>
            </p:cNvPr>
            <p:cNvSpPr/>
            <p:nvPr/>
          </p:nvSpPr>
          <p:spPr>
            <a:xfrm>
              <a:off x="1457325" y="1610325"/>
              <a:ext cx="1062000" cy="368700"/>
            </a:xfrm>
            <a:prstGeom prst="ellipse">
              <a:avLst/>
            </a:prstGeom>
            <a:solidFill>
              <a:srgbClr val="A64D79"/>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33" name="Google Shape;1558;p44">
              <a:extLst>
                <a:ext uri="{FF2B5EF4-FFF2-40B4-BE49-F238E27FC236}">
                  <a16:creationId xmlns:a16="http://schemas.microsoft.com/office/drawing/2014/main" id="{7A66526F-83E1-9974-4914-933C7DCEB7E2}"/>
                </a:ext>
              </a:extLst>
            </p:cNvPr>
            <p:cNvCxnSpPr/>
            <p:nvPr/>
          </p:nvCxnSpPr>
          <p:spPr>
            <a:xfrm rot="10800000">
              <a:off x="1672638" y="1665994"/>
              <a:ext cx="656400" cy="240300"/>
            </a:xfrm>
            <a:prstGeom prst="straightConnector1">
              <a:avLst/>
            </a:prstGeom>
            <a:noFill/>
            <a:ln w="19050" cap="flat" cmpd="sng">
              <a:solidFill>
                <a:srgbClr val="FFFFFF"/>
              </a:solidFill>
              <a:prstDash val="solid"/>
              <a:round/>
              <a:headEnd type="stealth" w="med" len="med"/>
              <a:tailEnd type="stealth" w="med" len="med"/>
            </a:ln>
          </p:spPr>
        </p:cxnSp>
        <p:cxnSp>
          <p:nvCxnSpPr>
            <p:cNvPr id="34" name="Google Shape;1559;p44">
              <a:extLst>
                <a:ext uri="{FF2B5EF4-FFF2-40B4-BE49-F238E27FC236}">
                  <a16:creationId xmlns:a16="http://schemas.microsoft.com/office/drawing/2014/main" id="{D104E214-D196-B0B9-A625-6DB88E7AAE18}"/>
                </a:ext>
              </a:extLst>
            </p:cNvPr>
            <p:cNvCxnSpPr/>
            <p:nvPr/>
          </p:nvCxnSpPr>
          <p:spPr>
            <a:xfrm flipH="1">
              <a:off x="1664202" y="1687537"/>
              <a:ext cx="634800" cy="201599"/>
            </a:xfrm>
            <a:prstGeom prst="straightConnector1">
              <a:avLst/>
            </a:prstGeom>
            <a:noFill/>
            <a:ln w="19050" cap="flat" cmpd="sng">
              <a:solidFill>
                <a:srgbClr val="FFFFFF"/>
              </a:solidFill>
              <a:prstDash val="solid"/>
              <a:round/>
              <a:headEnd type="stealth" w="med" len="med"/>
              <a:tailEnd type="stealth" w="med" len="med"/>
            </a:ln>
          </p:spPr>
        </p:cxnSp>
      </p:grpSp>
      <p:cxnSp>
        <p:nvCxnSpPr>
          <p:cNvPr id="36" name="Straight Connector 35">
            <a:extLst>
              <a:ext uri="{FF2B5EF4-FFF2-40B4-BE49-F238E27FC236}">
                <a16:creationId xmlns:a16="http://schemas.microsoft.com/office/drawing/2014/main" id="{511FAC75-DC1B-6C07-2E39-B65341C5C0D6}"/>
              </a:ext>
            </a:extLst>
          </p:cNvPr>
          <p:cNvCxnSpPr>
            <a:stCxn id="24" idx="2"/>
            <a:endCxn id="14" idx="7"/>
          </p:cNvCxnSpPr>
          <p:nvPr/>
        </p:nvCxnSpPr>
        <p:spPr>
          <a:xfrm flipH="1">
            <a:off x="6550219" y="2264329"/>
            <a:ext cx="1230495" cy="821914"/>
          </a:xfrm>
          <a:prstGeom prst="line">
            <a:avLst/>
          </a:prstGeom>
          <a:ln w="28575"/>
        </p:spPr>
        <p:style>
          <a:lnRef idx="1">
            <a:schemeClr val="dk1"/>
          </a:lnRef>
          <a:fillRef idx="0">
            <a:schemeClr val="dk1"/>
          </a:fillRef>
          <a:effectRef idx="0">
            <a:schemeClr val="dk1"/>
          </a:effectRef>
          <a:fontRef idx="minor">
            <a:schemeClr val="tx1"/>
          </a:fontRef>
        </p:style>
      </p:cxnSp>
      <p:cxnSp>
        <p:nvCxnSpPr>
          <p:cNvPr id="37" name="Straight Connector 36">
            <a:extLst>
              <a:ext uri="{FF2B5EF4-FFF2-40B4-BE49-F238E27FC236}">
                <a16:creationId xmlns:a16="http://schemas.microsoft.com/office/drawing/2014/main" id="{F6CA3252-FA71-D51E-FDB0-5C598E80A2E7}"/>
              </a:ext>
            </a:extLst>
          </p:cNvPr>
          <p:cNvCxnSpPr>
            <a:cxnSpLocks/>
            <a:stCxn id="20" idx="2"/>
            <a:endCxn id="12" idx="5"/>
          </p:cNvCxnSpPr>
          <p:nvPr/>
        </p:nvCxnSpPr>
        <p:spPr>
          <a:xfrm flipH="1" flipV="1">
            <a:off x="6550219" y="3417244"/>
            <a:ext cx="1229279" cy="763700"/>
          </a:xfrm>
          <a:prstGeom prst="line">
            <a:avLst/>
          </a:prstGeom>
          <a:ln w="28575"/>
        </p:spPr>
        <p:style>
          <a:lnRef idx="1">
            <a:schemeClr val="dk1"/>
          </a:lnRef>
          <a:fillRef idx="0">
            <a:schemeClr val="dk1"/>
          </a:fillRef>
          <a:effectRef idx="0">
            <a:schemeClr val="dk1"/>
          </a:effectRef>
          <a:fontRef idx="minor">
            <a:schemeClr val="tx1"/>
          </a:fontRef>
        </p:style>
      </p:cxnSp>
      <p:cxnSp>
        <p:nvCxnSpPr>
          <p:cNvPr id="38" name="Straight Connector 37">
            <a:extLst>
              <a:ext uri="{FF2B5EF4-FFF2-40B4-BE49-F238E27FC236}">
                <a16:creationId xmlns:a16="http://schemas.microsoft.com/office/drawing/2014/main" id="{10079DE5-1DF2-65F0-C81D-AA5739A1649D}"/>
              </a:ext>
            </a:extLst>
          </p:cNvPr>
          <p:cNvCxnSpPr>
            <a:cxnSpLocks/>
            <a:stCxn id="6" idx="4"/>
            <a:endCxn id="20" idx="6"/>
          </p:cNvCxnSpPr>
          <p:nvPr/>
        </p:nvCxnSpPr>
        <p:spPr>
          <a:xfrm flipH="1">
            <a:off x="8601344" y="3429000"/>
            <a:ext cx="1470594" cy="751944"/>
          </a:xfrm>
          <a:prstGeom prst="line">
            <a:avLst/>
          </a:prstGeom>
          <a:ln w="28575"/>
        </p:spPr>
        <p:style>
          <a:lnRef idx="1">
            <a:schemeClr val="dk1"/>
          </a:lnRef>
          <a:fillRef idx="0">
            <a:schemeClr val="dk1"/>
          </a:fillRef>
          <a:effectRef idx="0">
            <a:schemeClr val="dk1"/>
          </a:effectRef>
          <a:fontRef idx="minor">
            <a:schemeClr val="tx1"/>
          </a:fontRef>
        </p:style>
      </p:cxnSp>
      <p:cxnSp>
        <p:nvCxnSpPr>
          <p:cNvPr id="39" name="Straight Connector 38">
            <a:extLst>
              <a:ext uri="{FF2B5EF4-FFF2-40B4-BE49-F238E27FC236}">
                <a16:creationId xmlns:a16="http://schemas.microsoft.com/office/drawing/2014/main" id="{D5829FE6-4B6C-0835-F445-BEB874B2F394}"/>
              </a:ext>
            </a:extLst>
          </p:cNvPr>
          <p:cNvCxnSpPr>
            <a:cxnSpLocks/>
            <a:stCxn id="8" idx="1"/>
          </p:cNvCxnSpPr>
          <p:nvPr/>
        </p:nvCxnSpPr>
        <p:spPr>
          <a:xfrm flipH="1" flipV="1">
            <a:off x="8585187" y="2257925"/>
            <a:ext cx="1196185" cy="797022"/>
          </a:xfrm>
          <a:prstGeom prst="line">
            <a:avLst/>
          </a:prstGeom>
          <a:ln w="28575"/>
        </p:spPr>
        <p:style>
          <a:lnRef idx="1">
            <a:schemeClr val="dk1"/>
          </a:lnRef>
          <a:fillRef idx="0">
            <a:schemeClr val="dk1"/>
          </a:fillRef>
          <a:effectRef idx="0">
            <a:schemeClr val="dk1"/>
          </a:effectRef>
          <a:fontRef idx="minor">
            <a:schemeClr val="tx1"/>
          </a:fontRef>
        </p:style>
      </p:cxnSp>
      <p:cxnSp>
        <p:nvCxnSpPr>
          <p:cNvPr id="44" name="Straight Connector 43">
            <a:extLst>
              <a:ext uri="{FF2B5EF4-FFF2-40B4-BE49-F238E27FC236}">
                <a16:creationId xmlns:a16="http://schemas.microsoft.com/office/drawing/2014/main" id="{B882F906-9030-26C4-FA54-D4296C3BEC95}"/>
              </a:ext>
            </a:extLst>
          </p:cNvPr>
          <p:cNvCxnSpPr>
            <a:cxnSpLocks/>
            <a:stCxn id="24" idx="4"/>
            <a:endCxn id="32" idx="0"/>
          </p:cNvCxnSpPr>
          <p:nvPr/>
        </p:nvCxnSpPr>
        <p:spPr>
          <a:xfrm flipH="1">
            <a:off x="8184145" y="2411317"/>
            <a:ext cx="7492" cy="615743"/>
          </a:xfrm>
          <a:prstGeom prst="line">
            <a:avLst/>
          </a:prstGeom>
          <a:ln w="28575"/>
        </p:spPr>
        <p:style>
          <a:lnRef idx="1">
            <a:schemeClr val="dk1"/>
          </a:lnRef>
          <a:fillRef idx="0">
            <a:schemeClr val="dk1"/>
          </a:fillRef>
          <a:effectRef idx="0">
            <a:schemeClr val="dk1"/>
          </a:effectRef>
          <a:fontRef idx="minor">
            <a:schemeClr val="tx1"/>
          </a:fontRef>
        </p:style>
      </p:cxnSp>
      <p:cxnSp>
        <p:nvCxnSpPr>
          <p:cNvPr id="47" name="Straight Connector 46">
            <a:extLst>
              <a:ext uri="{FF2B5EF4-FFF2-40B4-BE49-F238E27FC236}">
                <a16:creationId xmlns:a16="http://schemas.microsoft.com/office/drawing/2014/main" id="{BF8E8605-ED96-4C71-9FB2-6E3C9298298B}"/>
              </a:ext>
            </a:extLst>
          </p:cNvPr>
          <p:cNvCxnSpPr>
            <a:cxnSpLocks/>
            <a:stCxn id="30" idx="4"/>
            <a:endCxn id="20" idx="0"/>
          </p:cNvCxnSpPr>
          <p:nvPr/>
        </p:nvCxnSpPr>
        <p:spPr>
          <a:xfrm>
            <a:off x="8184145" y="3444165"/>
            <a:ext cx="6276" cy="589790"/>
          </a:xfrm>
          <a:prstGeom prst="line">
            <a:avLst/>
          </a:prstGeom>
          <a:ln w="28575"/>
        </p:spPr>
        <p:style>
          <a:lnRef idx="1">
            <a:schemeClr val="dk1"/>
          </a:lnRef>
          <a:fillRef idx="0">
            <a:schemeClr val="dk1"/>
          </a:fillRef>
          <a:effectRef idx="0">
            <a:schemeClr val="dk1"/>
          </a:effectRef>
          <a:fontRef idx="minor">
            <a:schemeClr val="tx1"/>
          </a:fontRef>
        </p:style>
      </p:cxnSp>
      <p:grpSp>
        <p:nvGrpSpPr>
          <p:cNvPr id="51" name="Google Shape;1777;p49">
            <a:extLst>
              <a:ext uri="{FF2B5EF4-FFF2-40B4-BE49-F238E27FC236}">
                <a16:creationId xmlns:a16="http://schemas.microsoft.com/office/drawing/2014/main" id="{22929EC6-4E23-5D6B-CCD6-0A6C15B1E544}"/>
              </a:ext>
            </a:extLst>
          </p:cNvPr>
          <p:cNvGrpSpPr/>
          <p:nvPr/>
        </p:nvGrpSpPr>
        <p:grpSpPr>
          <a:xfrm>
            <a:off x="4623347" y="2889522"/>
            <a:ext cx="821952" cy="521332"/>
            <a:chOff x="1452425" y="1381125"/>
            <a:chExt cx="840900" cy="533350"/>
          </a:xfrm>
        </p:grpSpPr>
        <p:sp>
          <p:nvSpPr>
            <p:cNvPr id="52" name="Google Shape;1778;p49">
              <a:extLst>
                <a:ext uri="{FF2B5EF4-FFF2-40B4-BE49-F238E27FC236}">
                  <a16:creationId xmlns:a16="http://schemas.microsoft.com/office/drawing/2014/main" id="{55BF4785-C3BC-9019-618B-F124E319A805}"/>
                </a:ext>
              </a:extLst>
            </p:cNvPr>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 name="Google Shape;1779;p49">
              <a:extLst>
                <a:ext uri="{FF2B5EF4-FFF2-40B4-BE49-F238E27FC236}">
                  <a16:creationId xmlns:a16="http://schemas.microsoft.com/office/drawing/2014/main" id="{024A0DAB-F417-CE01-90C7-94C3441DAA25}"/>
                </a:ext>
              </a:extLst>
            </p:cNvPr>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 name="Google Shape;1780;p49">
              <a:extLst>
                <a:ext uri="{FF2B5EF4-FFF2-40B4-BE49-F238E27FC236}">
                  <a16:creationId xmlns:a16="http://schemas.microsoft.com/office/drawing/2014/main" id="{5F059540-6D82-32A9-FB86-53C347F7EC5B}"/>
                </a:ext>
              </a:extLst>
            </p:cNvPr>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55" name="Google Shape;1777;p49">
            <a:extLst>
              <a:ext uri="{FF2B5EF4-FFF2-40B4-BE49-F238E27FC236}">
                <a16:creationId xmlns:a16="http://schemas.microsoft.com/office/drawing/2014/main" id="{6BF5ED5A-F21A-1FC3-56B5-935F918079BC}"/>
              </a:ext>
            </a:extLst>
          </p:cNvPr>
          <p:cNvGrpSpPr/>
          <p:nvPr/>
        </p:nvGrpSpPr>
        <p:grpSpPr>
          <a:xfrm>
            <a:off x="10966482" y="2943541"/>
            <a:ext cx="821952" cy="521332"/>
            <a:chOff x="1452425" y="1381125"/>
            <a:chExt cx="840900" cy="533350"/>
          </a:xfrm>
        </p:grpSpPr>
        <p:sp>
          <p:nvSpPr>
            <p:cNvPr id="56" name="Google Shape;1778;p49">
              <a:extLst>
                <a:ext uri="{FF2B5EF4-FFF2-40B4-BE49-F238E27FC236}">
                  <a16:creationId xmlns:a16="http://schemas.microsoft.com/office/drawing/2014/main" id="{45BD0269-F08C-F923-8698-C528F917321D}"/>
                </a:ext>
              </a:extLst>
            </p:cNvPr>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 name="Google Shape;1779;p49">
              <a:extLst>
                <a:ext uri="{FF2B5EF4-FFF2-40B4-BE49-F238E27FC236}">
                  <a16:creationId xmlns:a16="http://schemas.microsoft.com/office/drawing/2014/main" id="{25C16CFC-6640-95D8-DD8F-424BCFBF8C4C}"/>
                </a:ext>
              </a:extLst>
            </p:cNvPr>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 name="Google Shape;1780;p49">
              <a:extLst>
                <a:ext uri="{FF2B5EF4-FFF2-40B4-BE49-F238E27FC236}">
                  <a16:creationId xmlns:a16="http://schemas.microsoft.com/office/drawing/2014/main" id="{E1B9010D-8585-EB6C-90E8-3CE0A58FC3B3}"/>
                </a:ext>
              </a:extLst>
            </p:cNvPr>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59" name="Google Shape;1777;p49">
            <a:extLst>
              <a:ext uri="{FF2B5EF4-FFF2-40B4-BE49-F238E27FC236}">
                <a16:creationId xmlns:a16="http://schemas.microsoft.com/office/drawing/2014/main" id="{A1478AE1-4F41-6E3E-FAD9-7A0A09E7CE88}"/>
              </a:ext>
            </a:extLst>
          </p:cNvPr>
          <p:cNvGrpSpPr/>
          <p:nvPr/>
        </p:nvGrpSpPr>
        <p:grpSpPr>
          <a:xfrm>
            <a:off x="7777147" y="1064975"/>
            <a:ext cx="821952" cy="521332"/>
            <a:chOff x="1452425" y="1381125"/>
            <a:chExt cx="840900" cy="533350"/>
          </a:xfrm>
        </p:grpSpPr>
        <p:sp>
          <p:nvSpPr>
            <p:cNvPr id="60" name="Google Shape;1778;p49">
              <a:extLst>
                <a:ext uri="{FF2B5EF4-FFF2-40B4-BE49-F238E27FC236}">
                  <a16:creationId xmlns:a16="http://schemas.microsoft.com/office/drawing/2014/main" id="{0A206B13-38E9-183A-BB68-6EDDC04FD855}"/>
                </a:ext>
              </a:extLst>
            </p:cNvPr>
            <p:cNvSpPr/>
            <p:nvPr/>
          </p:nvSpPr>
          <p:spPr>
            <a:xfrm>
              <a:off x="1452425" y="1464475"/>
              <a:ext cx="840900" cy="450000"/>
            </a:xfrm>
            <a:prstGeom prst="triangle">
              <a:avLst>
                <a:gd name="adj" fmla="val 50000"/>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 name="Google Shape;1779;p49">
              <a:extLst>
                <a:ext uri="{FF2B5EF4-FFF2-40B4-BE49-F238E27FC236}">
                  <a16:creationId xmlns:a16="http://schemas.microsoft.com/office/drawing/2014/main" id="{65EEF5A9-91B5-024B-4B1F-0EAB52E63B5D}"/>
                </a:ext>
              </a:extLst>
            </p:cNvPr>
            <p:cNvSpPr/>
            <p:nvPr/>
          </p:nvSpPr>
          <p:spPr>
            <a:xfrm>
              <a:off x="1564775" y="1381125"/>
              <a:ext cx="616500" cy="409500"/>
            </a:xfrm>
            <a:prstGeom prst="rect">
              <a:avLst/>
            </a:prstGeom>
            <a:solidFill>
              <a:srgbClr val="EEEEEE"/>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 name="Google Shape;1780;p49">
              <a:extLst>
                <a:ext uri="{FF2B5EF4-FFF2-40B4-BE49-F238E27FC236}">
                  <a16:creationId xmlns:a16="http://schemas.microsoft.com/office/drawing/2014/main" id="{564917DD-C8AE-ECBC-C3A5-1F51B4CEF872}"/>
                </a:ext>
              </a:extLst>
            </p:cNvPr>
            <p:cNvSpPr/>
            <p:nvPr/>
          </p:nvSpPr>
          <p:spPr>
            <a:xfrm>
              <a:off x="1604975" y="1419225"/>
              <a:ext cx="535800" cy="333300"/>
            </a:xfrm>
            <a:prstGeom prst="rect">
              <a:avLst/>
            </a:prstGeom>
            <a:solidFill>
              <a:srgbClr val="CFE2F3"/>
            </a:solidFill>
            <a:ln w="9525" cap="flat" cmpd="sng">
              <a:solidFill>
                <a:srgbClr val="59595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cxnSp>
        <p:nvCxnSpPr>
          <p:cNvPr id="63" name="Straight Connector 62">
            <a:extLst>
              <a:ext uri="{FF2B5EF4-FFF2-40B4-BE49-F238E27FC236}">
                <a16:creationId xmlns:a16="http://schemas.microsoft.com/office/drawing/2014/main" id="{58789B25-0018-E588-4C36-8274BBBFFC0D}"/>
              </a:ext>
            </a:extLst>
          </p:cNvPr>
          <p:cNvCxnSpPr>
            <a:cxnSpLocks/>
            <a:stCxn id="13" idx="1"/>
          </p:cNvCxnSpPr>
          <p:nvPr/>
        </p:nvCxnSpPr>
        <p:spPr>
          <a:xfrm flipH="1" flipV="1">
            <a:off x="5335773" y="3263693"/>
            <a:ext cx="513015" cy="1"/>
          </a:xfrm>
          <a:prstGeom prst="line">
            <a:avLst/>
          </a:prstGeom>
          <a:ln w="28575"/>
        </p:spPr>
        <p:style>
          <a:lnRef idx="1">
            <a:schemeClr val="dk1"/>
          </a:lnRef>
          <a:fillRef idx="0">
            <a:schemeClr val="dk1"/>
          </a:fillRef>
          <a:effectRef idx="0">
            <a:schemeClr val="dk1"/>
          </a:effectRef>
          <a:fontRef idx="minor">
            <a:schemeClr val="tx1"/>
          </a:fontRef>
        </p:style>
      </p:cxnSp>
      <p:cxnSp>
        <p:nvCxnSpPr>
          <p:cNvPr id="66" name="Straight Connector 65">
            <a:extLst>
              <a:ext uri="{FF2B5EF4-FFF2-40B4-BE49-F238E27FC236}">
                <a16:creationId xmlns:a16="http://schemas.microsoft.com/office/drawing/2014/main" id="{6477D1AC-E301-0BFF-D4D1-F08D3778C4C5}"/>
              </a:ext>
            </a:extLst>
          </p:cNvPr>
          <p:cNvCxnSpPr>
            <a:cxnSpLocks/>
            <a:stCxn id="26" idx="0"/>
            <a:endCxn id="60" idx="3"/>
          </p:cNvCxnSpPr>
          <p:nvPr/>
        </p:nvCxnSpPr>
        <p:spPr>
          <a:xfrm flipH="1" flipV="1">
            <a:off x="8188123" y="1586307"/>
            <a:ext cx="3514" cy="407905"/>
          </a:xfrm>
          <a:prstGeom prst="line">
            <a:avLst/>
          </a:prstGeom>
          <a:ln w="28575"/>
        </p:spPr>
        <p:style>
          <a:lnRef idx="1">
            <a:schemeClr val="dk1"/>
          </a:lnRef>
          <a:fillRef idx="0">
            <a:schemeClr val="dk1"/>
          </a:fillRef>
          <a:effectRef idx="0">
            <a:schemeClr val="dk1"/>
          </a:effectRef>
          <a:fontRef idx="minor">
            <a:schemeClr val="tx1"/>
          </a:fontRef>
        </p:style>
      </p:cxnSp>
      <p:cxnSp>
        <p:nvCxnSpPr>
          <p:cNvPr id="73" name="Straight Connector 72">
            <a:extLst>
              <a:ext uri="{FF2B5EF4-FFF2-40B4-BE49-F238E27FC236}">
                <a16:creationId xmlns:a16="http://schemas.microsoft.com/office/drawing/2014/main" id="{AC8814E0-FC38-F0CE-205F-BD23D8BCEFD3}"/>
              </a:ext>
            </a:extLst>
          </p:cNvPr>
          <p:cNvCxnSpPr>
            <a:cxnSpLocks/>
            <a:stCxn id="8" idx="6"/>
            <a:endCxn id="58" idx="1"/>
          </p:cNvCxnSpPr>
          <p:nvPr/>
        </p:nvCxnSpPr>
        <p:spPr>
          <a:xfrm flipV="1">
            <a:off x="10482861" y="3143677"/>
            <a:ext cx="632734" cy="15207"/>
          </a:xfrm>
          <a:prstGeom prst="line">
            <a:avLst/>
          </a:prstGeom>
          <a:ln w="28575"/>
        </p:spPr>
        <p:style>
          <a:lnRef idx="1">
            <a:schemeClr val="dk1"/>
          </a:lnRef>
          <a:fillRef idx="0">
            <a:schemeClr val="dk1"/>
          </a:fillRef>
          <a:effectRef idx="0">
            <a:schemeClr val="dk1"/>
          </a:effectRef>
          <a:fontRef idx="minor">
            <a:schemeClr val="tx1"/>
          </a:fontRef>
        </p:style>
      </p:cxnSp>
      <p:sp>
        <p:nvSpPr>
          <p:cNvPr id="76" name="Google Shape;1383;p41">
            <a:extLst>
              <a:ext uri="{FF2B5EF4-FFF2-40B4-BE49-F238E27FC236}">
                <a16:creationId xmlns:a16="http://schemas.microsoft.com/office/drawing/2014/main" id="{9355AF1B-58CE-4115-4667-FED640D5681F}"/>
              </a:ext>
            </a:extLst>
          </p:cNvPr>
          <p:cNvSpPr txBox="1"/>
          <p:nvPr/>
        </p:nvSpPr>
        <p:spPr>
          <a:xfrm>
            <a:off x="5873058" y="3345573"/>
            <a:ext cx="717600" cy="615513"/>
          </a:xfrm>
          <a:prstGeom prst="rect">
            <a:avLst/>
          </a:prstGeom>
          <a:noFill/>
          <a:ln>
            <a:noFill/>
          </a:ln>
        </p:spPr>
        <p:txBody>
          <a:bodyPr spcFirstLastPara="1" wrap="square" lIns="121900" tIns="121900" rIns="121900" bIns="121900" anchor="t" anchorCtr="0">
            <a:spAutoFit/>
          </a:bodyPr>
          <a:lstStyle/>
          <a:p>
            <a:pPr algn="ctr"/>
            <a:r>
              <a:rPr lang="en" sz="2400" b="1" dirty="0"/>
              <a:t>S1</a:t>
            </a:r>
            <a:endParaRPr sz="2400" b="1" dirty="0"/>
          </a:p>
        </p:txBody>
      </p:sp>
      <p:sp>
        <p:nvSpPr>
          <p:cNvPr id="77" name="Google Shape;1383;p41">
            <a:extLst>
              <a:ext uri="{FF2B5EF4-FFF2-40B4-BE49-F238E27FC236}">
                <a16:creationId xmlns:a16="http://schemas.microsoft.com/office/drawing/2014/main" id="{D055F60D-742E-0A7C-8B43-690445224DE6}"/>
              </a:ext>
            </a:extLst>
          </p:cNvPr>
          <p:cNvSpPr txBox="1"/>
          <p:nvPr/>
        </p:nvSpPr>
        <p:spPr>
          <a:xfrm>
            <a:off x="7215717" y="1826641"/>
            <a:ext cx="717600" cy="615513"/>
          </a:xfrm>
          <a:prstGeom prst="rect">
            <a:avLst/>
          </a:prstGeom>
          <a:noFill/>
          <a:ln>
            <a:noFill/>
          </a:ln>
        </p:spPr>
        <p:txBody>
          <a:bodyPr spcFirstLastPara="1" wrap="square" lIns="121900" tIns="121900" rIns="121900" bIns="121900" anchor="t" anchorCtr="0">
            <a:spAutoFit/>
          </a:bodyPr>
          <a:lstStyle/>
          <a:p>
            <a:pPr algn="ctr"/>
            <a:r>
              <a:rPr lang="en" sz="2400" b="1"/>
              <a:t>S2</a:t>
            </a:r>
            <a:endParaRPr sz="2400" b="1"/>
          </a:p>
        </p:txBody>
      </p:sp>
      <p:sp>
        <p:nvSpPr>
          <p:cNvPr id="78" name="Google Shape;1383;p41">
            <a:extLst>
              <a:ext uri="{FF2B5EF4-FFF2-40B4-BE49-F238E27FC236}">
                <a16:creationId xmlns:a16="http://schemas.microsoft.com/office/drawing/2014/main" id="{D1861DD3-627D-C36A-EEDD-9FE47F9AD538}"/>
              </a:ext>
            </a:extLst>
          </p:cNvPr>
          <p:cNvSpPr txBox="1"/>
          <p:nvPr/>
        </p:nvSpPr>
        <p:spPr>
          <a:xfrm>
            <a:off x="7268576" y="3124347"/>
            <a:ext cx="717600" cy="615513"/>
          </a:xfrm>
          <a:prstGeom prst="rect">
            <a:avLst/>
          </a:prstGeom>
          <a:noFill/>
          <a:ln>
            <a:noFill/>
          </a:ln>
        </p:spPr>
        <p:txBody>
          <a:bodyPr spcFirstLastPara="1" wrap="square" lIns="121900" tIns="121900" rIns="121900" bIns="121900" anchor="t" anchorCtr="0">
            <a:spAutoFit/>
          </a:bodyPr>
          <a:lstStyle/>
          <a:p>
            <a:pPr algn="ctr"/>
            <a:r>
              <a:rPr lang="en" sz="2400" b="1"/>
              <a:t>S3</a:t>
            </a:r>
            <a:endParaRPr sz="2400" b="1"/>
          </a:p>
        </p:txBody>
      </p:sp>
      <p:sp>
        <p:nvSpPr>
          <p:cNvPr id="79" name="Google Shape;1383;p41">
            <a:extLst>
              <a:ext uri="{FF2B5EF4-FFF2-40B4-BE49-F238E27FC236}">
                <a16:creationId xmlns:a16="http://schemas.microsoft.com/office/drawing/2014/main" id="{7428534E-07B8-A9EB-0C99-68D4D5E99FB5}"/>
              </a:ext>
            </a:extLst>
          </p:cNvPr>
          <p:cNvSpPr txBox="1"/>
          <p:nvPr/>
        </p:nvSpPr>
        <p:spPr>
          <a:xfrm>
            <a:off x="8402581" y="4198121"/>
            <a:ext cx="717600" cy="615513"/>
          </a:xfrm>
          <a:prstGeom prst="rect">
            <a:avLst/>
          </a:prstGeom>
          <a:noFill/>
          <a:ln>
            <a:noFill/>
          </a:ln>
        </p:spPr>
        <p:txBody>
          <a:bodyPr spcFirstLastPara="1" wrap="square" lIns="121900" tIns="121900" rIns="121900" bIns="121900" anchor="t" anchorCtr="0">
            <a:spAutoFit/>
          </a:bodyPr>
          <a:lstStyle/>
          <a:p>
            <a:pPr algn="ctr"/>
            <a:r>
              <a:rPr lang="en" sz="2400" b="1"/>
              <a:t>S4</a:t>
            </a:r>
            <a:endParaRPr sz="2400" b="1"/>
          </a:p>
        </p:txBody>
      </p:sp>
      <p:sp>
        <p:nvSpPr>
          <p:cNvPr id="80" name="Google Shape;1383;p41">
            <a:extLst>
              <a:ext uri="{FF2B5EF4-FFF2-40B4-BE49-F238E27FC236}">
                <a16:creationId xmlns:a16="http://schemas.microsoft.com/office/drawing/2014/main" id="{A78DC9F7-8CCD-4FD4-8814-91918BF9DB15}"/>
              </a:ext>
            </a:extLst>
          </p:cNvPr>
          <p:cNvSpPr txBox="1"/>
          <p:nvPr/>
        </p:nvSpPr>
        <p:spPr>
          <a:xfrm>
            <a:off x="10103355" y="3273237"/>
            <a:ext cx="717600" cy="615513"/>
          </a:xfrm>
          <a:prstGeom prst="rect">
            <a:avLst/>
          </a:prstGeom>
          <a:noFill/>
          <a:ln>
            <a:noFill/>
          </a:ln>
        </p:spPr>
        <p:txBody>
          <a:bodyPr spcFirstLastPara="1" wrap="square" lIns="121900" tIns="121900" rIns="121900" bIns="121900" anchor="t" anchorCtr="0">
            <a:spAutoFit/>
          </a:bodyPr>
          <a:lstStyle/>
          <a:p>
            <a:pPr algn="ctr"/>
            <a:r>
              <a:rPr lang="en" sz="2400" b="1" dirty="0"/>
              <a:t>S5</a:t>
            </a:r>
            <a:endParaRPr sz="2400" b="1" dirty="0"/>
          </a:p>
        </p:txBody>
      </p:sp>
      <p:sp>
        <p:nvSpPr>
          <p:cNvPr id="81" name="Google Shape;1383;p41">
            <a:extLst>
              <a:ext uri="{FF2B5EF4-FFF2-40B4-BE49-F238E27FC236}">
                <a16:creationId xmlns:a16="http://schemas.microsoft.com/office/drawing/2014/main" id="{5FE53E25-8BE8-F746-49B7-4CD31A8FFEDA}"/>
              </a:ext>
            </a:extLst>
          </p:cNvPr>
          <p:cNvSpPr txBox="1"/>
          <p:nvPr/>
        </p:nvSpPr>
        <p:spPr>
          <a:xfrm>
            <a:off x="4201837" y="1957141"/>
            <a:ext cx="1960902" cy="984845"/>
          </a:xfrm>
          <a:prstGeom prst="rect">
            <a:avLst/>
          </a:prstGeom>
          <a:noFill/>
          <a:ln>
            <a:noFill/>
          </a:ln>
        </p:spPr>
        <p:txBody>
          <a:bodyPr spcFirstLastPara="1" wrap="square" lIns="121900" tIns="121900" rIns="121900" bIns="121900" anchor="t" anchorCtr="0">
            <a:spAutoFit/>
          </a:bodyPr>
          <a:lstStyle/>
          <a:p>
            <a:pPr algn="ctr"/>
            <a:r>
              <a:rPr lang="en" sz="2400" b="1"/>
              <a:t>H1</a:t>
            </a:r>
          </a:p>
          <a:p>
            <a:pPr algn="ctr"/>
            <a:r>
              <a:rPr lang="en" sz="2400" b="1"/>
              <a:t>72.68.3.2</a:t>
            </a:r>
            <a:endParaRPr sz="2400" b="1"/>
          </a:p>
        </p:txBody>
      </p:sp>
      <p:sp>
        <p:nvSpPr>
          <p:cNvPr id="84" name="Content Placeholder 2">
            <a:extLst>
              <a:ext uri="{FF2B5EF4-FFF2-40B4-BE49-F238E27FC236}">
                <a16:creationId xmlns:a16="http://schemas.microsoft.com/office/drawing/2014/main" id="{DB22F168-A881-220A-3EE1-1D9083E6820C}"/>
              </a:ext>
            </a:extLst>
          </p:cNvPr>
          <p:cNvSpPr>
            <a:spLocks noGrp="1"/>
          </p:cNvSpPr>
          <p:nvPr>
            <p:ph sz="half" idx="1"/>
          </p:nvPr>
        </p:nvSpPr>
        <p:spPr>
          <a:xfrm>
            <a:off x="478789" y="1114125"/>
            <a:ext cx="3804006" cy="5274317"/>
          </a:xfrm>
        </p:spPr>
        <p:txBody>
          <a:bodyPr>
            <a:normAutofit/>
          </a:bodyPr>
          <a:lstStyle/>
          <a:p>
            <a:r>
              <a:rPr lang="en-US" sz="2000" dirty="0"/>
              <a:t>Switches should not drop any packets destined to H1, H2, or H3 unless specified by the network policy.</a:t>
            </a:r>
          </a:p>
          <a:p>
            <a:r>
              <a:rPr lang="en-US" sz="2000" dirty="0"/>
              <a:t>Web traffic between H1 and H3 should pass S3 (suppose the webserver is running on port 80).</a:t>
            </a:r>
          </a:p>
          <a:p>
            <a:r>
              <a:rPr lang="en-US" sz="2000" dirty="0"/>
              <a:t>H2 should not be able to send packets to H1</a:t>
            </a:r>
          </a:p>
          <a:p>
            <a:r>
              <a:rPr lang="en-US" sz="2000" dirty="0"/>
              <a:t>Traffic between H2 and H3 should not have any links in common with traffic between H1 and H3 (except for S5 – H3). </a:t>
            </a:r>
          </a:p>
          <a:p>
            <a:r>
              <a:rPr lang="en-US" sz="2000" dirty="0"/>
              <a:t>What do the OpenFlow rules on the switches look like?</a:t>
            </a:r>
          </a:p>
          <a:p>
            <a:endParaRPr lang="en-US" sz="2000" dirty="0"/>
          </a:p>
        </p:txBody>
      </p:sp>
      <p:sp>
        <p:nvSpPr>
          <p:cNvPr id="85" name="Google Shape;1383;p41">
            <a:extLst>
              <a:ext uri="{FF2B5EF4-FFF2-40B4-BE49-F238E27FC236}">
                <a16:creationId xmlns:a16="http://schemas.microsoft.com/office/drawing/2014/main" id="{9B73142F-EE19-82D1-7A62-CD7CDC85891B}"/>
              </a:ext>
            </a:extLst>
          </p:cNvPr>
          <p:cNvSpPr txBox="1"/>
          <p:nvPr/>
        </p:nvSpPr>
        <p:spPr>
          <a:xfrm>
            <a:off x="7159279" y="181705"/>
            <a:ext cx="1960902" cy="984845"/>
          </a:xfrm>
          <a:prstGeom prst="rect">
            <a:avLst/>
          </a:prstGeom>
          <a:noFill/>
          <a:ln>
            <a:noFill/>
          </a:ln>
        </p:spPr>
        <p:txBody>
          <a:bodyPr spcFirstLastPara="1" wrap="square" lIns="121900" tIns="121900" rIns="121900" bIns="121900" anchor="t" anchorCtr="0">
            <a:spAutoFit/>
          </a:bodyPr>
          <a:lstStyle/>
          <a:p>
            <a:pPr algn="ctr"/>
            <a:r>
              <a:rPr lang="en" sz="2400" b="1"/>
              <a:t>H2</a:t>
            </a:r>
          </a:p>
          <a:p>
            <a:pPr algn="ctr"/>
            <a:r>
              <a:rPr lang="en" sz="2400" b="1"/>
              <a:t>30.53.0.5</a:t>
            </a:r>
            <a:endParaRPr sz="2400" b="1"/>
          </a:p>
        </p:txBody>
      </p:sp>
      <p:sp>
        <p:nvSpPr>
          <p:cNvPr id="86" name="Google Shape;1383;p41">
            <a:extLst>
              <a:ext uri="{FF2B5EF4-FFF2-40B4-BE49-F238E27FC236}">
                <a16:creationId xmlns:a16="http://schemas.microsoft.com/office/drawing/2014/main" id="{F3043ADF-9B64-A4E3-0778-DC8244CCE74E}"/>
              </a:ext>
            </a:extLst>
          </p:cNvPr>
          <p:cNvSpPr txBox="1"/>
          <p:nvPr/>
        </p:nvSpPr>
        <p:spPr>
          <a:xfrm>
            <a:off x="10312360" y="1987348"/>
            <a:ext cx="1960902" cy="984845"/>
          </a:xfrm>
          <a:prstGeom prst="rect">
            <a:avLst/>
          </a:prstGeom>
          <a:noFill/>
          <a:ln>
            <a:noFill/>
          </a:ln>
        </p:spPr>
        <p:txBody>
          <a:bodyPr spcFirstLastPara="1" wrap="square" lIns="121900" tIns="121900" rIns="121900" bIns="121900" anchor="t" anchorCtr="0">
            <a:spAutoFit/>
          </a:bodyPr>
          <a:lstStyle/>
          <a:p>
            <a:pPr algn="ctr"/>
            <a:r>
              <a:rPr lang="en" sz="2400" b="1"/>
              <a:t>H3</a:t>
            </a:r>
          </a:p>
          <a:p>
            <a:pPr algn="ctr"/>
            <a:r>
              <a:rPr lang="en" sz="2400" b="1"/>
              <a:t>12.15.63.3</a:t>
            </a:r>
            <a:endParaRPr sz="2400" b="1"/>
          </a:p>
        </p:txBody>
      </p:sp>
      <p:sp>
        <p:nvSpPr>
          <p:cNvPr id="3" name="Google Shape;1383;p41">
            <a:extLst>
              <a:ext uri="{FF2B5EF4-FFF2-40B4-BE49-F238E27FC236}">
                <a16:creationId xmlns:a16="http://schemas.microsoft.com/office/drawing/2014/main" id="{40F16349-2915-C110-EBFB-433D733FF31A}"/>
              </a:ext>
            </a:extLst>
          </p:cNvPr>
          <p:cNvSpPr txBox="1"/>
          <p:nvPr/>
        </p:nvSpPr>
        <p:spPr>
          <a:xfrm>
            <a:off x="6161068" y="2548917"/>
            <a:ext cx="717600" cy="615513"/>
          </a:xfrm>
          <a:prstGeom prst="rect">
            <a:avLst/>
          </a:prstGeom>
          <a:noFill/>
          <a:ln>
            <a:noFill/>
          </a:ln>
        </p:spPr>
        <p:txBody>
          <a:bodyPr spcFirstLastPara="1" wrap="square" lIns="121900" tIns="121900" rIns="121900" bIns="121900" anchor="t" anchorCtr="0">
            <a:spAutoFit/>
          </a:bodyPr>
          <a:lstStyle/>
          <a:p>
            <a:pPr algn="ctr"/>
            <a:r>
              <a:rPr lang="en" sz="2400" b="1" dirty="0"/>
              <a:t>1</a:t>
            </a:r>
            <a:endParaRPr sz="2400" b="1" dirty="0"/>
          </a:p>
        </p:txBody>
      </p:sp>
      <p:sp>
        <p:nvSpPr>
          <p:cNvPr id="4" name="Google Shape;1383;p41">
            <a:extLst>
              <a:ext uri="{FF2B5EF4-FFF2-40B4-BE49-F238E27FC236}">
                <a16:creationId xmlns:a16="http://schemas.microsoft.com/office/drawing/2014/main" id="{0304C679-6690-F6B3-8BF2-F6792C0121FC}"/>
              </a:ext>
            </a:extLst>
          </p:cNvPr>
          <p:cNvSpPr txBox="1"/>
          <p:nvPr/>
        </p:nvSpPr>
        <p:spPr>
          <a:xfrm>
            <a:off x="6302038" y="3444267"/>
            <a:ext cx="717600" cy="615513"/>
          </a:xfrm>
          <a:prstGeom prst="rect">
            <a:avLst/>
          </a:prstGeom>
          <a:noFill/>
          <a:ln>
            <a:noFill/>
          </a:ln>
        </p:spPr>
        <p:txBody>
          <a:bodyPr spcFirstLastPara="1" wrap="square" lIns="121900" tIns="121900" rIns="121900" bIns="121900" anchor="t" anchorCtr="0">
            <a:spAutoFit/>
          </a:bodyPr>
          <a:lstStyle/>
          <a:p>
            <a:pPr algn="ctr"/>
            <a:r>
              <a:rPr lang="en" sz="2400" b="1" dirty="0"/>
              <a:t>2</a:t>
            </a:r>
            <a:endParaRPr sz="2400" b="1" dirty="0"/>
          </a:p>
        </p:txBody>
      </p:sp>
      <p:sp>
        <p:nvSpPr>
          <p:cNvPr id="35" name="Google Shape;1383;p41">
            <a:extLst>
              <a:ext uri="{FF2B5EF4-FFF2-40B4-BE49-F238E27FC236}">
                <a16:creationId xmlns:a16="http://schemas.microsoft.com/office/drawing/2014/main" id="{CE9C32D4-427D-CD0B-AF88-79384A204193}"/>
              </a:ext>
            </a:extLst>
          </p:cNvPr>
          <p:cNvSpPr txBox="1"/>
          <p:nvPr/>
        </p:nvSpPr>
        <p:spPr>
          <a:xfrm>
            <a:off x="7378792" y="2175837"/>
            <a:ext cx="717600" cy="615513"/>
          </a:xfrm>
          <a:prstGeom prst="rect">
            <a:avLst/>
          </a:prstGeom>
          <a:noFill/>
          <a:ln>
            <a:noFill/>
          </a:ln>
        </p:spPr>
        <p:txBody>
          <a:bodyPr spcFirstLastPara="1" wrap="square" lIns="121900" tIns="121900" rIns="121900" bIns="121900" anchor="t" anchorCtr="0">
            <a:spAutoFit/>
          </a:bodyPr>
          <a:lstStyle/>
          <a:p>
            <a:pPr algn="ctr"/>
            <a:r>
              <a:rPr lang="en" sz="2400" b="1" dirty="0"/>
              <a:t>1</a:t>
            </a:r>
            <a:endParaRPr sz="2400" b="1" dirty="0"/>
          </a:p>
        </p:txBody>
      </p:sp>
      <p:sp>
        <p:nvSpPr>
          <p:cNvPr id="40" name="Google Shape;1383;p41">
            <a:extLst>
              <a:ext uri="{FF2B5EF4-FFF2-40B4-BE49-F238E27FC236}">
                <a16:creationId xmlns:a16="http://schemas.microsoft.com/office/drawing/2014/main" id="{635517C0-6596-68AB-79A7-F60952B6C154}"/>
              </a:ext>
            </a:extLst>
          </p:cNvPr>
          <p:cNvSpPr txBox="1"/>
          <p:nvPr/>
        </p:nvSpPr>
        <p:spPr>
          <a:xfrm>
            <a:off x="7976439" y="2284848"/>
            <a:ext cx="717600" cy="615513"/>
          </a:xfrm>
          <a:prstGeom prst="rect">
            <a:avLst/>
          </a:prstGeom>
          <a:noFill/>
          <a:ln>
            <a:noFill/>
          </a:ln>
        </p:spPr>
        <p:txBody>
          <a:bodyPr spcFirstLastPara="1" wrap="square" lIns="121900" tIns="121900" rIns="121900" bIns="121900" anchor="t" anchorCtr="0">
            <a:spAutoFit/>
          </a:bodyPr>
          <a:lstStyle/>
          <a:p>
            <a:pPr algn="ctr"/>
            <a:r>
              <a:rPr lang="en" sz="2400" b="1" dirty="0"/>
              <a:t>2</a:t>
            </a:r>
            <a:endParaRPr sz="2400" b="1" dirty="0"/>
          </a:p>
        </p:txBody>
      </p:sp>
      <p:sp>
        <p:nvSpPr>
          <p:cNvPr id="41" name="Google Shape;1383;p41">
            <a:extLst>
              <a:ext uri="{FF2B5EF4-FFF2-40B4-BE49-F238E27FC236}">
                <a16:creationId xmlns:a16="http://schemas.microsoft.com/office/drawing/2014/main" id="{A230CDC5-E719-7964-4697-E1A940BFA17D}"/>
              </a:ext>
            </a:extLst>
          </p:cNvPr>
          <p:cNvSpPr txBox="1"/>
          <p:nvPr/>
        </p:nvSpPr>
        <p:spPr>
          <a:xfrm>
            <a:off x="8378361" y="1802644"/>
            <a:ext cx="717600" cy="615513"/>
          </a:xfrm>
          <a:prstGeom prst="rect">
            <a:avLst/>
          </a:prstGeom>
          <a:noFill/>
          <a:ln>
            <a:noFill/>
          </a:ln>
        </p:spPr>
        <p:txBody>
          <a:bodyPr spcFirstLastPara="1" wrap="square" lIns="121900" tIns="121900" rIns="121900" bIns="121900" anchor="t" anchorCtr="0">
            <a:spAutoFit/>
          </a:bodyPr>
          <a:lstStyle/>
          <a:p>
            <a:pPr algn="ctr"/>
            <a:r>
              <a:rPr lang="en" sz="2400" b="1" dirty="0"/>
              <a:t>3</a:t>
            </a:r>
            <a:endParaRPr sz="2400" b="1" dirty="0"/>
          </a:p>
        </p:txBody>
      </p:sp>
      <p:sp>
        <p:nvSpPr>
          <p:cNvPr id="42" name="Google Shape;1383;p41">
            <a:extLst>
              <a:ext uri="{FF2B5EF4-FFF2-40B4-BE49-F238E27FC236}">
                <a16:creationId xmlns:a16="http://schemas.microsoft.com/office/drawing/2014/main" id="{0F40923B-D25B-5B0E-1F98-5D9A6E3DEC5A}"/>
              </a:ext>
            </a:extLst>
          </p:cNvPr>
          <p:cNvSpPr txBox="1"/>
          <p:nvPr/>
        </p:nvSpPr>
        <p:spPr>
          <a:xfrm>
            <a:off x="7931301" y="2623779"/>
            <a:ext cx="717600" cy="615513"/>
          </a:xfrm>
          <a:prstGeom prst="rect">
            <a:avLst/>
          </a:prstGeom>
          <a:noFill/>
          <a:ln>
            <a:noFill/>
          </a:ln>
        </p:spPr>
        <p:txBody>
          <a:bodyPr spcFirstLastPara="1" wrap="square" lIns="121900" tIns="121900" rIns="121900" bIns="121900" anchor="t" anchorCtr="0">
            <a:spAutoFit/>
          </a:bodyPr>
          <a:lstStyle/>
          <a:p>
            <a:pPr algn="ctr"/>
            <a:r>
              <a:rPr lang="en" sz="2400" b="1" dirty="0"/>
              <a:t>1</a:t>
            </a:r>
            <a:endParaRPr sz="2400" b="1" dirty="0"/>
          </a:p>
        </p:txBody>
      </p:sp>
      <p:sp>
        <p:nvSpPr>
          <p:cNvPr id="43" name="Google Shape;1383;p41">
            <a:extLst>
              <a:ext uri="{FF2B5EF4-FFF2-40B4-BE49-F238E27FC236}">
                <a16:creationId xmlns:a16="http://schemas.microsoft.com/office/drawing/2014/main" id="{F55E7796-0FBA-5841-F636-69B80D699CE8}"/>
              </a:ext>
            </a:extLst>
          </p:cNvPr>
          <p:cNvSpPr txBox="1"/>
          <p:nvPr/>
        </p:nvSpPr>
        <p:spPr>
          <a:xfrm>
            <a:off x="7990177" y="3278256"/>
            <a:ext cx="717600" cy="615513"/>
          </a:xfrm>
          <a:prstGeom prst="rect">
            <a:avLst/>
          </a:prstGeom>
          <a:noFill/>
          <a:ln>
            <a:noFill/>
          </a:ln>
        </p:spPr>
        <p:txBody>
          <a:bodyPr spcFirstLastPara="1" wrap="square" lIns="121900" tIns="121900" rIns="121900" bIns="121900" anchor="t" anchorCtr="0">
            <a:spAutoFit/>
          </a:bodyPr>
          <a:lstStyle/>
          <a:p>
            <a:pPr algn="ctr"/>
            <a:r>
              <a:rPr lang="en" sz="2400" b="1" dirty="0"/>
              <a:t>2</a:t>
            </a:r>
            <a:endParaRPr sz="2400" b="1" dirty="0"/>
          </a:p>
        </p:txBody>
      </p:sp>
      <p:sp>
        <p:nvSpPr>
          <p:cNvPr id="45" name="Google Shape;1383;p41">
            <a:extLst>
              <a:ext uri="{FF2B5EF4-FFF2-40B4-BE49-F238E27FC236}">
                <a16:creationId xmlns:a16="http://schemas.microsoft.com/office/drawing/2014/main" id="{D6544CC4-11ED-8F6D-624A-157CB5F346AA}"/>
              </a:ext>
            </a:extLst>
          </p:cNvPr>
          <p:cNvSpPr txBox="1"/>
          <p:nvPr/>
        </p:nvSpPr>
        <p:spPr>
          <a:xfrm>
            <a:off x="7272577" y="3962184"/>
            <a:ext cx="717600" cy="615513"/>
          </a:xfrm>
          <a:prstGeom prst="rect">
            <a:avLst/>
          </a:prstGeom>
          <a:noFill/>
          <a:ln>
            <a:noFill/>
          </a:ln>
        </p:spPr>
        <p:txBody>
          <a:bodyPr spcFirstLastPara="1" wrap="square" lIns="121900" tIns="121900" rIns="121900" bIns="121900" anchor="t" anchorCtr="0">
            <a:spAutoFit/>
          </a:bodyPr>
          <a:lstStyle/>
          <a:p>
            <a:pPr algn="ctr"/>
            <a:r>
              <a:rPr lang="en" sz="2400" b="1" dirty="0"/>
              <a:t>1</a:t>
            </a:r>
            <a:endParaRPr sz="2400" b="1" dirty="0"/>
          </a:p>
        </p:txBody>
      </p:sp>
      <p:sp>
        <p:nvSpPr>
          <p:cNvPr id="46" name="Google Shape;1383;p41">
            <a:extLst>
              <a:ext uri="{FF2B5EF4-FFF2-40B4-BE49-F238E27FC236}">
                <a16:creationId xmlns:a16="http://schemas.microsoft.com/office/drawing/2014/main" id="{F668655B-5520-026E-236B-C8BC83D35BED}"/>
              </a:ext>
            </a:extLst>
          </p:cNvPr>
          <p:cNvSpPr txBox="1"/>
          <p:nvPr/>
        </p:nvSpPr>
        <p:spPr>
          <a:xfrm>
            <a:off x="7980628" y="3633846"/>
            <a:ext cx="717600" cy="615513"/>
          </a:xfrm>
          <a:prstGeom prst="rect">
            <a:avLst/>
          </a:prstGeom>
          <a:noFill/>
          <a:ln>
            <a:noFill/>
          </a:ln>
        </p:spPr>
        <p:txBody>
          <a:bodyPr spcFirstLastPara="1" wrap="square" lIns="121900" tIns="121900" rIns="121900" bIns="121900" anchor="t" anchorCtr="0">
            <a:spAutoFit/>
          </a:bodyPr>
          <a:lstStyle/>
          <a:p>
            <a:pPr algn="ctr"/>
            <a:r>
              <a:rPr lang="en-US" sz="2400" b="1" dirty="0"/>
              <a:t>2</a:t>
            </a:r>
            <a:endParaRPr sz="2400" b="1" dirty="0"/>
          </a:p>
        </p:txBody>
      </p:sp>
      <p:sp>
        <p:nvSpPr>
          <p:cNvPr id="48" name="Google Shape;1383;p41">
            <a:extLst>
              <a:ext uri="{FF2B5EF4-FFF2-40B4-BE49-F238E27FC236}">
                <a16:creationId xmlns:a16="http://schemas.microsoft.com/office/drawing/2014/main" id="{254E5B35-2340-7BC4-61D6-5FAADDD4FBEE}"/>
              </a:ext>
            </a:extLst>
          </p:cNvPr>
          <p:cNvSpPr txBox="1"/>
          <p:nvPr/>
        </p:nvSpPr>
        <p:spPr>
          <a:xfrm>
            <a:off x="8533396" y="3915983"/>
            <a:ext cx="717600" cy="615513"/>
          </a:xfrm>
          <a:prstGeom prst="rect">
            <a:avLst/>
          </a:prstGeom>
          <a:noFill/>
          <a:ln>
            <a:noFill/>
          </a:ln>
        </p:spPr>
        <p:txBody>
          <a:bodyPr spcFirstLastPara="1" wrap="square" lIns="121900" tIns="121900" rIns="121900" bIns="121900" anchor="t" anchorCtr="0">
            <a:spAutoFit/>
          </a:bodyPr>
          <a:lstStyle/>
          <a:p>
            <a:pPr algn="ctr"/>
            <a:r>
              <a:rPr lang="en" sz="2400" b="1" dirty="0"/>
              <a:t>3</a:t>
            </a:r>
            <a:endParaRPr sz="2400" b="1" dirty="0"/>
          </a:p>
        </p:txBody>
      </p:sp>
      <p:sp>
        <p:nvSpPr>
          <p:cNvPr id="49" name="Google Shape;1383;p41">
            <a:extLst>
              <a:ext uri="{FF2B5EF4-FFF2-40B4-BE49-F238E27FC236}">
                <a16:creationId xmlns:a16="http://schemas.microsoft.com/office/drawing/2014/main" id="{0D4F770B-14A0-A9D2-6D8E-53BDDD83C596}"/>
              </a:ext>
            </a:extLst>
          </p:cNvPr>
          <p:cNvSpPr txBox="1"/>
          <p:nvPr/>
        </p:nvSpPr>
        <p:spPr>
          <a:xfrm>
            <a:off x="9475403" y="2526273"/>
            <a:ext cx="717600" cy="615513"/>
          </a:xfrm>
          <a:prstGeom prst="rect">
            <a:avLst/>
          </a:prstGeom>
          <a:noFill/>
          <a:ln>
            <a:noFill/>
          </a:ln>
        </p:spPr>
        <p:txBody>
          <a:bodyPr spcFirstLastPara="1" wrap="square" lIns="121900" tIns="121900" rIns="121900" bIns="121900" anchor="t" anchorCtr="0">
            <a:spAutoFit/>
          </a:bodyPr>
          <a:lstStyle/>
          <a:p>
            <a:pPr algn="ctr"/>
            <a:r>
              <a:rPr lang="en" sz="2400" b="1" dirty="0"/>
              <a:t>1</a:t>
            </a:r>
            <a:endParaRPr sz="2400" b="1" dirty="0"/>
          </a:p>
        </p:txBody>
      </p:sp>
      <p:sp>
        <p:nvSpPr>
          <p:cNvPr id="50" name="Google Shape;1383;p41">
            <a:extLst>
              <a:ext uri="{FF2B5EF4-FFF2-40B4-BE49-F238E27FC236}">
                <a16:creationId xmlns:a16="http://schemas.microsoft.com/office/drawing/2014/main" id="{5563CC29-0BAC-AC52-B1AD-E6399387A2E3}"/>
              </a:ext>
            </a:extLst>
          </p:cNvPr>
          <p:cNvSpPr txBox="1"/>
          <p:nvPr/>
        </p:nvSpPr>
        <p:spPr>
          <a:xfrm>
            <a:off x="9573825" y="3381200"/>
            <a:ext cx="717600" cy="615513"/>
          </a:xfrm>
          <a:prstGeom prst="rect">
            <a:avLst/>
          </a:prstGeom>
          <a:noFill/>
          <a:ln>
            <a:noFill/>
          </a:ln>
        </p:spPr>
        <p:txBody>
          <a:bodyPr spcFirstLastPara="1" wrap="square" lIns="121900" tIns="121900" rIns="121900" bIns="121900" anchor="t" anchorCtr="0">
            <a:spAutoFit/>
          </a:bodyPr>
          <a:lstStyle/>
          <a:p>
            <a:pPr algn="ctr"/>
            <a:r>
              <a:rPr lang="en" sz="2400" b="1" dirty="0"/>
              <a:t>2</a:t>
            </a:r>
            <a:endParaRPr sz="2400" b="1" dirty="0"/>
          </a:p>
        </p:txBody>
      </p:sp>
      <p:sp>
        <p:nvSpPr>
          <p:cNvPr id="64" name="Google Shape;1383;p41">
            <a:extLst>
              <a:ext uri="{FF2B5EF4-FFF2-40B4-BE49-F238E27FC236}">
                <a16:creationId xmlns:a16="http://schemas.microsoft.com/office/drawing/2014/main" id="{341EDC76-3643-7006-7D19-47CACCEE1A62}"/>
              </a:ext>
            </a:extLst>
          </p:cNvPr>
          <p:cNvSpPr txBox="1"/>
          <p:nvPr/>
        </p:nvSpPr>
        <p:spPr>
          <a:xfrm>
            <a:off x="5363421" y="2804070"/>
            <a:ext cx="717600" cy="615513"/>
          </a:xfrm>
          <a:prstGeom prst="rect">
            <a:avLst/>
          </a:prstGeom>
          <a:noFill/>
          <a:ln>
            <a:noFill/>
          </a:ln>
        </p:spPr>
        <p:txBody>
          <a:bodyPr spcFirstLastPara="1" wrap="square" lIns="121900" tIns="121900" rIns="121900" bIns="121900" anchor="t" anchorCtr="0">
            <a:spAutoFit/>
          </a:bodyPr>
          <a:lstStyle/>
          <a:p>
            <a:pPr algn="ctr"/>
            <a:r>
              <a:rPr lang="en" sz="2400" b="1" dirty="0"/>
              <a:t>3</a:t>
            </a:r>
            <a:endParaRPr sz="2400" b="1" dirty="0"/>
          </a:p>
        </p:txBody>
      </p:sp>
      <p:sp>
        <p:nvSpPr>
          <p:cNvPr id="65" name="Google Shape;1383;p41">
            <a:extLst>
              <a:ext uri="{FF2B5EF4-FFF2-40B4-BE49-F238E27FC236}">
                <a16:creationId xmlns:a16="http://schemas.microsoft.com/office/drawing/2014/main" id="{A01EC82D-0D1A-D4AA-FC34-89A35828BF9B}"/>
              </a:ext>
            </a:extLst>
          </p:cNvPr>
          <p:cNvSpPr txBox="1"/>
          <p:nvPr/>
        </p:nvSpPr>
        <p:spPr>
          <a:xfrm>
            <a:off x="7959883" y="1547187"/>
            <a:ext cx="717600" cy="615513"/>
          </a:xfrm>
          <a:prstGeom prst="rect">
            <a:avLst/>
          </a:prstGeom>
          <a:noFill/>
          <a:ln>
            <a:noFill/>
          </a:ln>
        </p:spPr>
        <p:txBody>
          <a:bodyPr spcFirstLastPara="1" wrap="square" lIns="121900" tIns="121900" rIns="121900" bIns="121900" anchor="t" anchorCtr="0">
            <a:spAutoFit/>
          </a:bodyPr>
          <a:lstStyle/>
          <a:p>
            <a:pPr algn="ctr"/>
            <a:r>
              <a:rPr lang="en" sz="2400" b="1" dirty="0"/>
              <a:t>4</a:t>
            </a:r>
            <a:endParaRPr sz="2400" b="1" dirty="0"/>
          </a:p>
        </p:txBody>
      </p:sp>
      <p:sp>
        <p:nvSpPr>
          <p:cNvPr id="67" name="Google Shape;1383;p41">
            <a:extLst>
              <a:ext uri="{FF2B5EF4-FFF2-40B4-BE49-F238E27FC236}">
                <a16:creationId xmlns:a16="http://schemas.microsoft.com/office/drawing/2014/main" id="{25BCFA90-871C-4895-1095-7CDE6283A110}"/>
              </a:ext>
            </a:extLst>
          </p:cNvPr>
          <p:cNvSpPr txBox="1"/>
          <p:nvPr/>
        </p:nvSpPr>
        <p:spPr>
          <a:xfrm>
            <a:off x="10174922" y="2703381"/>
            <a:ext cx="717600" cy="615513"/>
          </a:xfrm>
          <a:prstGeom prst="rect">
            <a:avLst/>
          </a:prstGeom>
          <a:noFill/>
          <a:ln>
            <a:noFill/>
          </a:ln>
        </p:spPr>
        <p:txBody>
          <a:bodyPr spcFirstLastPara="1" wrap="square" lIns="121900" tIns="121900" rIns="121900" bIns="121900" anchor="t" anchorCtr="0">
            <a:spAutoFit/>
          </a:bodyPr>
          <a:lstStyle/>
          <a:p>
            <a:pPr algn="ctr"/>
            <a:r>
              <a:rPr lang="en" sz="2400" b="1" dirty="0"/>
              <a:t>3</a:t>
            </a:r>
            <a:endParaRPr sz="2400" b="1" dirty="0"/>
          </a:p>
        </p:txBody>
      </p:sp>
    </p:spTree>
    <p:extLst>
      <p:ext uri="{BB962C8B-B14F-4D97-AF65-F5344CB8AC3E}">
        <p14:creationId xmlns:p14="http://schemas.microsoft.com/office/powerpoint/2010/main" val="360389085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4B22EC-B66C-65C7-9EBA-9B5203A0492C}"/>
              </a:ext>
            </a:extLst>
          </p:cNvPr>
          <p:cNvSpPr>
            <a:spLocks noGrp="1"/>
          </p:cNvSpPr>
          <p:nvPr>
            <p:ph type="title"/>
          </p:nvPr>
        </p:nvSpPr>
        <p:spPr/>
        <p:txBody>
          <a:bodyPr/>
          <a:lstStyle/>
          <a:p>
            <a:r>
              <a:rPr lang="en-US" sz="4400"/>
              <a:t>Destination-based forwarding</a:t>
            </a:r>
            <a:endParaRPr lang="en-US"/>
          </a:p>
        </p:txBody>
      </p:sp>
      <p:graphicFrame>
        <p:nvGraphicFramePr>
          <p:cNvPr id="6" name="Table 5">
            <a:extLst>
              <a:ext uri="{FF2B5EF4-FFF2-40B4-BE49-F238E27FC236}">
                <a16:creationId xmlns:a16="http://schemas.microsoft.com/office/drawing/2014/main" id="{4AC48A82-07A8-FFBC-FCCD-475B790D472B}"/>
              </a:ext>
            </a:extLst>
          </p:cNvPr>
          <p:cNvGraphicFramePr>
            <a:graphicFrameLocks noGrp="1"/>
          </p:cNvGraphicFramePr>
          <p:nvPr>
            <p:extLst>
              <p:ext uri="{D42A27DB-BD31-4B8C-83A1-F6EECF244321}">
                <p14:modId xmlns:p14="http://schemas.microsoft.com/office/powerpoint/2010/main" val="476610723"/>
              </p:ext>
            </p:extLst>
          </p:nvPr>
        </p:nvGraphicFramePr>
        <p:xfrm>
          <a:off x="4750710" y="1670361"/>
          <a:ext cx="6477000" cy="2417067"/>
        </p:xfrm>
        <a:graphic>
          <a:graphicData uri="http://schemas.openxmlformats.org/drawingml/2006/table">
            <a:tbl>
              <a:tblPr firstRow="1" bandRow="1">
                <a:tableStyleId>{5C22544A-7EE6-4342-B048-85BDC9FD1C3A}</a:tableStyleId>
              </a:tblPr>
              <a:tblGrid>
                <a:gridCol w="4052046">
                  <a:extLst>
                    <a:ext uri="{9D8B030D-6E8A-4147-A177-3AD203B41FA5}">
                      <a16:colId xmlns:a16="http://schemas.microsoft.com/office/drawing/2014/main" val="1640348150"/>
                    </a:ext>
                  </a:extLst>
                </a:gridCol>
                <a:gridCol w="2424954">
                  <a:extLst>
                    <a:ext uri="{9D8B030D-6E8A-4147-A177-3AD203B41FA5}">
                      <a16:colId xmlns:a16="http://schemas.microsoft.com/office/drawing/2014/main" val="154867810"/>
                    </a:ext>
                  </a:extLst>
                </a:gridCol>
              </a:tblGrid>
              <a:tr h="588267">
                <a:tc>
                  <a:txBody>
                    <a:bodyPr/>
                    <a:lstStyle/>
                    <a:p>
                      <a:pPr algn="l"/>
                      <a:r>
                        <a:rPr lang="en-US" sz="2800"/>
                        <a:t>Destination </a:t>
                      </a:r>
                      <a:r>
                        <a:rPr lang="en-US" sz="2800" u="sng"/>
                        <a:t>Prefix</a:t>
                      </a:r>
                    </a:p>
                  </a:txBody>
                  <a:tcPr/>
                </a:tc>
                <a:tc>
                  <a:txBody>
                    <a:bodyPr/>
                    <a:lstStyle/>
                    <a:p>
                      <a:pPr algn="ctr"/>
                      <a:r>
                        <a:rPr lang="en-US" sz="2800"/>
                        <a:t>Link Interface</a:t>
                      </a:r>
                    </a:p>
                  </a:txBody>
                  <a:tcPr/>
                </a:tc>
                <a:extLst>
                  <a:ext uri="{0D108BD9-81ED-4DB2-BD59-A6C34878D82A}">
                    <a16:rowId xmlns:a16="http://schemas.microsoft.com/office/drawing/2014/main" val="1700371186"/>
                  </a:ext>
                </a:extLst>
              </a:tr>
              <a:tr h="321661">
                <a:tc>
                  <a:txBody>
                    <a:bodyPr/>
                    <a:lstStyle/>
                    <a:p>
                      <a:pPr algn="l"/>
                      <a:r>
                        <a:rPr lang="en-US" sz="2400"/>
                        <a:t>10.20.30.0/24</a:t>
                      </a:r>
                    </a:p>
                  </a:txBody>
                  <a:tcPr/>
                </a:tc>
                <a:tc>
                  <a:txBody>
                    <a:bodyPr/>
                    <a:lstStyle/>
                    <a:p>
                      <a:pPr algn="ctr"/>
                      <a:r>
                        <a:rPr lang="en-US" sz="2400"/>
                        <a:t>0</a:t>
                      </a:r>
                    </a:p>
                  </a:txBody>
                  <a:tcPr/>
                </a:tc>
                <a:extLst>
                  <a:ext uri="{0D108BD9-81ED-4DB2-BD59-A6C34878D82A}">
                    <a16:rowId xmlns:a16="http://schemas.microsoft.com/office/drawing/2014/main" val="1976607637"/>
                  </a:ext>
                </a:extLst>
              </a:tr>
              <a:tr h="438203">
                <a:tc>
                  <a:txBody>
                    <a:bodyPr/>
                    <a:lstStyle/>
                    <a:p>
                      <a:pPr algn="l"/>
                      <a:r>
                        <a:rPr lang="en-US" sz="2400"/>
                        <a:t>5.4.0.0/16</a:t>
                      </a:r>
                    </a:p>
                  </a:txBody>
                  <a:tcPr/>
                </a:tc>
                <a:tc>
                  <a:txBody>
                    <a:bodyPr/>
                    <a:lstStyle/>
                    <a:p>
                      <a:pPr algn="ctr"/>
                      <a:r>
                        <a:rPr lang="en-US" sz="2400"/>
                        <a:t>1</a:t>
                      </a:r>
                    </a:p>
                  </a:txBody>
                  <a:tcPr/>
                </a:tc>
                <a:extLst>
                  <a:ext uri="{0D108BD9-81ED-4DB2-BD59-A6C34878D82A}">
                    <a16:rowId xmlns:a16="http://schemas.microsoft.com/office/drawing/2014/main" val="1760057121"/>
                  </a:ext>
                </a:extLst>
              </a:tr>
              <a:tr h="0">
                <a:tc>
                  <a:txBody>
                    <a:bodyPr/>
                    <a:lstStyle/>
                    <a:p>
                      <a:pPr algn="l"/>
                      <a:r>
                        <a:rPr lang="en-US" sz="2400"/>
                        <a:t>10.20.0.0/16</a:t>
                      </a:r>
                    </a:p>
                  </a:txBody>
                  <a:tcPr/>
                </a:tc>
                <a:tc>
                  <a:txBody>
                    <a:bodyPr/>
                    <a:lstStyle/>
                    <a:p>
                      <a:pPr algn="ctr"/>
                      <a:r>
                        <a:rPr lang="en-US" sz="2400"/>
                        <a:t>2</a:t>
                      </a:r>
                    </a:p>
                  </a:txBody>
                  <a:tcPr/>
                </a:tc>
                <a:extLst>
                  <a:ext uri="{0D108BD9-81ED-4DB2-BD59-A6C34878D82A}">
                    <a16:rowId xmlns:a16="http://schemas.microsoft.com/office/drawing/2014/main" val="1559006855"/>
                  </a:ext>
                </a:extLst>
              </a:tr>
              <a:tr h="0">
                <a:tc>
                  <a:txBody>
                    <a:bodyPr/>
                    <a:lstStyle/>
                    <a:p>
                      <a:pPr algn="l"/>
                      <a:r>
                        <a:rPr lang="en-US" sz="2400"/>
                        <a:t>…</a:t>
                      </a:r>
                    </a:p>
                  </a:txBody>
                  <a:tcPr/>
                </a:tc>
                <a:tc>
                  <a:txBody>
                    <a:bodyPr/>
                    <a:lstStyle/>
                    <a:p>
                      <a:pPr algn="ctr"/>
                      <a:r>
                        <a:rPr lang="en-US" sz="2400"/>
                        <a:t>…</a:t>
                      </a:r>
                    </a:p>
                  </a:txBody>
                  <a:tcPr/>
                </a:tc>
                <a:extLst>
                  <a:ext uri="{0D108BD9-81ED-4DB2-BD59-A6C34878D82A}">
                    <a16:rowId xmlns:a16="http://schemas.microsoft.com/office/drawing/2014/main" val="505868238"/>
                  </a:ext>
                </a:extLst>
              </a:tr>
            </a:tbl>
          </a:graphicData>
        </a:graphic>
      </p:graphicFrame>
      <p:sp>
        <p:nvSpPr>
          <p:cNvPr id="7" name="Rectangle 4">
            <a:extLst>
              <a:ext uri="{FF2B5EF4-FFF2-40B4-BE49-F238E27FC236}">
                <a16:creationId xmlns:a16="http://schemas.microsoft.com/office/drawing/2014/main" id="{6B9A4899-44FE-6CC4-E0BE-A06ED4C03488}"/>
              </a:ext>
            </a:extLst>
          </p:cNvPr>
          <p:cNvSpPr txBox="1">
            <a:spLocks noChangeArrowheads="1"/>
          </p:cNvSpPr>
          <p:nvPr/>
        </p:nvSpPr>
        <p:spPr bwMode="auto">
          <a:xfrm>
            <a:off x="516055" y="4387882"/>
            <a:ext cx="10515600" cy="2416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lnSpc>
                <a:spcPct val="90000"/>
              </a:lnSpc>
              <a:defRPr/>
            </a:pPr>
            <a:r>
              <a:rPr kumimoji="0" lang="en-US" altLang="en-US"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What if a packet matches multiple </a:t>
            </a:r>
            <a:r>
              <a:rPr lang="en-US" altLang="en-US" kern="0">
                <a:solidFill>
                  <a:prstClr val="black"/>
                </a:solidFill>
                <a:latin typeface="Calibri" panose="020F0502020204030204"/>
                <a:ea typeface="ＭＳ Ｐゴシック" panose="020B0600070205080204" pitchFamily="34" charset="-128"/>
                <a:cs typeface="ＭＳ Ｐゴシック" panose="020B0600070205080204" pitchFamily="34" charset="-128"/>
              </a:rPr>
              <a:t>entries?</a:t>
            </a:r>
            <a:endParaRPr kumimoji="0" lang="en-US" altLang="en-US"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pic>
        <p:nvPicPr>
          <p:cNvPr id="8" name="Picture 7">
            <a:extLst>
              <a:ext uri="{FF2B5EF4-FFF2-40B4-BE49-F238E27FC236}">
                <a16:creationId xmlns:a16="http://schemas.microsoft.com/office/drawing/2014/main" id="{6E240E39-1FE7-3FEF-7800-F620C5AEEC50}"/>
              </a:ext>
            </a:extLst>
          </p:cNvPr>
          <p:cNvPicPr>
            <a:picLocks noChangeAspect="1"/>
          </p:cNvPicPr>
          <p:nvPr/>
        </p:nvPicPr>
        <p:blipFill>
          <a:blip r:embed="rId2"/>
          <a:stretch>
            <a:fillRect/>
          </a:stretch>
        </p:blipFill>
        <p:spPr>
          <a:xfrm>
            <a:off x="2115296" y="1944198"/>
            <a:ext cx="825500" cy="622300"/>
          </a:xfrm>
          <a:prstGeom prst="rect">
            <a:avLst/>
          </a:prstGeom>
        </p:spPr>
      </p:pic>
      <p:sp>
        <p:nvSpPr>
          <p:cNvPr id="9" name="TextBox 8">
            <a:extLst>
              <a:ext uri="{FF2B5EF4-FFF2-40B4-BE49-F238E27FC236}">
                <a16:creationId xmlns:a16="http://schemas.microsoft.com/office/drawing/2014/main" id="{F9FC6064-E442-A33A-A674-63B43B28E200}"/>
              </a:ext>
            </a:extLst>
          </p:cNvPr>
          <p:cNvSpPr txBox="1"/>
          <p:nvPr/>
        </p:nvSpPr>
        <p:spPr>
          <a:xfrm>
            <a:off x="1360739" y="2650295"/>
            <a:ext cx="2673379" cy="1015663"/>
          </a:xfrm>
          <a:prstGeom prst="rect">
            <a:avLst/>
          </a:prstGeom>
          <a:noFill/>
        </p:spPr>
        <p:txBody>
          <a:bodyPr wrap="square" rtlCol="0">
            <a:spAutoFit/>
          </a:bodyPr>
          <a:lstStyle/>
          <a:p>
            <a:r>
              <a:rPr lang="en-US" sz="2000"/>
              <a:t>Destination IP address:</a:t>
            </a:r>
          </a:p>
          <a:p>
            <a:r>
              <a:rPr lang="en-US" sz="2000"/>
              <a:t>10.20.30.5</a:t>
            </a:r>
          </a:p>
          <a:p>
            <a:endParaRPr lang="en-US" sz="2000"/>
          </a:p>
        </p:txBody>
      </p:sp>
    </p:spTree>
    <p:extLst>
      <p:ext uri="{BB962C8B-B14F-4D97-AF65-F5344CB8AC3E}">
        <p14:creationId xmlns:p14="http://schemas.microsoft.com/office/powerpoint/2010/main" val="148116244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8BD35A6-727D-D12B-2B15-52F31EC846C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6C21BDB-4B9E-0E8E-17C2-1D3B6E68735A}"/>
              </a:ext>
            </a:extLst>
          </p:cNvPr>
          <p:cNvSpPr>
            <a:spLocks noGrp="1"/>
          </p:cNvSpPr>
          <p:nvPr>
            <p:ph type="title"/>
          </p:nvPr>
        </p:nvSpPr>
        <p:spPr/>
        <p:txBody>
          <a:bodyPr/>
          <a:lstStyle/>
          <a:p>
            <a:r>
              <a:rPr lang="en-US">
                <a:cs typeface="Calibri" panose="020F0502020204030204" pitchFamily="34" charset="0"/>
              </a:rPr>
              <a:t>Network Layer in the Internet</a:t>
            </a:r>
            <a:endParaRPr lang="en-US"/>
          </a:p>
        </p:txBody>
      </p:sp>
      <p:sp>
        <p:nvSpPr>
          <p:cNvPr id="4" name="Content Placeholder 2">
            <a:extLst>
              <a:ext uri="{FF2B5EF4-FFF2-40B4-BE49-F238E27FC236}">
                <a16:creationId xmlns:a16="http://schemas.microsoft.com/office/drawing/2014/main" id="{602EA77E-F8C9-6273-2E86-F6A34B76DA28}"/>
              </a:ext>
            </a:extLst>
          </p:cNvPr>
          <p:cNvSpPr txBox="1">
            <a:spLocks/>
          </p:cNvSpPr>
          <p:nvPr/>
        </p:nvSpPr>
        <p:spPr>
          <a:xfrm>
            <a:off x="6386467" y="1572571"/>
            <a:ext cx="5736124" cy="44827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212725">
              <a:buFont typeface="Wingdings" charset="2"/>
              <a:buChar char="§"/>
              <a:defRPr/>
            </a:pPr>
            <a:r>
              <a:rPr lang="en-US" sz="3200" dirty="0">
                <a:solidFill>
                  <a:schemeClr val="bg1">
                    <a:lumMod val="50000"/>
                  </a:schemeClr>
                </a:solidFill>
              </a:rPr>
              <a:t>Beyond destination-based routing and forwarding</a:t>
            </a:r>
          </a:p>
          <a:p>
            <a:pPr lvl="1">
              <a:defRPr/>
            </a:pPr>
            <a:r>
              <a:rPr lang="en-US" altLang="en-US" sz="2800" dirty="0">
                <a:solidFill>
                  <a:schemeClr val="bg1">
                    <a:lumMod val="50000"/>
                  </a:schemeClr>
                </a:solidFill>
                <a:ea typeface="ＭＳ Ｐゴシック" panose="020B0600070205080204" pitchFamily="34" charset="-128"/>
                <a:cs typeface="Arial" panose="020B0604020202020204" pitchFamily="34" charset="0"/>
              </a:rPr>
              <a:t>The end-to-end argument</a:t>
            </a:r>
          </a:p>
          <a:p>
            <a:pPr lvl="1">
              <a:defRPr/>
            </a:pPr>
            <a:r>
              <a:rPr lang="en-US" altLang="en-US" sz="2800" dirty="0">
                <a:solidFill>
                  <a:schemeClr val="bg1">
                    <a:lumMod val="50000"/>
                  </a:schemeClr>
                </a:solidFill>
                <a:ea typeface="ＭＳ Ｐゴシック" panose="020B0600070205080204" pitchFamily="34" charset="-128"/>
                <a:cs typeface="Arial" panose="020B0604020202020204" pitchFamily="34" charset="0"/>
              </a:rPr>
              <a:t>Middleboxes</a:t>
            </a:r>
          </a:p>
          <a:p>
            <a:pPr lvl="1">
              <a:defRPr/>
            </a:pPr>
            <a:r>
              <a:rPr lang="en-US" sz="2800" dirty="0">
                <a:solidFill>
                  <a:schemeClr val="bg1">
                    <a:lumMod val="50000"/>
                  </a:schemeClr>
                </a:solidFill>
                <a:ea typeface="ＭＳ Ｐゴシック" panose="020B0600070205080204" pitchFamily="34" charset="-128"/>
                <a:cs typeface="Arial" panose="020B0604020202020204" pitchFamily="34" charset="0"/>
              </a:rPr>
              <a:t>Software-defined network (SDNs)</a:t>
            </a:r>
          </a:p>
          <a:p>
            <a:pPr lvl="1">
              <a:defRPr/>
            </a:pPr>
            <a:endParaRPr lang="en-US" altLang="en-US" sz="2800" dirty="0">
              <a:solidFill>
                <a:schemeClr val="bg1">
                  <a:lumMod val="50000"/>
                </a:schemeClr>
              </a:solidFill>
              <a:ea typeface="ＭＳ Ｐゴシック" panose="020B0600070205080204" pitchFamily="34" charset="-128"/>
              <a:cs typeface="Arial" panose="020B0604020202020204" pitchFamily="34" charset="0"/>
            </a:endParaRPr>
          </a:p>
          <a:p>
            <a:pPr lvl="1">
              <a:defRPr/>
            </a:pPr>
            <a:endParaRPr lang="en-US" altLang="en-US" sz="2800" dirty="0">
              <a:solidFill>
                <a:schemeClr val="bg2">
                  <a:lumMod val="50000"/>
                </a:schemeClr>
              </a:solidFill>
              <a:ea typeface="ＭＳ Ｐゴシック" panose="020B0600070205080204" pitchFamily="34" charset="-128"/>
              <a:cs typeface="Arial" panose="020B0604020202020204" pitchFamily="34" charset="0"/>
            </a:endParaRPr>
          </a:p>
        </p:txBody>
      </p:sp>
      <p:sp>
        <p:nvSpPr>
          <p:cNvPr id="7" name="Content Placeholder 2">
            <a:extLst>
              <a:ext uri="{FF2B5EF4-FFF2-40B4-BE49-F238E27FC236}">
                <a16:creationId xmlns:a16="http://schemas.microsoft.com/office/drawing/2014/main" id="{96C56EF7-4A02-30D7-B325-52004A4540A8}"/>
              </a:ext>
            </a:extLst>
          </p:cNvPr>
          <p:cNvSpPr>
            <a:spLocks noGrp="1"/>
          </p:cNvSpPr>
          <p:nvPr>
            <p:ph sz="half" idx="1"/>
          </p:nvPr>
        </p:nvSpPr>
        <p:spPr>
          <a:xfrm>
            <a:off x="838201" y="1572572"/>
            <a:ext cx="5257800" cy="4482787"/>
          </a:xfrm>
        </p:spPr>
        <p:txBody>
          <a:bodyPr>
            <a:normAutofit/>
          </a:bodyPr>
          <a:lstStyle/>
          <a:p>
            <a:pPr marL="342900" indent="-212725">
              <a:buFont typeface="Wingdings" charset="2"/>
              <a:buChar char="§"/>
              <a:defRPr/>
            </a:pPr>
            <a:r>
              <a:rPr lang="en-US" sz="3200" dirty="0">
                <a:solidFill>
                  <a:schemeClr val="bg1">
                    <a:lumMod val="50000"/>
                  </a:schemeClr>
                </a:solidFill>
              </a:rPr>
              <a:t>The Internet Protocol (IP)</a:t>
            </a:r>
          </a:p>
          <a:p>
            <a:pPr>
              <a:defRPr/>
            </a:pPr>
            <a:r>
              <a:rPr lang="en-US" sz="3200" dirty="0">
                <a:solidFill>
                  <a:schemeClr val="bg2">
                    <a:lumMod val="50000"/>
                  </a:schemeClr>
                </a:solidFill>
              </a:rPr>
              <a:t>Internet Routing</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Hierarchical routing </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Intra-ISP routing: </a:t>
            </a:r>
            <a:r>
              <a:rPr lang="en-US" sz="2800" dirty="0">
                <a:solidFill>
                  <a:schemeClr val="bg2">
                    <a:lumMod val="50000"/>
                  </a:schemeClr>
                </a:solidFill>
              </a:rPr>
              <a:t>OSPF</a:t>
            </a:r>
          </a:p>
          <a:p>
            <a:pPr lvl="1">
              <a:defRPr/>
            </a:pPr>
            <a:r>
              <a:rPr lang="en-US" altLang="en-US" sz="2800" dirty="0">
                <a:solidFill>
                  <a:schemeClr val="bg2">
                    <a:lumMod val="50000"/>
                  </a:schemeClr>
                </a:solidFill>
                <a:ea typeface="ＭＳ Ｐゴシック" panose="020B0600070205080204" pitchFamily="34" charset="-128"/>
                <a:cs typeface="Arial" panose="020B0604020202020204" pitchFamily="34" charset="0"/>
              </a:rPr>
              <a:t>Inter-ISP routing: </a:t>
            </a:r>
            <a:r>
              <a:rPr lang="en-US" sz="2800" dirty="0">
                <a:solidFill>
                  <a:schemeClr val="bg2">
                    <a:lumMod val="50000"/>
                  </a:schemeClr>
                </a:solidFill>
              </a:rPr>
              <a:t>BGP</a:t>
            </a:r>
          </a:p>
          <a:p>
            <a:pPr>
              <a:defRPr/>
            </a:pPr>
            <a:r>
              <a:rPr lang="en-US" sz="3200" dirty="0">
                <a:solidFill>
                  <a:schemeClr val="bg1">
                    <a:lumMod val="50000"/>
                  </a:schemeClr>
                </a:solidFill>
              </a:rPr>
              <a:t>Internet Forwarding</a:t>
            </a:r>
          </a:p>
          <a:p>
            <a:pPr lvl="1">
              <a:spcBef>
                <a:spcPts val="400"/>
              </a:spcBef>
            </a:pPr>
            <a:r>
              <a:rPr lang="en-US" altLang="en-US" sz="2800" dirty="0">
                <a:solidFill>
                  <a:schemeClr val="bg1">
                    <a:lumMod val="50000"/>
                  </a:schemeClr>
                </a:solidFill>
                <a:ea typeface="ＭＳ Ｐゴシック" panose="020B0600070205080204" pitchFamily="34" charset="-128"/>
                <a:cs typeface="Arial" panose="020B0604020202020204" pitchFamily="34" charset="0"/>
              </a:rPr>
              <a:t>Destination-based forwarding</a:t>
            </a:r>
          </a:p>
          <a:p>
            <a:pPr>
              <a:spcBef>
                <a:spcPts val="400"/>
              </a:spcBef>
            </a:pPr>
            <a:r>
              <a:rPr lang="en-US" altLang="en-US" sz="3200" dirty="0">
                <a:solidFill>
                  <a:schemeClr val="bg1">
                    <a:lumMod val="50000"/>
                  </a:schemeClr>
                </a:solidFill>
                <a:ea typeface="ＭＳ Ｐゴシック" panose="020B0600070205080204" pitchFamily="34" charset="-128"/>
                <a:cs typeface="Arial" panose="020B0604020202020204" pitchFamily="34" charset="0"/>
              </a:rPr>
              <a:t>ICMP</a:t>
            </a:r>
          </a:p>
          <a:p>
            <a:pPr>
              <a:spcBef>
                <a:spcPts val="400"/>
              </a:spcBef>
            </a:pPr>
            <a:endParaRPr lang="en-US" altLang="en-US" sz="3200" dirty="0">
              <a:solidFill>
                <a:schemeClr val="bg1">
                  <a:lumMod val="50000"/>
                </a:schemeClr>
              </a:solidFill>
              <a:ea typeface="ＭＳ Ｐゴシック" panose="020B0600070205080204" pitchFamily="34" charset="-128"/>
              <a:cs typeface="Arial" panose="020B0604020202020204" pitchFamily="34" charset="0"/>
            </a:endParaRPr>
          </a:p>
        </p:txBody>
      </p:sp>
      <p:sp>
        <p:nvSpPr>
          <p:cNvPr id="3" name="Rectangle 2">
            <a:extLst>
              <a:ext uri="{FF2B5EF4-FFF2-40B4-BE49-F238E27FC236}">
                <a16:creationId xmlns:a16="http://schemas.microsoft.com/office/drawing/2014/main" id="{774AD776-35AB-6FD8-C926-B7AE5EF4FAF9}"/>
              </a:ext>
            </a:extLst>
          </p:cNvPr>
          <p:cNvSpPr/>
          <p:nvPr/>
        </p:nvSpPr>
        <p:spPr>
          <a:xfrm>
            <a:off x="1935126" y="1722474"/>
            <a:ext cx="8229600" cy="4167963"/>
          </a:xfrm>
          <a:prstGeom prst="rect">
            <a:avLst/>
          </a:prstGeom>
          <a:ln w="57150">
            <a:solidFill>
              <a:srgbClr val="C00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4000" dirty="0"/>
              <a:t>We are done with the network layer!</a:t>
            </a:r>
          </a:p>
          <a:p>
            <a:pPr algn="ctr"/>
            <a:r>
              <a:rPr lang="en-US" sz="4000" dirty="0">
                <a:solidFill>
                  <a:srgbClr val="C00000"/>
                </a:solidFill>
              </a:rPr>
              <a:t>Next Up:</a:t>
            </a:r>
            <a:r>
              <a:rPr lang="en-US" sz="4000" dirty="0"/>
              <a:t> Link Layer and Local Area Networks (LANs)</a:t>
            </a:r>
          </a:p>
        </p:txBody>
      </p:sp>
    </p:spTree>
    <p:extLst>
      <p:ext uri="{BB962C8B-B14F-4D97-AF65-F5344CB8AC3E}">
        <p14:creationId xmlns:p14="http://schemas.microsoft.com/office/powerpoint/2010/main" val="2356807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4B22EC-B66C-65C7-9EBA-9B5203A0492C}"/>
              </a:ext>
            </a:extLst>
          </p:cNvPr>
          <p:cNvSpPr>
            <a:spLocks noGrp="1"/>
          </p:cNvSpPr>
          <p:nvPr>
            <p:ph type="title"/>
          </p:nvPr>
        </p:nvSpPr>
        <p:spPr/>
        <p:txBody>
          <a:bodyPr>
            <a:normAutofit/>
          </a:bodyPr>
          <a:lstStyle/>
          <a:p>
            <a:r>
              <a:rPr lang="en-US"/>
              <a:t>How do overlapping entries happen?</a:t>
            </a:r>
          </a:p>
        </p:txBody>
      </p:sp>
      <p:sp>
        <p:nvSpPr>
          <p:cNvPr id="13" name="Line 25">
            <a:extLst>
              <a:ext uri="{FF2B5EF4-FFF2-40B4-BE49-F238E27FC236}">
                <a16:creationId xmlns:a16="http://schemas.microsoft.com/office/drawing/2014/main" id="{241E54DD-4E1E-006D-8FFE-66731584759F}"/>
              </a:ext>
            </a:extLst>
          </p:cNvPr>
          <p:cNvSpPr>
            <a:spLocks noChangeShapeType="1"/>
          </p:cNvSpPr>
          <p:nvPr/>
        </p:nvSpPr>
        <p:spPr bwMode="auto">
          <a:xfrm flipV="1">
            <a:off x="4425663" y="3121421"/>
            <a:ext cx="519940" cy="615157"/>
          </a:xfrm>
          <a:prstGeom prst="line">
            <a:avLst/>
          </a:prstGeom>
          <a:noFill/>
          <a:ln w="555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4" name="Line 26">
            <a:extLst>
              <a:ext uri="{FF2B5EF4-FFF2-40B4-BE49-F238E27FC236}">
                <a16:creationId xmlns:a16="http://schemas.microsoft.com/office/drawing/2014/main" id="{F7A8C7B4-8FB5-FE89-DC4A-8963E9F8B844}"/>
              </a:ext>
            </a:extLst>
          </p:cNvPr>
          <p:cNvSpPr>
            <a:spLocks noChangeShapeType="1"/>
          </p:cNvSpPr>
          <p:nvPr/>
        </p:nvSpPr>
        <p:spPr bwMode="auto">
          <a:xfrm flipV="1">
            <a:off x="5733255" y="3426810"/>
            <a:ext cx="18861" cy="922154"/>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5" name="Line 27">
            <a:extLst>
              <a:ext uri="{FF2B5EF4-FFF2-40B4-BE49-F238E27FC236}">
                <a16:creationId xmlns:a16="http://schemas.microsoft.com/office/drawing/2014/main" id="{422CE2BF-BDC1-D30D-B61F-D741F91F462D}"/>
              </a:ext>
            </a:extLst>
          </p:cNvPr>
          <p:cNvSpPr>
            <a:spLocks noChangeShapeType="1"/>
          </p:cNvSpPr>
          <p:nvPr/>
        </p:nvSpPr>
        <p:spPr bwMode="auto">
          <a:xfrm>
            <a:off x="4503701" y="4055013"/>
            <a:ext cx="858652" cy="548667"/>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cxnSp>
        <p:nvCxnSpPr>
          <p:cNvPr id="16" name="Straight Connector 15">
            <a:extLst>
              <a:ext uri="{FF2B5EF4-FFF2-40B4-BE49-F238E27FC236}">
                <a16:creationId xmlns:a16="http://schemas.microsoft.com/office/drawing/2014/main" id="{739A5E1B-183C-E02A-93FC-9A1661639ED8}"/>
              </a:ext>
            </a:extLst>
          </p:cNvPr>
          <p:cNvCxnSpPr>
            <a:cxnSpLocks/>
          </p:cNvCxnSpPr>
          <p:nvPr/>
        </p:nvCxnSpPr>
        <p:spPr>
          <a:xfrm flipH="1">
            <a:off x="2208962" y="4000849"/>
            <a:ext cx="618565"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1" name="Group 50">
            <a:extLst>
              <a:ext uri="{FF2B5EF4-FFF2-40B4-BE49-F238E27FC236}">
                <a16:creationId xmlns:a16="http://schemas.microsoft.com/office/drawing/2014/main" id="{17EDE695-279D-1F11-1E12-000CFAC3FAA5}"/>
              </a:ext>
            </a:extLst>
          </p:cNvPr>
          <p:cNvGrpSpPr/>
          <p:nvPr/>
        </p:nvGrpSpPr>
        <p:grpSpPr>
          <a:xfrm>
            <a:off x="1439035" y="3631088"/>
            <a:ext cx="769927" cy="759333"/>
            <a:chOff x="3362325" y="2938779"/>
            <a:chExt cx="346075" cy="341313"/>
          </a:xfrm>
        </p:grpSpPr>
        <p:sp>
          <p:nvSpPr>
            <p:cNvPr id="17" name="Freeform 14">
              <a:extLst>
                <a:ext uri="{FF2B5EF4-FFF2-40B4-BE49-F238E27FC236}">
                  <a16:creationId xmlns:a16="http://schemas.microsoft.com/office/drawing/2014/main" id="{817CD9F1-B188-DCCE-55B9-618968630AD7}"/>
                </a:ext>
              </a:extLst>
            </p:cNvPr>
            <p:cNvSpPr>
              <a:spLocks/>
            </p:cNvSpPr>
            <p:nvPr/>
          </p:nvSpPr>
          <p:spPr bwMode="auto">
            <a:xfrm>
              <a:off x="3362325" y="2938779"/>
              <a:ext cx="346075" cy="341313"/>
            </a:xfrm>
            <a:custGeom>
              <a:avLst/>
              <a:gdLst>
                <a:gd name="T0" fmla="*/ 99 w 218"/>
                <a:gd name="T1" fmla="*/ 0 h 215"/>
                <a:gd name="T2" fmla="*/ 78 w 218"/>
                <a:gd name="T3" fmla="*/ 6 h 215"/>
                <a:gd name="T4" fmla="*/ 56 w 218"/>
                <a:gd name="T5" fmla="*/ 14 h 215"/>
                <a:gd name="T6" fmla="*/ 40 w 218"/>
                <a:gd name="T7" fmla="*/ 25 h 215"/>
                <a:gd name="T8" fmla="*/ 24 w 218"/>
                <a:gd name="T9" fmla="*/ 41 h 215"/>
                <a:gd name="T10" fmla="*/ 13 w 218"/>
                <a:gd name="T11" fmla="*/ 57 h 215"/>
                <a:gd name="T12" fmla="*/ 5 w 218"/>
                <a:gd name="T13" fmla="*/ 76 h 215"/>
                <a:gd name="T14" fmla="*/ 0 w 218"/>
                <a:gd name="T15" fmla="*/ 97 h 215"/>
                <a:gd name="T16" fmla="*/ 0 w 218"/>
                <a:gd name="T17" fmla="*/ 118 h 215"/>
                <a:gd name="T18" fmla="*/ 5 w 218"/>
                <a:gd name="T19" fmla="*/ 140 h 215"/>
                <a:gd name="T20" fmla="*/ 13 w 218"/>
                <a:gd name="T21" fmla="*/ 159 h 215"/>
                <a:gd name="T22" fmla="*/ 24 w 218"/>
                <a:gd name="T23" fmla="*/ 175 h 215"/>
                <a:gd name="T24" fmla="*/ 40 w 218"/>
                <a:gd name="T25" fmla="*/ 191 h 215"/>
                <a:gd name="T26" fmla="*/ 56 w 218"/>
                <a:gd name="T27" fmla="*/ 202 h 215"/>
                <a:gd name="T28" fmla="*/ 78 w 218"/>
                <a:gd name="T29" fmla="*/ 210 h 215"/>
                <a:gd name="T30" fmla="*/ 99 w 218"/>
                <a:gd name="T31" fmla="*/ 215 h 215"/>
                <a:gd name="T32" fmla="*/ 121 w 218"/>
                <a:gd name="T33" fmla="*/ 215 h 215"/>
                <a:gd name="T34" fmla="*/ 142 w 218"/>
                <a:gd name="T35" fmla="*/ 210 h 215"/>
                <a:gd name="T36" fmla="*/ 161 w 218"/>
                <a:gd name="T37" fmla="*/ 202 h 215"/>
                <a:gd name="T38" fmla="*/ 177 w 218"/>
                <a:gd name="T39" fmla="*/ 191 h 215"/>
                <a:gd name="T40" fmla="*/ 193 w 218"/>
                <a:gd name="T41" fmla="*/ 175 h 215"/>
                <a:gd name="T42" fmla="*/ 204 w 218"/>
                <a:gd name="T43" fmla="*/ 159 h 215"/>
                <a:gd name="T44" fmla="*/ 212 w 218"/>
                <a:gd name="T45" fmla="*/ 140 h 215"/>
                <a:gd name="T46" fmla="*/ 218 w 218"/>
                <a:gd name="T47" fmla="*/ 118 h 215"/>
                <a:gd name="T48" fmla="*/ 218 w 218"/>
                <a:gd name="T49" fmla="*/ 97 h 215"/>
                <a:gd name="T50" fmla="*/ 212 w 218"/>
                <a:gd name="T51" fmla="*/ 76 h 215"/>
                <a:gd name="T52" fmla="*/ 204 w 218"/>
                <a:gd name="T53" fmla="*/ 57 h 215"/>
                <a:gd name="T54" fmla="*/ 193 w 218"/>
                <a:gd name="T55" fmla="*/ 41 h 215"/>
                <a:gd name="T56" fmla="*/ 177 w 218"/>
                <a:gd name="T57" fmla="*/ 25 h 215"/>
                <a:gd name="T58" fmla="*/ 161 w 218"/>
                <a:gd name="T59" fmla="*/ 14 h 215"/>
                <a:gd name="T60" fmla="*/ 142 w 218"/>
                <a:gd name="T61" fmla="*/ 6 h 215"/>
                <a:gd name="T62" fmla="*/ 121 w 218"/>
                <a:gd name="T63" fmla="*/ 0 h 2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8"/>
                <a:gd name="T97" fmla="*/ 0 h 215"/>
                <a:gd name="T98" fmla="*/ 218 w 218"/>
                <a:gd name="T99" fmla="*/ 215 h 2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8" h="215">
                  <a:moveTo>
                    <a:pt x="110" y="0"/>
                  </a:moveTo>
                  <a:lnTo>
                    <a:pt x="99" y="0"/>
                  </a:lnTo>
                  <a:lnTo>
                    <a:pt x="88" y="3"/>
                  </a:lnTo>
                  <a:lnTo>
                    <a:pt x="78" y="6"/>
                  </a:lnTo>
                  <a:lnTo>
                    <a:pt x="67" y="9"/>
                  </a:lnTo>
                  <a:lnTo>
                    <a:pt x="56" y="14"/>
                  </a:lnTo>
                  <a:lnTo>
                    <a:pt x="48" y="19"/>
                  </a:lnTo>
                  <a:lnTo>
                    <a:pt x="40" y="25"/>
                  </a:lnTo>
                  <a:lnTo>
                    <a:pt x="32" y="33"/>
                  </a:lnTo>
                  <a:lnTo>
                    <a:pt x="24" y="41"/>
                  </a:lnTo>
                  <a:lnTo>
                    <a:pt x="18" y="49"/>
                  </a:lnTo>
                  <a:lnTo>
                    <a:pt x="13" y="57"/>
                  </a:lnTo>
                  <a:lnTo>
                    <a:pt x="8" y="65"/>
                  </a:lnTo>
                  <a:lnTo>
                    <a:pt x="5" y="76"/>
                  </a:lnTo>
                  <a:lnTo>
                    <a:pt x="2" y="86"/>
                  </a:lnTo>
                  <a:lnTo>
                    <a:pt x="0" y="97"/>
                  </a:lnTo>
                  <a:lnTo>
                    <a:pt x="0" y="108"/>
                  </a:lnTo>
                  <a:lnTo>
                    <a:pt x="0" y="118"/>
                  </a:lnTo>
                  <a:lnTo>
                    <a:pt x="2" y="129"/>
                  </a:lnTo>
                  <a:lnTo>
                    <a:pt x="5" y="140"/>
                  </a:lnTo>
                  <a:lnTo>
                    <a:pt x="8" y="151"/>
                  </a:lnTo>
                  <a:lnTo>
                    <a:pt x="13" y="159"/>
                  </a:lnTo>
                  <a:lnTo>
                    <a:pt x="18" y="167"/>
                  </a:lnTo>
                  <a:lnTo>
                    <a:pt x="24" y="175"/>
                  </a:lnTo>
                  <a:lnTo>
                    <a:pt x="32" y="183"/>
                  </a:lnTo>
                  <a:lnTo>
                    <a:pt x="40" y="191"/>
                  </a:lnTo>
                  <a:lnTo>
                    <a:pt x="48" y="196"/>
                  </a:lnTo>
                  <a:lnTo>
                    <a:pt x="56" y="202"/>
                  </a:lnTo>
                  <a:lnTo>
                    <a:pt x="67" y="207"/>
                  </a:lnTo>
                  <a:lnTo>
                    <a:pt x="78" y="210"/>
                  </a:lnTo>
                  <a:lnTo>
                    <a:pt x="88" y="212"/>
                  </a:lnTo>
                  <a:lnTo>
                    <a:pt x="99" y="215"/>
                  </a:lnTo>
                  <a:lnTo>
                    <a:pt x="110" y="215"/>
                  </a:lnTo>
                  <a:lnTo>
                    <a:pt x="121" y="215"/>
                  </a:lnTo>
                  <a:lnTo>
                    <a:pt x="131" y="212"/>
                  </a:lnTo>
                  <a:lnTo>
                    <a:pt x="142" y="210"/>
                  </a:lnTo>
                  <a:lnTo>
                    <a:pt x="153" y="207"/>
                  </a:lnTo>
                  <a:lnTo>
                    <a:pt x="161" y="202"/>
                  </a:lnTo>
                  <a:lnTo>
                    <a:pt x="169" y="196"/>
                  </a:lnTo>
                  <a:lnTo>
                    <a:pt x="177" y="191"/>
                  </a:lnTo>
                  <a:lnTo>
                    <a:pt x="185" y="183"/>
                  </a:lnTo>
                  <a:lnTo>
                    <a:pt x="193" y="175"/>
                  </a:lnTo>
                  <a:lnTo>
                    <a:pt x="199" y="167"/>
                  </a:lnTo>
                  <a:lnTo>
                    <a:pt x="204" y="159"/>
                  </a:lnTo>
                  <a:lnTo>
                    <a:pt x="209" y="151"/>
                  </a:lnTo>
                  <a:lnTo>
                    <a:pt x="212" y="140"/>
                  </a:lnTo>
                  <a:lnTo>
                    <a:pt x="215" y="129"/>
                  </a:lnTo>
                  <a:lnTo>
                    <a:pt x="218" y="118"/>
                  </a:lnTo>
                  <a:lnTo>
                    <a:pt x="218" y="108"/>
                  </a:lnTo>
                  <a:lnTo>
                    <a:pt x="218" y="97"/>
                  </a:lnTo>
                  <a:lnTo>
                    <a:pt x="215" y="86"/>
                  </a:lnTo>
                  <a:lnTo>
                    <a:pt x="212" y="76"/>
                  </a:lnTo>
                  <a:lnTo>
                    <a:pt x="209" y="65"/>
                  </a:lnTo>
                  <a:lnTo>
                    <a:pt x="204" y="57"/>
                  </a:lnTo>
                  <a:lnTo>
                    <a:pt x="199" y="49"/>
                  </a:lnTo>
                  <a:lnTo>
                    <a:pt x="193" y="41"/>
                  </a:lnTo>
                  <a:lnTo>
                    <a:pt x="185" y="33"/>
                  </a:lnTo>
                  <a:lnTo>
                    <a:pt x="177" y="25"/>
                  </a:lnTo>
                  <a:lnTo>
                    <a:pt x="169" y="19"/>
                  </a:lnTo>
                  <a:lnTo>
                    <a:pt x="161" y="14"/>
                  </a:lnTo>
                  <a:lnTo>
                    <a:pt x="153" y="9"/>
                  </a:lnTo>
                  <a:lnTo>
                    <a:pt x="142" y="6"/>
                  </a:lnTo>
                  <a:lnTo>
                    <a:pt x="131" y="3"/>
                  </a:lnTo>
                  <a:lnTo>
                    <a:pt x="121" y="0"/>
                  </a:lnTo>
                  <a:lnTo>
                    <a:pt x="110" y="0"/>
                  </a:lnTo>
                  <a:close/>
                </a:path>
              </a:pathLst>
            </a:custGeom>
            <a:solidFill>
              <a:srgbClr val="33CC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Rectangle 15">
              <a:extLst>
                <a:ext uri="{FF2B5EF4-FFF2-40B4-BE49-F238E27FC236}">
                  <a16:creationId xmlns:a16="http://schemas.microsoft.com/office/drawing/2014/main" id="{647BB802-60F1-C279-269D-BA828D406D73}"/>
                </a:ext>
              </a:extLst>
            </p:cNvPr>
            <p:cNvSpPr>
              <a:spLocks noChangeArrowheads="1"/>
            </p:cNvSpPr>
            <p:nvPr/>
          </p:nvSpPr>
          <p:spPr bwMode="auto">
            <a:xfrm>
              <a:off x="3460968" y="2986196"/>
              <a:ext cx="229230" cy="2213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p>
              <a:r>
                <a:rPr lang="en-US" sz="3200" b="1">
                  <a:solidFill>
                    <a:schemeClr val="bg1"/>
                  </a:solidFill>
                </a:rPr>
                <a:t>w</a:t>
              </a:r>
            </a:p>
          </p:txBody>
        </p:sp>
        <p:sp>
          <p:nvSpPr>
            <p:cNvPr id="19" name="Rectangle 16">
              <a:extLst>
                <a:ext uri="{FF2B5EF4-FFF2-40B4-BE49-F238E27FC236}">
                  <a16:creationId xmlns:a16="http://schemas.microsoft.com/office/drawing/2014/main" id="{3B648433-79EC-172E-FCD5-E26DF9719DAF}"/>
                </a:ext>
              </a:extLst>
            </p:cNvPr>
            <p:cNvSpPr>
              <a:spLocks noChangeArrowheads="1"/>
            </p:cNvSpPr>
            <p:nvPr/>
          </p:nvSpPr>
          <p:spPr bwMode="auto">
            <a:xfrm>
              <a:off x="3638550" y="2978466"/>
              <a:ext cx="49213"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p>
              <a:r>
                <a:rPr lang="en-US" sz="1400">
                  <a:solidFill>
                    <a:srgbClr val="000000"/>
                  </a:solidFill>
                </a:rPr>
                <a:t> </a:t>
              </a:r>
              <a:endParaRPr lang="en-US"/>
            </a:p>
          </p:txBody>
        </p:sp>
      </p:grpSp>
      <p:grpSp>
        <p:nvGrpSpPr>
          <p:cNvPr id="20" name="Group 19">
            <a:extLst>
              <a:ext uri="{FF2B5EF4-FFF2-40B4-BE49-F238E27FC236}">
                <a16:creationId xmlns:a16="http://schemas.microsoft.com/office/drawing/2014/main" id="{B159BC37-7802-EB78-794D-1A484969D525}"/>
              </a:ext>
            </a:extLst>
          </p:cNvPr>
          <p:cNvGrpSpPr/>
          <p:nvPr/>
        </p:nvGrpSpPr>
        <p:grpSpPr>
          <a:xfrm>
            <a:off x="2823491" y="3483372"/>
            <a:ext cx="1724966" cy="1120308"/>
            <a:chOff x="2950206" y="1990648"/>
            <a:chExt cx="892175" cy="579438"/>
          </a:xfrm>
        </p:grpSpPr>
        <p:sp>
          <p:nvSpPr>
            <p:cNvPr id="21" name="Freeform 8">
              <a:extLst>
                <a:ext uri="{FF2B5EF4-FFF2-40B4-BE49-F238E27FC236}">
                  <a16:creationId xmlns:a16="http://schemas.microsoft.com/office/drawing/2014/main" id="{3079E486-2B4B-19B9-D18D-C25F07FE9892}"/>
                </a:ext>
              </a:extLst>
            </p:cNvPr>
            <p:cNvSpPr>
              <a:spLocks/>
            </p:cNvSpPr>
            <p:nvPr/>
          </p:nvSpPr>
          <p:spPr bwMode="auto">
            <a:xfrm>
              <a:off x="2950206" y="1990648"/>
              <a:ext cx="892175" cy="579438"/>
            </a:xfrm>
            <a:custGeom>
              <a:avLst/>
              <a:gdLst>
                <a:gd name="T0" fmla="*/ 148 w 562"/>
                <a:gd name="T1" fmla="*/ 5 h 365"/>
                <a:gd name="T2" fmla="*/ 121 w 562"/>
                <a:gd name="T3" fmla="*/ 11 h 365"/>
                <a:gd name="T4" fmla="*/ 94 w 562"/>
                <a:gd name="T5" fmla="*/ 21 h 365"/>
                <a:gd name="T6" fmla="*/ 70 w 562"/>
                <a:gd name="T7" fmla="*/ 37 h 365"/>
                <a:gd name="T8" fmla="*/ 46 w 562"/>
                <a:gd name="T9" fmla="*/ 62 h 365"/>
                <a:gd name="T10" fmla="*/ 24 w 562"/>
                <a:gd name="T11" fmla="*/ 91 h 365"/>
                <a:gd name="T12" fmla="*/ 8 w 562"/>
                <a:gd name="T13" fmla="*/ 121 h 365"/>
                <a:gd name="T14" fmla="*/ 3 w 562"/>
                <a:gd name="T15" fmla="*/ 137 h 365"/>
                <a:gd name="T16" fmla="*/ 0 w 562"/>
                <a:gd name="T17" fmla="*/ 150 h 365"/>
                <a:gd name="T18" fmla="*/ 0 w 562"/>
                <a:gd name="T19" fmla="*/ 166 h 365"/>
                <a:gd name="T20" fmla="*/ 3 w 562"/>
                <a:gd name="T21" fmla="*/ 182 h 365"/>
                <a:gd name="T22" fmla="*/ 19 w 562"/>
                <a:gd name="T23" fmla="*/ 212 h 365"/>
                <a:gd name="T24" fmla="*/ 38 w 562"/>
                <a:gd name="T25" fmla="*/ 244 h 365"/>
                <a:gd name="T26" fmla="*/ 59 w 562"/>
                <a:gd name="T27" fmla="*/ 271 h 365"/>
                <a:gd name="T28" fmla="*/ 81 w 562"/>
                <a:gd name="T29" fmla="*/ 295 h 365"/>
                <a:gd name="T30" fmla="*/ 105 w 562"/>
                <a:gd name="T31" fmla="*/ 319 h 365"/>
                <a:gd name="T32" fmla="*/ 119 w 562"/>
                <a:gd name="T33" fmla="*/ 327 h 365"/>
                <a:gd name="T34" fmla="*/ 137 w 562"/>
                <a:gd name="T35" fmla="*/ 335 h 365"/>
                <a:gd name="T36" fmla="*/ 156 w 562"/>
                <a:gd name="T37" fmla="*/ 343 h 365"/>
                <a:gd name="T38" fmla="*/ 183 w 562"/>
                <a:gd name="T39" fmla="*/ 349 h 365"/>
                <a:gd name="T40" fmla="*/ 199 w 562"/>
                <a:gd name="T41" fmla="*/ 351 h 365"/>
                <a:gd name="T42" fmla="*/ 240 w 562"/>
                <a:gd name="T43" fmla="*/ 357 h 365"/>
                <a:gd name="T44" fmla="*/ 285 w 562"/>
                <a:gd name="T45" fmla="*/ 359 h 365"/>
                <a:gd name="T46" fmla="*/ 334 w 562"/>
                <a:gd name="T47" fmla="*/ 362 h 365"/>
                <a:gd name="T48" fmla="*/ 385 w 562"/>
                <a:gd name="T49" fmla="*/ 365 h 365"/>
                <a:gd name="T50" fmla="*/ 433 w 562"/>
                <a:gd name="T51" fmla="*/ 362 h 365"/>
                <a:gd name="T52" fmla="*/ 476 w 562"/>
                <a:gd name="T53" fmla="*/ 354 h 365"/>
                <a:gd name="T54" fmla="*/ 503 w 562"/>
                <a:gd name="T55" fmla="*/ 346 h 365"/>
                <a:gd name="T56" fmla="*/ 519 w 562"/>
                <a:gd name="T57" fmla="*/ 338 h 365"/>
                <a:gd name="T58" fmla="*/ 530 w 562"/>
                <a:gd name="T59" fmla="*/ 327 h 365"/>
                <a:gd name="T60" fmla="*/ 544 w 562"/>
                <a:gd name="T61" fmla="*/ 308 h 365"/>
                <a:gd name="T62" fmla="*/ 554 w 562"/>
                <a:gd name="T63" fmla="*/ 276 h 365"/>
                <a:gd name="T64" fmla="*/ 560 w 562"/>
                <a:gd name="T65" fmla="*/ 239 h 365"/>
                <a:gd name="T66" fmla="*/ 562 w 562"/>
                <a:gd name="T67" fmla="*/ 196 h 365"/>
                <a:gd name="T68" fmla="*/ 560 w 562"/>
                <a:gd name="T69" fmla="*/ 155 h 365"/>
                <a:gd name="T70" fmla="*/ 557 w 562"/>
                <a:gd name="T71" fmla="*/ 115 h 365"/>
                <a:gd name="T72" fmla="*/ 552 w 562"/>
                <a:gd name="T73" fmla="*/ 80 h 365"/>
                <a:gd name="T74" fmla="*/ 549 w 562"/>
                <a:gd name="T75" fmla="*/ 62 h 365"/>
                <a:gd name="T76" fmla="*/ 546 w 562"/>
                <a:gd name="T77" fmla="*/ 48 h 365"/>
                <a:gd name="T78" fmla="*/ 541 w 562"/>
                <a:gd name="T79" fmla="*/ 32 h 365"/>
                <a:gd name="T80" fmla="*/ 533 w 562"/>
                <a:gd name="T81" fmla="*/ 24 h 365"/>
                <a:gd name="T82" fmla="*/ 525 w 562"/>
                <a:gd name="T83" fmla="*/ 19 h 365"/>
                <a:gd name="T84" fmla="*/ 509 w 562"/>
                <a:gd name="T85" fmla="*/ 16 h 365"/>
                <a:gd name="T86" fmla="*/ 482 w 562"/>
                <a:gd name="T87" fmla="*/ 16 h 365"/>
                <a:gd name="T88" fmla="*/ 458 w 562"/>
                <a:gd name="T89" fmla="*/ 16 h 365"/>
                <a:gd name="T90" fmla="*/ 431 w 562"/>
                <a:gd name="T91" fmla="*/ 13 h 365"/>
                <a:gd name="T92" fmla="*/ 388 w 562"/>
                <a:gd name="T93" fmla="*/ 13 h 365"/>
                <a:gd name="T94" fmla="*/ 342 w 562"/>
                <a:gd name="T95" fmla="*/ 16 h 365"/>
                <a:gd name="T96" fmla="*/ 301 w 562"/>
                <a:gd name="T97" fmla="*/ 16 h 365"/>
                <a:gd name="T98" fmla="*/ 264 w 562"/>
                <a:gd name="T99" fmla="*/ 13 h 365"/>
                <a:gd name="T100" fmla="*/ 229 w 562"/>
                <a:gd name="T101" fmla="*/ 5 h 365"/>
                <a:gd name="T102" fmla="*/ 199 w 562"/>
                <a:gd name="T103" fmla="*/ 0 h 365"/>
                <a:gd name="T104" fmla="*/ 183 w 562"/>
                <a:gd name="T105" fmla="*/ 0 h 36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62"/>
                <a:gd name="T160" fmla="*/ 0 h 365"/>
                <a:gd name="T161" fmla="*/ 562 w 562"/>
                <a:gd name="T162" fmla="*/ 365 h 36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62" h="365">
                  <a:moveTo>
                    <a:pt x="178" y="0"/>
                  </a:moveTo>
                  <a:lnTo>
                    <a:pt x="148" y="5"/>
                  </a:lnTo>
                  <a:lnTo>
                    <a:pt x="135" y="8"/>
                  </a:lnTo>
                  <a:lnTo>
                    <a:pt x="121" y="11"/>
                  </a:lnTo>
                  <a:lnTo>
                    <a:pt x="108" y="16"/>
                  </a:lnTo>
                  <a:lnTo>
                    <a:pt x="94" y="21"/>
                  </a:lnTo>
                  <a:lnTo>
                    <a:pt x="81" y="29"/>
                  </a:lnTo>
                  <a:lnTo>
                    <a:pt x="70" y="37"/>
                  </a:lnTo>
                  <a:lnTo>
                    <a:pt x="59" y="48"/>
                  </a:lnTo>
                  <a:lnTo>
                    <a:pt x="46" y="62"/>
                  </a:lnTo>
                  <a:lnTo>
                    <a:pt x="35" y="75"/>
                  </a:lnTo>
                  <a:lnTo>
                    <a:pt x="24" y="91"/>
                  </a:lnTo>
                  <a:lnTo>
                    <a:pt x="16" y="104"/>
                  </a:lnTo>
                  <a:lnTo>
                    <a:pt x="8" y="121"/>
                  </a:lnTo>
                  <a:lnTo>
                    <a:pt x="6" y="129"/>
                  </a:lnTo>
                  <a:lnTo>
                    <a:pt x="3" y="137"/>
                  </a:lnTo>
                  <a:lnTo>
                    <a:pt x="0" y="142"/>
                  </a:lnTo>
                  <a:lnTo>
                    <a:pt x="0" y="150"/>
                  </a:lnTo>
                  <a:lnTo>
                    <a:pt x="0" y="158"/>
                  </a:lnTo>
                  <a:lnTo>
                    <a:pt x="0" y="166"/>
                  </a:lnTo>
                  <a:lnTo>
                    <a:pt x="3" y="174"/>
                  </a:lnTo>
                  <a:lnTo>
                    <a:pt x="3" y="182"/>
                  </a:lnTo>
                  <a:lnTo>
                    <a:pt x="11" y="196"/>
                  </a:lnTo>
                  <a:lnTo>
                    <a:pt x="19" y="212"/>
                  </a:lnTo>
                  <a:lnTo>
                    <a:pt x="27" y="228"/>
                  </a:lnTo>
                  <a:lnTo>
                    <a:pt x="38" y="244"/>
                  </a:lnTo>
                  <a:lnTo>
                    <a:pt x="49" y="257"/>
                  </a:lnTo>
                  <a:lnTo>
                    <a:pt x="59" y="271"/>
                  </a:lnTo>
                  <a:lnTo>
                    <a:pt x="70" y="284"/>
                  </a:lnTo>
                  <a:lnTo>
                    <a:pt x="81" y="295"/>
                  </a:lnTo>
                  <a:lnTo>
                    <a:pt x="92" y="306"/>
                  </a:lnTo>
                  <a:lnTo>
                    <a:pt x="105" y="319"/>
                  </a:lnTo>
                  <a:lnTo>
                    <a:pt x="110" y="322"/>
                  </a:lnTo>
                  <a:lnTo>
                    <a:pt x="119" y="327"/>
                  </a:lnTo>
                  <a:lnTo>
                    <a:pt x="127" y="332"/>
                  </a:lnTo>
                  <a:lnTo>
                    <a:pt x="137" y="335"/>
                  </a:lnTo>
                  <a:lnTo>
                    <a:pt x="145" y="340"/>
                  </a:lnTo>
                  <a:lnTo>
                    <a:pt x="156" y="343"/>
                  </a:lnTo>
                  <a:lnTo>
                    <a:pt x="170" y="346"/>
                  </a:lnTo>
                  <a:lnTo>
                    <a:pt x="183" y="349"/>
                  </a:lnTo>
                  <a:lnTo>
                    <a:pt x="191" y="349"/>
                  </a:lnTo>
                  <a:lnTo>
                    <a:pt x="199" y="351"/>
                  </a:lnTo>
                  <a:lnTo>
                    <a:pt x="218" y="354"/>
                  </a:lnTo>
                  <a:lnTo>
                    <a:pt x="240" y="357"/>
                  </a:lnTo>
                  <a:lnTo>
                    <a:pt x="261" y="357"/>
                  </a:lnTo>
                  <a:lnTo>
                    <a:pt x="285" y="359"/>
                  </a:lnTo>
                  <a:lnTo>
                    <a:pt x="310" y="362"/>
                  </a:lnTo>
                  <a:lnTo>
                    <a:pt x="334" y="362"/>
                  </a:lnTo>
                  <a:lnTo>
                    <a:pt x="361" y="365"/>
                  </a:lnTo>
                  <a:lnTo>
                    <a:pt x="385" y="365"/>
                  </a:lnTo>
                  <a:lnTo>
                    <a:pt x="409" y="362"/>
                  </a:lnTo>
                  <a:lnTo>
                    <a:pt x="433" y="362"/>
                  </a:lnTo>
                  <a:lnTo>
                    <a:pt x="458" y="359"/>
                  </a:lnTo>
                  <a:lnTo>
                    <a:pt x="476" y="354"/>
                  </a:lnTo>
                  <a:lnTo>
                    <a:pt x="495" y="349"/>
                  </a:lnTo>
                  <a:lnTo>
                    <a:pt x="503" y="346"/>
                  </a:lnTo>
                  <a:lnTo>
                    <a:pt x="511" y="340"/>
                  </a:lnTo>
                  <a:lnTo>
                    <a:pt x="519" y="338"/>
                  </a:lnTo>
                  <a:lnTo>
                    <a:pt x="525" y="332"/>
                  </a:lnTo>
                  <a:lnTo>
                    <a:pt x="530" y="327"/>
                  </a:lnTo>
                  <a:lnTo>
                    <a:pt x="536" y="322"/>
                  </a:lnTo>
                  <a:lnTo>
                    <a:pt x="544" y="308"/>
                  </a:lnTo>
                  <a:lnTo>
                    <a:pt x="549" y="295"/>
                  </a:lnTo>
                  <a:lnTo>
                    <a:pt x="554" y="276"/>
                  </a:lnTo>
                  <a:lnTo>
                    <a:pt x="557" y="257"/>
                  </a:lnTo>
                  <a:lnTo>
                    <a:pt x="560" y="239"/>
                  </a:lnTo>
                  <a:lnTo>
                    <a:pt x="562" y="217"/>
                  </a:lnTo>
                  <a:lnTo>
                    <a:pt x="562" y="196"/>
                  </a:lnTo>
                  <a:lnTo>
                    <a:pt x="562" y="174"/>
                  </a:lnTo>
                  <a:lnTo>
                    <a:pt x="560" y="155"/>
                  </a:lnTo>
                  <a:lnTo>
                    <a:pt x="560" y="134"/>
                  </a:lnTo>
                  <a:lnTo>
                    <a:pt x="557" y="115"/>
                  </a:lnTo>
                  <a:lnTo>
                    <a:pt x="554" y="96"/>
                  </a:lnTo>
                  <a:lnTo>
                    <a:pt x="552" y="80"/>
                  </a:lnTo>
                  <a:lnTo>
                    <a:pt x="552" y="67"/>
                  </a:lnTo>
                  <a:lnTo>
                    <a:pt x="549" y="62"/>
                  </a:lnTo>
                  <a:lnTo>
                    <a:pt x="549" y="56"/>
                  </a:lnTo>
                  <a:lnTo>
                    <a:pt x="546" y="48"/>
                  </a:lnTo>
                  <a:lnTo>
                    <a:pt x="544" y="40"/>
                  </a:lnTo>
                  <a:lnTo>
                    <a:pt x="541" y="32"/>
                  </a:lnTo>
                  <a:lnTo>
                    <a:pt x="538" y="29"/>
                  </a:lnTo>
                  <a:lnTo>
                    <a:pt x="533" y="24"/>
                  </a:lnTo>
                  <a:lnTo>
                    <a:pt x="530" y="21"/>
                  </a:lnTo>
                  <a:lnTo>
                    <a:pt x="525" y="19"/>
                  </a:lnTo>
                  <a:lnTo>
                    <a:pt x="519" y="19"/>
                  </a:lnTo>
                  <a:lnTo>
                    <a:pt x="509" y="16"/>
                  </a:lnTo>
                  <a:lnTo>
                    <a:pt x="495" y="16"/>
                  </a:lnTo>
                  <a:lnTo>
                    <a:pt x="482" y="16"/>
                  </a:lnTo>
                  <a:lnTo>
                    <a:pt x="466" y="16"/>
                  </a:lnTo>
                  <a:lnTo>
                    <a:pt x="458" y="16"/>
                  </a:lnTo>
                  <a:lnTo>
                    <a:pt x="449" y="13"/>
                  </a:lnTo>
                  <a:lnTo>
                    <a:pt x="431" y="13"/>
                  </a:lnTo>
                  <a:lnTo>
                    <a:pt x="409" y="13"/>
                  </a:lnTo>
                  <a:lnTo>
                    <a:pt x="388" y="13"/>
                  </a:lnTo>
                  <a:lnTo>
                    <a:pt x="363" y="16"/>
                  </a:lnTo>
                  <a:lnTo>
                    <a:pt x="342" y="16"/>
                  </a:lnTo>
                  <a:lnTo>
                    <a:pt x="320" y="16"/>
                  </a:lnTo>
                  <a:lnTo>
                    <a:pt x="301" y="16"/>
                  </a:lnTo>
                  <a:lnTo>
                    <a:pt x="283" y="13"/>
                  </a:lnTo>
                  <a:lnTo>
                    <a:pt x="264" y="13"/>
                  </a:lnTo>
                  <a:lnTo>
                    <a:pt x="248" y="8"/>
                  </a:lnTo>
                  <a:lnTo>
                    <a:pt x="229" y="5"/>
                  </a:lnTo>
                  <a:lnTo>
                    <a:pt x="213" y="3"/>
                  </a:lnTo>
                  <a:lnTo>
                    <a:pt x="199" y="0"/>
                  </a:lnTo>
                  <a:lnTo>
                    <a:pt x="188" y="0"/>
                  </a:lnTo>
                  <a:lnTo>
                    <a:pt x="183" y="0"/>
                  </a:lnTo>
                  <a:lnTo>
                    <a:pt x="178" y="0"/>
                  </a:lnTo>
                  <a:close/>
                </a:path>
              </a:pathLst>
            </a:custGeom>
            <a:solidFill>
              <a:srgbClr val="33CC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Rectangle 9">
              <a:extLst>
                <a:ext uri="{FF2B5EF4-FFF2-40B4-BE49-F238E27FC236}">
                  <a16:creationId xmlns:a16="http://schemas.microsoft.com/office/drawing/2014/main" id="{3F784C72-2700-1C16-9D96-B8EFB66B5C00}"/>
                </a:ext>
              </a:extLst>
            </p:cNvPr>
            <p:cNvSpPr>
              <a:spLocks noChangeArrowheads="1"/>
            </p:cNvSpPr>
            <p:nvPr/>
          </p:nvSpPr>
          <p:spPr bwMode="auto">
            <a:xfrm flipH="1">
              <a:off x="3314700" y="2056297"/>
              <a:ext cx="333025" cy="3820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p>
              <a:r>
                <a:rPr lang="en-US" sz="4800" b="1">
                  <a:solidFill>
                    <a:schemeClr val="bg1"/>
                  </a:solidFill>
                </a:rPr>
                <a:t>A</a:t>
              </a:r>
            </a:p>
          </p:txBody>
        </p:sp>
      </p:grpSp>
      <p:grpSp>
        <p:nvGrpSpPr>
          <p:cNvPr id="36" name="Group 35">
            <a:extLst>
              <a:ext uri="{FF2B5EF4-FFF2-40B4-BE49-F238E27FC236}">
                <a16:creationId xmlns:a16="http://schemas.microsoft.com/office/drawing/2014/main" id="{3A5CEC66-BCCA-E325-04B6-FF000D3E955B}"/>
              </a:ext>
            </a:extLst>
          </p:cNvPr>
          <p:cNvGrpSpPr/>
          <p:nvPr/>
        </p:nvGrpSpPr>
        <p:grpSpPr>
          <a:xfrm>
            <a:off x="7969905" y="2832497"/>
            <a:ext cx="3162301" cy="1711325"/>
            <a:chOff x="6282368" y="1597639"/>
            <a:chExt cx="3162301" cy="1711325"/>
          </a:xfrm>
        </p:grpSpPr>
        <p:sp>
          <p:nvSpPr>
            <p:cNvPr id="37" name="Rectangle 28">
              <a:extLst>
                <a:ext uri="{FF2B5EF4-FFF2-40B4-BE49-F238E27FC236}">
                  <a16:creationId xmlns:a16="http://schemas.microsoft.com/office/drawing/2014/main" id="{14DD2BAC-3C4C-7F66-15F4-5B254E15A5EC}"/>
                </a:ext>
              </a:extLst>
            </p:cNvPr>
            <p:cNvSpPr>
              <a:spLocks noChangeArrowheads="1"/>
            </p:cNvSpPr>
            <p:nvPr/>
          </p:nvSpPr>
          <p:spPr bwMode="auto">
            <a:xfrm>
              <a:off x="6282368" y="1597639"/>
              <a:ext cx="965200" cy="4508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38" name="Rectangle 29">
              <a:extLst>
                <a:ext uri="{FF2B5EF4-FFF2-40B4-BE49-F238E27FC236}">
                  <a16:creationId xmlns:a16="http://schemas.microsoft.com/office/drawing/2014/main" id="{3BFDDCE0-3C4E-9822-6431-F86A062C3D8D}"/>
                </a:ext>
              </a:extLst>
            </p:cNvPr>
            <p:cNvSpPr>
              <a:spLocks noChangeArrowheads="1"/>
            </p:cNvSpPr>
            <p:nvPr/>
          </p:nvSpPr>
          <p:spPr bwMode="auto">
            <a:xfrm>
              <a:off x="6757320" y="2261646"/>
              <a:ext cx="8350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rPr>
                <a:t>legend</a:t>
              </a:r>
              <a:r>
                <a:rPr lang="en-US" sz="1700" b="1">
                  <a:solidFill>
                    <a:srgbClr val="000000"/>
                  </a:solidFill>
                </a:rPr>
                <a:t>:</a:t>
              </a:r>
              <a:endParaRPr lang="en-US"/>
            </a:p>
          </p:txBody>
        </p:sp>
        <p:sp>
          <p:nvSpPr>
            <p:cNvPr id="39" name="Rectangle 30">
              <a:extLst>
                <a:ext uri="{FF2B5EF4-FFF2-40B4-BE49-F238E27FC236}">
                  <a16:creationId xmlns:a16="http://schemas.microsoft.com/office/drawing/2014/main" id="{84CE49DD-94E0-76CA-D280-7AAF7D2D6116}"/>
                </a:ext>
              </a:extLst>
            </p:cNvPr>
            <p:cNvSpPr>
              <a:spLocks noChangeArrowheads="1"/>
            </p:cNvSpPr>
            <p:nvPr/>
          </p:nvSpPr>
          <p:spPr bwMode="auto">
            <a:xfrm>
              <a:off x="7072943" y="1669076"/>
              <a:ext cx="60325" cy="258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1700">
                  <a:solidFill>
                    <a:srgbClr val="000000"/>
                  </a:solidFill>
                </a:rPr>
                <a:t> </a:t>
              </a:r>
              <a:endParaRPr lang="en-US"/>
            </a:p>
          </p:txBody>
        </p:sp>
        <p:sp>
          <p:nvSpPr>
            <p:cNvPr id="40" name="Rectangle 31">
              <a:extLst>
                <a:ext uri="{FF2B5EF4-FFF2-40B4-BE49-F238E27FC236}">
                  <a16:creationId xmlns:a16="http://schemas.microsoft.com/office/drawing/2014/main" id="{8F03B93F-E30A-EE19-9A6D-249C1BB71437}"/>
                </a:ext>
              </a:extLst>
            </p:cNvPr>
            <p:cNvSpPr>
              <a:spLocks noChangeArrowheads="1"/>
            </p:cNvSpPr>
            <p:nvPr/>
          </p:nvSpPr>
          <p:spPr bwMode="auto">
            <a:xfrm>
              <a:off x="8204831" y="2516801"/>
              <a:ext cx="1160463" cy="7921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41" name="Rectangle 32">
              <a:extLst>
                <a:ext uri="{FF2B5EF4-FFF2-40B4-BE49-F238E27FC236}">
                  <a16:creationId xmlns:a16="http://schemas.microsoft.com/office/drawing/2014/main" id="{AB14A3BD-4AF7-8BD1-C814-1D58D5543D90}"/>
                </a:ext>
              </a:extLst>
            </p:cNvPr>
            <p:cNvSpPr>
              <a:spLocks noChangeArrowheads="1"/>
            </p:cNvSpPr>
            <p:nvPr/>
          </p:nvSpPr>
          <p:spPr bwMode="auto">
            <a:xfrm>
              <a:off x="8331831" y="2580301"/>
              <a:ext cx="1112838"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rPr>
                <a:t>customer </a:t>
              </a:r>
              <a:endParaRPr lang="en-US" sz="2000"/>
            </a:p>
          </p:txBody>
        </p:sp>
        <p:sp>
          <p:nvSpPr>
            <p:cNvPr id="42" name="Rectangle 33">
              <a:extLst>
                <a:ext uri="{FF2B5EF4-FFF2-40B4-BE49-F238E27FC236}">
                  <a16:creationId xmlns:a16="http://schemas.microsoft.com/office/drawing/2014/main" id="{B97BA028-C43F-46AE-DA1D-6C5C0D30C67B}"/>
                </a:ext>
              </a:extLst>
            </p:cNvPr>
            <p:cNvSpPr>
              <a:spLocks noChangeArrowheads="1"/>
            </p:cNvSpPr>
            <p:nvPr/>
          </p:nvSpPr>
          <p:spPr bwMode="auto">
            <a:xfrm>
              <a:off x="8331831" y="2831126"/>
              <a:ext cx="958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rPr>
                <a:t>network:</a:t>
              </a:r>
              <a:endParaRPr lang="en-US" sz="2000"/>
            </a:p>
          </p:txBody>
        </p:sp>
        <p:sp>
          <p:nvSpPr>
            <p:cNvPr id="43" name="Rectangle 34">
              <a:extLst>
                <a:ext uri="{FF2B5EF4-FFF2-40B4-BE49-F238E27FC236}">
                  <a16:creationId xmlns:a16="http://schemas.microsoft.com/office/drawing/2014/main" id="{24D28E6E-06C8-80CD-0A02-C8395476AAAC}"/>
                </a:ext>
              </a:extLst>
            </p:cNvPr>
            <p:cNvSpPr>
              <a:spLocks noChangeArrowheads="1"/>
            </p:cNvSpPr>
            <p:nvPr/>
          </p:nvSpPr>
          <p:spPr bwMode="auto">
            <a:xfrm>
              <a:off x="9097006" y="2831126"/>
              <a:ext cx="69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rPr>
                <a:t> </a:t>
              </a:r>
              <a:endParaRPr lang="en-US" sz="2000"/>
            </a:p>
          </p:txBody>
        </p:sp>
        <p:sp>
          <p:nvSpPr>
            <p:cNvPr id="44" name="Rectangle 35">
              <a:extLst>
                <a:ext uri="{FF2B5EF4-FFF2-40B4-BE49-F238E27FC236}">
                  <a16:creationId xmlns:a16="http://schemas.microsoft.com/office/drawing/2014/main" id="{B0E48F1F-045E-751E-AB3B-11EA9882C912}"/>
                </a:ext>
              </a:extLst>
            </p:cNvPr>
            <p:cNvSpPr>
              <a:spLocks noChangeArrowheads="1"/>
            </p:cNvSpPr>
            <p:nvPr/>
          </p:nvSpPr>
          <p:spPr bwMode="auto">
            <a:xfrm>
              <a:off x="8204831" y="1623039"/>
              <a:ext cx="1106488" cy="6731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45" name="Rectangle 36">
              <a:extLst>
                <a:ext uri="{FF2B5EF4-FFF2-40B4-BE49-F238E27FC236}">
                  <a16:creationId xmlns:a16="http://schemas.microsoft.com/office/drawing/2014/main" id="{A37C363E-F02D-5D8B-7367-21094D1F0E52}"/>
                </a:ext>
              </a:extLst>
            </p:cNvPr>
            <p:cNvSpPr>
              <a:spLocks noChangeArrowheads="1"/>
            </p:cNvSpPr>
            <p:nvPr/>
          </p:nvSpPr>
          <p:spPr bwMode="auto">
            <a:xfrm>
              <a:off x="8331831" y="1686539"/>
              <a:ext cx="9175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rPr>
                <a:t>provider</a:t>
              </a:r>
              <a:endParaRPr lang="en-US" sz="2000"/>
            </a:p>
          </p:txBody>
        </p:sp>
        <p:sp>
          <p:nvSpPr>
            <p:cNvPr id="46" name="Rectangle 37">
              <a:extLst>
                <a:ext uri="{FF2B5EF4-FFF2-40B4-BE49-F238E27FC236}">
                  <a16:creationId xmlns:a16="http://schemas.microsoft.com/office/drawing/2014/main" id="{37E8CCDD-60E2-CC7B-8290-59F77E314B2A}"/>
                </a:ext>
              </a:extLst>
            </p:cNvPr>
            <p:cNvSpPr>
              <a:spLocks noChangeArrowheads="1"/>
            </p:cNvSpPr>
            <p:nvPr/>
          </p:nvSpPr>
          <p:spPr bwMode="auto">
            <a:xfrm>
              <a:off x="9054143" y="1686539"/>
              <a:ext cx="69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rPr>
                <a:t> </a:t>
              </a:r>
              <a:endParaRPr lang="en-US" sz="2000"/>
            </a:p>
          </p:txBody>
        </p:sp>
        <p:sp>
          <p:nvSpPr>
            <p:cNvPr id="47" name="Rectangle 38">
              <a:extLst>
                <a:ext uri="{FF2B5EF4-FFF2-40B4-BE49-F238E27FC236}">
                  <a16:creationId xmlns:a16="http://schemas.microsoft.com/office/drawing/2014/main" id="{624E13E3-D03E-8A26-E94C-390D345B908D}"/>
                </a:ext>
              </a:extLst>
            </p:cNvPr>
            <p:cNvSpPr>
              <a:spLocks noChangeArrowheads="1"/>
            </p:cNvSpPr>
            <p:nvPr/>
          </p:nvSpPr>
          <p:spPr bwMode="auto">
            <a:xfrm>
              <a:off x="8331831" y="1932601"/>
              <a:ext cx="8890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rPr>
                <a:t>network</a:t>
              </a:r>
              <a:endParaRPr lang="en-US" sz="2000"/>
            </a:p>
          </p:txBody>
        </p:sp>
        <p:sp>
          <p:nvSpPr>
            <p:cNvPr id="48" name="Rectangle 39">
              <a:extLst>
                <a:ext uri="{FF2B5EF4-FFF2-40B4-BE49-F238E27FC236}">
                  <a16:creationId xmlns:a16="http://schemas.microsoft.com/office/drawing/2014/main" id="{7354B27A-5468-E8DC-1CE6-E4B358433FE3}"/>
                </a:ext>
              </a:extLst>
            </p:cNvPr>
            <p:cNvSpPr>
              <a:spLocks noChangeArrowheads="1"/>
            </p:cNvSpPr>
            <p:nvPr/>
          </p:nvSpPr>
          <p:spPr bwMode="auto">
            <a:xfrm>
              <a:off x="9036681" y="1932601"/>
              <a:ext cx="698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rPr>
                <a:t> </a:t>
              </a:r>
              <a:endParaRPr lang="en-US" sz="2000"/>
            </a:p>
          </p:txBody>
        </p:sp>
        <p:sp>
          <p:nvSpPr>
            <p:cNvPr id="49" name="Freeform 40">
              <a:extLst>
                <a:ext uri="{FF2B5EF4-FFF2-40B4-BE49-F238E27FC236}">
                  <a16:creationId xmlns:a16="http://schemas.microsoft.com/office/drawing/2014/main" id="{3DD2D5F0-2FAB-9140-6417-D1CE0A8690BB}"/>
                </a:ext>
              </a:extLst>
            </p:cNvPr>
            <p:cNvSpPr>
              <a:spLocks/>
            </p:cNvSpPr>
            <p:nvPr/>
          </p:nvSpPr>
          <p:spPr bwMode="auto">
            <a:xfrm>
              <a:off x="7392031" y="1673839"/>
              <a:ext cx="893763" cy="574675"/>
            </a:xfrm>
            <a:custGeom>
              <a:avLst/>
              <a:gdLst>
                <a:gd name="T0" fmla="*/ 162 w 563"/>
                <a:gd name="T1" fmla="*/ 0 h 362"/>
                <a:gd name="T2" fmla="*/ 132 w 563"/>
                <a:gd name="T3" fmla="*/ 5 h 362"/>
                <a:gd name="T4" fmla="*/ 108 w 563"/>
                <a:gd name="T5" fmla="*/ 13 h 362"/>
                <a:gd name="T6" fmla="*/ 81 w 563"/>
                <a:gd name="T7" fmla="*/ 30 h 362"/>
                <a:gd name="T8" fmla="*/ 60 w 563"/>
                <a:gd name="T9" fmla="*/ 48 h 362"/>
                <a:gd name="T10" fmla="*/ 35 w 563"/>
                <a:gd name="T11" fmla="*/ 72 h 362"/>
                <a:gd name="T12" fmla="*/ 14 w 563"/>
                <a:gd name="T13" fmla="*/ 102 h 362"/>
                <a:gd name="T14" fmla="*/ 3 w 563"/>
                <a:gd name="T15" fmla="*/ 126 h 362"/>
                <a:gd name="T16" fmla="*/ 0 w 563"/>
                <a:gd name="T17" fmla="*/ 140 h 362"/>
                <a:gd name="T18" fmla="*/ 0 w 563"/>
                <a:gd name="T19" fmla="*/ 156 h 362"/>
                <a:gd name="T20" fmla="*/ 3 w 563"/>
                <a:gd name="T21" fmla="*/ 180 h 362"/>
                <a:gd name="T22" fmla="*/ 17 w 563"/>
                <a:gd name="T23" fmla="*/ 212 h 362"/>
                <a:gd name="T24" fmla="*/ 35 w 563"/>
                <a:gd name="T25" fmla="*/ 241 h 362"/>
                <a:gd name="T26" fmla="*/ 60 w 563"/>
                <a:gd name="T27" fmla="*/ 268 h 362"/>
                <a:gd name="T28" fmla="*/ 81 w 563"/>
                <a:gd name="T29" fmla="*/ 292 h 362"/>
                <a:gd name="T30" fmla="*/ 103 w 563"/>
                <a:gd name="T31" fmla="*/ 316 h 362"/>
                <a:gd name="T32" fmla="*/ 119 w 563"/>
                <a:gd name="T33" fmla="*/ 327 h 362"/>
                <a:gd name="T34" fmla="*/ 135 w 563"/>
                <a:gd name="T35" fmla="*/ 335 h 362"/>
                <a:gd name="T36" fmla="*/ 156 w 563"/>
                <a:gd name="T37" fmla="*/ 341 h 362"/>
                <a:gd name="T38" fmla="*/ 183 w 563"/>
                <a:gd name="T39" fmla="*/ 346 h 362"/>
                <a:gd name="T40" fmla="*/ 200 w 563"/>
                <a:gd name="T41" fmla="*/ 349 h 362"/>
                <a:gd name="T42" fmla="*/ 240 w 563"/>
                <a:gd name="T43" fmla="*/ 354 h 362"/>
                <a:gd name="T44" fmla="*/ 286 w 563"/>
                <a:gd name="T45" fmla="*/ 357 h 362"/>
                <a:gd name="T46" fmla="*/ 334 w 563"/>
                <a:gd name="T47" fmla="*/ 359 h 362"/>
                <a:gd name="T48" fmla="*/ 385 w 563"/>
                <a:gd name="T49" fmla="*/ 362 h 362"/>
                <a:gd name="T50" fmla="*/ 434 w 563"/>
                <a:gd name="T51" fmla="*/ 359 h 362"/>
                <a:gd name="T52" fmla="*/ 477 w 563"/>
                <a:gd name="T53" fmla="*/ 351 h 362"/>
                <a:gd name="T54" fmla="*/ 504 w 563"/>
                <a:gd name="T55" fmla="*/ 343 h 362"/>
                <a:gd name="T56" fmla="*/ 517 w 563"/>
                <a:gd name="T57" fmla="*/ 335 h 362"/>
                <a:gd name="T58" fmla="*/ 528 w 563"/>
                <a:gd name="T59" fmla="*/ 325 h 362"/>
                <a:gd name="T60" fmla="*/ 541 w 563"/>
                <a:gd name="T61" fmla="*/ 306 h 362"/>
                <a:gd name="T62" fmla="*/ 555 w 563"/>
                <a:gd name="T63" fmla="*/ 274 h 362"/>
                <a:gd name="T64" fmla="*/ 560 w 563"/>
                <a:gd name="T65" fmla="*/ 236 h 362"/>
                <a:gd name="T66" fmla="*/ 563 w 563"/>
                <a:gd name="T67" fmla="*/ 193 h 362"/>
                <a:gd name="T68" fmla="*/ 560 w 563"/>
                <a:gd name="T69" fmla="*/ 153 h 362"/>
                <a:gd name="T70" fmla="*/ 557 w 563"/>
                <a:gd name="T71" fmla="*/ 113 h 362"/>
                <a:gd name="T72" fmla="*/ 552 w 563"/>
                <a:gd name="T73" fmla="*/ 78 h 362"/>
                <a:gd name="T74" fmla="*/ 547 w 563"/>
                <a:gd name="T75" fmla="*/ 59 h 362"/>
                <a:gd name="T76" fmla="*/ 544 w 563"/>
                <a:gd name="T77" fmla="*/ 46 h 362"/>
                <a:gd name="T78" fmla="*/ 539 w 563"/>
                <a:gd name="T79" fmla="*/ 30 h 362"/>
                <a:gd name="T80" fmla="*/ 533 w 563"/>
                <a:gd name="T81" fmla="*/ 22 h 362"/>
                <a:gd name="T82" fmla="*/ 522 w 563"/>
                <a:gd name="T83" fmla="*/ 19 h 362"/>
                <a:gd name="T84" fmla="*/ 506 w 563"/>
                <a:gd name="T85" fmla="*/ 16 h 362"/>
                <a:gd name="T86" fmla="*/ 479 w 563"/>
                <a:gd name="T87" fmla="*/ 16 h 362"/>
                <a:gd name="T88" fmla="*/ 466 w 563"/>
                <a:gd name="T89" fmla="*/ 13 h 362"/>
                <a:gd name="T90" fmla="*/ 450 w 563"/>
                <a:gd name="T91" fmla="*/ 11 h 362"/>
                <a:gd name="T92" fmla="*/ 409 w 563"/>
                <a:gd name="T93" fmla="*/ 11 h 362"/>
                <a:gd name="T94" fmla="*/ 364 w 563"/>
                <a:gd name="T95" fmla="*/ 13 h 362"/>
                <a:gd name="T96" fmla="*/ 321 w 563"/>
                <a:gd name="T97" fmla="*/ 13 h 362"/>
                <a:gd name="T98" fmla="*/ 283 w 563"/>
                <a:gd name="T99" fmla="*/ 11 h 362"/>
                <a:gd name="T100" fmla="*/ 248 w 563"/>
                <a:gd name="T101" fmla="*/ 5 h 362"/>
                <a:gd name="T102" fmla="*/ 213 w 563"/>
                <a:gd name="T103" fmla="*/ 0 h 362"/>
                <a:gd name="T104" fmla="*/ 186 w 563"/>
                <a:gd name="T105" fmla="*/ 0 h 362"/>
                <a:gd name="T106" fmla="*/ 175 w 563"/>
                <a:gd name="T107" fmla="*/ 0 h 3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3"/>
                <a:gd name="T163" fmla="*/ 0 h 362"/>
                <a:gd name="T164" fmla="*/ 563 w 563"/>
                <a:gd name="T165" fmla="*/ 362 h 3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3" h="362">
                  <a:moveTo>
                    <a:pt x="175" y="0"/>
                  </a:moveTo>
                  <a:lnTo>
                    <a:pt x="162" y="0"/>
                  </a:lnTo>
                  <a:lnTo>
                    <a:pt x="148" y="3"/>
                  </a:lnTo>
                  <a:lnTo>
                    <a:pt x="132" y="5"/>
                  </a:lnTo>
                  <a:lnTo>
                    <a:pt x="119" y="11"/>
                  </a:lnTo>
                  <a:lnTo>
                    <a:pt x="108" y="13"/>
                  </a:lnTo>
                  <a:lnTo>
                    <a:pt x="95" y="22"/>
                  </a:lnTo>
                  <a:lnTo>
                    <a:pt x="81" y="30"/>
                  </a:lnTo>
                  <a:lnTo>
                    <a:pt x="70" y="38"/>
                  </a:lnTo>
                  <a:lnTo>
                    <a:pt x="60" y="48"/>
                  </a:lnTo>
                  <a:lnTo>
                    <a:pt x="46" y="59"/>
                  </a:lnTo>
                  <a:lnTo>
                    <a:pt x="35" y="72"/>
                  </a:lnTo>
                  <a:lnTo>
                    <a:pt x="25" y="89"/>
                  </a:lnTo>
                  <a:lnTo>
                    <a:pt x="14" y="102"/>
                  </a:lnTo>
                  <a:lnTo>
                    <a:pt x="8" y="118"/>
                  </a:lnTo>
                  <a:lnTo>
                    <a:pt x="3" y="126"/>
                  </a:lnTo>
                  <a:lnTo>
                    <a:pt x="3" y="134"/>
                  </a:lnTo>
                  <a:lnTo>
                    <a:pt x="0" y="140"/>
                  </a:lnTo>
                  <a:lnTo>
                    <a:pt x="0" y="148"/>
                  </a:lnTo>
                  <a:lnTo>
                    <a:pt x="0" y="156"/>
                  </a:lnTo>
                  <a:lnTo>
                    <a:pt x="0" y="164"/>
                  </a:lnTo>
                  <a:lnTo>
                    <a:pt x="3" y="180"/>
                  </a:lnTo>
                  <a:lnTo>
                    <a:pt x="8" y="196"/>
                  </a:lnTo>
                  <a:lnTo>
                    <a:pt x="17" y="212"/>
                  </a:lnTo>
                  <a:lnTo>
                    <a:pt x="27" y="225"/>
                  </a:lnTo>
                  <a:lnTo>
                    <a:pt x="35" y="241"/>
                  </a:lnTo>
                  <a:lnTo>
                    <a:pt x="49" y="255"/>
                  </a:lnTo>
                  <a:lnTo>
                    <a:pt x="60" y="268"/>
                  </a:lnTo>
                  <a:lnTo>
                    <a:pt x="70" y="282"/>
                  </a:lnTo>
                  <a:lnTo>
                    <a:pt x="81" y="292"/>
                  </a:lnTo>
                  <a:lnTo>
                    <a:pt x="92" y="306"/>
                  </a:lnTo>
                  <a:lnTo>
                    <a:pt x="103" y="316"/>
                  </a:lnTo>
                  <a:lnTo>
                    <a:pt x="111" y="322"/>
                  </a:lnTo>
                  <a:lnTo>
                    <a:pt x="119" y="327"/>
                  </a:lnTo>
                  <a:lnTo>
                    <a:pt x="127" y="330"/>
                  </a:lnTo>
                  <a:lnTo>
                    <a:pt x="135" y="335"/>
                  </a:lnTo>
                  <a:lnTo>
                    <a:pt x="146" y="338"/>
                  </a:lnTo>
                  <a:lnTo>
                    <a:pt x="156" y="341"/>
                  </a:lnTo>
                  <a:lnTo>
                    <a:pt x="170" y="343"/>
                  </a:lnTo>
                  <a:lnTo>
                    <a:pt x="183" y="346"/>
                  </a:lnTo>
                  <a:lnTo>
                    <a:pt x="191" y="346"/>
                  </a:lnTo>
                  <a:lnTo>
                    <a:pt x="200" y="349"/>
                  </a:lnTo>
                  <a:lnTo>
                    <a:pt x="218" y="351"/>
                  </a:lnTo>
                  <a:lnTo>
                    <a:pt x="240" y="354"/>
                  </a:lnTo>
                  <a:lnTo>
                    <a:pt x="261" y="354"/>
                  </a:lnTo>
                  <a:lnTo>
                    <a:pt x="286" y="357"/>
                  </a:lnTo>
                  <a:lnTo>
                    <a:pt x="310" y="359"/>
                  </a:lnTo>
                  <a:lnTo>
                    <a:pt x="334" y="359"/>
                  </a:lnTo>
                  <a:lnTo>
                    <a:pt x="361" y="362"/>
                  </a:lnTo>
                  <a:lnTo>
                    <a:pt x="385" y="362"/>
                  </a:lnTo>
                  <a:lnTo>
                    <a:pt x="409" y="359"/>
                  </a:lnTo>
                  <a:lnTo>
                    <a:pt x="434" y="359"/>
                  </a:lnTo>
                  <a:lnTo>
                    <a:pt x="455" y="357"/>
                  </a:lnTo>
                  <a:lnTo>
                    <a:pt x="477" y="351"/>
                  </a:lnTo>
                  <a:lnTo>
                    <a:pt x="493" y="346"/>
                  </a:lnTo>
                  <a:lnTo>
                    <a:pt x="504" y="343"/>
                  </a:lnTo>
                  <a:lnTo>
                    <a:pt x="509" y="338"/>
                  </a:lnTo>
                  <a:lnTo>
                    <a:pt x="517" y="335"/>
                  </a:lnTo>
                  <a:lnTo>
                    <a:pt x="522" y="330"/>
                  </a:lnTo>
                  <a:lnTo>
                    <a:pt x="528" y="325"/>
                  </a:lnTo>
                  <a:lnTo>
                    <a:pt x="533" y="319"/>
                  </a:lnTo>
                  <a:lnTo>
                    <a:pt x="541" y="306"/>
                  </a:lnTo>
                  <a:lnTo>
                    <a:pt x="549" y="292"/>
                  </a:lnTo>
                  <a:lnTo>
                    <a:pt x="555" y="274"/>
                  </a:lnTo>
                  <a:lnTo>
                    <a:pt x="557" y="255"/>
                  </a:lnTo>
                  <a:lnTo>
                    <a:pt x="560" y="236"/>
                  </a:lnTo>
                  <a:lnTo>
                    <a:pt x="563" y="215"/>
                  </a:lnTo>
                  <a:lnTo>
                    <a:pt x="563" y="193"/>
                  </a:lnTo>
                  <a:lnTo>
                    <a:pt x="560" y="172"/>
                  </a:lnTo>
                  <a:lnTo>
                    <a:pt x="560" y="153"/>
                  </a:lnTo>
                  <a:lnTo>
                    <a:pt x="557" y="131"/>
                  </a:lnTo>
                  <a:lnTo>
                    <a:pt x="557" y="113"/>
                  </a:lnTo>
                  <a:lnTo>
                    <a:pt x="555" y="94"/>
                  </a:lnTo>
                  <a:lnTo>
                    <a:pt x="552" y="78"/>
                  </a:lnTo>
                  <a:lnTo>
                    <a:pt x="549" y="64"/>
                  </a:lnTo>
                  <a:lnTo>
                    <a:pt x="547" y="59"/>
                  </a:lnTo>
                  <a:lnTo>
                    <a:pt x="547" y="54"/>
                  </a:lnTo>
                  <a:lnTo>
                    <a:pt x="544" y="46"/>
                  </a:lnTo>
                  <a:lnTo>
                    <a:pt x="541" y="38"/>
                  </a:lnTo>
                  <a:lnTo>
                    <a:pt x="539" y="30"/>
                  </a:lnTo>
                  <a:lnTo>
                    <a:pt x="536" y="27"/>
                  </a:lnTo>
                  <a:lnTo>
                    <a:pt x="533" y="22"/>
                  </a:lnTo>
                  <a:lnTo>
                    <a:pt x="528" y="19"/>
                  </a:lnTo>
                  <a:lnTo>
                    <a:pt x="522" y="19"/>
                  </a:lnTo>
                  <a:lnTo>
                    <a:pt x="520" y="16"/>
                  </a:lnTo>
                  <a:lnTo>
                    <a:pt x="506" y="16"/>
                  </a:lnTo>
                  <a:lnTo>
                    <a:pt x="495" y="16"/>
                  </a:lnTo>
                  <a:lnTo>
                    <a:pt x="479" y="16"/>
                  </a:lnTo>
                  <a:lnTo>
                    <a:pt x="474" y="13"/>
                  </a:lnTo>
                  <a:lnTo>
                    <a:pt x="466" y="13"/>
                  </a:lnTo>
                  <a:lnTo>
                    <a:pt x="458" y="13"/>
                  </a:lnTo>
                  <a:lnTo>
                    <a:pt x="450" y="11"/>
                  </a:lnTo>
                  <a:lnTo>
                    <a:pt x="431" y="11"/>
                  </a:lnTo>
                  <a:lnTo>
                    <a:pt x="409" y="11"/>
                  </a:lnTo>
                  <a:lnTo>
                    <a:pt x="388" y="13"/>
                  </a:lnTo>
                  <a:lnTo>
                    <a:pt x="364" y="13"/>
                  </a:lnTo>
                  <a:lnTo>
                    <a:pt x="342" y="13"/>
                  </a:lnTo>
                  <a:lnTo>
                    <a:pt x="321" y="13"/>
                  </a:lnTo>
                  <a:lnTo>
                    <a:pt x="302" y="13"/>
                  </a:lnTo>
                  <a:lnTo>
                    <a:pt x="283" y="11"/>
                  </a:lnTo>
                  <a:lnTo>
                    <a:pt x="264" y="11"/>
                  </a:lnTo>
                  <a:lnTo>
                    <a:pt x="248" y="5"/>
                  </a:lnTo>
                  <a:lnTo>
                    <a:pt x="229" y="3"/>
                  </a:lnTo>
                  <a:lnTo>
                    <a:pt x="213" y="0"/>
                  </a:lnTo>
                  <a:lnTo>
                    <a:pt x="200" y="0"/>
                  </a:lnTo>
                  <a:lnTo>
                    <a:pt x="186" y="0"/>
                  </a:lnTo>
                  <a:lnTo>
                    <a:pt x="181" y="0"/>
                  </a:lnTo>
                  <a:lnTo>
                    <a:pt x="175" y="0"/>
                  </a:lnTo>
                  <a:close/>
                </a:path>
              </a:pathLst>
            </a:custGeom>
            <a:solidFill>
              <a:srgbClr val="33CC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0" name="Freeform 41">
              <a:extLst>
                <a:ext uri="{FF2B5EF4-FFF2-40B4-BE49-F238E27FC236}">
                  <a16:creationId xmlns:a16="http://schemas.microsoft.com/office/drawing/2014/main" id="{91308CCA-648D-C949-10B7-13C5FCA7B66F}"/>
                </a:ext>
              </a:extLst>
            </p:cNvPr>
            <p:cNvSpPr>
              <a:spLocks/>
            </p:cNvSpPr>
            <p:nvPr/>
          </p:nvSpPr>
          <p:spPr bwMode="auto">
            <a:xfrm>
              <a:off x="7892093" y="2631101"/>
              <a:ext cx="346075" cy="336550"/>
            </a:xfrm>
            <a:custGeom>
              <a:avLst/>
              <a:gdLst>
                <a:gd name="T0" fmla="*/ 100 w 218"/>
                <a:gd name="T1" fmla="*/ 0 h 212"/>
                <a:gd name="T2" fmla="*/ 78 w 218"/>
                <a:gd name="T3" fmla="*/ 6 h 212"/>
                <a:gd name="T4" fmla="*/ 57 w 218"/>
                <a:gd name="T5" fmla="*/ 14 h 212"/>
                <a:gd name="T6" fmla="*/ 41 w 218"/>
                <a:gd name="T7" fmla="*/ 25 h 212"/>
                <a:gd name="T8" fmla="*/ 24 w 218"/>
                <a:gd name="T9" fmla="*/ 38 h 212"/>
                <a:gd name="T10" fmla="*/ 14 w 218"/>
                <a:gd name="T11" fmla="*/ 57 h 212"/>
                <a:gd name="T12" fmla="*/ 6 w 218"/>
                <a:gd name="T13" fmla="*/ 76 h 212"/>
                <a:gd name="T14" fmla="*/ 0 w 218"/>
                <a:gd name="T15" fmla="*/ 94 h 212"/>
                <a:gd name="T16" fmla="*/ 0 w 218"/>
                <a:gd name="T17" fmla="*/ 116 h 212"/>
                <a:gd name="T18" fmla="*/ 6 w 218"/>
                <a:gd name="T19" fmla="*/ 137 h 212"/>
                <a:gd name="T20" fmla="*/ 14 w 218"/>
                <a:gd name="T21" fmla="*/ 156 h 212"/>
                <a:gd name="T22" fmla="*/ 24 w 218"/>
                <a:gd name="T23" fmla="*/ 172 h 212"/>
                <a:gd name="T24" fmla="*/ 41 w 218"/>
                <a:gd name="T25" fmla="*/ 188 h 212"/>
                <a:gd name="T26" fmla="*/ 57 w 218"/>
                <a:gd name="T27" fmla="*/ 199 h 212"/>
                <a:gd name="T28" fmla="*/ 78 w 218"/>
                <a:gd name="T29" fmla="*/ 207 h 212"/>
                <a:gd name="T30" fmla="*/ 100 w 218"/>
                <a:gd name="T31" fmla="*/ 212 h 212"/>
                <a:gd name="T32" fmla="*/ 121 w 218"/>
                <a:gd name="T33" fmla="*/ 212 h 212"/>
                <a:gd name="T34" fmla="*/ 143 w 218"/>
                <a:gd name="T35" fmla="*/ 207 h 212"/>
                <a:gd name="T36" fmla="*/ 162 w 218"/>
                <a:gd name="T37" fmla="*/ 199 h 212"/>
                <a:gd name="T38" fmla="*/ 178 w 218"/>
                <a:gd name="T39" fmla="*/ 188 h 212"/>
                <a:gd name="T40" fmla="*/ 194 w 218"/>
                <a:gd name="T41" fmla="*/ 172 h 212"/>
                <a:gd name="T42" fmla="*/ 205 w 218"/>
                <a:gd name="T43" fmla="*/ 156 h 212"/>
                <a:gd name="T44" fmla="*/ 213 w 218"/>
                <a:gd name="T45" fmla="*/ 137 h 212"/>
                <a:gd name="T46" fmla="*/ 218 w 218"/>
                <a:gd name="T47" fmla="*/ 116 h 212"/>
                <a:gd name="T48" fmla="*/ 218 w 218"/>
                <a:gd name="T49" fmla="*/ 94 h 212"/>
                <a:gd name="T50" fmla="*/ 213 w 218"/>
                <a:gd name="T51" fmla="*/ 76 h 212"/>
                <a:gd name="T52" fmla="*/ 205 w 218"/>
                <a:gd name="T53" fmla="*/ 57 h 212"/>
                <a:gd name="T54" fmla="*/ 194 w 218"/>
                <a:gd name="T55" fmla="*/ 38 h 212"/>
                <a:gd name="T56" fmla="*/ 178 w 218"/>
                <a:gd name="T57" fmla="*/ 25 h 212"/>
                <a:gd name="T58" fmla="*/ 162 w 218"/>
                <a:gd name="T59" fmla="*/ 14 h 212"/>
                <a:gd name="T60" fmla="*/ 143 w 218"/>
                <a:gd name="T61" fmla="*/ 6 h 212"/>
                <a:gd name="T62" fmla="*/ 121 w 218"/>
                <a:gd name="T63" fmla="*/ 0 h 2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8"/>
                <a:gd name="T97" fmla="*/ 0 h 212"/>
                <a:gd name="T98" fmla="*/ 218 w 218"/>
                <a:gd name="T99" fmla="*/ 212 h 21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8" h="212">
                  <a:moveTo>
                    <a:pt x="111" y="0"/>
                  </a:moveTo>
                  <a:lnTo>
                    <a:pt x="100" y="0"/>
                  </a:lnTo>
                  <a:lnTo>
                    <a:pt x="89" y="3"/>
                  </a:lnTo>
                  <a:lnTo>
                    <a:pt x="78" y="6"/>
                  </a:lnTo>
                  <a:lnTo>
                    <a:pt x="67" y="8"/>
                  </a:lnTo>
                  <a:lnTo>
                    <a:pt x="57" y="14"/>
                  </a:lnTo>
                  <a:lnTo>
                    <a:pt x="49" y="19"/>
                  </a:lnTo>
                  <a:lnTo>
                    <a:pt x="41" y="25"/>
                  </a:lnTo>
                  <a:lnTo>
                    <a:pt x="33" y="33"/>
                  </a:lnTo>
                  <a:lnTo>
                    <a:pt x="24" y="38"/>
                  </a:lnTo>
                  <a:lnTo>
                    <a:pt x="19" y="46"/>
                  </a:lnTo>
                  <a:lnTo>
                    <a:pt x="14" y="57"/>
                  </a:lnTo>
                  <a:lnTo>
                    <a:pt x="8" y="65"/>
                  </a:lnTo>
                  <a:lnTo>
                    <a:pt x="6" y="76"/>
                  </a:lnTo>
                  <a:lnTo>
                    <a:pt x="3" y="84"/>
                  </a:lnTo>
                  <a:lnTo>
                    <a:pt x="0" y="94"/>
                  </a:lnTo>
                  <a:lnTo>
                    <a:pt x="0" y="105"/>
                  </a:lnTo>
                  <a:lnTo>
                    <a:pt x="0" y="116"/>
                  </a:lnTo>
                  <a:lnTo>
                    <a:pt x="3" y="126"/>
                  </a:lnTo>
                  <a:lnTo>
                    <a:pt x="6" y="137"/>
                  </a:lnTo>
                  <a:lnTo>
                    <a:pt x="8" y="148"/>
                  </a:lnTo>
                  <a:lnTo>
                    <a:pt x="14" y="156"/>
                  </a:lnTo>
                  <a:lnTo>
                    <a:pt x="19" y="164"/>
                  </a:lnTo>
                  <a:lnTo>
                    <a:pt x="24" y="172"/>
                  </a:lnTo>
                  <a:lnTo>
                    <a:pt x="33" y="180"/>
                  </a:lnTo>
                  <a:lnTo>
                    <a:pt x="41" y="188"/>
                  </a:lnTo>
                  <a:lnTo>
                    <a:pt x="49" y="193"/>
                  </a:lnTo>
                  <a:lnTo>
                    <a:pt x="57" y="199"/>
                  </a:lnTo>
                  <a:lnTo>
                    <a:pt x="67" y="204"/>
                  </a:lnTo>
                  <a:lnTo>
                    <a:pt x="78" y="207"/>
                  </a:lnTo>
                  <a:lnTo>
                    <a:pt x="89" y="210"/>
                  </a:lnTo>
                  <a:lnTo>
                    <a:pt x="100" y="212"/>
                  </a:lnTo>
                  <a:lnTo>
                    <a:pt x="111" y="212"/>
                  </a:lnTo>
                  <a:lnTo>
                    <a:pt x="121" y="212"/>
                  </a:lnTo>
                  <a:lnTo>
                    <a:pt x="132" y="210"/>
                  </a:lnTo>
                  <a:lnTo>
                    <a:pt x="143" y="207"/>
                  </a:lnTo>
                  <a:lnTo>
                    <a:pt x="154" y="204"/>
                  </a:lnTo>
                  <a:lnTo>
                    <a:pt x="162" y="199"/>
                  </a:lnTo>
                  <a:lnTo>
                    <a:pt x="170" y="193"/>
                  </a:lnTo>
                  <a:lnTo>
                    <a:pt x="178" y="188"/>
                  </a:lnTo>
                  <a:lnTo>
                    <a:pt x="186" y="180"/>
                  </a:lnTo>
                  <a:lnTo>
                    <a:pt x="194" y="172"/>
                  </a:lnTo>
                  <a:lnTo>
                    <a:pt x="199" y="164"/>
                  </a:lnTo>
                  <a:lnTo>
                    <a:pt x="205" y="156"/>
                  </a:lnTo>
                  <a:lnTo>
                    <a:pt x="210" y="148"/>
                  </a:lnTo>
                  <a:lnTo>
                    <a:pt x="213" y="137"/>
                  </a:lnTo>
                  <a:lnTo>
                    <a:pt x="215" y="126"/>
                  </a:lnTo>
                  <a:lnTo>
                    <a:pt x="218" y="116"/>
                  </a:lnTo>
                  <a:lnTo>
                    <a:pt x="218" y="105"/>
                  </a:lnTo>
                  <a:lnTo>
                    <a:pt x="218" y="94"/>
                  </a:lnTo>
                  <a:lnTo>
                    <a:pt x="215" y="84"/>
                  </a:lnTo>
                  <a:lnTo>
                    <a:pt x="213" y="76"/>
                  </a:lnTo>
                  <a:lnTo>
                    <a:pt x="210" y="65"/>
                  </a:lnTo>
                  <a:lnTo>
                    <a:pt x="205" y="57"/>
                  </a:lnTo>
                  <a:lnTo>
                    <a:pt x="199" y="46"/>
                  </a:lnTo>
                  <a:lnTo>
                    <a:pt x="194" y="38"/>
                  </a:lnTo>
                  <a:lnTo>
                    <a:pt x="186" y="33"/>
                  </a:lnTo>
                  <a:lnTo>
                    <a:pt x="178" y="25"/>
                  </a:lnTo>
                  <a:lnTo>
                    <a:pt x="170" y="19"/>
                  </a:lnTo>
                  <a:lnTo>
                    <a:pt x="162" y="14"/>
                  </a:lnTo>
                  <a:lnTo>
                    <a:pt x="154" y="8"/>
                  </a:lnTo>
                  <a:lnTo>
                    <a:pt x="143" y="6"/>
                  </a:lnTo>
                  <a:lnTo>
                    <a:pt x="132" y="3"/>
                  </a:lnTo>
                  <a:lnTo>
                    <a:pt x="121" y="0"/>
                  </a:lnTo>
                  <a:lnTo>
                    <a:pt x="111" y="0"/>
                  </a:lnTo>
                  <a:close/>
                </a:path>
              </a:pathLst>
            </a:custGeom>
            <a:solidFill>
              <a:srgbClr val="33CC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grpSp>
        <p:nvGrpSpPr>
          <p:cNvPr id="52" name="Group 51">
            <a:extLst>
              <a:ext uri="{FF2B5EF4-FFF2-40B4-BE49-F238E27FC236}">
                <a16:creationId xmlns:a16="http://schemas.microsoft.com/office/drawing/2014/main" id="{9D30B78E-CC62-057B-42AD-D65754881B82}"/>
              </a:ext>
            </a:extLst>
          </p:cNvPr>
          <p:cNvGrpSpPr/>
          <p:nvPr/>
        </p:nvGrpSpPr>
        <p:grpSpPr>
          <a:xfrm>
            <a:off x="4804802" y="2342232"/>
            <a:ext cx="1724966" cy="1120308"/>
            <a:chOff x="2950206" y="1990648"/>
            <a:chExt cx="892175" cy="579438"/>
          </a:xfrm>
        </p:grpSpPr>
        <p:sp>
          <p:nvSpPr>
            <p:cNvPr id="53" name="Freeform 8">
              <a:extLst>
                <a:ext uri="{FF2B5EF4-FFF2-40B4-BE49-F238E27FC236}">
                  <a16:creationId xmlns:a16="http://schemas.microsoft.com/office/drawing/2014/main" id="{9DE81854-6090-3B9C-C01A-4DFD953DF7C9}"/>
                </a:ext>
              </a:extLst>
            </p:cNvPr>
            <p:cNvSpPr>
              <a:spLocks/>
            </p:cNvSpPr>
            <p:nvPr/>
          </p:nvSpPr>
          <p:spPr bwMode="auto">
            <a:xfrm>
              <a:off x="2950206" y="1990648"/>
              <a:ext cx="892175" cy="579438"/>
            </a:xfrm>
            <a:custGeom>
              <a:avLst/>
              <a:gdLst>
                <a:gd name="T0" fmla="*/ 148 w 562"/>
                <a:gd name="T1" fmla="*/ 5 h 365"/>
                <a:gd name="T2" fmla="*/ 121 w 562"/>
                <a:gd name="T3" fmla="*/ 11 h 365"/>
                <a:gd name="T4" fmla="*/ 94 w 562"/>
                <a:gd name="T5" fmla="*/ 21 h 365"/>
                <a:gd name="T6" fmla="*/ 70 w 562"/>
                <a:gd name="T7" fmla="*/ 37 h 365"/>
                <a:gd name="T8" fmla="*/ 46 w 562"/>
                <a:gd name="T9" fmla="*/ 62 h 365"/>
                <a:gd name="T10" fmla="*/ 24 w 562"/>
                <a:gd name="T11" fmla="*/ 91 h 365"/>
                <a:gd name="T12" fmla="*/ 8 w 562"/>
                <a:gd name="T13" fmla="*/ 121 h 365"/>
                <a:gd name="T14" fmla="*/ 3 w 562"/>
                <a:gd name="T15" fmla="*/ 137 h 365"/>
                <a:gd name="T16" fmla="*/ 0 w 562"/>
                <a:gd name="T17" fmla="*/ 150 h 365"/>
                <a:gd name="T18" fmla="*/ 0 w 562"/>
                <a:gd name="T19" fmla="*/ 166 h 365"/>
                <a:gd name="T20" fmla="*/ 3 w 562"/>
                <a:gd name="T21" fmla="*/ 182 h 365"/>
                <a:gd name="T22" fmla="*/ 19 w 562"/>
                <a:gd name="T23" fmla="*/ 212 h 365"/>
                <a:gd name="T24" fmla="*/ 38 w 562"/>
                <a:gd name="T25" fmla="*/ 244 h 365"/>
                <a:gd name="T26" fmla="*/ 59 w 562"/>
                <a:gd name="T27" fmla="*/ 271 h 365"/>
                <a:gd name="T28" fmla="*/ 81 w 562"/>
                <a:gd name="T29" fmla="*/ 295 h 365"/>
                <a:gd name="T30" fmla="*/ 105 w 562"/>
                <a:gd name="T31" fmla="*/ 319 h 365"/>
                <a:gd name="T32" fmla="*/ 119 w 562"/>
                <a:gd name="T33" fmla="*/ 327 h 365"/>
                <a:gd name="T34" fmla="*/ 137 w 562"/>
                <a:gd name="T35" fmla="*/ 335 h 365"/>
                <a:gd name="T36" fmla="*/ 156 w 562"/>
                <a:gd name="T37" fmla="*/ 343 h 365"/>
                <a:gd name="T38" fmla="*/ 183 w 562"/>
                <a:gd name="T39" fmla="*/ 349 h 365"/>
                <a:gd name="T40" fmla="*/ 199 w 562"/>
                <a:gd name="T41" fmla="*/ 351 h 365"/>
                <a:gd name="T42" fmla="*/ 240 w 562"/>
                <a:gd name="T43" fmla="*/ 357 h 365"/>
                <a:gd name="T44" fmla="*/ 285 w 562"/>
                <a:gd name="T45" fmla="*/ 359 h 365"/>
                <a:gd name="T46" fmla="*/ 334 w 562"/>
                <a:gd name="T47" fmla="*/ 362 h 365"/>
                <a:gd name="T48" fmla="*/ 385 w 562"/>
                <a:gd name="T49" fmla="*/ 365 h 365"/>
                <a:gd name="T50" fmla="*/ 433 w 562"/>
                <a:gd name="T51" fmla="*/ 362 h 365"/>
                <a:gd name="T52" fmla="*/ 476 w 562"/>
                <a:gd name="T53" fmla="*/ 354 h 365"/>
                <a:gd name="T54" fmla="*/ 503 w 562"/>
                <a:gd name="T55" fmla="*/ 346 h 365"/>
                <a:gd name="T56" fmla="*/ 519 w 562"/>
                <a:gd name="T57" fmla="*/ 338 h 365"/>
                <a:gd name="T58" fmla="*/ 530 w 562"/>
                <a:gd name="T59" fmla="*/ 327 h 365"/>
                <a:gd name="T60" fmla="*/ 544 w 562"/>
                <a:gd name="T61" fmla="*/ 308 h 365"/>
                <a:gd name="T62" fmla="*/ 554 w 562"/>
                <a:gd name="T63" fmla="*/ 276 h 365"/>
                <a:gd name="T64" fmla="*/ 560 w 562"/>
                <a:gd name="T65" fmla="*/ 239 h 365"/>
                <a:gd name="T66" fmla="*/ 562 w 562"/>
                <a:gd name="T67" fmla="*/ 196 h 365"/>
                <a:gd name="T68" fmla="*/ 560 w 562"/>
                <a:gd name="T69" fmla="*/ 155 h 365"/>
                <a:gd name="T70" fmla="*/ 557 w 562"/>
                <a:gd name="T71" fmla="*/ 115 h 365"/>
                <a:gd name="T72" fmla="*/ 552 w 562"/>
                <a:gd name="T73" fmla="*/ 80 h 365"/>
                <a:gd name="T74" fmla="*/ 549 w 562"/>
                <a:gd name="T75" fmla="*/ 62 h 365"/>
                <a:gd name="T76" fmla="*/ 546 w 562"/>
                <a:gd name="T77" fmla="*/ 48 h 365"/>
                <a:gd name="T78" fmla="*/ 541 w 562"/>
                <a:gd name="T79" fmla="*/ 32 h 365"/>
                <a:gd name="T80" fmla="*/ 533 w 562"/>
                <a:gd name="T81" fmla="*/ 24 h 365"/>
                <a:gd name="T82" fmla="*/ 525 w 562"/>
                <a:gd name="T83" fmla="*/ 19 h 365"/>
                <a:gd name="T84" fmla="*/ 509 w 562"/>
                <a:gd name="T85" fmla="*/ 16 h 365"/>
                <a:gd name="T86" fmla="*/ 482 w 562"/>
                <a:gd name="T87" fmla="*/ 16 h 365"/>
                <a:gd name="T88" fmla="*/ 458 w 562"/>
                <a:gd name="T89" fmla="*/ 16 h 365"/>
                <a:gd name="T90" fmla="*/ 431 w 562"/>
                <a:gd name="T91" fmla="*/ 13 h 365"/>
                <a:gd name="T92" fmla="*/ 388 w 562"/>
                <a:gd name="T93" fmla="*/ 13 h 365"/>
                <a:gd name="T94" fmla="*/ 342 w 562"/>
                <a:gd name="T95" fmla="*/ 16 h 365"/>
                <a:gd name="T96" fmla="*/ 301 w 562"/>
                <a:gd name="T97" fmla="*/ 16 h 365"/>
                <a:gd name="T98" fmla="*/ 264 w 562"/>
                <a:gd name="T99" fmla="*/ 13 h 365"/>
                <a:gd name="T100" fmla="*/ 229 w 562"/>
                <a:gd name="T101" fmla="*/ 5 h 365"/>
                <a:gd name="T102" fmla="*/ 199 w 562"/>
                <a:gd name="T103" fmla="*/ 0 h 365"/>
                <a:gd name="T104" fmla="*/ 183 w 562"/>
                <a:gd name="T105" fmla="*/ 0 h 36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62"/>
                <a:gd name="T160" fmla="*/ 0 h 365"/>
                <a:gd name="T161" fmla="*/ 562 w 562"/>
                <a:gd name="T162" fmla="*/ 365 h 36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62" h="365">
                  <a:moveTo>
                    <a:pt x="178" y="0"/>
                  </a:moveTo>
                  <a:lnTo>
                    <a:pt x="148" y="5"/>
                  </a:lnTo>
                  <a:lnTo>
                    <a:pt x="135" y="8"/>
                  </a:lnTo>
                  <a:lnTo>
                    <a:pt x="121" y="11"/>
                  </a:lnTo>
                  <a:lnTo>
                    <a:pt x="108" y="16"/>
                  </a:lnTo>
                  <a:lnTo>
                    <a:pt x="94" y="21"/>
                  </a:lnTo>
                  <a:lnTo>
                    <a:pt x="81" y="29"/>
                  </a:lnTo>
                  <a:lnTo>
                    <a:pt x="70" y="37"/>
                  </a:lnTo>
                  <a:lnTo>
                    <a:pt x="59" y="48"/>
                  </a:lnTo>
                  <a:lnTo>
                    <a:pt x="46" y="62"/>
                  </a:lnTo>
                  <a:lnTo>
                    <a:pt x="35" y="75"/>
                  </a:lnTo>
                  <a:lnTo>
                    <a:pt x="24" y="91"/>
                  </a:lnTo>
                  <a:lnTo>
                    <a:pt x="16" y="104"/>
                  </a:lnTo>
                  <a:lnTo>
                    <a:pt x="8" y="121"/>
                  </a:lnTo>
                  <a:lnTo>
                    <a:pt x="6" y="129"/>
                  </a:lnTo>
                  <a:lnTo>
                    <a:pt x="3" y="137"/>
                  </a:lnTo>
                  <a:lnTo>
                    <a:pt x="0" y="142"/>
                  </a:lnTo>
                  <a:lnTo>
                    <a:pt x="0" y="150"/>
                  </a:lnTo>
                  <a:lnTo>
                    <a:pt x="0" y="158"/>
                  </a:lnTo>
                  <a:lnTo>
                    <a:pt x="0" y="166"/>
                  </a:lnTo>
                  <a:lnTo>
                    <a:pt x="3" y="174"/>
                  </a:lnTo>
                  <a:lnTo>
                    <a:pt x="3" y="182"/>
                  </a:lnTo>
                  <a:lnTo>
                    <a:pt x="11" y="196"/>
                  </a:lnTo>
                  <a:lnTo>
                    <a:pt x="19" y="212"/>
                  </a:lnTo>
                  <a:lnTo>
                    <a:pt x="27" y="228"/>
                  </a:lnTo>
                  <a:lnTo>
                    <a:pt x="38" y="244"/>
                  </a:lnTo>
                  <a:lnTo>
                    <a:pt x="49" y="257"/>
                  </a:lnTo>
                  <a:lnTo>
                    <a:pt x="59" y="271"/>
                  </a:lnTo>
                  <a:lnTo>
                    <a:pt x="70" y="284"/>
                  </a:lnTo>
                  <a:lnTo>
                    <a:pt x="81" y="295"/>
                  </a:lnTo>
                  <a:lnTo>
                    <a:pt x="92" y="306"/>
                  </a:lnTo>
                  <a:lnTo>
                    <a:pt x="105" y="319"/>
                  </a:lnTo>
                  <a:lnTo>
                    <a:pt x="110" y="322"/>
                  </a:lnTo>
                  <a:lnTo>
                    <a:pt x="119" y="327"/>
                  </a:lnTo>
                  <a:lnTo>
                    <a:pt x="127" y="332"/>
                  </a:lnTo>
                  <a:lnTo>
                    <a:pt x="137" y="335"/>
                  </a:lnTo>
                  <a:lnTo>
                    <a:pt x="145" y="340"/>
                  </a:lnTo>
                  <a:lnTo>
                    <a:pt x="156" y="343"/>
                  </a:lnTo>
                  <a:lnTo>
                    <a:pt x="170" y="346"/>
                  </a:lnTo>
                  <a:lnTo>
                    <a:pt x="183" y="349"/>
                  </a:lnTo>
                  <a:lnTo>
                    <a:pt x="191" y="349"/>
                  </a:lnTo>
                  <a:lnTo>
                    <a:pt x="199" y="351"/>
                  </a:lnTo>
                  <a:lnTo>
                    <a:pt x="218" y="354"/>
                  </a:lnTo>
                  <a:lnTo>
                    <a:pt x="240" y="357"/>
                  </a:lnTo>
                  <a:lnTo>
                    <a:pt x="261" y="357"/>
                  </a:lnTo>
                  <a:lnTo>
                    <a:pt x="285" y="359"/>
                  </a:lnTo>
                  <a:lnTo>
                    <a:pt x="310" y="362"/>
                  </a:lnTo>
                  <a:lnTo>
                    <a:pt x="334" y="362"/>
                  </a:lnTo>
                  <a:lnTo>
                    <a:pt x="361" y="365"/>
                  </a:lnTo>
                  <a:lnTo>
                    <a:pt x="385" y="365"/>
                  </a:lnTo>
                  <a:lnTo>
                    <a:pt x="409" y="362"/>
                  </a:lnTo>
                  <a:lnTo>
                    <a:pt x="433" y="362"/>
                  </a:lnTo>
                  <a:lnTo>
                    <a:pt x="458" y="359"/>
                  </a:lnTo>
                  <a:lnTo>
                    <a:pt x="476" y="354"/>
                  </a:lnTo>
                  <a:lnTo>
                    <a:pt x="495" y="349"/>
                  </a:lnTo>
                  <a:lnTo>
                    <a:pt x="503" y="346"/>
                  </a:lnTo>
                  <a:lnTo>
                    <a:pt x="511" y="340"/>
                  </a:lnTo>
                  <a:lnTo>
                    <a:pt x="519" y="338"/>
                  </a:lnTo>
                  <a:lnTo>
                    <a:pt x="525" y="332"/>
                  </a:lnTo>
                  <a:lnTo>
                    <a:pt x="530" y="327"/>
                  </a:lnTo>
                  <a:lnTo>
                    <a:pt x="536" y="322"/>
                  </a:lnTo>
                  <a:lnTo>
                    <a:pt x="544" y="308"/>
                  </a:lnTo>
                  <a:lnTo>
                    <a:pt x="549" y="295"/>
                  </a:lnTo>
                  <a:lnTo>
                    <a:pt x="554" y="276"/>
                  </a:lnTo>
                  <a:lnTo>
                    <a:pt x="557" y="257"/>
                  </a:lnTo>
                  <a:lnTo>
                    <a:pt x="560" y="239"/>
                  </a:lnTo>
                  <a:lnTo>
                    <a:pt x="562" y="217"/>
                  </a:lnTo>
                  <a:lnTo>
                    <a:pt x="562" y="196"/>
                  </a:lnTo>
                  <a:lnTo>
                    <a:pt x="562" y="174"/>
                  </a:lnTo>
                  <a:lnTo>
                    <a:pt x="560" y="155"/>
                  </a:lnTo>
                  <a:lnTo>
                    <a:pt x="560" y="134"/>
                  </a:lnTo>
                  <a:lnTo>
                    <a:pt x="557" y="115"/>
                  </a:lnTo>
                  <a:lnTo>
                    <a:pt x="554" y="96"/>
                  </a:lnTo>
                  <a:lnTo>
                    <a:pt x="552" y="80"/>
                  </a:lnTo>
                  <a:lnTo>
                    <a:pt x="552" y="67"/>
                  </a:lnTo>
                  <a:lnTo>
                    <a:pt x="549" y="62"/>
                  </a:lnTo>
                  <a:lnTo>
                    <a:pt x="549" y="56"/>
                  </a:lnTo>
                  <a:lnTo>
                    <a:pt x="546" y="48"/>
                  </a:lnTo>
                  <a:lnTo>
                    <a:pt x="544" y="40"/>
                  </a:lnTo>
                  <a:lnTo>
                    <a:pt x="541" y="32"/>
                  </a:lnTo>
                  <a:lnTo>
                    <a:pt x="538" y="29"/>
                  </a:lnTo>
                  <a:lnTo>
                    <a:pt x="533" y="24"/>
                  </a:lnTo>
                  <a:lnTo>
                    <a:pt x="530" y="21"/>
                  </a:lnTo>
                  <a:lnTo>
                    <a:pt x="525" y="19"/>
                  </a:lnTo>
                  <a:lnTo>
                    <a:pt x="519" y="19"/>
                  </a:lnTo>
                  <a:lnTo>
                    <a:pt x="509" y="16"/>
                  </a:lnTo>
                  <a:lnTo>
                    <a:pt x="495" y="16"/>
                  </a:lnTo>
                  <a:lnTo>
                    <a:pt x="482" y="16"/>
                  </a:lnTo>
                  <a:lnTo>
                    <a:pt x="466" y="16"/>
                  </a:lnTo>
                  <a:lnTo>
                    <a:pt x="458" y="16"/>
                  </a:lnTo>
                  <a:lnTo>
                    <a:pt x="449" y="13"/>
                  </a:lnTo>
                  <a:lnTo>
                    <a:pt x="431" y="13"/>
                  </a:lnTo>
                  <a:lnTo>
                    <a:pt x="409" y="13"/>
                  </a:lnTo>
                  <a:lnTo>
                    <a:pt x="388" y="13"/>
                  </a:lnTo>
                  <a:lnTo>
                    <a:pt x="363" y="16"/>
                  </a:lnTo>
                  <a:lnTo>
                    <a:pt x="342" y="16"/>
                  </a:lnTo>
                  <a:lnTo>
                    <a:pt x="320" y="16"/>
                  </a:lnTo>
                  <a:lnTo>
                    <a:pt x="301" y="16"/>
                  </a:lnTo>
                  <a:lnTo>
                    <a:pt x="283" y="13"/>
                  </a:lnTo>
                  <a:lnTo>
                    <a:pt x="264" y="13"/>
                  </a:lnTo>
                  <a:lnTo>
                    <a:pt x="248" y="8"/>
                  </a:lnTo>
                  <a:lnTo>
                    <a:pt x="229" y="5"/>
                  </a:lnTo>
                  <a:lnTo>
                    <a:pt x="213" y="3"/>
                  </a:lnTo>
                  <a:lnTo>
                    <a:pt x="199" y="0"/>
                  </a:lnTo>
                  <a:lnTo>
                    <a:pt x="188" y="0"/>
                  </a:lnTo>
                  <a:lnTo>
                    <a:pt x="183" y="0"/>
                  </a:lnTo>
                  <a:lnTo>
                    <a:pt x="178" y="0"/>
                  </a:lnTo>
                  <a:close/>
                </a:path>
              </a:pathLst>
            </a:custGeom>
            <a:solidFill>
              <a:srgbClr val="33CC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4" name="Rectangle 9">
              <a:extLst>
                <a:ext uri="{FF2B5EF4-FFF2-40B4-BE49-F238E27FC236}">
                  <a16:creationId xmlns:a16="http://schemas.microsoft.com/office/drawing/2014/main" id="{2A61CB72-EE67-2909-355C-FD5D49953EFB}"/>
                </a:ext>
              </a:extLst>
            </p:cNvPr>
            <p:cNvSpPr>
              <a:spLocks noChangeArrowheads="1"/>
            </p:cNvSpPr>
            <p:nvPr/>
          </p:nvSpPr>
          <p:spPr bwMode="auto">
            <a:xfrm flipH="1">
              <a:off x="3314700" y="2056297"/>
              <a:ext cx="333025" cy="3820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p>
              <a:r>
                <a:rPr lang="en-US" sz="4800" b="1">
                  <a:solidFill>
                    <a:schemeClr val="bg1"/>
                  </a:solidFill>
                </a:rPr>
                <a:t>B</a:t>
              </a:r>
            </a:p>
          </p:txBody>
        </p:sp>
      </p:grpSp>
      <p:sp>
        <p:nvSpPr>
          <p:cNvPr id="57" name="Rectangle 9">
            <a:extLst>
              <a:ext uri="{FF2B5EF4-FFF2-40B4-BE49-F238E27FC236}">
                <a16:creationId xmlns:a16="http://schemas.microsoft.com/office/drawing/2014/main" id="{29202B84-8CD1-90CA-8342-97AB3ED032F6}"/>
              </a:ext>
            </a:extLst>
          </p:cNvPr>
          <p:cNvSpPr>
            <a:spLocks noChangeArrowheads="1"/>
          </p:cNvSpPr>
          <p:nvPr/>
        </p:nvSpPr>
        <p:spPr bwMode="auto">
          <a:xfrm flipH="1">
            <a:off x="5709583" y="4325616"/>
            <a:ext cx="643884" cy="738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p>
            <a:r>
              <a:rPr lang="en-US" sz="4800" b="1">
                <a:solidFill>
                  <a:schemeClr val="bg1"/>
                </a:solidFill>
              </a:rPr>
              <a:t>C</a:t>
            </a:r>
          </a:p>
        </p:txBody>
      </p:sp>
      <p:grpSp>
        <p:nvGrpSpPr>
          <p:cNvPr id="58" name="Group 57">
            <a:extLst>
              <a:ext uri="{FF2B5EF4-FFF2-40B4-BE49-F238E27FC236}">
                <a16:creationId xmlns:a16="http://schemas.microsoft.com/office/drawing/2014/main" id="{E64A9B5F-AACE-D5C5-B121-B339960ADCE5}"/>
              </a:ext>
            </a:extLst>
          </p:cNvPr>
          <p:cNvGrpSpPr/>
          <p:nvPr/>
        </p:nvGrpSpPr>
        <p:grpSpPr>
          <a:xfrm>
            <a:off x="5353091" y="4325616"/>
            <a:ext cx="797968" cy="759333"/>
            <a:chOff x="3362325" y="2938779"/>
            <a:chExt cx="358679" cy="341313"/>
          </a:xfrm>
        </p:grpSpPr>
        <p:sp>
          <p:nvSpPr>
            <p:cNvPr id="59" name="Freeform 14">
              <a:extLst>
                <a:ext uri="{FF2B5EF4-FFF2-40B4-BE49-F238E27FC236}">
                  <a16:creationId xmlns:a16="http://schemas.microsoft.com/office/drawing/2014/main" id="{AF2E714A-78A2-B607-3146-94B3A8953E40}"/>
                </a:ext>
              </a:extLst>
            </p:cNvPr>
            <p:cNvSpPr>
              <a:spLocks/>
            </p:cNvSpPr>
            <p:nvPr/>
          </p:nvSpPr>
          <p:spPr bwMode="auto">
            <a:xfrm>
              <a:off x="3362325" y="2938779"/>
              <a:ext cx="346075" cy="341313"/>
            </a:xfrm>
            <a:custGeom>
              <a:avLst/>
              <a:gdLst>
                <a:gd name="T0" fmla="*/ 99 w 218"/>
                <a:gd name="T1" fmla="*/ 0 h 215"/>
                <a:gd name="T2" fmla="*/ 78 w 218"/>
                <a:gd name="T3" fmla="*/ 6 h 215"/>
                <a:gd name="T4" fmla="*/ 56 w 218"/>
                <a:gd name="T5" fmla="*/ 14 h 215"/>
                <a:gd name="T6" fmla="*/ 40 w 218"/>
                <a:gd name="T7" fmla="*/ 25 h 215"/>
                <a:gd name="T8" fmla="*/ 24 w 218"/>
                <a:gd name="T9" fmla="*/ 41 h 215"/>
                <a:gd name="T10" fmla="*/ 13 w 218"/>
                <a:gd name="T11" fmla="*/ 57 h 215"/>
                <a:gd name="T12" fmla="*/ 5 w 218"/>
                <a:gd name="T13" fmla="*/ 76 h 215"/>
                <a:gd name="T14" fmla="*/ 0 w 218"/>
                <a:gd name="T15" fmla="*/ 97 h 215"/>
                <a:gd name="T16" fmla="*/ 0 w 218"/>
                <a:gd name="T17" fmla="*/ 118 h 215"/>
                <a:gd name="T18" fmla="*/ 5 w 218"/>
                <a:gd name="T19" fmla="*/ 140 h 215"/>
                <a:gd name="T20" fmla="*/ 13 w 218"/>
                <a:gd name="T21" fmla="*/ 159 h 215"/>
                <a:gd name="T22" fmla="*/ 24 w 218"/>
                <a:gd name="T23" fmla="*/ 175 h 215"/>
                <a:gd name="T24" fmla="*/ 40 w 218"/>
                <a:gd name="T25" fmla="*/ 191 h 215"/>
                <a:gd name="T26" fmla="*/ 56 w 218"/>
                <a:gd name="T27" fmla="*/ 202 h 215"/>
                <a:gd name="T28" fmla="*/ 78 w 218"/>
                <a:gd name="T29" fmla="*/ 210 h 215"/>
                <a:gd name="T30" fmla="*/ 99 w 218"/>
                <a:gd name="T31" fmla="*/ 215 h 215"/>
                <a:gd name="T32" fmla="*/ 121 w 218"/>
                <a:gd name="T33" fmla="*/ 215 h 215"/>
                <a:gd name="T34" fmla="*/ 142 w 218"/>
                <a:gd name="T35" fmla="*/ 210 h 215"/>
                <a:gd name="T36" fmla="*/ 161 w 218"/>
                <a:gd name="T37" fmla="*/ 202 h 215"/>
                <a:gd name="T38" fmla="*/ 177 w 218"/>
                <a:gd name="T39" fmla="*/ 191 h 215"/>
                <a:gd name="T40" fmla="*/ 193 w 218"/>
                <a:gd name="T41" fmla="*/ 175 h 215"/>
                <a:gd name="T42" fmla="*/ 204 w 218"/>
                <a:gd name="T43" fmla="*/ 159 h 215"/>
                <a:gd name="T44" fmla="*/ 212 w 218"/>
                <a:gd name="T45" fmla="*/ 140 h 215"/>
                <a:gd name="T46" fmla="*/ 218 w 218"/>
                <a:gd name="T47" fmla="*/ 118 h 215"/>
                <a:gd name="T48" fmla="*/ 218 w 218"/>
                <a:gd name="T49" fmla="*/ 97 h 215"/>
                <a:gd name="T50" fmla="*/ 212 w 218"/>
                <a:gd name="T51" fmla="*/ 76 h 215"/>
                <a:gd name="T52" fmla="*/ 204 w 218"/>
                <a:gd name="T53" fmla="*/ 57 h 215"/>
                <a:gd name="T54" fmla="*/ 193 w 218"/>
                <a:gd name="T55" fmla="*/ 41 h 215"/>
                <a:gd name="T56" fmla="*/ 177 w 218"/>
                <a:gd name="T57" fmla="*/ 25 h 215"/>
                <a:gd name="T58" fmla="*/ 161 w 218"/>
                <a:gd name="T59" fmla="*/ 14 h 215"/>
                <a:gd name="T60" fmla="*/ 142 w 218"/>
                <a:gd name="T61" fmla="*/ 6 h 215"/>
                <a:gd name="T62" fmla="*/ 121 w 218"/>
                <a:gd name="T63" fmla="*/ 0 h 2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8"/>
                <a:gd name="T97" fmla="*/ 0 h 215"/>
                <a:gd name="T98" fmla="*/ 218 w 218"/>
                <a:gd name="T99" fmla="*/ 215 h 2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8" h="215">
                  <a:moveTo>
                    <a:pt x="110" y="0"/>
                  </a:moveTo>
                  <a:lnTo>
                    <a:pt x="99" y="0"/>
                  </a:lnTo>
                  <a:lnTo>
                    <a:pt x="88" y="3"/>
                  </a:lnTo>
                  <a:lnTo>
                    <a:pt x="78" y="6"/>
                  </a:lnTo>
                  <a:lnTo>
                    <a:pt x="67" y="9"/>
                  </a:lnTo>
                  <a:lnTo>
                    <a:pt x="56" y="14"/>
                  </a:lnTo>
                  <a:lnTo>
                    <a:pt x="48" y="19"/>
                  </a:lnTo>
                  <a:lnTo>
                    <a:pt x="40" y="25"/>
                  </a:lnTo>
                  <a:lnTo>
                    <a:pt x="32" y="33"/>
                  </a:lnTo>
                  <a:lnTo>
                    <a:pt x="24" y="41"/>
                  </a:lnTo>
                  <a:lnTo>
                    <a:pt x="18" y="49"/>
                  </a:lnTo>
                  <a:lnTo>
                    <a:pt x="13" y="57"/>
                  </a:lnTo>
                  <a:lnTo>
                    <a:pt x="8" y="65"/>
                  </a:lnTo>
                  <a:lnTo>
                    <a:pt x="5" y="76"/>
                  </a:lnTo>
                  <a:lnTo>
                    <a:pt x="2" y="86"/>
                  </a:lnTo>
                  <a:lnTo>
                    <a:pt x="0" y="97"/>
                  </a:lnTo>
                  <a:lnTo>
                    <a:pt x="0" y="108"/>
                  </a:lnTo>
                  <a:lnTo>
                    <a:pt x="0" y="118"/>
                  </a:lnTo>
                  <a:lnTo>
                    <a:pt x="2" y="129"/>
                  </a:lnTo>
                  <a:lnTo>
                    <a:pt x="5" y="140"/>
                  </a:lnTo>
                  <a:lnTo>
                    <a:pt x="8" y="151"/>
                  </a:lnTo>
                  <a:lnTo>
                    <a:pt x="13" y="159"/>
                  </a:lnTo>
                  <a:lnTo>
                    <a:pt x="18" y="167"/>
                  </a:lnTo>
                  <a:lnTo>
                    <a:pt x="24" y="175"/>
                  </a:lnTo>
                  <a:lnTo>
                    <a:pt x="32" y="183"/>
                  </a:lnTo>
                  <a:lnTo>
                    <a:pt x="40" y="191"/>
                  </a:lnTo>
                  <a:lnTo>
                    <a:pt x="48" y="196"/>
                  </a:lnTo>
                  <a:lnTo>
                    <a:pt x="56" y="202"/>
                  </a:lnTo>
                  <a:lnTo>
                    <a:pt x="67" y="207"/>
                  </a:lnTo>
                  <a:lnTo>
                    <a:pt x="78" y="210"/>
                  </a:lnTo>
                  <a:lnTo>
                    <a:pt x="88" y="212"/>
                  </a:lnTo>
                  <a:lnTo>
                    <a:pt x="99" y="215"/>
                  </a:lnTo>
                  <a:lnTo>
                    <a:pt x="110" y="215"/>
                  </a:lnTo>
                  <a:lnTo>
                    <a:pt x="121" y="215"/>
                  </a:lnTo>
                  <a:lnTo>
                    <a:pt x="131" y="212"/>
                  </a:lnTo>
                  <a:lnTo>
                    <a:pt x="142" y="210"/>
                  </a:lnTo>
                  <a:lnTo>
                    <a:pt x="153" y="207"/>
                  </a:lnTo>
                  <a:lnTo>
                    <a:pt x="161" y="202"/>
                  </a:lnTo>
                  <a:lnTo>
                    <a:pt x="169" y="196"/>
                  </a:lnTo>
                  <a:lnTo>
                    <a:pt x="177" y="191"/>
                  </a:lnTo>
                  <a:lnTo>
                    <a:pt x="185" y="183"/>
                  </a:lnTo>
                  <a:lnTo>
                    <a:pt x="193" y="175"/>
                  </a:lnTo>
                  <a:lnTo>
                    <a:pt x="199" y="167"/>
                  </a:lnTo>
                  <a:lnTo>
                    <a:pt x="204" y="159"/>
                  </a:lnTo>
                  <a:lnTo>
                    <a:pt x="209" y="151"/>
                  </a:lnTo>
                  <a:lnTo>
                    <a:pt x="212" y="140"/>
                  </a:lnTo>
                  <a:lnTo>
                    <a:pt x="215" y="129"/>
                  </a:lnTo>
                  <a:lnTo>
                    <a:pt x="218" y="118"/>
                  </a:lnTo>
                  <a:lnTo>
                    <a:pt x="218" y="108"/>
                  </a:lnTo>
                  <a:lnTo>
                    <a:pt x="218" y="97"/>
                  </a:lnTo>
                  <a:lnTo>
                    <a:pt x="215" y="86"/>
                  </a:lnTo>
                  <a:lnTo>
                    <a:pt x="212" y="76"/>
                  </a:lnTo>
                  <a:lnTo>
                    <a:pt x="209" y="65"/>
                  </a:lnTo>
                  <a:lnTo>
                    <a:pt x="204" y="57"/>
                  </a:lnTo>
                  <a:lnTo>
                    <a:pt x="199" y="49"/>
                  </a:lnTo>
                  <a:lnTo>
                    <a:pt x="193" y="41"/>
                  </a:lnTo>
                  <a:lnTo>
                    <a:pt x="185" y="33"/>
                  </a:lnTo>
                  <a:lnTo>
                    <a:pt x="177" y="25"/>
                  </a:lnTo>
                  <a:lnTo>
                    <a:pt x="169" y="19"/>
                  </a:lnTo>
                  <a:lnTo>
                    <a:pt x="161" y="14"/>
                  </a:lnTo>
                  <a:lnTo>
                    <a:pt x="153" y="9"/>
                  </a:lnTo>
                  <a:lnTo>
                    <a:pt x="142" y="6"/>
                  </a:lnTo>
                  <a:lnTo>
                    <a:pt x="131" y="3"/>
                  </a:lnTo>
                  <a:lnTo>
                    <a:pt x="121" y="0"/>
                  </a:lnTo>
                  <a:lnTo>
                    <a:pt x="110" y="0"/>
                  </a:lnTo>
                  <a:close/>
                </a:path>
              </a:pathLst>
            </a:custGeom>
            <a:solidFill>
              <a:srgbClr val="33CC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60" name="Rectangle 15">
              <a:extLst>
                <a:ext uri="{FF2B5EF4-FFF2-40B4-BE49-F238E27FC236}">
                  <a16:creationId xmlns:a16="http://schemas.microsoft.com/office/drawing/2014/main" id="{32ED26C7-70FD-7EFF-D4BC-5A161E0448ED}"/>
                </a:ext>
              </a:extLst>
            </p:cNvPr>
            <p:cNvSpPr>
              <a:spLocks noChangeArrowheads="1"/>
            </p:cNvSpPr>
            <p:nvPr/>
          </p:nvSpPr>
          <p:spPr bwMode="auto">
            <a:xfrm>
              <a:off x="3491774" y="2988961"/>
              <a:ext cx="229230" cy="2213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p>
              <a:r>
                <a:rPr lang="en-US" sz="3200" b="1">
                  <a:solidFill>
                    <a:schemeClr val="bg1"/>
                  </a:solidFill>
                </a:rPr>
                <a:t>x</a:t>
              </a:r>
            </a:p>
          </p:txBody>
        </p:sp>
        <p:sp>
          <p:nvSpPr>
            <p:cNvPr id="61" name="Rectangle 16">
              <a:extLst>
                <a:ext uri="{FF2B5EF4-FFF2-40B4-BE49-F238E27FC236}">
                  <a16:creationId xmlns:a16="http://schemas.microsoft.com/office/drawing/2014/main" id="{702B6C2D-62BF-A752-3110-60AF34B708AC}"/>
                </a:ext>
              </a:extLst>
            </p:cNvPr>
            <p:cNvSpPr>
              <a:spLocks noChangeArrowheads="1"/>
            </p:cNvSpPr>
            <p:nvPr/>
          </p:nvSpPr>
          <p:spPr bwMode="auto">
            <a:xfrm>
              <a:off x="3638550" y="2978466"/>
              <a:ext cx="49213"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p>
              <a:r>
                <a:rPr lang="en-US" sz="1400">
                  <a:solidFill>
                    <a:srgbClr val="000000"/>
                  </a:solidFill>
                </a:rPr>
                <a:t> </a:t>
              </a:r>
              <a:endParaRPr lang="en-US"/>
            </a:p>
          </p:txBody>
        </p:sp>
      </p:grpSp>
      <p:grpSp>
        <p:nvGrpSpPr>
          <p:cNvPr id="62" name="Group 61">
            <a:extLst>
              <a:ext uri="{FF2B5EF4-FFF2-40B4-BE49-F238E27FC236}">
                <a16:creationId xmlns:a16="http://schemas.microsoft.com/office/drawing/2014/main" id="{AA8F1653-E279-27FB-87C6-DFE3612694B2}"/>
              </a:ext>
            </a:extLst>
          </p:cNvPr>
          <p:cNvGrpSpPr/>
          <p:nvPr/>
        </p:nvGrpSpPr>
        <p:grpSpPr>
          <a:xfrm>
            <a:off x="6737578" y="3610300"/>
            <a:ext cx="769927" cy="759333"/>
            <a:chOff x="3362325" y="2938779"/>
            <a:chExt cx="346075" cy="341313"/>
          </a:xfrm>
        </p:grpSpPr>
        <p:sp>
          <p:nvSpPr>
            <p:cNvPr id="63" name="Freeform 14">
              <a:extLst>
                <a:ext uri="{FF2B5EF4-FFF2-40B4-BE49-F238E27FC236}">
                  <a16:creationId xmlns:a16="http://schemas.microsoft.com/office/drawing/2014/main" id="{CF08CB12-5687-E7E6-FAE5-C67673E9590B}"/>
                </a:ext>
              </a:extLst>
            </p:cNvPr>
            <p:cNvSpPr>
              <a:spLocks/>
            </p:cNvSpPr>
            <p:nvPr/>
          </p:nvSpPr>
          <p:spPr bwMode="auto">
            <a:xfrm>
              <a:off x="3362325" y="2938779"/>
              <a:ext cx="346075" cy="341313"/>
            </a:xfrm>
            <a:custGeom>
              <a:avLst/>
              <a:gdLst>
                <a:gd name="T0" fmla="*/ 99 w 218"/>
                <a:gd name="T1" fmla="*/ 0 h 215"/>
                <a:gd name="T2" fmla="*/ 78 w 218"/>
                <a:gd name="T3" fmla="*/ 6 h 215"/>
                <a:gd name="T4" fmla="*/ 56 w 218"/>
                <a:gd name="T5" fmla="*/ 14 h 215"/>
                <a:gd name="T6" fmla="*/ 40 w 218"/>
                <a:gd name="T7" fmla="*/ 25 h 215"/>
                <a:gd name="T8" fmla="*/ 24 w 218"/>
                <a:gd name="T9" fmla="*/ 41 h 215"/>
                <a:gd name="T10" fmla="*/ 13 w 218"/>
                <a:gd name="T11" fmla="*/ 57 h 215"/>
                <a:gd name="T12" fmla="*/ 5 w 218"/>
                <a:gd name="T13" fmla="*/ 76 h 215"/>
                <a:gd name="T14" fmla="*/ 0 w 218"/>
                <a:gd name="T15" fmla="*/ 97 h 215"/>
                <a:gd name="T16" fmla="*/ 0 w 218"/>
                <a:gd name="T17" fmla="*/ 118 h 215"/>
                <a:gd name="T18" fmla="*/ 5 w 218"/>
                <a:gd name="T19" fmla="*/ 140 h 215"/>
                <a:gd name="T20" fmla="*/ 13 w 218"/>
                <a:gd name="T21" fmla="*/ 159 h 215"/>
                <a:gd name="T22" fmla="*/ 24 w 218"/>
                <a:gd name="T23" fmla="*/ 175 h 215"/>
                <a:gd name="T24" fmla="*/ 40 w 218"/>
                <a:gd name="T25" fmla="*/ 191 h 215"/>
                <a:gd name="T26" fmla="*/ 56 w 218"/>
                <a:gd name="T27" fmla="*/ 202 h 215"/>
                <a:gd name="T28" fmla="*/ 78 w 218"/>
                <a:gd name="T29" fmla="*/ 210 h 215"/>
                <a:gd name="T30" fmla="*/ 99 w 218"/>
                <a:gd name="T31" fmla="*/ 215 h 215"/>
                <a:gd name="T32" fmla="*/ 121 w 218"/>
                <a:gd name="T33" fmla="*/ 215 h 215"/>
                <a:gd name="T34" fmla="*/ 142 w 218"/>
                <a:gd name="T35" fmla="*/ 210 h 215"/>
                <a:gd name="T36" fmla="*/ 161 w 218"/>
                <a:gd name="T37" fmla="*/ 202 h 215"/>
                <a:gd name="T38" fmla="*/ 177 w 218"/>
                <a:gd name="T39" fmla="*/ 191 h 215"/>
                <a:gd name="T40" fmla="*/ 193 w 218"/>
                <a:gd name="T41" fmla="*/ 175 h 215"/>
                <a:gd name="T42" fmla="*/ 204 w 218"/>
                <a:gd name="T43" fmla="*/ 159 h 215"/>
                <a:gd name="T44" fmla="*/ 212 w 218"/>
                <a:gd name="T45" fmla="*/ 140 h 215"/>
                <a:gd name="T46" fmla="*/ 218 w 218"/>
                <a:gd name="T47" fmla="*/ 118 h 215"/>
                <a:gd name="T48" fmla="*/ 218 w 218"/>
                <a:gd name="T49" fmla="*/ 97 h 215"/>
                <a:gd name="T50" fmla="*/ 212 w 218"/>
                <a:gd name="T51" fmla="*/ 76 h 215"/>
                <a:gd name="T52" fmla="*/ 204 w 218"/>
                <a:gd name="T53" fmla="*/ 57 h 215"/>
                <a:gd name="T54" fmla="*/ 193 w 218"/>
                <a:gd name="T55" fmla="*/ 41 h 215"/>
                <a:gd name="T56" fmla="*/ 177 w 218"/>
                <a:gd name="T57" fmla="*/ 25 h 215"/>
                <a:gd name="T58" fmla="*/ 161 w 218"/>
                <a:gd name="T59" fmla="*/ 14 h 215"/>
                <a:gd name="T60" fmla="*/ 142 w 218"/>
                <a:gd name="T61" fmla="*/ 6 h 215"/>
                <a:gd name="T62" fmla="*/ 121 w 218"/>
                <a:gd name="T63" fmla="*/ 0 h 2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8"/>
                <a:gd name="T97" fmla="*/ 0 h 215"/>
                <a:gd name="T98" fmla="*/ 218 w 218"/>
                <a:gd name="T99" fmla="*/ 215 h 2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8" h="215">
                  <a:moveTo>
                    <a:pt x="110" y="0"/>
                  </a:moveTo>
                  <a:lnTo>
                    <a:pt x="99" y="0"/>
                  </a:lnTo>
                  <a:lnTo>
                    <a:pt x="88" y="3"/>
                  </a:lnTo>
                  <a:lnTo>
                    <a:pt x="78" y="6"/>
                  </a:lnTo>
                  <a:lnTo>
                    <a:pt x="67" y="9"/>
                  </a:lnTo>
                  <a:lnTo>
                    <a:pt x="56" y="14"/>
                  </a:lnTo>
                  <a:lnTo>
                    <a:pt x="48" y="19"/>
                  </a:lnTo>
                  <a:lnTo>
                    <a:pt x="40" y="25"/>
                  </a:lnTo>
                  <a:lnTo>
                    <a:pt x="32" y="33"/>
                  </a:lnTo>
                  <a:lnTo>
                    <a:pt x="24" y="41"/>
                  </a:lnTo>
                  <a:lnTo>
                    <a:pt x="18" y="49"/>
                  </a:lnTo>
                  <a:lnTo>
                    <a:pt x="13" y="57"/>
                  </a:lnTo>
                  <a:lnTo>
                    <a:pt x="8" y="65"/>
                  </a:lnTo>
                  <a:lnTo>
                    <a:pt x="5" y="76"/>
                  </a:lnTo>
                  <a:lnTo>
                    <a:pt x="2" y="86"/>
                  </a:lnTo>
                  <a:lnTo>
                    <a:pt x="0" y="97"/>
                  </a:lnTo>
                  <a:lnTo>
                    <a:pt x="0" y="108"/>
                  </a:lnTo>
                  <a:lnTo>
                    <a:pt x="0" y="118"/>
                  </a:lnTo>
                  <a:lnTo>
                    <a:pt x="2" y="129"/>
                  </a:lnTo>
                  <a:lnTo>
                    <a:pt x="5" y="140"/>
                  </a:lnTo>
                  <a:lnTo>
                    <a:pt x="8" y="151"/>
                  </a:lnTo>
                  <a:lnTo>
                    <a:pt x="13" y="159"/>
                  </a:lnTo>
                  <a:lnTo>
                    <a:pt x="18" y="167"/>
                  </a:lnTo>
                  <a:lnTo>
                    <a:pt x="24" y="175"/>
                  </a:lnTo>
                  <a:lnTo>
                    <a:pt x="32" y="183"/>
                  </a:lnTo>
                  <a:lnTo>
                    <a:pt x="40" y="191"/>
                  </a:lnTo>
                  <a:lnTo>
                    <a:pt x="48" y="196"/>
                  </a:lnTo>
                  <a:lnTo>
                    <a:pt x="56" y="202"/>
                  </a:lnTo>
                  <a:lnTo>
                    <a:pt x="67" y="207"/>
                  </a:lnTo>
                  <a:lnTo>
                    <a:pt x="78" y="210"/>
                  </a:lnTo>
                  <a:lnTo>
                    <a:pt x="88" y="212"/>
                  </a:lnTo>
                  <a:lnTo>
                    <a:pt x="99" y="215"/>
                  </a:lnTo>
                  <a:lnTo>
                    <a:pt x="110" y="215"/>
                  </a:lnTo>
                  <a:lnTo>
                    <a:pt x="121" y="215"/>
                  </a:lnTo>
                  <a:lnTo>
                    <a:pt x="131" y="212"/>
                  </a:lnTo>
                  <a:lnTo>
                    <a:pt x="142" y="210"/>
                  </a:lnTo>
                  <a:lnTo>
                    <a:pt x="153" y="207"/>
                  </a:lnTo>
                  <a:lnTo>
                    <a:pt x="161" y="202"/>
                  </a:lnTo>
                  <a:lnTo>
                    <a:pt x="169" y="196"/>
                  </a:lnTo>
                  <a:lnTo>
                    <a:pt x="177" y="191"/>
                  </a:lnTo>
                  <a:lnTo>
                    <a:pt x="185" y="183"/>
                  </a:lnTo>
                  <a:lnTo>
                    <a:pt x="193" y="175"/>
                  </a:lnTo>
                  <a:lnTo>
                    <a:pt x="199" y="167"/>
                  </a:lnTo>
                  <a:lnTo>
                    <a:pt x="204" y="159"/>
                  </a:lnTo>
                  <a:lnTo>
                    <a:pt x="209" y="151"/>
                  </a:lnTo>
                  <a:lnTo>
                    <a:pt x="212" y="140"/>
                  </a:lnTo>
                  <a:lnTo>
                    <a:pt x="215" y="129"/>
                  </a:lnTo>
                  <a:lnTo>
                    <a:pt x="218" y="118"/>
                  </a:lnTo>
                  <a:lnTo>
                    <a:pt x="218" y="108"/>
                  </a:lnTo>
                  <a:lnTo>
                    <a:pt x="218" y="97"/>
                  </a:lnTo>
                  <a:lnTo>
                    <a:pt x="215" y="86"/>
                  </a:lnTo>
                  <a:lnTo>
                    <a:pt x="212" y="76"/>
                  </a:lnTo>
                  <a:lnTo>
                    <a:pt x="209" y="65"/>
                  </a:lnTo>
                  <a:lnTo>
                    <a:pt x="204" y="57"/>
                  </a:lnTo>
                  <a:lnTo>
                    <a:pt x="199" y="49"/>
                  </a:lnTo>
                  <a:lnTo>
                    <a:pt x="193" y="41"/>
                  </a:lnTo>
                  <a:lnTo>
                    <a:pt x="185" y="33"/>
                  </a:lnTo>
                  <a:lnTo>
                    <a:pt x="177" y="25"/>
                  </a:lnTo>
                  <a:lnTo>
                    <a:pt x="169" y="19"/>
                  </a:lnTo>
                  <a:lnTo>
                    <a:pt x="161" y="14"/>
                  </a:lnTo>
                  <a:lnTo>
                    <a:pt x="153" y="9"/>
                  </a:lnTo>
                  <a:lnTo>
                    <a:pt x="142" y="6"/>
                  </a:lnTo>
                  <a:lnTo>
                    <a:pt x="131" y="3"/>
                  </a:lnTo>
                  <a:lnTo>
                    <a:pt x="121" y="0"/>
                  </a:lnTo>
                  <a:lnTo>
                    <a:pt x="110" y="0"/>
                  </a:lnTo>
                  <a:close/>
                </a:path>
              </a:pathLst>
            </a:custGeom>
            <a:solidFill>
              <a:srgbClr val="33CC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64" name="Rectangle 15">
              <a:extLst>
                <a:ext uri="{FF2B5EF4-FFF2-40B4-BE49-F238E27FC236}">
                  <a16:creationId xmlns:a16="http://schemas.microsoft.com/office/drawing/2014/main" id="{0E4B1203-6C0C-B1A2-D74C-18BD2A9BC659}"/>
                </a:ext>
              </a:extLst>
            </p:cNvPr>
            <p:cNvSpPr>
              <a:spLocks noChangeArrowheads="1"/>
            </p:cNvSpPr>
            <p:nvPr/>
          </p:nvSpPr>
          <p:spPr bwMode="auto">
            <a:xfrm>
              <a:off x="3460968" y="2986196"/>
              <a:ext cx="229230" cy="2213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p>
              <a:r>
                <a:rPr lang="en-US" sz="3200" b="1">
                  <a:solidFill>
                    <a:schemeClr val="bg1"/>
                  </a:solidFill>
                </a:rPr>
                <a:t>y</a:t>
              </a:r>
            </a:p>
          </p:txBody>
        </p:sp>
        <p:sp>
          <p:nvSpPr>
            <p:cNvPr id="65" name="Rectangle 16">
              <a:extLst>
                <a:ext uri="{FF2B5EF4-FFF2-40B4-BE49-F238E27FC236}">
                  <a16:creationId xmlns:a16="http://schemas.microsoft.com/office/drawing/2014/main" id="{2DC57E12-F821-647F-E51D-33D176D3C564}"/>
                </a:ext>
              </a:extLst>
            </p:cNvPr>
            <p:cNvSpPr>
              <a:spLocks noChangeArrowheads="1"/>
            </p:cNvSpPr>
            <p:nvPr/>
          </p:nvSpPr>
          <p:spPr bwMode="auto">
            <a:xfrm>
              <a:off x="3638550" y="2978466"/>
              <a:ext cx="49213"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p>
              <a:r>
                <a:rPr lang="en-US" sz="1400">
                  <a:solidFill>
                    <a:srgbClr val="000000"/>
                  </a:solidFill>
                </a:rPr>
                <a:t> </a:t>
              </a:r>
              <a:endParaRPr lang="en-US"/>
            </a:p>
          </p:txBody>
        </p:sp>
      </p:grpSp>
      <p:sp>
        <p:nvSpPr>
          <p:cNvPr id="66" name="Line 26">
            <a:extLst>
              <a:ext uri="{FF2B5EF4-FFF2-40B4-BE49-F238E27FC236}">
                <a16:creationId xmlns:a16="http://schemas.microsoft.com/office/drawing/2014/main" id="{5C34A87D-1319-8144-AE16-D20D8245D6E7}"/>
              </a:ext>
            </a:extLst>
          </p:cNvPr>
          <p:cNvSpPr>
            <a:spLocks noChangeShapeType="1"/>
          </p:cNvSpPr>
          <p:nvPr/>
        </p:nvSpPr>
        <p:spPr bwMode="auto">
          <a:xfrm flipH="1" flipV="1">
            <a:off x="6497788" y="3223198"/>
            <a:ext cx="427054" cy="492593"/>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67" name="TextBox 66">
            <a:extLst>
              <a:ext uri="{FF2B5EF4-FFF2-40B4-BE49-F238E27FC236}">
                <a16:creationId xmlns:a16="http://schemas.microsoft.com/office/drawing/2014/main" id="{A39015B4-2A35-805E-BB3D-99B804352E60}"/>
              </a:ext>
            </a:extLst>
          </p:cNvPr>
          <p:cNvSpPr txBox="1"/>
          <p:nvPr/>
        </p:nvSpPr>
        <p:spPr>
          <a:xfrm>
            <a:off x="5145704" y="5212040"/>
            <a:ext cx="1500732" cy="369332"/>
          </a:xfrm>
          <a:prstGeom prst="rect">
            <a:avLst/>
          </a:prstGeom>
          <a:noFill/>
        </p:spPr>
        <p:txBody>
          <a:bodyPr wrap="none" rtlCol="0">
            <a:spAutoFit/>
          </a:bodyPr>
          <a:lstStyle/>
          <a:p>
            <a:r>
              <a:rPr lang="en-US"/>
              <a:t>10.20.30.0/24</a:t>
            </a:r>
          </a:p>
        </p:txBody>
      </p:sp>
      <p:sp>
        <p:nvSpPr>
          <p:cNvPr id="68" name="TextBox 67">
            <a:extLst>
              <a:ext uri="{FF2B5EF4-FFF2-40B4-BE49-F238E27FC236}">
                <a16:creationId xmlns:a16="http://schemas.microsoft.com/office/drawing/2014/main" id="{11AD56FE-0CC8-CD79-4A03-A28CE7B5938A}"/>
              </a:ext>
            </a:extLst>
          </p:cNvPr>
          <p:cNvSpPr txBox="1"/>
          <p:nvPr/>
        </p:nvSpPr>
        <p:spPr>
          <a:xfrm>
            <a:off x="4916919" y="1951877"/>
            <a:ext cx="1383712" cy="369332"/>
          </a:xfrm>
          <a:prstGeom prst="rect">
            <a:avLst/>
          </a:prstGeom>
          <a:noFill/>
        </p:spPr>
        <p:txBody>
          <a:bodyPr wrap="none" rtlCol="0">
            <a:spAutoFit/>
          </a:bodyPr>
          <a:lstStyle/>
          <a:p>
            <a:r>
              <a:rPr lang="en-US"/>
              <a:t>10.20.0.0/16</a:t>
            </a:r>
          </a:p>
        </p:txBody>
      </p:sp>
      <p:grpSp>
        <p:nvGrpSpPr>
          <p:cNvPr id="70" name="Group 69">
            <a:extLst>
              <a:ext uri="{FF2B5EF4-FFF2-40B4-BE49-F238E27FC236}">
                <a16:creationId xmlns:a16="http://schemas.microsoft.com/office/drawing/2014/main" id="{604A1035-E627-1FDA-7F6D-92B154D9D3AD}"/>
              </a:ext>
            </a:extLst>
          </p:cNvPr>
          <p:cNvGrpSpPr/>
          <p:nvPr/>
        </p:nvGrpSpPr>
        <p:grpSpPr>
          <a:xfrm>
            <a:off x="4022689" y="3727803"/>
            <a:ext cx="516796" cy="338181"/>
            <a:chOff x="9497138" y="3394032"/>
            <a:chExt cx="367224" cy="240304"/>
          </a:xfrm>
        </p:grpSpPr>
        <p:sp>
          <p:nvSpPr>
            <p:cNvPr id="71" name="Freeform 70">
              <a:extLst>
                <a:ext uri="{FF2B5EF4-FFF2-40B4-BE49-F238E27FC236}">
                  <a16:creationId xmlns:a16="http://schemas.microsoft.com/office/drawing/2014/main" id="{19761289-0519-14E5-C3F9-7A868631E6A3}"/>
                </a:ext>
              </a:extLst>
            </p:cNvPr>
            <p:cNvSpPr/>
            <p:nvPr/>
          </p:nvSpPr>
          <p:spPr>
            <a:xfrm>
              <a:off x="9497138" y="3477212"/>
              <a:ext cx="367224" cy="15712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sp>
          <p:nvSpPr>
            <p:cNvPr id="72" name="Oval 71">
              <a:extLst>
                <a:ext uri="{FF2B5EF4-FFF2-40B4-BE49-F238E27FC236}">
                  <a16:creationId xmlns:a16="http://schemas.microsoft.com/office/drawing/2014/main" id="{19748141-75C7-745B-A3DE-D6AE6AC44CDA}"/>
                </a:ext>
              </a:extLst>
            </p:cNvPr>
            <p:cNvSpPr/>
            <p:nvPr/>
          </p:nvSpPr>
          <p:spPr>
            <a:xfrm>
              <a:off x="9497349" y="3394032"/>
              <a:ext cx="366779" cy="155563"/>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sp>
          <p:nvSpPr>
            <p:cNvPr id="73" name="Freeform 72">
              <a:extLst>
                <a:ext uri="{FF2B5EF4-FFF2-40B4-BE49-F238E27FC236}">
                  <a16:creationId xmlns:a16="http://schemas.microsoft.com/office/drawing/2014/main" id="{C103A2CA-1861-F519-5EE3-50B06669F0B8}"/>
                </a:ext>
              </a:extLst>
            </p:cNvPr>
            <p:cNvSpPr/>
            <p:nvPr/>
          </p:nvSpPr>
          <p:spPr>
            <a:xfrm>
              <a:off x="9558743" y="3413804"/>
              <a:ext cx="244280" cy="6398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73">
              <a:extLst>
                <a:ext uri="{FF2B5EF4-FFF2-40B4-BE49-F238E27FC236}">
                  <a16:creationId xmlns:a16="http://schemas.microsoft.com/office/drawing/2014/main" id="{4FDF7468-CDED-5078-44F3-8C0D8597A8D7}"/>
                </a:ext>
              </a:extLst>
            </p:cNvPr>
            <p:cNvSpPr/>
            <p:nvPr/>
          </p:nvSpPr>
          <p:spPr>
            <a:xfrm>
              <a:off x="9582689" y="3441633"/>
              <a:ext cx="194724" cy="86476"/>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74">
              <a:extLst>
                <a:ext uri="{FF2B5EF4-FFF2-40B4-BE49-F238E27FC236}">
                  <a16:creationId xmlns:a16="http://schemas.microsoft.com/office/drawing/2014/main" id="{8853B125-3AEB-BF45-8D6D-76CBC59A9A38}"/>
                </a:ext>
              </a:extLst>
            </p:cNvPr>
            <p:cNvSpPr/>
            <p:nvPr/>
          </p:nvSpPr>
          <p:spPr>
            <a:xfrm>
              <a:off x="9718625" y="3468536"/>
              <a:ext cx="91205" cy="5508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75">
              <a:extLst>
                <a:ext uri="{FF2B5EF4-FFF2-40B4-BE49-F238E27FC236}">
                  <a16:creationId xmlns:a16="http://schemas.microsoft.com/office/drawing/2014/main" id="{E62EEC41-D3C6-8EF8-8520-ECDC17B681EA}"/>
                </a:ext>
              </a:extLst>
            </p:cNvPr>
            <p:cNvSpPr/>
            <p:nvPr/>
          </p:nvSpPr>
          <p:spPr>
            <a:xfrm>
              <a:off x="9551600" y="3468536"/>
              <a:ext cx="89556" cy="54448"/>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117">
            <a:extLst>
              <a:ext uri="{FF2B5EF4-FFF2-40B4-BE49-F238E27FC236}">
                <a16:creationId xmlns:a16="http://schemas.microsoft.com/office/drawing/2014/main" id="{79AD401A-164E-5DCD-25F2-DA04D64EEFB3}"/>
              </a:ext>
            </a:extLst>
          </p:cNvPr>
          <p:cNvGrpSpPr>
            <a:grpSpLocks/>
          </p:cNvGrpSpPr>
          <p:nvPr/>
        </p:nvGrpSpPr>
        <p:grpSpPr bwMode="auto">
          <a:xfrm>
            <a:off x="2560159" y="2615186"/>
            <a:ext cx="2209800" cy="579438"/>
            <a:chOff x="1374" y="2244"/>
            <a:chExt cx="1392" cy="365"/>
          </a:xfrm>
        </p:grpSpPr>
        <p:sp>
          <p:nvSpPr>
            <p:cNvPr id="78" name="AutoShape 118">
              <a:extLst>
                <a:ext uri="{FF2B5EF4-FFF2-40B4-BE49-F238E27FC236}">
                  <a16:creationId xmlns:a16="http://schemas.microsoft.com/office/drawing/2014/main" id="{414E0968-2DD2-38D0-7A6A-AE70C45D7114}"/>
                </a:ext>
              </a:extLst>
            </p:cNvPr>
            <p:cNvSpPr>
              <a:spLocks noChangeArrowheads="1"/>
            </p:cNvSpPr>
            <p:nvPr/>
          </p:nvSpPr>
          <p:spPr bwMode="auto">
            <a:xfrm rot="19396893">
              <a:off x="2282" y="2446"/>
              <a:ext cx="484" cy="163"/>
            </a:xfrm>
            <a:prstGeom prst="leftArrow">
              <a:avLst>
                <a:gd name="adj1" fmla="val 50000"/>
                <a:gd name="adj2" fmla="val 69540"/>
              </a:avLst>
            </a:prstGeom>
            <a:gradFill rotWithShape="1">
              <a:gsLst>
                <a:gs pos="0">
                  <a:srgbClr val="C00000"/>
                </a:gs>
                <a:gs pos="100000">
                  <a:srgbClr val="FFFFFF"/>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endParaRPr>
            </a:p>
          </p:txBody>
        </p:sp>
        <p:sp>
          <p:nvSpPr>
            <p:cNvPr id="79" name="Text Box 119">
              <a:extLst>
                <a:ext uri="{FF2B5EF4-FFF2-40B4-BE49-F238E27FC236}">
                  <a16:creationId xmlns:a16="http://schemas.microsoft.com/office/drawing/2014/main" id="{477DECB8-5618-2C8D-088F-A99C7C0A5156}"/>
                </a:ext>
              </a:extLst>
            </p:cNvPr>
            <p:cNvSpPr txBox="1">
              <a:spLocks noChangeArrowheads="1"/>
            </p:cNvSpPr>
            <p:nvPr/>
          </p:nvSpPr>
          <p:spPr bwMode="auto">
            <a:xfrm>
              <a:off x="1374" y="2244"/>
              <a:ext cx="1319" cy="1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85000"/>
                </a:lnSpc>
                <a:spcBef>
                  <a:spcPct val="0"/>
                </a:spcBef>
                <a:spcAft>
                  <a:spcPct val="0"/>
                </a:spcAft>
                <a:buClrTx/>
                <a:buSzTx/>
                <a:buFontTx/>
                <a:buNone/>
                <a:tabLst/>
                <a:defRPr/>
              </a:pPr>
              <a:r>
                <a:rPr kumimoji="0" lang="en-US" sz="1600" b="0" i="1" u="none" strike="noStrike" kern="0" cap="none" spc="0" normalizeH="0" baseline="0" noProof="0">
                  <a:ln>
                    <a:noFill/>
                  </a:ln>
                  <a:solidFill>
                    <a:srgbClr val="C00000"/>
                  </a:solidFill>
                  <a:effectLst/>
                  <a:uLnTx/>
                  <a:uFillTx/>
                  <a:latin typeface="Arial" charset="0"/>
                  <a:ea typeface="ＭＳ Ｐゴシック" charset="0"/>
                </a:rPr>
                <a:t>B, </a:t>
              </a:r>
              <a:r>
                <a:rPr lang="en-US" sz="1600" i="1" kern="0">
                  <a:solidFill>
                    <a:srgbClr val="C00000"/>
                  </a:solidFill>
                </a:rPr>
                <a:t>10.20.0.0./16</a:t>
              </a:r>
              <a:endParaRPr kumimoji="0" lang="en-US" sz="1600" b="0" i="1" u="none" strike="noStrike" kern="0" cap="none" spc="0" normalizeH="0" baseline="0" noProof="0">
                <a:ln>
                  <a:noFill/>
                </a:ln>
                <a:solidFill>
                  <a:srgbClr val="C00000"/>
                </a:solidFill>
                <a:effectLst/>
                <a:uLnTx/>
                <a:uFillTx/>
                <a:latin typeface="Arial" charset="0"/>
                <a:ea typeface="ＭＳ Ｐゴシック" charset="0"/>
              </a:endParaRPr>
            </a:p>
          </p:txBody>
        </p:sp>
      </p:grpSp>
      <p:sp>
        <p:nvSpPr>
          <p:cNvPr id="80" name="AutoShape 118">
            <a:extLst>
              <a:ext uri="{FF2B5EF4-FFF2-40B4-BE49-F238E27FC236}">
                <a16:creationId xmlns:a16="http://schemas.microsoft.com/office/drawing/2014/main" id="{BA3CEE45-0BB1-6D43-66CD-8C3450B01845}"/>
              </a:ext>
            </a:extLst>
          </p:cNvPr>
          <p:cNvSpPr>
            <a:spLocks noChangeArrowheads="1"/>
          </p:cNvSpPr>
          <p:nvPr/>
        </p:nvSpPr>
        <p:spPr bwMode="auto">
          <a:xfrm rot="2069227">
            <a:off x="4511852" y="4464425"/>
            <a:ext cx="768350" cy="258763"/>
          </a:xfrm>
          <a:prstGeom prst="leftArrow">
            <a:avLst>
              <a:gd name="adj1" fmla="val 50000"/>
              <a:gd name="adj2" fmla="val 69540"/>
            </a:avLst>
          </a:prstGeom>
          <a:gradFill rotWithShape="1">
            <a:gsLst>
              <a:gs pos="0">
                <a:srgbClr val="C00000"/>
              </a:gs>
              <a:gs pos="100000">
                <a:srgbClr val="FFFFFF"/>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endParaRPr>
          </a:p>
        </p:txBody>
      </p:sp>
      <p:sp>
        <p:nvSpPr>
          <p:cNvPr id="81" name="Text Box 119">
            <a:extLst>
              <a:ext uri="{FF2B5EF4-FFF2-40B4-BE49-F238E27FC236}">
                <a16:creationId xmlns:a16="http://schemas.microsoft.com/office/drawing/2014/main" id="{481B435D-C6CC-8326-A1F6-86FA3ADAC623}"/>
              </a:ext>
            </a:extLst>
          </p:cNvPr>
          <p:cNvSpPr txBox="1">
            <a:spLocks noChangeArrowheads="1"/>
          </p:cNvSpPr>
          <p:nvPr/>
        </p:nvSpPr>
        <p:spPr bwMode="auto">
          <a:xfrm>
            <a:off x="3243367" y="4688407"/>
            <a:ext cx="1725613" cy="301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85000"/>
              </a:lnSpc>
              <a:spcBef>
                <a:spcPct val="0"/>
              </a:spcBef>
              <a:spcAft>
                <a:spcPct val="0"/>
              </a:spcAft>
              <a:buClrTx/>
              <a:buSzTx/>
              <a:buFontTx/>
              <a:buNone/>
              <a:tabLst/>
              <a:defRPr/>
            </a:pPr>
            <a:r>
              <a:rPr lang="en-US" sz="1600" i="1" kern="0">
                <a:solidFill>
                  <a:srgbClr val="C00000"/>
                </a:solidFill>
              </a:rPr>
              <a:t>x</a:t>
            </a:r>
            <a:r>
              <a:rPr kumimoji="0" lang="en-US" sz="1600" b="0" i="1" u="none" strike="noStrike" kern="0" cap="none" spc="0" normalizeH="0" baseline="0" noProof="0">
                <a:ln>
                  <a:noFill/>
                </a:ln>
                <a:solidFill>
                  <a:srgbClr val="C00000"/>
                </a:solidFill>
                <a:effectLst/>
                <a:uLnTx/>
                <a:uFillTx/>
                <a:latin typeface="Arial" charset="0"/>
                <a:ea typeface="ＭＳ Ｐゴシック" charset="0"/>
              </a:rPr>
              <a:t>, </a:t>
            </a:r>
            <a:r>
              <a:rPr lang="en-US" sz="1600" i="1" kern="0">
                <a:solidFill>
                  <a:srgbClr val="C00000"/>
                </a:solidFill>
              </a:rPr>
              <a:t>10.20.30.0./24</a:t>
            </a:r>
            <a:endParaRPr kumimoji="0" lang="en-US" sz="1600" b="0" i="1" u="none" strike="noStrike" kern="0" cap="none" spc="0" normalizeH="0" baseline="0" noProof="0">
              <a:ln>
                <a:noFill/>
              </a:ln>
              <a:solidFill>
                <a:srgbClr val="C00000"/>
              </a:solidFill>
              <a:effectLst/>
              <a:uLnTx/>
              <a:uFillTx/>
              <a:latin typeface="Arial" charset="0"/>
              <a:ea typeface="ＭＳ Ｐゴシック" charset="0"/>
            </a:endParaRPr>
          </a:p>
        </p:txBody>
      </p:sp>
    </p:spTree>
    <p:extLst>
      <p:ext uri="{BB962C8B-B14F-4D97-AF65-F5344CB8AC3E}">
        <p14:creationId xmlns:p14="http://schemas.microsoft.com/office/powerpoint/2010/main" val="34907744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4B22EC-B66C-65C7-9EBA-9B5203A0492C}"/>
              </a:ext>
            </a:extLst>
          </p:cNvPr>
          <p:cNvSpPr>
            <a:spLocks noGrp="1"/>
          </p:cNvSpPr>
          <p:nvPr>
            <p:ph type="title"/>
          </p:nvPr>
        </p:nvSpPr>
        <p:spPr/>
        <p:txBody>
          <a:bodyPr/>
          <a:lstStyle/>
          <a:p>
            <a:r>
              <a:rPr lang="en-US" sz="4400"/>
              <a:t>Destination-based forwarding</a:t>
            </a:r>
            <a:endParaRPr lang="en-US"/>
          </a:p>
        </p:txBody>
      </p:sp>
      <p:graphicFrame>
        <p:nvGraphicFramePr>
          <p:cNvPr id="6" name="Table 5">
            <a:extLst>
              <a:ext uri="{FF2B5EF4-FFF2-40B4-BE49-F238E27FC236}">
                <a16:creationId xmlns:a16="http://schemas.microsoft.com/office/drawing/2014/main" id="{4AC48A82-07A8-FFBC-FCCD-475B790D472B}"/>
              </a:ext>
            </a:extLst>
          </p:cNvPr>
          <p:cNvGraphicFramePr>
            <a:graphicFrameLocks noGrp="1"/>
          </p:cNvGraphicFramePr>
          <p:nvPr>
            <p:extLst>
              <p:ext uri="{D42A27DB-BD31-4B8C-83A1-F6EECF244321}">
                <p14:modId xmlns:p14="http://schemas.microsoft.com/office/powerpoint/2010/main" val="3637081336"/>
              </p:ext>
            </p:extLst>
          </p:nvPr>
        </p:nvGraphicFramePr>
        <p:xfrm>
          <a:off x="4750710" y="1383461"/>
          <a:ext cx="6477000" cy="2417067"/>
        </p:xfrm>
        <a:graphic>
          <a:graphicData uri="http://schemas.openxmlformats.org/drawingml/2006/table">
            <a:tbl>
              <a:tblPr firstRow="1" bandRow="1">
                <a:tableStyleId>{5C22544A-7EE6-4342-B048-85BDC9FD1C3A}</a:tableStyleId>
              </a:tblPr>
              <a:tblGrid>
                <a:gridCol w="4052046">
                  <a:extLst>
                    <a:ext uri="{9D8B030D-6E8A-4147-A177-3AD203B41FA5}">
                      <a16:colId xmlns:a16="http://schemas.microsoft.com/office/drawing/2014/main" val="1640348150"/>
                    </a:ext>
                  </a:extLst>
                </a:gridCol>
                <a:gridCol w="2424954">
                  <a:extLst>
                    <a:ext uri="{9D8B030D-6E8A-4147-A177-3AD203B41FA5}">
                      <a16:colId xmlns:a16="http://schemas.microsoft.com/office/drawing/2014/main" val="154867810"/>
                    </a:ext>
                  </a:extLst>
                </a:gridCol>
              </a:tblGrid>
              <a:tr h="588267">
                <a:tc>
                  <a:txBody>
                    <a:bodyPr/>
                    <a:lstStyle/>
                    <a:p>
                      <a:pPr algn="l"/>
                      <a:r>
                        <a:rPr lang="en-US" sz="2800"/>
                        <a:t>Destination </a:t>
                      </a:r>
                      <a:r>
                        <a:rPr lang="en-US" sz="2800" u="sng"/>
                        <a:t>Prefix</a:t>
                      </a:r>
                    </a:p>
                  </a:txBody>
                  <a:tcPr/>
                </a:tc>
                <a:tc>
                  <a:txBody>
                    <a:bodyPr/>
                    <a:lstStyle/>
                    <a:p>
                      <a:pPr algn="ctr"/>
                      <a:r>
                        <a:rPr lang="en-US" sz="2800"/>
                        <a:t>Link Interface</a:t>
                      </a:r>
                    </a:p>
                  </a:txBody>
                  <a:tcPr/>
                </a:tc>
                <a:extLst>
                  <a:ext uri="{0D108BD9-81ED-4DB2-BD59-A6C34878D82A}">
                    <a16:rowId xmlns:a16="http://schemas.microsoft.com/office/drawing/2014/main" val="1700371186"/>
                  </a:ext>
                </a:extLst>
              </a:tr>
              <a:tr h="321661">
                <a:tc>
                  <a:txBody>
                    <a:bodyPr/>
                    <a:lstStyle/>
                    <a:p>
                      <a:pPr algn="l"/>
                      <a:r>
                        <a:rPr lang="en-US" sz="2400"/>
                        <a:t>10.20.30.0/24</a:t>
                      </a:r>
                    </a:p>
                  </a:txBody>
                  <a:tcPr/>
                </a:tc>
                <a:tc>
                  <a:txBody>
                    <a:bodyPr/>
                    <a:lstStyle/>
                    <a:p>
                      <a:pPr algn="ctr"/>
                      <a:r>
                        <a:rPr lang="en-US" sz="2400"/>
                        <a:t>0</a:t>
                      </a:r>
                    </a:p>
                  </a:txBody>
                  <a:tcPr/>
                </a:tc>
                <a:extLst>
                  <a:ext uri="{0D108BD9-81ED-4DB2-BD59-A6C34878D82A}">
                    <a16:rowId xmlns:a16="http://schemas.microsoft.com/office/drawing/2014/main" val="1976607637"/>
                  </a:ext>
                </a:extLst>
              </a:tr>
              <a:tr h="438203">
                <a:tc>
                  <a:txBody>
                    <a:bodyPr/>
                    <a:lstStyle/>
                    <a:p>
                      <a:pPr algn="l"/>
                      <a:r>
                        <a:rPr lang="en-US" sz="2400"/>
                        <a:t>5.4.0.0/16</a:t>
                      </a:r>
                    </a:p>
                  </a:txBody>
                  <a:tcPr/>
                </a:tc>
                <a:tc>
                  <a:txBody>
                    <a:bodyPr/>
                    <a:lstStyle/>
                    <a:p>
                      <a:pPr algn="ctr"/>
                      <a:r>
                        <a:rPr lang="en-US" sz="2400"/>
                        <a:t>1</a:t>
                      </a:r>
                    </a:p>
                  </a:txBody>
                  <a:tcPr/>
                </a:tc>
                <a:extLst>
                  <a:ext uri="{0D108BD9-81ED-4DB2-BD59-A6C34878D82A}">
                    <a16:rowId xmlns:a16="http://schemas.microsoft.com/office/drawing/2014/main" val="1760057121"/>
                  </a:ext>
                </a:extLst>
              </a:tr>
              <a:tr h="0">
                <a:tc>
                  <a:txBody>
                    <a:bodyPr/>
                    <a:lstStyle/>
                    <a:p>
                      <a:pPr algn="l"/>
                      <a:r>
                        <a:rPr lang="en-US" sz="2400"/>
                        <a:t>10.20.0.0/16</a:t>
                      </a:r>
                    </a:p>
                  </a:txBody>
                  <a:tcPr/>
                </a:tc>
                <a:tc>
                  <a:txBody>
                    <a:bodyPr/>
                    <a:lstStyle/>
                    <a:p>
                      <a:pPr algn="ctr"/>
                      <a:r>
                        <a:rPr lang="en-US" sz="2400"/>
                        <a:t>2</a:t>
                      </a:r>
                    </a:p>
                  </a:txBody>
                  <a:tcPr/>
                </a:tc>
                <a:extLst>
                  <a:ext uri="{0D108BD9-81ED-4DB2-BD59-A6C34878D82A}">
                    <a16:rowId xmlns:a16="http://schemas.microsoft.com/office/drawing/2014/main" val="1559006855"/>
                  </a:ext>
                </a:extLst>
              </a:tr>
              <a:tr h="0">
                <a:tc>
                  <a:txBody>
                    <a:bodyPr/>
                    <a:lstStyle/>
                    <a:p>
                      <a:pPr algn="l"/>
                      <a:r>
                        <a:rPr lang="en-US" sz="2400"/>
                        <a:t>…</a:t>
                      </a:r>
                    </a:p>
                  </a:txBody>
                  <a:tcPr/>
                </a:tc>
                <a:tc>
                  <a:txBody>
                    <a:bodyPr/>
                    <a:lstStyle/>
                    <a:p>
                      <a:pPr algn="ctr"/>
                      <a:r>
                        <a:rPr lang="en-US" sz="2400"/>
                        <a:t>…</a:t>
                      </a:r>
                    </a:p>
                  </a:txBody>
                  <a:tcPr/>
                </a:tc>
                <a:extLst>
                  <a:ext uri="{0D108BD9-81ED-4DB2-BD59-A6C34878D82A}">
                    <a16:rowId xmlns:a16="http://schemas.microsoft.com/office/drawing/2014/main" val="505868238"/>
                  </a:ext>
                </a:extLst>
              </a:tr>
            </a:tbl>
          </a:graphicData>
        </a:graphic>
      </p:graphicFrame>
      <p:sp>
        <p:nvSpPr>
          <p:cNvPr id="7" name="Rectangle 4">
            <a:extLst>
              <a:ext uri="{FF2B5EF4-FFF2-40B4-BE49-F238E27FC236}">
                <a16:creationId xmlns:a16="http://schemas.microsoft.com/office/drawing/2014/main" id="{6B9A4899-44FE-6CC4-E0BE-A06ED4C03488}"/>
              </a:ext>
            </a:extLst>
          </p:cNvPr>
          <p:cNvSpPr txBox="1">
            <a:spLocks noChangeArrowheads="1"/>
          </p:cNvSpPr>
          <p:nvPr/>
        </p:nvSpPr>
        <p:spPr bwMode="auto">
          <a:xfrm>
            <a:off x="476866" y="3953832"/>
            <a:ext cx="10515600" cy="2416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lnSpc>
                <a:spcPct val="90000"/>
              </a:lnSpc>
              <a:defRPr/>
            </a:pPr>
            <a:r>
              <a:rPr kumimoji="0" lang="en-US" altLang="en-US"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What if a packet matches multiple </a:t>
            </a:r>
            <a:r>
              <a:rPr lang="en-US" altLang="en-US" kern="0" dirty="0">
                <a:solidFill>
                  <a:prstClr val="black"/>
                </a:solidFill>
                <a:latin typeface="Calibri" panose="020F0502020204030204"/>
                <a:ea typeface="ＭＳ Ｐゴシック" panose="020B0600070205080204" pitchFamily="34" charset="-128"/>
                <a:cs typeface="ＭＳ Ｐゴシック" panose="020B0600070205080204" pitchFamily="34" charset="-128"/>
              </a:rPr>
              <a:t>entries?</a:t>
            </a:r>
          </a:p>
          <a:p>
            <a:pPr lvl="1">
              <a:lnSpc>
                <a:spcPct val="90000"/>
              </a:lnSpc>
              <a:defRPr/>
            </a:pPr>
            <a:r>
              <a:rPr kumimoji="0" lang="en-US" altLang="en-US"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Pick the one that has the </a:t>
            </a:r>
            <a:r>
              <a:rPr kumimoji="0" lang="en-US" altLang="en-US" b="0" i="0" u="none"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longest prefix </a:t>
            </a:r>
            <a:r>
              <a:rPr kumimoji="0" lang="en-US" altLang="en-US"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matching the packet’s destination  </a:t>
            </a:r>
          </a:p>
          <a:p>
            <a:pPr lvl="1">
              <a:lnSpc>
                <a:spcPct val="90000"/>
              </a:lnSpc>
              <a:defRPr/>
            </a:pPr>
            <a:r>
              <a:rPr lang="en-US" altLang="en-US" kern="0" dirty="0">
                <a:solidFill>
                  <a:prstClr val="black"/>
                </a:solidFill>
                <a:latin typeface="Calibri" panose="020F0502020204030204"/>
                <a:ea typeface="ＭＳ Ｐゴシック" panose="020B0600070205080204" pitchFamily="34" charset="-128"/>
                <a:cs typeface="ＭＳ Ｐゴシック" panose="020B0600070205080204" pitchFamily="34" charset="-128"/>
              </a:rPr>
              <a:t>In the above example, 10.20.30.5 matches</a:t>
            </a:r>
          </a:p>
          <a:p>
            <a:pPr lvl="2">
              <a:lnSpc>
                <a:spcPct val="90000"/>
              </a:lnSpc>
              <a:defRPr/>
            </a:pPr>
            <a:r>
              <a:rPr lang="en-US" altLang="en-US" kern="0" dirty="0">
                <a:solidFill>
                  <a:prstClr val="black"/>
                </a:solidFill>
                <a:latin typeface="Calibri" panose="020F0502020204030204"/>
                <a:ea typeface="ＭＳ Ｐゴシック" panose="020B0600070205080204" pitchFamily="34" charset="-128"/>
                <a:cs typeface="ＭＳ Ｐゴシック" panose="020B0600070205080204" pitchFamily="34" charset="-128"/>
              </a:rPr>
              <a:t>the first 24 bits of 10.20.30.0/24</a:t>
            </a:r>
          </a:p>
          <a:p>
            <a:pPr lvl="2">
              <a:lnSpc>
                <a:spcPct val="90000"/>
              </a:lnSpc>
              <a:defRPr/>
            </a:pPr>
            <a:r>
              <a:rPr lang="en-US" altLang="en-US" kern="0" dirty="0">
                <a:solidFill>
                  <a:prstClr val="black"/>
                </a:solidFill>
                <a:latin typeface="Calibri" panose="020F0502020204030204"/>
                <a:ea typeface="ＭＳ Ｐゴシック" panose="020B0600070205080204" pitchFamily="34" charset="-128"/>
                <a:cs typeface="ＭＳ Ｐゴシック" panose="020B0600070205080204" pitchFamily="34" charset="-128"/>
              </a:rPr>
              <a:t>the first 16 bits of 10.20.0.0/16</a:t>
            </a:r>
          </a:p>
          <a:p>
            <a:pPr lvl="2">
              <a:lnSpc>
                <a:spcPct val="90000"/>
              </a:lnSpc>
              <a:defRPr/>
            </a:pPr>
            <a:r>
              <a:rPr lang="en-US" altLang="en-US" kern="0" dirty="0">
                <a:solidFill>
                  <a:prstClr val="black"/>
                </a:solidFill>
                <a:latin typeface="Calibri" panose="020F0502020204030204"/>
                <a:ea typeface="ＭＳ Ｐゴシック" panose="020B0600070205080204" pitchFamily="34" charset="-128"/>
                <a:cs typeface="ＭＳ Ｐゴシック" panose="020B0600070205080204" pitchFamily="34" charset="-128"/>
              </a:rPr>
              <a:t>So, the router picks the first entry, and sends the packet out of interface 0</a:t>
            </a:r>
          </a:p>
          <a:p>
            <a:pPr lvl="2">
              <a:lnSpc>
                <a:spcPct val="90000"/>
              </a:lnSpc>
              <a:defRPr/>
            </a:pPr>
            <a:endParaRPr kumimoji="0" lang="en-US" altLang="en-US"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pic>
        <p:nvPicPr>
          <p:cNvPr id="8" name="Picture 7">
            <a:extLst>
              <a:ext uri="{FF2B5EF4-FFF2-40B4-BE49-F238E27FC236}">
                <a16:creationId xmlns:a16="http://schemas.microsoft.com/office/drawing/2014/main" id="{6E240E39-1FE7-3FEF-7800-F620C5AEEC50}"/>
              </a:ext>
            </a:extLst>
          </p:cNvPr>
          <p:cNvPicPr>
            <a:picLocks noChangeAspect="1"/>
          </p:cNvPicPr>
          <p:nvPr/>
        </p:nvPicPr>
        <p:blipFill>
          <a:blip r:embed="rId2"/>
          <a:stretch>
            <a:fillRect/>
          </a:stretch>
        </p:blipFill>
        <p:spPr>
          <a:xfrm>
            <a:off x="2115296" y="1696001"/>
            <a:ext cx="825500" cy="622300"/>
          </a:xfrm>
          <a:prstGeom prst="rect">
            <a:avLst/>
          </a:prstGeom>
        </p:spPr>
      </p:pic>
      <p:sp>
        <p:nvSpPr>
          <p:cNvPr id="9" name="TextBox 8">
            <a:extLst>
              <a:ext uri="{FF2B5EF4-FFF2-40B4-BE49-F238E27FC236}">
                <a16:creationId xmlns:a16="http://schemas.microsoft.com/office/drawing/2014/main" id="{F9FC6064-E442-A33A-A674-63B43B28E200}"/>
              </a:ext>
            </a:extLst>
          </p:cNvPr>
          <p:cNvSpPr txBox="1"/>
          <p:nvPr/>
        </p:nvSpPr>
        <p:spPr>
          <a:xfrm>
            <a:off x="1360739" y="2402098"/>
            <a:ext cx="2673379" cy="1015663"/>
          </a:xfrm>
          <a:prstGeom prst="rect">
            <a:avLst/>
          </a:prstGeom>
          <a:noFill/>
        </p:spPr>
        <p:txBody>
          <a:bodyPr wrap="square" rtlCol="0">
            <a:spAutoFit/>
          </a:bodyPr>
          <a:lstStyle/>
          <a:p>
            <a:r>
              <a:rPr lang="en-US" sz="2000"/>
              <a:t>Destination IP address:</a:t>
            </a:r>
          </a:p>
          <a:p>
            <a:r>
              <a:rPr lang="en-US" sz="2000"/>
              <a:t>10.20.30.5</a:t>
            </a:r>
          </a:p>
          <a:p>
            <a:endParaRPr lang="en-US" sz="2000"/>
          </a:p>
        </p:txBody>
      </p:sp>
    </p:spTree>
    <p:extLst>
      <p:ext uri="{BB962C8B-B14F-4D97-AF65-F5344CB8AC3E}">
        <p14:creationId xmlns:p14="http://schemas.microsoft.com/office/powerpoint/2010/main" val="216413267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4B22EC-B66C-65C7-9EBA-9B5203A0492C}"/>
              </a:ext>
            </a:extLst>
          </p:cNvPr>
          <p:cNvSpPr>
            <a:spLocks noGrp="1"/>
          </p:cNvSpPr>
          <p:nvPr>
            <p:ph type="title"/>
          </p:nvPr>
        </p:nvSpPr>
        <p:spPr/>
        <p:txBody>
          <a:bodyPr/>
          <a:lstStyle/>
          <a:p>
            <a:r>
              <a:rPr lang="en-US" sz="4400"/>
              <a:t>Destination-based forwarding</a:t>
            </a:r>
            <a:endParaRPr lang="en-US"/>
          </a:p>
        </p:txBody>
      </p:sp>
      <p:graphicFrame>
        <p:nvGraphicFramePr>
          <p:cNvPr id="6" name="Table 5">
            <a:extLst>
              <a:ext uri="{FF2B5EF4-FFF2-40B4-BE49-F238E27FC236}">
                <a16:creationId xmlns:a16="http://schemas.microsoft.com/office/drawing/2014/main" id="{4AC48A82-07A8-FFBC-FCCD-475B790D472B}"/>
              </a:ext>
            </a:extLst>
          </p:cNvPr>
          <p:cNvGraphicFramePr>
            <a:graphicFrameLocks noGrp="1"/>
          </p:cNvGraphicFramePr>
          <p:nvPr/>
        </p:nvGraphicFramePr>
        <p:xfrm>
          <a:off x="4750710" y="1383461"/>
          <a:ext cx="6477000" cy="2417067"/>
        </p:xfrm>
        <a:graphic>
          <a:graphicData uri="http://schemas.openxmlformats.org/drawingml/2006/table">
            <a:tbl>
              <a:tblPr firstRow="1" bandRow="1">
                <a:tableStyleId>{5C22544A-7EE6-4342-B048-85BDC9FD1C3A}</a:tableStyleId>
              </a:tblPr>
              <a:tblGrid>
                <a:gridCol w="4052046">
                  <a:extLst>
                    <a:ext uri="{9D8B030D-6E8A-4147-A177-3AD203B41FA5}">
                      <a16:colId xmlns:a16="http://schemas.microsoft.com/office/drawing/2014/main" val="1640348150"/>
                    </a:ext>
                  </a:extLst>
                </a:gridCol>
                <a:gridCol w="2424954">
                  <a:extLst>
                    <a:ext uri="{9D8B030D-6E8A-4147-A177-3AD203B41FA5}">
                      <a16:colId xmlns:a16="http://schemas.microsoft.com/office/drawing/2014/main" val="154867810"/>
                    </a:ext>
                  </a:extLst>
                </a:gridCol>
              </a:tblGrid>
              <a:tr h="588267">
                <a:tc>
                  <a:txBody>
                    <a:bodyPr/>
                    <a:lstStyle/>
                    <a:p>
                      <a:pPr algn="l"/>
                      <a:r>
                        <a:rPr lang="en-US" sz="2800"/>
                        <a:t>Destination </a:t>
                      </a:r>
                      <a:r>
                        <a:rPr lang="en-US" sz="2800" u="sng"/>
                        <a:t>Prefix</a:t>
                      </a:r>
                    </a:p>
                  </a:txBody>
                  <a:tcPr/>
                </a:tc>
                <a:tc>
                  <a:txBody>
                    <a:bodyPr/>
                    <a:lstStyle/>
                    <a:p>
                      <a:pPr algn="ctr"/>
                      <a:r>
                        <a:rPr lang="en-US" sz="2800"/>
                        <a:t>Link Interface</a:t>
                      </a:r>
                    </a:p>
                  </a:txBody>
                  <a:tcPr/>
                </a:tc>
                <a:extLst>
                  <a:ext uri="{0D108BD9-81ED-4DB2-BD59-A6C34878D82A}">
                    <a16:rowId xmlns:a16="http://schemas.microsoft.com/office/drawing/2014/main" val="1700371186"/>
                  </a:ext>
                </a:extLst>
              </a:tr>
              <a:tr h="321661">
                <a:tc>
                  <a:txBody>
                    <a:bodyPr/>
                    <a:lstStyle/>
                    <a:p>
                      <a:pPr algn="l"/>
                      <a:r>
                        <a:rPr lang="en-US" sz="2400"/>
                        <a:t>10.20.30.0/24</a:t>
                      </a:r>
                    </a:p>
                  </a:txBody>
                  <a:tcPr/>
                </a:tc>
                <a:tc>
                  <a:txBody>
                    <a:bodyPr/>
                    <a:lstStyle/>
                    <a:p>
                      <a:pPr algn="ctr"/>
                      <a:r>
                        <a:rPr lang="en-US" sz="2400"/>
                        <a:t>0</a:t>
                      </a:r>
                    </a:p>
                  </a:txBody>
                  <a:tcPr/>
                </a:tc>
                <a:extLst>
                  <a:ext uri="{0D108BD9-81ED-4DB2-BD59-A6C34878D82A}">
                    <a16:rowId xmlns:a16="http://schemas.microsoft.com/office/drawing/2014/main" val="1976607637"/>
                  </a:ext>
                </a:extLst>
              </a:tr>
              <a:tr h="438203">
                <a:tc>
                  <a:txBody>
                    <a:bodyPr/>
                    <a:lstStyle/>
                    <a:p>
                      <a:pPr algn="l"/>
                      <a:r>
                        <a:rPr lang="en-US" sz="2400"/>
                        <a:t>5.4.0.0/16</a:t>
                      </a:r>
                    </a:p>
                  </a:txBody>
                  <a:tcPr/>
                </a:tc>
                <a:tc>
                  <a:txBody>
                    <a:bodyPr/>
                    <a:lstStyle/>
                    <a:p>
                      <a:pPr algn="ctr"/>
                      <a:r>
                        <a:rPr lang="en-US" sz="2400"/>
                        <a:t>1</a:t>
                      </a:r>
                    </a:p>
                  </a:txBody>
                  <a:tcPr/>
                </a:tc>
                <a:extLst>
                  <a:ext uri="{0D108BD9-81ED-4DB2-BD59-A6C34878D82A}">
                    <a16:rowId xmlns:a16="http://schemas.microsoft.com/office/drawing/2014/main" val="1760057121"/>
                  </a:ext>
                </a:extLst>
              </a:tr>
              <a:tr h="0">
                <a:tc>
                  <a:txBody>
                    <a:bodyPr/>
                    <a:lstStyle/>
                    <a:p>
                      <a:pPr algn="l"/>
                      <a:r>
                        <a:rPr lang="en-US" sz="2400"/>
                        <a:t>10.20.0.0/16</a:t>
                      </a:r>
                    </a:p>
                  </a:txBody>
                  <a:tcPr/>
                </a:tc>
                <a:tc>
                  <a:txBody>
                    <a:bodyPr/>
                    <a:lstStyle/>
                    <a:p>
                      <a:pPr algn="ctr"/>
                      <a:r>
                        <a:rPr lang="en-US" sz="2400"/>
                        <a:t>2</a:t>
                      </a:r>
                    </a:p>
                  </a:txBody>
                  <a:tcPr/>
                </a:tc>
                <a:extLst>
                  <a:ext uri="{0D108BD9-81ED-4DB2-BD59-A6C34878D82A}">
                    <a16:rowId xmlns:a16="http://schemas.microsoft.com/office/drawing/2014/main" val="1559006855"/>
                  </a:ext>
                </a:extLst>
              </a:tr>
              <a:tr h="0">
                <a:tc>
                  <a:txBody>
                    <a:bodyPr/>
                    <a:lstStyle/>
                    <a:p>
                      <a:pPr algn="l"/>
                      <a:r>
                        <a:rPr lang="en-US" sz="2400"/>
                        <a:t>…</a:t>
                      </a:r>
                    </a:p>
                  </a:txBody>
                  <a:tcPr/>
                </a:tc>
                <a:tc>
                  <a:txBody>
                    <a:bodyPr/>
                    <a:lstStyle/>
                    <a:p>
                      <a:pPr algn="ctr"/>
                      <a:r>
                        <a:rPr lang="en-US" sz="2400"/>
                        <a:t>…</a:t>
                      </a:r>
                    </a:p>
                  </a:txBody>
                  <a:tcPr/>
                </a:tc>
                <a:extLst>
                  <a:ext uri="{0D108BD9-81ED-4DB2-BD59-A6C34878D82A}">
                    <a16:rowId xmlns:a16="http://schemas.microsoft.com/office/drawing/2014/main" val="505868238"/>
                  </a:ext>
                </a:extLst>
              </a:tr>
            </a:tbl>
          </a:graphicData>
        </a:graphic>
      </p:graphicFrame>
      <p:sp>
        <p:nvSpPr>
          <p:cNvPr id="7" name="Rectangle 4">
            <a:extLst>
              <a:ext uri="{FF2B5EF4-FFF2-40B4-BE49-F238E27FC236}">
                <a16:creationId xmlns:a16="http://schemas.microsoft.com/office/drawing/2014/main" id="{6B9A4899-44FE-6CC4-E0BE-A06ED4C03488}"/>
              </a:ext>
            </a:extLst>
          </p:cNvPr>
          <p:cNvSpPr txBox="1">
            <a:spLocks noChangeArrowheads="1"/>
          </p:cNvSpPr>
          <p:nvPr/>
        </p:nvSpPr>
        <p:spPr bwMode="auto">
          <a:xfrm>
            <a:off x="476866" y="3953832"/>
            <a:ext cx="10515600" cy="2416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lnSpc>
                <a:spcPct val="90000"/>
              </a:lnSpc>
              <a:defRPr/>
            </a:pPr>
            <a:r>
              <a:rPr kumimoji="0" lang="en-US" altLang="en-US"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What if a packet matches multiple </a:t>
            </a:r>
            <a:r>
              <a:rPr lang="en-US" altLang="en-US" kern="0">
                <a:solidFill>
                  <a:prstClr val="black"/>
                </a:solidFill>
                <a:latin typeface="Calibri" panose="020F0502020204030204"/>
                <a:ea typeface="ＭＳ Ｐゴシック" panose="020B0600070205080204" pitchFamily="34" charset="-128"/>
                <a:cs typeface="ＭＳ Ｐゴシック" panose="020B0600070205080204" pitchFamily="34" charset="-128"/>
              </a:rPr>
              <a:t>entries?</a:t>
            </a:r>
          </a:p>
          <a:p>
            <a:pPr lvl="1">
              <a:lnSpc>
                <a:spcPct val="90000"/>
              </a:lnSpc>
              <a:defRPr/>
            </a:pPr>
            <a:r>
              <a:rPr kumimoji="0" lang="en-US" altLang="en-US"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Pick the one that has the </a:t>
            </a:r>
            <a:r>
              <a:rPr kumimoji="0" lang="en-US" altLang="en-US" b="0" i="0" u="none" strike="noStrike" kern="0" cap="none" spc="0" normalizeH="0" baseline="0" noProof="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longest prefix </a:t>
            </a:r>
            <a:r>
              <a:rPr kumimoji="0" lang="en-US" altLang="en-US"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matching the packet’s destination </a:t>
            </a:r>
          </a:p>
          <a:p>
            <a:pPr lvl="1">
              <a:lnSpc>
                <a:spcPct val="90000"/>
              </a:lnSpc>
              <a:defRPr/>
            </a:pPr>
            <a:r>
              <a:rPr lang="en-US" altLang="en-US" kern="0">
                <a:solidFill>
                  <a:prstClr val="black"/>
                </a:solidFill>
                <a:latin typeface="Calibri" panose="020F0502020204030204"/>
                <a:ea typeface="ＭＳ Ｐゴシック" panose="020B0600070205080204" pitchFamily="34" charset="-128"/>
                <a:cs typeface="ＭＳ Ｐゴシック" panose="020B0600070205080204" pitchFamily="34" charset="-128"/>
              </a:rPr>
              <a:t>i.e., the ”most specific” prefix</a:t>
            </a:r>
            <a:endParaRPr kumimoji="0" lang="en-US" altLang="en-US"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pic>
        <p:nvPicPr>
          <p:cNvPr id="8" name="Picture 7">
            <a:extLst>
              <a:ext uri="{FF2B5EF4-FFF2-40B4-BE49-F238E27FC236}">
                <a16:creationId xmlns:a16="http://schemas.microsoft.com/office/drawing/2014/main" id="{6E240E39-1FE7-3FEF-7800-F620C5AEEC50}"/>
              </a:ext>
            </a:extLst>
          </p:cNvPr>
          <p:cNvPicPr>
            <a:picLocks noChangeAspect="1"/>
          </p:cNvPicPr>
          <p:nvPr/>
        </p:nvPicPr>
        <p:blipFill>
          <a:blip r:embed="rId2"/>
          <a:stretch>
            <a:fillRect/>
          </a:stretch>
        </p:blipFill>
        <p:spPr>
          <a:xfrm>
            <a:off x="2115296" y="1696001"/>
            <a:ext cx="825500" cy="622300"/>
          </a:xfrm>
          <a:prstGeom prst="rect">
            <a:avLst/>
          </a:prstGeom>
        </p:spPr>
      </p:pic>
      <p:sp>
        <p:nvSpPr>
          <p:cNvPr id="9" name="TextBox 8">
            <a:extLst>
              <a:ext uri="{FF2B5EF4-FFF2-40B4-BE49-F238E27FC236}">
                <a16:creationId xmlns:a16="http://schemas.microsoft.com/office/drawing/2014/main" id="{F9FC6064-E442-A33A-A674-63B43B28E200}"/>
              </a:ext>
            </a:extLst>
          </p:cNvPr>
          <p:cNvSpPr txBox="1"/>
          <p:nvPr/>
        </p:nvSpPr>
        <p:spPr>
          <a:xfrm>
            <a:off x="1360739" y="2402098"/>
            <a:ext cx="2673379" cy="1015663"/>
          </a:xfrm>
          <a:prstGeom prst="rect">
            <a:avLst/>
          </a:prstGeom>
          <a:noFill/>
        </p:spPr>
        <p:txBody>
          <a:bodyPr wrap="square" rtlCol="0">
            <a:spAutoFit/>
          </a:bodyPr>
          <a:lstStyle/>
          <a:p>
            <a:r>
              <a:rPr lang="en-US" sz="2000"/>
              <a:t>Destination IP address:</a:t>
            </a:r>
          </a:p>
          <a:p>
            <a:r>
              <a:rPr lang="en-US" sz="2000"/>
              <a:t>10.20.30.5</a:t>
            </a:r>
          </a:p>
          <a:p>
            <a:endParaRPr lang="en-US" sz="2000"/>
          </a:p>
        </p:txBody>
      </p:sp>
    </p:spTree>
    <p:extLst>
      <p:ext uri="{BB962C8B-B14F-4D97-AF65-F5344CB8AC3E}">
        <p14:creationId xmlns:p14="http://schemas.microsoft.com/office/powerpoint/2010/main" val="3200656718"/>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Metadata/LabelInfo.xml><?xml version="1.0" encoding="utf-8"?>
<clbl:labelList xmlns:clbl="http://schemas.microsoft.com/office/2020/mipLabelMetadata">
  <clbl:label id="{a9ee03e0-b78c-4998-8bf4-79b266b85105}" enabled="1" method="Standard" siteId="{723a5a87-f39a-4a22-9247-3fc240c01396}" removed="0"/>
</clbl:labelList>
</file>

<file path=docProps/app.xml><?xml version="1.0" encoding="utf-8"?>
<Properties xmlns="http://schemas.openxmlformats.org/officeDocument/2006/extended-properties" xmlns:vt="http://schemas.openxmlformats.org/officeDocument/2006/docPropsVTypes">
  <TotalTime>1138</TotalTime>
  <Words>4186</Words>
  <Application>Microsoft Macintosh PowerPoint</Application>
  <PresentationFormat>Widescreen</PresentationFormat>
  <Paragraphs>1184</Paragraphs>
  <Slides>60</Slides>
  <Notes>42</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60</vt:i4>
      </vt:variant>
    </vt:vector>
  </HeadingPairs>
  <TitlesOfParts>
    <vt:vector size="67" baseType="lpstr">
      <vt:lpstr>ＭＳ Ｐゴシック</vt:lpstr>
      <vt:lpstr>Arial</vt:lpstr>
      <vt:lpstr>Calibri</vt:lpstr>
      <vt:lpstr>Calibri Light</vt:lpstr>
      <vt:lpstr>Gill Sans MT</vt:lpstr>
      <vt:lpstr>Wingdings</vt:lpstr>
      <vt:lpstr>Office Theme</vt:lpstr>
      <vt:lpstr>CS 456/656 Computer Networks</vt:lpstr>
      <vt:lpstr>A note on the slides</vt:lpstr>
      <vt:lpstr>Network Layer in the Internet</vt:lpstr>
      <vt:lpstr>Network Layer in the Internet</vt:lpstr>
      <vt:lpstr>Destination-based forwarding</vt:lpstr>
      <vt:lpstr>Destination-based forwarding</vt:lpstr>
      <vt:lpstr>How do overlapping entries happen?</vt:lpstr>
      <vt:lpstr>Destination-based forwarding</vt:lpstr>
      <vt:lpstr>Destination-based forwarding</vt:lpstr>
      <vt:lpstr>Make sure you know</vt:lpstr>
      <vt:lpstr>Network Layer in the Internet</vt:lpstr>
      <vt:lpstr>The Internet needs error reporting and testing</vt:lpstr>
      <vt:lpstr>ICMP: internet control message protocol</vt:lpstr>
      <vt:lpstr>Traceroute and ICMP</vt:lpstr>
      <vt:lpstr>Traceroute and ICMP</vt:lpstr>
      <vt:lpstr>Network Layer in the Internet</vt:lpstr>
      <vt:lpstr>Network Layer in the Internet</vt:lpstr>
      <vt:lpstr>Architectural Principles of the Internet</vt:lpstr>
      <vt:lpstr>Architectural Principles of the Internet</vt:lpstr>
      <vt:lpstr>The end-to-end argument</vt:lpstr>
      <vt:lpstr>The end-to-end argument</vt:lpstr>
      <vt:lpstr>The end-to-end argument</vt:lpstr>
      <vt:lpstr>The end-to-end argument</vt:lpstr>
      <vt:lpstr>The end-to-end argument</vt:lpstr>
      <vt:lpstr>The IP hourglass</vt:lpstr>
      <vt:lpstr>Side note: end-to-end argument is not set in stone</vt:lpstr>
      <vt:lpstr>Make sure you know</vt:lpstr>
      <vt:lpstr>Network Layer in the Internet</vt:lpstr>
      <vt:lpstr>What if we need to do more in the network?</vt:lpstr>
      <vt:lpstr>Middleboxes</vt:lpstr>
      <vt:lpstr>Middleboxes everywhere!</vt:lpstr>
      <vt:lpstr>Middleboxes (or Network Functions)</vt:lpstr>
      <vt:lpstr>The (more realistic) IP hourglass</vt:lpstr>
      <vt:lpstr>What if we need to do more in the network?</vt:lpstr>
      <vt:lpstr>Make sure you know</vt:lpstr>
      <vt:lpstr>Network Layer in the Internet</vt:lpstr>
      <vt:lpstr>A more general packet processing model</vt:lpstr>
      <vt:lpstr>Generalized forwarding: match plus action</vt:lpstr>
      <vt:lpstr>Flow table abstraction</vt:lpstr>
      <vt:lpstr>Flow table abstraction</vt:lpstr>
      <vt:lpstr>OpenFlow: flow table entries</vt:lpstr>
      <vt:lpstr>OpenFlow: examples</vt:lpstr>
      <vt:lpstr>OpenFlow: examples</vt:lpstr>
      <vt:lpstr>OpenFlow abstraction</vt:lpstr>
      <vt:lpstr>OpenFlow abstraction</vt:lpstr>
      <vt:lpstr>How does routing work in this generalized forwarding model?</vt:lpstr>
      <vt:lpstr>Software-Defined Networking (SDN)</vt:lpstr>
      <vt:lpstr>Software-Defined Networking (SDN)</vt:lpstr>
      <vt:lpstr>Software-Defined Networking (SDN)</vt:lpstr>
      <vt:lpstr>Software-Defined Networking (SDN)</vt:lpstr>
      <vt:lpstr>Software-Defined Networking (SDN)</vt:lpstr>
      <vt:lpstr>Software-Defined Networking (SDN)</vt:lpstr>
      <vt:lpstr>Software-Defined Networking (SDN)</vt:lpstr>
      <vt:lpstr>OpenFlow example</vt:lpstr>
      <vt:lpstr>OpenFlow example</vt:lpstr>
      <vt:lpstr>Generalized forwarding: summary</vt:lpstr>
      <vt:lpstr>Remarks on Software-Defined Networking (SDN)</vt:lpstr>
      <vt:lpstr>Make sure you know</vt:lpstr>
      <vt:lpstr>SDN/OpenFlow Exercise</vt:lpstr>
      <vt:lpstr>Network Layer in the Internet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Mina Tahmasbi Arashloo</cp:lastModifiedBy>
  <cp:revision>3</cp:revision>
  <cp:lastPrinted>2025-11-10T14:22:59Z</cp:lastPrinted>
  <dcterms:created xsi:type="dcterms:W3CDTF">2020-01-18T07:24:59Z</dcterms:created>
  <dcterms:modified xsi:type="dcterms:W3CDTF">2025-11-10T14:23:40Z</dcterms:modified>
</cp:coreProperties>
</file>