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ink/ink1.xml" ContentType="application/inkml+xml"/>
  <Override PartName="/ppt/notesSlides/notesSlide4.xml" ContentType="application/vnd.openxmlformats-officedocument.presentationml.notesSlide+xml"/>
  <Override PartName="/ppt/ink/ink2.xml" ContentType="application/inkml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0"/>
  </p:notesMasterIdLst>
  <p:sldIdLst>
    <p:sldId id="1254" r:id="rId2"/>
    <p:sldId id="1253" r:id="rId3"/>
    <p:sldId id="1365" r:id="rId4"/>
    <p:sldId id="1389" r:id="rId5"/>
    <p:sldId id="1229" r:id="rId6"/>
    <p:sldId id="1390" r:id="rId7"/>
    <p:sldId id="1261" r:id="rId8"/>
    <p:sldId id="1262" r:id="rId9"/>
    <p:sldId id="1263" r:id="rId10"/>
    <p:sldId id="1264" r:id="rId11"/>
    <p:sldId id="1393" r:id="rId12"/>
    <p:sldId id="1234" r:id="rId13"/>
    <p:sldId id="1238" r:id="rId14"/>
    <p:sldId id="1245" r:id="rId15"/>
    <p:sldId id="1244" r:id="rId16"/>
    <p:sldId id="1241" r:id="rId17"/>
    <p:sldId id="1242" r:id="rId18"/>
    <p:sldId id="1243" r:id="rId19"/>
    <p:sldId id="1246" r:id="rId20"/>
    <p:sldId id="1371" r:id="rId21"/>
    <p:sldId id="1249" r:id="rId22"/>
    <p:sldId id="1250" r:id="rId23"/>
    <p:sldId id="1372" r:id="rId24"/>
    <p:sldId id="1252" r:id="rId25"/>
    <p:sldId id="1369" r:id="rId26"/>
    <p:sldId id="1373" r:id="rId27"/>
    <p:sldId id="1370" r:id="rId28"/>
    <p:sldId id="1255" r:id="rId29"/>
    <p:sldId id="1392" r:id="rId30"/>
    <p:sldId id="1267" r:id="rId31"/>
    <p:sldId id="1268" r:id="rId32"/>
    <p:sldId id="1375" r:id="rId33"/>
    <p:sldId id="1374" r:id="rId34"/>
    <p:sldId id="1367" r:id="rId35"/>
    <p:sldId id="1391" r:id="rId36"/>
    <p:sldId id="1269" r:id="rId37"/>
    <p:sldId id="1376" r:id="rId38"/>
    <p:sldId id="1379" r:id="rId3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1440" userDrawn="1">
          <p15:clr>
            <a:srgbClr val="A4A3A4"/>
          </p15:clr>
        </p15:guide>
        <p15:guide id="3" orient="horz" pos="352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A8"/>
    <a:srgbClr val="010F90"/>
    <a:srgbClr val="B5E7FF"/>
    <a:srgbClr val="A2C1FF"/>
    <a:srgbClr val="8FAADC"/>
    <a:srgbClr val="E40000"/>
    <a:srgbClr val="FFB3D3"/>
    <a:srgbClr val="0000A3"/>
    <a:srgbClr val="9CE0FA"/>
    <a:srgbClr val="3C6C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81912" autoAdjust="0"/>
  </p:normalViewPr>
  <p:slideViewPr>
    <p:cSldViewPr snapToGrid="0">
      <p:cViewPr varScale="1">
        <p:scale>
          <a:sx n="95" d="100"/>
          <a:sy n="95" d="100"/>
        </p:scale>
        <p:origin x="1240" y="184"/>
      </p:cViewPr>
      <p:guideLst>
        <p:guide pos="1440"/>
        <p:guide orient="horz" pos="352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0-27T18:35:43.814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0 24575,'0'0'0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0-27T18:39:40.637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0 24575,'0'0'0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53024D-5FCD-D142-BBE1-7B391F60AD88}" type="datetimeFigureOut">
              <a:rPr lang="en-US" smtClean="0"/>
              <a:t>10/27/25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91EEAC-CFEF-9647-876F-EABC6B833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5616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91EEAC-CFEF-9647-876F-EABC6B8338D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38357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1EEAC-CFEF-9647-876F-EABC6B8338D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2055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1EEAC-CFEF-9647-876F-EABC6B8338D7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9879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1EEAC-CFEF-9647-876F-EABC6B8338D7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3435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1EEAC-CFEF-9647-876F-EABC6B8338D7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62257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1EEAC-CFEF-9647-876F-EABC6B8338D7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7832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1EEAC-CFEF-9647-876F-EABC6B8338D7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17395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1EEAC-CFEF-9647-876F-EABC6B8338D7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55046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1EEAC-CFEF-9647-876F-EABC6B8338D7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88422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1EEAC-CFEF-9647-876F-EABC6B8338D7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32917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1EEAC-CFEF-9647-876F-EABC6B8338D7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5058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642737-6267-4E98-A5B6-0E386D2417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40DAD1F-C2D6-725F-EF87-88F72068CC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49582EC-7E35-A0A5-CC77-078D91D158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0E2A7B-5284-0460-7321-9AFC79B901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1EEAC-CFEF-9647-876F-EABC6B8338D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99656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1EEAC-CFEF-9647-876F-EABC6B8338D7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8284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1EEAC-CFEF-9647-876F-EABC6B8338D7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68535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1EEAC-CFEF-9647-876F-EABC6B8338D7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4329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1EEAC-CFEF-9647-876F-EABC6B8338D7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29071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1EEAC-CFEF-9647-876F-EABC6B8338D7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67995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1EEAC-CFEF-9647-876F-EABC6B8338D7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17791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1EEAC-CFEF-9647-876F-EABC6B8338D7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77019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1EEAC-CFEF-9647-876F-EABC6B8338D7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298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1EEAC-CFEF-9647-876F-EABC6B8338D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7844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AC6DC-558B-5486-4341-9B39B4F9DE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C424712-C07E-D84B-BCC2-922666F7FF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473F511-159A-7993-70AD-2F0DF636B7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C3F192-64A8-1E81-1696-819E432F86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1EEAC-CFEF-9647-876F-EABC6B8338D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5330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1EEAC-CFEF-9647-876F-EABC6B8338D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8994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1EEAC-CFEF-9647-876F-EABC6B8338D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0059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1EEAC-CFEF-9647-876F-EABC6B8338D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6913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1EEAC-CFEF-9647-876F-EABC6B8338D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3234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1EEAC-CFEF-9647-876F-EABC6B8338D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5234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EC686-8429-2E40-81FA-5EC9C4AB3C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C2C238-9334-5D47-BE46-7DBB933E48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3936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A2846C-3DC3-2A4C-84E1-3E3C50231F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24027"/>
            <a:ext cx="10515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F32235DD-B99A-7744-92BB-36CB49B43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78446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48D4C-6954-CC4D-A491-4B78BF548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BE2032-3F11-1945-8A1D-25EC80CF91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DCF1CB-5DBA-8B49-A839-F079E4BF43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73958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B102D-EC4F-B64D-BB0A-3CBBCEE21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62131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6D5FD2-E0BC-9B4A-8B69-BFD8F956C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1821"/>
            <a:ext cx="10515600" cy="8946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987CFD-1EF3-634C-B854-216A26AC23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75165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00A3"/>
          </a:solidFill>
          <a:latin typeface="+mj-lt"/>
          <a:ea typeface="+mj-ea"/>
          <a:cs typeface="+mj-cs"/>
        </a:defRPr>
      </a:lvl1pPr>
    </p:titleStyle>
    <p:bodyStyle>
      <a:lvl1pPr marL="352425" indent="-222250" algn="l" defTabSz="914400" rtl="0" eaLnBrk="1" latinLnBrk="0" hangingPunct="1">
        <a:lnSpc>
          <a:spcPct val="90000"/>
        </a:lnSpc>
        <a:spcBef>
          <a:spcPts val="1000"/>
        </a:spcBef>
        <a:buClr>
          <a:srgbClr val="0000A3"/>
        </a:buClr>
        <a:buFont typeface="Wingdings" pitchFamily="2" charset="2"/>
        <a:buChar char="§"/>
        <a:tabLst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95325" indent="-231775" algn="l" defTabSz="914400" rtl="0" eaLnBrk="1" latinLnBrk="0" hangingPunct="1">
        <a:lnSpc>
          <a:spcPct val="90000"/>
        </a:lnSpc>
        <a:spcBef>
          <a:spcPts val="500"/>
        </a:spcBef>
        <a:buClr>
          <a:srgbClr val="0000A8"/>
        </a:buClr>
        <a:buFont typeface="Arial" panose="020B0604020202020204" pitchFamily="34" charset="0"/>
        <a:buChar char="•"/>
        <a:tabLst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image" Target="../media/image3.png"/><Relationship Id="rId7" Type="http://schemas.openxmlformats.org/officeDocument/2006/relationships/customXml" Target="../ink/ink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image" Target="../media/image50.png"/><Relationship Id="rId7" Type="http://schemas.openxmlformats.org/officeDocument/2006/relationships/customXml" Target="../ink/ink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10" Type="http://schemas.openxmlformats.org/officeDocument/2006/relationships/image" Target="../media/image70.png"/><Relationship Id="rId4" Type="http://schemas.openxmlformats.org/officeDocument/2006/relationships/image" Target="../media/image7.png"/><Relationship Id="rId9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D1F7D9F-C31A-65D4-98BD-7BE60E6382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84770"/>
            <a:ext cx="9144000" cy="1909763"/>
          </a:xfrm>
        </p:spPr>
        <p:txBody>
          <a:bodyPr/>
          <a:lstStyle/>
          <a:p>
            <a:r>
              <a:rPr lang="en-US"/>
              <a:t>CS 456/656</a:t>
            </a:r>
            <a:br>
              <a:rPr lang="en-US"/>
            </a:br>
            <a:r>
              <a:rPr lang="en-US"/>
              <a:t>Computer Networks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9B9C67F7-7D16-FD6B-3FB1-428609D145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87327"/>
            <a:ext cx="9144000" cy="1655762"/>
          </a:xfrm>
        </p:spPr>
        <p:txBody>
          <a:bodyPr>
            <a:normAutofit/>
          </a:bodyPr>
          <a:lstStyle/>
          <a:p>
            <a:r>
              <a:rPr lang="en-US" sz="3600" dirty="0"/>
              <a:t>Mina Tahmasbi Arashloo and Uzma Maroof</a:t>
            </a:r>
          </a:p>
          <a:p>
            <a:r>
              <a:rPr lang="en-US" sz="3600" dirty="0"/>
              <a:t>Fall 2025</a:t>
            </a: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4393E2DC-BA4A-041C-1F92-F22DF46B02AE}"/>
              </a:ext>
            </a:extLst>
          </p:cNvPr>
          <p:cNvSpPr txBox="1">
            <a:spLocks/>
          </p:cNvSpPr>
          <p:nvPr/>
        </p:nvSpPr>
        <p:spPr>
          <a:xfrm>
            <a:off x="1524000" y="3323000"/>
            <a:ext cx="9144000" cy="95040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rgbClr val="0000A3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/>
              <a:t>Lecture 10: Network Layer – Part 2</a:t>
            </a:r>
          </a:p>
        </p:txBody>
      </p:sp>
      <p:pic>
        <p:nvPicPr>
          <p:cNvPr id="8" name="Picture 7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0CD55C61-978D-BBD0-7498-E74B3BEAE4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74073" y="-184913"/>
            <a:ext cx="4558145" cy="1826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358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CE544A75-190C-D540-8EFD-BF5721DA6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Distance vector algorithm:  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5F891EAD-A289-0847-8476-12FDB9A2A09E}"/>
              </a:ext>
            </a:extLst>
          </p:cNvPr>
          <p:cNvSpPr txBox="1">
            <a:spLocks noChangeArrowheads="1"/>
          </p:cNvSpPr>
          <p:nvPr/>
        </p:nvSpPr>
        <p:spPr>
          <a:xfrm>
            <a:off x="6173635" y="1530372"/>
            <a:ext cx="5400414" cy="19769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52425" indent="-2222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00A3"/>
              </a:buClr>
              <a:buFont typeface="Wingdings" pitchFamily="2" charset="2"/>
              <a:buChar char="§"/>
              <a:tabLst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5325" indent="-2317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00A8"/>
              </a:buClr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charset="0"/>
              <a:buNone/>
            </a:pPr>
            <a:r>
              <a:rPr lang="en-US">
                <a:solidFill>
                  <a:srgbClr val="CC0000"/>
                </a:solidFill>
              </a:rPr>
              <a:t>iterative, asynchronous:</a:t>
            </a:r>
            <a:r>
              <a:rPr lang="en-US">
                <a:solidFill>
                  <a:srgbClr val="FF0000"/>
                </a:solidFill>
              </a:rPr>
              <a:t> </a:t>
            </a:r>
            <a:r>
              <a:rPr lang="en-US" sz="2400"/>
              <a:t>each local iteration caused by: </a:t>
            </a:r>
          </a:p>
          <a:p>
            <a:pPr marL="460375" indent="-223838"/>
            <a:r>
              <a:rPr lang="en-US" sz="2400"/>
              <a:t>local link cost change </a:t>
            </a:r>
          </a:p>
          <a:p>
            <a:pPr marL="460375" indent="-223838"/>
            <a:r>
              <a:rPr lang="en-US" sz="2400"/>
              <a:t>DV update message from neighbor</a:t>
            </a:r>
          </a:p>
        </p:txBody>
      </p:sp>
      <p:sp>
        <p:nvSpPr>
          <p:cNvPr id="10" name="Text Box 4">
            <a:extLst>
              <a:ext uri="{FF2B5EF4-FFF2-40B4-BE49-F238E27FC236}">
                <a16:creationId xmlns:a16="http://schemas.microsoft.com/office/drawing/2014/main" id="{B41893AC-4325-F74F-8450-C793E4D002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7577" y="2097023"/>
            <a:ext cx="4622104" cy="23452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US">
              <a:latin typeface="Times New Roman" charset="0"/>
            </a:endParaRPr>
          </a:p>
          <a:p>
            <a:pPr algn="ctr">
              <a:lnSpc>
                <a:spcPct val="90000"/>
              </a:lnSpc>
            </a:pPr>
            <a:r>
              <a:rPr lang="en-US" sz="2800" i="1">
                <a:solidFill>
                  <a:srgbClr val="000099"/>
                </a:solidFill>
                <a:latin typeface="+mn-lt"/>
              </a:rPr>
              <a:t>wait</a:t>
            </a:r>
            <a:r>
              <a:rPr lang="en-US">
                <a:solidFill>
                  <a:srgbClr val="000099"/>
                </a:solidFill>
                <a:latin typeface="+mn-lt"/>
              </a:rPr>
              <a:t> </a:t>
            </a:r>
            <a:r>
              <a:rPr lang="en-US" sz="2800">
                <a:latin typeface="+mn-lt"/>
              </a:rPr>
              <a:t>for (change in local link cost or msg from neighbor)</a:t>
            </a:r>
          </a:p>
          <a:p>
            <a:pPr>
              <a:lnSpc>
                <a:spcPct val="90000"/>
              </a:lnSpc>
            </a:pPr>
            <a:endParaRPr lang="en-US" sz="2000">
              <a:latin typeface="+mn-lt"/>
            </a:endParaRPr>
          </a:p>
          <a:p>
            <a:pPr>
              <a:lnSpc>
                <a:spcPct val="90000"/>
              </a:lnSpc>
            </a:pPr>
            <a:endParaRPr lang="en-US" sz="2000">
              <a:latin typeface="+mn-lt"/>
            </a:endParaRPr>
          </a:p>
          <a:p>
            <a:pPr algn="ctr">
              <a:spcBef>
                <a:spcPct val="50000"/>
              </a:spcBef>
            </a:pPr>
            <a:endParaRPr lang="en-US">
              <a:latin typeface="Times New Roman" charset="0"/>
            </a:endParaRPr>
          </a:p>
        </p:txBody>
      </p:sp>
      <p:sp>
        <p:nvSpPr>
          <p:cNvPr id="14" name="Text Box 8">
            <a:extLst>
              <a:ext uri="{FF2B5EF4-FFF2-40B4-BE49-F238E27FC236}">
                <a16:creationId xmlns:a16="http://schemas.microsoft.com/office/drawing/2014/main" id="{71AD5EDC-87FD-634A-9465-87600AAFC2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7032" y="1397588"/>
            <a:ext cx="203132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3200">
                <a:solidFill>
                  <a:srgbClr val="CC0000"/>
                </a:solidFill>
                <a:latin typeface="+mn-lt"/>
              </a:rPr>
              <a:t>each node:</a:t>
            </a:r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5302920D-3833-AE4E-83FE-DE8AB636259C}"/>
              </a:ext>
            </a:extLst>
          </p:cNvPr>
          <p:cNvSpPr txBox="1">
            <a:spLocks noChangeArrowheads="1"/>
          </p:cNvSpPr>
          <p:nvPr/>
        </p:nvSpPr>
        <p:spPr>
          <a:xfrm>
            <a:off x="6138145" y="3549151"/>
            <a:ext cx="4936951" cy="291427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52425" indent="-2222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00A3"/>
              </a:buClr>
              <a:buFont typeface="Wingdings" pitchFamily="2" charset="2"/>
              <a:buChar char="§"/>
              <a:tabLst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5325" indent="-2317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00A8"/>
              </a:buClr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charset="0"/>
              <a:buNone/>
            </a:pPr>
            <a:r>
              <a:rPr lang="en-US">
                <a:solidFill>
                  <a:srgbClr val="CC0000"/>
                </a:solidFill>
              </a:rPr>
              <a:t>distributed, self-stopping: </a:t>
            </a:r>
            <a:r>
              <a:rPr lang="en-US" sz="2400"/>
              <a:t>each node notifies neighbors </a:t>
            </a:r>
            <a:r>
              <a:rPr lang="en-US" sz="2400" i="1"/>
              <a:t>only</a:t>
            </a:r>
            <a:r>
              <a:rPr lang="en-US" sz="2400"/>
              <a:t> when its DV changes</a:t>
            </a:r>
          </a:p>
          <a:p>
            <a:pPr marL="522288" lvl="1" indent="-236538">
              <a:buFont typeface="Wingdings" pitchFamily="2" charset="2"/>
              <a:buChar char="§"/>
            </a:pPr>
            <a:r>
              <a:rPr lang="en-US"/>
              <a:t>neighbors then notify their neighbors – </a:t>
            </a:r>
            <a:r>
              <a:rPr lang="en-US" i="1"/>
              <a:t>only if necessary</a:t>
            </a:r>
          </a:p>
          <a:p>
            <a:pPr marL="522288" lvl="1" indent="-236538">
              <a:buFont typeface="Wingdings" pitchFamily="2" charset="2"/>
              <a:buChar char="§"/>
            </a:pPr>
            <a:r>
              <a:rPr lang="en-US"/>
              <a:t>no notification received, no actions taken!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B53C11C6-D826-5F43-A2B4-6804C1E58E41}"/>
              </a:ext>
            </a:extLst>
          </p:cNvPr>
          <p:cNvGrpSpPr/>
          <p:nvPr/>
        </p:nvGrpSpPr>
        <p:grpSpPr>
          <a:xfrm>
            <a:off x="1092191" y="3294344"/>
            <a:ext cx="4622104" cy="1554474"/>
            <a:chOff x="1317659" y="3169084"/>
            <a:chExt cx="4622104" cy="1554474"/>
          </a:xfrm>
        </p:grpSpPr>
        <p:sp>
          <p:nvSpPr>
            <p:cNvPr id="11" name="Line 5">
              <a:extLst>
                <a:ext uri="{FF2B5EF4-FFF2-40B4-BE49-F238E27FC236}">
                  <a16:creationId xmlns:a16="http://schemas.microsoft.com/office/drawing/2014/main" id="{3F1A2ABA-C0FF-3042-AB19-EBB20A32C1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1463" y="3169084"/>
              <a:ext cx="0" cy="422581"/>
            </a:xfrm>
            <a:prstGeom prst="line">
              <a:avLst/>
            </a:prstGeom>
            <a:noFill/>
            <a:ln w="19050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Text Box 4">
              <a:extLst>
                <a:ext uri="{FF2B5EF4-FFF2-40B4-BE49-F238E27FC236}">
                  <a16:creationId xmlns:a16="http://schemas.microsoft.com/office/drawing/2014/main" id="{0127FDB6-1E7E-B747-9FF9-706AF3DA67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17659" y="3301630"/>
              <a:ext cx="4622104" cy="14219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lnSpc>
                  <a:spcPct val="90000"/>
                </a:lnSpc>
              </a:pPr>
              <a:endParaRPr lang="en-US" sz="2000">
                <a:latin typeface="+mn-lt"/>
              </a:endParaRPr>
            </a:p>
            <a:p>
              <a:pPr algn="ctr">
                <a:lnSpc>
                  <a:spcPct val="90000"/>
                </a:lnSpc>
              </a:pPr>
              <a:r>
                <a:rPr lang="en-US" sz="2800" i="1">
                  <a:solidFill>
                    <a:srgbClr val="000099"/>
                  </a:solidFill>
                  <a:latin typeface="+mn-lt"/>
                </a:rPr>
                <a:t>recompute</a:t>
              </a:r>
              <a:r>
                <a:rPr lang="en-US" sz="2800">
                  <a:latin typeface="+mn-lt"/>
                </a:rPr>
                <a:t> DV estimates using DV received from neighbor</a:t>
              </a:r>
            </a:p>
            <a:p>
              <a:pPr>
                <a:lnSpc>
                  <a:spcPct val="90000"/>
                </a:lnSpc>
              </a:pPr>
              <a:endParaRPr lang="en-US" sz="2000">
                <a:latin typeface="+mn-lt"/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7AB2E6A7-BBBF-E942-BD5C-47863B3A0DE5}"/>
              </a:ext>
            </a:extLst>
          </p:cNvPr>
          <p:cNvGrpSpPr/>
          <p:nvPr/>
        </p:nvGrpSpPr>
        <p:grpSpPr>
          <a:xfrm>
            <a:off x="1054612" y="4521895"/>
            <a:ext cx="4622104" cy="1284197"/>
            <a:chOff x="1280080" y="4396635"/>
            <a:chExt cx="4622104" cy="1284197"/>
          </a:xfrm>
        </p:grpSpPr>
        <p:sp>
          <p:nvSpPr>
            <p:cNvPr id="12" name="Line 6">
              <a:extLst>
                <a:ext uri="{FF2B5EF4-FFF2-40B4-BE49-F238E27FC236}">
                  <a16:creationId xmlns:a16="http://schemas.microsoft.com/office/drawing/2014/main" id="{D8667227-75F3-2946-9800-49EF5E66E7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78268" y="4396635"/>
              <a:ext cx="0" cy="439673"/>
            </a:xfrm>
            <a:prstGeom prst="line">
              <a:avLst/>
            </a:prstGeom>
            <a:noFill/>
            <a:ln w="19050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Text Box 4">
              <a:extLst>
                <a:ext uri="{FF2B5EF4-FFF2-40B4-BE49-F238E27FC236}">
                  <a16:creationId xmlns:a16="http://schemas.microsoft.com/office/drawing/2014/main" id="{397A11E9-C3A3-2347-8FE5-1B38BBB5C8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80080" y="4535903"/>
              <a:ext cx="4622104" cy="11449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lnSpc>
                  <a:spcPct val="90000"/>
                </a:lnSpc>
              </a:pPr>
              <a:endParaRPr lang="en-US" sz="2000">
                <a:latin typeface="+mn-lt"/>
              </a:endParaRPr>
            </a:p>
            <a:p>
              <a:pPr algn="ctr">
                <a:lnSpc>
                  <a:spcPct val="90000"/>
                </a:lnSpc>
              </a:pPr>
              <a:r>
                <a:rPr lang="en-US" sz="2800">
                  <a:latin typeface="+mn-lt"/>
                </a:rPr>
                <a:t>if DV to any destination has changed, </a:t>
              </a:r>
              <a:r>
                <a:rPr lang="en-US" sz="2800" i="1">
                  <a:solidFill>
                    <a:srgbClr val="000099"/>
                  </a:solidFill>
                  <a:latin typeface="+mn-lt"/>
                </a:rPr>
                <a:t>notify</a:t>
              </a:r>
              <a:r>
                <a:rPr lang="en-US" sz="2800">
                  <a:latin typeface="+mn-lt"/>
                </a:rPr>
                <a:t> neighbors </a:t>
              </a:r>
            </a:p>
          </p:txBody>
        </p:sp>
      </p:grp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5F1EEA1-E3D6-FE44-9DE6-5BA118248F5E}"/>
              </a:ext>
            </a:extLst>
          </p:cNvPr>
          <p:cNvCxnSpPr/>
          <p:nvPr/>
        </p:nvCxnSpPr>
        <p:spPr>
          <a:xfrm flipV="1">
            <a:off x="3369501" y="5718132"/>
            <a:ext cx="0" cy="454068"/>
          </a:xfrm>
          <a:prstGeom prst="line">
            <a:avLst/>
          </a:prstGeom>
          <a:ln w="19050">
            <a:solidFill>
              <a:srgbClr val="0000A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1A9ECAE-CD60-CD4E-8453-32556903D047}"/>
              </a:ext>
            </a:extLst>
          </p:cNvPr>
          <p:cNvCxnSpPr/>
          <p:nvPr/>
        </p:nvCxnSpPr>
        <p:spPr>
          <a:xfrm>
            <a:off x="3352800" y="2179529"/>
            <a:ext cx="0" cy="338203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2E0990E6-E4F6-004A-983C-35F56F91D474}"/>
              </a:ext>
            </a:extLst>
          </p:cNvPr>
          <p:cNvCxnSpPr/>
          <p:nvPr/>
        </p:nvCxnSpPr>
        <p:spPr>
          <a:xfrm>
            <a:off x="1052186" y="6172200"/>
            <a:ext cx="2300614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1994047-8DFC-3848-A093-707102890135}"/>
              </a:ext>
            </a:extLst>
          </p:cNvPr>
          <p:cNvCxnSpPr/>
          <p:nvPr/>
        </p:nvCxnSpPr>
        <p:spPr>
          <a:xfrm>
            <a:off x="1052186" y="2178485"/>
            <a:ext cx="2300614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6BD0BEAE-AFEE-C84E-B69C-BA9C126D7B96}"/>
              </a:ext>
            </a:extLst>
          </p:cNvPr>
          <p:cNvCxnSpPr>
            <a:cxnSpLocks/>
          </p:cNvCxnSpPr>
          <p:nvPr/>
        </p:nvCxnSpPr>
        <p:spPr>
          <a:xfrm>
            <a:off x="1039660" y="2167003"/>
            <a:ext cx="0" cy="400519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1414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6362FE-E0B9-ACCF-8495-5CF3ADDDE2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40902C3-D01E-C215-5C49-379B7F9F7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Distance vector example: iteration 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79F889A4-032B-2736-DFFF-1AF612330251}"/>
              </a:ext>
            </a:extLst>
          </p:cNvPr>
          <p:cNvSpPr txBox="1">
            <a:spLocks noChangeArrowheads="1"/>
          </p:cNvSpPr>
          <p:nvPr/>
        </p:nvSpPr>
        <p:spPr>
          <a:xfrm>
            <a:off x="696238" y="1449887"/>
            <a:ext cx="10815181" cy="36347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52425" indent="-2222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00A3"/>
              </a:buClr>
              <a:buFont typeface="Wingdings" pitchFamily="2" charset="2"/>
              <a:buChar char="§"/>
              <a:tabLst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5325" indent="-2317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00A8"/>
              </a:buClr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0375" indent="-330200">
              <a:defRPr/>
            </a:pPr>
            <a:r>
              <a:rPr lang="en-US"/>
              <a:t>We will walk through an example of distance vector routing</a:t>
            </a:r>
          </a:p>
          <a:p>
            <a:pPr marL="460375" indent="-330200">
              <a:defRPr/>
            </a:pPr>
            <a:r>
              <a:rPr lang="en-US"/>
              <a:t>For simplicity, we are not adding the end-host (orange) nodes to the example</a:t>
            </a:r>
          </a:p>
          <a:p>
            <a:pPr marL="460375" indent="-330200">
              <a:defRPr/>
            </a:pPr>
            <a:r>
              <a:rPr lang="en-US"/>
              <a:t>They do not participate in routing</a:t>
            </a:r>
          </a:p>
          <a:p>
            <a:pPr marL="460375" indent="-330200">
              <a:defRPr/>
            </a:pPr>
            <a:r>
              <a:rPr lang="en-US"/>
              <a:t>But, the routers will include the distance to them in their advertised distance vectors.</a:t>
            </a:r>
          </a:p>
        </p:txBody>
      </p:sp>
    </p:spTree>
    <p:extLst>
      <p:ext uri="{BB962C8B-B14F-4D97-AF65-F5344CB8AC3E}">
        <p14:creationId xmlns:p14="http://schemas.microsoft.com/office/powerpoint/2010/main" val="1884179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8" name="Group 357">
            <a:extLst>
              <a:ext uri="{FF2B5EF4-FFF2-40B4-BE49-F238E27FC236}">
                <a16:creationId xmlns:a16="http://schemas.microsoft.com/office/drawing/2014/main" id="{EFC6901E-6625-8845-BE3F-534E18DC96EB}"/>
              </a:ext>
            </a:extLst>
          </p:cNvPr>
          <p:cNvGrpSpPr/>
          <p:nvPr/>
        </p:nvGrpSpPr>
        <p:grpSpPr>
          <a:xfrm>
            <a:off x="2822712" y="1130710"/>
            <a:ext cx="1552644" cy="2620631"/>
            <a:chOff x="3216002" y="1012723"/>
            <a:chExt cx="1552644" cy="2620631"/>
          </a:xfrm>
        </p:grpSpPr>
        <p:sp>
          <p:nvSpPr>
            <p:cNvPr id="359" name="Freeform 358">
              <a:extLst>
                <a:ext uri="{FF2B5EF4-FFF2-40B4-BE49-F238E27FC236}">
                  <a16:creationId xmlns:a16="http://schemas.microsoft.com/office/drawing/2014/main" id="{4CD71459-EB0F-DA48-840A-CE1D12C897D0}"/>
                </a:ext>
              </a:extLst>
            </p:cNvPr>
            <p:cNvSpPr/>
            <p:nvPr/>
          </p:nvSpPr>
          <p:spPr>
            <a:xfrm>
              <a:off x="4316362" y="1042219"/>
              <a:ext cx="452284" cy="2389239"/>
            </a:xfrm>
            <a:custGeom>
              <a:avLst/>
              <a:gdLst>
                <a:gd name="connsiteX0" fmla="*/ 0 w 491613"/>
                <a:gd name="connsiteY0" fmla="*/ 0 h 2389239"/>
                <a:gd name="connsiteX1" fmla="*/ 491613 w 491613"/>
                <a:gd name="connsiteY1" fmla="*/ 904568 h 2389239"/>
                <a:gd name="connsiteX2" fmla="*/ 491613 w 491613"/>
                <a:gd name="connsiteY2" fmla="*/ 1052052 h 2389239"/>
                <a:gd name="connsiteX3" fmla="*/ 19665 w 491613"/>
                <a:gd name="connsiteY3" fmla="*/ 2389239 h 2389239"/>
                <a:gd name="connsiteX4" fmla="*/ 0 w 491613"/>
                <a:gd name="connsiteY4" fmla="*/ 0 h 2389239"/>
                <a:gd name="connsiteX0" fmla="*/ 19664 w 471948"/>
                <a:gd name="connsiteY0" fmla="*/ 0 h 2389239"/>
                <a:gd name="connsiteX1" fmla="*/ 471948 w 471948"/>
                <a:gd name="connsiteY1" fmla="*/ 904568 h 2389239"/>
                <a:gd name="connsiteX2" fmla="*/ 471948 w 471948"/>
                <a:gd name="connsiteY2" fmla="*/ 1052052 h 2389239"/>
                <a:gd name="connsiteX3" fmla="*/ 0 w 471948"/>
                <a:gd name="connsiteY3" fmla="*/ 2389239 h 2389239"/>
                <a:gd name="connsiteX4" fmla="*/ 19664 w 471948"/>
                <a:gd name="connsiteY4" fmla="*/ 0 h 2389239"/>
                <a:gd name="connsiteX0" fmla="*/ 19664 w 471948"/>
                <a:gd name="connsiteY0" fmla="*/ 0 h 2389239"/>
                <a:gd name="connsiteX1" fmla="*/ 471948 w 471948"/>
                <a:gd name="connsiteY1" fmla="*/ 904568 h 2389239"/>
                <a:gd name="connsiteX2" fmla="*/ 471948 w 471948"/>
                <a:gd name="connsiteY2" fmla="*/ 1052052 h 2389239"/>
                <a:gd name="connsiteX3" fmla="*/ 0 w 471948"/>
                <a:gd name="connsiteY3" fmla="*/ 2389239 h 2389239"/>
                <a:gd name="connsiteX4" fmla="*/ 19664 w 471948"/>
                <a:gd name="connsiteY4" fmla="*/ 0 h 2389239"/>
                <a:gd name="connsiteX0" fmla="*/ 19664 w 471948"/>
                <a:gd name="connsiteY0" fmla="*/ 0 h 2389239"/>
                <a:gd name="connsiteX1" fmla="*/ 471948 w 471948"/>
                <a:gd name="connsiteY1" fmla="*/ 904568 h 2389239"/>
                <a:gd name="connsiteX2" fmla="*/ 471948 w 471948"/>
                <a:gd name="connsiteY2" fmla="*/ 1052052 h 2389239"/>
                <a:gd name="connsiteX3" fmla="*/ 0 w 471948"/>
                <a:gd name="connsiteY3" fmla="*/ 2389239 h 2389239"/>
                <a:gd name="connsiteX4" fmla="*/ 19664 w 471948"/>
                <a:gd name="connsiteY4" fmla="*/ 0 h 2389239"/>
                <a:gd name="connsiteX0" fmla="*/ 19664 w 471948"/>
                <a:gd name="connsiteY0" fmla="*/ 0 h 2389239"/>
                <a:gd name="connsiteX1" fmla="*/ 471948 w 471948"/>
                <a:gd name="connsiteY1" fmla="*/ 904568 h 2389239"/>
                <a:gd name="connsiteX2" fmla="*/ 471948 w 471948"/>
                <a:gd name="connsiteY2" fmla="*/ 1052052 h 2389239"/>
                <a:gd name="connsiteX3" fmla="*/ 0 w 471948"/>
                <a:gd name="connsiteY3" fmla="*/ 2389239 h 2389239"/>
                <a:gd name="connsiteX4" fmla="*/ 19664 w 471948"/>
                <a:gd name="connsiteY4" fmla="*/ 0 h 2389239"/>
                <a:gd name="connsiteX0" fmla="*/ 0 w 452284"/>
                <a:gd name="connsiteY0" fmla="*/ 0 h 2389239"/>
                <a:gd name="connsiteX1" fmla="*/ 452284 w 452284"/>
                <a:gd name="connsiteY1" fmla="*/ 904568 h 2389239"/>
                <a:gd name="connsiteX2" fmla="*/ 452284 w 452284"/>
                <a:gd name="connsiteY2" fmla="*/ 1052052 h 2389239"/>
                <a:gd name="connsiteX3" fmla="*/ 9833 w 452284"/>
                <a:gd name="connsiteY3" fmla="*/ 2389239 h 2389239"/>
                <a:gd name="connsiteX4" fmla="*/ 0 w 452284"/>
                <a:gd name="connsiteY4" fmla="*/ 0 h 2389239"/>
                <a:gd name="connsiteX0" fmla="*/ 0 w 452284"/>
                <a:gd name="connsiteY0" fmla="*/ 0 h 2389239"/>
                <a:gd name="connsiteX1" fmla="*/ 452284 w 452284"/>
                <a:gd name="connsiteY1" fmla="*/ 904568 h 2389239"/>
                <a:gd name="connsiteX2" fmla="*/ 452284 w 452284"/>
                <a:gd name="connsiteY2" fmla="*/ 1052052 h 2389239"/>
                <a:gd name="connsiteX3" fmla="*/ 9833 w 452284"/>
                <a:gd name="connsiteY3" fmla="*/ 2389239 h 2389239"/>
                <a:gd name="connsiteX4" fmla="*/ 0 w 452284"/>
                <a:gd name="connsiteY4" fmla="*/ 0 h 2389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2284" h="2389239">
                  <a:moveTo>
                    <a:pt x="0" y="0"/>
                  </a:moveTo>
                  <a:cubicBezTo>
                    <a:pt x="170425" y="625988"/>
                    <a:pt x="242530" y="681703"/>
                    <a:pt x="452284" y="904568"/>
                  </a:cubicBezTo>
                  <a:lnTo>
                    <a:pt x="452284" y="1052052"/>
                  </a:lnTo>
                  <a:cubicBezTo>
                    <a:pt x="206477" y="1507613"/>
                    <a:pt x="137653" y="1825523"/>
                    <a:pt x="9833" y="2389239"/>
                  </a:cubicBezTo>
                  <a:cubicBezTo>
                    <a:pt x="6555" y="1592826"/>
                    <a:pt x="3278" y="796413"/>
                    <a:pt x="0" y="0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60" name="Group 359">
              <a:extLst>
                <a:ext uri="{FF2B5EF4-FFF2-40B4-BE49-F238E27FC236}">
                  <a16:creationId xmlns:a16="http://schemas.microsoft.com/office/drawing/2014/main" id="{0EDC177C-D23A-4F4C-864F-FFDFF6E33129}"/>
                </a:ext>
              </a:extLst>
            </p:cNvPr>
            <p:cNvGrpSpPr/>
            <p:nvPr/>
          </p:nvGrpSpPr>
          <p:grpSpPr>
            <a:xfrm>
              <a:off x="3216002" y="1012723"/>
              <a:ext cx="1130292" cy="2620631"/>
              <a:chOff x="3216002" y="1012723"/>
              <a:chExt cx="1130292" cy="2620631"/>
            </a:xfrm>
          </p:grpSpPr>
          <p:sp>
            <p:nvSpPr>
              <p:cNvPr id="361" name="Rectangle 360">
                <a:extLst>
                  <a:ext uri="{FF2B5EF4-FFF2-40B4-BE49-F238E27FC236}">
                    <a16:creationId xmlns:a16="http://schemas.microsoft.com/office/drawing/2014/main" id="{F9DA473D-F5CB-3B48-B236-B65636E0B23E}"/>
                  </a:ext>
                </a:extLst>
              </p:cNvPr>
              <p:cNvSpPr/>
              <p:nvPr/>
            </p:nvSpPr>
            <p:spPr>
              <a:xfrm>
                <a:off x="3224981" y="1012723"/>
                <a:ext cx="1111045" cy="241873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62" name="Group 361">
                <a:extLst>
                  <a:ext uri="{FF2B5EF4-FFF2-40B4-BE49-F238E27FC236}">
                    <a16:creationId xmlns:a16="http://schemas.microsoft.com/office/drawing/2014/main" id="{FBAC5385-3193-A948-B616-246766D0C301}"/>
                  </a:ext>
                </a:extLst>
              </p:cNvPr>
              <p:cNvGrpSpPr/>
              <p:nvPr/>
            </p:nvGrpSpPr>
            <p:grpSpPr>
              <a:xfrm>
                <a:off x="3216002" y="1017253"/>
                <a:ext cx="1130292" cy="2616101"/>
                <a:chOff x="9472118" y="702026"/>
                <a:chExt cx="1130292" cy="2616101"/>
              </a:xfrm>
            </p:grpSpPr>
            <p:sp>
              <p:nvSpPr>
                <p:cNvPr id="363" name="Rectangle 362">
                  <a:extLst>
                    <a:ext uri="{FF2B5EF4-FFF2-40B4-BE49-F238E27FC236}">
                      <a16:creationId xmlns:a16="http://schemas.microsoft.com/office/drawing/2014/main" id="{62FD532C-FB8E-AD49-9559-40749CB0E8D6}"/>
                    </a:ext>
                  </a:extLst>
                </p:cNvPr>
                <p:cNvSpPr/>
                <p:nvPr/>
              </p:nvSpPr>
              <p:spPr>
                <a:xfrm>
                  <a:off x="9485428" y="706056"/>
                  <a:ext cx="1116982" cy="37039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4" name="TextBox 363">
                  <a:extLst>
                    <a:ext uri="{FF2B5EF4-FFF2-40B4-BE49-F238E27FC236}">
                      <a16:creationId xmlns:a16="http://schemas.microsoft.com/office/drawing/2014/main" id="{21E168E0-497F-9044-9F81-6819E97B423F}"/>
                    </a:ext>
                  </a:extLst>
                </p:cNvPr>
                <p:cNvSpPr txBox="1"/>
                <p:nvPr/>
              </p:nvSpPr>
              <p:spPr>
                <a:xfrm>
                  <a:off x="9472118" y="702026"/>
                  <a:ext cx="1117197" cy="261610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>
                      <a:solidFill>
                        <a:schemeClr val="bg1"/>
                      </a:solidFill>
                    </a:rPr>
                    <a:t>DV in a: </a:t>
                  </a:r>
                  <a:r>
                    <a:rPr lang="en-US" sz="1600"/>
                    <a:t>D</a:t>
                  </a:r>
                  <a:r>
                    <a:rPr lang="en-US" sz="1600" baseline="-25000"/>
                    <a:t>a</a:t>
                  </a:r>
                  <a:r>
                    <a:rPr lang="en-US" sz="1600"/>
                    <a:t>(a)=0</a:t>
                  </a:r>
                </a:p>
                <a:p>
                  <a:pPr algn="ctr"/>
                  <a:r>
                    <a:rPr lang="en-US" sz="1600"/>
                    <a:t>D</a:t>
                  </a:r>
                  <a:r>
                    <a:rPr lang="en-US" sz="1600" baseline="-25000"/>
                    <a:t>a</a:t>
                  </a:r>
                  <a:r>
                    <a:rPr lang="en-US" sz="1600"/>
                    <a:t>(b) = 8</a:t>
                  </a:r>
                  <a:endParaRPr lang="en-US" sz="1600">
                    <a:cs typeface="Arial" charset="0"/>
                  </a:endParaRPr>
                </a:p>
                <a:p>
                  <a:pPr algn="ctr"/>
                  <a:r>
                    <a:rPr lang="en-US" sz="1600"/>
                    <a:t>D</a:t>
                  </a:r>
                  <a:r>
                    <a:rPr lang="en-US" sz="1600" baseline="-25000"/>
                    <a:t>a</a:t>
                  </a:r>
                  <a:r>
                    <a:rPr lang="en-US" sz="1600"/>
                    <a:t>(c) =</a:t>
                  </a:r>
                  <a:r>
                    <a:rPr lang="en-US" sz="1600">
                      <a:cs typeface="Arial" charset="0"/>
                    </a:rPr>
                    <a:t> ∞</a:t>
                  </a:r>
                </a:p>
                <a:p>
                  <a:pPr algn="ctr"/>
                  <a:r>
                    <a:rPr lang="en-US" sz="1600"/>
                    <a:t>D</a:t>
                  </a:r>
                  <a:r>
                    <a:rPr lang="en-US" sz="1600" baseline="-25000"/>
                    <a:t>a</a:t>
                  </a:r>
                  <a:r>
                    <a:rPr lang="en-US" sz="1600"/>
                    <a:t>(d) =</a:t>
                  </a:r>
                  <a:r>
                    <a:rPr lang="en-US" sz="1600">
                      <a:cs typeface="Arial" charset="0"/>
                    </a:rPr>
                    <a:t> 1</a:t>
                  </a:r>
                </a:p>
                <a:p>
                  <a:pPr algn="ctr"/>
                  <a:r>
                    <a:rPr lang="en-US" sz="1600"/>
                    <a:t>D</a:t>
                  </a:r>
                  <a:r>
                    <a:rPr lang="en-US" sz="1600" baseline="-25000"/>
                    <a:t>a</a:t>
                  </a:r>
                  <a:r>
                    <a:rPr lang="en-US" sz="1600"/>
                    <a:t>(e) =</a:t>
                  </a:r>
                  <a:r>
                    <a:rPr lang="en-US" sz="1600">
                      <a:cs typeface="Arial" charset="0"/>
                    </a:rPr>
                    <a:t> ∞</a:t>
                  </a:r>
                </a:p>
                <a:p>
                  <a:pPr algn="ctr"/>
                  <a:r>
                    <a:rPr lang="en-US" sz="1600"/>
                    <a:t>D</a:t>
                  </a:r>
                  <a:r>
                    <a:rPr lang="en-US" sz="1600" baseline="-25000"/>
                    <a:t>a</a:t>
                  </a:r>
                  <a:r>
                    <a:rPr lang="en-US" sz="1600"/>
                    <a:t>(f) =</a:t>
                  </a:r>
                  <a:r>
                    <a:rPr lang="en-US" sz="1600">
                      <a:cs typeface="Arial" charset="0"/>
                    </a:rPr>
                    <a:t> ∞</a:t>
                  </a:r>
                </a:p>
                <a:p>
                  <a:pPr algn="ctr"/>
                  <a:r>
                    <a:rPr lang="en-US" sz="1600"/>
                    <a:t>D</a:t>
                  </a:r>
                  <a:r>
                    <a:rPr lang="en-US" sz="1600" baseline="-25000"/>
                    <a:t>a</a:t>
                  </a:r>
                  <a:r>
                    <a:rPr lang="en-US" sz="1600"/>
                    <a:t>(g) =</a:t>
                  </a:r>
                  <a:r>
                    <a:rPr lang="en-US" sz="1600">
                      <a:cs typeface="Arial" charset="0"/>
                    </a:rPr>
                    <a:t> ∞</a:t>
                  </a:r>
                </a:p>
                <a:p>
                  <a:pPr algn="ctr"/>
                  <a:r>
                    <a:rPr lang="en-US" sz="1600"/>
                    <a:t>D</a:t>
                  </a:r>
                  <a:r>
                    <a:rPr lang="en-US" sz="1600" baseline="-25000"/>
                    <a:t>a</a:t>
                  </a:r>
                  <a:r>
                    <a:rPr lang="en-US" sz="1600"/>
                    <a:t>(h) =</a:t>
                  </a:r>
                  <a:r>
                    <a:rPr lang="en-US" sz="1600">
                      <a:cs typeface="Arial" charset="0"/>
                    </a:rPr>
                    <a:t> ∞</a:t>
                  </a:r>
                </a:p>
                <a:p>
                  <a:pPr algn="ctr"/>
                  <a:r>
                    <a:rPr lang="en-US" sz="1600"/>
                    <a:t>D</a:t>
                  </a:r>
                  <a:r>
                    <a:rPr lang="en-US" sz="1600" baseline="-25000"/>
                    <a:t>a</a:t>
                  </a:r>
                  <a:r>
                    <a:rPr lang="en-US" sz="1600"/>
                    <a:t>(i) =</a:t>
                  </a:r>
                  <a:r>
                    <a:rPr lang="en-US" sz="1600">
                      <a:cs typeface="Arial" charset="0"/>
                    </a:rPr>
                    <a:t> ∞</a:t>
                  </a:r>
                  <a:endParaRPr lang="en-US" sz="1600"/>
                </a:p>
              </p:txBody>
            </p:sp>
            <p:cxnSp>
              <p:nvCxnSpPr>
                <p:cNvPr id="365" name="Straight Connector 364">
                  <a:extLst>
                    <a:ext uri="{FF2B5EF4-FFF2-40B4-BE49-F238E27FC236}">
                      <a16:creationId xmlns:a16="http://schemas.microsoft.com/office/drawing/2014/main" id="{B09A1AE0-8356-D74F-B5C2-A657CA3ED6A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477371" y="1076444"/>
                  <a:ext cx="1123866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66" name="Rectangle 365">
                  <a:extLst>
                    <a:ext uri="{FF2B5EF4-FFF2-40B4-BE49-F238E27FC236}">
                      <a16:creationId xmlns:a16="http://schemas.microsoft.com/office/drawing/2014/main" id="{06F76BBD-7406-A34C-951B-FADCC0FF3664}"/>
                    </a:ext>
                  </a:extLst>
                </p:cNvPr>
                <p:cNvSpPr/>
                <p:nvPr/>
              </p:nvSpPr>
              <p:spPr>
                <a:xfrm>
                  <a:off x="9479666" y="706056"/>
                  <a:ext cx="1122744" cy="2589450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52B9189-7CDF-0741-9858-A79357149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625" y="174028"/>
            <a:ext cx="10515600" cy="894622"/>
          </a:xfrm>
        </p:spPr>
        <p:txBody>
          <a:bodyPr/>
          <a:lstStyle/>
          <a:p>
            <a:r>
              <a:rPr lang="en-US"/>
              <a:t>Distance vector example: iteration</a:t>
            </a:r>
          </a:p>
        </p:txBody>
      </p: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374B35E8-95B6-B946-8240-59B747B607B3}"/>
              </a:ext>
            </a:extLst>
          </p:cNvPr>
          <p:cNvCxnSpPr>
            <a:cxnSpLocks/>
            <a:stCxn id="76" idx="2"/>
            <a:endCxn id="76" idx="0"/>
          </p:cNvCxnSpPr>
          <p:nvPr/>
        </p:nvCxnSpPr>
        <p:spPr>
          <a:xfrm flipV="1">
            <a:off x="6530326" y="2129120"/>
            <a:ext cx="0" cy="386311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DE34EA38-AB93-704A-ACF2-764D62663226}"/>
              </a:ext>
            </a:extLst>
          </p:cNvPr>
          <p:cNvCxnSpPr>
            <a:cxnSpLocks/>
            <a:stCxn id="76" idx="1"/>
            <a:endCxn id="76" idx="3"/>
          </p:cNvCxnSpPr>
          <p:nvPr/>
        </p:nvCxnSpPr>
        <p:spPr>
          <a:xfrm>
            <a:off x="4598770" y="4060675"/>
            <a:ext cx="386311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tangle 75">
            <a:extLst>
              <a:ext uri="{FF2B5EF4-FFF2-40B4-BE49-F238E27FC236}">
                <a16:creationId xmlns:a16="http://schemas.microsoft.com/office/drawing/2014/main" id="{A169888C-5E10-3E40-BC1D-A5D0DB850712}"/>
              </a:ext>
            </a:extLst>
          </p:cNvPr>
          <p:cNvSpPr/>
          <p:nvPr/>
        </p:nvSpPr>
        <p:spPr>
          <a:xfrm>
            <a:off x="4598770" y="2129120"/>
            <a:ext cx="3863111" cy="386311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CB39BACF-E4D1-6641-8B8C-0274EDEFA113}"/>
              </a:ext>
            </a:extLst>
          </p:cNvPr>
          <p:cNvSpPr/>
          <p:nvPr/>
        </p:nvSpPr>
        <p:spPr>
          <a:xfrm>
            <a:off x="8380337" y="2200470"/>
            <a:ext cx="132508" cy="18551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grpSp>
        <p:nvGrpSpPr>
          <p:cNvPr id="1034" name="Group 1033">
            <a:extLst>
              <a:ext uri="{FF2B5EF4-FFF2-40B4-BE49-F238E27FC236}">
                <a16:creationId xmlns:a16="http://schemas.microsoft.com/office/drawing/2014/main" id="{B4BFA757-E5EA-9A42-8A16-AA2091E708C8}"/>
              </a:ext>
            </a:extLst>
          </p:cNvPr>
          <p:cNvGrpSpPr/>
          <p:nvPr/>
        </p:nvGrpSpPr>
        <p:grpSpPr>
          <a:xfrm>
            <a:off x="4333785" y="5772213"/>
            <a:ext cx="4395351" cy="404576"/>
            <a:chOff x="4333785" y="5772213"/>
            <a:chExt cx="4395351" cy="404576"/>
          </a:xfrm>
        </p:grpSpPr>
        <p:grpSp>
          <p:nvGrpSpPr>
            <p:cNvPr id="184" name="Group 183">
              <a:extLst>
                <a:ext uri="{FF2B5EF4-FFF2-40B4-BE49-F238E27FC236}">
                  <a16:creationId xmlns:a16="http://schemas.microsoft.com/office/drawing/2014/main" id="{600795BD-C1B6-1748-B28A-001A8505BE86}"/>
                </a:ext>
              </a:extLst>
            </p:cNvPr>
            <p:cNvGrpSpPr/>
            <p:nvPr/>
          </p:nvGrpSpPr>
          <p:grpSpPr>
            <a:xfrm>
              <a:off x="4333785" y="5772213"/>
              <a:ext cx="531821" cy="369069"/>
              <a:chOff x="1348328" y="2475647"/>
              <a:chExt cx="603916" cy="419100"/>
            </a:xfrm>
          </p:grpSpPr>
          <p:grpSp>
            <p:nvGrpSpPr>
              <p:cNvPr id="205" name="Group 204">
                <a:extLst>
                  <a:ext uri="{FF2B5EF4-FFF2-40B4-BE49-F238E27FC236}">
                    <a16:creationId xmlns:a16="http://schemas.microsoft.com/office/drawing/2014/main" id="{CE81AFB3-2346-434C-A463-93F9C295562A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209" name="Oval 5">
                  <a:extLst>
                    <a:ext uri="{FF2B5EF4-FFF2-40B4-BE49-F238E27FC236}">
                      <a16:creationId xmlns:a16="http://schemas.microsoft.com/office/drawing/2014/main" id="{7918ED2E-E380-6C4E-86AA-0BF9D761441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10" name="Line 6">
                  <a:extLst>
                    <a:ext uri="{FF2B5EF4-FFF2-40B4-BE49-F238E27FC236}">
                      <a16:creationId xmlns:a16="http://schemas.microsoft.com/office/drawing/2014/main" id="{45F96407-8127-654C-9C52-5B626907562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11" name="Line 7">
                  <a:extLst>
                    <a:ext uri="{FF2B5EF4-FFF2-40B4-BE49-F238E27FC236}">
                      <a16:creationId xmlns:a16="http://schemas.microsoft.com/office/drawing/2014/main" id="{F1C01DA2-272A-CD4F-87F1-779C30F3555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12" name="Rectangle 8">
                  <a:extLst>
                    <a:ext uri="{FF2B5EF4-FFF2-40B4-BE49-F238E27FC236}">
                      <a16:creationId xmlns:a16="http://schemas.microsoft.com/office/drawing/2014/main" id="{7969C970-9697-A847-B375-82D629934D5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13" name="Oval 9">
                  <a:extLst>
                    <a:ext uri="{FF2B5EF4-FFF2-40B4-BE49-F238E27FC236}">
                      <a16:creationId xmlns:a16="http://schemas.microsoft.com/office/drawing/2014/main" id="{F8D02D26-0EA1-FD40-AD1F-E4E8635F47C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06" name="Group 44">
                <a:extLst>
                  <a:ext uri="{FF2B5EF4-FFF2-40B4-BE49-F238E27FC236}">
                    <a16:creationId xmlns:a16="http://schemas.microsoft.com/office/drawing/2014/main" id="{02C0B744-445A-A04E-812A-2D60476C152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475647"/>
                <a:ext cx="355165" cy="419100"/>
                <a:chOff x="2944" y="2405"/>
                <a:chExt cx="227" cy="264"/>
              </a:xfrm>
            </p:grpSpPr>
            <p:sp>
              <p:nvSpPr>
                <p:cNvPr id="207" name="Rectangle 45">
                  <a:extLst>
                    <a:ext uri="{FF2B5EF4-FFF2-40B4-BE49-F238E27FC236}">
                      <a16:creationId xmlns:a16="http://schemas.microsoft.com/office/drawing/2014/main" id="{83E6E4B2-940F-B749-91D8-19B033341D5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08" name="Text Box 46">
                  <a:extLst>
                    <a:ext uri="{FF2B5EF4-FFF2-40B4-BE49-F238E27FC236}">
                      <a16:creationId xmlns:a16="http://schemas.microsoft.com/office/drawing/2014/main" id="{16D546E0-A23E-174D-8F0D-BFB691AF1D6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0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g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185" name="Group 184">
              <a:extLst>
                <a:ext uri="{FF2B5EF4-FFF2-40B4-BE49-F238E27FC236}">
                  <a16:creationId xmlns:a16="http://schemas.microsoft.com/office/drawing/2014/main" id="{34A0F8A7-FCD0-9A45-80B9-24CC78B561FE}"/>
                </a:ext>
              </a:extLst>
            </p:cNvPr>
            <p:cNvGrpSpPr/>
            <p:nvPr/>
          </p:nvGrpSpPr>
          <p:grpSpPr>
            <a:xfrm>
              <a:off x="6263949" y="5807720"/>
              <a:ext cx="531821" cy="369069"/>
              <a:chOff x="1348328" y="2507397"/>
              <a:chExt cx="603916" cy="419100"/>
            </a:xfrm>
          </p:grpSpPr>
          <p:grpSp>
            <p:nvGrpSpPr>
              <p:cNvPr id="196" name="Group 195">
                <a:extLst>
                  <a:ext uri="{FF2B5EF4-FFF2-40B4-BE49-F238E27FC236}">
                    <a16:creationId xmlns:a16="http://schemas.microsoft.com/office/drawing/2014/main" id="{18AECA76-7F06-F84A-928B-C13839D9F43F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200" name="Oval 5">
                  <a:extLst>
                    <a:ext uri="{FF2B5EF4-FFF2-40B4-BE49-F238E27FC236}">
                      <a16:creationId xmlns:a16="http://schemas.microsoft.com/office/drawing/2014/main" id="{04917013-CC10-D043-8A71-34F24813049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01" name="Line 6">
                  <a:extLst>
                    <a:ext uri="{FF2B5EF4-FFF2-40B4-BE49-F238E27FC236}">
                      <a16:creationId xmlns:a16="http://schemas.microsoft.com/office/drawing/2014/main" id="{7E7DEF49-D295-8547-9FE7-8CBB42CEB81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02" name="Line 7">
                  <a:extLst>
                    <a:ext uri="{FF2B5EF4-FFF2-40B4-BE49-F238E27FC236}">
                      <a16:creationId xmlns:a16="http://schemas.microsoft.com/office/drawing/2014/main" id="{5633B25D-6786-5A4A-A44E-E4A1EE3575B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03" name="Rectangle 8">
                  <a:extLst>
                    <a:ext uri="{FF2B5EF4-FFF2-40B4-BE49-F238E27FC236}">
                      <a16:creationId xmlns:a16="http://schemas.microsoft.com/office/drawing/2014/main" id="{968E012E-E513-8340-9324-11A79B223E2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04" name="Oval 9">
                  <a:extLst>
                    <a:ext uri="{FF2B5EF4-FFF2-40B4-BE49-F238E27FC236}">
                      <a16:creationId xmlns:a16="http://schemas.microsoft.com/office/drawing/2014/main" id="{7AFB2A7E-90B7-454F-BABB-E2A39AC7C95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197" name="Group 44">
                <a:extLst>
                  <a:ext uri="{FF2B5EF4-FFF2-40B4-BE49-F238E27FC236}">
                    <a16:creationId xmlns:a16="http://schemas.microsoft.com/office/drawing/2014/main" id="{5567606D-D82D-2A4D-A3C8-A7D0703B3CC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507397"/>
                <a:ext cx="355165" cy="419100"/>
                <a:chOff x="2944" y="2425"/>
                <a:chExt cx="227" cy="264"/>
              </a:xfrm>
            </p:grpSpPr>
            <p:sp>
              <p:nvSpPr>
                <p:cNvPr id="198" name="Rectangle 45">
                  <a:extLst>
                    <a:ext uri="{FF2B5EF4-FFF2-40B4-BE49-F238E27FC236}">
                      <a16:creationId xmlns:a16="http://schemas.microsoft.com/office/drawing/2014/main" id="{39206D20-AD6D-3242-8865-2C6680CB410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9" name="Text Box 46">
                  <a:extLst>
                    <a:ext uri="{FF2B5EF4-FFF2-40B4-BE49-F238E27FC236}">
                      <a16:creationId xmlns:a16="http://schemas.microsoft.com/office/drawing/2014/main" id="{E3BB3556-A335-984F-978A-FECE515B670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2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h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186" name="Group 185">
              <a:extLst>
                <a:ext uri="{FF2B5EF4-FFF2-40B4-BE49-F238E27FC236}">
                  <a16:creationId xmlns:a16="http://schemas.microsoft.com/office/drawing/2014/main" id="{3B620D34-7BA8-EF49-AC1C-93F5BBC84AEC}"/>
                </a:ext>
              </a:extLst>
            </p:cNvPr>
            <p:cNvGrpSpPr/>
            <p:nvPr/>
          </p:nvGrpSpPr>
          <p:grpSpPr>
            <a:xfrm>
              <a:off x="8197315" y="5805271"/>
              <a:ext cx="531821" cy="369069"/>
              <a:chOff x="1348328" y="2507397"/>
              <a:chExt cx="603916" cy="419100"/>
            </a:xfrm>
          </p:grpSpPr>
          <p:grpSp>
            <p:nvGrpSpPr>
              <p:cNvPr id="187" name="Group 186">
                <a:extLst>
                  <a:ext uri="{FF2B5EF4-FFF2-40B4-BE49-F238E27FC236}">
                    <a16:creationId xmlns:a16="http://schemas.microsoft.com/office/drawing/2014/main" id="{A6C2F80D-43A1-5746-B518-C0C4F1A20ACD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191" name="Oval 5">
                  <a:extLst>
                    <a:ext uri="{FF2B5EF4-FFF2-40B4-BE49-F238E27FC236}">
                      <a16:creationId xmlns:a16="http://schemas.microsoft.com/office/drawing/2014/main" id="{442E1AFF-BC2C-C849-85D1-13E42B701CE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2" name="Line 6">
                  <a:extLst>
                    <a:ext uri="{FF2B5EF4-FFF2-40B4-BE49-F238E27FC236}">
                      <a16:creationId xmlns:a16="http://schemas.microsoft.com/office/drawing/2014/main" id="{C2994154-DB6D-E247-8511-C6FE8D9665F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3" name="Line 7">
                  <a:extLst>
                    <a:ext uri="{FF2B5EF4-FFF2-40B4-BE49-F238E27FC236}">
                      <a16:creationId xmlns:a16="http://schemas.microsoft.com/office/drawing/2014/main" id="{C730A3ED-5222-5348-831E-092DE7D6CEE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4" name="Rectangle 8">
                  <a:extLst>
                    <a:ext uri="{FF2B5EF4-FFF2-40B4-BE49-F238E27FC236}">
                      <a16:creationId xmlns:a16="http://schemas.microsoft.com/office/drawing/2014/main" id="{BED424F7-1928-5F41-831D-417161F220B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5" name="Oval 9">
                  <a:extLst>
                    <a:ext uri="{FF2B5EF4-FFF2-40B4-BE49-F238E27FC236}">
                      <a16:creationId xmlns:a16="http://schemas.microsoft.com/office/drawing/2014/main" id="{76DDF5F9-ACB7-E642-ACEA-223EE2F5F41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188" name="Group 44">
                <a:extLst>
                  <a:ext uri="{FF2B5EF4-FFF2-40B4-BE49-F238E27FC236}">
                    <a16:creationId xmlns:a16="http://schemas.microsoft.com/office/drawing/2014/main" id="{495DC56F-8C0E-6549-849D-6D43F4F8BC0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500196" y="2507397"/>
                <a:ext cx="267548" cy="419100"/>
                <a:chOff x="2972" y="2425"/>
                <a:chExt cx="171" cy="264"/>
              </a:xfrm>
            </p:grpSpPr>
            <p:sp>
              <p:nvSpPr>
                <p:cNvPr id="189" name="Rectangle 45">
                  <a:extLst>
                    <a:ext uri="{FF2B5EF4-FFF2-40B4-BE49-F238E27FC236}">
                      <a16:creationId xmlns:a16="http://schemas.microsoft.com/office/drawing/2014/main" id="{892DBBAB-E011-FD4A-BA7E-105CEF9075A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0" name="Text Box 46">
                  <a:extLst>
                    <a:ext uri="{FF2B5EF4-FFF2-40B4-BE49-F238E27FC236}">
                      <a16:creationId xmlns:a16="http://schemas.microsoft.com/office/drawing/2014/main" id="{173A4036-1DC3-BD4D-9E66-D9BC48C58BA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72" y="2425"/>
                  <a:ext cx="171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i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</p:grpSp>
      <p:sp>
        <p:nvSpPr>
          <p:cNvPr id="215" name="TextBox 214">
            <a:extLst>
              <a:ext uri="{FF2B5EF4-FFF2-40B4-BE49-F238E27FC236}">
                <a16:creationId xmlns:a16="http://schemas.microsoft.com/office/drawing/2014/main" id="{74A89238-377F-A840-BB03-52D53CBBC3F3}"/>
              </a:ext>
            </a:extLst>
          </p:cNvPr>
          <p:cNvSpPr txBox="1"/>
          <p:nvPr/>
        </p:nvSpPr>
        <p:spPr>
          <a:xfrm>
            <a:off x="4305782" y="2870522"/>
            <a:ext cx="301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3D3F7215-9DE8-0542-8CCA-A9CEDC8717E2}"/>
              </a:ext>
            </a:extLst>
          </p:cNvPr>
          <p:cNvSpPr txBox="1"/>
          <p:nvPr/>
        </p:nvSpPr>
        <p:spPr>
          <a:xfrm>
            <a:off x="6217534" y="2860877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FC342D48-14A2-BA4E-A191-060C4177F678}"/>
              </a:ext>
            </a:extLst>
          </p:cNvPr>
          <p:cNvSpPr txBox="1"/>
          <p:nvPr/>
        </p:nvSpPr>
        <p:spPr>
          <a:xfrm>
            <a:off x="4296138" y="4886446"/>
            <a:ext cx="301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C9336A94-9BC9-8F41-95A7-69E18360DF3D}"/>
              </a:ext>
            </a:extLst>
          </p:cNvPr>
          <p:cNvSpPr txBox="1"/>
          <p:nvPr/>
        </p:nvSpPr>
        <p:spPr>
          <a:xfrm>
            <a:off x="6231040" y="4888376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E11EFAA3-3025-6E40-9F7B-8AEC8E44C52D}"/>
              </a:ext>
            </a:extLst>
          </p:cNvPr>
          <p:cNvSpPr txBox="1"/>
          <p:nvPr/>
        </p:nvSpPr>
        <p:spPr>
          <a:xfrm>
            <a:off x="8154365" y="4890306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21" name="TextBox 220">
            <a:extLst>
              <a:ext uri="{FF2B5EF4-FFF2-40B4-BE49-F238E27FC236}">
                <a16:creationId xmlns:a16="http://schemas.microsoft.com/office/drawing/2014/main" id="{EECDCBF1-5ACC-CF43-B981-907337945BA2}"/>
              </a:ext>
            </a:extLst>
          </p:cNvPr>
          <p:cNvSpPr txBox="1"/>
          <p:nvPr/>
        </p:nvSpPr>
        <p:spPr>
          <a:xfrm>
            <a:off x="5442030" y="4029920"/>
            <a:ext cx="301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22" name="TextBox 221">
            <a:extLst>
              <a:ext uri="{FF2B5EF4-FFF2-40B4-BE49-F238E27FC236}">
                <a16:creationId xmlns:a16="http://schemas.microsoft.com/office/drawing/2014/main" id="{2DD32315-0DAF-354B-ADE2-76F406D6A871}"/>
              </a:ext>
            </a:extLst>
          </p:cNvPr>
          <p:cNvSpPr txBox="1"/>
          <p:nvPr/>
        </p:nvSpPr>
        <p:spPr>
          <a:xfrm>
            <a:off x="7353782" y="4020275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23" name="TextBox 222">
            <a:extLst>
              <a:ext uri="{FF2B5EF4-FFF2-40B4-BE49-F238E27FC236}">
                <a16:creationId xmlns:a16="http://schemas.microsoft.com/office/drawing/2014/main" id="{25B3E8DA-82E1-B746-9524-A8B47546C7B7}"/>
              </a:ext>
            </a:extLst>
          </p:cNvPr>
          <p:cNvSpPr txBox="1"/>
          <p:nvPr/>
        </p:nvSpPr>
        <p:spPr>
          <a:xfrm>
            <a:off x="5443958" y="5953247"/>
            <a:ext cx="301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24" name="TextBox 223">
            <a:extLst>
              <a:ext uri="{FF2B5EF4-FFF2-40B4-BE49-F238E27FC236}">
                <a16:creationId xmlns:a16="http://schemas.microsoft.com/office/drawing/2014/main" id="{51516E14-40A2-B34F-B880-05B80B68D6FC}"/>
              </a:ext>
            </a:extLst>
          </p:cNvPr>
          <p:cNvSpPr txBox="1"/>
          <p:nvPr/>
        </p:nvSpPr>
        <p:spPr>
          <a:xfrm>
            <a:off x="7355710" y="5943602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25" name="TextBox 224">
            <a:extLst>
              <a:ext uri="{FF2B5EF4-FFF2-40B4-BE49-F238E27FC236}">
                <a16:creationId xmlns:a16="http://schemas.microsoft.com/office/drawing/2014/main" id="{9174059A-E895-E740-9A26-AA7943E4A64F}"/>
              </a:ext>
            </a:extLst>
          </p:cNvPr>
          <p:cNvSpPr txBox="1"/>
          <p:nvPr/>
        </p:nvSpPr>
        <p:spPr>
          <a:xfrm>
            <a:off x="5445886" y="2123956"/>
            <a:ext cx="301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8</a:t>
            </a:r>
          </a:p>
        </p:txBody>
      </p:sp>
      <p:sp>
        <p:nvSpPr>
          <p:cNvPr id="226" name="TextBox 225">
            <a:extLst>
              <a:ext uri="{FF2B5EF4-FFF2-40B4-BE49-F238E27FC236}">
                <a16:creationId xmlns:a16="http://schemas.microsoft.com/office/drawing/2014/main" id="{F7510488-7C59-7449-A4EE-C5A32BFCB3A5}"/>
              </a:ext>
            </a:extLst>
          </p:cNvPr>
          <p:cNvSpPr txBox="1"/>
          <p:nvPr/>
        </p:nvSpPr>
        <p:spPr>
          <a:xfrm>
            <a:off x="7357638" y="2114311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grpSp>
        <p:nvGrpSpPr>
          <p:cNvPr id="254" name="Group 253">
            <a:extLst>
              <a:ext uri="{FF2B5EF4-FFF2-40B4-BE49-F238E27FC236}">
                <a16:creationId xmlns:a16="http://schemas.microsoft.com/office/drawing/2014/main" id="{20D98609-9181-0C4A-AE2C-346DD87867AA}"/>
              </a:ext>
            </a:extLst>
          </p:cNvPr>
          <p:cNvGrpSpPr/>
          <p:nvPr/>
        </p:nvGrpSpPr>
        <p:grpSpPr>
          <a:xfrm>
            <a:off x="584365" y="1859143"/>
            <a:ext cx="736099" cy="1229581"/>
            <a:chOff x="10030307" y="3444875"/>
            <a:chExt cx="736099" cy="1229581"/>
          </a:xfrm>
        </p:grpSpPr>
        <p:sp>
          <p:nvSpPr>
            <p:cNvPr id="227" name="TextBox 226">
              <a:extLst>
                <a:ext uri="{FF2B5EF4-FFF2-40B4-BE49-F238E27FC236}">
                  <a16:creationId xmlns:a16="http://schemas.microsoft.com/office/drawing/2014/main" id="{28F628B2-E287-644F-9022-BD27AE29D1B1}"/>
                </a:ext>
              </a:extLst>
            </p:cNvPr>
            <p:cNvSpPr txBox="1"/>
            <p:nvPr/>
          </p:nvSpPr>
          <p:spPr>
            <a:xfrm>
              <a:off x="10030307" y="4089681"/>
              <a:ext cx="73609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/>
                <a:t>t=0</a:t>
              </a:r>
            </a:p>
          </p:txBody>
        </p:sp>
        <p:grpSp>
          <p:nvGrpSpPr>
            <p:cNvPr id="253" name="Group 252">
              <a:extLst>
                <a:ext uri="{FF2B5EF4-FFF2-40B4-BE49-F238E27FC236}">
                  <a16:creationId xmlns:a16="http://schemas.microsoft.com/office/drawing/2014/main" id="{CC49A0EA-8708-104C-8A7B-0A0875E68DB4}"/>
                </a:ext>
              </a:extLst>
            </p:cNvPr>
            <p:cNvGrpSpPr/>
            <p:nvPr/>
          </p:nvGrpSpPr>
          <p:grpSpPr>
            <a:xfrm>
              <a:off x="10034588" y="3444875"/>
              <a:ext cx="682627" cy="682625"/>
              <a:chOff x="10034588" y="3444875"/>
              <a:chExt cx="682627" cy="682625"/>
            </a:xfrm>
          </p:grpSpPr>
          <p:sp>
            <p:nvSpPr>
              <p:cNvPr id="228" name="Oval 227">
                <a:extLst>
                  <a:ext uri="{FF2B5EF4-FFF2-40B4-BE49-F238E27FC236}">
                    <a16:creationId xmlns:a16="http://schemas.microsoft.com/office/drawing/2014/main" id="{17BA58CB-2477-BE4F-97AD-F6234ACEAEAE}"/>
                  </a:ext>
                </a:extLst>
              </p:cNvPr>
              <p:cNvSpPr/>
              <p:nvPr/>
            </p:nvSpPr>
            <p:spPr>
              <a:xfrm>
                <a:off x="10039551" y="3449256"/>
                <a:ext cx="671332" cy="671332"/>
              </a:xfrm>
              <a:prstGeom prst="ellipse">
                <a:avLst/>
              </a:prstGeom>
              <a:noFill/>
              <a:ln w="34925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30" name="Straight Connector 229">
                <a:extLst>
                  <a:ext uri="{FF2B5EF4-FFF2-40B4-BE49-F238E27FC236}">
                    <a16:creationId xmlns:a16="http://schemas.microsoft.com/office/drawing/2014/main" id="{A83B3BF1-2FE7-D941-8F17-F53DF698D3D4}"/>
                  </a:ext>
                </a:extLst>
              </p:cNvPr>
              <p:cNvCxnSpPr/>
              <p:nvPr/>
            </p:nvCxnSpPr>
            <p:spPr>
              <a:xfrm>
                <a:off x="10372725" y="3444875"/>
                <a:ext cx="0" cy="6032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2" name="Straight Connector 231">
                <a:extLst>
                  <a:ext uri="{FF2B5EF4-FFF2-40B4-BE49-F238E27FC236}">
                    <a16:creationId xmlns:a16="http://schemas.microsoft.com/office/drawing/2014/main" id="{809C848E-61D7-604B-904F-F46B1F70915E}"/>
                  </a:ext>
                </a:extLst>
              </p:cNvPr>
              <p:cNvCxnSpPr/>
              <p:nvPr/>
            </p:nvCxnSpPr>
            <p:spPr>
              <a:xfrm>
                <a:off x="10372725" y="4067175"/>
                <a:ext cx="0" cy="6032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3" name="Straight Connector 232">
                <a:extLst>
                  <a:ext uri="{FF2B5EF4-FFF2-40B4-BE49-F238E27FC236}">
                    <a16:creationId xmlns:a16="http://schemas.microsoft.com/office/drawing/2014/main" id="{6E443275-F9DD-D04E-8D60-BAD1DFBA800E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10064751" y="3756025"/>
                <a:ext cx="0" cy="6032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4" name="Straight Connector 233">
                <a:extLst>
                  <a:ext uri="{FF2B5EF4-FFF2-40B4-BE49-F238E27FC236}">
                    <a16:creationId xmlns:a16="http://schemas.microsoft.com/office/drawing/2014/main" id="{1A40FE45-C3D5-8644-80E7-3A6FF3B0D482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10687053" y="3756025"/>
                <a:ext cx="0" cy="6032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5" name="Straight Connector 234">
                <a:extLst>
                  <a:ext uri="{FF2B5EF4-FFF2-40B4-BE49-F238E27FC236}">
                    <a16:creationId xmlns:a16="http://schemas.microsoft.com/office/drawing/2014/main" id="{A92626E3-5D76-4747-8F59-14CDEC81341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23542" y="4037013"/>
                <a:ext cx="26983" cy="42862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" name="Straight Connector 238">
                <a:extLst>
                  <a:ext uri="{FF2B5EF4-FFF2-40B4-BE49-F238E27FC236}">
                    <a16:creationId xmlns:a16="http://schemas.microsoft.com/office/drawing/2014/main" id="{4BE49970-1DAF-8145-AC4C-92BBC982EFA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202867" y="3490913"/>
                <a:ext cx="26983" cy="42862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" name="Straight Connector 239">
                <a:extLst>
                  <a:ext uri="{FF2B5EF4-FFF2-40B4-BE49-F238E27FC236}">
                    <a16:creationId xmlns:a16="http://schemas.microsoft.com/office/drawing/2014/main" id="{1D7190C8-8824-E245-88FF-07416CD845E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196517" y="4033838"/>
                <a:ext cx="26983" cy="42862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" name="Straight Connector 240">
                <a:extLst>
                  <a:ext uri="{FF2B5EF4-FFF2-40B4-BE49-F238E27FC236}">
                    <a16:creationId xmlns:a16="http://schemas.microsoft.com/office/drawing/2014/main" id="{B93D5913-A28D-6F4C-84E5-4BFBB5E9482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517192" y="3487738"/>
                <a:ext cx="26983" cy="42862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" name="Straight Connector 241">
                <a:extLst>
                  <a:ext uri="{FF2B5EF4-FFF2-40B4-BE49-F238E27FC236}">
                    <a16:creationId xmlns:a16="http://schemas.microsoft.com/office/drawing/2014/main" id="{0DAC6B31-B886-0043-8195-9BFF5909EE5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631493" y="3611565"/>
                <a:ext cx="36507" cy="2698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" name="Straight Connector 246">
                <a:extLst>
                  <a:ext uri="{FF2B5EF4-FFF2-40B4-BE49-F238E27FC236}">
                    <a16:creationId xmlns:a16="http://schemas.microsoft.com/office/drawing/2014/main" id="{FE8501E0-4894-EB46-9A8C-90438C4B458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085393" y="3929065"/>
                <a:ext cx="36507" cy="2698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8" name="Straight Connector 247">
                <a:extLst>
                  <a:ext uri="{FF2B5EF4-FFF2-40B4-BE49-F238E27FC236}">
                    <a16:creationId xmlns:a16="http://schemas.microsoft.com/office/drawing/2014/main" id="{7D05F761-1E2D-D242-8145-FA6CB521612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0094918" y="3614740"/>
                <a:ext cx="36507" cy="2698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9" name="Straight Connector 248">
                <a:extLst>
                  <a:ext uri="{FF2B5EF4-FFF2-40B4-BE49-F238E27FC236}">
                    <a16:creationId xmlns:a16="http://schemas.microsoft.com/office/drawing/2014/main" id="{E8E9805E-BE5E-D841-AC71-C07001BD4DB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0631493" y="3932240"/>
                <a:ext cx="36507" cy="2698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0" name="Oval 249">
                <a:extLst>
                  <a:ext uri="{FF2B5EF4-FFF2-40B4-BE49-F238E27FC236}">
                    <a16:creationId xmlns:a16="http://schemas.microsoft.com/office/drawing/2014/main" id="{FC54B5C3-6CE5-0444-91FF-053BF6CE589C}"/>
                  </a:ext>
                </a:extLst>
              </p:cNvPr>
              <p:cNvSpPr/>
              <p:nvPr/>
            </p:nvSpPr>
            <p:spPr>
              <a:xfrm>
                <a:off x="10331450" y="3743325"/>
                <a:ext cx="82550" cy="87136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52" name="Straight Connector 251">
                <a:extLst>
                  <a:ext uri="{FF2B5EF4-FFF2-40B4-BE49-F238E27FC236}">
                    <a16:creationId xmlns:a16="http://schemas.microsoft.com/office/drawing/2014/main" id="{1FFD0838-0271-4340-8F0B-74EF500112A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372725" y="3548510"/>
                <a:ext cx="0" cy="207515"/>
              </a:xfrm>
              <a:prstGeom prst="line">
                <a:avLst/>
              </a:prstGeom>
              <a:ln w="25400" cap="flat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55" name="TextBox 254">
            <a:extLst>
              <a:ext uri="{FF2B5EF4-FFF2-40B4-BE49-F238E27FC236}">
                <a16:creationId xmlns:a16="http://schemas.microsoft.com/office/drawing/2014/main" id="{748F6DEF-668E-5841-A6A2-B63A0C4711C1}"/>
              </a:ext>
            </a:extLst>
          </p:cNvPr>
          <p:cNvSpPr txBox="1"/>
          <p:nvPr/>
        </p:nvSpPr>
        <p:spPr>
          <a:xfrm flipH="1">
            <a:off x="427284" y="3275636"/>
            <a:ext cx="2195814" cy="108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90000"/>
              </a:lnSpc>
              <a:buClr>
                <a:srgbClr val="0000A8"/>
              </a:buClr>
              <a:buFont typeface="Wingdings" pitchFamily="2" charset="2"/>
              <a:buChar char="§"/>
            </a:pPr>
            <a:r>
              <a:rPr lang="en-US"/>
              <a:t>All nodes have distance estimates to nearest neighbors (only)</a:t>
            </a:r>
          </a:p>
        </p:txBody>
      </p:sp>
      <p:grpSp>
        <p:nvGrpSpPr>
          <p:cNvPr id="1029" name="Group 1028">
            <a:extLst>
              <a:ext uri="{FF2B5EF4-FFF2-40B4-BE49-F238E27FC236}">
                <a16:creationId xmlns:a16="http://schemas.microsoft.com/office/drawing/2014/main" id="{317D5632-B975-3440-BACC-A257B3D4043E}"/>
              </a:ext>
            </a:extLst>
          </p:cNvPr>
          <p:cNvGrpSpPr/>
          <p:nvPr/>
        </p:nvGrpSpPr>
        <p:grpSpPr>
          <a:xfrm>
            <a:off x="5663694" y="2293717"/>
            <a:ext cx="5624685" cy="2298788"/>
            <a:chOff x="5663694" y="2293717"/>
            <a:chExt cx="5624685" cy="2298788"/>
          </a:xfrm>
        </p:grpSpPr>
        <p:sp>
          <p:nvSpPr>
            <p:cNvPr id="1024" name="TextBox 1023">
              <a:extLst>
                <a:ext uri="{FF2B5EF4-FFF2-40B4-BE49-F238E27FC236}">
                  <a16:creationId xmlns:a16="http://schemas.microsoft.com/office/drawing/2014/main" id="{F3693395-6389-7A45-93DD-EF462B33B043}"/>
                </a:ext>
              </a:extLst>
            </p:cNvPr>
            <p:cNvSpPr txBox="1"/>
            <p:nvPr/>
          </p:nvSpPr>
          <p:spPr>
            <a:xfrm>
              <a:off x="9259747" y="3669175"/>
              <a:ext cx="2028632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A few asymmetries:</a:t>
              </a:r>
            </a:p>
            <a:p>
              <a:pPr marL="285750" indent="-285750">
                <a:buClr>
                  <a:srgbClr val="0000A8"/>
                </a:buClr>
                <a:buFont typeface="Wingdings" pitchFamily="2" charset="2"/>
                <a:buChar char="§"/>
              </a:pPr>
              <a:r>
                <a:rPr lang="en-US"/>
                <a:t>missing link</a:t>
              </a:r>
            </a:p>
            <a:p>
              <a:pPr marL="285750" indent="-285750">
                <a:buClr>
                  <a:srgbClr val="0000A8"/>
                </a:buClr>
                <a:buFont typeface="Wingdings" pitchFamily="2" charset="2"/>
                <a:buChar char="§"/>
              </a:pPr>
              <a:r>
                <a:rPr lang="en-US"/>
                <a:t>larger cost</a:t>
              </a:r>
            </a:p>
          </p:txBody>
        </p:sp>
        <p:cxnSp>
          <p:nvCxnSpPr>
            <p:cNvPr id="1027" name="Straight Arrow Connector 1026">
              <a:extLst>
                <a:ext uri="{FF2B5EF4-FFF2-40B4-BE49-F238E27FC236}">
                  <a16:creationId xmlns:a16="http://schemas.microsoft.com/office/drawing/2014/main" id="{4E929335-40BB-CB40-86CA-FAACFF10EC6F}"/>
                </a:ext>
              </a:extLst>
            </p:cNvPr>
            <p:cNvCxnSpPr/>
            <p:nvPr/>
          </p:nvCxnSpPr>
          <p:spPr>
            <a:xfrm flipH="1" flipV="1">
              <a:off x="8414795" y="3032568"/>
              <a:ext cx="995423" cy="1111169"/>
            </a:xfrm>
            <a:prstGeom prst="straightConnector1">
              <a:avLst/>
            </a:prstGeom>
            <a:ln>
              <a:solidFill>
                <a:srgbClr val="0000A8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Arrow Connector 259">
              <a:extLst>
                <a:ext uri="{FF2B5EF4-FFF2-40B4-BE49-F238E27FC236}">
                  <a16:creationId xmlns:a16="http://schemas.microsoft.com/office/drawing/2014/main" id="{8C615253-8FD8-C347-9EAB-9A57486BFFB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663694" y="2293717"/>
              <a:ext cx="3726112" cy="2091470"/>
            </a:xfrm>
            <a:prstGeom prst="straightConnector1">
              <a:avLst/>
            </a:prstGeom>
            <a:ln>
              <a:solidFill>
                <a:srgbClr val="0000A8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32" name="Right Arrow 1031">
            <a:extLst>
              <a:ext uri="{FF2B5EF4-FFF2-40B4-BE49-F238E27FC236}">
                <a16:creationId xmlns:a16="http://schemas.microsoft.com/office/drawing/2014/main" id="{48701230-5EB3-4E4B-BEE9-CAD81136ECFC}"/>
              </a:ext>
            </a:extLst>
          </p:cNvPr>
          <p:cNvSpPr/>
          <p:nvPr/>
        </p:nvSpPr>
        <p:spPr>
          <a:xfrm rot="5400000">
            <a:off x="4399933" y="2561304"/>
            <a:ext cx="639100" cy="157317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7" name="Right Arrow 266">
            <a:extLst>
              <a:ext uri="{FF2B5EF4-FFF2-40B4-BE49-F238E27FC236}">
                <a16:creationId xmlns:a16="http://schemas.microsoft.com/office/drawing/2014/main" id="{39C7E016-9840-8340-9D5C-7C9BC5953296}"/>
              </a:ext>
            </a:extLst>
          </p:cNvPr>
          <p:cNvSpPr/>
          <p:nvPr/>
        </p:nvSpPr>
        <p:spPr>
          <a:xfrm rot="16200000">
            <a:off x="4395017" y="3470788"/>
            <a:ext cx="639100" cy="157317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8" name="Right Arrow 267">
            <a:extLst>
              <a:ext uri="{FF2B5EF4-FFF2-40B4-BE49-F238E27FC236}">
                <a16:creationId xmlns:a16="http://schemas.microsoft.com/office/drawing/2014/main" id="{0E4D6E8C-7EAB-9E44-AEFC-4FA875BCA32C}"/>
              </a:ext>
            </a:extLst>
          </p:cNvPr>
          <p:cNvSpPr/>
          <p:nvPr/>
        </p:nvSpPr>
        <p:spPr>
          <a:xfrm rot="5400000">
            <a:off x="6302474" y="2546557"/>
            <a:ext cx="639100" cy="157317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9" name="Right Arrow 268">
            <a:extLst>
              <a:ext uri="{FF2B5EF4-FFF2-40B4-BE49-F238E27FC236}">
                <a16:creationId xmlns:a16="http://schemas.microsoft.com/office/drawing/2014/main" id="{F17D421F-D0A1-B94A-8B49-27953D5C8366}"/>
              </a:ext>
            </a:extLst>
          </p:cNvPr>
          <p:cNvSpPr/>
          <p:nvPr/>
        </p:nvSpPr>
        <p:spPr>
          <a:xfrm rot="16200000">
            <a:off x="6297558" y="3456041"/>
            <a:ext cx="639100" cy="157317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0" name="Right Arrow 269">
            <a:extLst>
              <a:ext uri="{FF2B5EF4-FFF2-40B4-BE49-F238E27FC236}">
                <a16:creationId xmlns:a16="http://schemas.microsoft.com/office/drawing/2014/main" id="{C0BFDAF2-0356-354B-8B44-188593FB5A37}"/>
              </a:ext>
            </a:extLst>
          </p:cNvPr>
          <p:cNvSpPr/>
          <p:nvPr/>
        </p:nvSpPr>
        <p:spPr>
          <a:xfrm rot="5400000">
            <a:off x="4370435" y="4458934"/>
            <a:ext cx="639100" cy="157317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1" name="Right Arrow 270">
            <a:extLst>
              <a:ext uri="{FF2B5EF4-FFF2-40B4-BE49-F238E27FC236}">
                <a16:creationId xmlns:a16="http://schemas.microsoft.com/office/drawing/2014/main" id="{112F6083-F42A-6740-A147-C25BA92606DD}"/>
              </a:ext>
            </a:extLst>
          </p:cNvPr>
          <p:cNvSpPr/>
          <p:nvPr/>
        </p:nvSpPr>
        <p:spPr>
          <a:xfrm rot="16200000">
            <a:off x="4365519" y="5368418"/>
            <a:ext cx="639100" cy="157317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2" name="Right Arrow 271">
            <a:extLst>
              <a:ext uri="{FF2B5EF4-FFF2-40B4-BE49-F238E27FC236}">
                <a16:creationId xmlns:a16="http://schemas.microsoft.com/office/drawing/2014/main" id="{D340F2D5-4C4A-D441-99F4-FD489A89E6ED}"/>
              </a:ext>
            </a:extLst>
          </p:cNvPr>
          <p:cNvSpPr/>
          <p:nvPr/>
        </p:nvSpPr>
        <p:spPr>
          <a:xfrm rot="5400000">
            <a:off x="6312308" y="4454022"/>
            <a:ext cx="639100" cy="157317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3" name="Right Arrow 272">
            <a:extLst>
              <a:ext uri="{FF2B5EF4-FFF2-40B4-BE49-F238E27FC236}">
                <a16:creationId xmlns:a16="http://schemas.microsoft.com/office/drawing/2014/main" id="{487BF544-1248-5D4C-B9E4-2B3ACA80EA1C}"/>
              </a:ext>
            </a:extLst>
          </p:cNvPr>
          <p:cNvSpPr/>
          <p:nvPr/>
        </p:nvSpPr>
        <p:spPr>
          <a:xfrm rot="16200000">
            <a:off x="6307392" y="5363506"/>
            <a:ext cx="639100" cy="157317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4" name="Right Arrow 273">
            <a:extLst>
              <a:ext uri="{FF2B5EF4-FFF2-40B4-BE49-F238E27FC236}">
                <a16:creationId xmlns:a16="http://schemas.microsoft.com/office/drawing/2014/main" id="{0DF6A182-C1F7-C14D-900B-3242DA6B4D96}"/>
              </a:ext>
            </a:extLst>
          </p:cNvPr>
          <p:cNvSpPr/>
          <p:nvPr/>
        </p:nvSpPr>
        <p:spPr>
          <a:xfrm rot="5400000">
            <a:off x="8254181" y="4449110"/>
            <a:ext cx="639100" cy="157317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5" name="Right Arrow 274">
            <a:extLst>
              <a:ext uri="{FF2B5EF4-FFF2-40B4-BE49-F238E27FC236}">
                <a16:creationId xmlns:a16="http://schemas.microsoft.com/office/drawing/2014/main" id="{EEAD3E84-70CC-2A46-87CC-F69A6D50ED35}"/>
              </a:ext>
            </a:extLst>
          </p:cNvPr>
          <p:cNvSpPr/>
          <p:nvPr/>
        </p:nvSpPr>
        <p:spPr>
          <a:xfrm rot="16200000">
            <a:off x="8249265" y="5358594"/>
            <a:ext cx="639100" cy="157317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9" name="Right Arrow 278">
            <a:extLst>
              <a:ext uri="{FF2B5EF4-FFF2-40B4-BE49-F238E27FC236}">
                <a16:creationId xmlns:a16="http://schemas.microsoft.com/office/drawing/2014/main" id="{A7B19411-E5F9-AC49-9C67-23093CF98D95}"/>
              </a:ext>
            </a:extLst>
          </p:cNvPr>
          <p:cNvSpPr/>
          <p:nvPr/>
        </p:nvSpPr>
        <p:spPr>
          <a:xfrm rot="10800000">
            <a:off x="7582395" y="5829665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0" name="Right Arrow 279">
            <a:extLst>
              <a:ext uri="{FF2B5EF4-FFF2-40B4-BE49-F238E27FC236}">
                <a16:creationId xmlns:a16="http://schemas.microsoft.com/office/drawing/2014/main" id="{19CD2293-67D5-3048-9FAC-78E0AEE8C310}"/>
              </a:ext>
            </a:extLst>
          </p:cNvPr>
          <p:cNvSpPr/>
          <p:nvPr/>
        </p:nvSpPr>
        <p:spPr>
          <a:xfrm>
            <a:off x="6819704" y="5834582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3" name="Group 282">
            <a:extLst>
              <a:ext uri="{FF2B5EF4-FFF2-40B4-BE49-F238E27FC236}">
                <a16:creationId xmlns:a16="http://schemas.microsoft.com/office/drawing/2014/main" id="{A665C0C8-7FDD-0A42-80A3-CC602804C042}"/>
              </a:ext>
            </a:extLst>
          </p:cNvPr>
          <p:cNvGrpSpPr/>
          <p:nvPr/>
        </p:nvGrpSpPr>
        <p:grpSpPr>
          <a:xfrm>
            <a:off x="4336458" y="3833790"/>
            <a:ext cx="4395351" cy="404576"/>
            <a:chOff x="4333785" y="5772213"/>
            <a:chExt cx="4395351" cy="404576"/>
          </a:xfrm>
        </p:grpSpPr>
        <p:grpSp>
          <p:nvGrpSpPr>
            <p:cNvPr id="284" name="Group 283">
              <a:extLst>
                <a:ext uri="{FF2B5EF4-FFF2-40B4-BE49-F238E27FC236}">
                  <a16:creationId xmlns:a16="http://schemas.microsoft.com/office/drawing/2014/main" id="{4C02DC92-2A83-AC4D-B9F0-2BCDE917BDBC}"/>
                </a:ext>
              </a:extLst>
            </p:cNvPr>
            <p:cNvGrpSpPr/>
            <p:nvPr/>
          </p:nvGrpSpPr>
          <p:grpSpPr>
            <a:xfrm>
              <a:off x="4333785" y="5772213"/>
              <a:ext cx="531821" cy="369069"/>
              <a:chOff x="1348328" y="2475647"/>
              <a:chExt cx="603916" cy="419100"/>
            </a:xfrm>
          </p:grpSpPr>
          <p:grpSp>
            <p:nvGrpSpPr>
              <p:cNvPr id="305" name="Group 304">
                <a:extLst>
                  <a:ext uri="{FF2B5EF4-FFF2-40B4-BE49-F238E27FC236}">
                    <a16:creationId xmlns:a16="http://schemas.microsoft.com/office/drawing/2014/main" id="{F01EB862-010E-A34F-8D39-25BC2BED2A63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309" name="Oval 5">
                  <a:extLst>
                    <a:ext uri="{FF2B5EF4-FFF2-40B4-BE49-F238E27FC236}">
                      <a16:creationId xmlns:a16="http://schemas.microsoft.com/office/drawing/2014/main" id="{C2A61603-05BC-1E4D-99AA-0AB1CC49473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10" name="Line 6">
                  <a:extLst>
                    <a:ext uri="{FF2B5EF4-FFF2-40B4-BE49-F238E27FC236}">
                      <a16:creationId xmlns:a16="http://schemas.microsoft.com/office/drawing/2014/main" id="{7043DA0E-702D-CD4E-BA28-9341275851D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11" name="Line 7">
                  <a:extLst>
                    <a:ext uri="{FF2B5EF4-FFF2-40B4-BE49-F238E27FC236}">
                      <a16:creationId xmlns:a16="http://schemas.microsoft.com/office/drawing/2014/main" id="{CE93F761-782C-C640-B2B6-8CA7492B28B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12" name="Rectangle 8">
                  <a:extLst>
                    <a:ext uri="{FF2B5EF4-FFF2-40B4-BE49-F238E27FC236}">
                      <a16:creationId xmlns:a16="http://schemas.microsoft.com/office/drawing/2014/main" id="{723858D6-68CF-1C4E-A28B-A9FF5D728F2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13" name="Oval 9">
                  <a:extLst>
                    <a:ext uri="{FF2B5EF4-FFF2-40B4-BE49-F238E27FC236}">
                      <a16:creationId xmlns:a16="http://schemas.microsoft.com/office/drawing/2014/main" id="{70A7292E-FC97-924B-9010-8079BEC6219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306" name="Group 44">
                <a:extLst>
                  <a:ext uri="{FF2B5EF4-FFF2-40B4-BE49-F238E27FC236}">
                    <a16:creationId xmlns:a16="http://schemas.microsoft.com/office/drawing/2014/main" id="{DA3B2173-D171-E340-B704-06A3FE481C7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475647"/>
                <a:ext cx="355165" cy="419100"/>
                <a:chOff x="2944" y="2405"/>
                <a:chExt cx="227" cy="264"/>
              </a:xfrm>
            </p:grpSpPr>
            <p:sp>
              <p:nvSpPr>
                <p:cNvPr id="307" name="Rectangle 45">
                  <a:extLst>
                    <a:ext uri="{FF2B5EF4-FFF2-40B4-BE49-F238E27FC236}">
                      <a16:creationId xmlns:a16="http://schemas.microsoft.com/office/drawing/2014/main" id="{A7CA85B6-08AA-4840-AE2B-A3321A49B6F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08" name="Text Box 46">
                  <a:extLst>
                    <a:ext uri="{FF2B5EF4-FFF2-40B4-BE49-F238E27FC236}">
                      <a16:creationId xmlns:a16="http://schemas.microsoft.com/office/drawing/2014/main" id="{68812F5E-7A92-7B45-BBDE-2068A3A134D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0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d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285" name="Group 284">
              <a:extLst>
                <a:ext uri="{FF2B5EF4-FFF2-40B4-BE49-F238E27FC236}">
                  <a16:creationId xmlns:a16="http://schemas.microsoft.com/office/drawing/2014/main" id="{5E3B07EB-D89E-C542-85F0-D68A3698AEC4}"/>
                </a:ext>
              </a:extLst>
            </p:cNvPr>
            <p:cNvGrpSpPr/>
            <p:nvPr/>
          </p:nvGrpSpPr>
          <p:grpSpPr>
            <a:xfrm>
              <a:off x="6263949" y="5807720"/>
              <a:ext cx="531821" cy="369069"/>
              <a:chOff x="1348328" y="2507397"/>
              <a:chExt cx="603916" cy="419100"/>
            </a:xfrm>
          </p:grpSpPr>
          <p:grpSp>
            <p:nvGrpSpPr>
              <p:cNvPr id="296" name="Group 295">
                <a:extLst>
                  <a:ext uri="{FF2B5EF4-FFF2-40B4-BE49-F238E27FC236}">
                    <a16:creationId xmlns:a16="http://schemas.microsoft.com/office/drawing/2014/main" id="{CE2D511A-9878-0E42-B4E3-97548A8A67A3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300" name="Oval 5">
                  <a:extLst>
                    <a:ext uri="{FF2B5EF4-FFF2-40B4-BE49-F238E27FC236}">
                      <a16:creationId xmlns:a16="http://schemas.microsoft.com/office/drawing/2014/main" id="{C66E96DA-F1B1-9A41-8B0D-2F21B3B7ACB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01" name="Line 6">
                  <a:extLst>
                    <a:ext uri="{FF2B5EF4-FFF2-40B4-BE49-F238E27FC236}">
                      <a16:creationId xmlns:a16="http://schemas.microsoft.com/office/drawing/2014/main" id="{A2387D1F-7EF0-9443-8128-6FF284EC9AF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02" name="Line 7">
                  <a:extLst>
                    <a:ext uri="{FF2B5EF4-FFF2-40B4-BE49-F238E27FC236}">
                      <a16:creationId xmlns:a16="http://schemas.microsoft.com/office/drawing/2014/main" id="{4B183F70-EB28-A94F-BF31-54B939F6B75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03" name="Rectangle 8">
                  <a:extLst>
                    <a:ext uri="{FF2B5EF4-FFF2-40B4-BE49-F238E27FC236}">
                      <a16:creationId xmlns:a16="http://schemas.microsoft.com/office/drawing/2014/main" id="{84BE29FD-A805-D348-99C3-8D3C650618E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04" name="Oval 9">
                  <a:extLst>
                    <a:ext uri="{FF2B5EF4-FFF2-40B4-BE49-F238E27FC236}">
                      <a16:creationId xmlns:a16="http://schemas.microsoft.com/office/drawing/2014/main" id="{BF5D685A-16D6-5B40-9EEF-970D3CDCE37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97" name="Group 44">
                <a:extLst>
                  <a:ext uri="{FF2B5EF4-FFF2-40B4-BE49-F238E27FC236}">
                    <a16:creationId xmlns:a16="http://schemas.microsoft.com/office/drawing/2014/main" id="{058B095B-B9C0-F84A-B78C-FE9DCA729C7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507397"/>
                <a:ext cx="355165" cy="419100"/>
                <a:chOff x="2944" y="2425"/>
                <a:chExt cx="227" cy="264"/>
              </a:xfrm>
            </p:grpSpPr>
            <p:sp>
              <p:nvSpPr>
                <p:cNvPr id="298" name="Rectangle 45">
                  <a:extLst>
                    <a:ext uri="{FF2B5EF4-FFF2-40B4-BE49-F238E27FC236}">
                      <a16:creationId xmlns:a16="http://schemas.microsoft.com/office/drawing/2014/main" id="{7FBA9119-2A14-E84A-A39B-55E9D6AE939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9" name="Text Box 46">
                  <a:extLst>
                    <a:ext uri="{FF2B5EF4-FFF2-40B4-BE49-F238E27FC236}">
                      <a16:creationId xmlns:a16="http://schemas.microsoft.com/office/drawing/2014/main" id="{2944FA12-D5D2-E241-A9FC-D4A85A350D0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2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e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286" name="Group 285">
              <a:extLst>
                <a:ext uri="{FF2B5EF4-FFF2-40B4-BE49-F238E27FC236}">
                  <a16:creationId xmlns:a16="http://schemas.microsoft.com/office/drawing/2014/main" id="{B9D4EE61-1CC1-6D4C-822D-300C73469B48}"/>
                </a:ext>
              </a:extLst>
            </p:cNvPr>
            <p:cNvGrpSpPr/>
            <p:nvPr/>
          </p:nvGrpSpPr>
          <p:grpSpPr>
            <a:xfrm>
              <a:off x="8197315" y="5805271"/>
              <a:ext cx="531821" cy="369069"/>
              <a:chOff x="1348328" y="2507397"/>
              <a:chExt cx="603916" cy="419100"/>
            </a:xfrm>
          </p:grpSpPr>
          <p:grpSp>
            <p:nvGrpSpPr>
              <p:cNvPr id="287" name="Group 286">
                <a:extLst>
                  <a:ext uri="{FF2B5EF4-FFF2-40B4-BE49-F238E27FC236}">
                    <a16:creationId xmlns:a16="http://schemas.microsoft.com/office/drawing/2014/main" id="{75D4F492-E56A-6541-9F9D-1D85B09999F3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291" name="Oval 5">
                  <a:extLst>
                    <a:ext uri="{FF2B5EF4-FFF2-40B4-BE49-F238E27FC236}">
                      <a16:creationId xmlns:a16="http://schemas.microsoft.com/office/drawing/2014/main" id="{190A087A-A659-3E4D-B4FE-1EA13D56BE4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2" name="Line 6">
                  <a:extLst>
                    <a:ext uri="{FF2B5EF4-FFF2-40B4-BE49-F238E27FC236}">
                      <a16:creationId xmlns:a16="http://schemas.microsoft.com/office/drawing/2014/main" id="{E7E9FE4A-5449-D244-A5A8-DEB5E1D8494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3" name="Line 7">
                  <a:extLst>
                    <a:ext uri="{FF2B5EF4-FFF2-40B4-BE49-F238E27FC236}">
                      <a16:creationId xmlns:a16="http://schemas.microsoft.com/office/drawing/2014/main" id="{8C243F83-93B5-2C49-9D61-2E8E8652A48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4" name="Rectangle 8">
                  <a:extLst>
                    <a:ext uri="{FF2B5EF4-FFF2-40B4-BE49-F238E27FC236}">
                      <a16:creationId xmlns:a16="http://schemas.microsoft.com/office/drawing/2014/main" id="{B0B61A2E-99AA-324F-8224-CB0B3B44042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5" name="Oval 9">
                  <a:extLst>
                    <a:ext uri="{FF2B5EF4-FFF2-40B4-BE49-F238E27FC236}">
                      <a16:creationId xmlns:a16="http://schemas.microsoft.com/office/drawing/2014/main" id="{2F485C77-8179-0B4E-B93A-E5C91296B44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88" name="Group 44">
                <a:extLst>
                  <a:ext uri="{FF2B5EF4-FFF2-40B4-BE49-F238E27FC236}">
                    <a16:creationId xmlns:a16="http://schemas.microsoft.com/office/drawing/2014/main" id="{0826EA6F-730D-8C47-8DDA-2C65DD6716B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92372" y="2507397"/>
                <a:ext cx="283194" cy="419100"/>
                <a:chOff x="2967" y="2425"/>
                <a:chExt cx="181" cy="264"/>
              </a:xfrm>
            </p:grpSpPr>
            <p:sp>
              <p:nvSpPr>
                <p:cNvPr id="289" name="Rectangle 45">
                  <a:extLst>
                    <a:ext uri="{FF2B5EF4-FFF2-40B4-BE49-F238E27FC236}">
                      <a16:creationId xmlns:a16="http://schemas.microsoft.com/office/drawing/2014/main" id="{C3E85E15-4F40-FF40-89C4-0E851470FA4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0" name="Text Box 46">
                  <a:extLst>
                    <a:ext uri="{FF2B5EF4-FFF2-40B4-BE49-F238E27FC236}">
                      <a16:creationId xmlns:a16="http://schemas.microsoft.com/office/drawing/2014/main" id="{1905E332-CD71-E748-AE06-2A274A0D7B1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67" y="2425"/>
                  <a:ext cx="181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f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</p:grpSp>
      <p:grpSp>
        <p:nvGrpSpPr>
          <p:cNvPr id="314" name="Group 313">
            <a:extLst>
              <a:ext uri="{FF2B5EF4-FFF2-40B4-BE49-F238E27FC236}">
                <a16:creationId xmlns:a16="http://schemas.microsoft.com/office/drawing/2014/main" id="{917871C2-1731-FE43-944D-6364CCE85DA9}"/>
              </a:ext>
            </a:extLst>
          </p:cNvPr>
          <p:cNvGrpSpPr/>
          <p:nvPr/>
        </p:nvGrpSpPr>
        <p:grpSpPr>
          <a:xfrm>
            <a:off x="4333785" y="1906063"/>
            <a:ext cx="4395351" cy="404576"/>
            <a:chOff x="4333785" y="5772213"/>
            <a:chExt cx="4395351" cy="404576"/>
          </a:xfrm>
        </p:grpSpPr>
        <p:grpSp>
          <p:nvGrpSpPr>
            <p:cNvPr id="315" name="Group 314">
              <a:extLst>
                <a:ext uri="{FF2B5EF4-FFF2-40B4-BE49-F238E27FC236}">
                  <a16:creationId xmlns:a16="http://schemas.microsoft.com/office/drawing/2014/main" id="{68E7B419-D4D3-3A4B-86E1-D40C76B2BB2C}"/>
                </a:ext>
              </a:extLst>
            </p:cNvPr>
            <p:cNvGrpSpPr/>
            <p:nvPr/>
          </p:nvGrpSpPr>
          <p:grpSpPr>
            <a:xfrm>
              <a:off x="4333785" y="5772213"/>
              <a:ext cx="531821" cy="369069"/>
              <a:chOff x="1348328" y="2475647"/>
              <a:chExt cx="603916" cy="419100"/>
            </a:xfrm>
          </p:grpSpPr>
          <p:grpSp>
            <p:nvGrpSpPr>
              <p:cNvPr id="336" name="Group 335">
                <a:extLst>
                  <a:ext uri="{FF2B5EF4-FFF2-40B4-BE49-F238E27FC236}">
                    <a16:creationId xmlns:a16="http://schemas.microsoft.com/office/drawing/2014/main" id="{93705575-DDBD-3D44-B843-C77E28CEAAD2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340" name="Oval 5">
                  <a:extLst>
                    <a:ext uri="{FF2B5EF4-FFF2-40B4-BE49-F238E27FC236}">
                      <a16:creationId xmlns:a16="http://schemas.microsoft.com/office/drawing/2014/main" id="{AF888CEF-6837-CD45-809F-91550C92C80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41" name="Line 6">
                  <a:extLst>
                    <a:ext uri="{FF2B5EF4-FFF2-40B4-BE49-F238E27FC236}">
                      <a16:creationId xmlns:a16="http://schemas.microsoft.com/office/drawing/2014/main" id="{4535759C-A65E-D84B-9508-03E1DC0B824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42" name="Line 7">
                  <a:extLst>
                    <a:ext uri="{FF2B5EF4-FFF2-40B4-BE49-F238E27FC236}">
                      <a16:creationId xmlns:a16="http://schemas.microsoft.com/office/drawing/2014/main" id="{FFA7BAB7-E53C-EC41-ACE7-66FCD86296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43" name="Rectangle 8">
                  <a:extLst>
                    <a:ext uri="{FF2B5EF4-FFF2-40B4-BE49-F238E27FC236}">
                      <a16:creationId xmlns:a16="http://schemas.microsoft.com/office/drawing/2014/main" id="{69E05203-3EC0-6447-8988-D4F7C2150FA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44" name="Oval 9">
                  <a:extLst>
                    <a:ext uri="{FF2B5EF4-FFF2-40B4-BE49-F238E27FC236}">
                      <a16:creationId xmlns:a16="http://schemas.microsoft.com/office/drawing/2014/main" id="{D9043B05-A159-7D41-90D4-718D621EA02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337" name="Group 44">
                <a:extLst>
                  <a:ext uri="{FF2B5EF4-FFF2-40B4-BE49-F238E27FC236}">
                    <a16:creationId xmlns:a16="http://schemas.microsoft.com/office/drawing/2014/main" id="{230264F8-C92F-C344-8341-A92C3D105F2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475647"/>
                <a:ext cx="355165" cy="419100"/>
                <a:chOff x="2944" y="2405"/>
                <a:chExt cx="227" cy="264"/>
              </a:xfrm>
            </p:grpSpPr>
            <p:sp>
              <p:nvSpPr>
                <p:cNvPr id="338" name="Rectangle 45">
                  <a:extLst>
                    <a:ext uri="{FF2B5EF4-FFF2-40B4-BE49-F238E27FC236}">
                      <a16:creationId xmlns:a16="http://schemas.microsoft.com/office/drawing/2014/main" id="{F2B81453-DE5E-984D-B97A-6884B0BDD35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9" name="Text Box 46">
                  <a:extLst>
                    <a:ext uri="{FF2B5EF4-FFF2-40B4-BE49-F238E27FC236}">
                      <a16:creationId xmlns:a16="http://schemas.microsoft.com/office/drawing/2014/main" id="{35E945F9-D699-744B-ACB7-587B2AA668D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0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a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316" name="Group 315">
              <a:extLst>
                <a:ext uri="{FF2B5EF4-FFF2-40B4-BE49-F238E27FC236}">
                  <a16:creationId xmlns:a16="http://schemas.microsoft.com/office/drawing/2014/main" id="{1CE7BA36-0E22-4F41-B503-121F0E8FF751}"/>
                </a:ext>
              </a:extLst>
            </p:cNvPr>
            <p:cNvGrpSpPr/>
            <p:nvPr/>
          </p:nvGrpSpPr>
          <p:grpSpPr>
            <a:xfrm>
              <a:off x="6263949" y="5807720"/>
              <a:ext cx="531821" cy="369069"/>
              <a:chOff x="1348328" y="2507397"/>
              <a:chExt cx="603916" cy="419100"/>
            </a:xfrm>
          </p:grpSpPr>
          <p:grpSp>
            <p:nvGrpSpPr>
              <p:cNvPr id="327" name="Group 326">
                <a:extLst>
                  <a:ext uri="{FF2B5EF4-FFF2-40B4-BE49-F238E27FC236}">
                    <a16:creationId xmlns:a16="http://schemas.microsoft.com/office/drawing/2014/main" id="{ABA31A37-F3CD-1746-9C86-0557D36C5404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331" name="Oval 5">
                  <a:extLst>
                    <a:ext uri="{FF2B5EF4-FFF2-40B4-BE49-F238E27FC236}">
                      <a16:creationId xmlns:a16="http://schemas.microsoft.com/office/drawing/2014/main" id="{39C9919B-E459-6946-BAB3-A266303D27E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2" name="Line 6">
                  <a:extLst>
                    <a:ext uri="{FF2B5EF4-FFF2-40B4-BE49-F238E27FC236}">
                      <a16:creationId xmlns:a16="http://schemas.microsoft.com/office/drawing/2014/main" id="{61A62C09-3017-A541-9429-460C1A7F6B5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3" name="Line 7">
                  <a:extLst>
                    <a:ext uri="{FF2B5EF4-FFF2-40B4-BE49-F238E27FC236}">
                      <a16:creationId xmlns:a16="http://schemas.microsoft.com/office/drawing/2014/main" id="{86063EB7-D2C3-3447-B2FD-57FC1E74D3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4" name="Rectangle 8">
                  <a:extLst>
                    <a:ext uri="{FF2B5EF4-FFF2-40B4-BE49-F238E27FC236}">
                      <a16:creationId xmlns:a16="http://schemas.microsoft.com/office/drawing/2014/main" id="{BD5BCC42-3550-DF4A-BB55-F643AEBFD9A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5" name="Oval 9">
                  <a:extLst>
                    <a:ext uri="{FF2B5EF4-FFF2-40B4-BE49-F238E27FC236}">
                      <a16:creationId xmlns:a16="http://schemas.microsoft.com/office/drawing/2014/main" id="{74611398-E647-494F-A7BD-186BB5CB545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328" name="Group 44">
                <a:extLst>
                  <a:ext uri="{FF2B5EF4-FFF2-40B4-BE49-F238E27FC236}">
                    <a16:creationId xmlns:a16="http://schemas.microsoft.com/office/drawing/2014/main" id="{B57BC638-F090-114B-B8BF-7E2F4A6CC8F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507397"/>
                <a:ext cx="355165" cy="419100"/>
                <a:chOff x="2944" y="2425"/>
                <a:chExt cx="227" cy="264"/>
              </a:xfrm>
            </p:grpSpPr>
            <p:sp>
              <p:nvSpPr>
                <p:cNvPr id="329" name="Rectangle 45">
                  <a:extLst>
                    <a:ext uri="{FF2B5EF4-FFF2-40B4-BE49-F238E27FC236}">
                      <a16:creationId xmlns:a16="http://schemas.microsoft.com/office/drawing/2014/main" id="{0F91A427-A1B7-A54C-8320-A92F425DFC7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0" name="Text Box 46">
                  <a:extLst>
                    <a:ext uri="{FF2B5EF4-FFF2-40B4-BE49-F238E27FC236}">
                      <a16:creationId xmlns:a16="http://schemas.microsoft.com/office/drawing/2014/main" id="{E600E15A-04DE-4F44-AD3B-D284039393A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2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b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317" name="Group 316">
              <a:extLst>
                <a:ext uri="{FF2B5EF4-FFF2-40B4-BE49-F238E27FC236}">
                  <a16:creationId xmlns:a16="http://schemas.microsoft.com/office/drawing/2014/main" id="{2EB87748-B820-0349-A8AC-FE8BBD55B257}"/>
                </a:ext>
              </a:extLst>
            </p:cNvPr>
            <p:cNvGrpSpPr/>
            <p:nvPr/>
          </p:nvGrpSpPr>
          <p:grpSpPr>
            <a:xfrm>
              <a:off x="8197315" y="5805271"/>
              <a:ext cx="531821" cy="369069"/>
              <a:chOff x="1348328" y="2507397"/>
              <a:chExt cx="603916" cy="419100"/>
            </a:xfrm>
          </p:grpSpPr>
          <p:grpSp>
            <p:nvGrpSpPr>
              <p:cNvPr id="318" name="Group 317">
                <a:extLst>
                  <a:ext uri="{FF2B5EF4-FFF2-40B4-BE49-F238E27FC236}">
                    <a16:creationId xmlns:a16="http://schemas.microsoft.com/office/drawing/2014/main" id="{EB6E4C7D-CDAA-7F47-A797-1E5FB2A80494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322" name="Oval 5">
                  <a:extLst>
                    <a:ext uri="{FF2B5EF4-FFF2-40B4-BE49-F238E27FC236}">
                      <a16:creationId xmlns:a16="http://schemas.microsoft.com/office/drawing/2014/main" id="{F9943B67-FB21-3647-869F-669BE6A721C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23" name="Line 6">
                  <a:extLst>
                    <a:ext uri="{FF2B5EF4-FFF2-40B4-BE49-F238E27FC236}">
                      <a16:creationId xmlns:a16="http://schemas.microsoft.com/office/drawing/2014/main" id="{57CCD935-17C4-B04B-B482-9A946E848EC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24" name="Line 7">
                  <a:extLst>
                    <a:ext uri="{FF2B5EF4-FFF2-40B4-BE49-F238E27FC236}">
                      <a16:creationId xmlns:a16="http://schemas.microsoft.com/office/drawing/2014/main" id="{2FE8EAFF-CC53-364C-974F-2F913B960D6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25" name="Rectangle 8">
                  <a:extLst>
                    <a:ext uri="{FF2B5EF4-FFF2-40B4-BE49-F238E27FC236}">
                      <a16:creationId xmlns:a16="http://schemas.microsoft.com/office/drawing/2014/main" id="{B25B691E-9E1D-1E4F-9419-9156013814C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26" name="Oval 9">
                  <a:extLst>
                    <a:ext uri="{FF2B5EF4-FFF2-40B4-BE49-F238E27FC236}">
                      <a16:creationId xmlns:a16="http://schemas.microsoft.com/office/drawing/2014/main" id="{9CB3B73F-9E39-EC4E-83F7-FBE10697408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319" name="Group 44">
                <a:extLst>
                  <a:ext uri="{FF2B5EF4-FFF2-40B4-BE49-F238E27FC236}">
                    <a16:creationId xmlns:a16="http://schemas.microsoft.com/office/drawing/2014/main" id="{0F42679C-ED56-BC45-8C82-597609DBD4D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64202" y="2507397"/>
                <a:ext cx="341084" cy="419100"/>
                <a:chOff x="2949" y="2425"/>
                <a:chExt cx="218" cy="264"/>
              </a:xfrm>
            </p:grpSpPr>
            <p:sp>
              <p:nvSpPr>
                <p:cNvPr id="320" name="Rectangle 45">
                  <a:extLst>
                    <a:ext uri="{FF2B5EF4-FFF2-40B4-BE49-F238E27FC236}">
                      <a16:creationId xmlns:a16="http://schemas.microsoft.com/office/drawing/2014/main" id="{CF557465-1C6C-1245-9762-D6D2D9F891F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21" name="Text Box 46">
                  <a:extLst>
                    <a:ext uri="{FF2B5EF4-FFF2-40B4-BE49-F238E27FC236}">
                      <a16:creationId xmlns:a16="http://schemas.microsoft.com/office/drawing/2014/main" id="{CEEF1658-9381-E84D-81A0-1A501484FB8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9" y="2425"/>
                  <a:ext cx="218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c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</p:grpSp>
      <p:sp>
        <p:nvSpPr>
          <p:cNvPr id="346" name="Right Arrow 345">
            <a:extLst>
              <a:ext uri="{FF2B5EF4-FFF2-40B4-BE49-F238E27FC236}">
                <a16:creationId xmlns:a16="http://schemas.microsoft.com/office/drawing/2014/main" id="{042BFE25-0F60-794A-B634-E33D42BAAD21}"/>
              </a:ext>
            </a:extLst>
          </p:cNvPr>
          <p:cNvSpPr/>
          <p:nvPr/>
        </p:nvSpPr>
        <p:spPr>
          <a:xfrm rot="10800000">
            <a:off x="5660017" y="5843033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7" name="Right Arrow 346">
            <a:extLst>
              <a:ext uri="{FF2B5EF4-FFF2-40B4-BE49-F238E27FC236}">
                <a16:creationId xmlns:a16="http://schemas.microsoft.com/office/drawing/2014/main" id="{E9AE3BA5-DCA8-5D4F-A6D6-75EF46834F58}"/>
              </a:ext>
            </a:extLst>
          </p:cNvPr>
          <p:cNvSpPr/>
          <p:nvPr/>
        </p:nvSpPr>
        <p:spPr>
          <a:xfrm>
            <a:off x="4897326" y="5847950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8" name="Right Arrow 347">
            <a:extLst>
              <a:ext uri="{FF2B5EF4-FFF2-40B4-BE49-F238E27FC236}">
                <a16:creationId xmlns:a16="http://schemas.microsoft.com/office/drawing/2014/main" id="{80E704B5-3D0B-2A41-AF24-0F438DFF3159}"/>
              </a:ext>
            </a:extLst>
          </p:cNvPr>
          <p:cNvSpPr/>
          <p:nvPr/>
        </p:nvSpPr>
        <p:spPr>
          <a:xfrm rot="10800000">
            <a:off x="5651998" y="3904611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9" name="Right Arrow 348">
            <a:extLst>
              <a:ext uri="{FF2B5EF4-FFF2-40B4-BE49-F238E27FC236}">
                <a16:creationId xmlns:a16="http://schemas.microsoft.com/office/drawing/2014/main" id="{D96C2F6A-C449-3E42-9B4A-5B9F8178C165}"/>
              </a:ext>
            </a:extLst>
          </p:cNvPr>
          <p:cNvSpPr/>
          <p:nvPr/>
        </p:nvSpPr>
        <p:spPr>
          <a:xfrm>
            <a:off x="4905348" y="3909528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0" name="Right Arrow 349">
            <a:extLst>
              <a:ext uri="{FF2B5EF4-FFF2-40B4-BE49-F238E27FC236}">
                <a16:creationId xmlns:a16="http://schemas.microsoft.com/office/drawing/2014/main" id="{39F8950B-5EB1-4B4E-A0EF-73943A219C7C}"/>
              </a:ext>
            </a:extLst>
          </p:cNvPr>
          <p:cNvSpPr/>
          <p:nvPr/>
        </p:nvSpPr>
        <p:spPr>
          <a:xfrm rot="10800000">
            <a:off x="5660020" y="1966189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1" name="Right Arrow 350">
            <a:extLst>
              <a:ext uri="{FF2B5EF4-FFF2-40B4-BE49-F238E27FC236}">
                <a16:creationId xmlns:a16="http://schemas.microsoft.com/office/drawing/2014/main" id="{DF406DB6-2900-7C44-9860-A0ADA23E2211}"/>
              </a:ext>
            </a:extLst>
          </p:cNvPr>
          <p:cNvSpPr/>
          <p:nvPr/>
        </p:nvSpPr>
        <p:spPr>
          <a:xfrm>
            <a:off x="4924064" y="1987147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2" name="Right Arrow 351">
            <a:extLst>
              <a:ext uri="{FF2B5EF4-FFF2-40B4-BE49-F238E27FC236}">
                <a16:creationId xmlns:a16="http://schemas.microsoft.com/office/drawing/2014/main" id="{EE34E15B-D663-B047-93CF-9B1CD724C0A5}"/>
              </a:ext>
            </a:extLst>
          </p:cNvPr>
          <p:cNvSpPr/>
          <p:nvPr/>
        </p:nvSpPr>
        <p:spPr>
          <a:xfrm rot="10800000">
            <a:off x="7582399" y="1968862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3" name="Right Arrow 352">
            <a:extLst>
              <a:ext uri="{FF2B5EF4-FFF2-40B4-BE49-F238E27FC236}">
                <a16:creationId xmlns:a16="http://schemas.microsoft.com/office/drawing/2014/main" id="{C5E35028-9133-1F45-82D3-DD70357904CF}"/>
              </a:ext>
            </a:extLst>
          </p:cNvPr>
          <p:cNvSpPr/>
          <p:nvPr/>
        </p:nvSpPr>
        <p:spPr>
          <a:xfrm>
            <a:off x="6819708" y="1973779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4" name="Right Arrow 353">
            <a:extLst>
              <a:ext uri="{FF2B5EF4-FFF2-40B4-BE49-F238E27FC236}">
                <a16:creationId xmlns:a16="http://schemas.microsoft.com/office/drawing/2014/main" id="{F9910D40-9F0B-7C47-BDEC-508FFA6BCFDB}"/>
              </a:ext>
            </a:extLst>
          </p:cNvPr>
          <p:cNvSpPr/>
          <p:nvPr/>
        </p:nvSpPr>
        <p:spPr>
          <a:xfrm rot="10800000">
            <a:off x="7595769" y="3907283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5" name="Right Arrow 354">
            <a:extLst>
              <a:ext uri="{FF2B5EF4-FFF2-40B4-BE49-F238E27FC236}">
                <a16:creationId xmlns:a16="http://schemas.microsoft.com/office/drawing/2014/main" id="{EBB9FB89-D51A-8145-8D43-15C959806E3C}"/>
              </a:ext>
            </a:extLst>
          </p:cNvPr>
          <p:cNvSpPr/>
          <p:nvPr/>
        </p:nvSpPr>
        <p:spPr>
          <a:xfrm>
            <a:off x="6833078" y="3912200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6" name="TextBox 355">
            <a:extLst>
              <a:ext uri="{FF2B5EF4-FFF2-40B4-BE49-F238E27FC236}">
                <a16:creationId xmlns:a16="http://schemas.microsoft.com/office/drawing/2014/main" id="{51404446-23C0-2D44-BCD1-6A216A38E9F1}"/>
              </a:ext>
            </a:extLst>
          </p:cNvPr>
          <p:cNvSpPr txBox="1"/>
          <p:nvPr/>
        </p:nvSpPr>
        <p:spPr>
          <a:xfrm flipH="1">
            <a:off x="435306" y="4375569"/>
            <a:ext cx="2195814" cy="108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90000"/>
              </a:lnSpc>
              <a:buClr>
                <a:srgbClr val="0000A8"/>
              </a:buClr>
              <a:buFont typeface="Wingdings" pitchFamily="2" charset="2"/>
              <a:buChar char="§"/>
            </a:pPr>
            <a:r>
              <a:rPr lang="en-US"/>
              <a:t>All nodes send their local distance vector to their neighbors</a:t>
            </a:r>
          </a:p>
        </p:txBody>
      </p:sp>
    </p:spTree>
    <p:extLst>
      <p:ext uri="{BB962C8B-B14F-4D97-AF65-F5344CB8AC3E}">
        <p14:creationId xmlns:p14="http://schemas.microsoft.com/office/powerpoint/2010/main" val="430187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" dur="500"/>
                                        <p:tgtEl>
                                          <p:spTgt spid="3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500"/>
                            </p:stCondLst>
                            <p:childTnLst>
                              <p:par>
                                <p:cTn id="6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3000"/>
                            </p:stCondLst>
                            <p:childTnLst>
                              <p:par>
                                <p:cTn id="7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3500"/>
                            </p:stCondLst>
                            <p:childTnLst>
                              <p:par>
                                <p:cTn id="7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1" dur="500"/>
                                        <p:tgtEl>
                                          <p:spTgt spid="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4000"/>
                            </p:stCondLst>
                            <p:childTnLst>
                              <p:par>
                                <p:cTn id="8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1" dur="5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2" grpId="0" animBg="1"/>
      <p:bldP spid="267" grpId="0" animBg="1"/>
      <p:bldP spid="268" grpId="0" animBg="1"/>
      <p:bldP spid="269" grpId="0" animBg="1"/>
      <p:bldP spid="270" grpId="0" animBg="1"/>
      <p:bldP spid="271" grpId="0" animBg="1"/>
      <p:bldP spid="272" grpId="0" animBg="1"/>
      <p:bldP spid="273" grpId="0" animBg="1"/>
      <p:bldP spid="274" grpId="0" animBg="1"/>
      <p:bldP spid="275" grpId="0" animBg="1"/>
      <p:bldP spid="279" grpId="0" animBg="1"/>
      <p:bldP spid="280" grpId="0" animBg="1"/>
      <p:bldP spid="346" grpId="0" animBg="1"/>
      <p:bldP spid="347" grpId="0" animBg="1"/>
      <p:bldP spid="348" grpId="0" animBg="1"/>
      <p:bldP spid="349" grpId="0" animBg="1"/>
      <p:bldP spid="350" grpId="0" animBg="1"/>
      <p:bldP spid="351" grpId="0" animBg="1"/>
      <p:bldP spid="352" grpId="0" animBg="1"/>
      <p:bldP spid="353" grpId="0" animBg="1"/>
      <p:bldP spid="354" grpId="0" animBg="1"/>
      <p:bldP spid="355" grpId="0" animBg="1"/>
      <p:bldP spid="35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B9189-7CDF-0741-9858-A79357149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625" y="174028"/>
            <a:ext cx="10515600" cy="894622"/>
          </a:xfrm>
        </p:spPr>
        <p:txBody>
          <a:bodyPr/>
          <a:lstStyle/>
          <a:p>
            <a:r>
              <a:rPr lang="en-US">
                <a:solidFill>
                  <a:srgbClr val="0000A8"/>
                </a:solidFill>
              </a:rPr>
              <a:t>Distance vector example: iteration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B5592DAF-A3B4-9F43-84E1-39575A7F870C}"/>
              </a:ext>
            </a:extLst>
          </p:cNvPr>
          <p:cNvSpPr txBox="1"/>
          <p:nvPr/>
        </p:nvSpPr>
        <p:spPr>
          <a:xfrm flipH="1">
            <a:off x="476445" y="3078991"/>
            <a:ext cx="219581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buClr>
                <a:srgbClr val="0000A8"/>
              </a:buClr>
            </a:pPr>
            <a:r>
              <a:rPr lang="en-US"/>
              <a:t>All nodes:</a:t>
            </a:r>
          </a:p>
          <a:p>
            <a:pPr marL="174625" indent="-174625">
              <a:lnSpc>
                <a:spcPct val="90000"/>
              </a:lnSpc>
              <a:buClr>
                <a:srgbClr val="0000A8"/>
              </a:buClr>
              <a:buFont typeface="Wingdings" pitchFamily="2" charset="2"/>
              <a:buChar char="§"/>
            </a:pPr>
            <a:r>
              <a:rPr lang="en-US"/>
              <a:t>receive distance vectors from neighbors</a:t>
            </a:r>
          </a:p>
          <a:p>
            <a:pPr marL="174625" indent="-174625">
              <a:lnSpc>
                <a:spcPct val="90000"/>
              </a:lnSpc>
              <a:buClr>
                <a:schemeClr val="bg1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US">
                <a:solidFill>
                  <a:schemeClr val="bg1">
                    <a:lumMod val="75000"/>
                  </a:schemeClr>
                </a:solidFill>
              </a:rPr>
              <a:t>compute their new local  distance vector</a:t>
            </a:r>
          </a:p>
          <a:p>
            <a:pPr marL="174625" indent="-174625">
              <a:lnSpc>
                <a:spcPct val="90000"/>
              </a:lnSpc>
              <a:buClr>
                <a:schemeClr val="bg1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US">
                <a:solidFill>
                  <a:schemeClr val="bg1">
                    <a:lumMod val="75000"/>
                  </a:schemeClr>
                </a:solidFill>
              </a:rPr>
              <a:t>send their new local distance vector to neighbors</a:t>
            </a:r>
          </a:p>
        </p:txBody>
      </p:sp>
      <p:grpSp>
        <p:nvGrpSpPr>
          <p:cNvPr id="159" name="Group 158">
            <a:extLst>
              <a:ext uri="{FF2B5EF4-FFF2-40B4-BE49-F238E27FC236}">
                <a16:creationId xmlns:a16="http://schemas.microsoft.com/office/drawing/2014/main" id="{51D9C22B-8B5F-5C4F-B836-7B225BEBAA34}"/>
              </a:ext>
            </a:extLst>
          </p:cNvPr>
          <p:cNvGrpSpPr/>
          <p:nvPr/>
        </p:nvGrpSpPr>
        <p:grpSpPr>
          <a:xfrm>
            <a:off x="584365" y="1859143"/>
            <a:ext cx="736099" cy="1229581"/>
            <a:chOff x="10030307" y="3444875"/>
            <a:chExt cx="736099" cy="1229581"/>
          </a:xfrm>
        </p:grpSpPr>
        <p:sp>
          <p:nvSpPr>
            <p:cNvPr id="160" name="TextBox 159">
              <a:extLst>
                <a:ext uri="{FF2B5EF4-FFF2-40B4-BE49-F238E27FC236}">
                  <a16:creationId xmlns:a16="http://schemas.microsoft.com/office/drawing/2014/main" id="{8B6727C7-2D65-214B-AC24-3FD638275EC1}"/>
                </a:ext>
              </a:extLst>
            </p:cNvPr>
            <p:cNvSpPr txBox="1"/>
            <p:nvPr/>
          </p:nvSpPr>
          <p:spPr>
            <a:xfrm>
              <a:off x="10030307" y="4089681"/>
              <a:ext cx="73609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/>
                <a:t>t=1</a:t>
              </a:r>
            </a:p>
          </p:txBody>
        </p:sp>
        <p:grpSp>
          <p:nvGrpSpPr>
            <p:cNvPr id="161" name="Group 160">
              <a:extLst>
                <a:ext uri="{FF2B5EF4-FFF2-40B4-BE49-F238E27FC236}">
                  <a16:creationId xmlns:a16="http://schemas.microsoft.com/office/drawing/2014/main" id="{7CD0CB56-7686-194E-9336-87E7A7D97331}"/>
                </a:ext>
              </a:extLst>
            </p:cNvPr>
            <p:cNvGrpSpPr/>
            <p:nvPr/>
          </p:nvGrpSpPr>
          <p:grpSpPr>
            <a:xfrm>
              <a:off x="10034588" y="3444875"/>
              <a:ext cx="682627" cy="682625"/>
              <a:chOff x="10034588" y="3444875"/>
              <a:chExt cx="682627" cy="682625"/>
            </a:xfrm>
          </p:grpSpPr>
          <p:sp>
            <p:nvSpPr>
              <p:cNvPr id="162" name="Oval 161">
                <a:extLst>
                  <a:ext uri="{FF2B5EF4-FFF2-40B4-BE49-F238E27FC236}">
                    <a16:creationId xmlns:a16="http://schemas.microsoft.com/office/drawing/2014/main" id="{C4B2CF33-A55A-7045-88D1-AF4148705A10}"/>
                  </a:ext>
                </a:extLst>
              </p:cNvPr>
              <p:cNvSpPr/>
              <p:nvPr/>
            </p:nvSpPr>
            <p:spPr>
              <a:xfrm>
                <a:off x="10039551" y="3449256"/>
                <a:ext cx="671332" cy="671332"/>
              </a:xfrm>
              <a:prstGeom prst="ellipse">
                <a:avLst/>
              </a:prstGeom>
              <a:noFill/>
              <a:ln w="34925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63" name="Straight Connector 162">
                <a:extLst>
                  <a:ext uri="{FF2B5EF4-FFF2-40B4-BE49-F238E27FC236}">
                    <a16:creationId xmlns:a16="http://schemas.microsoft.com/office/drawing/2014/main" id="{71D12050-6F8E-D441-9EB3-D43C862E2FF7}"/>
                  </a:ext>
                </a:extLst>
              </p:cNvPr>
              <p:cNvCxnSpPr/>
              <p:nvPr/>
            </p:nvCxnSpPr>
            <p:spPr>
              <a:xfrm>
                <a:off x="10372725" y="3444875"/>
                <a:ext cx="0" cy="6032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>
                <a:extLst>
                  <a:ext uri="{FF2B5EF4-FFF2-40B4-BE49-F238E27FC236}">
                    <a16:creationId xmlns:a16="http://schemas.microsoft.com/office/drawing/2014/main" id="{9039BE19-8C89-2249-9429-12D66FAF87EA}"/>
                  </a:ext>
                </a:extLst>
              </p:cNvPr>
              <p:cNvCxnSpPr/>
              <p:nvPr/>
            </p:nvCxnSpPr>
            <p:spPr>
              <a:xfrm>
                <a:off x="10372725" y="4067175"/>
                <a:ext cx="0" cy="6032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Straight Connector 164">
                <a:extLst>
                  <a:ext uri="{FF2B5EF4-FFF2-40B4-BE49-F238E27FC236}">
                    <a16:creationId xmlns:a16="http://schemas.microsoft.com/office/drawing/2014/main" id="{E88497C8-6A73-4341-AC9C-EB6512208F74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10064751" y="3756025"/>
                <a:ext cx="0" cy="6032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Straight Connector 165">
                <a:extLst>
                  <a:ext uri="{FF2B5EF4-FFF2-40B4-BE49-F238E27FC236}">
                    <a16:creationId xmlns:a16="http://schemas.microsoft.com/office/drawing/2014/main" id="{9E4797E5-1D6F-BE4B-A4F2-9F8C5FC9970D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10687053" y="3756025"/>
                <a:ext cx="0" cy="6032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Straight Connector 166">
                <a:extLst>
                  <a:ext uri="{FF2B5EF4-FFF2-40B4-BE49-F238E27FC236}">
                    <a16:creationId xmlns:a16="http://schemas.microsoft.com/office/drawing/2014/main" id="{A5E708AC-BFD0-124E-B7DC-30966CA8590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23542" y="4037013"/>
                <a:ext cx="26983" cy="42862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8" name="Straight Connector 167">
                <a:extLst>
                  <a:ext uri="{FF2B5EF4-FFF2-40B4-BE49-F238E27FC236}">
                    <a16:creationId xmlns:a16="http://schemas.microsoft.com/office/drawing/2014/main" id="{6DFE5143-74BA-6D49-9376-30F7E9D0995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202867" y="3490913"/>
                <a:ext cx="26983" cy="42862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Straight Connector 168">
                <a:extLst>
                  <a:ext uri="{FF2B5EF4-FFF2-40B4-BE49-F238E27FC236}">
                    <a16:creationId xmlns:a16="http://schemas.microsoft.com/office/drawing/2014/main" id="{6B211398-DB9E-FC45-8FDC-6F0E1B1A67F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196517" y="4033838"/>
                <a:ext cx="26983" cy="42862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Straight Connector 169">
                <a:extLst>
                  <a:ext uri="{FF2B5EF4-FFF2-40B4-BE49-F238E27FC236}">
                    <a16:creationId xmlns:a16="http://schemas.microsoft.com/office/drawing/2014/main" id="{BF9AF430-A741-DC49-89C7-CC090ABEF1B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517192" y="3487738"/>
                <a:ext cx="26983" cy="42862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Straight Connector 170">
                <a:extLst>
                  <a:ext uri="{FF2B5EF4-FFF2-40B4-BE49-F238E27FC236}">
                    <a16:creationId xmlns:a16="http://schemas.microsoft.com/office/drawing/2014/main" id="{EE082992-203D-C64B-9E89-DB664E57385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631493" y="3611565"/>
                <a:ext cx="36507" cy="2698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Straight Connector 171">
                <a:extLst>
                  <a:ext uri="{FF2B5EF4-FFF2-40B4-BE49-F238E27FC236}">
                    <a16:creationId xmlns:a16="http://schemas.microsoft.com/office/drawing/2014/main" id="{03B2445A-DC24-3247-8057-F3854B08E81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085393" y="3929065"/>
                <a:ext cx="36507" cy="2698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>
                <a:extLst>
                  <a:ext uri="{FF2B5EF4-FFF2-40B4-BE49-F238E27FC236}">
                    <a16:creationId xmlns:a16="http://schemas.microsoft.com/office/drawing/2014/main" id="{DFE122BB-AC85-9446-ACDF-58E64316BE8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0094918" y="3614740"/>
                <a:ext cx="36507" cy="2698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4" name="Straight Connector 173">
                <a:extLst>
                  <a:ext uri="{FF2B5EF4-FFF2-40B4-BE49-F238E27FC236}">
                    <a16:creationId xmlns:a16="http://schemas.microsoft.com/office/drawing/2014/main" id="{B8F11881-407E-8D46-A809-9BB9CFD3703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0631493" y="3932240"/>
                <a:ext cx="36507" cy="2698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Oval 174">
                <a:extLst>
                  <a:ext uri="{FF2B5EF4-FFF2-40B4-BE49-F238E27FC236}">
                    <a16:creationId xmlns:a16="http://schemas.microsoft.com/office/drawing/2014/main" id="{4FEE74AE-C9E3-9243-8316-465947D1AAB3}"/>
                  </a:ext>
                </a:extLst>
              </p:cNvPr>
              <p:cNvSpPr/>
              <p:nvPr/>
            </p:nvSpPr>
            <p:spPr>
              <a:xfrm>
                <a:off x="10331450" y="3743325"/>
                <a:ext cx="82550" cy="87136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76" name="Straight Connector 175">
                <a:extLst>
                  <a:ext uri="{FF2B5EF4-FFF2-40B4-BE49-F238E27FC236}">
                    <a16:creationId xmlns:a16="http://schemas.microsoft.com/office/drawing/2014/main" id="{4DC6920A-A583-934A-B8F7-D01CB5A4F75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361752" y="3564494"/>
                <a:ext cx="137579" cy="231764"/>
              </a:xfrm>
              <a:prstGeom prst="line">
                <a:avLst/>
              </a:prstGeom>
              <a:ln w="25400" cap="flat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78" name="Straight Connector 177">
            <a:extLst>
              <a:ext uri="{FF2B5EF4-FFF2-40B4-BE49-F238E27FC236}">
                <a16:creationId xmlns:a16="http://schemas.microsoft.com/office/drawing/2014/main" id="{AB5E9CBF-AF97-5D48-B9CB-2EC5C2C526F5}"/>
              </a:ext>
            </a:extLst>
          </p:cNvPr>
          <p:cNvCxnSpPr>
            <a:cxnSpLocks/>
            <a:stCxn id="180" idx="2"/>
            <a:endCxn id="180" idx="0"/>
          </p:cNvCxnSpPr>
          <p:nvPr/>
        </p:nvCxnSpPr>
        <p:spPr>
          <a:xfrm flipV="1">
            <a:off x="6530326" y="2129120"/>
            <a:ext cx="0" cy="386311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Connector 178">
            <a:extLst>
              <a:ext uri="{FF2B5EF4-FFF2-40B4-BE49-F238E27FC236}">
                <a16:creationId xmlns:a16="http://schemas.microsoft.com/office/drawing/2014/main" id="{D7EFE419-3569-2941-B21B-FEE938B00519}"/>
              </a:ext>
            </a:extLst>
          </p:cNvPr>
          <p:cNvCxnSpPr>
            <a:cxnSpLocks/>
            <a:stCxn id="180" idx="1"/>
            <a:endCxn id="180" idx="3"/>
          </p:cNvCxnSpPr>
          <p:nvPr/>
        </p:nvCxnSpPr>
        <p:spPr>
          <a:xfrm>
            <a:off x="4598770" y="4060675"/>
            <a:ext cx="386311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0" name="Rectangle 179">
            <a:extLst>
              <a:ext uri="{FF2B5EF4-FFF2-40B4-BE49-F238E27FC236}">
                <a16:creationId xmlns:a16="http://schemas.microsoft.com/office/drawing/2014/main" id="{4E468BF4-771A-9F4F-B78A-F622D4132D71}"/>
              </a:ext>
            </a:extLst>
          </p:cNvPr>
          <p:cNvSpPr/>
          <p:nvPr/>
        </p:nvSpPr>
        <p:spPr>
          <a:xfrm>
            <a:off x="4598770" y="2129120"/>
            <a:ext cx="3863111" cy="386311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81" name="Rectangle 180">
            <a:extLst>
              <a:ext uri="{FF2B5EF4-FFF2-40B4-BE49-F238E27FC236}">
                <a16:creationId xmlns:a16="http://schemas.microsoft.com/office/drawing/2014/main" id="{CE684AEF-59A3-F546-87AC-81E722615FE7}"/>
              </a:ext>
            </a:extLst>
          </p:cNvPr>
          <p:cNvSpPr/>
          <p:nvPr/>
        </p:nvSpPr>
        <p:spPr>
          <a:xfrm>
            <a:off x="8380337" y="2200470"/>
            <a:ext cx="132508" cy="18551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grpSp>
        <p:nvGrpSpPr>
          <p:cNvPr id="182" name="Group 181">
            <a:extLst>
              <a:ext uri="{FF2B5EF4-FFF2-40B4-BE49-F238E27FC236}">
                <a16:creationId xmlns:a16="http://schemas.microsoft.com/office/drawing/2014/main" id="{90024695-3FDD-964E-B152-496C22A4D46B}"/>
              </a:ext>
            </a:extLst>
          </p:cNvPr>
          <p:cNvGrpSpPr/>
          <p:nvPr/>
        </p:nvGrpSpPr>
        <p:grpSpPr>
          <a:xfrm>
            <a:off x="4333785" y="5772213"/>
            <a:ext cx="4395351" cy="404576"/>
            <a:chOff x="4333785" y="5772213"/>
            <a:chExt cx="4395351" cy="404576"/>
          </a:xfrm>
        </p:grpSpPr>
        <p:grpSp>
          <p:nvGrpSpPr>
            <p:cNvPr id="183" name="Group 182">
              <a:extLst>
                <a:ext uri="{FF2B5EF4-FFF2-40B4-BE49-F238E27FC236}">
                  <a16:creationId xmlns:a16="http://schemas.microsoft.com/office/drawing/2014/main" id="{6C8EE3F3-AE25-054F-9105-9B7FA34FFD32}"/>
                </a:ext>
              </a:extLst>
            </p:cNvPr>
            <p:cNvGrpSpPr/>
            <p:nvPr/>
          </p:nvGrpSpPr>
          <p:grpSpPr>
            <a:xfrm>
              <a:off x="4333785" y="5772213"/>
              <a:ext cx="531821" cy="369069"/>
              <a:chOff x="1348328" y="2475647"/>
              <a:chExt cx="603916" cy="419100"/>
            </a:xfrm>
          </p:grpSpPr>
          <p:grpSp>
            <p:nvGrpSpPr>
              <p:cNvPr id="265" name="Group 264">
                <a:extLst>
                  <a:ext uri="{FF2B5EF4-FFF2-40B4-BE49-F238E27FC236}">
                    <a16:creationId xmlns:a16="http://schemas.microsoft.com/office/drawing/2014/main" id="{5D6CC66D-1EF8-A444-9970-9D45735DBF98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278" name="Oval 5">
                  <a:extLst>
                    <a:ext uri="{FF2B5EF4-FFF2-40B4-BE49-F238E27FC236}">
                      <a16:creationId xmlns:a16="http://schemas.microsoft.com/office/drawing/2014/main" id="{19EC7CC2-5F3C-F044-855B-3528C76254F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81" name="Line 6">
                  <a:extLst>
                    <a:ext uri="{FF2B5EF4-FFF2-40B4-BE49-F238E27FC236}">
                      <a16:creationId xmlns:a16="http://schemas.microsoft.com/office/drawing/2014/main" id="{6779C44F-E1F7-DF44-9610-B2A0F6F2797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82" name="Line 7">
                  <a:extLst>
                    <a:ext uri="{FF2B5EF4-FFF2-40B4-BE49-F238E27FC236}">
                      <a16:creationId xmlns:a16="http://schemas.microsoft.com/office/drawing/2014/main" id="{D14FB091-AFB7-A944-A8E6-CDE6BB062C5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45" name="Rectangle 8">
                  <a:extLst>
                    <a:ext uri="{FF2B5EF4-FFF2-40B4-BE49-F238E27FC236}">
                      <a16:creationId xmlns:a16="http://schemas.microsoft.com/office/drawing/2014/main" id="{3C11373B-941E-A341-8B50-3B1BAB28832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57" name="Oval 9">
                  <a:extLst>
                    <a:ext uri="{FF2B5EF4-FFF2-40B4-BE49-F238E27FC236}">
                      <a16:creationId xmlns:a16="http://schemas.microsoft.com/office/drawing/2014/main" id="{59F44B8F-8F72-CD4B-B450-03B98435A4D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66" name="Group 44">
                <a:extLst>
                  <a:ext uri="{FF2B5EF4-FFF2-40B4-BE49-F238E27FC236}">
                    <a16:creationId xmlns:a16="http://schemas.microsoft.com/office/drawing/2014/main" id="{C69DC42A-1FAB-8243-B34F-E94F334C76B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475647"/>
                <a:ext cx="355165" cy="419100"/>
                <a:chOff x="2944" y="2405"/>
                <a:chExt cx="227" cy="264"/>
              </a:xfrm>
            </p:grpSpPr>
            <p:sp>
              <p:nvSpPr>
                <p:cNvPr id="276" name="Rectangle 45">
                  <a:extLst>
                    <a:ext uri="{FF2B5EF4-FFF2-40B4-BE49-F238E27FC236}">
                      <a16:creationId xmlns:a16="http://schemas.microsoft.com/office/drawing/2014/main" id="{70E25FC2-8CD7-BD46-8EEF-1398E7F97E7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77" name="Text Box 46">
                  <a:extLst>
                    <a:ext uri="{FF2B5EF4-FFF2-40B4-BE49-F238E27FC236}">
                      <a16:creationId xmlns:a16="http://schemas.microsoft.com/office/drawing/2014/main" id="{F9BD9777-D95A-EA46-92E1-12A0C4095B9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0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g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214" name="Group 213">
              <a:extLst>
                <a:ext uri="{FF2B5EF4-FFF2-40B4-BE49-F238E27FC236}">
                  <a16:creationId xmlns:a16="http://schemas.microsoft.com/office/drawing/2014/main" id="{1916AC98-2221-2E46-9C20-FABA3737D42E}"/>
                </a:ext>
              </a:extLst>
            </p:cNvPr>
            <p:cNvGrpSpPr/>
            <p:nvPr/>
          </p:nvGrpSpPr>
          <p:grpSpPr>
            <a:xfrm>
              <a:off x="6263949" y="5807720"/>
              <a:ext cx="531821" cy="369069"/>
              <a:chOff x="1348328" y="2507397"/>
              <a:chExt cx="603916" cy="419100"/>
            </a:xfrm>
          </p:grpSpPr>
          <p:grpSp>
            <p:nvGrpSpPr>
              <p:cNvPr id="251" name="Group 250">
                <a:extLst>
                  <a:ext uri="{FF2B5EF4-FFF2-40B4-BE49-F238E27FC236}">
                    <a16:creationId xmlns:a16="http://schemas.microsoft.com/office/drawing/2014/main" id="{276E517F-B609-7C4D-AF44-D726D3196676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259" name="Oval 5">
                  <a:extLst>
                    <a:ext uri="{FF2B5EF4-FFF2-40B4-BE49-F238E27FC236}">
                      <a16:creationId xmlns:a16="http://schemas.microsoft.com/office/drawing/2014/main" id="{DB42A8EC-C196-C840-A504-2428E394768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61" name="Line 6">
                  <a:extLst>
                    <a:ext uri="{FF2B5EF4-FFF2-40B4-BE49-F238E27FC236}">
                      <a16:creationId xmlns:a16="http://schemas.microsoft.com/office/drawing/2014/main" id="{3F365F5A-D6EA-D742-8402-8A4394B313B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62" name="Line 7">
                  <a:extLst>
                    <a:ext uri="{FF2B5EF4-FFF2-40B4-BE49-F238E27FC236}">
                      <a16:creationId xmlns:a16="http://schemas.microsoft.com/office/drawing/2014/main" id="{9177141B-66C5-2C42-A137-216B8B13C8B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63" name="Rectangle 8">
                  <a:extLst>
                    <a:ext uri="{FF2B5EF4-FFF2-40B4-BE49-F238E27FC236}">
                      <a16:creationId xmlns:a16="http://schemas.microsoft.com/office/drawing/2014/main" id="{AE62DE18-0008-9444-9562-C4F5BAA6887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64" name="Oval 9">
                  <a:extLst>
                    <a:ext uri="{FF2B5EF4-FFF2-40B4-BE49-F238E27FC236}">
                      <a16:creationId xmlns:a16="http://schemas.microsoft.com/office/drawing/2014/main" id="{152F8C8A-0D1A-8B45-807C-D91E5356788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56" name="Group 44">
                <a:extLst>
                  <a:ext uri="{FF2B5EF4-FFF2-40B4-BE49-F238E27FC236}">
                    <a16:creationId xmlns:a16="http://schemas.microsoft.com/office/drawing/2014/main" id="{B39FA0FD-C7BF-0944-A9C2-76560B3C571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507397"/>
                <a:ext cx="355165" cy="419100"/>
                <a:chOff x="2944" y="2425"/>
                <a:chExt cx="227" cy="264"/>
              </a:xfrm>
            </p:grpSpPr>
            <p:sp>
              <p:nvSpPr>
                <p:cNvPr id="257" name="Rectangle 45">
                  <a:extLst>
                    <a:ext uri="{FF2B5EF4-FFF2-40B4-BE49-F238E27FC236}">
                      <a16:creationId xmlns:a16="http://schemas.microsoft.com/office/drawing/2014/main" id="{EC0865B6-5078-B846-B9A1-B22AF242AEC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58" name="Text Box 46">
                  <a:extLst>
                    <a:ext uri="{FF2B5EF4-FFF2-40B4-BE49-F238E27FC236}">
                      <a16:creationId xmlns:a16="http://schemas.microsoft.com/office/drawing/2014/main" id="{31AE0430-51CF-024F-9407-1E001488D4F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2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h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220" name="Group 219">
              <a:extLst>
                <a:ext uri="{FF2B5EF4-FFF2-40B4-BE49-F238E27FC236}">
                  <a16:creationId xmlns:a16="http://schemas.microsoft.com/office/drawing/2014/main" id="{117B399C-7375-8C45-B153-5E0DDE79A730}"/>
                </a:ext>
              </a:extLst>
            </p:cNvPr>
            <p:cNvGrpSpPr/>
            <p:nvPr/>
          </p:nvGrpSpPr>
          <p:grpSpPr>
            <a:xfrm>
              <a:off x="8197315" y="5805271"/>
              <a:ext cx="531821" cy="369069"/>
              <a:chOff x="1348328" y="2507397"/>
              <a:chExt cx="603916" cy="419100"/>
            </a:xfrm>
          </p:grpSpPr>
          <p:grpSp>
            <p:nvGrpSpPr>
              <p:cNvPr id="229" name="Group 228">
                <a:extLst>
                  <a:ext uri="{FF2B5EF4-FFF2-40B4-BE49-F238E27FC236}">
                    <a16:creationId xmlns:a16="http://schemas.microsoft.com/office/drawing/2014/main" id="{4F9AB240-E175-A144-B6B9-2DEE10D553A2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238" name="Oval 5">
                  <a:extLst>
                    <a:ext uri="{FF2B5EF4-FFF2-40B4-BE49-F238E27FC236}">
                      <a16:creationId xmlns:a16="http://schemas.microsoft.com/office/drawing/2014/main" id="{3D7BCFC3-725F-A347-AF8E-208167808DC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43" name="Line 6">
                  <a:extLst>
                    <a:ext uri="{FF2B5EF4-FFF2-40B4-BE49-F238E27FC236}">
                      <a16:creationId xmlns:a16="http://schemas.microsoft.com/office/drawing/2014/main" id="{A8673090-13F7-EA46-8F52-E998712551F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44" name="Line 7">
                  <a:extLst>
                    <a:ext uri="{FF2B5EF4-FFF2-40B4-BE49-F238E27FC236}">
                      <a16:creationId xmlns:a16="http://schemas.microsoft.com/office/drawing/2014/main" id="{CA6A678E-A8F1-4341-B140-0132895B81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45" name="Rectangle 8">
                  <a:extLst>
                    <a:ext uri="{FF2B5EF4-FFF2-40B4-BE49-F238E27FC236}">
                      <a16:creationId xmlns:a16="http://schemas.microsoft.com/office/drawing/2014/main" id="{CB19ADB2-AFF7-0341-97AC-822A6436561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46" name="Oval 9">
                  <a:extLst>
                    <a:ext uri="{FF2B5EF4-FFF2-40B4-BE49-F238E27FC236}">
                      <a16:creationId xmlns:a16="http://schemas.microsoft.com/office/drawing/2014/main" id="{129E19EF-F5CE-AE49-A59D-F98EA32F73F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31" name="Group 44">
                <a:extLst>
                  <a:ext uri="{FF2B5EF4-FFF2-40B4-BE49-F238E27FC236}">
                    <a16:creationId xmlns:a16="http://schemas.microsoft.com/office/drawing/2014/main" id="{33BC9284-082A-C547-80A2-CE5B3318394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500196" y="2507397"/>
                <a:ext cx="267548" cy="419100"/>
                <a:chOff x="2972" y="2425"/>
                <a:chExt cx="171" cy="264"/>
              </a:xfrm>
            </p:grpSpPr>
            <p:sp>
              <p:nvSpPr>
                <p:cNvPr id="236" name="Rectangle 45">
                  <a:extLst>
                    <a:ext uri="{FF2B5EF4-FFF2-40B4-BE49-F238E27FC236}">
                      <a16:creationId xmlns:a16="http://schemas.microsoft.com/office/drawing/2014/main" id="{4193C60B-BF7A-AF45-81F6-7D7BE48E1BA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37" name="Text Box 46">
                  <a:extLst>
                    <a:ext uri="{FF2B5EF4-FFF2-40B4-BE49-F238E27FC236}">
                      <a16:creationId xmlns:a16="http://schemas.microsoft.com/office/drawing/2014/main" id="{5F25081C-318C-894D-91F5-40D4DDBE2A9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72" y="2425"/>
                  <a:ext cx="171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i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</p:grpSp>
      <p:sp>
        <p:nvSpPr>
          <p:cNvPr id="358" name="TextBox 357">
            <a:extLst>
              <a:ext uri="{FF2B5EF4-FFF2-40B4-BE49-F238E27FC236}">
                <a16:creationId xmlns:a16="http://schemas.microsoft.com/office/drawing/2014/main" id="{39063DBA-AA21-B940-821D-0DA362ACBFD2}"/>
              </a:ext>
            </a:extLst>
          </p:cNvPr>
          <p:cNvSpPr txBox="1"/>
          <p:nvPr/>
        </p:nvSpPr>
        <p:spPr>
          <a:xfrm>
            <a:off x="4305782" y="2870522"/>
            <a:ext cx="301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359" name="TextBox 358">
            <a:extLst>
              <a:ext uri="{FF2B5EF4-FFF2-40B4-BE49-F238E27FC236}">
                <a16:creationId xmlns:a16="http://schemas.microsoft.com/office/drawing/2014/main" id="{B6173759-393F-EF41-BF23-9FF3A6808F43}"/>
              </a:ext>
            </a:extLst>
          </p:cNvPr>
          <p:cNvSpPr txBox="1"/>
          <p:nvPr/>
        </p:nvSpPr>
        <p:spPr>
          <a:xfrm>
            <a:off x="6217534" y="2860877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360" name="TextBox 359">
            <a:extLst>
              <a:ext uri="{FF2B5EF4-FFF2-40B4-BE49-F238E27FC236}">
                <a16:creationId xmlns:a16="http://schemas.microsoft.com/office/drawing/2014/main" id="{A2333B97-3D20-6A48-A225-3ECD3BF3BDCC}"/>
              </a:ext>
            </a:extLst>
          </p:cNvPr>
          <p:cNvSpPr txBox="1"/>
          <p:nvPr/>
        </p:nvSpPr>
        <p:spPr>
          <a:xfrm>
            <a:off x="4296138" y="4886446"/>
            <a:ext cx="301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361" name="TextBox 360">
            <a:extLst>
              <a:ext uri="{FF2B5EF4-FFF2-40B4-BE49-F238E27FC236}">
                <a16:creationId xmlns:a16="http://schemas.microsoft.com/office/drawing/2014/main" id="{FDA085E2-BBF4-1640-BBF7-8F6C365AFCD6}"/>
              </a:ext>
            </a:extLst>
          </p:cNvPr>
          <p:cNvSpPr txBox="1"/>
          <p:nvPr/>
        </p:nvSpPr>
        <p:spPr>
          <a:xfrm>
            <a:off x="6231040" y="4888376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362" name="TextBox 361">
            <a:extLst>
              <a:ext uri="{FF2B5EF4-FFF2-40B4-BE49-F238E27FC236}">
                <a16:creationId xmlns:a16="http://schemas.microsoft.com/office/drawing/2014/main" id="{703C7E13-37F5-E945-B01D-1D28211C2728}"/>
              </a:ext>
            </a:extLst>
          </p:cNvPr>
          <p:cNvSpPr txBox="1"/>
          <p:nvPr/>
        </p:nvSpPr>
        <p:spPr>
          <a:xfrm>
            <a:off x="8154365" y="4890306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363" name="TextBox 362">
            <a:extLst>
              <a:ext uri="{FF2B5EF4-FFF2-40B4-BE49-F238E27FC236}">
                <a16:creationId xmlns:a16="http://schemas.microsoft.com/office/drawing/2014/main" id="{0ABBA765-6FBF-C847-827C-2F752F3AAE10}"/>
              </a:ext>
            </a:extLst>
          </p:cNvPr>
          <p:cNvSpPr txBox="1"/>
          <p:nvPr/>
        </p:nvSpPr>
        <p:spPr>
          <a:xfrm>
            <a:off x="5442030" y="4029920"/>
            <a:ext cx="301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364" name="TextBox 363">
            <a:extLst>
              <a:ext uri="{FF2B5EF4-FFF2-40B4-BE49-F238E27FC236}">
                <a16:creationId xmlns:a16="http://schemas.microsoft.com/office/drawing/2014/main" id="{EBDE6AFC-30C3-2441-8BF5-2620B9D87DE9}"/>
              </a:ext>
            </a:extLst>
          </p:cNvPr>
          <p:cNvSpPr txBox="1"/>
          <p:nvPr/>
        </p:nvSpPr>
        <p:spPr>
          <a:xfrm>
            <a:off x="7353782" y="4020275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365" name="TextBox 364">
            <a:extLst>
              <a:ext uri="{FF2B5EF4-FFF2-40B4-BE49-F238E27FC236}">
                <a16:creationId xmlns:a16="http://schemas.microsoft.com/office/drawing/2014/main" id="{CDA0FD3D-74E3-A34A-B988-BFD2BFA0DE3D}"/>
              </a:ext>
            </a:extLst>
          </p:cNvPr>
          <p:cNvSpPr txBox="1"/>
          <p:nvPr/>
        </p:nvSpPr>
        <p:spPr>
          <a:xfrm>
            <a:off x="5443958" y="5953247"/>
            <a:ext cx="301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366" name="TextBox 365">
            <a:extLst>
              <a:ext uri="{FF2B5EF4-FFF2-40B4-BE49-F238E27FC236}">
                <a16:creationId xmlns:a16="http://schemas.microsoft.com/office/drawing/2014/main" id="{43EDD2E3-77B9-4648-A935-D42AA319AD53}"/>
              </a:ext>
            </a:extLst>
          </p:cNvPr>
          <p:cNvSpPr txBox="1"/>
          <p:nvPr/>
        </p:nvSpPr>
        <p:spPr>
          <a:xfrm>
            <a:off x="7355710" y="5943602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367" name="TextBox 366">
            <a:extLst>
              <a:ext uri="{FF2B5EF4-FFF2-40B4-BE49-F238E27FC236}">
                <a16:creationId xmlns:a16="http://schemas.microsoft.com/office/drawing/2014/main" id="{CDBF86C5-B9CE-4442-83BB-63B8F31E7B05}"/>
              </a:ext>
            </a:extLst>
          </p:cNvPr>
          <p:cNvSpPr txBox="1"/>
          <p:nvPr/>
        </p:nvSpPr>
        <p:spPr>
          <a:xfrm>
            <a:off x="5445886" y="2123956"/>
            <a:ext cx="301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8</a:t>
            </a:r>
          </a:p>
        </p:txBody>
      </p:sp>
      <p:sp>
        <p:nvSpPr>
          <p:cNvPr id="368" name="TextBox 367">
            <a:extLst>
              <a:ext uri="{FF2B5EF4-FFF2-40B4-BE49-F238E27FC236}">
                <a16:creationId xmlns:a16="http://schemas.microsoft.com/office/drawing/2014/main" id="{A7F4D230-4375-284D-93AF-56B3816424D0}"/>
              </a:ext>
            </a:extLst>
          </p:cNvPr>
          <p:cNvSpPr txBox="1"/>
          <p:nvPr/>
        </p:nvSpPr>
        <p:spPr>
          <a:xfrm>
            <a:off x="7357638" y="2114311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369" name="Right Arrow 368">
            <a:extLst>
              <a:ext uri="{FF2B5EF4-FFF2-40B4-BE49-F238E27FC236}">
                <a16:creationId xmlns:a16="http://schemas.microsoft.com/office/drawing/2014/main" id="{BA6E4B87-B0D2-584A-8275-944F9B27A998}"/>
              </a:ext>
            </a:extLst>
          </p:cNvPr>
          <p:cNvSpPr/>
          <p:nvPr/>
        </p:nvSpPr>
        <p:spPr>
          <a:xfrm rot="16200000" flipV="1">
            <a:off x="4399933" y="2561304"/>
            <a:ext cx="639100" cy="157317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0" name="Right Arrow 369">
            <a:extLst>
              <a:ext uri="{FF2B5EF4-FFF2-40B4-BE49-F238E27FC236}">
                <a16:creationId xmlns:a16="http://schemas.microsoft.com/office/drawing/2014/main" id="{25938079-A318-4141-A85D-C146526D6BA5}"/>
              </a:ext>
            </a:extLst>
          </p:cNvPr>
          <p:cNvSpPr/>
          <p:nvPr/>
        </p:nvSpPr>
        <p:spPr>
          <a:xfrm rot="5400000" flipV="1">
            <a:off x="4395017" y="3470788"/>
            <a:ext cx="639100" cy="157317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1" name="Right Arrow 370">
            <a:extLst>
              <a:ext uri="{FF2B5EF4-FFF2-40B4-BE49-F238E27FC236}">
                <a16:creationId xmlns:a16="http://schemas.microsoft.com/office/drawing/2014/main" id="{92A84268-7A7F-1141-806B-F9720C1E86BA}"/>
              </a:ext>
            </a:extLst>
          </p:cNvPr>
          <p:cNvSpPr/>
          <p:nvPr/>
        </p:nvSpPr>
        <p:spPr>
          <a:xfrm rot="16200000" flipV="1">
            <a:off x="6302474" y="2546557"/>
            <a:ext cx="639100" cy="157317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2" name="Right Arrow 371">
            <a:extLst>
              <a:ext uri="{FF2B5EF4-FFF2-40B4-BE49-F238E27FC236}">
                <a16:creationId xmlns:a16="http://schemas.microsoft.com/office/drawing/2014/main" id="{5DCF7BEA-490D-7745-BC10-20C900207F60}"/>
              </a:ext>
            </a:extLst>
          </p:cNvPr>
          <p:cNvSpPr/>
          <p:nvPr/>
        </p:nvSpPr>
        <p:spPr>
          <a:xfrm rot="5400000" flipV="1">
            <a:off x="6297558" y="3456041"/>
            <a:ext cx="639100" cy="157317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3" name="Right Arrow 372">
            <a:extLst>
              <a:ext uri="{FF2B5EF4-FFF2-40B4-BE49-F238E27FC236}">
                <a16:creationId xmlns:a16="http://schemas.microsoft.com/office/drawing/2014/main" id="{093DBBC2-F1D6-0B4E-A923-77744DD15C01}"/>
              </a:ext>
            </a:extLst>
          </p:cNvPr>
          <p:cNvSpPr/>
          <p:nvPr/>
        </p:nvSpPr>
        <p:spPr>
          <a:xfrm rot="16200000" flipV="1">
            <a:off x="4370435" y="4458934"/>
            <a:ext cx="639100" cy="157317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4" name="Right Arrow 373">
            <a:extLst>
              <a:ext uri="{FF2B5EF4-FFF2-40B4-BE49-F238E27FC236}">
                <a16:creationId xmlns:a16="http://schemas.microsoft.com/office/drawing/2014/main" id="{0F571382-3562-BB46-B385-29691871F5CE}"/>
              </a:ext>
            </a:extLst>
          </p:cNvPr>
          <p:cNvSpPr/>
          <p:nvPr/>
        </p:nvSpPr>
        <p:spPr>
          <a:xfrm rot="5400000" flipV="1">
            <a:off x="4365519" y="5368418"/>
            <a:ext cx="639100" cy="157317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5" name="Right Arrow 374">
            <a:extLst>
              <a:ext uri="{FF2B5EF4-FFF2-40B4-BE49-F238E27FC236}">
                <a16:creationId xmlns:a16="http://schemas.microsoft.com/office/drawing/2014/main" id="{876E6BAE-D896-7444-8D9A-FECC0D13BE6B}"/>
              </a:ext>
            </a:extLst>
          </p:cNvPr>
          <p:cNvSpPr/>
          <p:nvPr/>
        </p:nvSpPr>
        <p:spPr>
          <a:xfrm rot="16200000" flipV="1">
            <a:off x="6312308" y="4454022"/>
            <a:ext cx="639100" cy="157317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6" name="Right Arrow 375">
            <a:extLst>
              <a:ext uri="{FF2B5EF4-FFF2-40B4-BE49-F238E27FC236}">
                <a16:creationId xmlns:a16="http://schemas.microsoft.com/office/drawing/2014/main" id="{8005B430-D654-C548-A728-7231A3350154}"/>
              </a:ext>
            </a:extLst>
          </p:cNvPr>
          <p:cNvSpPr/>
          <p:nvPr/>
        </p:nvSpPr>
        <p:spPr>
          <a:xfrm rot="5400000" flipV="1">
            <a:off x="6307392" y="5363506"/>
            <a:ext cx="639100" cy="157317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7" name="Right Arrow 376">
            <a:extLst>
              <a:ext uri="{FF2B5EF4-FFF2-40B4-BE49-F238E27FC236}">
                <a16:creationId xmlns:a16="http://schemas.microsoft.com/office/drawing/2014/main" id="{07B2F373-535A-9748-8358-0787A35EDF9D}"/>
              </a:ext>
            </a:extLst>
          </p:cNvPr>
          <p:cNvSpPr/>
          <p:nvPr/>
        </p:nvSpPr>
        <p:spPr>
          <a:xfrm rot="16200000" flipV="1">
            <a:off x="8254181" y="4449110"/>
            <a:ext cx="639100" cy="157317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8" name="Right Arrow 377">
            <a:extLst>
              <a:ext uri="{FF2B5EF4-FFF2-40B4-BE49-F238E27FC236}">
                <a16:creationId xmlns:a16="http://schemas.microsoft.com/office/drawing/2014/main" id="{52E07261-BA5A-9643-AF15-22A0B236F904}"/>
              </a:ext>
            </a:extLst>
          </p:cNvPr>
          <p:cNvSpPr/>
          <p:nvPr/>
        </p:nvSpPr>
        <p:spPr>
          <a:xfrm rot="5400000" flipV="1">
            <a:off x="8249265" y="5358594"/>
            <a:ext cx="639100" cy="157317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9" name="Right Arrow 378">
            <a:extLst>
              <a:ext uri="{FF2B5EF4-FFF2-40B4-BE49-F238E27FC236}">
                <a16:creationId xmlns:a16="http://schemas.microsoft.com/office/drawing/2014/main" id="{2402EEBC-A1F3-1446-AA76-F9332E751545}"/>
              </a:ext>
            </a:extLst>
          </p:cNvPr>
          <p:cNvSpPr/>
          <p:nvPr/>
        </p:nvSpPr>
        <p:spPr>
          <a:xfrm rot="10800000" flipH="1">
            <a:off x="7582395" y="5829665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0" name="Right Arrow 379">
            <a:extLst>
              <a:ext uri="{FF2B5EF4-FFF2-40B4-BE49-F238E27FC236}">
                <a16:creationId xmlns:a16="http://schemas.microsoft.com/office/drawing/2014/main" id="{C1018A25-D7FD-F941-918C-CEFF20CD7430}"/>
              </a:ext>
            </a:extLst>
          </p:cNvPr>
          <p:cNvSpPr/>
          <p:nvPr/>
        </p:nvSpPr>
        <p:spPr>
          <a:xfrm flipH="1">
            <a:off x="6819704" y="5834582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1" name="Group 380">
            <a:extLst>
              <a:ext uri="{FF2B5EF4-FFF2-40B4-BE49-F238E27FC236}">
                <a16:creationId xmlns:a16="http://schemas.microsoft.com/office/drawing/2014/main" id="{2C52FCE5-76B4-7B4F-BED3-D2285766D778}"/>
              </a:ext>
            </a:extLst>
          </p:cNvPr>
          <p:cNvGrpSpPr/>
          <p:nvPr/>
        </p:nvGrpSpPr>
        <p:grpSpPr>
          <a:xfrm>
            <a:off x="4336458" y="3833790"/>
            <a:ext cx="4395351" cy="404576"/>
            <a:chOff x="4333785" y="5772213"/>
            <a:chExt cx="4395351" cy="404576"/>
          </a:xfrm>
        </p:grpSpPr>
        <p:grpSp>
          <p:nvGrpSpPr>
            <p:cNvPr id="382" name="Group 381">
              <a:extLst>
                <a:ext uri="{FF2B5EF4-FFF2-40B4-BE49-F238E27FC236}">
                  <a16:creationId xmlns:a16="http://schemas.microsoft.com/office/drawing/2014/main" id="{E5B74157-FBC4-9B41-9413-6A9523B4475D}"/>
                </a:ext>
              </a:extLst>
            </p:cNvPr>
            <p:cNvGrpSpPr/>
            <p:nvPr/>
          </p:nvGrpSpPr>
          <p:grpSpPr>
            <a:xfrm>
              <a:off x="4333785" y="5772213"/>
              <a:ext cx="531821" cy="369069"/>
              <a:chOff x="1348328" y="2475647"/>
              <a:chExt cx="603916" cy="419100"/>
            </a:xfrm>
          </p:grpSpPr>
          <p:grpSp>
            <p:nvGrpSpPr>
              <p:cNvPr id="403" name="Group 402">
                <a:extLst>
                  <a:ext uri="{FF2B5EF4-FFF2-40B4-BE49-F238E27FC236}">
                    <a16:creationId xmlns:a16="http://schemas.microsoft.com/office/drawing/2014/main" id="{BE1F897A-859B-D840-8C66-A7F185CFDEE9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407" name="Oval 5">
                  <a:extLst>
                    <a:ext uri="{FF2B5EF4-FFF2-40B4-BE49-F238E27FC236}">
                      <a16:creationId xmlns:a16="http://schemas.microsoft.com/office/drawing/2014/main" id="{44AFD1B0-34FB-A345-9A4A-558E115EE38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408" name="Line 6">
                  <a:extLst>
                    <a:ext uri="{FF2B5EF4-FFF2-40B4-BE49-F238E27FC236}">
                      <a16:creationId xmlns:a16="http://schemas.microsoft.com/office/drawing/2014/main" id="{92EE8670-6890-3E48-81E2-F2529036970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409" name="Line 7">
                  <a:extLst>
                    <a:ext uri="{FF2B5EF4-FFF2-40B4-BE49-F238E27FC236}">
                      <a16:creationId xmlns:a16="http://schemas.microsoft.com/office/drawing/2014/main" id="{B5C3C8FB-696B-B740-A582-1BC475E8AD2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410" name="Rectangle 8">
                  <a:extLst>
                    <a:ext uri="{FF2B5EF4-FFF2-40B4-BE49-F238E27FC236}">
                      <a16:creationId xmlns:a16="http://schemas.microsoft.com/office/drawing/2014/main" id="{4B0E4D59-1BC8-C542-BCF2-181FC4E1DD8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411" name="Oval 9">
                  <a:extLst>
                    <a:ext uri="{FF2B5EF4-FFF2-40B4-BE49-F238E27FC236}">
                      <a16:creationId xmlns:a16="http://schemas.microsoft.com/office/drawing/2014/main" id="{60D48562-6FC2-394A-9762-DB852AC205C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404" name="Group 44">
                <a:extLst>
                  <a:ext uri="{FF2B5EF4-FFF2-40B4-BE49-F238E27FC236}">
                    <a16:creationId xmlns:a16="http://schemas.microsoft.com/office/drawing/2014/main" id="{74519609-955F-A840-86C0-6A339E537DA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475647"/>
                <a:ext cx="355165" cy="419100"/>
                <a:chOff x="2944" y="2405"/>
                <a:chExt cx="227" cy="264"/>
              </a:xfrm>
            </p:grpSpPr>
            <p:sp>
              <p:nvSpPr>
                <p:cNvPr id="405" name="Rectangle 45">
                  <a:extLst>
                    <a:ext uri="{FF2B5EF4-FFF2-40B4-BE49-F238E27FC236}">
                      <a16:creationId xmlns:a16="http://schemas.microsoft.com/office/drawing/2014/main" id="{3E79CB50-C86A-B743-885D-FCF36192F37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406" name="Text Box 46">
                  <a:extLst>
                    <a:ext uri="{FF2B5EF4-FFF2-40B4-BE49-F238E27FC236}">
                      <a16:creationId xmlns:a16="http://schemas.microsoft.com/office/drawing/2014/main" id="{AD8E9D3F-52FF-4D4D-A215-818DE194277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0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d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383" name="Group 382">
              <a:extLst>
                <a:ext uri="{FF2B5EF4-FFF2-40B4-BE49-F238E27FC236}">
                  <a16:creationId xmlns:a16="http://schemas.microsoft.com/office/drawing/2014/main" id="{20A7C2A6-7DD0-0445-AF7C-F9E28B75F235}"/>
                </a:ext>
              </a:extLst>
            </p:cNvPr>
            <p:cNvGrpSpPr/>
            <p:nvPr/>
          </p:nvGrpSpPr>
          <p:grpSpPr>
            <a:xfrm>
              <a:off x="6263949" y="5807720"/>
              <a:ext cx="531821" cy="369069"/>
              <a:chOff x="1348328" y="2507397"/>
              <a:chExt cx="603916" cy="419100"/>
            </a:xfrm>
          </p:grpSpPr>
          <p:grpSp>
            <p:nvGrpSpPr>
              <p:cNvPr id="394" name="Group 393">
                <a:extLst>
                  <a:ext uri="{FF2B5EF4-FFF2-40B4-BE49-F238E27FC236}">
                    <a16:creationId xmlns:a16="http://schemas.microsoft.com/office/drawing/2014/main" id="{5E0509C9-19D8-1641-9666-B248C5EAA158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398" name="Oval 5">
                  <a:extLst>
                    <a:ext uri="{FF2B5EF4-FFF2-40B4-BE49-F238E27FC236}">
                      <a16:creationId xmlns:a16="http://schemas.microsoft.com/office/drawing/2014/main" id="{F800737F-8972-794E-8C64-2C8CDAC4836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99" name="Line 6">
                  <a:extLst>
                    <a:ext uri="{FF2B5EF4-FFF2-40B4-BE49-F238E27FC236}">
                      <a16:creationId xmlns:a16="http://schemas.microsoft.com/office/drawing/2014/main" id="{0099617B-FF31-3340-810C-247A1ED3196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400" name="Line 7">
                  <a:extLst>
                    <a:ext uri="{FF2B5EF4-FFF2-40B4-BE49-F238E27FC236}">
                      <a16:creationId xmlns:a16="http://schemas.microsoft.com/office/drawing/2014/main" id="{AEB4753D-35A0-4B4F-AAE8-4B80DF356C1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401" name="Rectangle 8">
                  <a:extLst>
                    <a:ext uri="{FF2B5EF4-FFF2-40B4-BE49-F238E27FC236}">
                      <a16:creationId xmlns:a16="http://schemas.microsoft.com/office/drawing/2014/main" id="{4BEFDEDD-8E64-8543-BC9A-2BCF6DAD652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402" name="Oval 9">
                  <a:extLst>
                    <a:ext uri="{FF2B5EF4-FFF2-40B4-BE49-F238E27FC236}">
                      <a16:creationId xmlns:a16="http://schemas.microsoft.com/office/drawing/2014/main" id="{D2A5D1FC-C342-FF42-8178-52927BF00B9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395" name="Group 44">
                <a:extLst>
                  <a:ext uri="{FF2B5EF4-FFF2-40B4-BE49-F238E27FC236}">
                    <a16:creationId xmlns:a16="http://schemas.microsoft.com/office/drawing/2014/main" id="{FF45955A-4D2C-0E44-91D6-2BEA7A78D82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507397"/>
                <a:ext cx="355165" cy="419100"/>
                <a:chOff x="2944" y="2425"/>
                <a:chExt cx="227" cy="264"/>
              </a:xfrm>
            </p:grpSpPr>
            <p:sp>
              <p:nvSpPr>
                <p:cNvPr id="396" name="Rectangle 45">
                  <a:extLst>
                    <a:ext uri="{FF2B5EF4-FFF2-40B4-BE49-F238E27FC236}">
                      <a16:creationId xmlns:a16="http://schemas.microsoft.com/office/drawing/2014/main" id="{77268971-CD1F-DD41-BB7D-8BAB708D2CA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97" name="Text Box 46">
                  <a:extLst>
                    <a:ext uri="{FF2B5EF4-FFF2-40B4-BE49-F238E27FC236}">
                      <a16:creationId xmlns:a16="http://schemas.microsoft.com/office/drawing/2014/main" id="{FD2F45D0-872F-6A45-A595-CB348ADD216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2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e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384" name="Group 383">
              <a:extLst>
                <a:ext uri="{FF2B5EF4-FFF2-40B4-BE49-F238E27FC236}">
                  <a16:creationId xmlns:a16="http://schemas.microsoft.com/office/drawing/2014/main" id="{7CB50BA4-E6E4-A54D-B90C-A0EA7DDA6E81}"/>
                </a:ext>
              </a:extLst>
            </p:cNvPr>
            <p:cNvGrpSpPr/>
            <p:nvPr/>
          </p:nvGrpSpPr>
          <p:grpSpPr>
            <a:xfrm>
              <a:off x="8197315" y="5805271"/>
              <a:ext cx="531821" cy="369069"/>
              <a:chOff x="1348328" y="2507397"/>
              <a:chExt cx="603916" cy="419100"/>
            </a:xfrm>
          </p:grpSpPr>
          <p:grpSp>
            <p:nvGrpSpPr>
              <p:cNvPr id="385" name="Group 384">
                <a:extLst>
                  <a:ext uri="{FF2B5EF4-FFF2-40B4-BE49-F238E27FC236}">
                    <a16:creationId xmlns:a16="http://schemas.microsoft.com/office/drawing/2014/main" id="{F0C7D337-D5DC-B146-B6A0-5EAD66350917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389" name="Oval 5">
                  <a:extLst>
                    <a:ext uri="{FF2B5EF4-FFF2-40B4-BE49-F238E27FC236}">
                      <a16:creationId xmlns:a16="http://schemas.microsoft.com/office/drawing/2014/main" id="{4E201FD3-CC75-2B4F-83C6-9C945200DA4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90" name="Line 6">
                  <a:extLst>
                    <a:ext uri="{FF2B5EF4-FFF2-40B4-BE49-F238E27FC236}">
                      <a16:creationId xmlns:a16="http://schemas.microsoft.com/office/drawing/2014/main" id="{A2B75435-5655-8E4D-A5FD-B37E0BE1D86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91" name="Line 7">
                  <a:extLst>
                    <a:ext uri="{FF2B5EF4-FFF2-40B4-BE49-F238E27FC236}">
                      <a16:creationId xmlns:a16="http://schemas.microsoft.com/office/drawing/2014/main" id="{84B12EFB-7BAE-C446-AAAD-5507060FFE9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92" name="Rectangle 8">
                  <a:extLst>
                    <a:ext uri="{FF2B5EF4-FFF2-40B4-BE49-F238E27FC236}">
                      <a16:creationId xmlns:a16="http://schemas.microsoft.com/office/drawing/2014/main" id="{3F9824EC-B6A0-EA4F-97FB-E73B52F6A00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93" name="Oval 9">
                  <a:extLst>
                    <a:ext uri="{FF2B5EF4-FFF2-40B4-BE49-F238E27FC236}">
                      <a16:creationId xmlns:a16="http://schemas.microsoft.com/office/drawing/2014/main" id="{9BB965F5-6CB9-8945-9FD8-314A82137BF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386" name="Group 44">
                <a:extLst>
                  <a:ext uri="{FF2B5EF4-FFF2-40B4-BE49-F238E27FC236}">
                    <a16:creationId xmlns:a16="http://schemas.microsoft.com/office/drawing/2014/main" id="{78550AC4-ABD8-394D-8ED0-A5E3144FAD6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92372" y="2507397"/>
                <a:ext cx="283194" cy="419100"/>
                <a:chOff x="2967" y="2425"/>
                <a:chExt cx="181" cy="264"/>
              </a:xfrm>
            </p:grpSpPr>
            <p:sp>
              <p:nvSpPr>
                <p:cNvPr id="387" name="Rectangle 45">
                  <a:extLst>
                    <a:ext uri="{FF2B5EF4-FFF2-40B4-BE49-F238E27FC236}">
                      <a16:creationId xmlns:a16="http://schemas.microsoft.com/office/drawing/2014/main" id="{97E14D4A-6296-D445-802B-C680BA36145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88" name="Text Box 46">
                  <a:extLst>
                    <a:ext uri="{FF2B5EF4-FFF2-40B4-BE49-F238E27FC236}">
                      <a16:creationId xmlns:a16="http://schemas.microsoft.com/office/drawing/2014/main" id="{AAD06BA3-96DB-BD47-BF7B-5CEB82B1BB3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67" y="2425"/>
                  <a:ext cx="181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f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</p:grpSp>
      <p:grpSp>
        <p:nvGrpSpPr>
          <p:cNvPr id="412" name="Group 411">
            <a:extLst>
              <a:ext uri="{FF2B5EF4-FFF2-40B4-BE49-F238E27FC236}">
                <a16:creationId xmlns:a16="http://schemas.microsoft.com/office/drawing/2014/main" id="{D6141904-3F73-4D45-A9C2-BEB109B06772}"/>
              </a:ext>
            </a:extLst>
          </p:cNvPr>
          <p:cNvGrpSpPr/>
          <p:nvPr/>
        </p:nvGrpSpPr>
        <p:grpSpPr>
          <a:xfrm>
            <a:off x="4333785" y="1906063"/>
            <a:ext cx="4395351" cy="404576"/>
            <a:chOff x="4333785" y="5772213"/>
            <a:chExt cx="4395351" cy="404576"/>
          </a:xfrm>
        </p:grpSpPr>
        <p:grpSp>
          <p:nvGrpSpPr>
            <p:cNvPr id="413" name="Group 412">
              <a:extLst>
                <a:ext uri="{FF2B5EF4-FFF2-40B4-BE49-F238E27FC236}">
                  <a16:creationId xmlns:a16="http://schemas.microsoft.com/office/drawing/2014/main" id="{930A2AFF-1070-E64E-9D6A-1403FCE21009}"/>
                </a:ext>
              </a:extLst>
            </p:cNvPr>
            <p:cNvGrpSpPr/>
            <p:nvPr/>
          </p:nvGrpSpPr>
          <p:grpSpPr>
            <a:xfrm>
              <a:off x="4333785" y="5772213"/>
              <a:ext cx="531821" cy="369069"/>
              <a:chOff x="1348328" y="2475647"/>
              <a:chExt cx="603916" cy="419100"/>
            </a:xfrm>
          </p:grpSpPr>
          <p:grpSp>
            <p:nvGrpSpPr>
              <p:cNvPr id="434" name="Group 433">
                <a:extLst>
                  <a:ext uri="{FF2B5EF4-FFF2-40B4-BE49-F238E27FC236}">
                    <a16:creationId xmlns:a16="http://schemas.microsoft.com/office/drawing/2014/main" id="{24483B8D-6CBB-CD46-8745-5EBE21AF8697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438" name="Oval 5">
                  <a:extLst>
                    <a:ext uri="{FF2B5EF4-FFF2-40B4-BE49-F238E27FC236}">
                      <a16:creationId xmlns:a16="http://schemas.microsoft.com/office/drawing/2014/main" id="{6FDC2129-9A8F-5A45-8E76-775246AE325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439" name="Line 6">
                  <a:extLst>
                    <a:ext uri="{FF2B5EF4-FFF2-40B4-BE49-F238E27FC236}">
                      <a16:creationId xmlns:a16="http://schemas.microsoft.com/office/drawing/2014/main" id="{E05E39C5-0238-1446-A5B0-A3A1B984A50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440" name="Line 7">
                  <a:extLst>
                    <a:ext uri="{FF2B5EF4-FFF2-40B4-BE49-F238E27FC236}">
                      <a16:creationId xmlns:a16="http://schemas.microsoft.com/office/drawing/2014/main" id="{60B86382-D07D-7040-A2F7-505F52DA766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441" name="Rectangle 8">
                  <a:extLst>
                    <a:ext uri="{FF2B5EF4-FFF2-40B4-BE49-F238E27FC236}">
                      <a16:creationId xmlns:a16="http://schemas.microsoft.com/office/drawing/2014/main" id="{07BC4E59-E5C2-AC45-9E61-0CAEAC713A3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442" name="Oval 9">
                  <a:extLst>
                    <a:ext uri="{FF2B5EF4-FFF2-40B4-BE49-F238E27FC236}">
                      <a16:creationId xmlns:a16="http://schemas.microsoft.com/office/drawing/2014/main" id="{D15E7F48-03A4-C644-AB3D-9A07A4F2FF1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435" name="Group 44">
                <a:extLst>
                  <a:ext uri="{FF2B5EF4-FFF2-40B4-BE49-F238E27FC236}">
                    <a16:creationId xmlns:a16="http://schemas.microsoft.com/office/drawing/2014/main" id="{0F84DC72-6B88-3747-8140-C35EAAD006F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475647"/>
                <a:ext cx="355165" cy="419100"/>
                <a:chOff x="2944" y="2405"/>
                <a:chExt cx="227" cy="264"/>
              </a:xfrm>
            </p:grpSpPr>
            <p:sp>
              <p:nvSpPr>
                <p:cNvPr id="436" name="Rectangle 45">
                  <a:extLst>
                    <a:ext uri="{FF2B5EF4-FFF2-40B4-BE49-F238E27FC236}">
                      <a16:creationId xmlns:a16="http://schemas.microsoft.com/office/drawing/2014/main" id="{F778FC4B-8EF8-414B-9536-D30CF641FFD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437" name="Text Box 46">
                  <a:extLst>
                    <a:ext uri="{FF2B5EF4-FFF2-40B4-BE49-F238E27FC236}">
                      <a16:creationId xmlns:a16="http://schemas.microsoft.com/office/drawing/2014/main" id="{912A3E35-D77A-6A40-B073-4EA003CCDF7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0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a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414" name="Group 413">
              <a:extLst>
                <a:ext uri="{FF2B5EF4-FFF2-40B4-BE49-F238E27FC236}">
                  <a16:creationId xmlns:a16="http://schemas.microsoft.com/office/drawing/2014/main" id="{5CC18FC4-2A37-CC43-84F4-2E4969E1E18C}"/>
                </a:ext>
              </a:extLst>
            </p:cNvPr>
            <p:cNvGrpSpPr/>
            <p:nvPr/>
          </p:nvGrpSpPr>
          <p:grpSpPr>
            <a:xfrm>
              <a:off x="6263949" y="5807720"/>
              <a:ext cx="531821" cy="369069"/>
              <a:chOff x="1348328" y="2507397"/>
              <a:chExt cx="603916" cy="419100"/>
            </a:xfrm>
          </p:grpSpPr>
          <p:grpSp>
            <p:nvGrpSpPr>
              <p:cNvPr id="425" name="Group 424">
                <a:extLst>
                  <a:ext uri="{FF2B5EF4-FFF2-40B4-BE49-F238E27FC236}">
                    <a16:creationId xmlns:a16="http://schemas.microsoft.com/office/drawing/2014/main" id="{571FFDA0-7CCD-6541-9470-2DAA896E540D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429" name="Oval 5">
                  <a:extLst>
                    <a:ext uri="{FF2B5EF4-FFF2-40B4-BE49-F238E27FC236}">
                      <a16:creationId xmlns:a16="http://schemas.microsoft.com/office/drawing/2014/main" id="{890F9138-93A9-9E4A-B33F-A3118CA22F9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430" name="Line 6">
                  <a:extLst>
                    <a:ext uri="{FF2B5EF4-FFF2-40B4-BE49-F238E27FC236}">
                      <a16:creationId xmlns:a16="http://schemas.microsoft.com/office/drawing/2014/main" id="{5898E9B3-AFBD-234D-8D95-0C6F496ABDB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431" name="Line 7">
                  <a:extLst>
                    <a:ext uri="{FF2B5EF4-FFF2-40B4-BE49-F238E27FC236}">
                      <a16:creationId xmlns:a16="http://schemas.microsoft.com/office/drawing/2014/main" id="{2FA91DB3-B0C8-CE4B-AD03-14386A8F0C9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432" name="Rectangle 8">
                  <a:extLst>
                    <a:ext uri="{FF2B5EF4-FFF2-40B4-BE49-F238E27FC236}">
                      <a16:creationId xmlns:a16="http://schemas.microsoft.com/office/drawing/2014/main" id="{75D7AA85-AA3C-9A41-8DDF-35ED561A005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433" name="Oval 9">
                  <a:extLst>
                    <a:ext uri="{FF2B5EF4-FFF2-40B4-BE49-F238E27FC236}">
                      <a16:creationId xmlns:a16="http://schemas.microsoft.com/office/drawing/2014/main" id="{FFDDC1A2-DDBC-D54C-899E-4ED7244E742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426" name="Group 44">
                <a:extLst>
                  <a:ext uri="{FF2B5EF4-FFF2-40B4-BE49-F238E27FC236}">
                    <a16:creationId xmlns:a16="http://schemas.microsoft.com/office/drawing/2014/main" id="{8AC75149-FF4E-FF47-B9D1-2A503E9A2BB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507397"/>
                <a:ext cx="355165" cy="419100"/>
                <a:chOff x="2944" y="2425"/>
                <a:chExt cx="227" cy="264"/>
              </a:xfrm>
            </p:grpSpPr>
            <p:sp>
              <p:nvSpPr>
                <p:cNvPr id="427" name="Rectangle 45">
                  <a:extLst>
                    <a:ext uri="{FF2B5EF4-FFF2-40B4-BE49-F238E27FC236}">
                      <a16:creationId xmlns:a16="http://schemas.microsoft.com/office/drawing/2014/main" id="{A1C72749-E916-C743-95AD-77A7093C54C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428" name="Text Box 46">
                  <a:extLst>
                    <a:ext uri="{FF2B5EF4-FFF2-40B4-BE49-F238E27FC236}">
                      <a16:creationId xmlns:a16="http://schemas.microsoft.com/office/drawing/2014/main" id="{61C11CB2-AF11-A34A-BC61-DAC0A8724F5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2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b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415" name="Group 414">
              <a:extLst>
                <a:ext uri="{FF2B5EF4-FFF2-40B4-BE49-F238E27FC236}">
                  <a16:creationId xmlns:a16="http://schemas.microsoft.com/office/drawing/2014/main" id="{F92775E6-8E4A-DC47-8C00-D7CDF3BF3A89}"/>
                </a:ext>
              </a:extLst>
            </p:cNvPr>
            <p:cNvGrpSpPr/>
            <p:nvPr/>
          </p:nvGrpSpPr>
          <p:grpSpPr>
            <a:xfrm>
              <a:off x="8197315" y="5805271"/>
              <a:ext cx="531821" cy="369069"/>
              <a:chOff x="1348328" y="2507397"/>
              <a:chExt cx="603916" cy="419100"/>
            </a:xfrm>
          </p:grpSpPr>
          <p:grpSp>
            <p:nvGrpSpPr>
              <p:cNvPr id="416" name="Group 415">
                <a:extLst>
                  <a:ext uri="{FF2B5EF4-FFF2-40B4-BE49-F238E27FC236}">
                    <a16:creationId xmlns:a16="http://schemas.microsoft.com/office/drawing/2014/main" id="{DF065D3B-3767-8B4A-9038-653B9F8AEE7B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420" name="Oval 5">
                  <a:extLst>
                    <a:ext uri="{FF2B5EF4-FFF2-40B4-BE49-F238E27FC236}">
                      <a16:creationId xmlns:a16="http://schemas.microsoft.com/office/drawing/2014/main" id="{D0A3835C-514D-5140-9584-0164B8BAB86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421" name="Line 6">
                  <a:extLst>
                    <a:ext uri="{FF2B5EF4-FFF2-40B4-BE49-F238E27FC236}">
                      <a16:creationId xmlns:a16="http://schemas.microsoft.com/office/drawing/2014/main" id="{6401BEF0-9CAC-7843-8992-54C5933DC35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422" name="Line 7">
                  <a:extLst>
                    <a:ext uri="{FF2B5EF4-FFF2-40B4-BE49-F238E27FC236}">
                      <a16:creationId xmlns:a16="http://schemas.microsoft.com/office/drawing/2014/main" id="{081C22D9-FA0D-3545-860C-4BCDAC6A950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423" name="Rectangle 8">
                  <a:extLst>
                    <a:ext uri="{FF2B5EF4-FFF2-40B4-BE49-F238E27FC236}">
                      <a16:creationId xmlns:a16="http://schemas.microsoft.com/office/drawing/2014/main" id="{A27FBD24-DB32-FF46-A024-AA93825D4A3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424" name="Oval 9">
                  <a:extLst>
                    <a:ext uri="{FF2B5EF4-FFF2-40B4-BE49-F238E27FC236}">
                      <a16:creationId xmlns:a16="http://schemas.microsoft.com/office/drawing/2014/main" id="{C5D9CABA-76B6-FD40-A227-AF591EA2E46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417" name="Group 44">
                <a:extLst>
                  <a:ext uri="{FF2B5EF4-FFF2-40B4-BE49-F238E27FC236}">
                    <a16:creationId xmlns:a16="http://schemas.microsoft.com/office/drawing/2014/main" id="{B927058A-3D5D-DD42-8DDB-77B48BB33DA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64202" y="2507397"/>
                <a:ext cx="341084" cy="419100"/>
                <a:chOff x="2949" y="2425"/>
                <a:chExt cx="218" cy="264"/>
              </a:xfrm>
            </p:grpSpPr>
            <p:sp>
              <p:nvSpPr>
                <p:cNvPr id="418" name="Rectangle 45">
                  <a:extLst>
                    <a:ext uri="{FF2B5EF4-FFF2-40B4-BE49-F238E27FC236}">
                      <a16:creationId xmlns:a16="http://schemas.microsoft.com/office/drawing/2014/main" id="{3F62028C-EF22-0244-93E4-6925CE49FE3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419" name="Text Box 46">
                  <a:extLst>
                    <a:ext uri="{FF2B5EF4-FFF2-40B4-BE49-F238E27FC236}">
                      <a16:creationId xmlns:a16="http://schemas.microsoft.com/office/drawing/2014/main" id="{07E837AC-92AC-014D-85FB-20B86123035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9" y="2425"/>
                  <a:ext cx="218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c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</p:grpSp>
      <p:sp>
        <p:nvSpPr>
          <p:cNvPr id="443" name="Right Arrow 442">
            <a:extLst>
              <a:ext uri="{FF2B5EF4-FFF2-40B4-BE49-F238E27FC236}">
                <a16:creationId xmlns:a16="http://schemas.microsoft.com/office/drawing/2014/main" id="{08994EEC-226A-DA44-9536-FEE4129AED34}"/>
              </a:ext>
            </a:extLst>
          </p:cNvPr>
          <p:cNvSpPr/>
          <p:nvPr/>
        </p:nvSpPr>
        <p:spPr>
          <a:xfrm rot="10800000" flipH="1">
            <a:off x="5660017" y="5843033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4" name="Right Arrow 443">
            <a:extLst>
              <a:ext uri="{FF2B5EF4-FFF2-40B4-BE49-F238E27FC236}">
                <a16:creationId xmlns:a16="http://schemas.microsoft.com/office/drawing/2014/main" id="{A48E270D-862C-1C45-BEF7-EC00D39823A7}"/>
              </a:ext>
            </a:extLst>
          </p:cNvPr>
          <p:cNvSpPr/>
          <p:nvPr/>
        </p:nvSpPr>
        <p:spPr>
          <a:xfrm flipH="1">
            <a:off x="4897326" y="5847950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5" name="Right Arrow 444">
            <a:extLst>
              <a:ext uri="{FF2B5EF4-FFF2-40B4-BE49-F238E27FC236}">
                <a16:creationId xmlns:a16="http://schemas.microsoft.com/office/drawing/2014/main" id="{BC4763BF-FECA-554B-AFF7-E2BC3FABA73B}"/>
              </a:ext>
            </a:extLst>
          </p:cNvPr>
          <p:cNvSpPr/>
          <p:nvPr/>
        </p:nvSpPr>
        <p:spPr>
          <a:xfrm rot="10800000" flipH="1">
            <a:off x="5651998" y="3904611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6" name="Right Arrow 445">
            <a:extLst>
              <a:ext uri="{FF2B5EF4-FFF2-40B4-BE49-F238E27FC236}">
                <a16:creationId xmlns:a16="http://schemas.microsoft.com/office/drawing/2014/main" id="{B6066F19-55AA-384C-BDDF-80DC7824160A}"/>
              </a:ext>
            </a:extLst>
          </p:cNvPr>
          <p:cNvSpPr/>
          <p:nvPr/>
        </p:nvSpPr>
        <p:spPr>
          <a:xfrm flipH="1">
            <a:off x="4905348" y="3909528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7" name="Right Arrow 446">
            <a:extLst>
              <a:ext uri="{FF2B5EF4-FFF2-40B4-BE49-F238E27FC236}">
                <a16:creationId xmlns:a16="http://schemas.microsoft.com/office/drawing/2014/main" id="{CD8CACDD-8F79-BE47-96D9-8C52DBCA67F7}"/>
              </a:ext>
            </a:extLst>
          </p:cNvPr>
          <p:cNvSpPr/>
          <p:nvPr/>
        </p:nvSpPr>
        <p:spPr>
          <a:xfrm>
            <a:off x="5660020" y="1966189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8" name="Right Arrow 447">
            <a:extLst>
              <a:ext uri="{FF2B5EF4-FFF2-40B4-BE49-F238E27FC236}">
                <a16:creationId xmlns:a16="http://schemas.microsoft.com/office/drawing/2014/main" id="{0E6CECC5-E326-E14B-A49E-FA2AB4DFBA5F}"/>
              </a:ext>
            </a:extLst>
          </p:cNvPr>
          <p:cNvSpPr/>
          <p:nvPr/>
        </p:nvSpPr>
        <p:spPr>
          <a:xfrm rot="10800000">
            <a:off x="4924064" y="1987147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9" name="Right Arrow 448">
            <a:extLst>
              <a:ext uri="{FF2B5EF4-FFF2-40B4-BE49-F238E27FC236}">
                <a16:creationId xmlns:a16="http://schemas.microsoft.com/office/drawing/2014/main" id="{80466F61-87C0-9E4D-B619-90D68FA0F69E}"/>
              </a:ext>
            </a:extLst>
          </p:cNvPr>
          <p:cNvSpPr/>
          <p:nvPr/>
        </p:nvSpPr>
        <p:spPr>
          <a:xfrm rot="10800000" flipH="1">
            <a:off x="7582399" y="1968862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0" name="Right Arrow 449">
            <a:extLst>
              <a:ext uri="{FF2B5EF4-FFF2-40B4-BE49-F238E27FC236}">
                <a16:creationId xmlns:a16="http://schemas.microsoft.com/office/drawing/2014/main" id="{841A6B82-10F1-7644-AE66-76DBC46F143D}"/>
              </a:ext>
            </a:extLst>
          </p:cNvPr>
          <p:cNvSpPr/>
          <p:nvPr/>
        </p:nvSpPr>
        <p:spPr>
          <a:xfrm rot="10800000">
            <a:off x="6819708" y="1973779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1" name="Right Arrow 450">
            <a:extLst>
              <a:ext uri="{FF2B5EF4-FFF2-40B4-BE49-F238E27FC236}">
                <a16:creationId xmlns:a16="http://schemas.microsoft.com/office/drawing/2014/main" id="{7609754F-07F6-FA45-93A2-C8E47D2319FE}"/>
              </a:ext>
            </a:extLst>
          </p:cNvPr>
          <p:cNvSpPr/>
          <p:nvPr/>
        </p:nvSpPr>
        <p:spPr>
          <a:xfrm rot="10800000" flipH="1">
            <a:off x="7595769" y="3907283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2" name="Right Arrow 451">
            <a:extLst>
              <a:ext uri="{FF2B5EF4-FFF2-40B4-BE49-F238E27FC236}">
                <a16:creationId xmlns:a16="http://schemas.microsoft.com/office/drawing/2014/main" id="{5C844F20-C817-CD45-8859-550B71FF0669}"/>
              </a:ext>
            </a:extLst>
          </p:cNvPr>
          <p:cNvSpPr/>
          <p:nvPr/>
        </p:nvSpPr>
        <p:spPr>
          <a:xfrm flipH="1">
            <a:off x="6833078" y="3912200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36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1000"/>
                                        <p:tgtEl>
                                          <p:spTgt spid="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000"/>
                                        <p:tgtEl>
                                          <p:spTgt spid="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1000"/>
                                        <p:tgtEl>
                                          <p:spTgt spid="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1000"/>
                                        <p:tgtEl>
                                          <p:spTgt spid="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000"/>
                                        <p:tgtEl>
                                          <p:spTgt spid="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1000"/>
                                        <p:tgtEl>
                                          <p:spTgt spid="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1000"/>
                                        <p:tgtEl>
                                          <p:spTgt spid="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1000"/>
                                        <p:tgtEl>
                                          <p:spTgt spid="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1000"/>
                                        <p:tgtEl>
                                          <p:spTgt spid="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1000"/>
                                        <p:tgtEl>
                                          <p:spTgt spid="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1000"/>
                                        <p:tgtEl>
                                          <p:spTgt spid="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4" dur="1000"/>
                                        <p:tgtEl>
                                          <p:spTgt spid="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1000"/>
                                        <p:tgtEl>
                                          <p:spTgt spid="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9" grpId="0" animBg="1"/>
      <p:bldP spid="370" grpId="0" animBg="1"/>
      <p:bldP spid="371" grpId="0" animBg="1"/>
      <p:bldP spid="372" grpId="0" animBg="1"/>
      <p:bldP spid="373" grpId="0" animBg="1"/>
      <p:bldP spid="374" grpId="0" animBg="1"/>
      <p:bldP spid="375" grpId="0" animBg="1"/>
      <p:bldP spid="376" grpId="0" animBg="1"/>
      <p:bldP spid="377" grpId="0" animBg="1"/>
      <p:bldP spid="378" grpId="0" animBg="1"/>
      <p:bldP spid="379" grpId="0" animBg="1"/>
      <p:bldP spid="380" grpId="0" animBg="1"/>
      <p:bldP spid="443" grpId="0" animBg="1"/>
      <p:bldP spid="444" grpId="0" animBg="1"/>
      <p:bldP spid="445" grpId="0" animBg="1"/>
      <p:bldP spid="446" grpId="0" animBg="1"/>
      <p:bldP spid="447" grpId="0" animBg="1"/>
      <p:bldP spid="448" grpId="0" animBg="1"/>
      <p:bldP spid="449" grpId="0" animBg="1"/>
      <p:bldP spid="450" grpId="0" animBg="1"/>
      <p:bldP spid="451" grpId="0" animBg="1"/>
      <p:bldP spid="45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B9189-7CDF-0741-9858-A79357149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625" y="174028"/>
            <a:ext cx="10515600" cy="894622"/>
          </a:xfrm>
        </p:spPr>
        <p:txBody>
          <a:bodyPr/>
          <a:lstStyle/>
          <a:p>
            <a:r>
              <a:rPr lang="en-US">
                <a:solidFill>
                  <a:srgbClr val="0000A8"/>
                </a:solidFill>
              </a:rPr>
              <a:t>Distance vector example: iteration</a:t>
            </a:r>
          </a:p>
        </p:txBody>
      </p: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374B35E8-95B6-B946-8240-59B747B607B3}"/>
              </a:ext>
            </a:extLst>
          </p:cNvPr>
          <p:cNvCxnSpPr>
            <a:cxnSpLocks/>
            <a:stCxn id="76" idx="2"/>
            <a:endCxn id="76" idx="0"/>
          </p:cNvCxnSpPr>
          <p:nvPr/>
        </p:nvCxnSpPr>
        <p:spPr>
          <a:xfrm flipV="1">
            <a:off x="6530326" y="2129120"/>
            <a:ext cx="0" cy="386311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DE34EA38-AB93-704A-ACF2-764D62663226}"/>
              </a:ext>
            </a:extLst>
          </p:cNvPr>
          <p:cNvCxnSpPr>
            <a:cxnSpLocks/>
            <a:stCxn id="76" idx="1"/>
            <a:endCxn id="76" idx="3"/>
          </p:cNvCxnSpPr>
          <p:nvPr/>
        </p:nvCxnSpPr>
        <p:spPr>
          <a:xfrm>
            <a:off x="4598770" y="4060675"/>
            <a:ext cx="386311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tangle 75">
            <a:extLst>
              <a:ext uri="{FF2B5EF4-FFF2-40B4-BE49-F238E27FC236}">
                <a16:creationId xmlns:a16="http://schemas.microsoft.com/office/drawing/2014/main" id="{A169888C-5E10-3E40-BC1D-A5D0DB850712}"/>
              </a:ext>
            </a:extLst>
          </p:cNvPr>
          <p:cNvSpPr/>
          <p:nvPr/>
        </p:nvSpPr>
        <p:spPr>
          <a:xfrm>
            <a:off x="4598770" y="2129120"/>
            <a:ext cx="3863111" cy="386311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CB39BACF-E4D1-6641-8B8C-0274EDEFA113}"/>
              </a:ext>
            </a:extLst>
          </p:cNvPr>
          <p:cNvSpPr/>
          <p:nvPr/>
        </p:nvSpPr>
        <p:spPr>
          <a:xfrm>
            <a:off x="8380337" y="2200470"/>
            <a:ext cx="132508" cy="18551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grpSp>
        <p:nvGrpSpPr>
          <p:cNvPr id="1034" name="Group 1033">
            <a:extLst>
              <a:ext uri="{FF2B5EF4-FFF2-40B4-BE49-F238E27FC236}">
                <a16:creationId xmlns:a16="http://schemas.microsoft.com/office/drawing/2014/main" id="{B4BFA757-E5EA-9A42-8A16-AA2091E708C8}"/>
              </a:ext>
            </a:extLst>
          </p:cNvPr>
          <p:cNvGrpSpPr/>
          <p:nvPr/>
        </p:nvGrpSpPr>
        <p:grpSpPr>
          <a:xfrm>
            <a:off x="4333785" y="5772213"/>
            <a:ext cx="4395351" cy="404576"/>
            <a:chOff x="4333785" y="5772213"/>
            <a:chExt cx="4395351" cy="404576"/>
          </a:xfrm>
        </p:grpSpPr>
        <p:grpSp>
          <p:nvGrpSpPr>
            <p:cNvPr id="184" name="Group 183">
              <a:extLst>
                <a:ext uri="{FF2B5EF4-FFF2-40B4-BE49-F238E27FC236}">
                  <a16:creationId xmlns:a16="http://schemas.microsoft.com/office/drawing/2014/main" id="{600795BD-C1B6-1748-B28A-001A8505BE86}"/>
                </a:ext>
              </a:extLst>
            </p:cNvPr>
            <p:cNvGrpSpPr/>
            <p:nvPr/>
          </p:nvGrpSpPr>
          <p:grpSpPr>
            <a:xfrm>
              <a:off x="4333785" y="5772213"/>
              <a:ext cx="531821" cy="369069"/>
              <a:chOff x="1348328" y="2475647"/>
              <a:chExt cx="603916" cy="419100"/>
            </a:xfrm>
          </p:grpSpPr>
          <p:grpSp>
            <p:nvGrpSpPr>
              <p:cNvPr id="205" name="Group 204">
                <a:extLst>
                  <a:ext uri="{FF2B5EF4-FFF2-40B4-BE49-F238E27FC236}">
                    <a16:creationId xmlns:a16="http://schemas.microsoft.com/office/drawing/2014/main" id="{CE81AFB3-2346-434C-A463-93F9C295562A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209" name="Oval 5">
                  <a:extLst>
                    <a:ext uri="{FF2B5EF4-FFF2-40B4-BE49-F238E27FC236}">
                      <a16:creationId xmlns:a16="http://schemas.microsoft.com/office/drawing/2014/main" id="{7918ED2E-E380-6C4E-86AA-0BF9D761441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10" name="Line 6">
                  <a:extLst>
                    <a:ext uri="{FF2B5EF4-FFF2-40B4-BE49-F238E27FC236}">
                      <a16:creationId xmlns:a16="http://schemas.microsoft.com/office/drawing/2014/main" id="{45F96407-8127-654C-9C52-5B626907562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11" name="Line 7">
                  <a:extLst>
                    <a:ext uri="{FF2B5EF4-FFF2-40B4-BE49-F238E27FC236}">
                      <a16:creationId xmlns:a16="http://schemas.microsoft.com/office/drawing/2014/main" id="{F1C01DA2-272A-CD4F-87F1-779C30F3555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12" name="Rectangle 8">
                  <a:extLst>
                    <a:ext uri="{FF2B5EF4-FFF2-40B4-BE49-F238E27FC236}">
                      <a16:creationId xmlns:a16="http://schemas.microsoft.com/office/drawing/2014/main" id="{7969C970-9697-A847-B375-82D629934D5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13" name="Oval 9">
                  <a:extLst>
                    <a:ext uri="{FF2B5EF4-FFF2-40B4-BE49-F238E27FC236}">
                      <a16:creationId xmlns:a16="http://schemas.microsoft.com/office/drawing/2014/main" id="{F8D02D26-0EA1-FD40-AD1F-E4E8635F47C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06" name="Group 44">
                <a:extLst>
                  <a:ext uri="{FF2B5EF4-FFF2-40B4-BE49-F238E27FC236}">
                    <a16:creationId xmlns:a16="http://schemas.microsoft.com/office/drawing/2014/main" id="{02C0B744-445A-A04E-812A-2D60476C152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475647"/>
                <a:ext cx="355165" cy="419100"/>
                <a:chOff x="2944" y="2405"/>
                <a:chExt cx="227" cy="264"/>
              </a:xfrm>
            </p:grpSpPr>
            <p:sp>
              <p:nvSpPr>
                <p:cNvPr id="207" name="Rectangle 45">
                  <a:extLst>
                    <a:ext uri="{FF2B5EF4-FFF2-40B4-BE49-F238E27FC236}">
                      <a16:creationId xmlns:a16="http://schemas.microsoft.com/office/drawing/2014/main" id="{83E6E4B2-940F-B749-91D8-19B033341D5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08" name="Text Box 46">
                  <a:extLst>
                    <a:ext uri="{FF2B5EF4-FFF2-40B4-BE49-F238E27FC236}">
                      <a16:creationId xmlns:a16="http://schemas.microsoft.com/office/drawing/2014/main" id="{16D546E0-A23E-174D-8F0D-BFB691AF1D6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0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g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185" name="Group 184">
              <a:extLst>
                <a:ext uri="{FF2B5EF4-FFF2-40B4-BE49-F238E27FC236}">
                  <a16:creationId xmlns:a16="http://schemas.microsoft.com/office/drawing/2014/main" id="{34A0F8A7-FCD0-9A45-80B9-24CC78B561FE}"/>
                </a:ext>
              </a:extLst>
            </p:cNvPr>
            <p:cNvGrpSpPr/>
            <p:nvPr/>
          </p:nvGrpSpPr>
          <p:grpSpPr>
            <a:xfrm>
              <a:off x="6263949" y="5807720"/>
              <a:ext cx="531821" cy="369069"/>
              <a:chOff x="1348328" y="2507397"/>
              <a:chExt cx="603916" cy="419100"/>
            </a:xfrm>
          </p:grpSpPr>
          <p:grpSp>
            <p:nvGrpSpPr>
              <p:cNvPr id="196" name="Group 195">
                <a:extLst>
                  <a:ext uri="{FF2B5EF4-FFF2-40B4-BE49-F238E27FC236}">
                    <a16:creationId xmlns:a16="http://schemas.microsoft.com/office/drawing/2014/main" id="{18AECA76-7F06-F84A-928B-C13839D9F43F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200" name="Oval 5">
                  <a:extLst>
                    <a:ext uri="{FF2B5EF4-FFF2-40B4-BE49-F238E27FC236}">
                      <a16:creationId xmlns:a16="http://schemas.microsoft.com/office/drawing/2014/main" id="{04917013-CC10-D043-8A71-34F24813049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01" name="Line 6">
                  <a:extLst>
                    <a:ext uri="{FF2B5EF4-FFF2-40B4-BE49-F238E27FC236}">
                      <a16:creationId xmlns:a16="http://schemas.microsoft.com/office/drawing/2014/main" id="{7E7DEF49-D295-8547-9FE7-8CBB42CEB81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02" name="Line 7">
                  <a:extLst>
                    <a:ext uri="{FF2B5EF4-FFF2-40B4-BE49-F238E27FC236}">
                      <a16:creationId xmlns:a16="http://schemas.microsoft.com/office/drawing/2014/main" id="{5633B25D-6786-5A4A-A44E-E4A1EE3575B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03" name="Rectangle 8">
                  <a:extLst>
                    <a:ext uri="{FF2B5EF4-FFF2-40B4-BE49-F238E27FC236}">
                      <a16:creationId xmlns:a16="http://schemas.microsoft.com/office/drawing/2014/main" id="{968E012E-E513-8340-9324-11A79B223E2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04" name="Oval 9">
                  <a:extLst>
                    <a:ext uri="{FF2B5EF4-FFF2-40B4-BE49-F238E27FC236}">
                      <a16:creationId xmlns:a16="http://schemas.microsoft.com/office/drawing/2014/main" id="{7AFB2A7E-90B7-454F-BABB-E2A39AC7C95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197" name="Group 44">
                <a:extLst>
                  <a:ext uri="{FF2B5EF4-FFF2-40B4-BE49-F238E27FC236}">
                    <a16:creationId xmlns:a16="http://schemas.microsoft.com/office/drawing/2014/main" id="{5567606D-D82D-2A4D-A3C8-A7D0703B3CC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507397"/>
                <a:ext cx="355165" cy="419100"/>
                <a:chOff x="2944" y="2425"/>
                <a:chExt cx="227" cy="264"/>
              </a:xfrm>
            </p:grpSpPr>
            <p:sp>
              <p:nvSpPr>
                <p:cNvPr id="198" name="Rectangle 45">
                  <a:extLst>
                    <a:ext uri="{FF2B5EF4-FFF2-40B4-BE49-F238E27FC236}">
                      <a16:creationId xmlns:a16="http://schemas.microsoft.com/office/drawing/2014/main" id="{39206D20-AD6D-3242-8865-2C6680CB410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9" name="Text Box 46">
                  <a:extLst>
                    <a:ext uri="{FF2B5EF4-FFF2-40B4-BE49-F238E27FC236}">
                      <a16:creationId xmlns:a16="http://schemas.microsoft.com/office/drawing/2014/main" id="{E3BB3556-A335-984F-978A-FECE515B670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2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h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186" name="Group 185">
              <a:extLst>
                <a:ext uri="{FF2B5EF4-FFF2-40B4-BE49-F238E27FC236}">
                  <a16:creationId xmlns:a16="http://schemas.microsoft.com/office/drawing/2014/main" id="{3B620D34-7BA8-EF49-AC1C-93F5BBC84AEC}"/>
                </a:ext>
              </a:extLst>
            </p:cNvPr>
            <p:cNvGrpSpPr/>
            <p:nvPr/>
          </p:nvGrpSpPr>
          <p:grpSpPr>
            <a:xfrm>
              <a:off x="8197315" y="5805271"/>
              <a:ext cx="531821" cy="369069"/>
              <a:chOff x="1348328" y="2507397"/>
              <a:chExt cx="603916" cy="419100"/>
            </a:xfrm>
          </p:grpSpPr>
          <p:grpSp>
            <p:nvGrpSpPr>
              <p:cNvPr id="187" name="Group 186">
                <a:extLst>
                  <a:ext uri="{FF2B5EF4-FFF2-40B4-BE49-F238E27FC236}">
                    <a16:creationId xmlns:a16="http://schemas.microsoft.com/office/drawing/2014/main" id="{A6C2F80D-43A1-5746-B518-C0C4F1A20ACD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191" name="Oval 5">
                  <a:extLst>
                    <a:ext uri="{FF2B5EF4-FFF2-40B4-BE49-F238E27FC236}">
                      <a16:creationId xmlns:a16="http://schemas.microsoft.com/office/drawing/2014/main" id="{442E1AFF-BC2C-C849-85D1-13E42B701CE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2" name="Line 6">
                  <a:extLst>
                    <a:ext uri="{FF2B5EF4-FFF2-40B4-BE49-F238E27FC236}">
                      <a16:creationId xmlns:a16="http://schemas.microsoft.com/office/drawing/2014/main" id="{C2994154-DB6D-E247-8511-C6FE8D9665F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3" name="Line 7">
                  <a:extLst>
                    <a:ext uri="{FF2B5EF4-FFF2-40B4-BE49-F238E27FC236}">
                      <a16:creationId xmlns:a16="http://schemas.microsoft.com/office/drawing/2014/main" id="{C730A3ED-5222-5348-831E-092DE7D6CEE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4" name="Rectangle 8">
                  <a:extLst>
                    <a:ext uri="{FF2B5EF4-FFF2-40B4-BE49-F238E27FC236}">
                      <a16:creationId xmlns:a16="http://schemas.microsoft.com/office/drawing/2014/main" id="{BED424F7-1928-5F41-831D-417161F220B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5" name="Oval 9">
                  <a:extLst>
                    <a:ext uri="{FF2B5EF4-FFF2-40B4-BE49-F238E27FC236}">
                      <a16:creationId xmlns:a16="http://schemas.microsoft.com/office/drawing/2014/main" id="{76DDF5F9-ACB7-E642-ACEA-223EE2F5F41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188" name="Group 44">
                <a:extLst>
                  <a:ext uri="{FF2B5EF4-FFF2-40B4-BE49-F238E27FC236}">
                    <a16:creationId xmlns:a16="http://schemas.microsoft.com/office/drawing/2014/main" id="{495DC56F-8C0E-6549-849D-6D43F4F8BC0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500196" y="2507397"/>
                <a:ext cx="267548" cy="419100"/>
                <a:chOff x="2972" y="2425"/>
                <a:chExt cx="171" cy="264"/>
              </a:xfrm>
            </p:grpSpPr>
            <p:sp>
              <p:nvSpPr>
                <p:cNvPr id="189" name="Rectangle 45">
                  <a:extLst>
                    <a:ext uri="{FF2B5EF4-FFF2-40B4-BE49-F238E27FC236}">
                      <a16:creationId xmlns:a16="http://schemas.microsoft.com/office/drawing/2014/main" id="{892DBBAB-E011-FD4A-BA7E-105CEF9075A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0" name="Text Box 46">
                  <a:extLst>
                    <a:ext uri="{FF2B5EF4-FFF2-40B4-BE49-F238E27FC236}">
                      <a16:creationId xmlns:a16="http://schemas.microsoft.com/office/drawing/2014/main" id="{173A4036-1DC3-BD4D-9E66-D9BC48C58BA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72" y="2425"/>
                  <a:ext cx="171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i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</p:grpSp>
      <p:sp>
        <p:nvSpPr>
          <p:cNvPr id="215" name="TextBox 214">
            <a:extLst>
              <a:ext uri="{FF2B5EF4-FFF2-40B4-BE49-F238E27FC236}">
                <a16:creationId xmlns:a16="http://schemas.microsoft.com/office/drawing/2014/main" id="{74A89238-377F-A840-BB03-52D53CBBC3F3}"/>
              </a:ext>
            </a:extLst>
          </p:cNvPr>
          <p:cNvSpPr txBox="1"/>
          <p:nvPr/>
        </p:nvSpPr>
        <p:spPr>
          <a:xfrm>
            <a:off x="4305782" y="2870522"/>
            <a:ext cx="301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3D3F7215-9DE8-0542-8CCA-A9CEDC8717E2}"/>
              </a:ext>
            </a:extLst>
          </p:cNvPr>
          <p:cNvSpPr txBox="1"/>
          <p:nvPr/>
        </p:nvSpPr>
        <p:spPr>
          <a:xfrm>
            <a:off x="6217534" y="2860877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FC342D48-14A2-BA4E-A191-060C4177F678}"/>
              </a:ext>
            </a:extLst>
          </p:cNvPr>
          <p:cNvSpPr txBox="1"/>
          <p:nvPr/>
        </p:nvSpPr>
        <p:spPr>
          <a:xfrm>
            <a:off x="4296138" y="4886446"/>
            <a:ext cx="301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C9336A94-9BC9-8F41-95A7-69E18360DF3D}"/>
              </a:ext>
            </a:extLst>
          </p:cNvPr>
          <p:cNvSpPr txBox="1"/>
          <p:nvPr/>
        </p:nvSpPr>
        <p:spPr>
          <a:xfrm>
            <a:off x="6231040" y="4888376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E11EFAA3-3025-6E40-9F7B-8AEC8E44C52D}"/>
              </a:ext>
            </a:extLst>
          </p:cNvPr>
          <p:cNvSpPr txBox="1"/>
          <p:nvPr/>
        </p:nvSpPr>
        <p:spPr>
          <a:xfrm>
            <a:off x="8154365" y="4890306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21" name="TextBox 220">
            <a:extLst>
              <a:ext uri="{FF2B5EF4-FFF2-40B4-BE49-F238E27FC236}">
                <a16:creationId xmlns:a16="http://schemas.microsoft.com/office/drawing/2014/main" id="{EECDCBF1-5ACC-CF43-B981-907337945BA2}"/>
              </a:ext>
            </a:extLst>
          </p:cNvPr>
          <p:cNvSpPr txBox="1"/>
          <p:nvPr/>
        </p:nvSpPr>
        <p:spPr>
          <a:xfrm>
            <a:off x="5442030" y="4029920"/>
            <a:ext cx="301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22" name="TextBox 221">
            <a:extLst>
              <a:ext uri="{FF2B5EF4-FFF2-40B4-BE49-F238E27FC236}">
                <a16:creationId xmlns:a16="http://schemas.microsoft.com/office/drawing/2014/main" id="{2DD32315-0DAF-354B-ADE2-76F406D6A871}"/>
              </a:ext>
            </a:extLst>
          </p:cNvPr>
          <p:cNvSpPr txBox="1"/>
          <p:nvPr/>
        </p:nvSpPr>
        <p:spPr>
          <a:xfrm>
            <a:off x="7353782" y="4020275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23" name="TextBox 222">
            <a:extLst>
              <a:ext uri="{FF2B5EF4-FFF2-40B4-BE49-F238E27FC236}">
                <a16:creationId xmlns:a16="http://schemas.microsoft.com/office/drawing/2014/main" id="{25B3E8DA-82E1-B746-9524-A8B47546C7B7}"/>
              </a:ext>
            </a:extLst>
          </p:cNvPr>
          <p:cNvSpPr txBox="1"/>
          <p:nvPr/>
        </p:nvSpPr>
        <p:spPr>
          <a:xfrm>
            <a:off x="5443958" y="5953247"/>
            <a:ext cx="301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24" name="TextBox 223">
            <a:extLst>
              <a:ext uri="{FF2B5EF4-FFF2-40B4-BE49-F238E27FC236}">
                <a16:creationId xmlns:a16="http://schemas.microsoft.com/office/drawing/2014/main" id="{51516E14-40A2-B34F-B880-05B80B68D6FC}"/>
              </a:ext>
            </a:extLst>
          </p:cNvPr>
          <p:cNvSpPr txBox="1"/>
          <p:nvPr/>
        </p:nvSpPr>
        <p:spPr>
          <a:xfrm>
            <a:off x="7355710" y="5943602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25" name="TextBox 224">
            <a:extLst>
              <a:ext uri="{FF2B5EF4-FFF2-40B4-BE49-F238E27FC236}">
                <a16:creationId xmlns:a16="http://schemas.microsoft.com/office/drawing/2014/main" id="{9174059A-E895-E740-9A26-AA7943E4A64F}"/>
              </a:ext>
            </a:extLst>
          </p:cNvPr>
          <p:cNvSpPr txBox="1"/>
          <p:nvPr/>
        </p:nvSpPr>
        <p:spPr>
          <a:xfrm>
            <a:off x="5445886" y="2123956"/>
            <a:ext cx="301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8</a:t>
            </a:r>
          </a:p>
        </p:txBody>
      </p:sp>
      <p:sp>
        <p:nvSpPr>
          <p:cNvPr id="226" name="TextBox 225">
            <a:extLst>
              <a:ext uri="{FF2B5EF4-FFF2-40B4-BE49-F238E27FC236}">
                <a16:creationId xmlns:a16="http://schemas.microsoft.com/office/drawing/2014/main" id="{F7510488-7C59-7449-A4EE-C5A32BFCB3A5}"/>
              </a:ext>
            </a:extLst>
          </p:cNvPr>
          <p:cNvSpPr txBox="1"/>
          <p:nvPr/>
        </p:nvSpPr>
        <p:spPr>
          <a:xfrm>
            <a:off x="7357638" y="2114311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grpSp>
        <p:nvGrpSpPr>
          <p:cNvPr id="283" name="Group 282">
            <a:extLst>
              <a:ext uri="{FF2B5EF4-FFF2-40B4-BE49-F238E27FC236}">
                <a16:creationId xmlns:a16="http://schemas.microsoft.com/office/drawing/2014/main" id="{A665C0C8-7FDD-0A42-80A3-CC602804C042}"/>
              </a:ext>
            </a:extLst>
          </p:cNvPr>
          <p:cNvGrpSpPr/>
          <p:nvPr/>
        </p:nvGrpSpPr>
        <p:grpSpPr>
          <a:xfrm>
            <a:off x="4336458" y="3833790"/>
            <a:ext cx="4395351" cy="404576"/>
            <a:chOff x="4333785" y="5772213"/>
            <a:chExt cx="4395351" cy="404576"/>
          </a:xfrm>
        </p:grpSpPr>
        <p:grpSp>
          <p:nvGrpSpPr>
            <p:cNvPr id="284" name="Group 283">
              <a:extLst>
                <a:ext uri="{FF2B5EF4-FFF2-40B4-BE49-F238E27FC236}">
                  <a16:creationId xmlns:a16="http://schemas.microsoft.com/office/drawing/2014/main" id="{4C02DC92-2A83-AC4D-B9F0-2BCDE917BDBC}"/>
                </a:ext>
              </a:extLst>
            </p:cNvPr>
            <p:cNvGrpSpPr/>
            <p:nvPr/>
          </p:nvGrpSpPr>
          <p:grpSpPr>
            <a:xfrm>
              <a:off x="4333785" y="5772213"/>
              <a:ext cx="531821" cy="369069"/>
              <a:chOff x="1348328" y="2475647"/>
              <a:chExt cx="603916" cy="419100"/>
            </a:xfrm>
          </p:grpSpPr>
          <p:grpSp>
            <p:nvGrpSpPr>
              <p:cNvPr id="305" name="Group 304">
                <a:extLst>
                  <a:ext uri="{FF2B5EF4-FFF2-40B4-BE49-F238E27FC236}">
                    <a16:creationId xmlns:a16="http://schemas.microsoft.com/office/drawing/2014/main" id="{F01EB862-010E-A34F-8D39-25BC2BED2A63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309" name="Oval 5">
                  <a:extLst>
                    <a:ext uri="{FF2B5EF4-FFF2-40B4-BE49-F238E27FC236}">
                      <a16:creationId xmlns:a16="http://schemas.microsoft.com/office/drawing/2014/main" id="{C2A61603-05BC-1E4D-99AA-0AB1CC49473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10" name="Line 6">
                  <a:extLst>
                    <a:ext uri="{FF2B5EF4-FFF2-40B4-BE49-F238E27FC236}">
                      <a16:creationId xmlns:a16="http://schemas.microsoft.com/office/drawing/2014/main" id="{7043DA0E-702D-CD4E-BA28-9341275851D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11" name="Line 7">
                  <a:extLst>
                    <a:ext uri="{FF2B5EF4-FFF2-40B4-BE49-F238E27FC236}">
                      <a16:creationId xmlns:a16="http://schemas.microsoft.com/office/drawing/2014/main" id="{CE93F761-782C-C640-B2B6-8CA7492B28B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12" name="Rectangle 8">
                  <a:extLst>
                    <a:ext uri="{FF2B5EF4-FFF2-40B4-BE49-F238E27FC236}">
                      <a16:creationId xmlns:a16="http://schemas.microsoft.com/office/drawing/2014/main" id="{723858D6-68CF-1C4E-A28B-A9FF5D728F2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13" name="Oval 9">
                  <a:extLst>
                    <a:ext uri="{FF2B5EF4-FFF2-40B4-BE49-F238E27FC236}">
                      <a16:creationId xmlns:a16="http://schemas.microsoft.com/office/drawing/2014/main" id="{70A7292E-FC97-924B-9010-8079BEC6219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306" name="Group 44">
                <a:extLst>
                  <a:ext uri="{FF2B5EF4-FFF2-40B4-BE49-F238E27FC236}">
                    <a16:creationId xmlns:a16="http://schemas.microsoft.com/office/drawing/2014/main" id="{DA3B2173-D171-E340-B704-06A3FE481C7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475647"/>
                <a:ext cx="355165" cy="419100"/>
                <a:chOff x="2944" y="2405"/>
                <a:chExt cx="227" cy="264"/>
              </a:xfrm>
            </p:grpSpPr>
            <p:sp>
              <p:nvSpPr>
                <p:cNvPr id="307" name="Rectangle 45">
                  <a:extLst>
                    <a:ext uri="{FF2B5EF4-FFF2-40B4-BE49-F238E27FC236}">
                      <a16:creationId xmlns:a16="http://schemas.microsoft.com/office/drawing/2014/main" id="{A7CA85B6-08AA-4840-AE2B-A3321A49B6F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08" name="Text Box 46">
                  <a:extLst>
                    <a:ext uri="{FF2B5EF4-FFF2-40B4-BE49-F238E27FC236}">
                      <a16:creationId xmlns:a16="http://schemas.microsoft.com/office/drawing/2014/main" id="{68812F5E-7A92-7B45-BBDE-2068A3A134D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0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d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285" name="Group 284">
              <a:extLst>
                <a:ext uri="{FF2B5EF4-FFF2-40B4-BE49-F238E27FC236}">
                  <a16:creationId xmlns:a16="http://schemas.microsoft.com/office/drawing/2014/main" id="{5E3B07EB-D89E-C542-85F0-D68A3698AEC4}"/>
                </a:ext>
              </a:extLst>
            </p:cNvPr>
            <p:cNvGrpSpPr/>
            <p:nvPr/>
          </p:nvGrpSpPr>
          <p:grpSpPr>
            <a:xfrm>
              <a:off x="6263949" y="5807720"/>
              <a:ext cx="531821" cy="369069"/>
              <a:chOff x="1348328" y="2507397"/>
              <a:chExt cx="603916" cy="419100"/>
            </a:xfrm>
          </p:grpSpPr>
          <p:grpSp>
            <p:nvGrpSpPr>
              <p:cNvPr id="296" name="Group 295">
                <a:extLst>
                  <a:ext uri="{FF2B5EF4-FFF2-40B4-BE49-F238E27FC236}">
                    <a16:creationId xmlns:a16="http://schemas.microsoft.com/office/drawing/2014/main" id="{CE2D511A-9878-0E42-B4E3-97548A8A67A3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300" name="Oval 5">
                  <a:extLst>
                    <a:ext uri="{FF2B5EF4-FFF2-40B4-BE49-F238E27FC236}">
                      <a16:creationId xmlns:a16="http://schemas.microsoft.com/office/drawing/2014/main" id="{C66E96DA-F1B1-9A41-8B0D-2F21B3B7ACB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01" name="Line 6">
                  <a:extLst>
                    <a:ext uri="{FF2B5EF4-FFF2-40B4-BE49-F238E27FC236}">
                      <a16:creationId xmlns:a16="http://schemas.microsoft.com/office/drawing/2014/main" id="{A2387D1F-7EF0-9443-8128-6FF284EC9AF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02" name="Line 7">
                  <a:extLst>
                    <a:ext uri="{FF2B5EF4-FFF2-40B4-BE49-F238E27FC236}">
                      <a16:creationId xmlns:a16="http://schemas.microsoft.com/office/drawing/2014/main" id="{4B183F70-EB28-A94F-BF31-54B939F6B75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03" name="Rectangle 8">
                  <a:extLst>
                    <a:ext uri="{FF2B5EF4-FFF2-40B4-BE49-F238E27FC236}">
                      <a16:creationId xmlns:a16="http://schemas.microsoft.com/office/drawing/2014/main" id="{84BE29FD-A805-D348-99C3-8D3C650618E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04" name="Oval 9">
                  <a:extLst>
                    <a:ext uri="{FF2B5EF4-FFF2-40B4-BE49-F238E27FC236}">
                      <a16:creationId xmlns:a16="http://schemas.microsoft.com/office/drawing/2014/main" id="{BF5D685A-16D6-5B40-9EEF-970D3CDCE37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97" name="Group 44">
                <a:extLst>
                  <a:ext uri="{FF2B5EF4-FFF2-40B4-BE49-F238E27FC236}">
                    <a16:creationId xmlns:a16="http://schemas.microsoft.com/office/drawing/2014/main" id="{058B095B-B9C0-F84A-B78C-FE9DCA729C7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507397"/>
                <a:ext cx="355165" cy="419100"/>
                <a:chOff x="2944" y="2425"/>
                <a:chExt cx="227" cy="264"/>
              </a:xfrm>
            </p:grpSpPr>
            <p:sp>
              <p:nvSpPr>
                <p:cNvPr id="298" name="Rectangle 45">
                  <a:extLst>
                    <a:ext uri="{FF2B5EF4-FFF2-40B4-BE49-F238E27FC236}">
                      <a16:creationId xmlns:a16="http://schemas.microsoft.com/office/drawing/2014/main" id="{7FBA9119-2A14-E84A-A39B-55E9D6AE939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9" name="Text Box 46">
                  <a:extLst>
                    <a:ext uri="{FF2B5EF4-FFF2-40B4-BE49-F238E27FC236}">
                      <a16:creationId xmlns:a16="http://schemas.microsoft.com/office/drawing/2014/main" id="{2944FA12-D5D2-E241-A9FC-D4A85A350D0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2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e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286" name="Group 285">
              <a:extLst>
                <a:ext uri="{FF2B5EF4-FFF2-40B4-BE49-F238E27FC236}">
                  <a16:creationId xmlns:a16="http://schemas.microsoft.com/office/drawing/2014/main" id="{B9D4EE61-1CC1-6D4C-822D-300C73469B48}"/>
                </a:ext>
              </a:extLst>
            </p:cNvPr>
            <p:cNvGrpSpPr/>
            <p:nvPr/>
          </p:nvGrpSpPr>
          <p:grpSpPr>
            <a:xfrm>
              <a:off x="8197315" y="5805271"/>
              <a:ext cx="531821" cy="369069"/>
              <a:chOff x="1348328" y="2507397"/>
              <a:chExt cx="603916" cy="419100"/>
            </a:xfrm>
          </p:grpSpPr>
          <p:grpSp>
            <p:nvGrpSpPr>
              <p:cNvPr id="287" name="Group 286">
                <a:extLst>
                  <a:ext uri="{FF2B5EF4-FFF2-40B4-BE49-F238E27FC236}">
                    <a16:creationId xmlns:a16="http://schemas.microsoft.com/office/drawing/2014/main" id="{75D4F492-E56A-6541-9F9D-1D85B09999F3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291" name="Oval 5">
                  <a:extLst>
                    <a:ext uri="{FF2B5EF4-FFF2-40B4-BE49-F238E27FC236}">
                      <a16:creationId xmlns:a16="http://schemas.microsoft.com/office/drawing/2014/main" id="{190A087A-A659-3E4D-B4FE-1EA13D56BE4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2" name="Line 6">
                  <a:extLst>
                    <a:ext uri="{FF2B5EF4-FFF2-40B4-BE49-F238E27FC236}">
                      <a16:creationId xmlns:a16="http://schemas.microsoft.com/office/drawing/2014/main" id="{E7E9FE4A-5449-D244-A5A8-DEB5E1D8494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3" name="Line 7">
                  <a:extLst>
                    <a:ext uri="{FF2B5EF4-FFF2-40B4-BE49-F238E27FC236}">
                      <a16:creationId xmlns:a16="http://schemas.microsoft.com/office/drawing/2014/main" id="{8C243F83-93B5-2C49-9D61-2E8E8652A48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4" name="Rectangle 8">
                  <a:extLst>
                    <a:ext uri="{FF2B5EF4-FFF2-40B4-BE49-F238E27FC236}">
                      <a16:creationId xmlns:a16="http://schemas.microsoft.com/office/drawing/2014/main" id="{B0B61A2E-99AA-324F-8224-CB0B3B44042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5" name="Oval 9">
                  <a:extLst>
                    <a:ext uri="{FF2B5EF4-FFF2-40B4-BE49-F238E27FC236}">
                      <a16:creationId xmlns:a16="http://schemas.microsoft.com/office/drawing/2014/main" id="{2F485C77-8179-0B4E-B93A-E5C91296B44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88" name="Group 44">
                <a:extLst>
                  <a:ext uri="{FF2B5EF4-FFF2-40B4-BE49-F238E27FC236}">
                    <a16:creationId xmlns:a16="http://schemas.microsoft.com/office/drawing/2014/main" id="{0826EA6F-730D-8C47-8DDA-2C65DD6716B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92372" y="2507397"/>
                <a:ext cx="283194" cy="419100"/>
                <a:chOff x="2967" y="2425"/>
                <a:chExt cx="181" cy="264"/>
              </a:xfrm>
            </p:grpSpPr>
            <p:sp>
              <p:nvSpPr>
                <p:cNvPr id="289" name="Rectangle 45">
                  <a:extLst>
                    <a:ext uri="{FF2B5EF4-FFF2-40B4-BE49-F238E27FC236}">
                      <a16:creationId xmlns:a16="http://schemas.microsoft.com/office/drawing/2014/main" id="{C3E85E15-4F40-FF40-89C4-0E851470FA4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0" name="Text Box 46">
                  <a:extLst>
                    <a:ext uri="{FF2B5EF4-FFF2-40B4-BE49-F238E27FC236}">
                      <a16:creationId xmlns:a16="http://schemas.microsoft.com/office/drawing/2014/main" id="{1905E332-CD71-E748-AE06-2A274A0D7B1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67" y="2425"/>
                  <a:ext cx="181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f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</p:grpSp>
      <p:grpSp>
        <p:nvGrpSpPr>
          <p:cNvPr id="314" name="Group 313">
            <a:extLst>
              <a:ext uri="{FF2B5EF4-FFF2-40B4-BE49-F238E27FC236}">
                <a16:creationId xmlns:a16="http://schemas.microsoft.com/office/drawing/2014/main" id="{917871C2-1731-FE43-944D-6364CCE85DA9}"/>
              </a:ext>
            </a:extLst>
          </p:cNvPr>
          <p:cNvGrpSpPr/>
          <p:nvPr/>
        </p:nvGrpSpPr>
        <p:grpSpPr>
          <a:xfrm>
            <a:off x="4333785" y="1906063"/>
            <a:ext cx="4395351" cy="404576"/>
            <a:chOff x="4333785" y="5772213"/>
            <a:chExt cx="4395351" cy="404576"/>
          </a:xfrm>
        </p:grpSpPr>
        <p:grpSp>
          <p:nvGrpSpPr>
            <p:cNvPr id="315" name="Group 314">
              <a:extLst>
                <a:ext uri="{FF2B5EF4-FFF2-40B4-BE49-F238E27FC236}">
                  <a16:creationId xmlns:a16="http://schemas.microsoft.com/office/drawing/2014/main" id="{68E7B419-D4D3-3A4B-86E1-D40C76B2BB2C}"/>
                </a:ext>
              </a:extLst>
            </p:cNvPr>
            <p:cNvGrpSpPr/>
            <p:nvPr/>
          </p:nvGrpSpPr>
          <p:grpSpPr>
            <a:xfrm>
              <a:off x="4333785" y="5772213"/>
              <a:ext cx="531821" cy="369069"/>
              <a:chOff x="1348328" y="2475647"/>
              <a:chExt cx="603916" cy="419100"/>
            </a:xfrm>
          </p:grpSpPr>
          <p:grpSp>
            <p:nvGrpSpPr>
              <p:cNvPr id="336" name="Group 335">
                <a:extLst>
                  <a:ext uri="{FF2B5EF4-FFF2-40B4-BE49-F238E27FC236}">
                    <a16:creationId xmlns:a16="http://schemas.microsoft.com/office/drawing/2014/main" id="{93705575-DDBD-3D44-B843-C77E28CEAAD2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340" name="Oval 5">
                  <a:extLst>
                    <a:ext uri="{FF2B5EF4-FFF2-40B4-BE49-F238E27FC236}">
                      <a16:creationId xmlns:a16="http://schemas.microsoft.com/office/drawing/2014/main" id="{AF888CEF-6837-CD45-809F-91550C92C80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41" name="Line 6">
                  <a:extLst>
                    <a:ext uri="{FF2B5EF4-FFF2-40B4-BE49-F238E27FC236}">
                      <a16:creationId xmlns:a16="http://schemas.microsoft.com/office/drawing/2014/main" id="{4535759C-A65E-D84B-9508-03E1DC0B824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42" name="Line 7">
                  <a:extLst>
                    <a:ext uri="{FF2B5EF4-FFF2-40B4-BE49-F238E27FC236}">
                      <a16:creationId xmlns:a16="http://schemas.microsoft.com/office/drawing/2014/main" id="{FFA7BAB7-E53C-EC41-ACE7-66FCD86296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43" name="Rectangle 8">
                  <a:extLst>
                    <a:ext uri="{FF2B5EF4-FFF2-40B4-BE49-F238E27FC236}">
                      <a16:creationId xmlns:a16="http://schemas.microsoft.com/office/drawing/2014/main" id="{69E05203-3EC0-6447-8988-D4F7C2150FA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44" name="Oval 9">
                  <a:extLst>
                    <a:ext uri="{FF2B5EF4-FFF2-40B4-BE49-F238E27FC236}">
                      <a16:creationId xmlns:a16="http://schemas.microsoft.com/office/drawing/2014/main" id="{D9043B05-A159-7D41-90D4-718D621EA02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337" name="Group 44">
                <a:extLst>
                  <a:ext uri="{FF2B5EF4-FFF2-40B4-BE49-F238E27FC236}">
                    <a16:creationId xmlns:a16="http://schemas.microsoft.com/office/drawing/2014/main" id="{230264F8-C92F-C344-8341-A92C3D105F2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475647"/>
                <a:ext cx="355165" cy="419100"/>
                <a:chOff x="2944" y="2405"/>
                <a:chExt cx="227" cy="264"/>
              </a:xfrm>
            </p:grpSpPr>
            <p:sp>
              <p:nvSpPr>
                <p:cNvPr id="338" name="Rectangle 45">
                  <a:extLst>
                    <a:ext uri="{FF2B5EF4-FFF2-40B4-BE49-F238E27FC236}">
                      <a16:creationId xmlns:a16="http://schemas.microsoft.com/office/drawing/2014/main" id="{F2B81453-DE5E-984D-B97A-6884B0BDD35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9" name="Text Box 46">
                  <a:extLst>
                    <a:ext uri="{FF2B5EF4-FFF2-40B4-BE49-F238E27FC236}">
                      <a16:creationId xmlns:a16="http://schemas.microsoft.com/office/drawing/2014/main" id="{35E945F9-D699-744B-ACB7-587B2AA668D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0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a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316" name="Group 315">
              <a:extLst>
                <a:ext uri="{FF2B5EF4-FFF2-40B4-BE49-F238E27FC236}">
                  <a16:creationId xmlns:a16="http://schemas.microsoft.com/office/drawing/2014/main" id="{1CE7BA36-0E22-4F41-B503-121F0E8FF751}"/>
                </a:ext>
              </a:extLst>
            </p:cNvPr>
            <p:cNvGrpSpPr/>
            <p:nvPr/>
          </p:nvGrpSpPr>
          <p:grpSpPr>
            <a:xfrm>
              <a:off x="6263949" y="5807720"/>
              <a:ext cx="531821" cy="369069"/>
              <a:chOff x="1348328" y="2507397"/>
              <a:chExt cx="603916" cy="419100"/>
            </a:xfrm>
          </p:grpSpPr>
          <p:grpSp>
            <p:nvGrpSpPr>
              <p:cNvPr id="327" name="Group 326">
                <a:extLst>
                  <a:ext uri="{FF2B5EF4-FFF2-40B4-BE49-F238E27FC236}">
                    <a16:creationId xmlns:a16="http://schemas.microsoft.com/office/drawing/2014/main" id="{ABA31A37-F3CD-1746-9C86-0557D36C5404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331" name="Oval 5">
                  <a:extLst>
                    <a:ext uri="{FF2B5EF4-FFF2-40B4-BE49-F238E27FC236}">
                      <a16:creationId xmlns:a16="http://schemas.microsoft.com/office/drawing/2014/main" id="{39C9919B-E459-6946-BAB3-A266303D27E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2" name="Line 6">
                  <a:extLst>
                    <a:ext uri="{FF2B5EF4-FFF2-40B4-BE49-F238E27FC236}">
                      <a16:creationId xmlns:a16="http://schemas.microsoft.com/office/drawing/2014/main" id="{61A62C09-3017-A541-9429-460C1A7F6B5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3" name="Line 7">
                  <a:extLst>
                    <a:ext uri="{FF2B5EF4-FFF2-40B4-BE49-F238E27FC236}">
                      <a16:creationId xmlns:a16="http://schemas.microsoft.com/office/drawing/2014/main" id="{86063EB7-D2C3-3447-B2FD-57FC1E74D3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4" name="Rectangle 8">
                  <a:extLst>
                    <a:ext uri="{FF2B5EF4-FFF2-40B4-BE49-F238E27FC236}">
                      <a16:creationId xmlns:a16="http://schemas.microsoft.com/office/drawing/2014/main" id="{BD5BCC42-3550-DF4A-BB55-F643AEBFD9A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5" name="Oval 9">
                  <a:extLst>
                    <a:ext uri="{FF2B5EF4-FFF2-40B4-BE49-F238E27FC236}">
                      <a16:creationId xmlns:a16="http://schemas.microsoft.com/office/drawing/2014/main" id="{74611398-E647-494F-A7BD-186BB5CB545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328" name="Group 44">
                <a:extLst>
                  <a:ext uri="{FF2B5EF4-FFF2-40B4-BE49-F238E27FC236}">
                    <a16:creationId xmlns:a16="http://schemas.microsoft.com/office/drawing/2014/main" id="{B57BC638-F090-114B-B8BF-7E2F4A6CC8F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507397"/>
                <a:ext cx="355165" cy="419100"/>
                <a:chOff x="2944" y="2425"/>
                <a:chExt cx="227" cy="264"/>
              </a:xfrm>
            </p:grpSpPr>
            <p:sp>
              <p:nvSpPr>
                <p:cNvPr id="329" name="Rectangle 45">
                  <a:extLst>
                    <a:ext uri="{FF2B5EF4-FFF2-40B4-BE49-F238E27FC236}">
                      <a16:creationId xmlns:a16="http://schemas.microsoft.com/office/drawing/2014/main" id="{0F91A427-A1B7-A54C-8320-A92F425DFC7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0" name="Text Box 46">
                  <a:extLst>
                    <a:ext uri="{FF2B5EF4-FFF2-40B4-BE49-F238E27FC236}">
                      <a16:creationId xmlns:a16="http://schemas.microsoft.com/office/drawing/2014/main" id="{E600E15A-04DE-4F44-AD3B-D284039393A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2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b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317" name="Group 316">
              <a:extLst>
                <a:ext uri="{FF2B5EF4-FFF2-40B4-BE49-F238E27FC236}">
                  <a16:creationId xmlns:a16="http://schemas.microsoft.com/office/drawing/2014/main" id="{2EB87748-B820-0349-A8AC-FE8BBD55B257}"/>
                </a:ext>
              </a:extLst>
            </p:cNvPr>
            <p:cNvGrpSpPr/>
            <p:nvPr/>
          </p:nvGrpSpPr>
          <p:grpSpPr>
            <a:xfrm>
              <a:off x="8197315" y="5805271"/>
              <a:ext cx="531821" cy="369069"/>
              <a:chOff x="1348328" y="2507397"/>
              <a:chExt cx="603916" cy="419100"/>
            </a:xfrm>
          </p:grpSpPr>
          <p:grpSp>
            <p:nvGrpSpPr>
              <p:cNvPr id="318" name="Group 317">
                <a:extLst>
                  <a:ext uri="{FF2B5EF4-FFF2-40B4-BE49-F238E27FC236}">
                    <a16:creationId xmlns:a16="http://schemas.microsoft.com/office/drawing/2014/main" id="{EB6E4C7D-CDAA-7F47-A797-1E5FB2A80494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322" name="Oval 5">
                  <a:extLst>
                    <a:ext uri="{FF2B5EF4-FFF2-40B4-BE49-F238E27FC236}">
                      <a16:creationId xmlns:a16="http://schemas.microsoft.com/office/drawing/2014/main" id="{F9943B67-FB21-3647-869F-669BE6A721C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23" name="Line 6">
                  <a:extLst>
                    <a:ext uri="{FF2B5EF4-FFF2-40B4-BE49-F238E27FC236}">
                      <a16:creationId xmlns:a16="http://schemas.microsoft.com/office/drawing/2014/main" id="{57CCD935-17C4-B04B-B482-9A946E848EC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24" name="Line 7">
                  <a:extLst>
                    <a:ext uri="{FF2B5EF4-FFF2-40B4-BE49-F238E27FC236}">
                      <a16:creationId xmlns:a16="http://schemas.microsoft.com/office/drawing/2014/main" id="{2FE8EAFF-CC53-364C-974F-2F913B960D6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25" name="Rectangle 8">
                  <a:extLst>
                    <a:ext uri="{FF2B5EF4-FFF2-40B4-BE49-F238E27FC236}">
                      <a16:creationId xmlns:a16="http://schemas.microsoft.com/office/drawing/2014/main" id="{B25B691E-9E1D-1E4F-9419-9156013814C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26" name="Oval 9">
                  <a:extLst>
                    <a:ext uri="{FF2B5EF4-FFF2-40B4-BE49-F238E27FC236}">
                      <a16:creationId xmlns:a16="http://schemas.microsoft.com/office/drawing/2014/main" id="{9CB3B73F-9E39-EC4E-83F7-FBE10697408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319" name="Group 44">
                <a:extLst>
                  <a:ext uri="{FF2B5EF4-FFF2-40B4-BE49-F238E27FC236}">
                    <a16:creationId xmlns:a16="http://schemas.microsoft.com/office/drawing/2014/main" id="{0F42679C-ED56-BC45-8C82-597609DBD4D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64202" y="2507397"/>
                <a:ext cx="341084" cy="419100"/>
                <a:chOff x="2949" y="2425"/>
                <a:chExt cx="218" cy="264"/>
              </a:xfrm>
            </p:grpSpPr>
            <p:sp>
              <p:nvSpPr>
                <p:cNvPr id="320" name="Rectangle 45">
                  <a:extLst>
                    <a:ext uri="{FF2B5EF4-FFF2-40B4-BE49-F238E27FC236}">
                      <a16:creationId xmlns:a16="http://schemas.microsoft.com/office/drawing/2014/main" id="{CF557465-1C6C-1245-9762-D6D2D9F891F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21" name="Text Box 46">
                  <a:extLst>
                    <a:ext uri="{FF2B5EF4-FFF2-40B4-BE49-F238E27FC236}">
                      <a16:creationId xmlns:a16="http://schemas.microsoft.com/office/drawing/2014/main" id="{CEEF1658-9381-E84D-81A0-1A501484FB8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9" y="2425"/>
                  <a:ext cx="218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c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</p:grpSp>
      <p:sp>
        <p:nvSpPr>
          <p:cNvPr id="158" name="TextBox 157">
            <a:extLst>
              <a:ext uri="{FF2B5EF4-FFF2-40B4-BE49-F238E27FC236}">
                <a16:creationId xmlns:a16="http://schemas.microsoft.com/office/drawing/2014/main" id="{B5592DAF-A3B4-9F43-84E1-39575A7F870C}"/>
              </a:ext>
            </a:extLst>
          </p:cNvPr>
          <p:cNvSpPr txBox="1"/>
          <p:nvPr/>
        </p:nvSpPr>
        <p:spPr>
          <a:xfrm flipH="1">
            <a:off x="476445" y="3078991"/>
            <a:ext cx="219581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buClr>
                <a:srgbClr val="0000A8"/>
              </a:buClr>
            </a:pPr>
            <a:r>
              <a:rPr lang="en-US"/>
              <a:t>All nodes:</a:t>
            </a:r>
          </a:p>
          <a:p>
            <a:pPr marL="174625" indent="-174625">
              <a:lnSpc>
                <a:spcPct val="90000"/>
              </a:lnSpc>
              <a:buClr>
                <a:schemeClr val="bg1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US">
                <a:solidFill>
                  <a:schemeClr val="bg1">
                    <a:lumMod val="75000"/>
                  </a:schemeClr>
                </a:solidFill>
              </a:rPr>
              <a:t>receive distance vectors from neighbors</a:t>
            </a:r>
          </a:p>
          <a:p>
            <a:pPr marL="174625" indent="-174625">
              <a:lnSpc>
                <a:spcPct val="90000"/>
              </a:lnSpc>
              <a:buClr>
                <a:srgbClr val="0000A8"/>
              </a:buClr>
              <a:buFont typeface="Wingdings" pitchFamily="2" charset="2"/>
              <a:buChar char="§"/>
            </a:pPr>
            <a:r>
              <a:rPr lang="en-US"/>
              <a:t>compute their new local  distance vector</a:t>
            </a:r>
          </a:p>
          <a:p>
            <a:pPr marL="174625" indent="-174625">
              <a:lnSpc>
                <a:spcPct val="90000"/>
              </a:lnSpc>
              <a:buClr>
                <a:schemeClr val="bg1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US">
                <a:solidFill>
                  <a:schemeClr val="bg1">
                    <a:lumMod val="75000"/>
                  </a:schemeClr>
                </a:solidFill>
              </a:rPr>
              <a:t>send their new local distance vector to neighbors</a:t>
            </a:r>
          </a:p>
        </p:txBody>
      </p:sp>
      <p:grpSp>
        <p:nvGrpSpPr>
          <p:cNvPr id="159" name="Group 158">
            <a:extLst>
              <a:ext uri="{FF2B5EF4-FFF2-40B4-BE49-F238E27FC236}">
                <a16:creationId xmlns:a16="http://schemas.microsoft.com/office/drawing/2014/main" id="{51D9C22B-8B5F-5C4F-B836-7B225BEBAA34}"/>
              </a:ext>
            </a:extLst>
          </p:cNvPr>
          <p:cNvGrpSpPr/>
          <p:nvPr/>
        </p:nvGrpSpPr>
        <p:grpSpPr>
          <a:xfrm>
            <a:off x="584365" y="1859143"/>
            <a:ext cx="736099" cy="1229581"/>
            <a:chOff x="10030307" y="3444875"/>
            <a:chExt cx="736099" cy="1229581"/>
          </a:xfrm>
        </p:grpSpPr>
        <p:sp>
          <p:nvSpPr>
            <p:cNvPr id="160" name="TextBox 159">
              <a:extLst>
                <a:ext uri="{FF2B5EF4-FFF2-40B4-BE49-F238E27FC236}">
                  <a16:creationId xmlns:a16="http://schemas.microsoft.com/office/drawing/2014/main" id="{8B6727C7-2D65-214B-AC24-3FD638275EC1}"/>
                </a:ext>
              </a:extLst>
            </p:cNvPr>
            <p:cNvSpPr txBox="1"/>
            <p:nvPr/>
          </p:nvSpPr>
          <p:spPr>
            <a:xfrm>
              <a:off x="10030307" y="4089681"/>
              <a:ext cx="73609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/>
                <a:t>t=1</a:t>
              </a:r>
            </a:p>
          </p:txBody>
        </p:sp>
        <p:grpSp>
          <p:nvGrpSpPr>
            <p:cNvPr id="161" name="Group 160">
              <a:extLst>
                <a:ext uri="{FF2B5EF4-FFF2-40B4-BE49-F238E27FC236}">
                  <a16:creationId xmlns:a16="http://schemas.microsoft.com/office/drawing/2014/main" id="{7CD0CB56-7686-194E-9336-87E7A7D97331}"/>
                </a:ext>
              </a:extLst>
            </p:cNvPr>
            <p:cNvGrpSpPr/>
            <p:nvPr/>
          </p:nvGrpSpPr>
          <p:grpSpPr>
            <a:xfrm>
              <a:off x="10034588" y="3444875"/>
              <a:ext cx="682627" cy="682625"/>
              <a:chOff x="10034588" y="3444875"/>
              <a:chExt cx="682627" cy="682625"/>
            </a:xfrm>
          </p:grpSpPr>
          <p:sp>
            <p:nvSpPr>
              <p:cNvPr id="162" name="Oval 161">
                <a:extLst>
                  <a:ext uri="{FF2B5EF4-FFF2-40B4-BE49-F238E27FC236}">
                    <a16:creationId xmlns:a16="http://schemas.microsoft.com/office/drawing/2014/main" id="{C4B2CF33-A55A-7045-88D1-AF4148705A10}"/>
                  </a:ext>
                </a:extLst>
              </p:cNvPr>
              <p:cNvSpPr/>
              <p:nvPr/>
            </p:nvSpPr>
            <p:spPr>
              <a:xfrm>
                <a:off x="10039551" y="3449256"/>
                <a:ext cx="671332" cy="671332"/>
              </a:xfrm>
              <a:prstGeom prst="ellipse">
                <a:avLst/>
              </a:prstGeom>
              <a:noFill/>
              <a:ln w="34925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63" name="Straight Connector 162">
                <a:extLst>
                  <a:ext uri="{FF2B5EF4-FFF2-40B4-BE49-F238E27FC236}">
                    <a16:creationId xmlns:a16="http://schemas.microsoft.com/office/drawing/2014/main" id="{71D12050-6F8E-D441-9EB3-D43C862E2FF7}"/>
                  </a:ext>
                </a:extLst>
              </p:cNvPr>
              <p:cNvCxnSpPr/>
              <p:nvPr/>
            </p:nvCxnSpPr>
            <p:spPr>
              <a:xfrm>
                <a:off x="10372725" y="3444875"/>
                <a:ext cx="0" cy="6032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>
                <a:extLst>
                  <a:ext uri="{FF2B5EF4-FFF2-40B4-BE49-F238E27FC236}">
                    <a16:creationId xmlns:a16="http://schemas.microsoft.com/office/drawing/2014/main" id="{9039BE19-8C89-2249-9429-12D66FAF87EA}"/>
                  </a:ext>
                </a:extLst>
              </p:cNvPr>
              <p:cNvCxnSpPr/>
              <p:nvPr/>
            </p:nvCxnSpPr>
            <p:spPr>
              <a:xfrm>
                <a:off x="10372725" y="4067175"/>
                <a:ext cx="0" cy="6032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Straight Connector 164">
                <a:extLst>
                  <a:ext uri="{FF2B5EF4-FFF2-40B4-BE49-F238E27FC236}">
                    <a16:creationId xmlns:a16="http://schemas.microsoft.com/office/drawing/2014/main" id="{E88497C8-6A73-4341-AC9C-EB6512208F74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10064751" y="3756025"/>
                <a:ext cx="0" cy="6032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Straight Connector 165">
                <a:extLst>
                  <a:ext uri="{FF2B5EF4-FFF2-40B4-BE49-F238E27FC236}">
                    <a16:creationId xmlns:a16="http://schemas.microsoft.com/office/drawing/2014/main" id="{9E4797E5-1D6F-BE4B-A4F2-9F8C5FC9970D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10687053" y="3756025"/>
                <a:ext cx="0" cy="6032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Straight Connector 166">
                <a:extLst>
                  <a:ext uri="{FF2B5EF4-FFF2-40B4-BE49-F238E27FC236}">
                    <a16:creationId xmlns:a16="http://schemas.microsoft.com/office/drawing/2014/main" id="{A5E708AC-BFD0-124E-B7DC-30966CA8590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23542" y="4037013"/>
                <a:ext cx="26983" cy="42862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8" name="Straight Connector 167">
                <a:extLst>
                  <a:ext uri="{FF2B5EF4-FFF2-40B4-BE49-F238E27FC236}">
                    <a16:creationId xmlns:a16="http://schemas.microsoft.com/office/drawing/2014/main" id="{6DFE5143-74BA-6D49-9376-30F7E9D0995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202867" y="3490913"/>
                <a:ext cx="26983" cy="42862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Straight Connector 168">
                <a:extLst>
                  <a:ext uri="{FF2B5EF4-FFF2-40B4-BE49-F238E27FC236}">
                    <a16:creationId xmlns:a16="http://schemas.microsoft.com/office/drawing/2014/main" id="{6B211398-DB9E-FC45-8FDC-6F0E1B1A67F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196517" y="4033838"/>
                <a:ext cx="26983" cy="42862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Straight Connector 169">
                <a:extLst>
                  <a:ext uri="{FF2B5EF4-FFF2-40B4-BE49-F238E27FC236}">
                    <a16:creationId xmlns:a16="http://schemas.microsoft.com/office/drawing/2014/main" id="{BF9AF430-A741-DC49-89C7-CC090ABEF1B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517192" y="3487738"/>
                <a:ext cx="26983" cy="42862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Straight Connector 170">
                <a:extLst>
                  <a:ext uri="{FF2B5EF4-FFF2-40B4-BE49-F238E27FC236}">
                    <a16:creationId xmlns:a16="http://schemas.microsoft.com/office/drawing/2014/main" id="{EE082992-203D-C64B-9E89-DB664E57385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631493" y="3611565"/>
                <a:ext cx="36507" cy="2698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Straight Connector 171">
                <a:extLst>
                  <a:ext uri="{FF2B5EF4-FFF2-40B4-BE49-F238E27FC236}">
                    <a16:creationId xmlns:a16="http://schemas.microsoft.com/office/drawing/2014/main" id="{03B2445A-DC24-3247-8057-F3854B08E81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085393" y="3929065"/>
                <a:ext cx="36507" cy="2698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>
                <a:extLst>
                  <a:ext uri="{FF2B5EF4-FFF2-40B4-BE49-F238E27FC236}">
                    <a16:creationId xmlns:a16="http://schemas.microsoft.com/office/drawing/2014/main" id="{DFE122BB-AC85-9446-ACDF-58E64316BE8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0094918" y="3614740"/>
                <a:ext cx="36507" cy="2698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4" name="Straight Connector 173">
                <a:extLst>
                  <a:ext uri="{FF2B5EF4-FFF2-40B4-BE49-F238E27FC236}">
                    <a16:creationId xmlns:a16="http://schemas.microsoft.com/office/drawing/2014/main" id="{B8F11881-407E-8D46-A809-9BB9CFD3703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0631493" y="3932240"/>
                <a:ext cx="36507" cy="2698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Oval 174">
                <a:extLst>
                  <a:ext uri="{FF2B5EF4-FFF2-40B4-BE49-F238E27FC236}">
                    <a16:creationId xmlns:a16="http://schemas.microsoft.com/office/drawing/2014/main" id="{4FEE74AE-C9E3-9243-8316-465947D1AAB3}"/>
                  </a:ext>
                </a:extLst>
              </p:cNvPr>
              <p:cNvSpPr/>
              <p:nvPr/>
            </p:nvSpPr>
            <p:spPr>
              <a:xfrm>
                <a:off x="10331450" y="3743325"/>
                <a:ext cx="82550" cy="87136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BE3B24DF-00CD-F548-AD9E-519F13CEFE2A}"/>
              </a:ext>
            </a:extLst>
          </p:cNvPr>
          <p:cNvGrpSpPr/>
          <p:nvPr/>
        </p:nvGrpSpPr>
        <p:grpSpPr>
          <a:xfrm>
            <a:off x="3972233" y="1627242"/>
            <a:ext cx="5089626" cy="4955455"/>
            <a:chOff x="3982064" y="1612491"/>
            <a:chExt cx="5089626" cy="4955455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4AA8C641-B239-B74E-A56A-6FC17DD05F53}"/>
                </a:ext>
              </a:extLst>
            </p:cNvPr>
            <p:cNvGrpSpPr/>
            <p:nvPr/>
          </p:nvGrpSpPr>
          <p:grpSpPr>
            <a:xfrm>
              <a:off x="4011560" y="1641985"/>
              <a:ext cx="1196054" cy="1022555"/>
              <a:chOff x="9655277" y="2349909"/>
              <a:chExt cx="1196054" cy="1022555"/>
            </a:xfrm>
          </p:grpSpPr>
          <p:sp>
            <p:nvSpPr>
              <p:cNvPr id="4" name="Freeform 3">
                <a:extLst>
                  <a:ext uri="{FF2B5EF4-FFF2-40B4-BE49-F238E27FC236}">
                    <a16:creationId xmlns:a16="http://schemas.microsoft.com/office/drawing/2014/main" id="{00707AC5-49E7-AE40-8A46-1ACEF91E823B}"/>
                  </a:ext>
                </a:extLst>
              </p:cNvPr>
              <p:cNvSpPr/>
              <p:nvPr/>
            </p:nvSpPr>
            <p:spPr>
              <a:xfrm>
                <a:off x="9655277" y="2349909"/>
                <a:ext cx="1196054" cy="1022555"/>
              </a:xfrm>
              <a:custGeom>
                <a:avLst/>
                <a:gdLst>
                  <a:gd name="connsiteX0" fmla="*/ 1416106 w 2820074"/>
                  <a:gd name="connsiteY0" fmla="*/ 606903 h 2290046"/>
                  <a:gd name="connsiteX1" fmla="*/ 1096471 w 2820074"/>
                  <a:gd name="connsiteY1" fmla="*/ 222531 h 2290046"/>
                  <a:gd name="connsiteX2" fmla="*/ 954860 w 2820074"/>
                  <a:gd name="connsiteY2" fmla="*/ 667593 h 2290046"/>
                  <a:gd name="connsiteX3" fmla="*/ 89012 w 2820074"/>
                  <a:gd name="connsiteY3" fmla="*/ 242761 h 2290046"/>
                  <a:gd name="connsiteX4" fmla="*/ 610948 w 2820074"/>
                  <a:gd name="connsiteY4" fmla="*/ 797066 h 2290046"/>
                  <a:gd name="connsiteX5" fmla="*/ 0 w 2820074"/>
                  <a:gd name="connsiteY5" fmla="*/ 902262 h 2290046"/>
                  <a:gd name="connsiteX6" fmla="*/ 481476 w 2820074"/>
                  <a:gd name="connsiteY6" fmla="*/ 1246174 h 2290046"/>
                  <a:gd name="connsiteX7" fmla="*/ 36414 w 2820074"/>
                  <a:gd name="connsiteY7" fmla="*/ 1533441 h 2290046"/>
                  <a:gd name="connsiteX8" fmla="*/ 760651 w 2820074"/>
                  <a:gd name="connsiteY8" fmla="*/ 1476797 h 2290046"/>
                  <a:gd name="connsiteX9" fmla="*/ 623086 w 2820074"/>
                  <a:gd name="connsiteY9" fmla="*/ 1869260 h 2290046"/>
                  <a:gd name="connsiteX10" fmla="*/ 1003412 w 2820074"/>
                  <a:gd name="connsiteY10" fmla="*/ 1658867 h 2290046"/>
                  <a:gd name="connsiteX11" fmla="*/ 1104563 w 2820074"/>
                  <a:gd name="connsiteY11" fmla="*/ 2290046 h 2290046"/>
                  <a:gd name="connsiteX12" fmla="*/ 1383738 w 2820074"/>
                  <a:gd name="connsiteY12" fmla="*/ 1569855 h 2290046"/>
                  <a:gd name="connsiteX13" fmla="*/ 1743833 w 2820074"/>
                  <a:gd name="connsiteY13" fmla="*/ 2091791 h 2290046"/>
                  <a:gd name="connsiteX14" fmla="*/ 1836892 w 2820074"/>
                  <a:gd name="connsiteY14" fmla="*/ 1529395 h 2290046"/>
                  <a:gd name="connsiteX15" fmla="*/ 2375012 w 2820074"/>
                  <a:gd name="connsiteY15" fmla="*/ 1889491 h 2290046"/>
                  <a:gd name="connsiteX16" fmla="*/ 2209125 w 2820074"/>
                  <a:gd name="connsiteY16" fmla="*/ 1351370 h 2290046"/>
                  <a:gd name="connsiteX17" fmla="*/ 2820074 w 2820074"/>
                  <a:gd name="connsiteY17" fmla="*/ 1399922 h 2290046"/>
                  <a:gd name="connsiteX18" fmla="*/ 2310276 w 2820074"/>
                  <a:gd name="connsiteY18" fmla="*/ 1092425 h 2290046"/>
                  <a:gd name="connsiteX19" fmla="*/ 2775568 w 2820074"/>
                  <a:gd name="connsiteY19" fmla="*/ 837526 h 2290046"/>
                  <a:gd name="connsiteX20" fmla="*/ 2196987 w 2820074"/>
                  <a:gd name="connsiteY20" fmla="*/ 768744 h 2290046"/>
                  <a:gd name="connsiteX21" fmla="*/ 2427610 w 2820074"/>
                  <a:gd name="connsiteY21" fmla="*/ 441016 h 2290046"/>
                  <a:gd name="connsiteX22" fmla="*/ 1844984 w 2820074"/>
                  <a:gd name="connsiteY22" fmla="*/ 546213 h 2290046"/>
                  <a:gd name="connsiteX23" fmla="*/ 1901628 w 2820074"/>
                  <a:gd name="connsiteY23" fmla="*/ 0 h 2290046"/>
                  <a:gd name="connsiteX24" fmla="*/ 1416106 w 2820074"/>
                  <a:gd name="connsiteY24" fmla="*/ 606903 h 22900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2820074" h="2290046">
                    <a:moveTo>
                      <a:pt x="1416106" y="606903"/>
                    </a:moveTo>
                    <a:lnTo>
                      <a:pt x="1096471" y="222531"/>
                    </a:lnTo>
                    <a:lnTo>
                      <a:pt x="954860" y="667593"/>
                    </a:lnTo>
                    <a:lnTo>
                      <a:pt x="89012" y="242761"/>
                    </a:lnTo>
                    <a:lnTo>
                      <a:pt x="610948" y="797066"/>
                    </a:lnTo>
                    <a:lnTo>
                      <a:pt x="0" y="902262"/>
                    </a:lnTo>
                    <a:lnTo>
                      <a:pt x="481476" y="1246174"/>
                    </a:lnTo>
                    <a:lnTo>
                      <a:pt x="36414" y="1533441"/>
                    </a:lnTo>
                    <a:lnTo>
                      <a:pt x="760651" y="1476797"/>
                    </a:lnTo>
                    <a:lnTo>
                      <a:pt x="623086" y="1869260"/>
                    </a:lnTo>
                    <a:lnTo>
                      <a:pt x="1003412" y="1658867"/>
                    </a:lnTo>
                    <a:lnTo>
                      <a:pt x="1104563" y="2290046"/>
                    </a:lnTo>
                    <a:lnTo>
                      <a:pt x="1383738" y="1569855"/>
                    </a:lnTo>
                    <a:lnTo>
                      <a:pt x="1743833" y="2091791"/>
                    </a:lnTo>
                    <a:lnTo>
                      <a:pt x="1836892" y="1529395"/>
                    </a:lnTo>
                    <a:lnTo>
                      <a:pt x="2375012" y="1889491"/>
                    </a:lnTo>
                    <a:lnTo>
                      <a:pt x="2209125" y="1351370"/>
                    </a:lnTo>
                    <a:lnTo>
                      <a:pt x="2820074" y="1399922"/>
                    </a:lnTo>
                    <a:lnTo>
                      <a:pt x="2310276" y="1092425"/>
                    </a:lnTo>
                    <a:lnTo>
                      <a:pt x="2775568" y="837526"/>
                    </a:lnTo>
                    <a:lnTo>
                      <a:pt x="2196987" y="768744"/>
                    </a:lnTo>
                    <a:lnTo>
                      <a:pt x="2427610" y="441016"/>
                    </a:lnTo>
                    <a:lnTo>
                      <a:pt x="1844984" y="546213"/>
                    </a:lnTo>
                    <a:lnTo>
                      <a:pt x="1901628" y="0"/>
                    </a:lnTo>
                    <a:lnTo>
                      <a:pt x="1416106" y="606903"/>
                    </a:lnTo>
                    <a:close/>
                  </a:path>
                </a:pathLst>
              </a:custGeom>
              <a:solidFill>
                <a:srgbClr val="FFFF00">
                  <a:alpha val="73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5C2C0DC-E6A2-784B-8032-7F8C86E35889}"/>
                  </a:ext>
                </a:extLst>
              </p:cNvPr>
              <p:cNvSpPr txBox="1"/>
              <p:nvPr/>
            </p:nvSpPr>
            <p:spPr>
              <a:xfrm>
                <a:off x="9753600" y="2635045"/>
                <a:ext cx="102021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>
                    <a:solidFill>
                      <a:srgbClr val="C00000"/>
                    </a:solidFill>
                  </a:rPr>
                  <a:t>compute</a:t>
                </a:r>
              </a:p>
            </p:txBody>
          </p:sp>
        </p:grpSp>
        <p:grpSp>
          <p:nvGrpSpPr>
            <p:cNvPr id="157" name="Group 156">
              <a:extLst>
                <a:ext uri="{FF2B5EF4-FFF2-40B4-BE49-F238E27FC236}">
                  <a16:creationId xmlns:a16="http://schemas.microsoft.com/office/drawing/2014/main" id="{34F33CFE-B17F-9D43-BD1A-F46BCD176DD6}"/>
                </a:ext>
              </a:extLst>
            </p:cNvPr>
            <p:cNvGrpSpPr/>
            <p:nvPr/>
          </p:nvGrpSpPr>
          <p:grpSpPr>
            <a:xfrm>
              <a:off x="5943598" y="1627238"/>
              <a:ext cx="1196054" cy="1022555"/>
              <a:chOff x="9655277" y="2349909"/>
              <a:chExt cx="1196054" cy="1022555"/>
            </a:xfrm>
          </p:grpSpPr>
          <p:sp>
            <p:nvSpPr>
              <p:cNvPr id="177" name="Freeform 176">
                <a:extLst>
                  <a:ext uri="{FF2B5EF4-FFF2-40B4-BE49-F238E27FC236}">
                    <a16:creationId xmlns:a16="http://schemas.microsoft.com/office/drawing/2014/main" id="{F0BEA684-9A42-E94C-B2D5-EDC1A1F2EF20}"/>
                  </a:ext>
                </a:extLst>
              </p:cNvPr>
              <p:cNvSpPr/>
              <p:nvPr/>
            </p:nvSpPr>
            <p:spPr>
              <a:xfrm>
                <a:off x="9655277" y="2349909"/>
                <a:ext cx="1196054" cy="1022555"/>
              </a:xfrm>
              <a:custGeom>
                <a:avLst/>
                <a:gdLst>
                  <a:gd name="connsiteX0" fmla="*/ 1416106 w 2820074"/>
                  <a:gd name="connsiteY0" fmla="*/ 606903 h 2290046"/>
                  <a:gd name="connsiteX1" fmla="*/ 1096471 w 2820074"/>
                  <a:gd name="connsiteY1" fmla="*/ 222531 h 2290046"/>
                  <a:gd name="connsiteX2" fmla="*/ 954860 w 2820074"/>
                  <a:gd name="connsiteY2" fmla="*/ 667593 h 2290046"/>
                  <a:gd name="connsiteX3" fmla="*/ 89012 w 2820074"/>
                  <a:gd name="connsiteY3" fmla="*/ 242761 h 2290046"/>
                  <a:gd name="connsiteX4" fmla="*/ 610948 w 2820074"/>
                  <a:gd name="connsiteY4" fmla="*/ 797066 h 2290046"/>
                  <a:gd name="connsiteX5" fmla="*/ 0 w 2820074"/>
                  <a:gd name="connsiteY5" fmla="*/ 902262 h 2290046"/>
                  <a:gd name="connsiteX6" fmla="*/ 481476 w 2820074"/>
                  <a:gd name="connsiteY6" fmla="*/ 1246174 h 2290046"/>
                  <a:gd name="connsiteX7" fmla="*/ 36414 w 2820074"/>
                  <a:gd name="connsiteY7" fmla="*/ 1533441 h 2290046"/>
                  <a:gd name="connsiteX8" fmla="*/ 760651 w 2820074"/>
                  <a:gd name="connsiteY8" fmla="*/ 1476797 h 2290046"/>
                  <a:gd name="connsiteX9" fmla="*/ 623086 w 2820074"/>
                  <a:gd name="connsiteY9" fmla="*/ 1869260 h 2290046"/>
                  <a:gd name="connsiteX10" fmla="*/ 1003412 w 2820074"/>
                  <a:gd name="connsiteY10" fmla="*/ 1658867 h 2290046"/>
                  <a:gd name="connsiteX11" fmla="*/ 1104563 w 2820074"/>
                  <a:gd name="connsiteY11" fmla="*/ 2290046 h 2290046"/>
                  <a:gd name="connsiteX12" fmla="*/ 1383738 w 2820074"/>
                  <a:gd name="connsiteY12" fmla="*/ 1569855 h 2290046"/>
                  <a:gd name="connsiteX13" fmla="*/ 1743833 w 2820074"/>
                  <a:gd name="connsiteY13" fmla="*/ 2091791 h 2290046"/>
                  <a:gd name="connsiteX14" fmla="*/ 1836892 w 2820074"/>
                  <a:gd name="connsiteY14" fmla="*/ 1529395 h 2290046"/>
                  <a:gd name="connsiteX15" fmla="*/ 2375012 w 2820074"/>
                  <a:gd name="connsiteY15" fmla="*/ 1889491 h 2290046"/>
                  <a:gd name="connsiteX16" fmla="*/ 2209125 w 2820074"/>
                  <a:gd name="connsiteY16" fmla="*/ 1351370 h 2290046"/>
                  <a:gd name="connsiteX17" fmla="*/ 2820074 w 2820074"/>
                  <a:gd name="connsiteY17" fmla="*/ 1399922 h 2290046"/>
                  <a:gd name="connsiteX18" fmla="*/ 2310276 w 2820074"/>
                  <a:gd name="connsiteY18" fmla="*/ 1092425 h 2290046"/>
                  <a:gd name="connsiteX19" fmla="*/ 2775568 w 2820074"/>
                  <a:gd name="connsiteY19" fmla="*/ 837526 h 2290046"/>
                  <a:gd name="connsiteX20" fmla="*/ 2196987 w 2820074"/>
                  <a:gd name="connsiteY20" fmla="*/ 768744 h 2290046"/>
                  <a:gd name="connsiteX21" fmla="*/ 2427610 w 2820074"/>
                  <a:gd name="connsiteY21" fmla="*/ 441016 h 2290046"/>
                  <a:gd name="connsiteX22" fmla="*/ 1844984 w 2820074"/>
                  <a:gd name="connsiteY22" fmla="*/ 546213 h 2290046"/>
                  <a:gd name="connsiteX23" fmla="*/ 1901628 w 2820074"/>
                  <a:gd name="connsiteY23" fmla="*/ 0 h 2290046"/>
                  <a:gd name="connsiteX24" fmla="*/ 1416106 w 2820074"/>
                  <a:gd name="connsiteY24" fmla="*/ 606903 h 22900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2820074" h="2290046">
                    <a:moveTo>
                      <a:pt x="1416106" y="606903"/>
                    </a:moveTo>
                    <a:lnTo>
                      <a:pt x="1096471" y="222531"/>
                    </a:lnTo>
                    <a:lnTo>
                      <a:pt x="954860" y="667593"/>
                    </a:lnTo>
                    <a:lnTo>
                      <a:pt x="89012" y="242761"/>
                    </a:lnTo>
                    <a:lnTo>
                      <a:pt x="610948" y="797066"/>
                    </a:lnTo>
                    <a:lnTo>
                      <a:pt x="0" y="902262"/>
                    </a:lnTo>
                    <a:lnTo>
                      <a:pt x="481476" y="1246174"/>
                    </a:lnTo>
                    <a:lnTo>
                      <a:pt x="36414" y="1533441"/>
                    </a:lnTo>
                    <a:lnTo>
                      <a:pt x="760651" y="1476797"/>
                    </a:lnTo>
                    <a:lnTo>
                      <a:pt x="623086" y="1869260"/>
                    </a:lnTo>
                    <a:lnTo>
                      <a:pt x="1003412" y="1658867"/>
                    </a:lnTo>
                    <a:lnTo>
                      <a:pt x="1104563" y="2290046"/>
                    </a:lnTo>
                    <a:lnTo>
                      <a:pt x="1383738" y="1569855"/>
                    </a:lnTo>
                    <a:lnTo>
                      <a:pt x="1743833" y="2091791"/>
                    </a:lnTo>
                    <a:lnTo>
                      <a:pt x="1836892" y="1529395"/>
                    </a:lnTo>
                    <a:lnTo>
                      <a:pt x="2375012" y="1889491"/>
                    </a:lnTo>
                    <a:lnTo>
                      <a:pt x="2209125" y="1351370"/>
                    </a:lnTo>
                    <a:lnTo>
                      <a:pt x="2820074" y="1399922"/>
                    </a:lnTo>
                    <a:lnTo>
                      <a:pt x="2310276" y="1092425"/>
                    </a:lnTo>
                    <a:lnTo>
                      <a:pt x="2775568" y="837526"/>
                    </a:lnTo>
                    <a:lnTo>
                      <a:pt x="2196987" y="768744"/>
                    </a:lnTo>
                    <a:lnTo>
                      <a:pt x="2427610" y="441016"/>
                    </a:lnTo>
                    <a:lnTo>
                      <a:pt x="1844984" y="546213"/>
                    </a:lnTo>
                    <a:lnTo>
                      <a:pt x="1901628" y="0"/>
                    </a:lnTo>
                    <a:lnTo>
                      <a:pt x="1416106" y="606903"/>
                    </a:lnTo>
                    <a:close/>
                  </a:path>
                </a:pathLst>
              </a:custGeom>
              <a:solidFill>
                <a:srgbClr val="FFFF00">
                  <a:alpha val="73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8" name="TextBox 177">
                <a:extLst>
                  <a:ext uri="{FF2B5EF4-FFF2-40B4-BE49-F238E27FC236}">
                    <a16:creationId xmlns:a16="http://schemas.microsoft.com/office/drawing/2014/main" id="{2F8ED3B6-87B0-574A-9DA5-A41BD73B3CF5}"/>
                  </a:ext>
                </a:extLst>
              </p:cNvPr>
              <p:cNvSpPr txBox="1"/>
              <p:nvPr/>
            </p:nvSpPr>
            <p:spPr>
              <a:xfrm>
                <a:off x="9753600" y="2635045"/>
                <a:ext cx="102021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>
                    <a:solidFill>
                      <a:srgbClr val="C00000"/>
                    </a:solidFill>
                  </a:rPr>
                  <a:t>compute</a:t>
                </a:r>
              </a:p>
            </p:txBody>
          </p:sp>
        </p:grpSp>
        <p:grpSp>
          <p:nvGrpSpPr>
            <p:cNvPr id="179" name="Group 178">
              <a:extLst>
                <a:ext uri="{FF2B5EF4-FFF2-40B4-BE49-F238E27FC236}">
                  <a16:creationId xmlns:a16="http://schemas.microsoft.com/office/drawing/2014/main" id="{9A4B8D63-0904-2145-8F9E-1FEF70C7AF9F}"/>
                </a:ext>
              </a:extLst>
            </p:cNvPr>
            <p:cNvGrpSpPr/>
            <p:nvPr/>
          </p:nvGrpSpPr>
          <p:grpSpPr>
            <a:xfrm>
              <a:off x="7875636" y="1612491"/>
              <a:ext cx="1196054" cy="1022555"/>
              <a:chOff x="9655277" y="2349909"/>
              <a:chExt cx="1196054" cy="1022555"/>
            </a:xfrm>
          </p:grpSpPr>
          <p:sp>
            <p:nvSpPr>
              <p:cNvPr id="180" name="Freeform 179">
                <a:extLst>
                  <a:ext uri="{FF2B5EF4-FFF2-40B4-BE49-F238E27FC236}">
                    <a16:creationId xmlns:a16="http://schemas.microsoft.com/office/drawing/2014/main" id="{EC6C0209-ECBD-E24C-AA45-744B932DC114}"/>
                  </a:ext>
                </a:extLst>
              </p:cNvPr>
              <p:cNvSpPr/>
              <p:nvPr/>
            </p:nvSpPr>
            <p:spPr>
              <a:xfrm>
                <a:off x="9655277" y="2349909"/>
                <a:ext cx="1196054" cy="1022555"/>
              </a:xfrm>
              <a:custGeom>
                <a:avLst/>
                <a:gdLst>
                  <a:gd name="connsiteX0" fmla="*/ 1416106 w 2820074"/>
                  <a:gd name="connsiteY0" fmla="*/ 606903 h 2290046"/>
                  <a:gd name="connsiteX1" fmla="*/ 1096471 w 2820074"/>
                  <a:gd name="connsiteY1" fmla="*/ 222531 h 2290046"/>
                  <a:gd name="connsiteX2" fmla="*/ 954860 w 2820074"/>
                  <a:gd name="connsiteY2" fmla="*/ 667593 h 2290046"/>
                  <a:gd name="connsiteX3" fmla="*/ 89012 w 2820074"/>
                  <a:gd name="connsiteY3" fmla="*/ 242761 h 2290046"/>
                  <a:gd name="connsiteX4" fmla="*/ 610948 w 2820074"/>
                  <a:gd name="connsiteY4" fmla="*/ 797066 h 2290046"/>
                  <a:gd name="connsiteX5" fmla="*/ 0 w 2820074"/>
                  <a:gd name="connsiteY5" fmla="*/ 902262 h 2290046"/>
                  <a:gd name="connsiteX6" fmla="*/ 481476 w 2820074"/>
                  <a:gd name="connsiteY6" fmla="*/ 1246174 h 2290046"/>
                  <a:gd name="connsiteX7" fmla="*/ 36414 w 2820074"/>
                  <a:gd name="connsiteY7" fmla="*/ 1533441 h 2290046"/>
                  <a:gd name="connsiteX8" fmla="*/ 760651 w 2820074"/>
                  <a:gd name="connsiteY8" fmla="*/ 1476797 h 2290046"/>
                  <a:gd name="connsiteX9" fmla="*/ 623086 w 2820074"/>
                  <a:gd name="connsiteY9" fmla="*/ 1869260 h 2290046"/>
                  <a:gd name="connsiteX10" fmla="*/ 1003412 w 2820074"/>
                  <a:gd name="connsiteY10" fmla="*/ 1658867 h 2290046"/>
                  <a:gd name="connsiteX11" fmla="*/ 1104563 w 2820074"/>
                  <a:gd name="connsiteY11" fmla="*/ 2290046 h 2290046"/>
                  <a:gd name="connsiteX12" fmla="*/ 1383738 w 2820074"/>
                  <a:gd name="connsiteY12" fmla="*/ 1569855 h 2290046"/>
                  <a:gd name="connsiteX13" fmla="*/ 1743833 w 2820074"/>
                  <a:gd name="connsiteY13" fmla="*/ 2091791 h 2290046"/>
                  <a:gd name="connsiteX14" fmla="*/ 1836892 w 2820074"/>
                  <a:gd name="connsiteY14" fmla="*/ 1529395 h 2290046"/>
                  <a:gd name="connsiteX15" fmla="*/ 2375012 w 2820074"/>
                  <a:gd name="connsiteY15" fmla="*/ 1889491 h 2290046"/>
                  <a:gd name="connsiteX16" fmla="*/ 2209125 w 2820074"/>
                  <a:gd name="connsiteY16" fmla="*/ 1351370 h 2290046"/>
                  <a:gd name="connsiteX17" fmla="*/ 2820074 w 2820074"/>
                  <a:gd name="connsiteY17" fmla="*/ 1399922 h 2290046"/>
                  <a:gd name="connsiteX18" fmla="*/ 2310276 w 2820074"/>
                  <a:gd name="connsiteY18" fmla="*/ 1092425 h 2290046"/>
                  <a:gd name="connsiteX19" fmla="*/ 2775568 w 2820074"/>
                  <a:gd name="connsiteY19" fmla="*/ 837526 h 2290046"/>
                  <a:gd name="connsiteX20" fmla="*/ 2196987 w 2820074"/>
                  <a:gd name="connsiteY20" fmla="*/ 768744 h 2290046"/>
                  <a:gd name="connsiteX21" fmla="*/ 2427610 w 2820074"/>
                  <a:gd name="connsiteY21" fmla="*/ 441016 h 2290046"/>
                  <a:gd name="connsiteX22" fmla="*/ 1844984 w 2820074"/>
                  <a:gd name="connsiteY22" fmla="*/ 546213 h 2290046"/>
                  <a:gd name="connsiteX23" fmla="*/ 1901628 w 2820074"/>
                  <a:gd name="connsiteY23" fmla="*/ 0 h 2290046"/>
                  <a:gd name="connsiteX24" fmla="*/ 1416106 w 2820074"/>
                  <a:gd name="connsiteY24" fmla="*/ 606903 h 22900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2820074" h="2290046">
                    <a:moveTo>
                      <a:pt x="1416106" y="606903"/>
                    </a:moveTo>
                    <a:lnTo>
                      <a:pt x="1096471" y="222531"/>
                    </a:lnTo>
                    <a:lnTo>
                      <a:pt x="954860" y="667593"/>
                    </a:lnTo>
                    <a:lnTo>
                      <a:pt x="89012" y="242761"/>
                    </a:lnTo>
                    <a:lnTo>
                      <a:pt x="610948" y="797066"/>
                    </a:lnTo>
                    <a:lnTo>
                      <a:pt x="0" y="902262"/>
                    </a:lnTo>
                    <a:lnTo>
                      <a:pt x="481476" y="1246174"/>
                    </a:lnTo>
                    <a:lnTo>
                      <a:pt x="36414" y="1533441"/>
                    </a:lnTo>
                    <a:lnTo>
                      <a:pt x="760651" y="1476797"/>
                    </a:lnTo>
                    <a:lnTo>
                      <a:pt x="623086" y="1869260"/>
                    </a:lnTo>
                    <a:lnTo>
                      <a:pt x="1003412" y="1658867"/>
                    </a:lnTo>
                    <a:lnTo>
                      <a:pt x="1104563" y="2290046"/>
                    </a:lnTo>
                    <a:lnTo>
                      <a:pt x="1383738" y="1569855"/>
                    </a:lnTo>
                    <a:lnTo>
                      <a:pt x="1743833" y="2091791"/>
                    </a:lnTo>
                    <a:lnTo>
                      <a:pt x="1836892" y="1529395"/>
                    </a:lnTo>
                    <a:lnTo>
                      <a:pt x="2375012" y="1889491"/>
                    </a:lnTo>
                    <a:lnTo>
                      <a:pt x="2209125" y="1351370"/>
                    </a:lnTo>
                    <a:lnTo>
                      <a:pt x="2820074" y="1399922"/>
                    </a:lnTo>
                    <a:lnTo>
                      <a:pt x="2310276" y="1092425"/>
                    </a:lnTo>
                    <a:lnTo>
                      <a:pt x="2775568" y="837526"/>
                    </a:lnTo>
                    <a:lnTo>
                      <a:pt x="2196987" y="768744"/>
                    </a:lnTo>
                    <a:lnTo>
                      <a:pt x="2427610" y="441016"/>
                    </a:lnTo>
                    <a:lnTo>
                      <a:pt x="1844984" y="546213"/>
                    </a:lnTo>
                    <a:lnTo>
                      <a:pt x="1901628" y="0"/>
                    </a:lnTo>
                    <a:lnTo>
                      <a:pt x="1416106" y="606903"/>
                    </a:lnTo>
                    <a:close/>
                  </a:path>
                </a:pathLst>
              </a:custGeom>
              <a:solidFill>
                <a:srgbClr val="FFFF00">
                  <a:alpha val="73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1" name="TextBox 180">
                <a:extLst>
                  <a:ext uri="{FF2B5EF4-FFF2-40B4-BE49-F238E27FC236}">
                    <a16:creationId xmlns:a16="http://schemas.microsoft.com/office/drawing/2014/main" id="{31B9CF9C-B04D-5A4F-AC32-278B0ED42F01}"/>
                  </a:ext>
                </a:extLst>
              </p:cNvPr>
              <p:cNvSpPr txBox="1"/>
              <p:nvPr/>
            </p:nvSpPr>
            <p:spPr>
              <a:xfrm>
                <a:off x="9753600" y="2635045"/>
                <a:ext cx="102021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>
                    <a:solidFill>
                      <a:srgbClr val="C00000"/>
                    </a:solidFill>
                  </a:rPr>
                  <a:t>compute</a:t>
                </a:r>
              </a:p>
            </p:txBody>
          </p:sp>
        </p:grpSp>
        <p:grpSp>
          <p:nvGrpSpPr>
            <p:cNvPr id="182" name="Group 181">
              <a:extLst>
                <a:ext uri="{FF2B5EF4-FFF2-40B4-BE49-F238E27FC236}">
                  <a16:creationId xmlns:a16="http://schemas.microsoft.com/office/drawing/2014/main" id="{EC02EBAB-7E8B-8144-9064-B32C5427DBD9}"/>
                </a:ext>
              </a:extLst>
            </p:cNvPr>
            <p:cNvGrpSpPr/>
            <p:nvPr/>
          </p:nvGrpSpPr>
          <p:grpSpPr>
            <a:xfrm>
              <a:off x="3996812" y="3593688"/>
              <a:ext cx="1196054" cy="1022555"/>
              <a:chOff x="9655277" y="2349909"/>
              <a:chExt cx="1196054" cy="1022555"/>
            </a:xfrm>
          </p:grpSpPr>
          <p:sp>
            <p:nvSpPr>
              <p:cNvPr id="183" name="Freeform 182">
                <a:extLst>
                  <a:ext uri="{FF2B5EF4-FFF2-40B4-BE49-F238E27FC236}">
                    <a16:creationId xmlns:a16="http://schemas.microsoft.com/office/drawing/2014/main" id="{4F8E9313-A12A-3849-B12A-1BC5C1A36AF0}"/>
                  </a:ext>
                </a:extLst>
              </p:cNvPr>
              <p:cNvSpPr/>
              <p:nvPr/>
            </p:nvSpPr>
            <p:spPr>
              <a:xfrm>
                <a:off x="9655277" y="2349909"/>
                <a:ext cx="1196054" cy="1022555"/>
              </a:xfrm>
              <a:custGeom>
                <a:avLst/>
                <a:gdLst>
                  <a:gd name="connsiteX0" fmla="*/ 1416106 w 2820074"/>
                  <a:gd name="connsiteY0" fmla="*/ 606903 h 2290046"/>
                  <a:gd name="connsiteX1" fmla="*/ 1096471 w 2820074"/>
                  <a:gd name="connsiteY1" fmla="*/ 222531 h 2290046"/>
                  <a:gd name="connsiteX2" fmla="*/ 954860 w 2820074"/>
                  <a:gd name="connsiteY2" fmla="*/ 667593 h 2290046"/>
                  <a:gd name="connsiteX3" fmla="*/ 89012 w 2820074"/>
                  <a:gd name="connsiteY3" fmla="*/ 242761 h 2290046"/>
                  <a:gd name="connsiteX4" fmla="*/ 610948 w 2820074"/>
                  <a:gd name="connsiteY4" fmla="*/ 797066 h 2290046"/>
                  <a:gd name="connsiteX5" fmla="*/ 0 w 2820074"/>
                  <a:gd name="connsiteY5" fmla="*/ 902262 h 2290046"/>
                  <a:gd name="connsiteX6" fmla="*/ 481476 w 2820074"/>
                  <a:gd name="connsiteY6" fmla="*/ 1246174 h 2290046"/>
                  <a:gd name="connsiteX7" fmla="*/ 36414 w 2820074"/>
                  <a:gd name="connsiteY7" fmla="*/ 1533441 h 2290046"/>
                  <a:gd name="connsiteX8" fmla="*/ 760651 w 2820074"/>
                  <a:gd name="connsiteY8" fmla="*/ 1476797 h 2290046"/>
                  <a:gd name="connsiteX9" fmla="*/ 623086 w 2820074"/>
                  <a:gd name="connsiteY9" fmla="*/ 1869260 h 2290046"/>
                  <a:gd name="connsiteX10" fmla="*/ 1003412 w 2820074"/>
                  <a:gd name="connsiteY10" fmla="*/ 1658867 h 2290046"/>
                  <a:gd name="connsiteX11" fmla="*/ 1104563 w 2820074"/>
                  <a:gd name="connsiteY11" fmla="*/ 2290046 h 2290046"/>
                  <a:gd name="connsiteX12" fmla="*/ 1383738 w 2820074"/>
                  <a:gd name="connsiteY12" fmla="*/ 1569855 h 2290046"/>
                  <a:gd name="connsiteX13" fmla="*/ 1743833 w 2820074"/>
                  <a:gd name="connsiteY13" fmla="*/ 2091791 h 2290046"/>
                  <a:gd name="connsiteX14" fmla="*/ 1836892 w 2820074"/>
                  <a:gd name="connsiteY14" fmla="*/ 1529395 h 2290046"/>
                  <a:gd name="connsiteX15" fmla="*/ 2375012 w 2820074"/>
                  <a:gd name="connsiteY15" fmla="*/ 1889491 h 2290046"/>
                  <a:gd name="connsiteX16" fmla="*/ 2209125 w 2820074"/>
                  <a:gd name="connsiteY16" fmla="*/ 1351370 h 2290046"/>
                  <a:gd name="connsiteX17" fmla="*/ 2820074 w 2820074"/>
                  <a:gd name="connsiteY17" fmla="*/ 1399922 h 2290046"/>
                  <a:gd name="connsiteX18" fmla="*/ 2310276 w 2820074"/>
                  <a:gd name="connsiteY18" fmla="*/ 1092425 h 2290046"/>
                  <a:gd name="connsiteX19" fmla="*/ 2775568 w 2820074"/>
                  <a:gd name="connsiteY19" fmla="*/ 837526 h 2290046"/>
                  <a:gd name="connsiteX20" fmla="*/ 2196987 w 2820074"/>
                  <a:gd name="connsiteY20" fmla="*/ 768744 h 2290046"/>
                  <a:gd name="connsiteX21" fmla="*/ 2427610 w 2820074"/>
                  <a:gd name="connsiteY21" fmla="*/ 441016 h 2290046"/>
                  <a:gd name="connsiteX22" fmla="*/ 1844984 w 2820074"/>
                  <a:gd name="connsiteY22" fmla="*/ 546213 h 2290046"/>
                  <a:gd name="connsiteX23" fmla="*/ 1901628 w 2820074"/>
                  <a:gd name="connsiteY23" fmla="*/ 0 h 2290046"/>
                  <a:gd name="connsiteX24" fmla="*/ 1416106 w 2820074"/>
                  <a:gd name="connsiteY24" fmla="*/ 606903 h 22900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2820074" h="2290046">
                    <a:moveTo>
                      <a:pt x="1416106" y="606903"/>
                    </a:moveTo>
                    <a:lnTo>
                      <a:pt x="1096471" y="222531"/>
                    </a:lnTo>
                    <a:lnTo>
                      <a:pt x="954860" y="667593"/>
                    </a:lnTo>
                    <a:lnTo>
                      <a:pt x="89012" y="242761"/>
                    </a:lnTo>
                    <a:lnTo>
                      <a:pt x="610948" y="797066"/>
                    </a:lnTo>
                    <a:lnTo>
                      <a:pt x="0" y="902262"/>
                    </a:lnTo>
                    <a:lnTo>
                      <a:pt x="481476" y="1246174"/>
                    </a:lnTo>
                    <a:lnTo>
                      <a:pt x="36414" y="1533441"/>
                    </a:lnTo>
                    <a:lnTo>
                      <a:pt x="760651" y="1476797"/>
                    </a:lnTo>
                    <a:lnTo>
                      <a:pt x="623086" y="1869260"/>
                    </a:lnTo>
                    <a:lnTo>
                      <a:pt x="1003412" y="1658867"/>
                    </a:lnTo>
                    <a:lnTo>
                      <a:pt x="1104563" y="2290046"/>
                    </a:lnTo>
                    <a:lnTo>
                      <a:pt x="1383738" y="1569855"/>
                    </a:lnTo>
                    <a:lnTo>
                      <a:pt x="1743833" y="2091791"/>
                    </a:lnTo>
                    <a:lnTo>
                      <a:pt x="1836892" y="1529395"/>
                    </a:lnTo>
                    <a:lnTo>
                      <a:pt x="2375012" y="1889491"/>
                    </a:lnTo>
                    <a:lnTo>
                      <a:pt x="2209125" y="1351370"/>
                    </a:lnTo>
                    <a:lnTo>
                      <a:pt x="2820074" y="1399922"/>
                    </a:lnTo>
                    <a:lnTo>
                      <a:pt x="2310276" y="1092425"/>
                    </a:lnTo>
                    <a:lnTo>
                      <a:pt x="2775568" y="837526"/>
                    </a:lnTo>
                    <a:lnTo>
                      <a:pt x="2196987" y="768744"/>
                    </a:lnTo>
                    <a:lnTo>
                      <a:pt x="2427610" y="441016"/>
                    </a:lnTo>
                    <a:lnTo>
                      <a:pt x="1844984" y="546213"/>
                    </a:lnTo>
                    <a:lnTo>
                      <a:pt x="1901628" y="0"/>
                    </a:lnTo>
                    <a:lnTo>
                      <a:pt x="1416106" y="606903"/>
                    </a:lnTo>
                    <a:close/>
                  </a:path>
                </a:pathLst>
              </a:custGeom>
              <a:solidFill>
                <a:srgbClr val="FFFF00">
                  <a:alpha val="73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4" name="TextBox 213">
                <a:extLst>
                  <a:ext uri="{FF2B5EF4-FFF2-40B4-BE49-F238E27FC236}">
                    <a16:creationId xmlns:a16="http://schemas.microsoft.com/office/drawing/2014/main" id="{CA0F4249-5B41-3D48-9023-8757509C8B58}"/>
                  </a:ext>
                </a:extLst>
              </p:cNvPr>
              <p:cNvSpPr txBox="1"/>
              <p:nvPr/>
            </p:nvSpPr>
            <p:spPr>
              <a:xfrm>
                <a:off x="9753600" y="2635045"/>
                <a:ext cx="102021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>
                    <a:solidFill>
                      <a:srgbClr val="C00000"/>
                    </a:solidFill>
                  </a:rPr>
                  <a:t>compute</a:t>
                </a:r>
              </a:p>
            </p:txBody>
          </p:sp>
        </p:grpSp>
        <p:grpSp>
          <p:nvGrpSpPr>
            <p:cNvPr id="220" name="Group 219">
              <a:extLst>
                <a:ext uri="{FF2B5EF4-FFF2-40B4-BE49-F238E27FC236}">
                  <a16:creationId xmlns:a16="http://schemas.microsoft.com/office/drawing/2014/main" id="{B89D7B16-224E-0545-AAE5-58B841BB7F79}"/>
                </a:ext>
              </a:extLst>
            </p:cNvPr>
            <p:cNvGrpSpPr/>
            <p:nvPr/>
          </p:nvGrpSpPr>
          <p:grpSpPr>
            <a:xfrm>
              <a:off x="5928850" y="3578941"/>
              <a:ext cx="1196054" cy="1022555"/>
              <a:chOff x="9655277" y="2349909"/>
              <a:chExt cx="1196054" cy="1022555"/>
            </a:xfrm>
          </p:grpSpPr>
          <p:sp>
            <p:nvSpPr>
              <p:cNvPr id="227" name="Freeform 226">
                <a:extLst>
                  <a:ext uri="{FF2B5EF4-FFF2-40B4-BE49-F238E27FC236}">
                    <a16:creationId xmlns:a16="http://schemas.microsoft.com/office/drawing/2014/main" id="{C98EEB01-D57D-DF44-921F-DE4A3FCEA6FF}"/>
                  </a:ext>
                </a:extLst>
              </p:cNvPr>
              <p:cNvSpPr/>
              <p:nvPr/>
            </p:nvSpPr>
            <p:spPr>
              <a:xfrm>
                <a:off x="9655277" y="2349909"/>
                <a:ext cx="1196054" cy="1022555"/>
              </a:xfrm>
              <a:custGeom>
                <a:avLst/>
                <a:gdLst>
                  <a:gd name="connsiteX0" fmla="*/ 1416106 w 2820074"/>
                  <a:gd name="connsiteY0" fmla="*/ 606903 h 2290046"/>
                  <a:gd name="connsiteX1" fmla="*/ 1096471 w 2820074"/>
                  <a:gd name="connsiteY1" fmla="*/ 222531 h 2290046"/>
                  <a:gd name="connsiteX2" fmla="*/ 954860 w 2820074"/>
                  <a:gd name="connsiteY2" fmla="*/ 667593 h 2290046"/>
                  <a:gd name="connsiteX3" fmla="*/ 89012 w 2820074"/>
                  <a:gd name="connsiteY3" fmla="*/ 242761 h 2290046"/>
                  <a:gd name="connsiteX4" fmla="*/ 610948 w 2820074"/>
                  <a:gd name="connsiteY4" fmla="*/ 797066 h 2290046"/>
                  <a:gd name="connsiteX5" fmla="*/ 0 w 2820074"/>
                  <a:gd name="connsiteY5" fmla="*/ 902262 h 2290046"/>
                  <a:gd name="connsiteX6" fmla="*/ 481476 w 2820074"/>
                  <a:gd name="connsiteY6" fmla="*/ 1246174 h 2290046"/>
                  <a:gd name="connsiteX7" fmla="*/ 36414 w 2820074"/>
                  <a:gd name="connsiteY7" fmla="*/ 1533441 h 2290046"/>
                  <a:gd name="connsiteX8" fmla="*/ 760651 w 2820074"/>
                  <a:gd name="connsiteY8" fmla="*/ 1476797 h 2290046"/>
                  <a:gd name="connsiteX9" fmla="*/ 623086 w 2820074"/>
                  <a:gd name="connsiteY9" fmla="*/ 1869260 h 2290046"/>
                  <a:gd name="connsiteX10" fmla="*/ 1003412 w 2820074"/>
                  <a:gd name="connsiteY10" fmla="*/ 1658867 h 2290046"/>
                  <a:gd name="connsiteX11" fmla="*/ 1104563 w 2820074"/>
                  <a:gd name="connsiteY11" fmla="*/ 2290046 h 2290046"/>
                  <a:gd name="connsiteX12" fmla="*/ 1383738 w 2820074"/>
                  <a:gd name="connsiteY12" fmla="*/ 1569855 h 2290046"/>
                  <a:gd name="connsiteX13" fmla="*/ 1743833 w 2820074"/>
                  <a:gd name="connsiteY13" fmla="*/ 2091791 h 2290046"/>
                  <a:gd name="connsiteX14" fmla="*/ 1836892 w 2820074"/>
                  <a:gd name="connsiteY14" fmla="*/ 1529395 h 2290046"/>
                  <a:gd name="connsiteX15" fmla="*/ 2375012 w 2820074"/>
                  <a:gd name="connsiteY15" fmla="*/ 1889491 h 2290046"/>
                  <a:gd name="connsiteX16" fmla="*/ 2209125 w 2820074"/>
                  <a:gd name="connsiteY16" fmla="*/ 1351370 h 2290046"/>
                  <a:gd name="connsiteX17" fmla="*/ 2820074 w 2820074"/>
                  <a:gd name="connsiteY17" fmla="*/ 1399922 h 2290046"/>
                  <a:gd name="connsiteX18" fmla="*/ 2310276 w 2820074"/>
                  <a:gd name="connsiteY18" fmla="*/ 1092425 h 2290046"/>
                  <a:gd name="connsiteX19" fmla="*/ 2775568 w 2820074"/>
                  <a:gd name="connsiteY19" fmla="*/ 837526 h 2290046"/>
                  <a:gd name="connsiteX20" fmla="*/ 2196987 w 2820074"/>
                  <a:gd name="connsiteY20" fmla="*/ 768744 h 2290046"/>
                  <a:gd name="connsiteX21" fmla="*/ 2427610 w 2820074"/>
                  <a:gd name="connsiteY21" fmla="*/ 441016 h 2290046"/>
                  <a:gd name="connsiteX22" fmla="*/ 1844984 w 2820074"/>
                  <a:gd name="connsiteY22" fmla="*/ 546213 h 2290046"/>
                  <a:gd name="connsiteX23" fmla="*/ 1901628 w 2820074"/>
                  <a:gd name="connsiteY23" fmla="*/ 0 h 2290046"/>
                  <a:gd name="connsiteX24" fmla="*/ 1416106 w 2820074"/>
                  <a:gd name="connsiteY24" fmla="*/ 606903 h 22900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2820074" h="2290046">
                    <a:moveTo>
                      <a:pt x="1416106" y="606903"/>
                    </a:moveTo>
                    <a:lnTo>
                      <a:pt x="1096471" y="222531"/>
                    </a:lnTo>
                    <a:lnTo>
                      <a:pt x="954860" y="667593"/>
                    </a:lnTo>
                    <a:lnTo>
                      <a:pt x="89012" y="242761"/>
                    </a:lnTo>
                    <a:lnTo>
                      <a:pt x="610948" y="797066"/>
                    </a:lnTo>
                    <a:lnTo>
                      <a:pt x="0" y="902262"/>
                    </a:lnTo>
                    <a:lnTo>
                      <a:pt x="481476" y="1246174"/>
                    </a:lnTo>
                    <a:lnTo>
                      <a:pt x="36414" y="1533441"/>
                    </a:lnTo>
                    <a:lnTo>
                      <a:pt x="760651" y="1476797"/>
                    </a:lnTo>
                    <a:lnTo>
                      <a:pt x="623086" y="1869260"/>
                    </a:lnTo>
                    <a:lnTo>
                      <a:pt x="1003412" y="1658867"/>
                    </a:lnTo>
                    <a:lnTo>
                      <a:pt x="1104563" y="2290046"/>
                    </a:lnTo>
                    <a:lnTo>
                      <a:pt x="1383738" y="1569855"/>
                    </a:lnTo>
                    <a:lnTo>
                      <a:pt x="1743833" y="2091791"/>
                    </a:lnTo>
                    <a:lnTo>
                      <a:pt x="1836892" y="1529395"/>
                    </a:lnTo>
                    <a:lnTo>
                      <a:pt x="2375012" y="1889491"/>
                    </a:lnTo>
                    <a:lnTo>
                      <a:pt x="2209125" y="1351370"/>
                    </a:lnTo>
                    <a:lnTo>
                      <a:pt x="2820074" y="1399922"/>
                    </a:lnTo>
                    <a:lnTo>
                      <a:pt x="2310276" y="1092425"/>
                    </a:lnTo>
                    <a:lnTo>
                      <a:pt x="2775568" y="837526"/>
                    </a:lnTo>
                    <a:lnTo>
                      <a:pt x="2196987" y="768744"/>
                    </a:lnTo>
                    <a:lnTo>
                      <a:pt x="2427610" y="441016"/>
                    </a:lnTo>
                    <a:lnTo>
                      <a:pt x="1844984" y="546213"/>
                    </a:lnTo>
                    <a:lnTo>
                      <a:pt x="1901628" y="0"/>
                    </a:lnTo>
                    <a:lnTo>
                      <a:pt x="1416106" y="606903"/>
                    </a:lnTo>
                    <a:close/>
                  </a:path>
                </a:pathLst>
              </a:custGeom>
              <a:solidFill>
                <a:srgbClr val="FFFF00">
                  <a:alpha val="73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8" name="TextBox 227">
                <a:extLst>
                  <a:ext uri="{FF2B5EF4-FFF2-40B4-BE49-F238E27FC236}">
                    <a16:creationId xmlns:a16="http://schemas.microsoft.com/office/drawing/2014/main" id="{A6BE9F63-A36F-B842-81EA-382F13B1F7EE}"/>
                  </a:ext>
                </a:extLst>
              </p:cNvPr>
              <p:cNvSpPr txBox="1"/>
              <p:nvPr/>
            </p:nvSpPr>
            <p:spPr>
              <a:xfrm>
                <a:off x="9753600" y="2635045"/>
                <a:ext cx="102021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>
                    <a:solidFill>
                      <a:srgbClr val="C00000"/>
                    </a:solidFill>
                  </a:rPr>
                  <a:t>compute</a:t>
                </a:r>
              </a:p>
            </p:txBody>
          </p:sp>
        </p:grpSp>
        <p:grpSp>
          <p:nvGrpSpPr>
            <p:cNvPr id="229" name="Group 228">
              <a:extLst>
                <a:ext uri="{FF2B5EF4-FFF2-40B4-BE49-F238E27FC236}">
                  <a16:creationId xmlns:a16="http://schemas.microsoft.com/office/drawing/2014/main" id="{D9355008-5692-5045-9867-573B61A6287F}"/>
                </a:ext>
              </a:extLst>
            </p:cNvPr>
            <p:cNvGrpSpPr/>
            <p:nvPr/>
          </p:nvGrpSpPr>
          <p:grpSpPr>
            <a:xfrm>
              <a:off x="7860888" y="3564194"/>
              <a:ext cx="1196054" cy="1022555"/>
              <a:chOff x="9655277" y="2349909"/>
              <a:chExt cx="1196054" cy="1022555"/>
            </a:xfrm>
          </p:grpSpPr>
          <p:sp>
            <p:nvSpPr>
              <p:cNvPr id="230" name="Freeform 229">
                <a:extLst>
                  <a:ext uri="{FF2B5EF4-FFF2-40B4-BE49-F238E27FC236}">
                    <a16:creationId xmlns:a16="http://schemas.microsoft.com/office/drawing/2014/main" id="{FB50278F-0DAA-BE47-BF4C-10BB64655FD9}"/>
                  </a:ext>
                </a:extLst>
              </p:cNvPr>
              <p:cNvSpPr/>
              <p:nvPr/>
            </p:nvSpPr>
            <p:spPr>
              <a:xfrm>
                <a:off x="9655277" y="2349909"/>
                <a:ext cx="1196054" cy="1022555"/>
              </a:xfrm>
              <a:custGeom>
                <a:avLst/>
                <a:gdLst>
                  <a:gd name="connsiteX0" fmla="*/ 1416106 w 2820074"/>
                  <a:gd name="connsiteY0" fmla="*/ 606903 h 2290046"/>
                  <a:gd name="connsiteX1" fmla="*/ 1096471 w 2820074"/>
                  <a:gd name="connsiteY1" fmla="*/ 222531 h 2290046"/>
                  <a:gd name="connsiteX2" fmla="*/ 954860 w 2820074"/>
                  <a:gd name="connsiteY2" fmla="*/ 667593 h 2290046"/>
                  <a:gd name="connsiteX3" fmla="*/ 89012 w 2820074"/>
                  <a:gd name="connsiteY3" fmla="*/ 242761 h 2290046"/>
                  <a:gd name="connsiteX4" fmla="*/ 610948 w 2820074"/>
                  <a:gd name="connsiteY4" fmla="*/ 797066 h 2290046"/>
                  <a:gd name="connsiteX5" fmla="*/ 0 w 2820074"/>
                  <a:gd name="connsiteY5" fmla="*/ 902262 h 2290046"/>
                  <a:gd name="connsiteX6" fmla="*/ 481476 w 2820074"/>
                  <a:gd name="connsiteY6" fmla="*/ 1246174 h 2290046"/>
                  <a:gd name="connsiteX7" fmla="*/ 36414 w 2820074"/>
                  <a:gd name="connsiteY7" fmla="*/ 1533441 h 2290046"/>
                  <a:gd name="connsiteX8" fmla="*/ 760651 w 2820074"/>
                  <a:gd name="connsiteY8" fmla="*/ 1476797 h 2290046"/>
                  <a:gd name="connsiteX9" fmla="*/ 623086 w 2820074"/>
                  <a:gd name="connsiteY9" fmla="*/ 1869260 h 2290046"/>
                  <a:gd name="connsiteX10" fmla="*/ 1003412 w 2820074"/>
                  <a:gd name="connsiteY10" fmla="*/ 1658867 h 2290046"/>
                  <a:gd name="connsiteX11" fmla="*/ 1104563 w 2820074"/>
                  <a:gd name="connsiteY11" fmla="*/ 2290046 h 2290046"/>
                  <a:gd name="connsiteX12" fmla="*/ 1383738 w 2820074"/>
                  <a:gd name="connsiteY12" fmla="*/ 1569855 h 2290046"/>
                  <a:gd name="connsiteX13" fmla="*/ 1743833 w 2820074"/>
                  <a:gd name="connsiteY13" fmla="*/ 2091791 h 2290046"/>
                  <a:gd name="connsiteX14" fmla="*/ 1836892 w 2820074"/>
                  <a:gd name="connsiteY14" fmla="*/ 1529395 h 2290046"/>
                  <a:gd name="connsiteX15" fmla="*/ 2375012 w 2820074"/>
                  <a:gd name="connsiteY15" fmla="*/ 1889491 h 2290046"/>
                  <a:gd name="connsiteX16" fmla="*/ 2209125 w 2820074"/>
                  <a:gd name="connsiteY16" fmla="*/ 1351370 h 2290046"/>
                  <a:gd name="connsiteX17" fmla="*/ 2820074 w 2820074"/>
                  <a:gd name="connsiteY17" fmla="*/ 1399922 h 2290046"/>
                  <a:gd name="connsiteX18" fmla="*/ 2310276 w 2820074"/>
                  <a:gd name="connsiteY18" fmla="*/ 1092425 h 2290046"/>
                  <a:gd name="connsiteX19" fmla="*/ 2775568 w 2820074"/>
                  <a:gd name="connsiteY19" fmla="*/ 837526 h 2290046"/>
                  <a:gd name="connsiteX20" fmla="*/ 2196987 w 2820074"/>
                  <a:gd name="connsiteY20" fmla="*/ 768744 h 2290046"/>
                  <a:gd name="connsiteX21" fmla="*/ 2427610 w 2820074"/>
                  <a:gd name="connsiteY21" fmla="*/ 441016 h 2290046"/>
                  <a:gd name="connsiteX22" fmla="*/ 1844984 w 2820074"/>
                  <a:gd name="connsiteY22" fmla="*/ 546213 h 2290046"/>
                  <a:gd name="connsiteX23" fmla="*/ 1901628 w 2820074"/>
                  <a:gd name="connsiteY23" fmla="*/ 0 h 2290046"/>
                  <a:gd name="connsiteX24" fmla="*/ 1416106 w 2820074"/>
                  <a:gd name="connsiteY24" fmla="*/ 606903 h 22900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2820074" h="2290046">
                    <a:moveTo>
                      <a:pt x="1416106" y="606903"/>
                    </a:moveTo>
                    <a:lnTo>
                      <a:pt x="1096471" y="222531"/>
                    </a:lnTo>
                    <a:lnTo>
                      <a:pt x="954860" y="667593"/>
                    </a:lnTo>
                    <a:lnTo>
                      <a:pt x="89012" y="242761"/>
                    </a:lnTo>
                    <a:lnTo>
                      <a:pt x="610948" y="797066"/>
                    </a:lnTo>
                    <a:lnTo>
                      <a:pt x="0" y="902262"/>
                    </a:lnTo>
                    <a:lnTo>
                      <a:pt x="481476" y="1246174"/>
                    </a:lnTo>
                    <a:lnTo>
                      <a:pt x="36414" y="1533441"/>
                    </a:lnTo>
                    <a:lnTo>
                      <a:pt x="760651" y="1476797"/>
                    </a:lnTo>
                    <a:lnTo>
                      <a:pt x="623086" y="1869260"/>
                    </a:lnTo>
                    <a:lnTo>
                      <a:pt x="1003412" y="1658867"/>
                    </a:lnTo>
                    <a:lnTo>
                      <a:pt x="1104563" y="2290046"/>
                    </a:lnTo>
                    <a:lnTo>
                      <a:pt x="1383738" y="1569855"/>
                    </a:lnTo>
                    <a:lnTo>
                      <a:pt x="1743833" y="2091791"/>
                    </a:lnTo>
                    <a:lnTo>
                      <a:pt x="1836892" y="1529395"/>
                    </a:lnTo>
                    <a:lnTo>
                      <a:pt x="2375012" y="1889491"/>
                    </a:lnTo>
                    <a:lnTo>
                      <a:pt x="2209125" y="1351370"/>
                    </a:lnTo>
                    <a:lnTo>
                      <a:pt x="2820074" y="1399922"/>
                    </a:lnTo>
                    <a:lnTo>
                      <a:pt x="2310276" y="1092425"/>
                    </a:lnTo>
                    <a:lnTo>
                      <a:pt x="2775568" y="837526"/>
                    </a:lnTo>
                    <a:lnTo>
                      <a:pt x="2196987" y="768744"/>
                    </a:lnTo>
                    <a:lnTo>
                      <a:pt x="2427610" y="441016"/>
                    </a:lnTo>
                    <a:lnTo>
                      <a:pt x="1844984" y="546213"/>
                    </a:lnTo>
                    <a:lnTo>
                      <a:pt x="1901628" y="0"/>
                    </a:lnTo>
                    <a:lnTo>
                      <a:pt x="1416106" y="606903"/>
                    </a:lnTo>
                    <a:close/>
                  </a:path>
                </a:pathLst>
              </a:custGeom>
              <a:solidFill>
                <a:srgbClr val="FFFF00">
                  <a:alpha val="73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1" name="TextBox 230">
                <a:extLst>
                  <a:ext uri="{FF2B5EF4-FFF2-40B4-BE49-F238E27FC236}">
                    <a16:creationId xmlns:a16="http://schemas.microsoft.com/office/drawing/2014/main" id="{D80FE26B-BC39-3840-8971-AC80538B679B}"/>
                  </a:ext>
                </a:extLst>
              </p:cNvPr>
              <p:cNvSpPr txBox="1"/>
              <p:nvPr/>
            </p:nvSpPr>
            <p:spPr>
              <a:xfrm>
                <a:off x="9753600" y="2635045"/>
                <a:ext cx="102021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>
                    <a:solidFill>
                      <a:srgbClr val="C00000"/>
                    </a:solidFill>
                  </a:rPr>
                  <a:t>compute</a:t>
                </a:r>
              </a:p>
            </p:txBody>
          </p:sp>
        </p:grpSp>
        <p:grpSp>
          <p:nvGrpSpPr>
            <p:cNvPr id="232" name="Group 231">
              <a:extLst>
                <a:ext uri="{FF2B5EF4-FFF2-40B4-BE49-F238E27FC236}">
                  <a16:creationId xmlns:a16="http://schemas.microsoft.com/office/drawing/2014/main" id="{8919850D-033C-884C-874D-578D6BEF54D6}"/>
                </a:ext>
              </a:extLst>
            </p:cNvPr>
            <p:cNvGrpSpPr/>
            <p:nvPr/>
          </p:nvGrpSpPr>
          <p:grpSpPr>
            <a:xfrm>
              <a:off x="3982064" y="5545391"/>
              <a:ext cx="1196054" cy="1022555"/>
              <a:chOff x="9655277" y="2349909"/>
              <a:chExt cx="1196054" cy="1022555"/>
            </a:xfrm>
          </p:grpSpPr>
          <p:sp>
            <p:nvSpPr>
              <p:cNvPr id="233" name="Freeform 232">
                <a:extLst>
                  <a:ext uri="{FF2B5EF4-FFF2-40B4-BE49-F238E27FC236}">
                    <a16:creationId xmlns:a16="http://schemas.microsoft.com/office/drawing/2014/main" id="{A58AC890-F958-6645-870D-1AB87CB3F2A4}"/>
                  </a:ext>
                </a:extLst>
              </p:cNvPr>
              <p:cNvSpPr/>
              <p:nvPr/>
            </p:nvSpPr>
            <p:spPr>
              <a:xfrm>
                <a:off x="9655277" y="2349909"/>
                <a:ext cx="1196054" cy="1022555"/>
              </a:xfrm>
              <a:custGeom>
                <a:avLst/>
                <a:gdLst>
                  <a:gd name="connsiteX0" fmla="*/ 1416106 w 2820074"/>
                  <a:gd name="connsiteY0" fmla="*/ 606903 h 2290046"/>
                  <a:gd name="connsiteX1" fmla="*/ 1096471 w 2820074"/>
                  <a:gd name="connsiteY1" fmla="*/ 222531 h 2290046"/>
                  <a:gd name="connsiteX2" fmla="*/ 954860 w 2820074"/>
                  <a:gd name="connsiteY2" fmla="*/ 667593 h 2290046"/>
                  <a:gd name="connsiteX3" fmla="*/ 89012 w 2820074"/>
                  <a:gd name="connsiteY3" fmla="*/ 242761 h 2290046"/>
                  <a:gd name="connsiteX4" fmla="*/ 610948 w 2820074"/>
                  <a:gd name="connsiteY4" fmla="*/ 797066 h 2290046"/>
                  <a:gd name="connsiteX5" fmla="*/ 0 w 2820074"/>
                  <a:gd name="connsiteY5" fmla="*/ 902262 h 2290046"/>
                  <a:gd name="connsiteX6" fmla="*/ 481476 w 2820074"/>
                  <a:gd name="connsiteY6" fmla="*/ 1246174 h 2290046"/>
                  <a:gd name="connsiteX7" fmla="*/ 36414 w 2820074"/>
                  <a:gd name="connsiteY7" fmla="*/ 1533441 h 2290046"/>
                  <a:gd name="connsiteX8" fmla="*/ 760651 w 2820074"/>
                  <a:gd name="connsiteY8" fmla="*/ 1476797 h 2290046"/>
                  <a:gd name="connsiteX9" fmla="*/ 623086 w 2820074"/>
                  <a:gd name="connsiteY9" fmla="*/ 1869260 h 2290046"/>
                  <a:gd name="connsiteX10" fmla="*/ 1003412 w 2820074"/>
                  <a:gd name="connsiteY10" fmla="*/ 1658867 h 2290046"/>
                  <a:gd name="connsiteX11" fmla="*/ 1104563 w 2820074"/>
                  <a:gd name="connsiteY11" fmla="*/ 2290046 h 2290046"/>
                  <a:gd name="connsiteX12" fmla="*/ 1383738 w 2820074"/>
                  <a:gd name="connsiteY12" fmla="*/ 1569855 h 2290046"/>
                  <a:gd name="connsiteX13" fmla="*/ 1743833 w 2820074"/>
                  <a:gd name="connsiteY13" fmla="*/ 2091791 h 2290046"/>
                  <a:gd name="connsiteX14" fmla="*/ 1836892 w 2820074"/>
                  <a:gd name="connsiteY14" fmla="*/ 1529395 h 2290046"/>
                  <a:gd name="connsiteX15" fmla="*/ 2375012 w 2820074"/>
                  <a:gd name="connsiteY15" fmla="*/ 1889491 h 2290046"/>
                  <a:gd name="connsiteX16" fmla="*/ 2209125 w 2820074"/>
                  <a:gd name="connsiteY16" fmla="*/ 1351370 h 2290046"/>
                  <a:gd name="connsiteX17" fmla="*/ 2820074 w 2820074"/>
                  <a:gd name="connsiteY17" fmla="*/ 1399922 h 2290046"/>
                  <a:gd name="connsiteX18" fmla="*/ 2310276 w 2820074"/>
                  <a:gd name="connsiteY18" fmla="*/ 1092425 h 2290046"/>
                  <a:gd name="connsiteX19" fmla="*/ 2775568 w 2820074"/>
                  <a:gd name="connsiteY19" fmla="*/ 837526 h 2290046"/>
                  <a:gd name="connsiteX20" fmla="*/ 2196987 w 2820074"/>
                  <a:gd name="connsiteY20" fmla="*/ 768744 h 2290046"/>
                  <a:gd name="connsiteX21" fmla="*/ 2427610 w 2820074"/>
                  <a:gd name="connsiteY21" fmla="*/ 441016 h 2290046"/>
                  <a:gd name="connsiteX22" fmla="*/ 1844984 w 2820074"/>
                  <a:gd name="connsiteY22" fmla="*/ 546213 h 2290046"/>
                  <a:gd name="connsiteX23" fmla="*/ 1901628 w 2820074"/>
                  <a:gd name="connsiteY23" fmla="*/ 0 h 2290046"/>
                  <a:gd name="connsiteX24" fmla="*/ 1416106 w 2820074"/>
                  <a:gd name="connsiteY24" fmla="*/ 606903 h 22900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2820074" h="2290046">
                    <a:moveTo>
                      <a:pt x="1416106" y="606903"/>
                    </a:moveTo>
                    <a:lnTo>
                      <a:pt x="1096471" y="222531"/>
                    </a:lnTo>
                    <a:lnTo>
                      <a:pt x="954860" y="667593"/>
                    </a:lnTo>
                    <a:lnTo>
                      <a:pt x="89012" y="242761"/>
                    </a:lnTo>
                    <a:lnTo>
                      <a:pt x="610948" y="797066"/>
                    </a:lnTo>
                    <a:lnTo>
                      <a:pt x="0" y="902262"/>
                    </a:lnTo>
                    <a:lnTo>
                      <a:pt x="481476" y="1246174"/>
                    </a:lnTo>
                    <a:lnTo>
                      <a:pt x="36414" y="1533441"/>
                    </a:lnTo>
                    <a:lnTo>
                      <a:pt x="760651" y="1476797"/>
                    </a:lnTo>
                    <a:lnTo>
                      <a:pt x="623086" y="1869260"/>
                    </a:lnTo>
                    <a:lnTo>
                      <a:pt x="1003412" y="1658867"/>
                    </a:lnTo>
                    <a:lnTo>
                      <a:pt x="1104563" y="2290046"/>
                    </a:lnTo>
                    <a:lnTo>
                      <a:pt x="1383738" y="1569855"/>
                    </a:lnTo>
                    <a:lnTo>
                      <a:pt x="1743833" y="2091791"/>
                    </a:lnTo>
                    <a:lnTo>
                      <a:pt x="1836892" y="1529395"/>
                    </a:lnTo>
                    <a:lnTo>
                      <a:pt x="2375012" y="1889491"/>
                    </a:lnTo>
                    <a:lnTo>
                      <a:pt x="2209125" y="1351370"/>
                    </a:lnTo>
                    <a:lnTo>
                      <a:pt x="2820074" y="1399922"/>
                    </a:lnTo>
                    <a:lnTo>
                      <a:pt x="2310276" y="1092425"/>
                    </a:lnTo>
                    <a:lnTo>
                      <a:pt x="2775568" y="837526"/>
                    </a:lnTo>
                    <a:lnTo>
                      <a:pt x="2196987" y="768744"/>
                    </a:lnTo>
                    <a:lnTo>
                      <a:pt x="2427610" y="441016"/>
                    </a:lnTo>
                    <a:lnTo>
                      <a:pt x="1844984" y="546213"/>
                    </a:lnTo>
                    <a:lnTo>
                      <a:pt x="1901628" y="0"/>
                    </a:lnTo>
                    <a:lnTo>
                      <a:pt x="1416106" y="606903"/>
                    </a:lnTo>
                    <a:close/>
                  </a:path>
                </a:pathLst>
              </a:custGeom>
              <a:solidFill>
                <a:srgbClr val="FFFF00">
                  <a:alpha val="73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4" name="TextBox 233">
                <a:extLst>
                  <a:ext uri="{FF2B5EF4-FFF2-40B4-BE49-F238E27FC236}">
                    <a16:creationId xmlns:a16="http://schemas.microsoft.com/office/drawing/2014/main" id="{F91239F9-821D-324E-AED8-FC0DBAC8E537}"/>
                  </a:ext>
                </a:extLst>
              </p:cNvPr>
              <p:cNvSpPr txBox="1"/>
              <p:nvPr/>
            </p:nvSpPr>
            <p:spPr>
              <a:xfrm>
                <a:off x="9753600" y="2635045"/>
                <a:ext cx="102021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>
                    <a:solidFill>
                      <a:srgbClr val="C00000"/>
                    </a:solidFill>
                  </a:rPr>
                  <a:t>compute</a:t>
                </a:r>
              </a:p>
            </p:txBody>
          </p:sp>
        </p:grpSp>
        <p:grpSp>
          <p:nvGrpSpPr>
            <p:cNvPr id="235" name="Group 234">
              <a:extLst>
                <a:ext uri="{FF2B5EF4-FFF2-40B4-BE49-F238E27FC236}">
                  <a16:creationId xmlns:a16="http://schemas.microsoft.com/office/drawing/2014/main" id="{4D851E35-9983-2647-8751-B14388AB0989}"/>
                </a:ext>
              </a:extLst>
            </p:cNvPr>
            <p:cNvGrpSpPr/>
            <p:nvPr/>
          </p:nvGrpSpPr>
          <p:grpSpPr>
            <a:xfrm>
              <a:off x="5914102" y="5530644"/>
              <a:ext cx="1196054" cy="1022555"/>
              <a:chOff x="9655277" y="2349909"/>
              <a:chExt cx="1196054" cy="1022555"/>
            </a:xfrm>
          </p:grpSpPr>
          <p:sp>
            <p:nvSpPr>
              <p:cNvPr id="236" name="Freeform 235">
                <a:extLst>
                  <a:ext uri="{FF2B5EF4-FFF2-40B4-BE49-F238E27FC236}">
                    <a16:creationId xmlns:a16="http://schemas.microsoft.com/office/drawing/2014/main" id="{B0E043AA-70A2-8045-AEF2-608FF9160AEF}"/>
                  </a:ext>
                </a:extLst>
              </p:cNvPr>
              <p:cNvSpPr/>
              <p:nvPr/>
            </p:nvSpPr>
            <p:spPr>
              <a:xfrm>
                <a:off x="9655277" y="2349909"/>
                <a:ext cx="1196054" cy="1022555"/>
              </a:xfrm>
              <a:custGeom>
                <a:avLst/>
                <a:gdLst>
                  <a:gd name="connsiteX0" fmla="*/ 1416106 w 2820074"/>
                  <a:gd name="connsiteY0" fmla="*/ 606903 h 2290046"/>
                  <a:gd name="connsiteX1" fmla="*/ 1096471 w 2820074"/>
                  <a:gd name="connsiteY1" fmla="*/ 222531 h 2290046"/>
                  <a:gd name="connsiteX2" fmla="*/ 954860 w 2820074"/>
                  <a:gd name="connsiteY2" fmla="*/ 667593 h 2290046"/>
                  <a:gd name="connsiteX3" fmla="*/ 89012 w 2820074"/>
                  <a:gd name="connsiteY3" fmla="*/ 242761 h 2290046"/>
                  <a:gd name="connsiteX4" fmla="*/ 610948 w 2820074"/>
                  <a:gd name="connsiteY4" fmla="*/ 797066 h 2290046"/>
                  <a:gd name="connsiteX5" fmla="*/ 0 w 2820074"/>
                  <a:gd name="connsiteY5" fmla="*/ 902262 h 2290046"/>
                  <a:gd name="connsiteX6" fmla="*/ 481476 w 2820074"/>
                  <a:gd name="connsiteY6" fmla="*/ 1246174 h 2290046"/>
                  <a:gd name="connsiteX7" fmla="*/ 36414 w 2820074"/>
                  <a:gd name="connsiteY7" fmla="*/ 1533441 h 2290046"/>
                  <a:gd name="connsiteX8" fmla="*/ 760651 w 2820074"/>
                  <a:gd name="connsiteY8" fmla="*/ 1476797 h 2290046"/>
                  <a:gd name="connsiteX9" fmla="*/ 623086 w 2820074"/>
                  <a:gd name="connsiteY9" fmla="*/ 1869260 h 2290046"/>
                  <a:gd name="connsiteX10" fmla="*/ 1003412 w 2820074"/>
                  <a:gd name="connsiteY10" fmla="*/ 1658867 h 2290046"/>
                  <a:gd name="connsiteX11" fmla="*/ 1104563 w 2820074"/>
                  <a:gd name="connsiteY11" fmla="*/ 2290046 h 2290046"/>
                  <a:gd name="connsiteX12" fmla="*/ 1383738 w 2820074"/>
                  <a:gd name="connsiteY12" fmla="*/ 1569855 h 2290046"/>
                  <a:gd name="connsiteX13" fmla="*/ 1743833 w 2820074"/>
                  <a:gd name="connsiteY13" fmla="*/ 2091791 h 2290046"/>
                  <a:gd name="connsiteX14" fmla="*/ 1836892 w 2820074"/>
                  <a:gd name="connsiteY14" fmla="*/ 1529395 h 2290046"/>
                  <a:gd name="connsiteX15" fmla="*/ 2375012 w 2820074"/>
                  <a:gd name="connsiteY15" fmla="*/ 1889491 h 2290046"/>
                  <a:gd name="connsiteX16" fmla="*/ 2209125 w 2820074"/>
                  <a:gd name="connsiteY16" fmla="*/ 1351370 h 2290046"/>
                  <a:gd name="connsiteX17" fmla="*/ 2820074 w 2820074"/>
                  <a:gd name="connsiteY17" fmla="*/ 1399922 h 2290046"/>
                  <a:gd name="connsiteX18" fmla="*/ 2310276 w 2820074"/>
                  <a:gd name="connsiteY18" fmla="*/ 1092425 h 2290046"/>
                  <a:gd name="connsiteX19" fmla="*/ 2775568 w 2820074"/>
                  <a:gd name="connsiteY19" fmla="*/ 837526 h 2290046"/>
                  <a:gd name="connsiteX20" fmla="*/ 2196987 w 2820074"/>
                  <a:gd name="connsiteY20" fmla="*/ 768744 h 2290046"/>
                  <a:gd name="connsiteX21" fmla="*/ 2427610 w 2820074"/>
                  <a:gd name="connsiteY21" fmla="*/ 441016 h 2290046"/>
                  <a:gd name="connsiteX22" fmla="*/ 1844984 w 2820074"/>
                  <a:gd name="connsiteY22" fmla="*/ 546213 h 2290046"/>
                  <a:gd name="connsiteX23" fmla="*/ 1901628 w 2820074"/>
                  <a:gd name="connsiteY23" fmla="*/ 0 h 2290046"/>
                  <a:gd name="connsiteX24" fmla="*/ 1416106 w 2820074"/>
                  <a:gd name="connsiteY24" fmla="*/ 606903 h 22900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2820074" h="2290046">
                    <a:moveTo>
                      <a:pt x="1416106" y="606903"/>
                    </a:moveTo>
                    <a:lnTo>
                      <a:pt x="1096471" y="222531"/>
                    </a:lnTo>
                    <a:lnTo>
                      <a:pt x="954860" y="667593"/>
                    </a:lnTo>
                    <a:lnTo>
                      <a:pt x="89012" y="242761"/>
                    </a:lnTo>
                    <a:lnTo>
                      <a:pt x="610948" y="797066"/>
                    </a:lnTo>
                    <a:lnTo>
                      <a:pt x="0" y="902262"/>
                    </a:lnTo>
                    <a:lnTo>
                      <a:pt x="481476" y="1246174"/>
                    </a:lnTo>
                    <a:lnTo>
                      <a:pt x="36414" y="1533441"/>
                    </a:lnTo>
                    <a:lnTo>
                      <a:pt x="760651" y="1476797"/>
                    </a:lnTo>
                    <a:lnTo>
                      <a:pt x="623086" y="1869260"/>
                    </a:lnTo>
                    <a:lnTo>
                      <a:pt x="1003412" y="1658867"/>
                    </a:lnTo>
                    <a:lnTo>
                      <a:pt x="1104563" y="2290046"/>
                    </a:lnTo>
                    <a:lnTo>
                      <a:pt x="1383738" y="1569855"/>
                    </a:lnTo>
                    <a:lnTo>
                      <a:pt x="1743833" y="2091791"/>
                    </a:lnTo>
                    <a:lnTo>
                      <a:pt x="1836892" y="1529395"/>
                    </a:lnTo>
                    <a:lnTo>
                      <a:pt x="2375012" y="1889491"/>
                    </a:lnTo>
                    <a:lnTo>
                      <a:pt x="2209125" y="1351370"/>
                    </a:lnTo>
                    <a:lnTo>
                      <a:pt x="2820074" y="1399922"/>
                    </a:lnTo>
                    <a:lnTo>
                      <a:pt x="2310276" y="1092425"/>
                    </a:lnTo>
                    <a:lnTo>
                      <a:pt x="2775568" y="837526"/>
                    </a:lnTo>
                    <a:lnTo>
                      <a:pt x="2196987" y="768744"/>
                    </a:lnTo>
                    <a:lnTo>
                      <a:pt x="2427610" y="441016"/>
                    </a:lnTo>
                    <a:lnTo>
                      <a:pt x="1844984" y="546213"/>
                    </a:lnTo>
                    <a:lnTo>
                      <a:pt x="1901628" y="0"/>
                    </a:lnTo>
                    <a:lnTo>
                      <a:pt x="1416106" y="606903"/>
                    </a:lnTo>
                    <a:close/>
                  </a:path>
                </a:pathLst>
              </a:custGeom>
              <a:solidFill>
                <a:srgbClr val="FFFF00">
                  <a:alpha val="73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7" name="TextBox 236">
                <a:extLst>
                  <a:ext uri="{FF2B5EF4-FFF2-40B4-BE49-F238E27FC236}">
                    <a16:creationId xmlns:a16="http://schemas.microsoft.com/office/drawing/2014/main" id="{E0712C29-CD00-4544-87CB-605AB5CBBE08}"/>
                  </a:ext>
                </a:extLst>
              </p:cNvPr>
              <p:cNvSpPr txBox="1"/>
              <p:nvPr/>
            </p:nvSpPr>
            <p:spPr>
              <a:xfrm>
                <a:off x="9753600" y="2635045"/>
                <a:ext cx="102021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>
                    <a:solidFill>
                      <a:srgbClr val="C00000"/>
                    </a:solidFill>
                  </a:rPr>
                  <a:t>compute</a:t>
                </a:r>
              </a:p>
            </p:txBody>
          </p:sp>
        </p:grpSp>
        <p:grpSp>
          <p:nvGrpSpPr>
            <p:cNvPr id="238" name="Group 237">
              <a:extLst>
                <a:ext uri="{FF2B5EF4-FFF2-40B4-BE49-F238E27FC236}">
                  <a16:creationId xmlns:a16="http://schemas.microsoft.com/office/drawing/2014/main" id="{031F5E61-5B07-8C41-A704-C2A49253CC50}"/>
                </a:ext>
              </a:extLst>
            </p:cNvPr>
            <p:cNvGrpSpPr/>
            <p:nvPr/>
          </p:nvGrpSpPr>
          <p:grpSpPr>
            <a:xfrm>
              <a:off x="7846140" y="5515897"/>
              <a:ext cx="1196054" cy="1022555"/>
              <a:chOff x="9655277" y="2349909"/>
              <a:chExt cx="1196054" cy="1022555"/>
            </a:xfrm>
          </p:grpSpPr>
          <p:sp>
            <p:nvSpPr>
              <p:cNvPr id="239" name="Freeform 238">
                <a:extLst>
                  <a:ext uri="{FF2B5EF4-FFF2-40B4-BE49-F238E27FC236}">
                    <a16:creationId xmlns:a16="http://schemas.microsoft.com/office/drawing/2014/main" id="{B72B4351-32EB-1245-8CF3-9F678CEC542B}"/>
                  </a:ext>
                </a:extLst>
              </p:cNvPr>
              <p:cNvSpPr/>
              <p:nvPr/>
            </p:nvSpPr>
            <p:spPr>
              <a:xfrm>
                <a:off x="9655277" y="2349909"/>
                <a:ext cx="1196054" cy="1022555"/>
              </a:xfrm>
              <a:custGeom>
                <a:avLst/>
                <a:gdLst>
                  <a:gd name="connsiteX0" fmla="*/ 1416106 w 2820074"/>
                  <a:gd name="connsiteY0" fmla="*/ 606903 h 2290046"/>
                  <a:gd name="connsiteX1" fmla="*/ 1096471 w 2820074"/>
                  <a:gd name="connsiteY1" fmla="*/ 222531 h 2290046"/>
                  <a:gd name="connsiteX2" fmla="*/ 954860 w 2820074"/>
                  <a:gd name="connsiteY2" fmla="*/ 667593 h 2290046"/>
                  <a:gd name="connsiteX3" fmla="*/ 89012 w 2820074"/>
                  <a:gd name="connsiteY3" fmla="*/ 242761 h 2290046"/>
                  <a:gd name="connsiteX4" fmla="*/ 610948 w 2820074"/>
                  <a:gd name="connsiteY4" fmla="*/ 797066 h 2290046"/>
                  <a:gd name="connsiteX5" fmla="*/ 0 w 2820074"/>
                  <a:gd name="connsiteY5" fmla="*/ 902262 h 2290046"/>
                  <a:gd name="connsiteX6" fmla="*/ 481476 w 2820074"/>
                  <a:gd name="connsiteY6" fmla="*/ 1246174 h 2290046"/>
                  <a:gd name="connsiteX7" fmla="*/ 36414 w 2820074"/>
                  <a:gd name="connsiteY7" fmla="*/ 1533441 h 2290046"/>
                  <a:gd name="connsiteX8" fmla="*/ 760651 w 2820074"/>
                  <a:gd name="connsiteY8" fmla="*/ 1476797 h 2290046"/>
                  <a:gd name="connsiteX9" fmla="*/ 623086 w 2820074"/>
                  <a:gd name="connsiteY9" fmla="*/ 1869260 h 2290046"/>
                  <a:gd name="connsiteX10" fmla="*/ 1003412 w 2820074"/>
                  <a:gd name="connsiteY10" fmla="*/ 1658867 h 2290046"/>
                  <a:gd name="connsiteX11" fmla="*/ 1104563 w 2820074"/>
                  <a:gd name="connsiteY11" fmla="*/ 2290046 h 2290046"/>
                  <a:gd name="connsiteX12" fmla="*/ 1383738 w 2820074"/>
                  <a:gd name="connsiteY12" fmla="*/ 1569855 h 2290046"/>
                  <a:gd name="connsiteX13" fmla="*/ 1743833 w 2820074"/>
                  <a:gd name="connsiteY13" fmla="*/ 2091791 h 2290046"/>
                  <a:gd name="connsiteX14" fmla="*/ 1836892 w 2820074"/>
                  <a:gd name="connsiteY14" fmla="*/ 1529395 h 2290046"/>
                  <a:gd name="connsiteX15" fmla="*/ 2375012 w 2820074"/>
                  <a:gd name="connsiteY15" fmla="*/ 1889491 h 2290046"/>
                  <a:gd name="connsiteX16" fmla="*/ 2209125 w 2820074"/>
                  <a:gd name="connsiteY16" fmla="*/ 1351370 h 2290046"/>
                  <a:gd name="connsiteX17" fmla="*/ 2820074 w 2820074"/>
                  <a:gd name="connsiteY17" fmla="*/ 1399922 h 2290046"/>
                  <a:gd name="connsiteX18" fmla="*/ 2310276 w 2820074"/>
                  <a:gd name="connsiteY18" fmla="*/ 1092425 h 2290046"/>
                  <a:gd name="connsiteX19" fmla="*/ 2775568 w 2820074"/>
                  <a:gd name="connsiteY19" fmla="*/ 837526 h 2290046"/>
                  <a:gd name="connsiteX20" fmla="*/ 2196987 w 2820074"/>
                  <a:gd name="connsiteY20" fmla="*/ 768744 h 2290046"/>
                  <a:gd name="connsiteX21" fmla="*/ 2427610 w 2820074"/>
                  <a:gd name="connsiteY21" fmla="*/ 441016 h 2290046"/>
                  <a:gd name="connsiteX22" fmla="*/ 1844984 w 2820074"/>
                  <a:gd name="connsiteY22" fmla="*/ 546213 h 2290046"/>
                  <a:gd name="connsiteX23" fmla="*/ 1901628 w 2820074"/>
                  <a:gd name="connsiteY23" fmla="*/ 0 h 2290046"/>
                  <a:gd name="connsiteX24" fmla="*/ 1416106 w 2820074"/>
                  <a:gd name="connsiteY24" fmla="*/ 606903 h 22900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2820074" h="2290046">
                    <a:moveTo>
                      <a:pt x="1416106" y="606903"/>
                    </a:moveTo>
                    <a:lnTo>
                      <a:pt x="1096471" y="222531"/>
                    </a:lnTo>
                    <a:lnTo>
                      <a:pt x="954860" y="667593"/>
                    </a:lnTo>
                    <a:lnTo>
                      <a:pt x="89012" y="242761"/>
                    </a:lnTo>
                    <a:lnTo>
                      <a:pt x="610948" y="797066"/>
                    </a:lnTo>
                    <a:lnTo>
                      <a:pt x="0" y="902262"/>
                    </a:lnTo>
                    <a:lnTo>
                      <a:pt x="481476" y="1246174"/>
                    </a:lnTo>
                    <a:lnTo>
                      <a:pt x="36414" y="1533441"/>
                    </a:lnTo>
                    <a:lnTo>
                      <a:pt x="760651" y="1476797"/>
                    </a:lnTo>
                    <a:lnTo>
                      <a:pt x="623086" y="1869260"/>
                    </a:lnTo>
                    <a:lnTo>
                      <a:pt x="1003412" y="1658867"/>
                    </a:lnTo>
                    <a:lnTo>
                      <a:pt x="1104563" y="2290046"/>
                    </a:lnTo>
                    <a:lnTo>
                      <a:pt x="1383738" y="1569855"/>
                    </a:lnTo>
                    <a:lnTo>
                      <a:pt x="1743833" y="2091791"/>
                    </a:lnTo>
                    <a:lnTo>
                      <a:pt x="1836892" y="1529395"/>
                    </a:lnTo>
                    <a:lnTo>
                      <a:pt x="2375012" y="1889491"/>
                    </a:lnTo>
                    <a:lnTo>
                      <a:pt x="2209125" y="1351370"/>
                    </a:lnTo>
                    <a:lnTo>
                      <a:pt x="2820074" y="1399922"/>
                    </a:lnTo>
                    <a:lnTo>
                      <a:pt x="2310276" y="1092425"/>
                    </a:lnTo>
                    <a:lnTo>
                      <a:pt x="2775568" y="837526"/>
                    </a:lnTo>
                    <a:lnTo>
                      <a:pt x="2196987" y="768744"/>
                    </a:lnTo>
                    <a:lnTo>
                      <a:pt x="2427610" y="441016"/>
                    </a:lnTo>
                    <a:lnTo>
                      <a:pt x="1844984" y="546213"/>
                    </a:lnTo>
                    <a:lnTo>
                      <a:pt x="1901628" y="0"/>
                    </a:lnTo>
                    <a:lnTo>
                      <a:pt x="1416106" y="606903"/>
                    </a:lnTo>
                    <a:close/>
                  </a:path>
                </a:pathLst>
              </a:custGeom>
              <a:solidFill>
                <a:srgbClr val="FFFF00">
                  <a:alpha val="73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0" name="TextBox 239">
                <a:extLst>
                  <a:ext uri="{FF2B5EF4-FFF2-40B4-BE49-F238E27FC236}">
                    <a16:creationId xmlns:a16="http://schemas.microsoft.com/office/drawing/2014/main" id="{2D65D50F-2DBC-ED46-BC08-037761F3504F}"/>
                  </a:ext>
                </a:extLst>
              </p:cNvPr>
              <p:cNvSpPr txBox="1"/>
              <p:nvPr/>
            </p:nvSpPr>
            <p:spPr>
              <a:xfrm>
                <a:off x="9753600" y="2635045"/>
                <a:ext cx="102021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>
                    <a:solidFill>
                      <a:srgbClr val="C00000"/>
                    </a:solidFill>
                  </a:rPr>
                  <a:t>compute</a:t>
                </a:r>
              </a:p>
            </p:txBody>
          </p:sp>
        </p:grpSp>
      </p:grpSp>
      <p:cxnSp>
        <p:nvCxnSpPr>
          <p:cNvPr id="241" name="Straight Connector 240">
            <a:extLst>
              <a:ext uri="{FF2B5EF4-FFF2-40B4-BE49-F238E27FC236}">
                <a16:creationId xmlns:a16="http://schemas.microsoft.com/office/drawing/2014/main" id="{B38AD34A-F832-BE4A-A882-9D9F4CB12C05}"/>
              </a:ext>
            </a:extLst>
          </p:cNvPr>
          <p:cNvCxnSpPr>
            <a:cxnSpLocks/>
          </p:cNvCxnSpPr>
          <p:nvPr/>
        </p:nvCxnSpPr>
        <p:spPr>
          <a:xfrm flipH="1">
            <a:off x="901961" y="1975104"/>
            <a:ext cx="151428" cy="257429"/>
          </a:xfrm>
          <a:prstGeom prst="line">
            <a:avLst/>
          </a:prstGeom>
          <a:ln w="25400" cap="flat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4993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B9189-7CDF-0741-9858-A79357149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625" y="174028"/>
            <a:ext cx="10515600" cy="894622"/>
          </a:xfrm>
        </p:spPr>
        <p:txBody>
          <a:bodyPr/>
          <a:lstStyle/>
          <a:p>
            <a:r>
              <a:rPr lang="en-US"/>
              <a:t>Distance vector example: </a:t>
            </a:r>
            <a:r>
              <a:rPr lang="en-US">
                <a:solidFill>
                  <a:srgbClr val="0000A8"/>
                </a:solidFill>
              </a:rPr>
              <a:t>iteration</a:t>
            </a:r>
            <a:endParaRPr lang="en-US"/>
          </a:p>
        </p:txBody>
      </p: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374B35E8-95B6-B946-8240-59B747B607B3}"/>
              </a:ext>
            </a:extLst>
          </p:cNvPr>
          <p:cNvCxnSpPr>
            <a:cxnSpLocks/>
            <a:stCxn id="76" idx="2"/>
            <a:endCxn id="76" idx="0"/>
          </p:cNvCxnSpPr>
          <p:nvPr/>
        </p:nvCxnSpPr>
        <p:spPr>
          <a:xfrm flipV="1">
            <a:off x="6530326" y="2129120"/>
            <a:ext cx="0" cy="386311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DE34EA38-AB93-704A-ACF2-764D62663226}"/>
              </a:ext>
            </a:extLst>
          </p:cNvPr>
          <p:cNvCxnSpPr>
            <a:cxnSpLocks/>
            <a:stCxn id="76" idx="1"/>
            <a:endCxn id="76" idx="3"/>
          </p:cNvCxnSpPr>
          <p:nvPr/>
        </p:nvCxnSpPr>
        <p:spPr>
          <a:xfrm>
            <a:off x="4598770" y="4060675"/>
            <a:ext cx="386311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tangle 75">
            <a:extLst>
              <a:ext uri="{FF2B5EF4-FFF2-40B4-BE49-F238E27FC236}">
                <a16:creationId xmlns:a16="http://schemas.microsoft.com/office/drawing/2014/main" id="{A169888C-5E10-3E40-BC1D-A5D0DB850712}"/>
              </a:ext>
            </a:extLst>
          </p:cNvPr>
          <p:cNvSpPr/>
          <p:nvPr/>
        </p:nvSpPr>
        <p:spPr>
          <a:xfrm>
            <a:off x="4598770" y="2129120"/>
            <a:ext cx="3863111" cy="386311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CB39BACF-E4D1-6641-8B8C-0274EDEFA113}"/>
              </a:ext>
            </a:extLst>
          </p:cNvPr>
          <p:cNvSpPr/>
          <p:nvPr/>
        </p:nvSpPr>
        <p:spPr>
          <a:xfrm>
            <a:off x="8380337" y="2200470"/>
            <a:ext cx="132508" cy="18551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grpSp>
        <p:nvGrpSpPr>
          <p:cNvPr id="1034" name="Group 1033">
            <a:extLst>
              <a:ext uri="{FF2B5EF4-FFF2-40B4-BE49-F238E27FC236}">
                <a16:creationId xmlns:a16="http://schemas.microsoft.com/office/drawing/2014/main" id="{B4BFA757-E5EA-9A42-8A16-AA2091E708C8}"/>
              </a:ext>
            </a:extLst>
          </p:cNvPr>
          <p:cNvGrpSpPr/>
          <p:nvPr/>
        </p:nvGrpSpPr>
        <p:grpSpPr>
          <a:xfrm>
            <a:off x="4333785" y="5772213"/>
            <a:ext cx="4395351" cy="404576"/>
            <a:chOff x="4333785" y="5772213"/>
            <a:chExt cx="4395351" cy="404576"/>
          </a:xfrm>
        </p:grpSpPr>
        <p:grpSp>
          <p:nvGrpSpPr>
            <p:cNvPr id="184" name="Group 183">
              <a:extLst>
                <a:ext uri="{FF2B5EF4-FFF2-40B4-BE49-F238E27FC236}">
                  <a16:creationId xmlns:a16="http://schemas.microsoft.com/office/drawing/2014/main" id="{600795BD-C1B6-1748-B28A-001A8505BE86}"/>
                </a:ext>
              </a:extLst>
            </p:cNvPr>
            <p:cNvGrpSpPr/>
            <p:nvPr/>
          </p:nvGrpSpPr>
          <p:grpSpPr>
            <a:xfrm>
              <a:off x="4333785" y="5772213"/>
              <a:ext cx="531821" cy="369069"/>
              <a:chOff x="1348328" y="2475647"/>
              <a:chExt cx="603916" cy="419100"/>
            </a:xfrm>
          </p:grpSpPr>
          <p:grpSp>
            <p:nvGrpSpPr>
              <p:cNvPr id="205" name="Group 204">
                <a:extLst>
                  <a:ext uri="{FF2B5EF4-FFF2-40B4-BE49-F238E27FC236}">
                    <a16:creationId xmlns:a16="http://schemas.microsoft.com/office/drawing/2014/main" id="{CE81AFB3-2346-434C-A463-93F9C295562A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209" name="Oval 5">
                  <a:extLst>
                    <a:ext uri="{FF2B5EF4-FFF2-40B4-BE49-F238E27FC236}">
                      <a16:creationId xmlns:a16="http://schemas.microsoft.com/office/drawing/2014/main" id="{7918ED2E-E380-6C4E-86AA-0BF9D761441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10" name="Line 6">
                  <a:extLst>
                    <a:ext uri="{FF2B5EF4-FFF2-40B4-BE49-F238E27FC236}">
                      <a16:creationId xmlns:a16="http://schemas.microsoft.com/office/drawing/2014/main" id="{45F96407-8127-654C-9C52-5B626907562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11" name="Line 7">
                  <a:extLst>
                    <a:ext uri="{FF2B5EF4-FFF2-40B4-BE49-F238E27FC236}">
                      <a16:creationId xmlns:a16="http://schemas.microsoft.com/office/drawing/2014/main" id="{F1C01DA2-272A-CD4F-87F1-779C30F3555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12" name="Rectangle 8">
                  <a:extLst>
                    <a:ext uri="{FF2B5EF4-FFF2-40B4-BE49-F238E27FC236}">
                      <a16:creationId xmlns:a16="http://schemas.microsoft.com/office/drawing/2014/main" id="{7969C970-9697-A847-B375-82D629934D5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13" name="Oval 9">
                  <a:extLst>
                    <a:ext uri="{FF2B5EF4-FFF2-40B4-BE49-F238E27FC236}">
                      <a16:creationId xmlns:a16="http://schemas.microsoft.com/office/drawing/2014/main" id="{F8D02D26-0EA1-FD40-AD1F-E4E8635F47C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06" name="Group 44">
                <a:extLst>
                  <a:ext uri="{FF2B5EF4-FFF2-40B4-BE49-F238E27FC236}">
                    <a16:creationId xmlns:a16="http://schemas.microsoft.com/office/drawing/2014/main" id="{02C0B744-445A-A04E-812A-2D60476C152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475647"/>
                <a:ext cx="355165" cy="419100"/>
                <a:chOff x="2944" y="2405"/>
                <a:chExt cx="227" cy="264"/>
              </a:xfrm>
            </p:grpSpPr>
            <p:sp>
              <p:nvSpPr>
                <p:cNvPr id="207" name="Rectangle 45">
                  <a:extLst>
                    <a:ext uri="{FF2B5EF4-FFF2-40B4-BE49-F238E27FC236}">
                      <a16:creationId xmlns:a16="http://schemas.microsoft.com/office/drawing/2014/main" id="{83E6E4B2-940F-B749-91D8-19B033341D5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08" name="Text Box 46">
                  <a:extLst>
                    <a:ext uri="{FF2B5EF4-FFF2-40B4-BE49-F238E27FC236}">
                      <a16:creationId xmlns:a16="http://schemas.microsoft.com/office/drawing/2014/main" id="{16D546E0-A23E-174D-8F0D-BFB691AF1D6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0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g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185" name="Group 184">
              <a:extLst>
                <a:ext uri="{FF2B5EF4-FFF2-40B4-BE49-F238E27FC236}">
                  <a16:creationId xmlns:a16="http://schemas.microsoft.com/office/drawing/2014/main" id="{34A0F8A7-FCD0-9A45-80B9-24CC78B561FE}"/>
                </a:ext>
              </a:extLst>
            </p:cNvPr>
            <p:cNvGrpSpPr/>
            <p:nvPr/>
          </p:nvGrpSpPr>
          <p:grpSpPr>
            <a:xfrm>
              <a:off x="6263949" y="5807720"/>
              <a:ext cx="531821" cy="369069"/>
              <a:chOff x="1348328" y="2507397"/>
              <a:chExt cx="603916" cy="419100"/>
            </a:xfrm>
          </p:grpSpPr>
          <p:grpSp>
            <p:nvGrpSpPr>
              <p:cNvPr id="196" name="Group 195">
                <a:extLst>
                  <a:ext uri="{FF2B5EF4-FFF2-40B4-BE49-F238E27FC236}">
                    <a16:creationId xmlns:a16="http://schemas.microsoft.com/office/drawing/2014/main" id="{18AECA76-7F06-F84A-928B-C13839D9F43F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200" name="Oval 5">
                  <a:extLst>
                    <a:ext uri="{FF2B5EF4-FFF2-40B4-BE49-F238E27FC236}">
                      <a16:creationId xmlns:a16="http://schemas.microsoft.com/office/drawing/2014/main" id="{04917013-CC10-D043-8A71-34F24813049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01" name="Line 6">
                  <a:extLst>
                    <a:ext uri="{FF2B5EF4-FFF2-40B4-BE49-F238E27FC236}">
                      <a16:creationId xmlns:a16="http://schemas.microsoft.com/office/drawing/2014/main" id="{7E7DEF49-D295-8547-9FE7-8CBB42CEB81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02" name="Line 7">
                  <a:extLst>
                    <a:ext uri="{FF2B5EF4-FFF2-40B4-BE49-F238E27FC236}">
                      <a16:creationId xmlns:a16="http://schemas.microsoft.com/office/drawing/2014/main" id="{5633B25D-6786-5A4A-A44E-E4A1EE3575B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03" name="Rectangle 8">
                  <a:extLst>
                    <a:ext uri="{FF2B5EF4-FFF2-40B4-BE49-F238E27FC236}">
                      <a16:creationId xmlns:a16="http://schemas.microsoft.com/office/drawing/2014/main" id="{968E012E-E513-8340-9324-11A79B223E2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04" name="Oval 9">
                  <a:extLst>
                    <a:ext uri="{FF2B5EF4-FFF2-40B4-BE49-F238E27FC236}">
                      <a16:creationId xmlns:a16="http://schemas.microsoft.com/office/drawing/2014/main" id="{7AFB2A7E-90B7-454F-BABB-E2A39AC7C95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197" name="Group 44">
                <a:extLst>
                  <a:ext uri="{FF2B5EF4-FFF2-40B4-BE49-F238E27FC236}">
                    <a16:creationId xmlns:a16="http://schemas.microsoft.com/office/drawing/2014/main" id="{5567606D-D82D-2A4D-A3C8-A7D0703B3CC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507397"/>
                <a:ext cx="355165" cy="419100"/>
                <a:chOff x="2944" y="2425"/>
                <a:chExt cx="227" cy="264"/>
              </a:xfrm>
            </p:grpSpPr>
            <p:sp>
              <p:nvSpPr>
                <p:cNvPr id="198" name="Rectangle 45">
                  <a:extLst>
                    <a:ext uri="{FF2B5EF4-FFF2-40B4-BE49-F238E27FC236}">
                      <a16:creationId xmlns:a16="http://schemas.microsoft.com/office/drawing/2014/main" id="{39206D20-AD6D-3242-8865-2C6680CB410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9" name="Text Box 46">
                  <a:extLst>
                    <a:ext uri="{FF2B5EF4-FFF2-40B4-BE49-F238E27FC236}">
                      <a16:creationId xmlns:a16="http://schemas.microsoft.com/office/drawing/2014/main" id="{E3BB3556-A335-984F-978A-FECE515B670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2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h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186" name="Group 185">
              <a:extLst>
                <a:ext uri="{FF2B5EF4-FFF2-40B4-BE49-F238E27FC236}">
                  <a16:creationId xmlns:a16="http://schemas.microsoft.com/office/drawing/2014/main" id="{3B620D34-7BA8-EF49-AC1C-93F5BBC84AEC}"/>
                </a:ext>
              </a:extLst>
            </p:cNvPr>
            <p:cNvGrpSpPr/>
            <p:nvPr/>
          </p:nvGrpSpPr>
          <p:grpSpPr>
            <a:xfrm>
              <a:off x="8197315" y="5805271"/>
              <a:ext cx="531821" cy="369069"/>
              <a:chOff x="1348328" y="2507397"/>
              <a:chExt cx="603916" cy="419100"/>
            </a:xfrm>
          </p:grpSpPr>
          <p:grpSp>
            <p:nvGrpSpPr>
              <p:cNvPr id="187" name="Group 186">
                <a:extLst>
                  <a:ext uri="{FF2B5EF4-FFF2-40B4-BE49-F238E27FC236}">
                    <a16:creationId xmlns:a16="http://schemas.microsoft.com/office/drawing/2014/main" id="{A6C2F80D-43A1-5746-B518-C0C4F1A20ACD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191" name="Oval 5">
                  <a:extLst>
                    <a:ext uri="{FF2B5EF4-FFF2-40B4-BE49-F238E27FC236}">
                      <a16:creationId xmlns:a16="http://schemas.microsoft.com/office/drawing/2014/main" id="{442E1AFF-BC2C-C849-85D1-13E42B701CE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2" name="Line 6">
                  <a:extLst>
                    <a:ext uri="{FF2B5EF4-FFF2-40B4-BE49-F238E27FC236}">
                      <a16:creationId xmlns:a16="http://schemas.microsoft.com/office/drawing/2014/main" id="{C2994154-DB6D-E247-8511-C6FE8D9665F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3" name="Line 7">
                  <a:extLst>
                    <a:ext uri="{FF2B5EF4-FFF2-40B4-BE49-F238E27FC236}">
                      <a16:creationId xmlns:a16="http://schemas.microsoft.com/office/drawing/2014/main" id="{C730A3ED-5222-5348-831E-092DE7D6CEE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4" name="Rectangle 8">
                  <a:extLst>
                    <a:ext uri="{FF2B5EF4-FFF2-40B4-BE49-F238E27FC236}">
                      <a16:creationId xmlns:a16="http://schemas.microsoft.com/office/drawing/2014/main" id="{BED424F7-1928-5F41-831D-417161F220B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5" name="Oval 9">
                  <a:extLst>
                    <a:ext uri="{FF2B5EF4-FFF2-40B4-BE49-F238E27FC236}">
                      <a16:creationId xmlns:a16="http://schemas.microsoft.com/office/drawing/2014/main" id="{76DDF5F9-ACB7-E642-ACEA-223EE2F5F41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188" name="Group 44">
                <a:extLst>
                  <a:ext uri="{FF2B5EF4-FFF2-40B4-BE49-F238E27FC236}">
                    <a16:creationId xmlns:a16="http://schemas.microsoft.com/office/drawing/2014/main" id="{495DC56F-8C0E-6549-849D-6D43F4F8BC0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500196" y="2507397"/>
                <a:ext cx="267548" cy="419100"/>
                <a:chOff x="2972" y="2425"/>
                <a:chExt cx="171" cy="264"/>
              </a:xfrm>
            </p:grpSpPr>
            <p:sp>
              <p:nvSpPr>
                <p:cNvPr id="189" name="Rectangle 45">
                  <a:extLst>
                    <a:ext uri="{FF2B5EF4-FFF2-40B4-BE49-F238E27FC236}">
                      <a16:creationId xmlns:a16="http://schemas.microsoft.com/office/drawing/2014/main" id="{892DBBAB-E011-FD4A-BA7E-105CEF9075A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0" name="Text Box 46">
                  <a:extLst>
                    <a:ext uri="{FF2B5EF4-FFF2-40B4-BE49-F238E27FC236}">
                      <a16:creationId xmlns:a16="http://schemas.microsoft.com/office/drawing/2014/main" id="{173A4036-1DC3-BD4D-9E66-D9BC48C58BA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72" y="2425"/>
                  <a:ext cx="171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i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</p:grpSp>
      <p:sp>
        <p:nvSpPr>
          <p:cNvPr id="215" name="TextBox 214">
            <a:extLst>
              <a:ext uri="{FF2B5EF4-FFF2-40B4-BE49-F238E27FC236}">
                <a16:creationId xmlns:a16="http://schemas.microsoft.com/office/drawing/2014/main" id="{74A89238-377F-A840-BB03-52D53CBBC3F3}"/>
              </a:ext>
            </a:extLst>
          </p:cNvPr>
          <p:cNvSpPr txBox="1"/>
          <p:nvPr/>
        </p:nvSpPr>
        <p:spPr>
          <a:xfrm>
            <a:off x="4305782" y="2870522"/>
            <a:ext cx="301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3D3F7215-9DE8-0542-8CCA-A9CEDC8717E2}"/>
              </a:ext>
            </a:extLst>
          </p:cNvPr>
          <p:cNvSpPr txBox="1"/>
          <p:nvPr/>
        </p:nvSpPr>
        <p:spPr>
          <a:xfrm>
            <a:off x="6217534" y="2860877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FC342D48-14A2-BA4E-A191-060C4177F678}"/>
              </a:ext>
            </a:extLst>
          </p:cNvPr>
          <p:cNvSpPr txBox="1"/>
          <p:nvPr/>
        </p:nvSpPr>
        <p:spPr>
          <a:xfrm>
            <a:off x="4296138" y="4886446"/>
            <a:ext cx="301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C9336A94-9BC9-8F41-95A7-69E18360DF3D}"/>
              </a:ext>
            </a:extLst>
          </p:cNvPr>
          <p:cNvSpPr txBox="1"/>
          <p:nvPr/>
        </p:nvSpPr>
        <p:spPr>
          <a:xfrm>
            <a:off x="6231040" y="4888376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E11EFAA3-3025-6E40-9F7B-8AEC8E44C52D}"/>
              </a:ext>
            </a:extLst>
          </p:cNvPr>
          <p:cNvSpPr txBox="1"/>
          <p:nvPr/>
        </p:nvSpPr>
        <p:spPr>
          <a:xfrm>
            <a:off x="8154365" y="4890306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21" name="TextBox 220">
            <a:extLst>
              <a:ext uri="{FF2B5EF4-FFF2-40B4-BE49-F238E27FC236}">
                <a16:creationId xmlns:a16="http://schemas.microsoft.com/office/drawing/2014/main" id="{EECDCBF1-5ACC-CF43-B981-907337945BA2}"/>
              </a:ext>
            </a:extLst>
          </p:cNvPr>
          <p:cNvSpPr txBox="1"/>
          <p:nvPr/>
        </p:nvSpPr>
        <p:spPr>
          <a:xfrm>
            <a:off x="5442030" y="4029920"/>
            <a:ext cx="301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22" name="TextBox 221">
            <a:extLst>
              <a:ext uri="{FF2B5EF4-FFF2-40B4-BE49-F238E27FC236}">
                <a16:creationId xmlns:a16="http://schemas.microsoft.com/office/drawing/2014/main" id="{2DD32315-0DAF-354B-ADE2-76F406D6A871}"/>
              </a:ext>
            </a:extLst>
          </p:cNvPr>
          <p:cNvSpPr txBox="1"/>
          <p:nvPr/>
        </p:nvSpPr>
        <p:spPr>
          <a:xfrm>
            <a:off x="7353782" y="4020275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23" name="TextBox 222">
            <a:extLst>
              <a:ext uri="{FF2B5EF4-FFF2-40B4-BE49-F238E27FC236}">
                <a16:creationId xmlns:a16="http://schemas.microsoft.com/office/drawing/2014/main" id="{25B3E8DA-82E1-B746-9524-A8B47546C7B7}"/>
              </a:ext>
            </a:extLst>
          </p:cNvPr>
          <p:cNvSpPr txBox="1"/>
          <p:nvPr/>
        </p:nvSpPr>
        <p:spPr>
          <a:xfrm>
            <a:off x="5443958" y="5953247"/>
            <a:ext cx="301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24" name="TextBox 223">
            <a:extLst>
              <a:ext uri="{FF2B5EF4-FFF2-40B4-BE49-F238E27FC236}">
                <a16:creationId xmlns:a16="http://schemas.microsoft.com/office/drawing/2014/main" id="{51516E14-40A2-B34F-B880-05B80B68D6FC}"/>
              </a:ext>
            </a:extLst>
          </p:cNvPr>
          <p:cNvSpPr txBox="1"/>
          <p:nvPr/>
        </p:nvSpPr>
        <p:spPr>
          <a:xfrm>
            <a:off x="7355710" y="5943602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25" name="TextBox 224">
            <a:extLst>
              <a:ext uri="{FF2B5EF4-FFF2-40B4-BE49-F238E27FC236}">
                <a16:creationId xmlns:a16="http://schemas.microsoft.com/office/drawing/2014/main" id="{9174059A-E895-E740-9A26-AA7943E4A64F}"/>
              </a:ext>
            </a:extLst>
          </p:cNvPr>
          <p:cNvSpPr txBox="1"/>
          <p:nvPr/>
        </p:nvSpPr>
        <p:spPr>
          <a:xfrm>
            <a:off x="5445886" y="2123956"/>
            <a:ext cx="301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8</a:t>
            </a:r>
          </a:p>
        </p:txBody>
      </p:sp>
      <p:sp>
        <p:nvSpPr>
          <p:cNvPr id="226" name="TextBox 225">
            <a:extLst>
              <a:ext uri="{FF2B5EF4-FFF2-40B4-BE49-F238E27FC236}">
                <a16:creationId xmlns:a16="http://schemas.microsoft.com/office/drawing/2014/main" id="{F7510488-7C59-7449-A4EE-C5A32BFCB3A5}"/>
              </a:ext>
            </a:extLst>
          </p:cNvPr>
          <p:cNvSpPr txBox="1"/>
          <p:nvPr/>
        </p:nvSpPr>
        <p:spPr>
          <a:xfrm>
            <a:off x="7357638" y="2114311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1032" name="Right Arrow 1031">
            <a:extLst>
              <a:ext uri="{FF2B5EF4-FFF2-40B4-BE49-F238E27FC236}">
                <a16:creationId xmlns:a16="http://schemas.microsoft.com/office/drawing/2014/main" id="{48701230-5EB3-4E4B-BEE9-CAD81136ECFC}"/>
              </a:ext>
            </a:extLst>
          </p:cNvPr>
          <p:cNvSpPr/>
          <p:nvPr/>
        </p:nvSpPr>
        <p:spPr>
          <a:xfrm rot="5400000">
            <a:off x="4399933" y="2561304"/>
            <a:ext cx="639100" cy="157317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7" name="Right Arrow 266">
            <a:extLst>
              <a:ext uri="{FF2B5EF4-FFF2-40B4-BE49-F238E27FC236}">
                <a16:creationId xmlns:a16="http://schemas.microsoft.com/office/drawing/2014/main" id="{39C7E016-9840-8340-9D5C-7C9BC5953296}"/>
              </a:ext>
            </a:extLst>
          </p:cNvPr>
          <p:cNvSpPr/>
          <p:nvPr/>
        </p:nvSpPr>
        <p:spPr>
          <a:xfrm rot="16200000">
            <a:off x="4395017" y="3470788"/>
            <a:ext cx="639100" cy="157317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8" name="Right Arrow 267">
            <a:extLst>
              <a:ext uri="{FF2B5EF4-FFF2-40B4-BE49-F238E27FC236}">
                <a16:creationId xmlns:a16="http://schemas.microsoft.com/office/drawing/2014/main" id="{0E4D6E8C-7EAB-9E44-AEFC-4FA875BCA32C}"/>
              </a:ext>
            </a:extLst>
          </p:cNvPr>
          <p:cNvSpPr/>
          <p:nvPr/>
        </p:nvSpPr>
        <p:spPr>
          <a:xfrm rot="5400000">
            <a:off x="6302474" y="2546557"/>
            <a:ext cx="639100" cy="157317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9" name="Right Arrow 268">
            <a:extLst>
              <a:ext uri="{FF2B5EF4-FFF2-40B4-BE49-F238E27FC236}">
                <a16:creationId xmlns:a16="http://schemas.microsoft.com/office/drawing/2014/main" id="{F17D421F-D0A1-B94A-8B49-27953D5C8366}"/>
              </a:ext>
            </a:extLst>
          </p:cNvPr>
          <p:cNvSpPr/>
          <p:nvPr/>
        </p:nvSpPr>
        <p:spPr>
          <a:xfrm rot="16200000">
            <a:off x="6297558" y="3456041"/>
            <a:ext cx="639100" cy="157317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0" name="Right Arrow 269">
            <a:extLst>
              <a:ext uri="{FF2B5EF4-FFF2-40B4-BE49-F238E27FC236}">
                <a16:creationId xmlns:a16="http://schemas.microsoft.com/office/drawing/2014/main" id="{C0BFDAF2-0356-354B-8B44-188593FB5A37}"/>
              </a:ext>
            </a:extLst>
          </p:cNvPr>
          <p:cNvSpPr/>
          <p:nvPr/>
        </p:nvSpPr>
        <p:spPr>
          <a:xfrm rot="5400000">
            <a:off x="4370435" y="4458934"/>
            <a:ext cx="639100" cy="157317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1" name="Right Arrow 270">
            <a:extLst>
              <a:ext uri="{FF2B5EF4-FFF2-40B4-BE49-F238E27FC236}">
                <a16:creationId xmlns:a16="http://schemas.microsoft.com/office/drawing/2014/main" id="{112F6083-F42A-6740-A147-C25BA92606DD}"/>
              </a:ext>
            </a:extLst>
          </p:cNvPr>
          <p:cNvSpPr/>
          <p:nvPr/>
        </p:nvSpPr>
        <p:spPr>
          <a:xfrm rot="16200000">
            <a:off x="4365519" y="5368418"/>
            <a:ext cx="639100" cy="157317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2" name="Right Arrow 271">
            <a:extLst>
              <a:ext uri="{FF2B5EF4-FFF2-40B4-BE49-F238E27FC236}">
                <a16:creationId xmlns:a16="http://schemas.microsoft.com/office/drawing/2014/main" id="{D340F2D5-4C4A-D441-99F4-FD489A89E6ED}"/>
              </a:ext>
            </a:extLst>
          </p:cNvPr>
          <p:cNvSpPr/>
          <p:nvPr/>
        </p:nvSpPr>
        <p:spPr>
          <a:xfrm rot="5400000">
            <a:off x="6312308" y="4454022"/>
            <a:ext cx="639100" cy="157317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3" name="Right Arrow 272">
            <a:extLst>
              <a:ext uri="{FF2B5EF4-FFF2-40B4-BE49-F238E27FC236}">
                <a16:creationId xmlns:a16="http://schemas.microsoft.com/office/drawing/2014/main" id="{487BF544-1248-5D4C-B9E4-2B3ACA80EA1C}"/>
              </a:ext>
            </a:extLst>
          </p:cNvPr>
          <p:cNvSpPr/>
          <p:nvPr/>
        </p:nvSpPr>
        <p:spPr>
          <a:xfrm rot="16200000">
            <a:off x="6307392" y="5363506"/>
            <a:ext cx="639100" cy="157317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4" name="Right Arrow 273">
            <a:extLst>
              <a:ext uri="{FF2B5EF4-FFF2-40B4-BE49-F238E27FC236}">
                <a16:creationId xmlns:a16="http://schemas.microsoft.com/office/drawing/2014/main" id="{0DF6A182-C1F7-C14D-900B-3242DA6B4D96}"/>
              </a:ext>
            </a:extLst>
          </p:cNvPr>
          <p:cNvSpPr/>
          <p:nvPr/>
        </p:nvSpPr>
        <p:spPr>
          <a:xfrm rot="5400000">
            <a:off x="8254181" y="4449110"/>
            <a:ext cx="639100" cy="157317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5" name="Right Arrow 274">
            <a:extLst>
              <a:ext uri="{FF2B5EF4-FFF2-40B4-BE49-F238E27FC236}">
                <a16:creationId xmlns:a16="http://schemas.microsoft.com/office/drawing/2014/main" id="{EEAD3E84-70CC-2A46-87CC-F69A6D50ED35}"/>
              </a:ext>
            </a:extLst>
          </p:cNvPr>
          <p:cNvSpPr/>
          <p:nvPr/>
        </p:nvSpPr>
        <p:spPr>
          <a:xfrm rot="16200000">
            <a:off x="8249265" y="5358594"/>
            <a:ext cx="639100" cy="157317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9" name="Right Arrow 278">
            <a:extLst>
              <a:ext uri="{FF2B5EF4-FFF2-40B4-BE49-F238E27FC236}">
                <a16:creationId xmlns:a16="http://schemas.microsoft.com/office/drawing/2014/main" id="{A7B19411-E5F9-AC49-9C67-23093CF98D95}"/>
              </a:ext>
            </a:extLst>
          </p:cNvPr>
          <p:cNvSpPr/>
          <p:nvPr/>
        </p:nvSpPr>
        <p:spPr>
          <a:xfrm rot="10800000">
            <a:off x="7582395" y="5829665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0" name="Right Arrow 279">
            <a:extLst>
              <a:ext uri="{FF2B5EF4-FFF2-40B4-BE49-F238E27FC236}">
                <a16:creationId xmlns:a16="http://schemas.microsoft.com/office/drawing/2014/main" id="{19CD2293-67D5-3048-9FAC-78E0AEE8C310}"/>
              </a:ext>
            </a:extLst>
          </p:cNvPr>
          <p:cNvSpPr/>
          <p:nvPr/>
        </p:nvSpPr>
        <p:spPr>
          <a:xfrm>
            <a:off x="6819704" y="5834582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3" name="Group 282">
            <a:extLst>
              <a:ext uri="{FF2B5EF4-FFF2-40B4-BE49-F238E27FC236}">
                <a16:creationId xmlns:a16="http://schemas.microsoft.com/office/drawing/2014/main" id="{A665C0C8-7FDD-0A42-80A3-CC602804C042}"/>
              </a:ext>
            </a:extLst>
          </p:cNvPr>
          <p:cNvGrpSpPr/>
          <p:nvPr/>
        </p:nvGrpSpPr>
        <p:grpSpPr>
          <a:xfrm>
            <a:off x="4336458" y="3833790"/>
            <a:ext cx="4395351" cy="404576"/>
            <a:chOff x="4333785" y="5772213"/>
            <a:chExt cx="4395351" cy="404576"/>
          </a:xfrm>
        </p:grpSpPr>
        <p:grpSp>
          <p:nvGrpSpPr>
            <p:cNvPr id="284" name="Group 283">
              <a:extLst>
                <a:ext uri="{FF2B5EF4-FFF2-40B4-BE49-F238E27FC236}">
                  <a16:creationId xmlns:a16="http://schemas.microsoft.com/office/drawing/2014/main" id="{4C02DC92-2A83-AC4D-B9F0-2BCDE917BDBC}"/>
                </a:ext>
              </a:extLst>
            </p:cNvPr>
            <p:cNvGrpSpPr/>
            <p:nvPr/>
          </p:nvGrpSpPr>
          <p:grpSpPr>
            <a:xfrm>
              <a:off x="4333785" y="5772213"/>
              <a:ext cx="531821" cy="369069"/>
              <a:chOff x="1348328" y="2475647"/>
              <a:chExt cx="603916" cy="419100"/>
            </a:xfrm>
          </p:grpSpPr>
          <p:grpSp>
            <p:nvGrpSpPr>
              <p:cNvPr id="305" name="Group 304">
                <a:extLst>
                  <a:ext uri="{FF2B5EF4-FFF2-40B4-BE49-F238E27FC236}">
                    <a16:creationId xmlns:a16="http://schemas.microsoft.com/office/drawing/2014/main" id="{F01EB862-010E-A34F-8D39-25BC2BED2A63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309" name="Oval 5">
                  <a:extLst>
                    <a:ext uri="{FF2B5EF4-FFF2-40B4-BE49-F238E27FC236}">
                      <a16:creationId xmlns:a16="http://schemas.microsoft.com/office/drawing/2014/main" id="{C2A61603-05BC-1E4D-99AA-0AB1CC49473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10" name="Line 6">
                  <a:extLst>
                    <a:ext uri="{FF2B5EF4-FFF2-40B4-BE49-F238E27FC236}">
                      <a16:creationId xmlns:a16="http://schemas.microsoft.com/office/drawing/2014/main" id="{7043DA0E-702D-CD4E-BA28-9341275851D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11" name="Line 7">
                  <a:extLst>
                    <a:ext uri="{FF2B5EF4-FFF2-40B4-BE49-F238E27FC236}">
                      <a16:creationId xmlns:a16="http://schemas.microsoft.com/office/drawing/2014/main" id="{CE93F761-782C-C640-B2B6-8CA7492B28B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12" name="Rectangle 8">
                  <a:extLst>
                    <a:ext uri="{FF2B5EF4-FFF2-40B4-BE49-F238E27FC236}">
                      <a16:creationId xmlns:a16="http://schemas.microsoft.com/office/drawing/2014/main" id="{723858D6-68CF-1C4E-A28B-A9FF5D728F2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13" name="Oval 9">
                  <a:extLst>
                    <a:ext uri="{FF2B5EF4-FFF2-40B4-BE49-F238E27FC236}">
                      <a16:creationId xmlns:a16="http://schemas.microsoft.com/office/drawing/2014/main" id="{70A7292E-FC97-924B-9010-8079BEC6219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306" name="Group 44">
                <a:extLst>
                  <a:ext uri="{FF2B5EF4-FFF2-40B4-BE49-F238E27FC236}">
                    <a16:creationId xmlns:a16="http://schemas.microsoft.com/office/drawing/2014/main" id="{DA3B2173-D171-E340-B704-06A3FE481C7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475647"/>
                <a:ext cx="355165" cy="419100"/>
                <a:chOff x="2944" y="2405"/>
                <a:chExt cx="227" cy="264"/>
              </a:xfrm>
            </p:grpSpPr>
            <p:sp>
              <p:nvSpPr>
                <p:cNvPr id="307" name="Rectangle 45">
                  <a:extLst>
                    <a:ext uri="{FF2B5EF4-FFF2-40B4-BE49-F238E27FC236}">
                      <a16:creationId xmlns:a16="http://schemas.microsoft.com/office/drawing/2014/main" id="{A7CA85B6-08AA-4840-AE2B-A3321A49B6F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08" name="Text Box 46">
                  <a:extLst>
                    <a:ext uri="{FF2B5EF4-FFF2-40B4-BE49-F238E27FC236}">
                      <a16:creationId xmlns:a16="http://schemas.microsoft.com/office/drawing/2014/main" id="{68812F5E-7A92-7B45-BBDE-2068A3A134D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0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d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285" name="Group 284">
              <a:extLst>
                <a:ext uri="{FF2B5EF4-FFF2-40B4-BE49-F238E27FC236}">
                  <a16:creationId xmlns:a16="http://schemas.microsoft.com/office/drawing/2014/main" id="{5E3B07EB-D89E-C542-85F0-D68A3698AEC4}"/>
                </a:ext>
              </a:extLst>
            </p:cNvPr>
            <p:cNvGrpSpPr/>
            <p:nvPr/>
          </p:nvGrpSpPr>
          <p:grpSpPr>
            <a:xfrm>
              <a:off x="6263949" y="5807720"/>
              <a:ext cx="531821" cy="369069"/>
              <a:chOff x="1348328" y="2507397"/>
              <a:chExt cx="603916" cy="419100"/>
            </a:xfrm>
          </p:grpSpPr>
          <p:grpSp>
            <p:nvGrpSpPr>
              <p:cNvPr id="296" name="Group 295">
                <a:extLst>
                  <a:ext uri="{FF2B5EF4-FFF2-40B4-BE49-F238E27FC236}">
                    <a16:creationId xmlns:a16="http://schemas.microsoft.com/office/drawing/2014/main" id="{CE2D511A-9878-0E42-B4E3-97548A8A67A3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300" name="Oval 5">
                  <a:extLst>
                    <a:ext uri="{FF2B5EF4-FFF2-40B4-BE49-F238E27FC236}">
                      <a16:creationId xmlns:a16="http://schemas.microsoft.com/office/drawing/2014/main" id="{C66E96DA-F1B1-9A41-8B0D-2F21B3B7ACB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01" name="Line 6">
                  <a:extLst>
                    <a:ext uri="{FF2B5EF4-FFF2-40B4-BE49-F238E27FC236}">
                      <a16:creationId xmlns:a16="http://schemas.microsoft.com/office/drawing/2014/main" id="{A2387D1F-7EF0-9443-8128-6FF284EC9AF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02" name="Line 7">
                  <a:extLst>
                    <a:ext uri="{FF2B5EF4-FFF2-40B4-BE49-F238E27FC236}">
                      <a16:creationId xmlns:a16="http://schemas.microsoft.com/office/drawing/2014/main" id="{4B183F70-EB28-A94F-BF31-54B939F6B75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03" name="Rectangle 8">
                  <a:extLst>
                    <a:ext uri="{FF2B5EF4-FFF2-40B4-BE49-F238E27FC236}">
                      <a16:creationId xmlns:a16="http://schemas.microsoft.com/office/drawing/2014/main" id="{84BE29FD-A805-D348-99C3-8D3C650618E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04" name="Oval 9">
                  <a:extLst>
                    <a:ext uri="{FF2B5EF4-FFF2-40B4-BE49-F238E27FC236}">
                      <a16:creationId xmlns:a16="http://schemas.microsoft.com/office/drawing/2014/main" id="{BF5D685A-16D6-5B40-9EEF-970D3CDCE37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97" name="Group 44">
                <a:extLst>
                  <a:ext uri="{FF2B5EF4-FFF2-40B4-BE49-F238E27FC236}">
                    <a16:creationId xmlns:a16="http://schemas.microsoft.com/office/drawing/2014/main" id="{058B095B-B9C0-F84A-B78C-FE9DCA729C7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507397"/>
                <a:ext cx="355165" cy="419100"/>
                <a:chOff x="2944" y="2425"/>
                <a:chExt cx="227" cy="264"/>
              </a:xfrm>
            </p:grpSpPr>
            <p:sp>
              <p:nvSpPr>
                <p:cNvPr id="298" name="Rectangle 45">
                  <a:extLst>
                    <a:ext uri="{FF2B5EF4-FFF2-40B4-BE49-F238E27FC236}">
                      <a16:creationId xmlns:a16="http://schemas.microsoft.com/office/drawing/2014/main" id="{7FBA9119-2A14-E84A-A39B-55E9D6AE939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9" name="Text Box 46">
                  <a:extLst>
                    <a:ext uri="{FF2B5EF4-FFF2-40B4-BE49-F238E27FC236}">
                      <a16:creationId xmlns:a16="http://schemas.microsoft.com/office/drawing/2014/main" id="{2944FA12-D5D2-E241-A9FC-D4A85A350D0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2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e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286" name="Group 285">
              <a:extLst>
                <a:ext uri="{FF2B5EF4-FFF2-40B4-BE49-F238E27FC236}">
                  <a16:creationId xmlns:a16="http://schemas.microsoft.com/office/drawing/2014/main" id="{B9D4EE61-1CC1-6D4C-822D-300C73469B48}"/>
                </a:ext>
              </a:extLst>
            </p:cNvPr>
            <p:cNvGrpSpPr/>
            <p:nvPr/>
          </p:nvGrpSpPr>
          <p:grpSpPr>
            <a:xfrm>
              <a:off x="8197315" y="5805271"/>
              <a:ext cx="531821" cy="369069"/>
              <a:chOff x="1348328" y="2507397"/>
              <a:chExt cx="603916" cy="419100"/>
            </a:xfrm>
          </p:grpSpPr>
          <p:grpSp>
            <p:nvGrpSpPr>
              <p:cNvPr id="287" name="Group 286">
                <a:extLst>
                  <a:ext uri="{FF2B5EF4-FFF2-40B4-BE49-F238E27FC236}">
                    <a16:creationId xmlns:a16="http://schemas.microsoft.com/office/drawing/2014/main" id="{75D4F492-E56A-6541-9F9D-1D85B09999F3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291" name="Oval 5">
                  <a:extLst>
                    <a:ext uri="{FF2B5EF4-FFF2-40B4-BE49-F238E27FC236}">
                      <a16:creationId xmlns:a16="http://schemas.microsoft.com/office/drawing/2014/main" id="{190A087A-A659-3E4D-B4FE-1EA13D56BE4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2" name="Line 6">
                  <a:extLst>
                    <a:ext uri="{FF2B5EF4-FFF2-40B4-BE49-F238E27FC236}">
                      <a16:creationId xmlns:a16="http://schemas.microsoft.com/office/drawing/2014/main" id="{E7E9FE4A-5449-D244-A5A8-DEB5E1D8494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3" name="Line 7">
                  <a:extLst>
                    <a:ext uri="{FF2B5EF4-FFF2-40B4-BE49-F238E27FC236}">
                      <a16:creationId xmlns:a16="http://schemas.microsoft.com/office/drawing/2014/main" id="{8C243F83-93B5-2C49-9D61-2E8E8652A48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4" name="Rectangle 8">
                  <a:extLst>
                    <a:ext uri="{FF2B5EF4-FFF2-40B4-BE49-F238E27FC236}">
                      <a16:creationId xmlns:a16="http://schemas.microsoft.com/office/drawing/2014/main" id="{B0B61A2E-99AA-324F-8224-CB0B3B44042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5" name="Oval 9">
                  <a:extLst>
                    <a:ext uri="{FF2B5EF4-FFF2-40B4-BE49-F238E27FC236}">
                      <a16:creationId xmlns:a16="http://schemas.microsoft.com/office/drawing/2014/main" id="{2F485C77-8179-0B4E-B93A-E5C91296B44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88" name="Group 44">
                <a:extLst>
                  <a:ext uri="{FF2B5EF4-FFF2-40B4-BE49-F238E27FC236}">
                    <a16:creationId xmlns:a16="http://schemas.microsoft.com/office/drawing/2014/main" id="{0826EA6F-730D-8C47-8DDA-2C65DD6716B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92372" y="2507397"/>
                <a:ext cx="283194" cy="419100"/>
                <a:chOff x="2967" y="2425"/>
                <a:chExt cx="181" cy="264"/>
              </a:xfrm>
            </p:grpSpPr>
            <p:sp>
              <p:nvSpPr>
                <p:cNvPr id="289" name="Rectangle 45">
                  <a:extLst>
                    <a:ext uri="{FF2B5EF4-FFF2-40B4-BE49-F238E27FC236}">
                      <a16:creationId xmlns:a16="http://schemas.microsoft.com/office/drawing/2014/main" id="{C3E85E15-4F40-FF40-89C4-0E851470FA4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0" name="Text Box 46">
                  <a:extLst>
                    <a:ext uri="{FF2B5EF4-FFF2-40B4-BE49-F238E27FC236}">
                      <a16:creationId xmlns:a16="http://schemas.microsoft.com/office/drawing/2014/main" id="{1905E332-CD71-E748-AE06-2A274A0D7B1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67" y="2425"/>
                  <a:ext cx="181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f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</p:grpSp>
      <p:grpSp>
        <p:nvGrpSpPr>
          <p:cNvPr id="314" name="Group 313">
            <a:extLst>
              <a:ext uri="{FF2B5EF4-FFF2-40B4-BE49-F238E27FC236}">
                <a16:creationId xmlns:a16="http://schemas.microsoft.com/office/drawing/2014/main" id="{917871C2-1731-FE43-944D-6364CCE85DA9}"/>
              </a:ext>
            </a:extLst>
          </p:cNvPr>
          <p:cNvGrpSpPr/>
          <p:nvPr/>
        </p:nvGrpSpPr>
        <p:grpSpPr>
          <a:xfrm>
            <a:off x="4333785" y="1906063"/>
            <a:ext cx="4395351" cy="404576"/>
            <a:chOff x="4333785" y="5772213"/>
            <a:chExt cx="4395351" cy="404576"/>
          </a:xfrm>
        </p:grpSpPr>
        <p:grpSp>
          <p:nvGrpSpPr>
            <p:cNvPr id="315" name="Group 314">
              <a:extLst>
                <a:ext uri="{FF2B5EF4-FFF2-40B4-BE49-F238E27FC236}">
                  <a16:creationId xmlns:a16="http://schemas.microsoft.com/office/drawing/2014/main" id="{68E7B419-D4D3-3A4B-86E1-D40C76B2BB2C}"/>
                </a:ext>
              </a:extLst>
            </p:cNvPr>
            <p:cNvGrpSpPr/>
            <p:nvPr/>
          </p:nvGrpSpPr>
          <p:grpSpPr>
            <a:xfrm>
              <a:off x="4333785" y="5772213"/>
              <a:ext cx="531821" cy="369069"/>
              <a:chOff x="1348328" y="2475647"/>
              <a:chExt cx="603916" cy="419100"/>
            </a:xfrm>
          </p:grpSpPr>
          <p:grpSp>
            <p:nvGrpSpPr>
              <p:cNvPr id="336" name="Group 335">
                <a:extLst>
                  <a:ext uri="{FF2B5EF4-FFF2-40B4-BE49-F238E27FC236}">
                    <a16:creationId xmlns:a16="http://schemas.microsoft.com/office/drawing/2014/main" id="{93705575-DDBD-3D44-B843-C77E28CEAAD2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340" name="Oval 5">
                  <a:extLst>
                    <a:ext uri="{FF2B5EF4-FFF2-40B4-BE49-F238E27FC236}">
                      <a16:creationId xmlns:a16="http://schemas.microsoft.com/office/drawing/2014/main" id="{AF888CEF-6837-CD45-809F-91550C92C80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41" name="Line 6">
                  <a:extLst>
                    <a:ext uri="{FF2B5EF4-FFF2-40B4-BE49-F238E27FC236}">
                      <a16:creationId xmlns:a16="http://schemas.microsoft.com/office/drawing/2014/main" id="{4535759C-A65E-D84B-9508-03E1DC0B824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42" name="Line 7">
                  <a:extLst>
                    <a:ext uri="{FF2B5EF4-FFF2-40B4-BE49-F238E27FC236}">
                      <a16:creationId xmlns:a16="http://schemas.microsoft.com/office/drawing/2014/main" id="{FFA7BAB7-E53C-EC41-ACE7-66FCD86296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43" name="Rectangle 8">
                  <a:extLst>
                    <a:ext uri="{FF2B5EF4-FFF2-40B4-BE49-F238E27FC236}">
                      <a16:creationId xmlns:a16="http://schemas.microsoft.com/office/drawing/2014/main" id="{69E05203-3EC0-6447-8988-D4F7C2150FA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44" name="Oval 9">
                  <a:extLst>
                    <a:ext uri="{FF2B5EF4-FFF2-40B4-BE49-F238E27FC236}">
                      <a16:creationId xmlns:a16="http://schemas.microsoft.com/office/drawing/2014/main" id="{D9043B05-A159-7D41-90D4-718D621EA02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337" name="Group 44">
                <a:extLst>
                  <a:ext uri="{FF2B5EF4-FFF2-40B4-BE49-F238E27FC236}">
                    <a16:creationId xmlns:a16="http://schemas.microsoft.com/office/drawing/2014/main" id="{230264F8-C92F-C344-8341-A92C3D105F2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475647"/>
                <a:ext cx="355165" cy="419100"/>
                <a:chOff x="2944" y="2405"/>
                <a:chExt cx="227" cy="264"/>
              </a:xfrm>
            </p:grpSpPr>
            <p:sp>
              <p:nvSpPr>
                <p:cNvPr id="338" name="Rectangle 45">
                  <a:extLst>
                    <a:ext uri="{FF2B5EF4-FFF2-40B4-BE49-F238E27FC236}">
                      <a16:creationId xmlns:a16="http://schemas.microsoft.com/office/drawing/2014/main" id="{F2B81453-DE5E-984D-B97A-6884B0BDD35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9" name="Text Box 46">
                  <a:extLst>
                    <a:ext uri="{FF2B5EF4-FFF2-40B4-BE49-F238E27FC236}">
                      <a16:creationId xmlns:a16="http://schemas.microsoft.com/office/drawing/2014/main" id="{35E945F9-D699-744B-ACB7-587B2AA668D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0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a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316" name="Group 315">
              <a:extLst>
                <a:ext uri="{FF2B5EF4-FFF2-40B4-BE49-F238E27FC236}">
                  <a16:creationId xmlns:a16="http://schemas.microsoft.com/office/drawing/2014/main" id="{1CE7BA36-0E22-4F41-B503-121F0E8FF751}"/>
                </a:ext>
              </a:extLst>
            </p:cNvPr>
            <p:cNvGrpSpPr/>
            <p:nvPr/>
          </p:nvGrpSpPr>
          <p:grpSpPr>
            <a:xfrm>
              <a:off x="6263949" y="5807720"/>
              <a:ext cx="531821" cy="369069"/>
              <a:chOff x="1348328" y="2507397"/>
              <a:chExt cx="603916" cy="419100"/>
            </a:xfrm>
          </p:grpSpPr>
          <p:grpSp>
            <p:nvGrpSpPr>
              <p:cNvPr id="327" name="Group 326">
                <a:extLst>
                  <a:ext uri="{FF2B5EF4-FFF2-40B4-BE49-F238E27FC236}">
                    <a16:creationId xmlns:a16="http://schemas.microsoft.com/office/drawing/2014/main" id="{ABA31A37-F3CD-1746-9C86-0557D36C5404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331" name="Oval 5">
                  <a:extLst>
                    <a:ext uri="{FF2B5EF4-FFF2-40B4-BE49-F238E27FC236}">
                      <a16:creationId xmlns:a16="http://schemas.microsoft.com/office/drawing/2014/main" id="{39C9919B-E459-6946-BAB3-A266303D27E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2" name="Line 6">
                  <a:extLst>
                    <a:ext uri="{FF2B5EF4-FFF2-40B4-BE49-F238E27FC236}">
                      <a16:creationId xmlns:a16="http://schemas.microsoft.com/office/drawing/2014/main" id="{61A62C09-3017-A541-9429-460C1A7F6B5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3" name="Line 7">
                  <a:extLst>
                    <a:ext uri="{FF2B5EF4-FFF2-40B4-BE49-F238E27FC236}">
                      <a16:creationId xmlns:a16="http://schemas.microsoft.com/office/drawing/2014/main" id="{86063EB7-D2C3-3447-B2FD-57FC1E74D3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4" name="Rectangle 8">
                  <a:extLst>
                    <a:ext uri="{FF2B5EF4-FFF2-40B4-BE49-F238E27FC236}">
                      <a16:creationId xmlns:a16="http://schemas.microsoft.com/office/drawing/2014/main" id="{BD5BCC42-3550-DF4A-BB55-F643AEBFD9A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5" name="Oval 9">
                  <a:extLst>
                    <a:ext uri="{FF2B5EF4-FFF2-40B4-BE49-F238E27FC236}">
                      <a16:creationId xmlns:a16="http://schemas.microsoft.com/office/drawing/2014/main" id="{74611398-E647-494F-A7BD-186BB5CB545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328" name="Group 44">
                <a:extLst>
                  <a:ext uri="{FF2B5EF4-FFF2-40B4-BE49-F238E27FC236}">
                    <a16:creationId xmlns:a16="http://schemas.microsoft.com/office/drawing/2014/main" id="{B57BC638-F090-114B-B8BF-7E2F4A6CC8F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507397"/>
                <a:ext cx="355165" cy="419100"/>
                <a:chOff x="2944" y="2425"/>
                <a:chExt cx="227" cy="264"/>
              </a:xfrm>
            </p:grpSpPr>
            <p:sp>
              <p:nvSpPr>
                <p:cNvPr id="329" name="Rectangle 45">
                  <a:extLst>
                    <a:ext uri="{FF2B5EF4-FFF2-40B4-BE49-F238E27FC236}">
                      <a16:creationId xmlns:a16="http://schemas.microsoft.com/office/drawing/2014/main" id="{0F91A427-A1B7-A54C-8320-A92F425DFC7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0" name="Text Box 46">
                  <a:extLst>
                    <a:ext uri="{FF2B5EF4-FFF2-40B4-BE49-F238E27FC236}">
                      <a16:creationId xmlns:a16="http://schemas.microsoft.com/office/drawing/2014/main" id="{E600E15A-04DE-4F44-AD3B-D284039393A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2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b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317" name="Group 316">
              <a:extLst>
                <a:ext uri="{FF2B5EF4-FFF2-40B4-BE49-F238E27FC236}">
                  <a16:creationId xmlns:a16="http://schemas.microsoft.com/office/drawing/2014/main" id="{2EB87748-B820-0349-A8AC-FE8BBD55B257}"/>
                </a:ext>
              </a:extLst>
            </p:cNvPr>
            <p:cNvGrpSpPr/>
            <p:nvPr/>
          </p:nvGrpSpPr>
          <p:grpSpPr>
            <a:xfrm>
              <a:off x="8197315" y="5805271"/>
              <a:ext cx="531821" cy="369069"/>
              <a:chOff x="1348328" y="2507397"/>
              <a:chExt cx="603916" cy="419100"/>
            </a:xfrm>
          </p:grpSpPr>
          <p:grpSp>
            <p:nvGrpSpPr>
              <p:cNvPr id="318" name="Group 317">
                <a:extLst>
                  <a:ext uri="{FF2B5EF4-FFF2-40B4-BE49-F238E27FC236}">
                    <a16:creationId xmlns:a16="http://schemas.microsoft.com/office/drawing/2014/main" id="{EB6E4C7D-CDAA-7F47-A797-1E5FB2A80494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322" name="Oval 5">
                  <a:extLst>
                    <a:ext uri="{FF2B5EF4-FFF2-40B4-BE49-F238E27FC236}">
                      <a16:creationId xmlns:a16="http://schemas.microsoft.com/office/drawing/2014/main" id="{F9943B67-FB21-3647-869F-669BE6A721C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23" name="Line 6">
                  <a:extLst>
                    <a:ext uri="{FF2B5EF4-FFF2-40B4-BE49-F238E27FC236}">
                      <a16:creationId xmlns:a16="http://schemas.microsoft.com/office/drawing/2014/main" id="{57CCD935-17C4-B04B-B482-9A946E848EC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24" name="Line 7">
                  <a:extLst>
                    <a:ext uri="{FF2B5EF4-FFF2-40B4-BE49-F238E27FC236}">
                      <a16:creationId xmlns:a16="http://schemas.microsoft.com/office/drawing/2014/main" id="{2FE8EAFF-CC53-364C-974F-2F913B960D6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25" name="Rectangle 8">
                  <a:extLst>
                    <a:ext uri="{FF2B5EF4-FFF2-40B4-BE49-F238E27FC236}">
                      <a16:creationId xmlns:a16="http://schemas.microsoft.com/office/drawing/2014/main" id="{B25B691E-9E1D-1E4F-9419-9156013814C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26" name="Oval 9">
                  <a:extLst>
                    <a:ext uri="{FF2B5EF4-FFF2-40B4-BE49-F238E27FC236}">
                      <a16:creationId xmlns:a16="http://schemas.microsoft.com/office/drawing/2014/main" id="{9CB3B73F-9E39-EC4E-83F7-FBE10697408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319" name="Group 44">
                <a:extLst>
                  <a:ext uri="{FF2B5EF4-FFF2-40B4-BE49-F238E27FC236}">
                    <a16:creationId xmlns:a16="http://schemas.microsoft.com/office/drawing/2014/main" id="{0F42679C-ED56-BC45-8C82-597609DBD4D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64202" y="2507397"/>
                <a:ext cx="341084" cy="419100"/>
                <a:chOff x="2949" y="2425"/>
                <a:chExt cx="218" cy="264"/>
              </a:xfrm>
            </p:grpSpPr>
            <p:sp>
              <p:nvSpPr>
                <p:cNvPr id="320" name="Rectangle 45">
                  <a:extLst>
                    <a:ext uri="{FF2B5EF4-FFF2-40B4-BE49-F238E27FC236}">
                      <a16:creationId xmlns:a16="http://schemas.microsoft.com/office/drawing/2014/main" id="{CF557465-1C6C-1245-9762-D6D2D9F891F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21" name="Text Box 46">
                  <a:extLst>
                    <a:ext uri="{FF2B5EF4-FFF2-40B4-BE49-F238E27FC236}">
                      <a16:creationId xmlns:a16="http://schemas.microsoft.com/office/drawing/2014/main" id="{CEEF1658-9381-E84D-81A0-1A501484FB8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9" y="2425"/>
                  <a:ext cx="218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c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</p:grpSp>
      <p:sp>
        <p:nvSpPr>
          <p:cNvPr id="346" name="Right Arrow 345">
            <a:extLst>
              <a:ext uri="{FF2B5EF4-FFF2-40B4-BE49-F238E27FC236}">
                <a16:creationId xmlns:a16="http://schemas.microsoft.com/office/drawing/2014/main" id="{042BFE25-0F60-794A-B634-E33D42BAAD21}"/>
              </a:ext>
            </a:extLst>
          </p:cNvPr>
          <p:cNvSpPr/>
          <p:nvPr/>
        </p:nvSpPr>
        <p:spPr>
          <a:xfrm rot="10800000">
            <a:off x="5660017" y="5843033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7" name="Right Arrow 346">
            <a:extLst>
              <a:ext uri="{FF2B5EF4-FFF2-40B4-BE49-F238E27FC236}">
                <a16:creationId xmlns:a16="http://schemas.microsoft.com/office/drawing/2014/main" id="{E9AE3BA5-DCA8-5D4F-A6D6-75EF46834F58}"/>
              </a:ext>
            </a:extLst>
          </p:cNvPr>
          <p:cNvSpPr/>
          <p:nvPr/>
        </p:nvSpPr>
        <p:spPr>
          <a:xfrm>
            <a:off x="4897326" y="5847950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8" name="Right Arrow 347">
            <a:extLst>
              <a:ext uri="{FF2B5EF4-FFF2-40B4-BE49-F238E27FC236}">
                <a16:creationId xmlns:a16="http://schemas.microsoft.com/office/drawing/2014/main" id="{80E704B5-3D0B-2A41-AF24-0F438DFF3159}"/>
              </a:ext>
            </a:extLst>
          </p:cNvPr>
          <p:cNvSpPr/>
          <p:nvPr/>
        </p:nvSpPr>
        <p:spPr>
          <a:xfrm rot="10800000">
            <a:off x="5651998" y="3904611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9" name="Right Arrow 348">
            <a:extLst>
              <a:ext uri="{FF2B5EF4-FFF2-40B4-BE49-F238E27FC236}">
                <a16:creationId xmlns:a16="http://schemas.microsoft.com/office/drawing/2014/main" id="{D96C2F6A-C449-3E42-9B4A-5B9F8178C165}"/>
              </a:ext>
            </a:extLst>
          </p:cNvPr>
          <p:cNvSpPr/>
          <p:nvPr/>
        </p:nvSpPr>
        <p:spPr>
          <a:xfrm>
            <a:off x="4905348" y="3909528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0" name="Right Arrow 349">
            <a:extLst>
              <a:ext uri="{FF2B5EF4-FFF2-40B4-BE49-F238E27FC236}">
                <a16:creationId xmlns:a16="http://schemas.microsoft.com/office/drawing/2014/main" id="{39F8950B-5EB1-4B4E-A0EF-73943A219C7C}"/>
              </a:ext>
            </a:extLst>
          </p:cNvPr>
          <p:cNvSpPr/>
          <p:nvPr/>
        </p:nvSpPr>
        <p:spPr>
          <a:xfrm rot="10800000">
            <a:off x="5660020" y="1966189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1" name="Right Arrow 350">
            <a:extLst>
              <a:ext uri="{FF2B5EF4-FFF2-40B4-BE49-F238E27FC236}">
                <a16:creationId xmlns:a16="http://schemas.microsoft.com/office/drawing/2014/main" id="{DF406DB6-2900-7C44-9860-A0ADA23E2211}"/>
              </a:ext>
            </a:extLst>
          </p:cNvPr>
          <p:cNvSpPr/>
          <p:nvPr/>
        </p:nvSpPr>
        <p:spPr>
          <a:xfrm>
            <a:off x="4924064" y="1987147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2" name="Right Arrow 351">
            <a:extLst>
              <a:ext uri="{FF2B5EF4-FFF2-40B4-BE49-F238E27FC236}">
                <a16:creationId xmlns:a16="http://schemas.microsoft.com/office/drawing/2014/main" id="{EE34E15B-D663-B047-93CF-9B1CD724C0A5}"/>
              </a:ext>
            </a:extLst>
          </p:cNvPr>
          <p:cNvSpPr/>
          <p:nvPr/>
        </p:nvSpPr>
        <p:spPr>
          <a:xfrm rot="10800000">
            <a:off x="7582399" y="1968862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3" name="Right Arrow 352">
            <a:extLst>
              <a:ext uri="{FF2B5EF4-FFF2-40B4-BE49-F238E27FC236}">
                <a16:creationId xmlns:a16="http://schemas.microsoft.com/office/drawing/2014/main" id="{C5E35028-9133-1F45-82D3-DD70357904CF}"/>
              </a:ext>
            </a:extLst>
          </p:cNvPr>
          <p:cNvSpPr/>
          <p:nvPr/>
        </p:nvSpPr>
        <p:spPr>
          <a:xfrm>
            <a:off x="6819708" y="1973779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4" name="Right Arrow 353">
            <a:extLst>
              <a:ext uri="{FF2B5EF4-FFF2-40B4-BE49-F238E27FC236}">
                <a16:creationId xmlns:a16="http://schemas.microsoft.com/office/drawing/2014/main" id="{F9910D40-9F0B-7C47-BDEC-508FFA6BCFDB}"/>
              </a:ext>
            </a:extLst>
          </p:cNvPr>
          <p:cNvSpPr/>
          <p:nvPr/>
        </p:nvSpPr>
        <p:spPr>
          <a:xfrm rot="10800000">
            <a:off x="7595769" y="3907283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5" name="Right Arrow 354">
            <a:extLst>
              <a:ext uri="{FF2B5EF4-FFF2-40B4-BE49-F238E27FC236}">
                <a16:creationId xmlns:a16="http://schemas.microsoft.com/office/drawing/2014/main" id="{EBB9FB89-D51A-8145-8D43-15C959806E3C}"/>
              </a:ext>
            </a:extLst>
          </p:cNvPr>
          <p:cNvSpPr/>
          <p:nvPr/>
        </p:nvSpPr>
        <p:spPr>
          <a:xfrm>
            <a:off x="6833078" y="3912200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766038ED-ED2A-EA48-9435-9C5569CA63F0}"/>
              </a:ext>
            </a:extLst>
          </p:cNvPr>
          <p:cNvSpPr txBox="1"/>
          <p:nvPr/>
        </p:nvSpPr>
        <p:spPr>
          <a:xfrm flipH="1">
            <a:off x="476445" y="3078991"/>
            <a:ext cx="219581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buClr>
                <a:srgbClr val="0000A8"/>
              </a:buClr>
            </a:pPr>
            <a:r>
              <a:rPr lang="en-US"/>
              <a:t>All nodes:</a:t>
            </a:r>
          </a:p>
          <a:p>
            <a:pPr marL="174625" indent="-174625">
              <a:lnSpc>
                <a:spcPct val="90000"/>
              </a:lnSpc>
              <a:buClr>
                <a:schemeClr val="bg1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US">
                <a:solidFill>
                  <a:schemeClr val="bg1">
                    <a:lumMod val="75000"/>
                  </a:schemeClr>
                </a:solidFill>
              </a:rPr>
              <a:t>receive distance vectors from neighbors</a:t>
            </a:r>
          </a:p>
          <a:p>
            <a:pPr marL="174625" indent="-174625">
              <a:lnSpc>
                <a:spcPct val="90000"/>
              </a:lnSpc>
              <a:buClr>
                <a:schemeClr val="bg1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US">
                <a:solidFill>
                  <a:schemeClr val="bg1">
                    <a:lumMod val="75000"/>
                  </a:schemeClr>
                </a:solidFill>
              </a:rPr>
              <a:t>compute their new local  distance vector</a:t>
            </a:r>
          </a:p>
          <a:p>
            <a:pPr marL="174625" indent="-174625">
              <a:lnSpc>
                <a:spcPct val="90000"/>
              </a:lnSpc>
              <a:buClr>
                <a:srgbClr val="0000A8"/>
              </a:buClr>
              <a:buFont typeface="Wingdings" pitchFamily="2" charset="2"/>
              <a:buChar char="§"/>
            </a:pPr>
            <a:r>
              <a:rPr lang="en-US"/>
              <a:t>send their new local distance vector to neighbors</a:t>
            </a:r>
          </a:p>
        </p:txBody>
      </p:sp>
      <p:grpSp>
        <p:nvGrpSpPr>
          <p:cNvPr id="159" name="Group 158">
            <a:extLst>
              <a:ext uri="{FF2B5EF4-FFF2-40B4-BE49-F238E27FC236}">
                <a16:creationId xmlns:a16="http://schemas.microsoft.com/office/drawing/2014/main" id="{4AAED925-F16C-8F45-B5D7-47EABDB0B993}"/>
              </a:ext>
            </a:extLst>
          </p:cNvPr>
          <p:cNvGrpSpPr/>
          <p:nvPr/>
        </p:nvGrpSpPr>
        <p:grpSpPr>
          <a:xfrm>
            <a:off x="584365" y="1859143"/>
            <a:ext cx="736099" cy="1229581"/>
            <a:chOff x="10030307" y="3444875"/>
            <a:chExt cx="736099" cy="1229581"/>
          </a:xfrm>
        </p:grpSpPr>
        <p:sp>
          <p:nvSpPr>
            <p:cNvPr id="160" name="TextBox 159">
              <a:extLst>
                <a:ext uri="{FF2B5EF4-FFF2-40B4-BE49-F238E27FC236}">
                  <a16:creationId xmlns:a16="http://schemas.microsoft.com/office/drawing/2014/main" id="{6655EB12-A2B9-9D4A-A0A9-F9958BDB0106}"/>
                </a:ext>
              </a:extLst>
            </p:cNvPr>
            <p:cNvSpPr txBox="1"/>
            <p:nvPr/>
          </p:nvSpPr>
          <p:spPr>
            <a:xfrm>
              <a:off x="10030307" y="4089681"/>
              <a:ext cx="73609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/>
                <a:t>t=1</a:t>
              </a:r>
            </a:p>
          </p:txBody>
        </p:sp>
        <p:grpSp>
          <p:nvGrpSpPr>
            <p:cNvPr id="161" name="Group 160">
              <a:extLst>
                <a:ext uri="{FF2B5EF4-FFF2-40B4-BE49-F238E27FC236}">
                  <a16:creationId xmlns:a16="http://schemas.microsoft.com/office/drawing/2014/main" id="{0523D739-F413-264B-A745-A38C62E06D3B}"/>
                </a:ext>
              </a:extLst>
            </p:cNvPr>
            <p:cNvGrpSpPr/>
            <p:nvPr/>
          </p:nvGrpSpPr>
          <p:grpSpPr>
            <a:xfrm>
              <a:off x="10034588" y="3444875"/>
              <a:ext cx="682627" cy="682625"/>
              <a:chOff x="10034588" y="3444875"/>
              <a:chExt cx="682627" cy="682625"/>
            </a:xfrm>
          </p:grpSpPr>
          <p:sp>
            <p:nvSpPr>
              <p:cNvPr id="162" name="Oval 161">
                <a:extLst>
                  <a:ext uri="{FF2B5EF4-FFF2-40B4-BE49-F238E27FC236}">
                    <a16:creationId xmlns:a16="http://schemas.microsoft.com/office/drawing/2014/main" id="{CB814881-01DB-0E43-BA2F-B64D7EA26896}"/>
                  </a:ext>
                </a:extLst>
              </p:cNvPr>
              <p:cNvSpPr/>
              <p:nvPr/>
            </p:nvSpPr>
            <p:spPr>
              <a:xfrm>
                <a:off x="10039551" y="3449256"/>
                <a:ext cx="671332" cy="671332"/>
              </a:xfrm>
              <a:prstGeom prst="ellipse">
                <a:avLst/>
              </a:prstGeom>
              <a:noFill/>
              <a:ln w="34925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63" name="Straight Connector 162">
                <a:extLst>
                  <a:ext uri="{FF2B5EF4-FFF2-40B4-BE49-F238E27FC236}">
                    <a16:creationId xmlns:a16="http://schemas.microsoft.com/office/drawing/2014/main" id="{08775389-41CA-4740-B083-4D54E5FAECED}"/>
                  </a:ext>
                </a:extLst>
              </p:cNvPr>
              <p:cNvCxnSpPr/>
              <p:nvPr/>
            </p:nvCxnSpPr>
            <p:spPr>
              <a:xfrm>
                <a:off x="10372725" y="3444875"/>
                <a:ext cx="0" cy="6032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>
                <a:extLst>
                  <a:ext uri="{FF2B5EF4-FFF2-40B4-BE49-F238E27FC236}">
                    <a16:creationId xmlns:a16="http://schemas.microsoft.com/office/drawing/2014/main" id="{3E6B6CB9-512E-6343-AD8B-BBAB6CE819A4}"/>
                  </a:ext>
                </a:extLst>
              </p:cNvPr>
              <p:cNvCxnSpPr/>
              <p:nvPr/>
            </p:nvCxnSpPr>
            <p:spPr>
              <a:xfrm>
                <a:off x="10372725" y="4067175"/>
                <a:ext cx="0" cy="6032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Straight Connector 164">
                <a:extLst>
                  <a:ext uri="{FF2B5EF4-FFF2-40B4-BE49-F238E27FC236}">
                    <a16:creationId xmlns:a16="http://schemas.microsoft.com/office/drawing/2014/main" id="{6B84002D-08B3-2041-9EB9-DE4D7AA96DC7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10064751" y="3756025"/>
                <a:ext cx="0" cy="6032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Straight Connector 165">
                <a:extLst>
                  <a:ext uri="{FF2B5EF4-FFF2-40B4-BE49-F238E27FC236}">
                    <a16:creationId xmlns:a16="http://schemas.microsoft.com/office/drawing/2014/main" id="{C10AF67D-3C60-074D-85D9-BB7F3C22BA6E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10687053" y="3756025"/>
                <a:ext cx="0" cy="6032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Straight Connector 166">
                <a:extLst>
                  <a:ext uri="{FF2B5EF4-FFF2-40B4-BE49-F238E27FC236}">
                    <a16:creationId xmlns:a16="http://schemas.microsoft.com/office/drawing/2014/main" id="{D7001C9A-A249-5941-879B-C26FFA2151F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23542" y="4037013"/>
                <a:ext cx="26983" cy="42862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8" name="Straight Connector 167">
                <a:extLst>
                  <a:ext uri="{FF2B5EF4-FFF2-40B4-BE49-F238E27FC236}">
                    <a16:creationId xmlns:a16="http://schemas.microsoft.com/office/drawing/2014/main" id="{F6CFD6FA-4D66-9F4F-9565-82515FD78B1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202867" y="3490913"/>
                <a:ext cx="26983" cy="42862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Straight Connector 168">
                <a:extLst>
                  <a:ext uri="{FF2B5EF4-FFF2-40B4-BE49-F238E27FC236}">
                    <a16:creationId xmlns:a16="http://schemas.microsoft.com/office/drawing/2014/main" id="{3AF8B4F1-6823-4E49-BDC2-8B3DFF75FC9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196517" y="4033838"/>
                <a:ext cx="26983" cy="42862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Straight Connector 169">
                <a:extLst>
                  <a:ext uri="{FF2B5EF4-FFF2-40B4-BE49-F238E27FC236}">
                    <a16:creationId xmlns:a16="http://schemas.microsoft.com/office/drawing/2014/main" id="{A8A30E75-242F-B744-AD86-D5121CF798F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517192" y="3487738"/>
                <a:ext cx="26983" cy="42862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Straight Connector 170">
                <a:extLst>
                  <a:ext uri="{FF2B5EF4-FFF2-40B4-BE49-F238E27FC236}">
                    <a16:creationId xmlns:a16="http://schemas.microsoft.com/office/drawing/2014/main" id="{CA6C8979-7ABA-2548-A690-DBB79A1510E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631493" y="3611565"/>
                <a:ext cx="36507" cy="2698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Straight Connector 171">
                <a:extLst>
                  <a:ext uri="{FF2B5EF4-FFF2-40B4-BE49-F238E27FC236}">
                    <a16:creationId xmlns:a16="http://schemas.microsoft.com/office/drawing/2014/main" id="{9D0B68AA-F684-FE43-A969-18E51C1C177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085393" y="3929065"/>
                <a:ext cx="36507" cy="2698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>
                <a:extLst>
                  <a:ext uri="{FF2B5EF4-FFF2-40B4-BE49-F238E27FC236}">
                    <a16:creationId xmlns:a16="http://schemas.microsoft.com/office/drawing/2014/main" id="{5419F84A-0D3B-EF47-949B-02A63FAFFC8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0094918" y="3614740"/>
                <a:ext cx="36507" cy="2698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4" name="Straight Connector 173">
                <a:extLst>
                  <a:ext uri="{FF2B5EF4-FFF2-40B4-BE49-F238E27FC236}">
                    <a16:creationId xmlns:a16="http://schemas.microsoft.com/office/drawing/2014/main" id="{FDC9525E-B8EE-704E-94A9-DA434054CDB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0631493" y="3932240"/>
                <a:ext cx="36507" cy="2698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Oval 174">
                <a:extLst>
                  <a:ext uri="{FF2B5EF4-FFF2-40B4-BE49-F238E27FC236}">
                    <a16:creationId xmlns:a16="http://schemas.microsoft.com/office/drawing/2014/main" id="{1326D6D5-4368-3242-940E-7E5978F1247E}"/>
                  </a:ext>
                </a:extLst>
              </p:cNvPr>
              <p:cNvSpPr/>
              <p:nvPr/>
            </p:nvSpPr>
            <p:spPr>
              <a:xfrm>
                <a:off x="10331450" y="3743325"/>
                <a:ext cx="82550" cy="87136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1BDF6761-A298-0649-AD22-E32D353E085B}"/>
              </a:ext>
            </a:extLst>
          </p:cNvPr>
          <p:cNvCxnSpPr>
            <a:cxnSpLocks/>
          </p:cNvCxnSpPr>
          <p:nvPr/>
        </p:nvCxnSpPr>
        <p:spPr>
          <a:xfrm flipH="1">
            <a:off x="908583" y="1975104"/>
            <a:ext cx="148463" cy="246136"/>
          </a:xfrm>
          <a:prstGeom prst="line">
            <a:avLst/>
          </a:prstGeom>
          <a:ln w="25400" cap="flat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5826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1000"/>
                                        <p:tgtEl>
                                          <p:spTgt spid="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1000"/>
                                        <p:tgtEl>
                                          <p:spTgt spid="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0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1000"/>
                                        <p:tgtEl>
                                          <p:spTgt spid="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10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10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1000"/>
                                        <p:tgtEl>
                                          <p:spTgt spid="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10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10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1000"/>
                                        <p:tgtEl>
                                          <p:spTgt spid="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10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0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10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10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2" grpId="0" animBg="1"/>
      <p:bldP spid="267" grpId="0" animBg="1"/>
      <p:bldP spid="268" grpId="0" animBg="1"/>
      <p:bldP spid="269" grpId="0" animBg="1"/>
      <p:bldP spid="270" grpId="0" animBg="1"/>
      <p:bldP spid="271" grpId="0" animBg="1"/>
      <p:bldP spid="272" grpId="0" animBg="1"/>
      <p:bldP spid="273" grpId="0" animBg="1"/>
      <p:bldP spid="274" grpId="0" animBg="1"/>
      <p:bldP spid="275" grpId="0" animBg="1"/>
      <p:bldP spid="279" grpId="0" animBg="1"/>
      <p:bldP spid="280" grpId="0" animBg="1"/>
      <p:bldP spid="346" grpId="0" animBg="1"/>
      <p:bldP spid="347" grpId="0" animBg="1"/>
      <p:bldP spid="348" grpId="0" animBg="1"/>
      <p:bldP spid="349" grpId="0" animBg="1"/>
      <p:bldP spid="350" grpId="0" animBg="1"/>
      <p:bldP spid="351" grpId="0" animBg="1"/>
      <p:bldP spid="352" grpId="0" animBg="1"/>
      <p:bldP spid="353" grpId="0" animBg="1"/>
      <p:bldP spid="354" grpId="0" animBg="1"/>
      <p:bldP spid="35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B9189-7CDF-0741-9858-A79357149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625" y="174028"/>
            <a:ext cx="10515600" cy="894622"/>
          </a:xfrm>
        </p:spPr>
        <p:txBody>
          <a:bodyPr/>
          <a:lstStyle/>
          <a:p>
            <a:r>
              <a:rPr lang="en-US">
                <a:solidFill>
                  <a:srgbClr val="0000A8"/>
                </a:solidFill>
              </a:rPr>
              <a:t>Distance vector example: iteration</a:t>
            </a:r>
          </a:p>
        </p:txBody>
      </p: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374B35E8-95B6-B946-8240-59B747B607B3}"/>
              </a:ext>
            </a:extLst>
          </p:cNvPr>
          <p:cNvCxnSpPr>
            <a:cxnSpLocks/>
            <a:stCxn id="76" idx="2"/>
            <a:endCxn id="76" idx="0"/>
          </p:cNvCxnSpPr>
          <p:nvPr/>
        </p:nvCxnSpPr>
        <p:spPr>
          <a:xfrm flipV="1">
            <a:off x="6530326" y="2129120"/>
            <a:ext cx="0" cy="386311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DE34EA38-AB93-704A-ACF2-764D62663226}"/>
              </a:ext>
            </a:extLst>
          </p:cNvPr>
          <p:cNvCxnSpPr>
            <a:cxnSpLocks/>
            <a:stCxn id="76" idx="1"/>
            <a:endCxn id="76" idx="3"/>
          </p:cNvCxnSpPr>
          <p:nvPr/>
        </p:nvCxnSpPr>
        <p:spPr>
          <a:xfrm>
            <a:off x="4598770" y="4060675"/>
            <a:ext cx="386311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tangle 75">
            <a:extLst>
              <a:ext uri="{FF2B5EF4-FFF2-40B4-BE49-F238E27FC236}">
                <a16:creationId xmlns:a16="http://schemas.microsoft.com/office/drawing/2014/main" id="{A169888C-5E10-3E40-BC1D-A5D0DB850712}"/>
              </a:ext>
            </a:extLst>
          </p:cNvPr>
          <p:cNvSpPr/>
          <p:nvPr/>
        </p:nvSpPr>
        <p:spPr>
          <a:xfrm>
            <a:off x="4598770" y="2129120"/>
            <a:ext cx="3863111" cy="386311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CB39BACF-E4D1-6641-8B8C-0274EDEFA113}"/>
              </a:ext>
            </a:extLst>
          </p:cNvPr>
          <p:cNvSpPr/>
          <p:nvPr/>
        </p:nvSpPr>
        <p:spPr>
          <a:xfrm>
            <a:off x="8380337" y="2200470"/>
            <a:ext cx="132508" cy="18551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grpSp>
        <p:nvGrpSpPr>
          <p:cNvPr id="1034" name="Group 1033">
            <a:extLst>
              <a:ext uri="{FF2B5EF4-FFF2-40B4-BE49-F238E27FC236}">
                <a16:creationId xmlns:a16="http://schemas.microsoft.com/office/drawing/2014/main" id="{B4BFA757-E5EA-9A42-8A16-AA2091E708C8}"/>
              </a:ext>
            </a:extLst>
          </p:cNvPr>
          <p:cNvGrpSpPr/>
          <p:nvPr/>
        </p:nvGrpSpPr>
        <p:grpSpPr>
          <a:xfrm>
            <a:off x="4333785" y="5772213"/>
            <a:ext cx="4395351" cy="404576"/>
            <a:chOff x="4333785" y="5772213"/>
            <a:chExt cx="4395351" cy="404576"/>
          </a:xfrm>
        </p:grpSpPr>
        <p:grpSp>
          <p:nvGrpSpPr>
            <p:cNvPr id="184" name="Group 183">
              <a:extLst>
                <a:ext uri="{FF2B5EF4-FFF2-40B4-BE49-F238E27FC236}">
                  <a16:creationId xmlns:a16="http://schemas.microsoft.com/office/drawing/2014/main" id="{600795BD-C1B6-1748-B28A-001A8505BE86}"/>
                </a:ext>
              </a:extLst>
            </p:cNvPr>
            <p:cNvGrpSpPr/>
            <p:nvPr/>
          </p:nvGrpSpPr>
          <p:grpSpPr>
            <a:xfrm>
              <a:off x="4333785" y="5772213"/>
              <a:ext cx="531821" cy="369069"/>
              <a:chOff x="1348328" y="2475647"/>
              <a:chExt cx="603916" cy="419100"/>
            </a:xfrm>
          </p:grpSpPr>
          <p:grpSp>
            <p:nvGrpSpPr>
              <p:cNvPr id="205" name="Group 204">
                <a:extLst>
                  <a:ext uri="{FF2B5EF4-FFF2-40B4-BE49-F238E27FC236}">
                    <a16:creationId xmlns:a16="http://schemas.microsoft.com/office/drawing/2014/main" id="{CE81AFB3-2346-434C-A463-93F9C295562A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209" name="Oval 5">
                  <a:extLst>
                    <a:ext uri="{FF2B5EF4-FFF2-40B4-BE49-F238E27FC236}">
                      <a16:creationId xmlns:a16="http://schemas.microsoft.com/office/drawing/2014/main" id="{7918ED2E-E380-6C4E-86AA-0BF9D761441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10" name="Line 6">
                  <a:extLst>
                    <a:ext uri="{FF2B5EF4-FFF2-40B4-BE49-F238E27FC236}">
                      <a16:creationId xmlns:a16="http://schemas.microsoft.com/office/drawing/2014/main" id="{45F96407-8127-654C-9C52-5B626907562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11" name="Line 7">
                  <a:extLst>
                    <a:ext uri="{FF2B5EF4-FFF2-40B4-BE49-F238E27FC236}">
                      <a16:creationId xmlns:a16="http://schemas.microsoft.com/office/drawing/2014/main" id="{F1C01DA2-272A-CD4F-87F1-779C30F3555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12" name="Rectangle 8">
                  <a:extLst>
                    <a:ext uri="{FF2B5EF4-FFF2-40B4-BE49-F238E27FC236}">
                      <a16:creationId xmlns:a16="http://schemas.microsoft.com/office/drawing/2014/main" id="{7969C970-9697-A847-B375-82D629934D5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13" name="Oval 9">
                  <a:extLst>
                    <a:ext uri="{FF2B5EF4-FFF2-40B4-BE49-F238E27FC236}">
                      <a16:creationId xmlns:a16="http://schemas.microsoft.com/office/drawing/2014/main" id="{F8D02D26-0EA1-FD40-AD1F-E4E8635F47C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06" name="Group 44">
                <a:extLst>
                  <a:ext uri="{FF2B5EF4-FFF2-40B4-BE49-F238E27FC236}">
                    <a16:creationId xmlns:a16="http://schemas.microsoft.com/office/drawing/2014/main" id="{02C0B744-445A-A04E-812A-2D60476C152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475647"/>
                <a:ext cx="355165" cy="419100"/>
                <a:chOff x="2944" y="2405"/>
                <a:chExt cx="227" cy="264"/>
              </a:xfrm>
            </p:grpSpPr>
            <p:sp>
              <p:nvSpPr>
                <p:cNvPr id="207" name="Rectangle 45">
                  <a:extLst>
                    <a:ext uri="{FF2B5EF4-FFF2-40B4-BE49-F238E27FC236}">
                      <a16:creationId xmlns:a16="http://schemas.microsoft.com/office/drawing/2014/main" id="{83E6E4B2-940F-B749-91D8-19B033341D5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08" name="Text Box 46">
                  <a:extLst>
                    <a:ext uri="{FF2B5EF4-FFF2-40B4-BE49-F238E27FC236}">
                      <a16:creationId xmlns:a16="http://schemas.microsoft.com/office/drawing/2014/main" id="{16D546E0-A23E-174D-8F0D-BFB691AF1D6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0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g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185" name="Group 184">
              <a:extLst>
                <a:ext uri="{FF2B5EF4-FFF2-40B4-BE49-F238E27FC236}">
                  <a16:creationId xmlns:a16="http://schemas.microsoft.com/office/drawing/2014/main" id="{34A0F8A7-FCD0-9A45-80B9-24CC78B561FE}"/>
                </a:ext>
              </a:extLst>
            </p:cNvPr>
            <p:cNvGrpSpPr/>
            <p:nvPr/>
          </p:nvGrpSpPr>
          <p:grpSpPr>
            <a:xfrm>
              <a:off x="6263949" y="5807720"/>
              <a:ext cx="531821" cy="369069"/>
              <a:chOff x="1348328" y="2507397"/>
              <a:chExt cx="603916" cy="419100"/>
            </a:xfrm>
          </p:grpSpPr>
          <p:grpSp>
            <p:nvGrpSpPr>
              <p:cNvPr id="196" name="Group 195">
                <a:extLst>
                  <a:ext uri="{FF2B5EF4-FFF2-40B4-BE49-F238E27FC236}">
                    <a16:creationId xmlns:a16="http://schemas.microsoft.com/office/drawing/2014/main" id="{18AECA76-7F06-F84A-928B-C13839D9F43F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200" name="Oval 5">
                  <a:extLst>
                    <a:ext uri="{FF2B5EF4-FFF2-40B4-BE49-F238E27FC236}">
                      <a16:creationId xmlns:a16="http://schemas.microsoft.com/office/drawing/2014/main" id="{04917013-CC10-D043-8A71-34F24813049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01" name="Line 6">
                  <a:extLst>
                    <a:ext uri="{FF2B5EF4-FFF2-40B4-BE49-F238E27FC236}">
                      <a16:creationId xmlns:a16="http://schemas.microsoft.com/office/drawing/2014/main" id="{7E7DEF49-D295-8547-9FE7-8CBB42CEB81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02" name="Line 7">
                  <a:extLst>
                    <a:ext uri="{FF2B5EF4-FFF2-40B4-BE49-F238E27FC236}">
                      <a16:creationId xmlns:a16="http://schemas.microsoft.com/office/drawing/2014/main" id="{5633B25D-6786-5A4A-A44E-E4A1EE3575B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03" name="Rectangle 8">
                  <a:extLst>
                    <a:ext uri="{FF2B5EF4-FFF2-40B4-BE49-F238E27FC236}">
                      <a16:creationId xmlns:a16="http://schemas.microsoft.com/office/drawing/2014/main" id="{968E012E-E513-8340-9324-11A79B223E2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04" name="Oval 9">
                  <a:extLst>
                    <a:ext uri="{FF2B5EF4-FFF2-40B4-BE49-F238E27FC236}">
                      <a16:creationId xmlns:a16="http://schemas.microsoft.com/office/drawing/2014/main" id="{7AFB2A7E-90B7-454F-BABB-E2A39AC7C95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197" name="Group 44">
                <a:extLst>
                  <a:ext uri="{FF2B5EF4-FFF2-40B4-BE49-F238E27FC236}">
                    <a16:creationId xmlns:a16="http://schemas.microsoft.com/office/drawing/2014/main" id="{5567606D-D82D-2A4D-A3C8-A7D0703B3CC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507397"/>
                <a:ext cx="355165" cy="419100"/>
                <a:chOff x="2944" y="2425"/>
                <a:chExt cx="227" cy="264"/>
              </a:xfrm>
            </p:grpSpPr>
            <p:sp>
              <p:nvSpPr>
                <p:cNvPr id="198" name="Rectangle 45">
                  <a:extLst>
                    <a:ext uri="{FF2B5EF4-FFF2-40B4-BE49-F238E27FC236}">
                      <a16:creationId xmlns:a16="http://schemas.microsoft.com/office/drawing/2014/main" id="{39206D20-AD6D-3242-8865-2C6680CB410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9" name="Text Box 46">
                  <a:extLst>
                    <a:ext uri="{FF2B5EF4-FFF2-40B4-BE49-F238E27FC236}">
                      <a16:creationId xmlns:a16="http://schemas.microsoft.com/office/drawing/2014/main" id="{E3BB3556-A335-984F-978A-FECE515B670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2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h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186" name="Group 185">
              <a:extLst>
                <a:ext uri="{FF2B5EF4-FFF2-40B4-BE49-F238E27FC236}">
                  <a16:creationId xmlns:a16="http://schemas.microsoft.com/office/drawing/2014/main" id="{3B620D34-7BA8-EF49-AC1C-93F5BBC84AEC}"/>
                </a:ext>
              </a:extLst>
            </p:cNvPr>
            <p:cNvGrpSpPr/>
            <p:nvPr/>
          </p:nvGrpSpPr>
          <p:grpSpPr>
            <a:xfrm>
              <a:off x="8197315" y="5805271"/>
              <a:ext cx="531821" cy="369069"/>
              <a:chOff x="1348328" y="2507397"/>
              <a:chExt cx="603916" cy="419100"/>
            </a:xfrm>
          </p:grpSpPr>
          <p:grpSp>
            <p:nvGrpSpPr>
              <p:cNvPr id="187" name="Group 186">
                <a:extLst>
                  <a:ext uri="{FF2B5EF4-FFF2-40B4-BE49-F238E27FC236}">
                    <a16:creationId xmlns:a16="http://schemas.microsoft.com/office/drawing/2014/main" id="{A6C2F80D-43A1-5746-B518-C0C4F1A20ACD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191" name="Oval 5">
                  <a:extLst>
                    <a:ext uri="{FF2B5EF4-FFF2-40B4-BE49-F238E27FC236}">
                      <a16:creationId xmlns:a16="http://schemas.microsoft.com/office/drawing/2014/main" id="{442E1AFF-BC2C-C849-85D1-13E42B701CE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2" name="Line 6">
                  <a:extLst>
                    <a:ext uri="{FF2B5EF4-FFF2-40B4-BE49-F238E27FC236}">
                      <a16:creationId xmlns:a16="http://schemas.microsoft.com/office/drawing/2014/main" id="{C2994154-DB6D-E247-8511-C6FE8D9665F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3" name="Line 7">
                  <a:extLst>
                    <a:ext uri="{FF2B5EF4-FFF2-40B4-BE49-F238E27FC236}">
                      <a16:creationId xmlns:a16="http://schemas.microsoft.com/office/drawing/2014/main" id="{C730A3ED-5222-5348-831E-092DE7D6CEE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4" name="Rectangle 8">
                  <a:extLst>
                    <a:ext uri="{FF2B5EF4-FFF2-40B4-BE49-F238E27FC236}">
                      <a16:creationId xmlns:a16="http://schemas.microsoft.com/office/drawing/2014/main" id="{BED424F7-1928-5F41-831D-417161F220B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5" name="Oval 9">
                  <a:extLst>
                    <a:ext uri="{FF2B5EF4-FFF2-40B4-BE49-F238E27FC236}">
                      <a16:creationId xmlns:a16="http://schemas.microsoft.com/office/drawing/2014/main" id="{76DDF5F9-ACB7-E642-ACEA-223EE2F5F41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188" name="Group 44">
                <a:extLst>
                  <a:ext uri="{FF2B5EF4-FFF2-40B4-BE49-F238E27FC236}">
                    <a16:creationId xmlns:a16="http://schemas.microsoft.com/office/drawing/2014/main" id="{495DC56F-8C0E-6549-849D-6D43F4F8BC0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500196" y="2507397"/>
                <a:ext cx="267548" cy="419100"/>
                <a:chOff x="2972" y="2425"/>
                <a:chExt cx="171" cy="264"/>
              </a:xfrm>
            </p:grpSpPr>
            <p:sp>
              <p:nvSpPr>
                <p:cNvPr id="189" name="Rectangle 45">
                  <a:extLst>
                    <a:ext uri="{FF2B5EF4-FFF2-40B4-BE49-F238E27FC236}">
                      <a16:creationId xmlns:a16="http://schemas.microsoft.com/office/drawing/2014/main" id="{892DBBAB-E011-FD4A-BA7E-105CEF9075A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0" name="Text Box 46">
                  <a:extLst>
                    <a:ext uri="{FF2B5EF4-FFF2-40B4-BE49-F238E27FC236}">
                      <a16:creationId xmlns:a16="http://schemas.microsoft.com/office/drawing/2014/main" id="{173A4036-1DC3-BD4D-9E66-D9BC48C58BA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72" y="2425"/>
                  <a:ext cx="171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i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</p:grpSp>
      <p:sp>
        <p:nvSpPr>
          <p:cNvPr id="215" name="TextBox 214">
            <a:extLst>
              <a:ext uri="{FF2B5EF4-FFF2-40B4-BE49-F238E27FC236}">
                <a16:creationId xmlns:a16="http://schemas.microsoft.com/office/drawing/2014/main" id="{74A89238-377F-A840-BB03-52D53CBBC3F3}"/>
              </a:ext>
            </a:extLst>
          </p:cNvPr>
          <p:cNvSpPr txBox="1"/>
          <p:nvPr/>
        </p:nvSpPr>
        <p:spPr>
          <a:xfrm>
            <a:off x="4305782" y="2870522"/>
            <a:ext cx="301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3D3F7215-9DE8-0542-8CCA-A9CEDC8717E2}"/>
              </a:ext>
            </a:extLst>
          </p:cNvPr>
          <p:cNvSpPr txBox="1"/>
          <p:nvPr/>
        </p:nvSpPr>
        <p:spPr>
          <a:xfrm>
            <a:off x="6217534" y="2860877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FC342D48-14A2-BA4E-A191-060C4177F678}"/>
              </a:ext>
            </a:extLst>
          </p:cNvPr>
          <p:cNvSpPr txBox="1"/>
          <p:nvPr/>
        </p:nvSpPr>
        <p:spPr>
          <a:xfrm>
            <a:off x="4296138" y="4886446"/>
            <a:ext cx="301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C9336A94-9BC9-8F41-95A7-69E18360DF3D}"/>
              </a:ext>
            </a:extLst>
          </p:cNvPr>
          <p:cNvSpPr txBox="1"/>
          <p:nvPr/>
        </p:nvSpPr>
        <p:spPr>
          <a:xfrm>
            <a:off x="6231040" y="4888376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E11EFAA3-3025-6E40-9F7B-8AEC8E44C52D}"/>
              </a:ext>
            </a:extLst>
          </p:cNvPr>
          <p:cNvSpPr txBox="1"/>
          <p:nvPr/>
        </p:nvSpPr>
        <p:spPr>
          <a:xfrm>
            <a:off x="8154365" y="4890306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21" name="TextBox 220">
            <a:extLst>
              <a:ext uri="{FF2B5EF4-FFF2-40B4-BE49-F238E27FC236}">
                <a16:creationId xmlns:a16="http://schemas.microsoft.com/office/drawing/2014/main" id="{EECDCBF1-5ACC-CF43-B981-907337945BA2}"/>
              </a:ext>
            </a:extLst>
          </p:cNvPr>
          <p:cNvSpPr txBox="1"/>
          <p:nvPr/>
        </p:nvSpPr>
        <p:spPr>
          <a:xfrm>
            <a:off x="5442030" y="4029920"/>
            <a:ext cx="301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22" name="TextBox 221">
            <a:extLst>
              <a:ext uri="{FF2B5EF4-FFF2-40B4-BE49-F238E27FC236}">
                <a16:creationId xmlns:a16="http://schemas.microsoft.com/office/drawing/2014/main" id="{2DD32315-0DAF-354B-ADE2-76F406D6A871}"/>
              </a:ext>
            </a:extLst>
          </p:cNvPr>
          <p:cNvSpPr txBox="1"/>
          <p:nvPr/>
        </p:nvSpPr>
        <p:spPr>
          <a:xfrm>
            <a:off x="7353782" y="4020275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23" name="TextBox 222">
            <a:extLst>
              <a:ext uri="{FF2B5EF4-FFF2-40B4-BE49-F238E27FC236}">
                <a16:creationId xmlns:a16="http://schemas.microsoft.com/office/drawing/2014/main" id="{25B3E8DA-82E1-B746-9524-A8B47546C7B7}"/>
              </a:ext>
            </a:extLst>
          </p:cNvPr>
          <p:cNvSpPr txBox="1"/>
          <p:nvPr/>
        </p:nvSpPr>
        <p:spPr>
          <a:xfrm>
            <a:off x="5443958" y="5953247"/>
            <a:ext cx="301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24" name="TextBox 223">
            <a:extLst>
              <a:ext uri="{FF2B5EF4-FFF2-40B4-BE49-F238E27FC236}">
                <a16:creationId xmlns:a16="http://schemas.microsoft.com/office/drawing/2014/main" id="{51516E14-40A2-B34F-B880-05B80B68D6FC}"/>
              </a:ext>
            </a:extLst>
          </p:cNvPr>
          <p:cNvSpPr txBox="1"/>
          <p:nvPr/>
        </p:nvSpPr>
        <p:spPr>
          <a:xfrm>
            <a:off x="7355710" y="5943602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25" name="TextBox 224">
            <a:extLst>
              <a:ext uri="{FF2B5EF4-FFF2-40B4-BE49-F238E27FC236}">
                <a16:creationId xmlns:a16="http://schemas.microsoft.com/office/drawing/2014/main" id="{9174059A-E895-E740-9A26-AA7943E4A64F}"/>
              </a:ext>
            </a:extLst>
          </p:cNvPr>
          <p:cNvSpPr txBox="1"/>
          <p:nvPr/>
        </p:nvSpPr>
        <p:spPr>
          <a:xfrm>
            <a:off x="5445886" y="2123956"/>
            <a:ext cx="301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8</a:t>
            </a:r>
          </a:p>
        </p:txBody>
      </p:sp>
      <p:sp>
        <p:nvSpPr>
          <p:cNvPr id="226" name="TextBox 225">
            <a:extLst>
              <a:ext uri="{FF2B5EF4-FFF2-40B4-BE49-F238E27FC236}">
                <a16:creationId xmlns:a16="http://schemas.microsoft.com/office/drawing/2014/main" id="{F7510488-7C59-7449-A4EE-C5A32BFCB3A5}"/>
              </a:ext>
            </a:extLst>
          </p:cNvPr>
          <p:cNvSpPr txBox="1"/>
          <p:nvPr/>
        </p:nvSpPr>
        <p:spPr>
          <a:xfrm>
            <a:off x="7357638" y="2114311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1032" name="Right Arrow 1031">
            <a:extLst>
              <a:ext uri="{FF2B5EF4-FFF2-40B4-BE49-F238E27FC236}">
                <a16:creationId xmlns:a16="http://schemas.microsoft.com/office/drawing/2014/main" id="{48701230-5EB3-4E4B-BEE9-CAD81136ECFC}"/>
              </a:ext>
            </a:extLst>
          </p:cNvPr>
          <p:cNvSpPr/>
          <p:nvPr/>
        </p:nvSpPr>
        <p:spPr>
          <a:xfrm rot="16200000" flipV="1">
            <a:off x="4399933" y="2561304"/>
            <a:ext cx="639100" cy="157317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7" name="Right Arrow 266">
            <a:extLst>
              <a:ext uri="{FF2B5EF4-FFF2-40B4-BE49-F238E27FC236}">
                <a16:creationId xmlns:a16="http://schemas.microsoft.com/office/drawing/2014/main" id="{39C7E016-9840-8340-9D5C-7C9BC5953296}"/>
              </a:ext>
            </a:extLst>
          </p:cNvPr>
          <p:cNvSpPr/>
          <p:nvPr/>
        </p:nvSpPr>
        <p:spPr>
          <a:xfrm rot="5400000" flipV="1">
            <a:off x="4395017" y="3470788"/>
            <a:ext cx="639100" cy="157317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8" name="Right Arrow 267">
            <a:extLst>
              <a:ext uri="{FF2B5EF4-FFF2-40B4-BE49-F238E27FC236}">
                <a16:creationId xmlns:a16="http://schemas.microsoft.com/office/drawing/2014/main" id="{0E4D6E8C-7EAB-9E44-AEFC-4FA875BCA32C}"/>
              </a:ext>
            </a:extLst>
          </p:cNvPr>
          <p:cNvSpPr/>
          <p:nvPr/>
        </p:nvSpPr>
        <p:spPr>
          <a:xfrm rot="16200000" flipV="1">
            <a:off x="6302474" y="2546557"/>
            <a:ext cx="639100" cy="157317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9" name="Right Arrow 268">
            <a:extLst>
              <a:ext uri="{FF2B5EF4-FFF2-40B4-BE49-F238E27FC236}">
                <a16:creationId xmlns:a16="http://schemas.microsoft.com/office/drawing/2014/main" id="{F17D421F-D0A1-B94A-8B49-27953D5C8366}"/>
              </a:ext>
            </a:extLst>
          </p:cNvPr>
          <p:cNvSpPr/>
          <p:nvPr/>
        </p:nvSpPr>
        <p:spPr>
          <a:xfrm rot="5400000" flipV="1">
            <a:off x="6297558" y="3456041"/>
            <a:ext cx="639100" cy="157317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0" name="Right Arrow 269">
            <a:extLst>
              <a:ext uri="{FF2B5EF4-FFF2-40B4-BE49-F238E27FC236}">
                <a16:creationId xmlns:a16="http://schemas.microsoft.com/office/drawing/2014/main" id="{C0BFDAF2-0356-354B-8B44-188593FB5A37}"/>
              </a:ext>
            </a:extLst>
          </p:cNvPr>
          <p:cNvSpPr/>
          <p:nvPr/>
        </p:nvSpPr>
        <p:spPr>
          <a:xfrm rot="16200000" flipV="1">
            <a:off x="4370435" y="4458934"/>
            <a:ext cx="639100" cy="157317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1" name="Right Arrow 270">
            <a:extLst>
              <a:ext uri="{FF2B5EF4-FFF2-40B4-BE49-F238E27FC236}">
                <a16:creationId xmlns:a16="http://schemas.microsoft.com/office/drawing/2014/main" id="{112F6083-F42A-6740-A147-C25BA92606DD}"/>
              </a:ext>
            </a:extLst>
          </p:cNvPr>
          <p:cNvSpPr/>
          <p:nvPr/>
        </p:nvSpPr>
        <p:spPr>
          <a:xfrm rot="5400000" flipV="1">
            <a:off x="4365519" y="5368418"/>
            <a:ext cx="639100" cy="157317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2" name="Right Arrow 271">
            <a:extLst>
              <a:ext uri="{FF2B5EF4-FFF2-40B4-BE49-F238E27FC236}">
                <a16:creationId xmlns:a16="http://schemas.microsoft.com/office/drawing/2014/main" id="{D340F2D5-4C4A-D441-99F4-FD489A89E6ED}"/>
              </a:ext>
            </a:extLst>
          </p:cNvPr>
          <p:cNvSpPr/>
          <p:nvPr/>
        </p:nvSpPr>
        <p:spPr>
          <a:xfrm rot="16200000" flipV="1">
            <a:off x="6312308" y="4454022"/>
            <a:ext cx="639100" cy="157317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3" name="Right Arrow 272">
            <a:extLst>
              <a:ext uri="{FF2B5EF4-FFF2-40B4-BE49-F238E27FC236}">
                <a16:creationId xmlns:a16="http://schemas.microsoft.com/office/drawing/2014/main" id="{487BF544-1248-5D4C-B9E4-2B3ACA80EA1C}"/>
              </a:ext>
            </a:extLst>
          </p:cNvPr>
          <p:cNvSpPr/>
          <p:nvPr/>
        </p:nvSpPr>
        <p:spPr>
          <a:xfrm rot="5400000" flipV="1">
            <a:off x="6307392" y="5363506"/>
            <a:ext cx="639100" cy="157317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4" name="Right Arrow 273">
            <a:extLst>
              <a:ext uri="{FF2B5EF4-FFF2-40B4-BE49-F238E27FC236}">
                <a16:creationId xmlns:a16="http://schemas.microsoft.com/office/drawing/2014/main" id="{0DF6A182-C1F7-C14D-900B-3242DA6B4D96}"/>
              </a:ext>
            </a:extLst>
          </p:cNvPr>
          <p:cNvSpPr/>
          <p:nvPr/>
        </p:nvSpPr>
        <p:spPr>
          <a:xfrm rot="16200000" flipV="1">
            <a:off x="8254181" y="4449110"/>
            <a:ext cx="639100" cy="157317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5" name="Right Arrow 274">
            <a:extLst>
              <a:ext uri="{FF2B5EF4-FFF2-40B4-BE49-F238E27FC236}">
                <a16:creationId xmlns:a16="http://schemas.microsoft.com/office/drawing/2014/main" id="{EEAD3E84-70CC-2A46-87CC-F69A6D50ED35}"/>
              </a:ext>
            </a:extLst>
          </p:cNvPr>
          <p:cNvSpPr/>
          <p:nvPr/>
        </p:nvSpPr>
        <p:spPr>
          <a:xfrm rot="5400000" flipV="1">
            <a:off x="8249265" y="5358594"/>
            <a:ext cx="639100" cy="157317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9" name="Right Arrow 278">
            <a:extLst>
              <a:ext uri="{FF2B5EF4-FFF2-40B4-BE49-F238E27FC236}">
                <a16:creationId xmlns:a16="http://schemas.microsoft.com/office/drawing/2014/main" id="{A7B19411-E5F9-AC49-9C67-23093CF98D95}"/>
              </a:ext>
            </a:extLst>
          </p:cNvPr>
          <p:cNvSpPr/>
          <p:nvPr/>
        </p:nvSpPr>
        <p:spPr>
          <a:xfrm rot="10800000" flipH="1">
            <a:off x="7582395" y="5829665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0" name="Right Arrow 279">
            <a:extLst>
              <a:ext uri="{FF2B5EF4-FFF2-40B4-BE49-F238E27FC236}">
                <a16:creationId xmlns:a16="http://schemas.microsoft.com/office/drawing/2014/main" id="{19CD2293-67D5-3048-9FAC-78E0AEE8C310}"/>
              </a:ext>
            </a:extLst>
          </p:cNvPr>
          <p:cNvSpPr/>
          <p:nvPr/>
        </p:nvSpPr>
        <p:spPr>
          <a:xfrm flipH="1">
            <a:off x="6819704" y="5834582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3" name="Group 282">
            <a:extLst>
              <a:ext uri="{FF2B5EF4-FFF2-40B4-BE49-F238E27FC236}">
                <a16:creationId xmlns:a16="http://schemas.microsoft.com/office/drawing/2014/main" id="{A665C0C8-7FDD-0A42-80A3-CC602804C042}"/>
              </a:ext>
            </a:extLst>
          </p:cNvPr>
          <p:cNvGrpSpPr/>
          <p:nvPr/>
        </p:nvGrpSpPr>
        <p:grpSpPr>
          <a:xfrm>
            <a:off x="4336458" y="3833790"/>
            <a:ext cx="4395351" cy="404576"/>
            <a:chOff x="4333785" y="5772213"/>
            <a:chExt cx="4395351" cy="404576"/>
          </a:xfrm>
        </p:grpSpPr>
        <p:grpSp>
          <p:nvGrpSpPr>
            <p:cNvPr id="284" name="Group 283">
              <a:extLst>
                <a:ext uri="{FF2B5EF4-FFF2-40B4-BE49-F238E27FC236}">
                  <a16:creationId xmlns:a16="http://schemas.microsoft.com/office/drawing/2014/main" id="{4C02DC92-2A83-AC4D-B9F0-2BCDE917BDBC}"/>
                </a:ext>
              </a:extLst>
            </p:cNvPr>
            <p:cNvGrpSpPr/>
            <p:nvPr/>
          </p:nvGrpSpPr>
          <p:grpSpPr>
            <a:xfrm>
              <a:off x="4333785" y="5772213"/>
              <a:ext cx="531821" cy="369069"/>
              <a:chOff x="1348328" y="2475647"/>
              <a:chExt cx="603916" cy="419100"/>
            </a:xfrm>
          </p:grpSpPr>
          <p:grpSp>
            <p:nvGrpSpPr>
              <p:cNvPr id="305" name="Group 304">
                <a:extLst>
                  <a:ext uri="{FF2B5EF4-FFF2-40B4-BE49-F238E27FC236}">
                    <a16:creationId xmlns:a16="http://schemas.microsoft.com/office/drawing/2014/main" id="{F01EB862-010E-A34F-8D39-25BC2BED2A63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309" name="Oval 5">
                  <a:extLst>
                    <a:ext uri="{FF2B5EF4-FFF2-40B4-BE49-F238E27FC236}">
                      <a16:creationId xmlns:a16="http://schemas.microsoft.com/office/drawing/2014/main" id="{C2A61603-05BC-1E4D-99AA-0AB1CC49473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10" name="Line 6">
                  <a:extLst>
                    <a:ext uri="{FF2B5EF4-FFF2-40B4-BE49-F238E27FC236}">
                      <a16:creationId xmlns:a16="http://schemas.microsoft.com/office/drawing/2014/main" id="{7043DA0E-702D-CD4E-BA28-9341275851D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11" name="Line 7">
                  <a:extLst>
                    <a:ext uri="{FF2B5EF4-FFF2-40B4-BE49-F238E27FC236}">
                      <a16:creationId xmlns:a16="http://schemas.microsoft.com/office/drawing/2014/main" id="{CE93F761-782C-C640-B2B6-8CA7492B28B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12" name="Rectangle 8">
                  <a:extLst>
                    <a:ext uri="{FF2B5EF4-FFF2-40B4-BE49-F238E27FC236}">
                      <a16:creationId xmlns:a16="http://schemas.microsoft.com/office/drawing/2014/main" id="{723858D6-68CF-1C4E-A28B-A9FF5D728F2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13" name="Oval 9">
                  <a:extLst>
                    <a:ext uri="{FF2B5EF4-FFF2-40B4-BE49-F238E27FC236}">
                      <a16:creationId xmlns:a16="http://schemas.microsoft.com/office/drawing/2014/main" id="{70A7292E-FC97-924B-9010-8079BEC6219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306" name="Group 44">
                <a:extLst>
                  <a:ext uri="{FF2B5EF4-FFF2-40B4-BE49-F238E27FC236}">
                    <a16:creationId xmlns:a16="http://schemas.microsoft.com/office/drawing/2014/main" id="{DA3B2173-D171-E340-B704-06A3FE481C7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475647"/>
                <a:ext cx="355165" cy="419100"/>
                <a:chOff x="2944" y="2405"/>
                <a:chExt cx="227" cy="264"/>
              </a:xfrm>
            </p:grpSpPr>
            <p:sp>
              <p:nvSpPr>
                <p:cNvPr id="307" name="Rectangle 45">
                  <a:extLst>
                    <a:ext uri="{FF2B5EF4-FFF2-40B4-BE49-F238E27FC236}">
                      <a16:creationId xmlns:a16="http://schemas.microsoft.com/office/drawing/2014/main" id="{A7CA85B6-08AA-4840-AE2B-A3321A49B6F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08" name="Text Box 46">
                  <a:extLst>
                    <a:ext uri="{FF2B5EF4-FFF2-40B4-BE49-F238E27FC236}">
                      <a16:creationId xmlns:a16="http://schemas.microsoft.com/office/drawing/2014/main" id="{68812F5E-7A92-7B45-BBDE-2068A3A134D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0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d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285" name="Group 284">
              <a:extLst>
                <a:ext uri="{FF2B5EF4-FFF2-40B4-BE49-F238E27FC236}">
                  <a16:creationId xmlns:a16="http://schemas.microsoft.com/office/drawing/2014/main" id="{5E3B07EB-D89E-C542-85F0-D68A3698AEC4}"/>
                </a:ext>
              </a:extLst>
            </p:cNvPr>
            <p:cNvGrpSpPr/>
            <p:nvPr/>
          </p:nvGrpSpPr>
          <p:grpSpPr>
            <a:xfrm>
              <a:off x="6263949" y="5807720"/>
              <a:ext cx="531821" cy="369069"/>
              <a:chOff x="1348328" y="2507397"/>
              <a:chExt cx="603916" cy="419100"/>
            </a:xfrm>
          </p:grpSpPr>
          <p:grpSp>
            <p:nvGrpSpPr>
              <p:cNvPr id="296" name="Group 295">
                <a:extLst>
                  <a:ext uri="{FF2B5EF4-FFF2-40B4-BE49-F238E27FC236}">
                    <a16:creationId xmlns:a16="http://schemas.microsoft.com/office/drawing/2014/main" id="{CE2D511A-9878-0E42-B4E3-97548A8A67A3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300" name="Oval 5">
                  <a:extLst>
                    <a:ext uri="{FF2B5EF4-FFF2-40B4-BE49-F238E27FC236}">
                      <a16:creationId xmlns:a16="http://schemas.microsoft.com/office/drawing/2014/main" id="{C66E96DA-F1B1-9A41-8B0D-2F21B3B7ACB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01" name="Line 6">
                  <a:extLst>
                    <a:ext uri="{FF2B5EF4-FFF2-40B4-BE49-F238E27FC236}">
                      <a16:creationId xmlns:a16="http://schemas.microsoft.com/office/drawing/2014/main" id="{A2387D1F-7EF0-9443-8128-6FF284EC9AF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02" name="Line 7">
                  <a:extLst>
                    <a:ext uri="{FF2B5EF4-FFF2-40B4-BE49-F238E27FC236}">
                      <a16:creationId xmlns:a16="http://schemas.microsoft.com/office/drawing/2014/main" id="{4B183F70-EB28-A94F-BF31-54B939F6B75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03" name="Rectangle 8">
                  <a:extLst>
                    <a:ext uri="{FF2B5EF4-FFF2-40B4-BE49-F238E27FC236}">
                      <a16:creationId xmlns:a16="http://schemas.microsoft.com/office/drawing/2014/main" id="{84BE29FD-A805-D348-99C3-8D3C650618E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04" name="Oval 9">
                  <a:extLst>
                    <a:ext uri="{FF2B5EF4-FFF2-40B4-BE49-F238E27FC236}">
                      <a16:creationId xmlns:a16="http://schemas.microsoft.com/office/drawing/2014/main" id="{BF5D685A-16D6-5B40-9EEF-970D3CDCE37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97" name="Group 44">
                <a:extLst>
                  <a:ext uri="{FF2B5EF4-FFF2-40B4-BE49-F238E27FC236}">
                    <a16:creationId xmlns:a16="http://schemas.microsoft.com/office/drawing/2014/main" id="{058B095B-B9C0-F84A-B78C-FE9DCA729C7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507397"/>
                <a:ext cx="355165" cy="419100"/>
                <a:chOff x="2944" y="2425"/>
                <a:chExt cx="227" cy="264"/>
              </a:xfrm>
            </p:grpSpPr>
            <p:sp>
              <p:nvSpPr>
                <p:cNvPr id="298" name="Rectangle 45">
                  <a:extLst>
                    <a:ext uri="{FF2B5EF4-FFF2-40B4-BE49-F238E27FC236}">
                      <a16:creationId xmlns:a16="http://schemas.microsoft.com/office/drawing/2014/main" id="{7FBA9119-2A14-E84A-A39B-55E9D6AE939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9" name="Text Box 46">
                  <a:extLst>
                    <a:ext uri="{FF2B5EF4-FFF2-40B4-BE49-F238E27FC236}">
                      <a16:creationId xmlns:a16="http://schemas.microsoft.com/office/drawing/2014/main" id="{2944FA12-D5D2-E241-A9FC-D4A85A350D0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2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e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286" name="Group 285">
              <a:extLst>
                <a:ext uri="{FF2B5EF4-FFF2-40B4-BE49-F238E27FC236}">
                  <a16:creationId xmlns:a16="http://schemas.microsoft.com/office/drawing/2014/main" id="{B9D4EE61-1CC1-6D4C-822D-300C73469B48}"/>
                </a:ext>
              </a:extLst>
            </p:cNvPr>
            <p:cNvGrpSpPr/>
            <p:nvPr/>
          </p:nvGrpSpPr>
          <p:grpSpPr>
            <a:xfrm>
              <a:off x="8197315" y="5805271"/>
              <a:ext cx="531821" cy="369069"/>
              <a:chOff x="1348328" y="2507397"/>
              <a:chExt cx="603916" cy="419100"/>
            </a:xfrm>
          </p:grpSpPr>
          <p:grpSp>
            <p:nvGrpSpPr>
              <p:cNvPr id="287" name="Group 286">
                <a:extLst>
                  <a:ext uri="{FF2B5EF4-FFF2-40B4-BE49-F238E27FC236}">
                    <a16:creationId xmlns:a16="http://schemas.microsoft.com/office/drawing/2014/main" id="{75D4F492-E56A-6541-9F9D-1D85B09999F3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291" name="Oval 5">
                  <a:extLst>
                    <a:ext uri="{FF2B5EF4-FFF2-40B4-BE49-F238E27FC236}">
                      <a16:creationId xmlns:a16="http://schemas.microsoft.com/office/drawing/2014/main" id="{190A087A-A659-3E4D-B4FE-1EA13D56BE4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2" name="Line 6">
                  <a:extLst>
                    <a:ext uri="{FF2B5EF4-FFF2-40B4-BE49-F238E27FC236}">
                      <a16:creationId xmlns:a16="http://schemas.microsoft.com/office/drawing/2014/main" id="{E7E9FE4A-5449-D244-A5A8-DEB5E1D8494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3" name="Line 7">
                  <a:extLst>
                    <a:ext uri="{FF2B5EF4-FFF2-40B4-BE49-F238E27FC236}">
                      <a16:creationId xmlns:a16="http://schemas.microsoft.com/office/drawing/2014/main" id="{8C243F83-93B5-2C49-9D61-2E8E8652A48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4" name="Rectangle 8">
                  <a:extLst>
                    <a:ext uri="{FF2B5EF4-FFF2-40B4-BE49-F238E27FC236}">
                      <a16:creationId xmlns:a16="http://schemas.microsoft.com/office/drawing/2014/main" id="{B0B61A2E-99AA-324F-8224-CB0B3B44042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5" name="Oval 9">
                  <a:extLst>
                    <a:ext uri="{FF2B5EF4-FFF2-40B4-BE49-F238E27FC236}">
                      <a16:creationId xmlns:a16="http://schemas.microsoft.com/office/drawing/2014/main" id="{2F485C77-8179-0B4E-B93A-E5C91296B44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88" name="Group 44">
                <a:extLst>
                  <a:ext uri="{FF2B5EF4-FFF2-40B4-BE49-F238E27FC236}">
                    <a16:creationId xmlns:a16="http://schemas.microsoft.com/office/drawing/2014/main" id="{0826EA6F-730D-8C47-8DDA-2C65DD6716B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92372" y="2507397"/>
                <a:ext cx="283194" cy="419100"/>
                <a:chOff x="2967" y="2425"/>
                <a:chExt cx="181" cy="264"/>
              </a:xfrm>
            </p:grpSpPr>
            <p:sp>
              <p:nvSpPr>
                <p:cNvPr id="289" name="Rectangle 45">
                  <a:extLst>
                    <a:ext uri="{FF2B5EF4-FFF2-40B4-BE49-F238E27FC236}">
                      <a16:creationId xmlns:a16="http://schemas.microsoft.com/office/drawing/2014/main" id="{C3E85E15-4F40-FF40-89C4-0E851470FA4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0" name="Text Box 46">
                  <a:extLst>
                    <a:ext uri="{FF2B5EF4-FFF2-40B4-BE49-F238E27FC236}">
                      <a16:creationId xmlns:a16="http://schemas.microsoft.com/office/drawing/2014/main" id="{1905E332-CD71-E748-AE06-2A274A0D7B1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67" y="2425"/>
                  <a:ext cx="181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f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</p:grpSp>
      <p:grpSp>
        <p:nvGrpSpPr>
          <p:cNvPr id="314" name="Group 313">
            <a:extLst>
              <a:ext uri="{FF2B5EF4-FFF2-40B4-BE49-F238E27FC236}">
                <a16:creationId xmlns:a16="http://schemas.microsoft.com/office/drawing/2014/main" id="{917871C2-1731-FE43-944D-6364CCE85DA9}"/>
              </a:ext>
            </a:extLst>
          </p:cNvPr>
          <p:cNvGrpSpPr/>
          <p:nvPr/>
        </p:nvGrpSpPr>
        <p:grpSpPr>
          <a:xfrm>
            <a:off x="4333785" y="1906063"/>
            <a:ext cx="4395351" cy="404576"/>
            <a:chOff x="4333785" y="5772213"/>
            <a:chExt cx="4395351" cy="404576"/>
          </a:xfrm>
        </p:grpSpPr>
        <p:grpSp>
          <p:nvGrpSpPr>
            <p:cNvPr id="315" name="Group 314">
              <a:extLst>
                <a:ext uri="{FF2B5EF4-FFF2-40B4-BE49-F238E27FC236}">
                  <a16:creationId xmlns:a16="http://schemas.microsoft.com/office/drawing/2014/main" id="{68E7B419-D4D3-3A4B-86E1-D40C76B2BB2C}"/>
                </a:ext>
              </a:extLst>
            </p:cNvPr>
            <p:cNvGrpSpPr/>
            <p:nvPr/>
          </p:nvGrpSpPr>
          <p:grpSpPr>
            <a:xfrm>
              <a:off x="4333785" y="5772213"/>
              <a:ext cx="531821" cy="369069"/>
              <a:chOff x="1348328" y="2475647"/>
              <a:chExt cx="603916" cy="419100"/>
            </a:xfrm>
          </p:grpSpPr>
          <p:grpSp>
            <p:nvGrpSpPr>
              <p:cNvPr id="336" name="Group 335">
                <a:extLst>
                  <a:ext uri="{FF2B5EF4-FFF2-40B4-BE49-F238E27FC236}">
                    <a16:creationId xmlns:a16="http://schemas.microsoft.com/office/drawing/2014/main" id="{93705575-DDBD-3D44-B843-C77E28CEAAD2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340" name="Oval 5">
                  <a:extLst>
                    <a:ext uri="{FF2B5EF4-FFF2-40B4-BE49-F238E27FC236}">
                      <a16:creationId xmlns:a16="http://schemas.microsoft.com/office/drawing/2014/main" id="{AF888CEF-6837-CD45-809F-91550C92C80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41" name="Line 6">
                  <a:extLst>
                    <a:ext uri="{FF2B5EF4-FFF2-40B4-BE49-F238E27FC236}">
                      <a16:creationId xmlns:a16="http://schemas.microsoft.com/office/drawing/2014/main" id="{4535759C-A65E-D84B-9508-03E1DC0B824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42" name="Line 7">
                  <a:extLst>
                    <a:ext uri="{FF2B5EF4-FFF2-40B4-BE49-F238E27FC236}">
                      <a16:creationId xmlns:a16="http://schemas.microsoft.com/office/drawing/2014/main" id="{FFA7BAB7-E53C-EC41-ACE7-66FCD86296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43" name="Rectangle 8">
                  <a:extLst>
                    <a:ext uri="{FF2B5EF4-FFF2-40B4-BE49-F238E27FC236}">
                      <a16:creationId xmlns:a16="http://schemas.microsoft.com/office/drawing/2014/main" id="{69E05203-3EC0-6447-8988-D4F7C2150FA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44" name="Oval 9">
                  <a:extLst>
                    <a:ext uri="{FF2B5EF4-FFF2-40B4-BE49-F238E27FC236}">
                      <a16:creationId xmlns:a16="http://schemas.microsoft.com/office/drawing/2014/main" id="{D9043B05-A159-7D41-90D4-718D621EA02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337" name="Group 44">
                <a:extLst>
                  <a:ext uri="{FF2B5EF4-FFF2-40B4-BE49-F238E27FC236}">
                    <a16:creationId xmlns:a16="http://schemas.microsoft.com/office/drawing/2014/main" id="{230264F8-C92F-C344-8341-A92C3D105F2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475647"/>
                <a:ext cx="355165" cy="419100"/>
                <a:chOff x="2944" y="2405"/>
                <a:chExt cx="227" cy="264"/>
              </a:xfrm>
            </p:grpSpPr>
            <p:sp>
              <p:nvSpPr>
                <p:cNvPr id="338" name="Rectangle 45">
                  <a:extLst>
                    <a:ext uri="{FF2B5EF4-FFF2-40B4-BE49-F238E27FC236}">
                      <a16:creationId xmlns:a16="http://schemas.microsoft.com/office/drawing/2014/main" id="{F2B81453-DE5E-984D-B97A-6884B0BDD35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9" name="Text Box 46">
                  <a:extLst>
                    <a:ext uri="{FF2B5EF4-FFF2-40B4-BE49-F238E27FC236}">
                      <a16:creationId xmlns:a16="http://schemas.microsoft.com/office/drawing/2014/main" id="{35E945F9-D699-744B-ACB7-587B2AA668D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0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a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316" name="Group 315">
              <a:extLst>
                <a:ext uri="{FF2B5EF4-FFF2-40B4-BE49-F238E27FC236}">
                  <a16:creationId xmlns:a16="http://schemas.microsoft.com/office/drawing/2014/main" id="{1CE7BA36-0E22-4F41-B503-121F0E8FF751}"/>
                </a:ext>
              </a:extLst>
            </p:cNvPr>
            <p:cNvGrpSpPr/>
            <p:nvPr/>
          </p:nvGrpSpPr>
          <p:grpSpPr>
            <a:xfrm>
              <a:off x="6263949" y="5807720"/>
              <a:ext cx="531821" cy="369069"/>
              <a:chOff x="1348328" y="2507397"/>
              <a:chExt cx="603916" cy="419100"/>
            </a:xfrm>
          </p:grpSpPr>
          <p:grpSp>
            <p:nvGrpSpPr>
              <p:cNvPr id="327" name="Group 326">
                <a:extLst>
                  <a:ext uri="{FF2B5EF4-FFF2-40B4-BE49-F238E27FC236}">
                    <a16:creationId xmlns:a16="http://schemas.microsoft.com/office/drawing/2014/main" id="{ABA31A37-F3CD-1746-9C86-0557D36C5404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331" name="Oval 5">
                  <a:extLst>
                    <a:ext uri="{FF2B5EF4-FFF2-40B4-BE49-F238E27FC236}">
                      <a16:creationId xmlns:a16="http://schemas.microsoft.com/office/drawing/2014/main" id="{39C9919B-E459-6946-BAB3-A266303D27E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2" name="Line 6">
                  <a:extLst>
                    <a:ext uri="{FF2B5EF4-FFF2-40B4-BE49-F238E27FC236}">
                      <a16:creationId xmlns:a16="http://schemas.microsoft.com/office/drawing/2014/main" id="{61A62C09-3017-A541-9429-460C1A7F6B5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3" name="Line 7">
                  <a:extLst>
                    <a:ext uri="{FF2B5EF4-FFF2-40B4-BE49-F238E27FC236}">
                      <a16:creationId xmlns:a16="http://schemas.microsoft.com/office/drawing/2014/main" id="{86063EB7-D2C3-3447-B2FD-57FC1E74D3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4" name="Rectangle 8">
                  <a:extLst>
                    <a:ext uri="{FF2B5EF4-FFF2-40B4-BE49-F238E27FC236}">
                      <a16:creationId xmlns:a16="http://schemas.microsoft.com/office/drawing/2014/main" id="{BD5BCC42-3550-DF4A-BB55-F643AEBFD9A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5" name="Oval 9">
                  <a:extLst>
                    <a:ext uri="{FF2B5EF4-FFF2-40B4-BE49-F238E27FC236}">
                      <a16:creationId xmlns:a16="http://schemas.microsoft.com/office/drawing/2014/main" id="{74611398-E647-494F-A7BD-186BB5CB545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328" name="Group 44">
                <a:extLst>
                  <a:ext uri="{FF2B5EF4-FFF2-40B4-BE49-F238E27FC236}">
                    <a16:creationId xmlns:a16="http://schemas.microsoft.com/office/drawing/2014/main" id="{B57BC638-F090-114B-B8BF-7E2F4A6CC8F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507397"/>
                <a:ext cx="355165" cy="419100"/>
                <a:chOff x="2944" y="2425"/>
                <a:chExt cx="227" cy="264"/>
              </a:xfrm>
            </p:grpSpPr>
            <p:sp>
              <p:nvSpPr>
                <p:cNvPr id="329" name="Rectangle 45">
                  <a:extLst>
                    <a:ext uri="{FF2B5EF4-FFF2-40B4-BE49-F238E27FC236}">
                      <a16:creationId xmlns:a16="http://schemas.microsoft.com/office/drawing/2014/main" id="{0F91A427-A1B7-A54C-8320-A92F425DFC7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0" name="Text Box 46">
                  <a:extLst>
                    <a:ext uri="{FF2B5EF4-FFF2-40B4-BE49-F238E27FC236}">
                      <a16:creationId xmlns:a16="http://schemas.microsoft.com/office/drawing/2014/main" id="{E600E15A-04DE-4F44-AD3B-D284039393A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2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b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317" name="Group 316">
              <a:extLst>
                <a:ext uri="{FF2B5EF4-FFF2-40B4-BE49-F238E27FC236}">
                  <a16:creationId xmlns:a16="http://schemas.microsoft.com/office/drawing/2014/main" id="{2EB87748-B820-0349-A8AC-FE8BBD55B257}"/>
                </a:ext>
              </a:extLst>
            </p:cNvPr>
            <p:cNvGrpSpPr/>
            <p:nvPr/>
          </p:nvGrpSpPr>
          <p:grpSpPr>
            <a:xfrm>
              <a:off x="8197315" y="5805271"/>
              <a:ext cx="531821" cy="369069"/>
              <a:chOff x="1348328" y="2507397"/>
              <a:chExt cx="603916" cy="419100"/>
            </a:xfrm>
          </p:grpSpPr>
          <p:grpSp>
            <p:nvGrpSpPr>
              <p:cNvPr id="318" name="Group 317">
                <a:extLst>
                  <a:ext uri="{FF2B5EF4-FFF2-40B4-BE49-F238E27FC236}">
                    <a16:creationId xmlns:a16="http://schemas.microsoft.com/office/drawing/2014/main" id="{EB6E4C7D-CDAA-7F47-A797-1E5FB2A80494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322" name="Oval 5">
                  <a:extLst>
                    <a:ext uri="{FF2B5EF4-FFF2-40B4-BE49-F238E27FC236}">
                      <a16:creationId xmlns:a16="http://schemas.microsoft.com/office/drawing/2014/main" id="{F9943B67-FB21-3647-869F-669BE6A721C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23" name="Line 6">
                  <a:extLst>
                    <a:ext uri="{FF2B5EF4-FFF2-40B4-BE49-F238E27FC236}">
                      <a16:creationId xmlns:a16="http://schemas.microsoft.com/office/drawing/2014/main" id="{57CCD935-17C4-B04B-B482-9A946E848EC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24" name="Line 7">
                  <a:extLst>
                    <a:ext uri="{FF2B5EF4-FFF2-40B4-BE49-F238E27FC236}">
                      <a16:creationId xmlns:a16="http://schemas.microsoft.com/office/drawing/2014/main" id="{2FE8EAFF-CC53-364C-974F-2F913B960D6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25" name="Rectangle 8">
                  <a:extLst>
                    <a:ext uri="{FF2B5EF4-FFF2-40B4-BE49-F238E27FC236}">
                      <a16:creationId xmlns:a16="http://schemas.microsoft.com/office/drawing/2014/main" id="{B25B691E-9E1D-1E4F-9419-9156013814C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26" name="Oval 9">
                  <a:extLst>
                    <a:ext uri="{FF2B5EF4-FFF2-40B4-BE49-F238E27FC236}">
                      <a16:creationId xmlns:a16="http://schemas.microsoft.com/office/drawing/2014/main" id="{9CB3B73F-9E39-EC4E-83F7-FBE10697408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319" name="Group 44">
                <a:extLst>
                  <a:ext uri="{FF2B5EF4-FFF2-40B4-BE49-F238E27FC236}">
                    <a16:creationId xmlns:a16="http://schemas.microsoft.com/office/drawing/2014/main" id="{0F42679C-ED56-BC45-8C82-597609DBD4D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64202" y="2507397"/>
                <a:ext cx="341084" cy="419100"/>
                <a:chOff x="2949" y="2425"/>
                <a:chExt cx="218" cy="264"/>
              </a:xfrm>
            </p:grpSpPr>
            <p:sp>
              <p:nvSpPr>
                <p:cNvPr id="320" name="Rectangle 45">
                  <a:extLst>
                    <a:ext uri="{FF2B5EF4-FFF2-40B4-BE49-F238E27FC236}">
                      <a16:creationId xmlns:a16="http://schemas.microsoft.com/office/drawing/2014/main" id="{CF557465-1C6C-1245-9762-D6D2D9F891F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21" name="Text Box 46">
                  <a:extLst>
                    <a:ext uri="{FF2B5EF4-FFF2-40B4-BE49-F238E27FC236}">
                      <a16:creationId xmlns:a16="http://schemas.microsoft.com/office/drawing/2014/main" id="{CEEF1658-9381-E84D-81A0-1A501484FB8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9" y="2425"/>
                  <a:ext cx="218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c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</p:grpSp>
      <p:sp>
        <p:nvSpPr>
          <p:cNvPr id="346" name="Right Arrow 345">
            <a:extLst>
              <a:ext uri="{FF2B5EF4-FFF2-40B4-BE49-F238E27FC236}">
                <a16:creationId xmlns:a16="http://schemas.microsoft.com/office/drawing/2014/main" id="{042BFE25-0F60-794A-B634-E33D42BAAD21}"/>
              </a:ext>
            </a:extLst>
          </p:cNvPr>
          <p:cNvSpPr/>
          <p:nvPr/>
        </p:nvSpPr>
        <p:spPr>
          <a:xfrm rot="10800000" flipH="1">
            <a:off x="5660017" y="5843033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7" name="Right Arrow 346">
            <a:extLst>
              <a:ext uri="{FF2B5EF4-FFF2-40B4-BE49-F238E27FC236}">
                <a16:creationId xmlns:a16="http://schemas.microsoft.com/office/drawing/2014/main" id="{E9AE3BA5-DCA8-5D4F-A6D6-75EF46834F58}"/>
              </a:ext>
            </a:extLst>
          </p:cNvPr>
          <p:cNvSpPr/>
          <p:nvPr/>
        </p:nvSpPr>
        <p:spPr>
          <a:xfrm flipH="1">
            <a:off x="4897326" y="5847950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8" name="Right Arrow 347">
            <a:extLst>
              <a:ext uri="{FF2B5EF4-FFF2-40B4-BE49-F238E27FC236}">
                <a16:creationId xmlns:a16="http://schemas.microsoft.com/office/drawing/2014/main" id="{80E704B5-3D0B-2A41-AF24-0F438DFF3159}"/>
              </a:ext>
            </a:extLst>
          </p:cNvPr>
          <p:cNvSpPr/>
          <p:nvPr/>
        </p:nvSpPr>
        <p:spPr>
          <a:xfrm rot="10800000" flipH="1">
            <a:off x="5651998" y="3904611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9" name="Right Arrow 348">
            <a:extLst>
              <a:ext uri="{FF2B5EF4-FFF2-40B4-BE49-F238E27FC236}">
                <a16:creationId xmlns:a16="http://schemas.microsoft.com/office/drawing/2014/main" id="{D96C2F6A-C449-3E42-9B4A-5B9F8178C165}"/>
              </a:ext>
            </a:extLst>
          </p:cNvPr>
          <p:cNvSpPr/>
          <p:nvPr/>
        </p:nvSpPr>
        <p:spPr>
          <a:xfrm flipH="1">
            <a:off x="4905348" y="3909528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0" name="Right Arrow 349">
            <a:extLst>
              <a:ext uri="{FF2B5EF4-FFF2-40B4-BE49-F238E27FC236}">
                <a16:creationId xmlns:a16="http://schemas.microsoft.com/office/drawing/2014/main" id="{39F8950B-5EB1-4B4E-A0EF-73943A219C7C}"/>
              </a:ext>
            </a:extLst>
          </p:cNvPr>
          <p:cNvSpPr/>
          <p:nvPr/>
        </p:nvSpPr>
        <p:spPr>
          <a:xfrm>
            <a:off x="5660020" y="1966189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1" name="Right Arrow 350">
            <a:extLst>
              <a:ext uri="{FF2B5EF4-FFF2-40B4-BE49-F238E27FC236}">
                <a16:creationId xmlns:a16="http://schemas.microsoft.com/office/drawing/2014/main" id="{DF406DB6-2900-7C44-9860-A0ADA23E2211}"/>
              </a:ext>
            </a:extLst>
          </p:cNvPr>
          <p:cNvSpPr/>
          <p:nvPr/>
        </p:nvSpPr>
        <p:spPr>
          <a:xfrm rot="10800000">
            <a:off x="4924064" y="1987147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2" name="Right Arrow 351">
            <a:extLst>
              <a:ext uri="{FF2B5EF4-FFF2-40B4-BE49-F238E27FC236}">
                <a16:creationId xmlns:a16="http://schemas.microsoft.com/office/drawing/2014/main" id="{EE34E15B-D663-B047-93CF-9B1CD724C0A5}"/>
              </a:ext>
            </a:extLst>
          </p:cNvPr>
          <p:cNvSpPr/>
          <p:nvPr/>
        </p:nvSpPr>
        <p:spPr>
          <a:xfrm rot="10800000" flipH="1">
            <a:off x="7582399" y="1968862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3" name="Right Arrow 352">
            <a:extLst>
              <a:ext uri="{FF2B5EF4-FFF2-40B4-BE49-F238E27FC236}">
                <a16:creationId xmlns:a16="http://schemas.microsoft.com/office/drawing/2014/main" id="{C5E35028-9133-1F45-82D3-DD70357904CF}"/>
              </a:ext>
            </a:extLst>
          </p:cNvPr>
          <p:cNvSpPr/>
          <p:nvPr/>
        </p:nvSpPr>
        <p:spPr>
          <a:xfrm rot="10800000">
            <a:off x="6819708" y="1973779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4" name="Right Arrow 353">
            <a:extLst>
              <a:ext uri="{FF2B5EF4-FFF2-40B4-BE49-F238E27FC236}">
                <a16:creationId xmlns:a16="http://schemas.microsoft.com/office/drawing/2014/main" id="{F9910D40-9F0B-7C47-BDEC-508FFA6BCFDB}"/>
              </a:ext>
            </a:extLst>
          </p:cNvPr>
          <p:cNvSpPr/>
          <p:nvPr/>
        </p:nvSpPr>
        <p:spPr>
          <a:xfrm rot="10800000" flipH="1">
            <a:off x="7595769" y="3907283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5" name="Right Arrow 354">
            <a:extLst>
              <a:ext uri="{FF2B5EF4-FFF2-40B4-BE49-F238E27FC236}">
                <a16:creationId xmlns:a16="http://schemas.microsoft.com/office/drawing/2014/main" id="{EBB9FB89-D51A-8145-8D43-15C959806E3C}"/>
              </a:ext>
            </a:extLst>
          </p:cNvPr>
          <p:cNvSpPr/>
          <p:nvPr/>
        </p:nvSpPr>
        <p:spPr>
          <a:xfrm flipH="1">
            <a:off x="6833078" y="3912200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B5592DAF-A3B4-9F43-84E1-39575A7F870C}"/>
              </a:ext>
            </a:extLst>
          </p:cNvPr>
          <p:cNvSpPr txBox="1"/>
          <p:nvPr/>
        </p:nvSpPr>
        <p:spPr>
          <a:xfrm flipH="1">
            <a:off x="476445" y="3078991"/>
            <a:ext cx="219581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buClr>
                <a:srgbClr val="0000A8"/>
              </a:buClr>
            </a:pPr>
            <a:r>
              <a:rPr lang="en-US"/>
              <a:t>All nodes:</a:t>
            </a:r>
          </a:p>
          <a:p>
            <a:pPr marL="174625" indent="-174625">
              <a:lnSpc>
                <a:spcPct val="90000"/>
              </a:lnSpc>
              <a:buClr>
                <a:srgbClr val="0000A8"/>
              </a:buClr>
              <a:buFont typeface="Wingdings" pitchFamily="2" charset="2"/>
              <a:buChar char="§"/>
            </a:pPr>
            <a:r>
              <a:rPr lang="en-US"/>
              <a:t>receive distance vectors from neighbors</a:t>
            </a:r>
          </a:p>
          <a:p>
            <a:pPr marL="174625" indent="-174625">
              <a:lnSpc>
                <a:spcPct val="90000"/>
              </a:lnSpc>
              <a:buClr>
                <a:schemeClr val="bg1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US">
                <a:solidFill>
                  <a:schemeClr val="bg1">
                    <a:lumMod val="75000"/>
                  </a:schemeClr>
                </a:solidFill>
              </a:rPr>
              <a:t>compute their new local  distance vector</a:t>
            </a:r>
          </a:p>
          <a:p>
            <a:pPr marL="174625" indent="-174625">
              <a:lnSpc>
                <a:spcPct val="90000"/>
              </a:lnSpc>
              <a:buClr>
                <a:schemeClr val="bg1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US">
                <a:solidFill>
                  <a:schemeClr val="bg1">
                    <a:lumMod val="75000"/>
                  </a:schemeClr>
                </a:solidFill>
              </a:rPr>
              <a:t>send their new local distance vector to neighbors</a:t>
            </a:r>
          </a:p>
        </p:txBody>
      </p:sp>
      <p:grpSp>
        <p:nvGrpSpPr>
          <p:cNvPr id="159" name="Group 158">
            <a:extLst>
              <a:ext uri="{FF2B5EF4-FFF2-40B4-BE49-F238E27FC236}">
                <a16:creationId xmlns:a16="http://schemas.microsoft.com/office/drawing/2014/main" id="{51D9C22B-8B5F-5C4F-B836-7B225BEBAA34}"/>
              </a:ext>
            </a:extLst>
          </p:cNvPr>
          <p:cNvGrpSpPr/>
          <p:nvPr/>
        </p:nvGrpSpPr>
        <p:grpSpPr>
          <a:xfrm>
            <a:off x="584365" y="1859143"/>
            <a:ext cx="736099" cy="1229581"/>
            <a:chOff x="10030307" y="3444875"/>
            <a:chExt cx="736099" cy="1229581"/>
          </a:xfrm>
        </p:grpSpPr>
        <p:sp>
          <p:nvSpPr>
            <p:cNvPr id="160" name="TextBox 159">
              <a:extLst>
                <a:ext uri="{FF2B5EF4-FFF2-40B4-BE49-F238E27FC236}">
                  <a16:creationId xmlns:a16="http://schemas.microsoft.com/office/drawing/2014/main" id="{8B6727C7-2D65-214B-AC24-3FD638275EC1}"/>
                </a:ext>
              </a:extLst>
            </p:cNvPr>
            <p:cNvSpPr txBox="1"/>
            <p:nvPr/>
          </p:nvSpPr>
          <p:spPr>
            <a:xfrm>
              <a:off x="10030307" y="4089681"/>
              <a:ext cx="73609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/>
                <a:t>t=2</a:t>
              </a:r>
            </a:p>
          </p:txBody>
        </p:sp>
        <p:grpSp>
          <p:nvGrpSpPr>
            <p:cNvPr id="161" name="Group 160">
              <a:extLst>
                <a:ext uri="{FF2B5EF4-FFF2-40B4-BE49-F238E27FC236}">
                  <a16:creationId xmlns:a16="http://schemas.microsoft.com/office/drawing/2014/main" id="{7CD0CB56-7686-194E-9336-87E7A7D97331}"/>
                </a:ext>
              </a:extLst>
            </p:cNvPr>
            <p:cNvGrpSpPr/>
            <p:nvPr/>
          </p:nvGrpSpPr>
          <p:grpSpPr>
            <a:xfrm>
              <a:off x="10034588" y="3444875"/>
              <a:ext cx="682627" cy="682625"/>
              <a:chOff x="10034588" y="3444875"/>
              <a:chExt cx="682627" cy="682625"/>
            </a:xfrm>
          </p:grpSpPr>
          <p:sp>
            <p:nvSpPr>
              <p:cNvPr id="162" name="Oval 161">
                <a:extLst>
                  <a:ext uri="{FF2B5EF4-FFF2-40B4-BE49-F238E27FC236}">
                    <a16:creationId xmlns:a16="http://schemas.microsoft.com/office/drawing/2014/main" id="{C4B2CF33-A55A-7045-88D1-AF4148705A10}"/>
                  </a:ext>
                </a:extLst>
              </p:cNvPr>
              <p:cNvSpPr/>
              <p:nvPr/>
            </p:nvSpPr>
            <p:spPr>
              <a:xfrm>
                <a:off x="10039551" y="3449256"/>
                <a:ext cx="671332" cy="671332"/>
              </a:xfrm>
              <a:prstGeom prst="ellipse">
                <a:avLst/>
              </a:prstGeom>
              <a:noFill/>
              <a:ln w="34925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63" name="Straight Connector 162">
                <a:extLst>
                  <a:ext uri="{FF2B5EF4-FFF2-40B4-BE49-F238E27FC236}">
                    <a16:creationId xmlns:a16="http://schemas.microsoft.com/office/drawing/2014/main" id="{71D12050-6F8E-D441-9EB3-D43C862E2FF7}"/>
                  </a:ext>
                </a:extLst>
              </p:cNvPr>
              <p:cNvCxnSpPr/>
              <p:nvPr/>
            </p:nvCxnSpPr>
            <p:spPr>
              <a:xfrm>
                <a:off x="10372725" y="3444875"/>
                <a:ext cx="0" cy="6032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>
                <a:extLst>
                  <a:ext uri="{FF2B5EF4-FFF2-40B4-BE49-F238E27FC236}">
                    <a16:creationId xmlns:a16="http://schemas.microsoft.com/office/drawing/2014/main" id="{9039BE19-8C89-2249-9429-12D66FAF87EA}"/>
                  </a:ext>
                </a:extLst>
              </p:cNvPr>
              <p:cNvCxnSpPr/>
              <p:nvPr/>
            </p:nvCxnSpPr>
            <p:spPr>
              <a:xfrm>
                <a:off x="10372725" y="4067175"/>
                <a:ext cx="0" cy="6032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Straight Connector 164">
                <a:extLst>
                  <a:ext uri="{FF2B5EF4-FFF2-40B4-BE49-F238E27FC236}">
                    <a16:creationId xmlns:a16="http://schemas.microsoft.com/office/drawing/2014/main" id="{E88497C8-6A73-4341-AC9C-EB6512208F74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10064751" y="3756025"/>
                <a:ext cx="0" cy="6032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Straight Connector 165">
                <a:extLst>
                  <a:ext uri="{FF2B5EF4-FFF2-40B4-BE49-F238E27FC236}">
                    <a16:creationId xmlns:a16="http://schemas.microsoft.com/office/drawing/2014/main" id="{9E4797E5-1D6F-BE4B-A4F2-9F8C5FC9970D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10687053" y="3756025"/>
                <a:ext cx="0" cy="6032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Straight Connector 166">
                <a:extLst>
                  <a:ext uri="{FF2B5EF4-FFF2-40B4-BE49-F238E27FC236}">
                    <a16:creationId xmlns:a16="http://schemas.microsoft.com/office/drawing/2014/main" id="{A5E708AC-BFD0-124E-B7DC-30966CA8590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23542" y="4037013"/>
                <a:ext cx="26983" cy="42862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8" name="Straight Connector 167">
                <a:extLst>
                  <a:ext uri="{FF2B5EF4-FFF2-40B4-BE49-F238E27FC236}">
                    <a16:creationId xmlns:a16="http://schemas.microsoft.com/office/drawing/2014/main" id="{6DFE5143-74BA-6D49-9376-30F7E9D0995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202867" y="3490913"/>
                <a:ext cx="26983" cy="42862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Straight Connector 168">
                <a:extLst>
                  <a:ext uri="{FF2B5EF4-FFF2-40B4-BE49-F238E27FC236}">
                    <a16:creationId xmlns:a16="http://schemas.microsoft.com/office/drawing/2014/main" id="{6B211398-DB9E-FC45-8FDC-6F0E1B1A67F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196517" y="4033838"/>
                <a:ext cx="26983" cy="42862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Straight Connector 169">
                <a:extLst>
                  <a:ext uri="{FF2B5EF4-FFF2-40B4-BE49-F238E27FC236}">
                    <a16:creationId xmlns:a16="http://schemas.microsoft.com/office/drawing/2014/main" id="{BF9AF430-A741-DC49-89C7-CC090ABEF1B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517192" y="3487738"/>
                <a:ext cx="26983" cy="42862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Straight Connector 170">
                <a:extLst>
                  <a:ext uri="{FF2B5EF4-FFF2-40B4-BE49-F238E27FC236}">
                    <a16:creationId xmlns:a16="http://schemas.microsoft.com/office/drawing/2014/main" id="{EE082992-203D-C64B-9E89-DB664E57385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631493" y="3611565"/>
                <a:ext cx="36507" cy="2698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Straight Connector 171">
                <a:extLst>
                  <a:ext uri="{FF2B5EF4-FFF2-40B4-BE49-F238E27FC236}">
                    <a16:creationId xmlns:a16="http://schemas.microsoft.com/office/drawing/2014/main" id="{03B2445A-DC24-3247-8057-F3854B08E81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085393" y="3929065"/>
                <a:ext cx="36507" cy="2698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>
                <a:extLst>
                  <a:ext uri="{FF2B5EF4-FFF2-40B4-BE49-F238E27FC236}">
                    <a16:creationId xmlns:a16="http://schemas.microsoft.com/office/drawing/2014/main" id="{DFE122BB-AC85-9446-ACDF-58E64316BE8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0094918" y="3614740"/>
                <a:ext cx="36507" cy="2698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4" name="Straight Connector 173">
                <a:extLst>
                  <a:ext uri="{FF2B5EF4-FFF2-40B4-BE49-F238E27FC236}">
                    <a16:creationId xmlns:a16="http://schemas.microsoft.com/office/drawing/2014/main" id="{B8F11881-407E-8D46-A809-9BB9CFD3703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0631493" y="3932240"/>
                <a:ext cx="36507" cy="2698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Oval 174">
                <a:extLst>
                  <a:ext uri="{FF2B5EF4-FFF2-40B4-BE49-F238E27FC236}">
                    <a16:creationId xmlns:a16="http://schemas.microsoft.com/office/drawing/2014/main" id="{4FEE74AE-C9E3-9243-8316-465947D1AAB3}"/>
                  </a:ext>
                </a:extLst>
              </p:cNvPr>
              <p:cNvSpPr/>
              <p:nvPr/>
            </p:nvSpPr>
            <p:spPr>
              <a:xfrm>
                <a:off x="10331450" y="3743325"/>
                <a:ext cx="82550" cy="87136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76" name="Straight Connector 175">
                <a:extLst>
                  <a:ext uri="{FF2B5EF4-FFF2-40B4-BE49-F238E27FC236}">
                    <a16:creationId xmlns:a16="http://schemas.microsoft.com/office/drawing/2014/main" id="{4DC6920A-A583-934A-B8F7-D01CB5A4F75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365498" y="3656685"/>
                <a:ext cx="240612" cy="121026"/>
              </a:xfrm>
              <a:prstGeom prst="line">
                <a:avLst/>
              </a:prstGeom>
              <a:ln w="25400" cap="flat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260381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1000"/>
                                        <p:tgtEl>
                                          <p:spTgt spid="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00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1000"/>
                                        <p:tgtEl>
                                          <p:spTgt spid="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1000"/>
                                        <p:tgtEl>
                                          <p:spTgt spid="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0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1000"/>
                                        <p:tgtEl>
                                          <p:spTgt spid="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10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10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10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1000"/>
                                        <p:tgtEl>
                                          <p:spTgt spid="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10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4" dur="10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10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2" grpId="0" animBg="1"/>
      <p:bldP spid="267" grpId="0" animBg="1"/>
      <p:bldP spid="268" grpId="0" animBg="1"/>
      <p:bldP spid="269" grpId="0" animBg="1"/>
      <p:bldP spid="270" grpId="0" animBg="1"/>
      <p:bldP spid="271" grpId="0" animBg="1"/>
      <p:bldP spid="272" grpId="0" animBg="1"/>
      <p:bldP spid="273" grpId="0" animBg="1"/>
      <p:bldP spid="274" grpId="0" animBg="1"/>
      <p:bldP spid="275" grpId="0" animBg="1"/>
      <p:bldP spid="279" grpId="0" animBg="1"/>
      <p:bldP spid="280" grpId="0" animBg="1"/>
      <p:bldP spid="346" grpId="0" animBg="1"/>
      <p:bldP spid="347" grpId="0" animBg="1"/>
      <p:bldP spid="348" grpId="0" animBg="1"/>
      <p:bldP spid="349" grpId="0" animBg="1"/>
      <p:bldP spid="350" grpId="0" animBg="1"/>
      <p:bldP spid="351" grpId="0" animBg="1"/>
      <p:bldP spid="352" grpId="0" animBg="1"/>
      <p:bldP spid="353" grpId="0" animBg="1"/>
      <p:bldP spid="354" grpId="0" animBg="1"/>
      <p:bldP spid="35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B9189-7CDF-0741-9858-A79357149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625" y="174028"/>
            <a:ext cx="10515600" cy="894622"/>
          </a:xfrm>
        </p:spPr>
        <p:txBody>
          <a:bodyPr/>
          <a:lstStyle/>
          <a:p>
            <a:r>
              <a:rPr lang="en-US">
                <a:solidFill>
                  <a:srgbClr val="0000A8"/>
                </a:solidFill>
              </a:rPr>
              <a:t>Distance vector example: iteration</a:t>
            </a:r>
          </a:p>
        </p:txBody>
      </p: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374B35E8-95B6-B946-8240-59B747B607B3}"/>
              </a:ext>
            </a:extLst>
          </p:cNvPr>
          <p:cNvCxnSpPr>
            <a:cxnSpLocks/>
            <a:stCxn id="76" idx="2"/>
            <a:endCxn id="76" idx="0"/>
          </p:cNvCxnSpPr>
          <p:nvPr/>
        </p:nvCxnSpPr>
        <p:spPr>
          <a:xfrm flipV="1">
            <a:off x="6530326" y="2129120"/>
            <a:ext cx="0" cy="386311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DE34EA38-AB93-704A-ACF2-764D62663226}"/>
              </a:ext>
            </a:extLst>
          </p:cNvPr>
          <p:cNvCxnSpPr>
            <a:cxnSpLocks/>
            <a:stCxn id="76" idx="1"/>
            <a:endCxn id="76" idx="3"/>
          </p:cNvCxnSpPr>
          <p:nvPr/>
        </p:nvCxnSpPr>
        <p:spPr>
          <a:xfrm>
            <a:off x="4598770" y="4060675"/>
            <a:ext cx="386311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tangle 75">
            <a:extLst>
              <a:ext uri="{FF2B5EF4-FFF2-40B4-BE49-F238E27FC236}">
                <a16:creationId xmlns:a16="http://schemas.microsoft.com/office/drawing/2014/main" id="{A169888C-5E10-3E40-BC1D-A5D0DB850712}"/>
              </a:ext>
            </a:extLst>
          </p:cNvPr>
          <p:cNvSpPr/>
          <p:nvPr/>
        </p:nvSpPr>
        <p:spPr>
          <a:xfrm>
            <a:off x="4598770" y="2129120"/>
            <a:ext cx="3863111" cy="386311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CB39BACF-E4D1-6641-8B8C-0274EDEFA113}"/>
              </a:ext>
            </a:extLst>
          </p:cNvPr>
          <p:cNvSpPr/>
          <p:nvPr/>
        </p:nvSpPr>
        <p:spPr>
          <a:xfrm>
            <a:off x="8380337" y="2200470"/>
            <a:ext cx="132508" cy="18551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grpSp>
        <p:nvGrpSpPr>
          <p:cNvPr id="1034" name="Group 1033">
            <a:extLst>
              <a:ext uri="{FF2B5EF4-FFF2-40B4-BE49-F238E27FC236}">
                <a16:creationId xmlns:a16="http://schemas.microsoft.com/office/drawing/2014/main" id="{B4BFA757-E5EA-9A42-8A16-AA2091E708C8}"/>
              </a:ext>
            </a:extLst>
          </p:cNvPr>
          <p:cNvGrpSpPr/>
          <p:nvPr/>
        </p:nvGrpSpPr>
        <p:grpSpPr>
          <a:xfrm>
            <a:off x="4333785" y="5772213"/>
            <a:ext cx="4395351" cy="404576"/>
            <a:chOff x="4333785" y="5772213"/>
            <a:chExt cx="4395351" cy="404576"/>
          </a:xfrm>
        </p:grpSpPr>
        <p:grpSp>
          <p:nvGrpSpPr>
            <p:cNvPr id="184" name="Group 183">
              <a:extLst>
                <a:ext uri="{FF2B5EF4-FFF2-40B4-BE49-F238E27FC236}">
                  <a16:creationId xmlns:a16="http://schemas.microsoft.com/office/drawing/2014/main" id="{600795BD-C1B6-1748-B28A-001A8505BE86}"/>
                </a:ext>
              </a:extLst>
            </p:cNvPr>
            <p:cNvGrpSpPr/>
            <p:nvPr/>
          </p:nvGrpSpPr>
          <p:grpSpPr>
            <a:xfrm>
              <a:off x="4333785" y="5772213"/>
              <a:ext cx="531821" cy="369069"/>
              <a:chOff x="1348328" y="2475647"/>
              <a:chExt cx="603916" cy="419100"/>
            </a:xfrm>
          </p:grpSpPr>
          <p:grpSp>
            <p:nvGrpSpPr>
              <p:cNvPr id="205" name="Group 204">
                <a:extLst>
                  <a:ext uri="{FF2B5EF4-FFF2-40B4-BE49-F238E27FC236}">
                    <a16:creationId xmlns:a16="http://schemas.microsoft.com/office/drawing/2014/main" id="{CE81AFB3-2346-434C-A463-93F9C295562A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209" name="Oval 5">
                  <a:extLst>
                    <a:ext uri="{FF2B5EF4-FFF2-40B4-BE49-F238E27FC236}">
                      <a16:creationId xmlns:a16="http://schemas.microsoft.com/office/drawing/2014/main" id="{7918ED2E-E380-6C4E-86AA-0BF9D761441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10" name="Line 6">
                  <a:extLst>
                    <a:ext uri="{FF2B5EF4-FFF2-40B4-BE49-F238E27FC236}">
                      <a16:creationId xmlns:a16="http://schemas.microsoft.com/office/drawing/2014/main" id="{45F96407-8127-654C-9C52-5B626907562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11" name="Line 7">
                  <a:extLst>
                    <a:ext uri="{FF2B5EF4-FFF2-40B4-BE49-F238E27FC236}">
                      <a16:creationId xmlns:a16="http://schemas.microsoft.com/office/drawing/2014/main" id="{F1C01DA2-272A-CD4F-87F1-779C30F3555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12" name="Rectangle 8">
                  <a:extLst>
                    <a:ext uri="{FF2B5EF4-FFF2-40B4-BE49-F238E27FC236}">
                      <a16:creationId xmlns:a16="http://schemas.microsoft.com/office/drawing/2014/main" id="{7969C970-9697-A847-B375-82D629934D5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13" name="Oval 9">
                  <a:extLst>
                    <a:ext uri="{FF2B5EF4-FFF2-40B4-BE49-F238E27FC236}">
                      <a16:creationId xmlns:a16="http://schemas.microsoft.com/office/drawing/2014/main" id="{F8D02D26-0EA1-FD40-AD1F-E4E8635F47C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06" name="Group 44">
                <a:extLst>
                  <a:ext uri="{FF2B5EF4-FFF2-40B4-BE49-F238E27FC236}">
                    <a16:creationId xmlns:a16="http://schemas.microsoft.com/office/drawing/2014/main" id="{02C0B744-445A-A04E-812A-2D60476C152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475647"/>
                <a:ext cx="355165" cy="419100"/>
                <a:chOff x="2944" y="2405"/>
                <a:chExt cx="227" cy="264"/>
              </a:xfrm>
            </p:grpSpPr>
            <p:sp>
              <p:nvSpPr>
                <p:cNvPr id="207" name="Rectangle 45">
                  <a:extLst>
                    <a:ext uri="{FF2B5EF4-FFF2-40B4-BE49-F238E27FC236}">
                      <a16:creationId xmlns:a16="http://schemas.microsoft.com/office/drawing/2014/main" id="{83E6E4B2-940F-B749-91D8-19B033341D5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08" name="Text Box 46">
                  <a:extLst>
                    <a:ext uri="{FF2B5EF4-FFF2-40B4-BE49-F238E27FC236}">
                      <a16:creationId xmlns:a16="http://schemas.microsoft.com/office/drawing/2014/main" id="{16D546E0-A23E-174D-8F0D-BFB691AF1D6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0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g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185" name="Group 184">
              <a:extLst>
                <a:ext uri="{FF2B5EF4-FFF2-40B4-BE49-F238E27FC236}">
                  <a16:creationId xmlns:a16="http://schemas.microsoft.com/office/drawing/2014/main" id="{34A0F8A7-FCD0-9A45-80B9-24CC78B561FE}"/>
                </a:ext>
              </a:extLst>
            </p:cNvPr>
            <p:cNvGrpSpPr/>
            <p:nvPr/>
          </p:nvGrpSpPr>
          <p:grpSpPr>
            <a:xfrm>
              <a:off x="6263949" y="5807720"/>
              <a:ext cx="531821" cy="369069"/>
              <a:chOff x="1348328" y="2507397"/>
              <a:chExt cx="603916" cy="419100"/>
            </a:xfrm>
          </p:grpSpPr>
          <p:grpSp>
            <p:nvGrpSpPr>
              <p:cNvPr id="196" name="Group 195">
                <a:extLst>
                  <a:ext uri="{FF2B5EF4-FFF2-40B4-BE49-F238E27FC236}">
                    <a16:creationId xmlns:a16="http://schemas.microsoft.com/office/drawing/2014/main" id="{18AECA76-7F06-F84A-928B-C13839D9F43F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200" name="Oval 5">
                  <a:extLst>
                    <a:ext uri="{FF2B5EF4-FFF2-40B4-BE49-F238E27FC236}">
                      <a16:creationId xmlns:a16="http://schemas.microsoft.com/office/drawing/2014/main" id="{04917013-CC10-D043-8A71-34F24813049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01" name="Line 6">
                  <a:extLst>
                    <a:ext uri="{FF2B5EF4-FFF2-40B4-BE49-F238E27FC236}">
                      <a16:creationId xmlns:a16="http://schemas.microsoft.com/office/drawing/2014/main" id="{7E7DEF49-D295-8547-9FE7-8CBB42CEB81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02" name="Line 7">
                  <a:extLst>
                    <a:ext uri="{FF2B5EF4-FFF2-40B4-BE49-F238E27FC236}">
                      <a16:creationId xmlns:a16="http://schemas.microsoft.com/office/drawing/2014/main" id="{5633B25D-6786-5A4A-A44E-E4A1EE3575B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03" name="Rectangle 8">
                  <a:extLst>
                    <a:ext uri="{FF2B5EF4-FFF2-40B4-BE49-F238E27FC236}">
                      <a16:creationId xmlns:a16="http://schemas.microsoft.com/office/drawing/2014/main" id="{968E012E-E513-8340-9324-11A79B223E2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04" name="Oval 9">
                  <a:extLst>
                    <a:ext uri="{FF2B5EF4-FFF2-40B4-BE49-F238E27FC236}">
                      <a16:creationId xmlns:a16="http://schemas.microsoft.com/office/drawing/2014/main" id="{7AFB2A7E-90B7-454F-BABB-E2A39AC7C95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197" name="Group 44">
                <a:extLst>
                  <a:ext uri="{FF2B5EF4-FFF2-40B4-BE49-F238E27FC236}">
                    <a16:creationId xmlns:a16="http://schemas.microsoft.com/office/drawing/2014/main" id="{5567606D-D82D-2A4D-A3C8-A7D0703B3CC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507397"/>
                <a:ext cx="355165" cy="419100"/>
                <a:chOff x="2944" y="2425"/>
                <a:chExt cx="227" cy="264"/>
              </a:xfrm>
            </p:grpSpPr>
            <p:sp>
              <p:nvSpPr>
                <p:cNvPr id="198" name="Rectangle 45">
                  <a:extLst>
                    <a:ext uri="{FF2B5EF4-FFF2-40B4-BE49-F238E27FC236}">
                      <a16:creationId xmlns:a16="http://schemas.microsoft.com/office/drawing/2014/main" id="{39206D20-AD6D-3242-8865-2C6680CB410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9" name="Text Box 46">
                  <a:extLst>
                    <a:ext uri="{FF2B5EF4-FFF2-40B4-BE49-F238E27FC236}">
                      <a16:creationId xmlns:a16="http://schemas.microsoft.com/office/drawing/2014/main" id="{E3BB3556-A335-984F-978A-FECE515B670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2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h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186" name="Group 185">
              <a:extLst>
                <a:ext uri="{FF2B5EF4-FFF2-40B4-BE49-F238E27FC236}">
                  <a16:creationId xmlns:a16="http://schemas.microsoft.com/office/drawing/2014/main" id="{3B620D34-7BA8-EF49-AC1C-93F5BBC84AEC}"/>
                </a:ext>
              </a:extLst>
            </p:cNvPr>
            <p:cNvGrpSpPr/>
            <p:nvPr/>
          </p:nvGrpSpPr>
          <p:grpSpPr>
            <a:xfrm>
              <a:off x="8197315" y="5805271"/>
              <a:ext cx="531821" cy="369069"/>
              <a:chOff x="1348328" y="2507397"/>
              <a:chExt cx="603916" cy="419100"/>
            </a:xfrm>
          </p:grpSpPr>
          <p:grpSp>
            <p:nvGrpSpPr>
              <p:cNvPr id="187" name="Group 186">
                <a:extLst>
                  <a:ext uri="{FF2B5EF4-FFF2-40B4-BE49-F238E27FC236}">
                    <a16:creationId xmlns:a16="http://schemas.microsoft.com/office/drawing/2014/main" id="{A6C2F80D-43A1-5746-B518-C0C4F1A20ACD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191" name="Oval 5">
                  <a:extLst>
                    <a:ext uri="{FF2B5EF4-FFF2-40B4-BE49-F238E27FC236}">
                      <a16:creationId xmlns:a16="http://schemas.microsoft.com/office/drawing/2014/main" id="{442E1AFF-BC2C-C849-85D1-13E42B701CE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2" name="Line 6">
                  <a:extLst>
                    <a:ext uri="{FF2B5EF4-FFF2-40B4-BE49-F238E27FC236}">
                      <a16:creationId xmlns:a16="http://schemas.microsoft.com/office/drawing/2014/main" id="{C2994154-DB6D-E247-8511-C6FE8D9665F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3" name="Line 7">
                  <a:extLst>
                    <a:ext uri="{FF2B5EF4-FFF2-40B4-BE49-F238E27FC236}">
                      <a16:creationId xmlns:a16="http://schemas.microsoft.com/office/drawing/2014/main" id="{C730A3ED-5222-5348-831E-092DE7D6CEE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4" name="Rectangle 8">
                  <a:extLst>
                    <a:ext uri="{FF2B5EF4-FFF2-40B4-BE49-F238E27FC236}">
                      <a16:creationId xmlns:a16="http://schemas.microsoft.com/office/drawing/2014/main" id="{BED424F7-1928-5F41-831D-417161F220B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5" name="Oval 9">
                  <a:extLst>
                    <a:ext uri="{FF2B5EF4-FFF2-40B4-BE49-F238E27FC236}">
                      <a16:creationId xmlns:a16="http://schemas.microsoft.com/office/drawing/2014/main" id="{76DDF5F9-ACB7-E642-ACEA-223EE2F5F41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188" name="Group 44">
                <a:extLst>
                  <a:ext uri="{FF2B5EF4-FFF2-40B4-BE49-F238E27FC236}">
                    <a16:creationId xmlns:a16="http://schemas.microsoft.com/office/drawing/2014/main" id="{495DC56F-8C0E-6549-849D-6D43F4F8BC0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500196" y="2507397"/>
                <a:ext cx="267548" cy="419100"/>
                <a:chOff x="2972" y="2425"/>
                <a:chExt cx="171" cy="264"/>
              </a:xfrm>
            </p:grpSpPr>
            <p:sp>
              <p:nvSpPr>
                <p:cNvPr id="189" name="Rectangle 45">
                  <a:extLst>
                    <a:ext uri="{FF2B5EF4-FFF2-40B4-BE49-F238E27FC236}">
                      <a16:creationId xmlns:a16="http://schemas.microsoft.com/office/drawing/2014/main" id="{892DBBAB-E011-FD4A-BA7E-105CEF9075A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0" name="Text Box 46">
                  <a:extLst>
                    <a:ext uri="{FF2B5EF4-FFF2-40B4-BE49-F238E27FC236}">
                      <a16:creationId xmlns:a16="http://schemas.microsoft.com/office/drawing/2014/main" id="{173A4036-1DC3-BD4D-9E66-D9BC48C58BA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72" y="2425"/>
                  <a:ext cx="171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i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</p:grpSp>
      <p:sp>
        <p:nvSpPr>
          <p:cNvPr id="215" name="TextBox 214">
            <a:extLst>
              <a:ext uri="{FF2B5EF4-FFF2-40B4-BE49-F238E27FC236}">
                <a16:creationId xmlns:a16="http://schemas.microsoft.com/office/drawing/2014/main" id="{74A89238-377F-A840-BB03-52D53CBBC3F3}"/>
              </a:ext>
            </a:extLst>
          </p:cNvPr>
          <p:cNvSpPr txBox="1"/>
          <p:nvPr/>
        </p:nvSpPr>
        <p:spPr>
          <a:xfrm>
            <a:off x="4305782" y="2870522"/>
            <a:ext cx="301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3D3F7215-9DE8-0542-8CCA-A9CEDC8717E2}"/>
              </a:ext>
            </a:extLst>
          </p:cNvPr>
          <p:cNvSpPr txBox="1"/>
          <p:nvPr/>
        </p:nvSpPr>
        <p:spPr>
          <a:xfrm>
            <a:off x="6217534" y="2860877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FC342D48-14A2-BA4E-A191-060C4177F678}"/>
              </a:ext>
            </a:extLst>
          </p:cNvPr>
          <p:cNvSpPr txBox="1"/>
          <p:nvPr/>
        </p:nvSpPr>
        <p:spPr>
          <a:xfrm>
            <a:off x="4296138" y="4886446"/>
            <a:ext cx="301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C9336A94-9BC9-8F41-95A7-69E18360DF3D}"/>
              </a:ext>
            </a:extLst>
          </p:cNvPr>
          <p:cNvSpPr txBox="1"/>
          <p:nvPr/>
        </p:nvSpPr>
        <p:spPr>
          <a:xfrm>
            <a:off x="6231040" y="4888376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E11EFAA3-3025-6E40-9F7B-8AEC8E44C52D}"/>
              </a:ext>
            </a:extLst>
          </p:cNvPr>
          <p:cNvSpPr txBox="1"/>
          <p:nvPr/>
        </p:nvSpPr>
        <p:spPr>
          <a:xfrm>
            <a:off x="8154365" y="4890306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21" name="TextBox 220">
            <a:extLst>
              <a:ext uri="{FF2B5EF4-FFF2-40B4-BE49-F238E27FC236}">
                <a16:creationId xmlns:a16="http://schemas.microsoft.com/office/drawing/2014/main" id="{EECDCBF1-5ACC-CF43-B981-907337945BA2}"/>
              </a:ext>
            </a:extLst>
          </p:cNvPr>
          <p:cNvSpPr txBox="1"/>
          <p:nvPr/>
        </p:nvSpPr>
        <p:spPr>
          <a:xfrm>
            <a:off x="5442030" y="4029920"/>
            <a:ext cx="301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22" name="TextBox 221">
            <a:extLst>
              <a:ext uri="{FF2B5EF4-FFF2-40B4-BE49-F238E27FC236}">
                <a16:creationId xmlns:a16="http://schemas.microsoft.com/office/drawing/2014/main" id="{2DD32315-0DAF-354B-ADE2-76F406D6A871}"/>
              </a:ext>
            </a:extLst>
          </p:cNvPr>
          <p:cNvSpPr txBox="1"/>
          <p:nvPr/>
        </p:nvSpPr>
        <p:spPr>
          <a:xfrm>
            <a:off x="7353782" y="4020275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23" name="TextBox 222">
            <a:extLst>
              <a:ext uri="{FF2B5EF4-FFF2-40B4-BE49-F238E27FC236}">
                <a16:creationId xmlns:a16="http://schemas.microsoft.com/office/drawing/2014/main" id="{25B3E8DA-82E1-B746-9524-A8B47546C7B7}"/>
              </a:ext>
            </a:extLst>
          </p:cNvPr>
          <p:cNvSpPr txBox="1"/>
          <p:nvPr/>
        </p:nvSpPr>
        <p:spPr>
          <a:xfrm>
            <a:off x="5443958" y="5953247"/>
            <a:ext cx="301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8</a:t>
            </a:r>
          </a:p>
        </p:txBody>
      </p:sp>
      <p:sp>
        <p:nvSpPr>
          <p:cNvPr id="224" name="TextBox 223">
            <a:extLst>
              <a:ext uri="{FF2B5EF4-FFF2-40B4-BE49-F238E27FC236}">
                <a16:creationId xmlns:a16="http://schemas.microsoft.com/office/drawing/2014/main" id="{51516E14-40A2-B34F-B880-05B80B68D6FC}"/>
              </a:ext>
            </a:extLst>
          </p:cNvPr>
          <p:cNvSpPr txBox="1"/>
          <p:nvPr/>
        </p:nvSpPr>
        <p:spPr>
          <a:xfrm>
            <a:off x="7355710" y="5943602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25" name="TextBox 224">
            <a:extLst>
              <a:ext uri="{FF2B5EF4-FFF2-40B4-BE49-F238E27FC236}">
                <a16:creationId xmlns:a16="http://schemas.microsoft.com/office/drawing/2014/main" id="{9174059A-E895-E740-9A26-AA7943E4A64F}"/>
              </a:ext>
            </a:extLst>
          </p:cNvPr>
          <p:cNvSpPr txBox="1"/>
          <p:nvPr/>
        </p:nvSpPr>
        <p:spPr>
          <a:xfrm>
            <a:off x="5445886" y="2123956"/>
            <a:ext cx="301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2</a:t>
            </a:r>
          </a:p>
        </p:txBody>
      </p:sp>
      <p:sp>
        <p:nvSpPr>
          <p:cNvPr id="226" name="TextBox 225">
            <a:extLst>
              <a:ext uri="{FF2B5EF4-FFF2-40B4-BE49-F238E27FC236}">
                <a16:creationId xmlns:a16="http://schemas.microsoft.com/office/drawing/2014/main" id="{F7510488-7C59-7449-A4EE-C5A32BFCB3A5}"/>
              </a:ext>
            </a:extLst>
          </p:cNvPr>
          <p:cNvSpPr txBox="1"/>
          <p:nvPr/>
        </p:nvSpPr>
        <p:spPr>
          <a:xfrm>
            <a:off x="7357638" y="2114311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grpSp>
        <p:nvGrpSpPr>
          <p:cNvPr id="283" name="Group 282">
            <a:extLst>
              <a:ext uri="{FF2B5EF4-FFF2-40B4-BE49-F238E27FC236}">
                <a16:creationId xmlns:a16="http://schemas.microsoft.com/office/drawing/2014/main" id="{A665C0C8-7FDD-0A42-80A3-CC602804C042}"/>
              </a:ext>
            </a:extLst>
          </p:cNvPr>
          <p:cNvGrpSpPr/>
          <p:nvPr/>
        </p:nvGrpSpPr>
        <p:grpSpPr>
          <a:xfrm>
            <a:off x="4336458" y="3833790"/>
            <a:ext cx="4395351" cy="404576"/>
            <a:chOff x="4333785" y="5772213"/>
            <a:chExt cx="4395351" cy="404576"/>
          </a:xfrm>
        </p:grpSpPr>
        <p:grpSp>
          <p:nvGrpSpPr>
            <p:cNvPr id="284" name="Group 283">
              <a:extLst>
                <a:ext uri="{FF2B5EF4-FFF2-40B4-BE49-F238E27FC236}">
                  <a16:creationId xmlns:a16="http://schemas.microsoft.com/office/drawing/2014/main" id="{4C02DC92-2A83-AC4D-B9F0-2BCDE917BDBC}"/>
                </a:ext>
              </a:extLst>
            </p:cNvPr>
            <p:cNvGrpSpPr/>
            <p:nvPr/>
          </p:nvGrpSpPr>
          <p:grpSpPr>
            <a:xfrm>
              <a:off x="4333785" y="5772213"/>
              <a:ext cx="531821" cy="369069"/>
              <a:chOff x="1348328" y="2475647"/>
              <a:chExt cx="603916" cy="419100"/>
            </a:xfrm>
          </p:grpSpPr>
          <p:grpSp>
            <p:nvGrpSpPr>
              <p:cNvPr id="305" name="Group 304">
                <a:extLst>
                  <a:ext uri="{FF2B5EF4-FFF2-40B4-BE49-F238E27FC236}">
                    <a16:creationId xmlns:a16="http://schemas.microsoft.com/office/drawing/2014/main" id="{F01EB862-010E-A34F-8D39-25BC2BED2A63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309" name="Oval 5">
                  <a:extLst>
                    <a:ext uri="{FF2B5EF4-FFF2-40B4-BE49-F238E27FC236}">
                      <a16:creationId xmlns:a16="http://schemas.microsoft.com/office/drawing/2014/main" id="{C2A61603-05BC-1E4D-99AA-0AB1CC49473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10" name="Line 6">
                  <a:extLst>
                    <a:ext uri="{FF2B5EF4-FFF2-40B4-BE49-F238E27FC236}">
                      <a16:creationId xmlns:a16="http://schemas.microsoft.com/office/drawing/2014/main" id="{7043DA0E-702D-CD4E-BA28-9341275851D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11" name="Line 7">
                  <a:extLst>
                    <a:ext uri="{FF2B5EF4-FFF2-40B4-BE49-F238E27FC236}">
                      <a16:creationId xmlns:a16="http://schemas.microsoft.com/office/drawing/2014/main" id="{CE93F761-782C-C640-B2B6-8CA7492B28B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12" name="Rectangle 8">
                  <a:extLst>
                    <a:ext uri="{FF2B5EF4-FFF2-40B4-BE49-F238E27FC236}">
                      <a16:creationId xmlns:a16="http://schemas.microsoft.com/office/drawing/2014/main" id="{723858D6-68CF-1C4E-A28B-A9FF5D728F2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13" name="Oval 9">
                  <a:extLst>
                    <a:ext uri="{FF2B5EF4-FFF2-40B4-BE49-F238E27FC236}">
                      <a16:creationId xmlns:a16="http://schemas.microsoft.com/office/drawing/2014/main" id="{70A7292E-FC97-924B-9010-8079BEC6219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306" name="Group 44">
                <a:extLst>
                  <a:ext uri="{FF2B5EF4-FFF2-40B4-BE49-F238E27FC236}">
                    <a16:creationId xmlns:a16="http://schemas.microsoft.com/office/drawing/2014/main" id="{DA3B2173-D171-E340-B704-06A3FE481C7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475647"/>
                <a:ext cx="355165" cy="419100"/>
                <a:chOff x="2944" y="2405"/>
                <a:chExt cx="227" cy="264"/>
              </a:xfrm>
            </p:grpSpPr>
            <p:sp>
              <p:nvSpPr>
                <p:cNvPr id="307" name="Rectangle 45">
                  <a:extLst>
                    <a:ext uri="{FF2B5EF4-FFF2-40B4-BE49-F238E27FC236}">
                      <a16:creationId xmlns:a16="http://schemas.microsoft.com/office/drawing/2014/main" id="{A7CA85B6-08AA-4840-AE2B-A3321A49B6F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08" name="Text Box 46">
                  <a:extLst>
                    <a:ext uri="{FF2B5EF4-FFF2-40B4-BE49-F238E27FC236}">
                      <a16:creationId xmlns:a16="http://schemas.microsoft.com/office/drawing/2014/main" id="{68812F5E-7A92-7B45-BBDE-2068A3A134D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0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d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285" name="Group 284">
              <a:extLst>
                <a:ext uri="{FF2B5EF4-FFF2-40B4-BE49-F238E27FC236}">
                  <a16:creationId xmlns:a16="http://schemas.microsoft.com/office/drawing/2014/main" id="{5E3B07EB-D89E-C542-85F0-D68A3698AEC4}"/>
                </a:ext>
              </a:extLst>
            </p:cNvPr>
            <p:cNvGrpSpPr/>
            <p:nvPr/>
          </p:nvGrpSpPr>
          <p:grpSpPr>
            <a:xfrm>
              <a:off x="6263949" y="5807720"/>
              <a:ext cx="531821" cy="369069"/>
              <a:chOff x="1348328" y="2507397"/>
              <a:chExt cx="603916" cy="419100"/>
            </a:xfrm>
          </p:grpSpPr>
          <p:grpSp>
            <p:nvGrpSpPr>
              <p:cNvPr id="296" name="Group 295">
                <a:extLst>
                  <a:ext uri="{FF2B5EF4-FFF2-40B4-BE49-F238E27FC236}">
                    <a16:creationId xmlns:a16="http://schemas.microsoft.com/office/drawing/2014/main" id="{CE2D511A-9878-0E42-B4E3-97548A8A67A3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300" name="Oval 5">
                  <a:extLst>
                    <a:ext uri="{FF2B5EF4-FFF2-40B4-BE49-F238E27FC236}">
                      <a16:creationId xmlns:a16="http://schemas.microsoft.com/office/drawing/2014/main" id="{C66E96DA-F1B1-9A41-8B0D-2F21B3B7ACB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01" name="Line 6">
                  <a:extLst>
                    <a:ext uri="{FF2B5EF4-FFF2-40B4-BE49-F238E27FC236}">
                      <a16:creationId xmlns:a16="http://schemas.microsoft.com/office/drawing/2014/main" id="{A2387D1F-7EF0-9443-8128-6FF284EC9AF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02" name="Line 7">
                  <a:extLst>
                    <a:ext uri="{FF2B5EF4-FFF2-40B4-BE49-F238E27FC236}">
                      <a16:creationId xmlns:a16="http://schemas.microsoft.com/office/drawing/2014/main" id="{4B183F70-EB28-A94F-BF31-54B939F6B75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03" name="Rectangle 8">
                  <a:extLst>
                    <a:ext uri="{FF2B5EF4-FFF2-40B4-BE49-F238E27FC236}">
                      <a16:creationId xmlns:a16="http://schemas.microsoft.com/office/drawing/2014/main" id="{84BE29FD-A805-D348-99C3-8D3C650618E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04" name="Oval 9">
                  <a:extLst>
                    <a:ext uri="{FF2B5EF4-FFF2-40B4-BE49-F238E27FC236}">
                      <a16:creationId xmlns:a16="http://schemas.microsoft.com/office/drawing/2014/main" id="{BF5D685A-16D6-5B40-9EEF-970D3CDCE37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97" name="Group 44">
                <a:extLst>
                  <a:ext uri="{FF2B5EF4-FFF2-40B4-BE49-F238E27FC236}">
                    <a16:creationId xmlns:a16="http://schemas.microsoft.com/office/drawing/2014/main" id="{058B095B-B9C0-F84A-B78C-FE9DCA729C7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507397"/>
                <a:ext cx="355165" cy="419100"/>
                <a:chOff x="2944" y="2425"/>
                <a:chExt cx="227" cy="264"/>
              </a:xfrm>
            </p:grpSpPr>
            <p:sp>
              <p:nvSpPr>
                <p:cNvPr id="298" name="Rectangle 45">
                  <a:extLst>
                    <a:ext uri="{FF2B5EF4-FFF2-40B4-BE49-F238E27FC236}">
                      <a16:creationId xmlns:a16="http://schemas.microsoft.com/office/drawing/2014/main" id="{7FBA9119-2A14-E84A-A39B-55E9D6AE939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9" name="Text Box 46">
                  <a:extLst>
                    <a:ext uri="{FF2B5EF4-FFF2-40B4-BE49-F238E27FC236}">
                      <a16:creationId xmlns:a16="http://schemas.microsoft.com/office/drawing/2014/main" id="{2944FA12-D5D2-E241-A9FC-D4A85A350D0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2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e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286" name="Group 285">
              <a:extLst>
                <a:ext uri="{FF2B5EF4-FFF2-40B4-BE49-F238E27FC236}">
                  <a16:creationId xmlns:a16="http://schemas.microsoft.com/office/drawing/2014/main" id="{B9D4EE61-1CC1-6D4C-822D-300C73469B48}"/>
                </a:ext>
              </a:extLst>
            </p:cNvPr>
            <p:cNvGrpSpPr/>
            <p:nvPr/>
          </p:nvGrpSpPr>
          <p:grpSpPr>
            <a:xfrm>
              <a:off x="8197315" y="5805271"/>
              <a:ext cx="531821" cy="369069"/>
              <a:chOff x="1348328" y="2507397"/>
              <a:chExt cx="603916" cy="419100"/>
            </a:xfrm>
          </p:grpSpPr>
          <p:grpSp>
            <p:nvGrpSpPr>
              <p:cNvPr id="287" name="Group 286">
                <a:extLst>
                  <a:ext uri="{FF2B5EF4-FFF2-40B4-BE49-F238E27FC236}">
                    <a16:creationId xmlns:a16="http://schemas.microsoft.com/office/drawing/2014/main" id="{75D4F492-E56A-6541-9F9D-1D85B09999F3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291" name="Oval 5">
                  <a:extLst>
                    <a:ext uri="{FF2B5EF4-FFF2-40B4-BE49-F238E27FC236}">
                      <a16:creationId xmlns:a16="http://schemas.microsoft.com/office/drawing/2014/main" id="{190A087A-A659-3E4D-B4FE-1EA13D56BE4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2" name="Line 6">
                  <a:extLst>
                    <a:ext uri="{FF2B5EF4-FFF2-40B4-BE49-F238E27FC236}">
                      <a16:creationId xmlns:a16="http://schemas.microsoft.com/office/drawing/2014/main" id="{E7E9FE4A-5449-D244-A5A8-DEB5E1D8494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3" name="Line 7">
                  <a:extLst>
                    <a:ext uri="{FF2B5EF4-FFF2-40B4-BE49-F238E27FC236}">
                      <a16:creationId xmlns:a16="http://schemas.microsoft.com/office/drawing/2014/main" id="{8C243F83-93B5-2C49-9D61-2E8E8652A48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4" name="Rectangle 8">
                  <a:extLst>
                    <a:ext uri="{FF2B5EF4-FFF2-40B4-BE49-F238E27FC236}">
                      <a16:creationId xmlns:a16="http://schemas.microsoft.com/office/drawing/2014/main" id="{B0B61A2E-99AA-324F-8224-CB0B3B44042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5" name="Oval 9">
                  <a:extLst>
                    <a:ext uri="{FF2B5EF4-FFF2-40B4-BE49-F238E27FC236}">
                      <a16:creationId xmlns:a16="http://schemas.microsoft.com/office/drawing/2014/main" id="{2F485C77-8179-0B4E-B93A-E5C91296B44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88" name="Group 44">
                <a:extLst>
                  <a:ext uri="{FF2B5EF4-FFF2-40B4-BE49-F238E27FC236}">
                    <a16:creationId xmlns:a16="http://schemas.microsoft.com/office/drawing/2014/main" id="{0826EA6F-730D-8C47-8DDA-2C65DD6716B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92372" y="2507397"/>
                <a:ext cx="283194" cy="419100"/>
                <a:chOff x="2967" y="2425"/>
                <a:chExt cx="181" cy="264"/>
              </a:xfrm>
            </p:grpSpPr>
            <p:sp>
              <p:nvSpPr>
                <p:cNvPr id="289" name="Rectangle 45">
                  <a:extLst>
                    <a:ext uri="{FF2B5EF4-FFF2-40B4-BE49-F238E27FC236}">
                      <a16:creationId xmlns:a16="http://schemas.microsoft.com/office/drawing/2014/main" id="{C3E85E15-4F40-FF40-89C4-0E851470FA4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0" name="Text Box 46">
                  <a:extLst>
                    <a:ext uri="{FF2B5EF4-FFF2-40B4-BE49-F238E27FC236}">
                      <a16:creationId xmlns:a16="http://schemas.microsoft.com/office/drawing/2014/main" id="{1905E332-CD71-E748-AE06-2A274A0D7B1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67" y="2425"/>
                  <a:ext cx="181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f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</p:grpSp>
      <p:grpSp>
        <p:nvGrpSpPr>
          <p:cNvPr id="314" name="Group 313">
            <a:extLst>
              <a:ext uri="{FF2B5EF4-FFF2-40B4-BE49-F238E27FC236}">
                <a16:creationId xmlns:a16="http://schemas.microsoft.com/office/drawing/2014/main" id="{917871C2-1731-FE43-944D-6364CCE85DA9}"/>
              </a:ext>
            </a:extLst>
          </p:cNvPr>
          <p:cNvGrpSpPr/>
          <p:nvPr/>
        </p:nvGrpSpPr>
        <p:grpSpPr>
          <a:xfrm>
            <a:off x="4333785" y="1906063"/>
            <a:ext cx="4395351" cy="404576"/>
            <a:chOff x="4333785" y="5772213"/>
            <a:chExt cx="4395351" cy="404576"/>
          </a:xfrm>
        </p:grpSpPr>
        <p:grpSp>
          <p:nvGrpSpPr>
            <p:cNvPr id="315" name="Group 314">
              <a:extLst>
                <a:ext uri="{FF2B5EF4-FFF2-40B4-BE49-F238E27FC236}">
                  <a16:creationId xmlns:a16="http://schemas.microsoft.com/office/drawing/2014/main" id="{68E7B419-D4D3-3A4B-86E1-D40C76B2BB2C}"/>
                </a:ext>
              </a:extLst>
            </p:cNvPr>
            <p:cNvGrpSpPr/>
            <p:nvPr/>
          </p:nvGrpSpPr>
          <p:grpSpPr>
            <a:xfrm>
              <a:off x="4333785" y="5772213"/>
              <a:ext cx="531821" cy="369069"/>
              <a:chOff x="1348328" y="2475647"/>
              <a:chExt cx="603916" cy="419100"/>
            </a:xfrm>
          </p:grpSpPr>
          <p:grpSp>
            <p:nvGrpSpPr>
              <p:cNvPr id="336" name="Group 335">
                <a:extLst>
                  <a:ext uri="{FF2B5EF4-FFF2-40B4-BE49-F238E27FC236}">
                    <a16:creationId xmlns:a16="http://schemas.microsoft.com/office/drawing/2014/main" id="{93705575-DDBD-3D44-B843-C77E28CEAAD2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340" name="Oval 5">
                  <a:extLst>
                    <a:ext uri="{FF2B5EF4-FFF2-40B4-BE49-F238E27FC236}">
                      <a16:creationId xmlns:a16="http://schemas.microsoft.com/office/drawing/2014/main" id="{AF888CEF-6837-CD45-809F-91550C92C80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41" name="Line 6">
                  <a:extLst>
                    <a:ext uri="{FF2B5EF4-FFF2-40B4-BE49-F238E27FC236}">
                      <a16:creationId xmlns:a16="http://schemas.microsoft.com/office/drawing/2014/main" id="{4535759C-A65E-D84B-9508-03E1DC0B824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42" name="Line 7">
                  <a:extLst>
                    <a:ext uri="{FF2B5EF4-FFF2-40B4-BE49-F238E27FC236}">
                      <a16:creationId xmlns:a16="http://schemas.microsoft.com/office/drawing/2014/main" id="{FFA7BAB7-E53C-EC41-ACE7-66FCD86296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43" name="Rectangle 8">
                  <a:extLst>
                    <a:ext uri="{FF2B5EF4-FFF2-40B4-BE49-F238E27FC236}">
                      <a16:creationId xmlns:a16="http://schemas.microsoft.com/office/drawing/2014/main" id="{69E05203-3EC0-6447-8988-D4F7C2150FA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44" name="Oval 9">
                  <a:extLst>
                    <a:ext uri="{FF2B5EF4-FFF2-40B4-BE49-F238E27FC236}">
                      <a16:creationId xmlns:a16="http://schemas.microsoft.com/office/drawing/2014/main" id="{D9043B05-A159-7D41-90D4-718D621EA02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337" name="Group 44">
                <a:extLst>
                  <a:ext uri="{FF2B5EF4-FFF2-40B4-BE49-F238E27FC236}">
                    <a16:creationId xmlns:a16="http://schemas.microsoft.com/office/drawing/2014/main" id="{230264F8-C92F-C344-8341-A92C3D105F2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475647"/>
                <a:ext cx="355165" cy="419100"/>
                <a:chOff x="2944" y="2405"/>
                <a:chExt cx="227" cy="264"/>
              </a:xfrm>
            </p:grpSpPr>
            <p:sp>
              <p:nvSpPr>
                <p:cNvPr id="338" name="Rectangle 45">
                  <a:extLst>
                    <a:ext uri="{FF2B5EF4-FFF2-40B4-BE49-F238E27FC236}">
                      <a16:creationId xmlns:a16="http://schemas.microsoft.com/office/drawing/2014/main" id="{F2B81453-DE5E-984D-B97A-6884B0BDD35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9" name="Text Box 46">
                  <a:extLst>
                    <a:ext uri="{FF2B5EF4-FFF2-40B4-BE49-F238E27FC236}">
                      <a16:creationId xmlns:a16="http://schemas.microsoft.com/office/drawing/2014/main" id="{35E945F9-D699-744B-ACB7-587B2AA668D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0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a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316" name="Group 315">
              <a:extLst>
                <a:ext uri="{FF2B5EF4-FFF2-40B4-BE49-F238E27FC236}">
                  <a16:creationId xmlns:a16="http://schemas.microsoft.com/office/drawing/2014/main" id="{1CE7BA36-0E22-4F41-B503-121F0E8FF751}"/>
                </a:ext>
              </a:extLst>
            </p:cNvPr>
            <p:cNvGrpSpPr/>
            <p:nvPr/>
          </p:nvGrpSpPr>
          <p:grpSpPr>
            <a:xfrm>
              <a:off x="6263949" y="5807720"/>
              <a:ext cx="531821" cy="369069"/>
              <a:chOff x="1348328" y="2507397"/>
              <a:chExt cx="603916" cy="419100"/>
            </a:xfrm>
          </p:grpSpPr>
          <p:grpSp>
            <p:nvGrpSpPr>
              <p:cNvPr id="327" name="Group 326">
                <a:extLst>
                  <a:ext uri="{FF2B5EF4-FFF2-40B4-BE49-F238E27FC236}">
                    <a16:creationId xmlns:a16="http://schemas.microsoft.com/office/drawing/2014/main" id="{ABA31A37-F3CD-1746-9C86-0557D36C5404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331" name="Oval 5">
                  <a:extLst>
                    <a:ext uri="{FF2B5EF4-FFF2-40B4-BE49-F238E27FC236}">
                      <a16:creationId xmlns:a16="http://schemas.microsoft.com/office/drawing/2014/main" id="{39C9919B-E459-6946-BAB3-A266303D27E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2" name="Line 6">
                  <a:extLst>
                    <a:ext uri="{FF2B5EF4-FFF2-40B4-BE49-F238E27FC236}">
                      <a16:creationId xmlns:a16="http://schemas.microsoft.com/office/drawing/2014/main" id="{61A62C09-3017-A541-9429-460C1A7F6B5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3" name="Line 7">
                  <a:extLst>
                    <a:ext uri="{FF2B5EF4-FFF2-40B4-BE49-F238E27FC236}">
                      <a16:creationId xmlns:a16="http://schemas.microsoft.com/office/drawing/2014/main" id="{86063EB7-D2C3-3447-B2FD-57FC1E74D3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4" name="Rectangle 8">
                  <a:extLst>
                    <a:ext uri="{FF2B5EF4-FFF2-40B4-BE49-F238E27FC236}">
                      <a16:creationId xmlns:a16="http://schemas.microsoft.com/office/drawing/2014/main" id="{BD5BCC42-3550-DF4A-BB55-F643AEBFD9A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5" name="Oval 9">
                  <a:extLst>
                    <a:ext uri="{FF2B5EF4-FFF2-40B4-BE49-F238E27FC236}">
                      <a16:creationId xmlns:a16="http://schemas.microsoft.com/office/drawing/2014/main" id="{74611398-E647-494F-A7BD-186BB5CB545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328" name="Group 44">
                <a:extLst>
                  <a:ext uri="{FF2B5EF4-FFF2-40B4-BE49-F238E27FC236}">
                    <a16:creationId xmlns:a16="http://schemas.microsoft.com/office/drawing/2014/main" id="{B57BC638-F090-114B-B8BF-7E2F4A6CC8F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507397"/>
                <a:ext cx="355165" cy="419100"/>
                <a:chOff x="2944" y="2425"/>
                <a:chExt cx="227" cy="264"/>
              </a:xfrm>
            </p:grpSpPr>
            <p:sp>
              <p:nvSpPr>
                <p:cNvPr id="329" name="Rectangle 45">
                  <a:extLst>
                    <a:ext uri="{FF2B5EF4-FFF2-40B4-BE49-F238E27FC236}">
                      <a16:creationId xmlns:a16="http://schemas.microsoft.com/office/drawing/2014/main" id="{0F91A427-A1B7-A54C-8320-A92F425DFC7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0" name="Text Box 46">
                  <a:extLst>
                    <a:ext uri="{FF2B5EF4-FFF2-40B4-BE49-F238E27FC236}">
                      <a16:creationId xmlns:a16="http://schemas.microsoft.com/office/drawing/2014/main" id="{E600E15A-04DE-4F44-AD3B-D284039393A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2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b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317" name="Group 316">
              <a:extLst>
                <a:ext uri="{FF2B5EF4-FFF2-40B4-BE49-F238E27FC236}">
                  <a16:creationId xmlns:a16="http://schemas.microsoft.com/office/drawing/2014/main" id="{2EB87748-B820-0349-A8AC-FE8BBD55B257}"/>
                </a:ext>
              </a:extLst>
            </p:cNvPr>
            <p:cNvGrpSpPr/>
            <p:nvPr/>
          </p:nvGrpSpPr>
          <p:grpSpPr>
            <a:xfrm>
              <a:off x="8197315" y="5805271"/>
              <a:ext cx="531821" cy="369069"/>
              <a:chOff x="1348328" y="2507397"/>
              <a:chExt cx="603916" cy="419100"/>
            </a:xfrm>
          </p:grpSpPr>
          <p:grpSp>
            <p:nvGrpSpPr>
              <p:cNvPr id="318" name="Group 317">
                <a:extLst>
                  <a:ext uri="{FF2B5EF4-FFF2-40B4-BE49-F238E27FC236}">
                    <a16:creationId xmlns:a16="http://schemas.microsoft.com/office/drawing/2014/main" id="{EB6E4C7D-CDAA-7F47-A797-1E5FB2A80494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322" name="Oval 5">
                  <a:extLst>
                    <a:ext uri="{FF2B5EF4-FFF2-40B4-BE49-F238E27FC236}">
                      <a16:creationId xmlns:a16="http://schemas.microsoft.com/office/drawing/2014/main" id="{F9943B67-FB21-3647-869F-669BE6A721C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23" name="Line 6">
                  <a:extLst>
                    <a:ext uri="{FF2B5EF4-FFF2-40B4-BE49-F238E27FC236}">
                      <a16:creationId xmlns:a16="http://schemas.microsoft.com/office/drawing/2014/main" id="{57CCD935-17C4-B04B-B482-9A946E848EC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24" name="Line 7">
                  <a:extLst>
                    <a:ext uri="{FF2B5EF4-FFF2-40B4-BE49-F238E27FC236}">
                      <a16:creationId xmlns:a16="http://schemas.microsoft.com/office/drawing/2014/main" id="{2FE8EAFF-CC53-364C-974F-2F913B960D6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25" name="Rectangle 8">
                  <a:extLst>
                    <a:ext uri="{FF2B5EF4-FFF2-40B4-BE49-F238E27FC236}">
                      <a16:creationId xmlns:a16="http://schemas.microsoft.com/office/drawing/2014/main" id="{B25B691E-9E1D-1E4F-9419-9156013814C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26" name="Oval 9">
                  <a:extLst>
                    <a:ext uri="{FF2B5EF4-FFF2-40B4-BE49-F238E27FC236}">
                      <a16:creationId xmlns:a16="http://schemas.microsoft.com/office/drawing/2014/main" id="{9CB3B73F-9E39-EC4E-83F7-FBE10697408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319" name="Group 44">
                <a:extLst>
                  <a:ext uri="{FF2B5EF4-FFF2-40B4-BE49-F238E27FC236}">
                    <a16:creationId xmlns:a16="http://schemas.microsoft.com/office/drawing/2014/main" id="{0F42679C-ED56-BC45-8C82-597609DBD4D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64202" y="2507397"/>
                <a:ext cx="341084" cy="419100"/>
                <a:chOff x="2949" y="2425"/>
                <a:chExt cx="218" cy="264"/>
              </a:xfrm>
            </p:grpSpPr>
            <p:sp>
              <p:nvSpPr>
                <p:cNvPr id="320" name="Rectangle 45">
                  <a:extLst>
                    <a:ext uri="{FF2B5EF4-FFF2-40B4-BE49-F238E27FC236}">
                      <a16:creationId xmlns:a16="http://schemas.microsoft.com/office/drawing/2014/main" id="{CF557465-1C6C-1245-9762-D6D2D9F891F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21" name="Text Box 46">
                  <a:extLst>
                    <a:ext uri="{FF2B5EF4-FFF2-40B4-BE49-F238E27FC236}">
                      <a16:creationId xmlns:a16="http://schemas.microsoft.com/office/drawing/2014/main" id="{CEEF1658-9381-E84D-81A0-1A501484FB8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9" y="2425"/>
                  <a:ext cx="218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c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</p:grpSp>
      <p:sp>
        <p:nvSpPr>
          <p:cNvPr id="158" name="TextBox 157">
            <a:extLst>
              <a:ext uri="{FF2B5EF4-FFF2-40B4-BE49-F238E27FC236}">
                <a16:creationId xmlns:a16="http://schemas.microsoft.com/office/drawing/2014/main" id="{B5592DAF-A3B4-9F43-84E1-39575A7F870C}"/>
              </a:ext>
            </a:extLst>
          </p:cNvPr>
          <p:cNvSpPr txBox="1"/>
          <p:nvPr/>
        </p:nvSpPr>
        <p:spPr>
          <a:xfrm flipH="1">
            <a:off x="476445" y="3078991"/>
            <a:ext cx="219581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buClr>
                <a:srgbClr val="0000A8"/>
              </a:buClr>
            </a:pPr>
            <a:r>
              <a:rPr lang="en-US"/>
              <a:t>All nodes:</a:t>
            </a:r>
          </a:p>
          <a:p>
            <a:pPr marL="174625" indent="-174625">
              <a:lnSpc>
                <a:spcPct val="90000"/>
              </a:lnSpc>
              <a:buClr>
                <a:schemeClr val="bg1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US">
                <a:solidFill>
                  <a:schemeClr val="bg1">
                    <a:lumMod val="75000"/>
                  </a:schemeClr>
                </a:solidFill>
              </a:rPr>
              <a:t>receive distance vectors from neighbors</a:t>
            </a:r>
          </a:p>
          <a:p>
            <a:pPr marL="174625" indent="-174625">
              <a:lnSpc>
                <a:spcPct val="90000"/>
              </a:lnSpc>
              <a:buClr>
                <a:srgbClr val="0000A8"/>
              </a:buClr>
              <a:buFont typeface="Wingdings" pitchFamily="2" charset="2"/>
              <a:buChar char="§"/>
            </a:pPr>
            <a:r>
              <a:rPr lang="en-US"/>
              <a:t>compute their new local  distance vector</a:t>
            </a:r>
          </a:p>
          <a:p>
            <a:pPr marL="174625" indent="-174625">
              <a:lnSpc>
                <a:spcPct val="90000"/>
              </a:lnSpc>
              <a:buClr>
                <a:schemeClr val="bg1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US">
                <a:solidFill>
                  <a:schemeClr val="bg1">
                    <a:lumMod val="75000"/>
                  </a:schemeClr>
                </a:solidFill>
              </a:rPr>
              <a:t>send their new local distance vector to neighbors</a:t>
            </a:r>
          </a:p>
        </p:txBody>
      </p:sp>
      <p:grpSp>
        <p:nvGrpSpPr>
          <p:cNvPr id="159" name="Group 158">
            <a:extLst>
              <a:ext uri="{FF2B5EF4-FFF2-40B4-BE49-F238E27FC236}">
                <a16:creationId xmlns:a16="http://schemas.microsoft.com/office/drawing/2014/main" id="{51D9C22B-8B5F-5C4F-B836-7B225BEBAA34}"/>
              </a:ext>
            </a:extLst>
          </p:cNvPr>
          <p:cNvGrpSpPr/>
          <p:nvPr/>
        </p:nvGrpSpPr>
        <p:grpSpPr>
          <a:xfrm>
            <a:off x="584365" y="1859143"/>
            <a:ext cx="736099" cy="1229581"/>
            <a:chOff x="10030307" y="3444875"/>
            <a:chExt cx="736099" cy="1229581"/>
          </a:xfrm>
        </p:grpSpPr>
        <p:sp>
          <p:nvSpPr>
            <p:cNvPr id="160" name="TextBox 159">
              <a:extLst>
                <a:ext uri="{FF2B5EF4-FFF2-40B4-BE49-F238E27FC236}">
                  <a16:creationId xmlns:a16="http://schemas.microsoft.com/office/drawing/2014/main" id="{8B6727C7-2D65-214B-AC24-3FD638275EC1}"/>
                </a:ext>
              </a:extLst>
            </p:cNvPr>
            <p:cNvSpPr txBox="1"/>
            <p:nvPr/>
          </p:nvSpPr>
          <p:spPr>
            <a:xfrm>
              <a:off x="10030307" y="4089681"/>
              <a:ext cx="73609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/>
                <a:t>t=2</a:t>
              </a:r>
            </a:p>
          </p:txBody>
        </p:sp>
        <p:grpSp>
          <p:nvGrpSpPr>
            <p:cNvPr id="161" name="Group 160">
              <a:extLst>
                <a:ext uri="{FF2B5EF4-FFF2-40B4-BE49-F238E27FC236}">
                  <a16:creationId xmlns:a16="http://schemas.microsoft.com/office/drawing/2014/main" id="{7CD0CB56-7686-194E-9336-87E7A7D97331}"/>
                </a:ext>
              </a:extLst>
            </p:cNvPr>
            <p:cNvGrpSpPr/>
            <p:nvPr/>
          </p:nvGrpSpPr>
          <p:grpSpPr>
            <a:xfrm>
              <a:off x="10034588" y="3444875"/>
              <a:ext cx="682627" cy="682625"/>
              <a:chOff x="10034588" y="3444875"/>
              <a:chExt cx="682627" cy="682625"/>
            </a:xfrm>
          </p:grpSpPr>
          <p:sp>
            <p:nvSpPr>
              <p:cNvPr id="162" name="Oval 161">
                <a:extLst>
                  <a:ext uri="{FF2B5EF4-FFF2-40B4-BE49-F238E27FC236}">
                    <a16:creationId xmlns:a16="http://schemas.microsoft.com/office/drawing/2014/main" id="{C4B2CF33-A55A-7045-88D1-AF4148705A10}"/>
                  </a:ext>
                </a:extLst>
              </p:cNvPr>
              <p:cNvSpPr/>
              <p:nvPr/>
            </p:nvSpPr>
            <p:spPr>
              <a:xfrm>
                <a:off x="10039551" y="3449256"/>
                <a:ext cx="671332" cy="671332"/>
              </a:xfrm>
              <a:prstGeom prst="ellipse">
                <a:avLst/>
              </a:prstGeom>
              <a:noFill/>
              <a:ln w="34925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63" name="Straight Connector 162">
                <a:extLst>
                  <a:ext uri="{FF2B5EF4-FFF2-40B4-BE49-F238E27FC236}">
                    <a16:creationId xmlns:a16="http://schemas.microsoft.com/office/drawing/2014/main" id="{71D12050-6F8E-D441-9EB3-D43C862E2FF7}"/>
                  </a:ext>
                </a:extLst>
              </p:cNvPr>
              <p:cNvCxnSpPr/>
              <p:nvPr/>
            </p:nvCxnSpPr>
            <p:spPr>
              <a:xfrm>
                <a:off x="10372725" y="3444875"/>
                <a:ext cx="0" cy="6032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>
                <a:extLst>
                  <a:ext uri="{FF2B5EF4-FFF2-40B4-BE49-F238E27FC236}">
                    <a16:creationId xmlns:a16="http://schemas.microsoft.com/office/drawing/2014/main" id="{9039BE19-8C89-2249-9429-12D66FAF87EA}"/>
                  </a:ext>
                </a:extLst>
              </p:cNvPr>
              <p:cNvCxnSpPr/>
              <p:nvPr/>
            </p:nvCxnSpPr>
            <p:spPr>
              <a:xfrm>
                <a:off x="10372725" y="4067175"/>
                <a:ext cx="0" cy="6032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Straight Connector 164">
                <a:extLst>
                  <a:ext uri="{FF2B5EF4-FFF2-40B4-BE49-F238E27FC236}">
                    <a16:creationId xmlns:a16="http://schemas.microsoft.com/office/drawing/2014/main" id="{E88497C8-6A73-4341-AC9C-EB6512208F74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10064751" y="3756025"/>
                <a:ext cx="0" cy="6032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Straight Connector 165">
                <a:extLst>
                  <a:ext uri="{FF2B5EF4-FFF2-40B4-BE49-F238E27FC236}">
                    <a16:creationId xmlns:a16="http://schemas.microsoft.com/office/drawing/2014/main" id="{9E4797E5-1D6F-BE4B-A4F2-9F8C5FC9970D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10687053" y="3756025"/>
                <a:ext cx="0" cy="6032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Straight Connector 166">
                <a:extLst>
                  <a:ext uri="{FF2B5EF4-FFF2-40B4-BE49-F238E27FC236}">
                    <a16:creationId xmlns:a16="http://schemas.microsoft.com/office/drawing/2014/main" id="{A5E708AC-BFD0-124E-B7DC-30966CA8590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23542" y="4037013"/>
                <a:ext cx="26983" cy="42862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8" name="Straight Connector 167">
                <a:extLst>
                  <a:ext uri="{FF2B5EF4-FFF2-40B4-BE49-F238E27FC236}">
                    <a16:creationId xmlns:a16="http://schemas.microsoft.com/office/drawing/2014/main" id="{6DFE5143-74BA-6D49-9376-30F7E9D0995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202867" y="3490913"/>
                <a:ext cx="26983" cy="42862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Straight Connector 168">
                <a:extLst>
                  <a:ext uri="{FF2B5EF4-FFF2-40B4-BE49-F238E27FC236}">
                    <a16:creationId xmlns:a16="http://schemas.microsoft.com/office/drawing/2014/main" id="{6B211398-DB9E-FC45-8FDC-6F0E1B1A67F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196517" y="4033838"/>
                <a:ext cx="26983" cy="42862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Straight Connector 169">
                <a:extLst>
                  <a:ext uri="{FF2B5EF4-FFF2-40B4-BE49-F238E27FC236}">
                    <a16:creationId xmlns:a16="http://schemas.microsoft.com/office/drawing/2014/main" id="{BF9AF430-A741-DC49-89C7-CC090ABEF1B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517192" y="3487738"/>
                <a:ext cx="26983" cy="42862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Straight Connector 170">
                <a:extLst>
                  <a:ext uri="{FF2B5EF4-FFF2-40B4-BE49-F238E27FC236}">
                    <a16:creationId xmlns:a16="http://schemas.microsoft.com/office/drawing/2014/main" id="{EE082992-203D-C64B-9E89-DB664E57385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631493" y="3611565"/>
                <a:ext cx="36507" cy="2698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Straight Connector 171">
                <a:extLst>
                  <a:ext uri="{FF2B5EF4-FFF2-40B4-BE49-F238E27FC236}">
                    <a16:creationId xmlns:a16="http://schemas.microsoft.com/office/drawing/2014/main" id="{03B2445A-DC24-3247-8057-F3854B08E81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085393" y="3929065"/>
                <a:ext cx="36507" cy="2698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>
                <a:extLst>
                  <a:ext uri="{FF2B5EF4-FFF2-40B4-BE49-F238E27FC236}">
                    <a16:creationId xmlns:a16="http://schemas.microsoft.com/office/drawing/2014/main" id="{DFE122BB-AC85-9446-ACDF-58E64316BE8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0094918" y="3614740"/>
                <a:ext cx="36507" cy="2698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4" name="Straight Connector 173">
                <a:extLst>
                  <a:ext uri="{FF2B5EF4-FFF2-40B4-BE49-F238E27FC236}">
                    <a16:creationId xmlns:a16="http://schemas.microsoft.com/office/drawing/2014/main" id="{B8F11881-407E-8D46-A809-9BB9CFD3703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0631493" y="3932240"/>
                <a:ext cx="36507" cy="2698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Oval 174">
                <a:extLst>
                  <a:ext uri="{FF2B5EF4-FFF2-40B4-BE49-F238E27FC236}">
                    <a16:creationId xmlns:a16="http://schemas.microsoft.com/office/drawing/2014/main" id="{4FEE74AE-C9E3-9243-8316-465947D1AAB3}"/>
                  </a:ext>
                </a:extLst>
              </p:cNvPr>
              <p:cNvSpPr/>
              <p:nvPr/>
            </p:nvSpPr>
            <p:spPr>
              <a:xfrm>
                <a:off x="10331450" y="3743325"/>
                <a:ext cx="82550" cy="87136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BE3B24DF-00CD-F548-AD9E-519F13CEFE2A}"/>
              </a:ext>
            </a:extLst>
          </p:cNvPr>
          <p:cNvGrpSpPr/>
          <p:nvPr/>
        </p:nvGrpSpPr>
        <p:grpSpPr>
          <a:xfrm>
            <a:off x="4041058" y="1582994"/>
            <a:ext cx="5089626" cy="4955455"/>
            <a:chOff x="3982064" y="1612491"/>
            <a:chExt cx="5089626" cy="4955455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4AA8C641-B239-B74E-A56A-6FC17DD05F53}"/>
                </a:ext>
              </a:extLst>
            </p:cNvPr>
            <p:cNvGrpSpPr/>
            <p:nvPr/>
          </p:nvGrpSpPr>
          <p:grpSpPr>
            <a:xfrm>
              <a:off x="4011560" y="1641985"/>
              <a:ext cx="1196054" cy="1022555"/>
              <a:chOff x="9655277" y="2349909"/>
              <a:chExt cx="1196054" cy="1022555"/>
            </a:xfrm>
          </p:grpSpPr>
          <p:sp>
            <p:nvSpPr>
              <p:cNvPr id="4" name="Freeform 3">
                <a:extLst>
                  <a:ext uri="{FF2B5EF4-FFF2-40B4-BE49-F238E27FC236}">
                    <a16:creationId xmlns:a16="http://schemas.microsoft.com/office/drawing/2014/main" id="{00707AC5-49E7-AE40-8A46-1ACEF91E823B}"/>
                  </a:ext>
                </a:extLst>
              </p:cNvPr>
              <p:cNvSpPr/>
              <p:nvPr/>
            </p:nvSpPr>
            <p:spPr>
              <a:xfrm>
                <a:off x="9655277" y="2349909"/>
                <a:ext cx="1196054" cy="1022555"/>
              </a:xfrm>
              <a:custGeom>
                <a:avLst/>
                <a:gdLst>
                  <a:gd name="connsiteX0" fmla="*/ 1416106 w 2820074"/>
                  <a:gd name="connsiteY0" fmla="*/ 606903 h 2290046"/>
                  <a:gd name="connsiteX1" fmla="*/ 1096471 w 2820074"/>
                  <a:gd name="connsiteY1" fmla="*/ 222531 h 2290046"/>
                  <a:gd name="connsiteX2" fmla="*/ 954860 w 2820074"/>
                  <a:gd name="connsiteY2" fmla="*/ 667593 h 2290046"/>
                  <a:gd name="connsiteX3" fmla="*/ 89012 w 2820074"/>
                  <a:gd name="connsiteY3" fmla="*/ 242761 h 2290046"/>
                  <a:gd name="connsiteX4" fmla="*/ 610948 w 2820074"/>
                  <a:gd name="connsiteY4" fmla="*/ 797066 h 2290046"/>
                  <a:gd name="connsiteX5" fmla="*/ 0 w 2820074"/>
                  <a:gd name="connsiteY5" fmla="*/ 902262 h 2290046"/>
                  <a:gd name="connsiteX6" fmla="*/ 481476 w 2820074"/>
                  <a:gd name="connsiteY6" fmla="*/ 1246174 h 2290046"/>
                  <a:gd name="connsiteX7" fmla="*/ 36414 w 2820074"/>
                  <a:gd name="connsiteY7" fmla="*/ 1533441 h 2290046"/>
                  <a:gd name="connsiteX8" fmla="*/ 760651 w 2820074"/>
                  <a:gd name="connsiteY8" fmla="*/ 1476797 h 2290046"/>
                  <a:gd name="connsiteX9" fmla="*/ 623086 w 2820074"/>
                  <a:gd name="connsiteY9" fmla="*/ 1869260 h 2290046"/>
                  <a:gd name="connsiteX10" fmla="*/ 1003412 w 2820074"/>
                  <a:gd name="connsiteY10" fmla="*/ 1658867 h 2290046"/>
                  <a:gd name="connsiteX11" fmla="*/ 1104563 w 2820074"/>
                  <a:gd name="connsiteY11" fmla="*/ 2290046 h 2290046"/>
                  <a:gd name="connsiteX12" fmla="*/ 1383738 w 2820074"/>
                  <a:gd name="connsiteY12" fmla="*/ 1569855 h 2290046"/>
                  <a:gd name="connsiteX13" fmla="*/ 1743833 w 2820074"/>
                  <a:gd name="connsiteY13" fmla="*/ 2091791 h 2290046"/>
                  <a:gd name="connsiteX14" fmla="*/ 1836892 w 2820074"/>
                  <a:gd name="connsiteY14" fmla="*/ 1529395 h 2290046"/>
                  <a:gd name="connsiteX15" fmla="*/ 2375012 w 2820074"/>
                  <a:gd name="connsiteY15" fmla="*/ 1889491 h 2290046"/>
                  <a:gd name="connsiteX16" fmla="*/ 2209125 w 2820074"/>
                  <a:gd name="connsiteY16" fmla="*/ 1351370 h 2290046"/>
                  <a:gd name="connsiteX17" fmla="*/ 2820074 w 2820074"/>
                  <a:gd name="connsiteY17" fmla="*/ 1399922 h 2290046"/>
                  <a:gd name="connsiteX18" fmla="*/ 2310276 w 2820074"/>
                  <a:gd name="connsiteY18" fmla="*/ 1092425 h 2290046"/>
                  <a:gd name="connsiteX19" fmla="*/ 2775568 w 2820074"/>
                  <a:gd name="connsiteY19" fmla="*/ 837526 h 2290046"/>
                  <a:gd name="connsiteX20" fmla="*/ 2196987 w 2820074"/>
                  <a:gd name="connsiteY20" fmla="*/ 768744 h 2290046"/>
                  <a:gd name="connsiteX21" fmla="*/ 2427610 w 2820074"/>
                  <a:gd name="connsiteY21" fmla="*/ 441016 h 2290046"/>
                  <a:gd name="connsiteX22" fmla="*/ 1844984 w 2820074"/>
                  <a:gd name="connsiteY22" fmla="*/ 546213 h 2290046"/>
                  <a:gd name="connsiteX23" fmla="*/ 1901628 w 2820074"/>
                  <a:gd name="connsiteY23" fmla="*/ 0 h 2290046"/>
                  <a:gd name="connsiteX24" fmla="*/ 1416106 w 2820074"/>
                  <a:gd name="connsiteY24" fmla="*/ 606903 h 22900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2820074" h="2290046">
                    <a:moveTo>
                      <a:pt x="1416106" y="606903"/>
                    </a:moveTo>
                    <a:lnTo>
                      <a:pt x="1096471" y="222531"/>
                    </a:lnTo>
                    <a:lnTo>
                      <a:pt x="954860" y="667593"/>
                    </a:lnTo>
                    <a:lnTo>
                      <a:pt x="89012" y="242761"/>
                    </a:lnTo>
                    <a:lnTo>
                      <a:pt x="610948" y="797066"/>
                    </a:lnTo>
                    <a:lnTo>
                      <a:pt x="0" y="902262"/>
                    </a:lnTo>
                    <a:lnTo>
                      <a:pt x="481476" y="1246174"/>
                    </a:lnTo>
                    <a:lnTo>
                      <a:pt x="36414" y="1533441"/>
                    </a:lnTo>
                    <a:lnTo>
                      <a:pt x="760651" y="1476797"/>
                    </a:lnTo>
                    <a:lnTo>
                      <a:pt x="623086" y="1869260"/>
                    </a:lnTo>
                    <a:lnTo>
                      <a:pt x="1003412" y="1658867"/>
                    </a:lnTo>
                    <a:lnTo>
                      <a:pt x="1104563" y="2290046"/>
                    </a:lnTo>
                    <a:lnTo>
                      <a:pt x="1383738" y="1569855"/>
                    </a:lnTo>
                    <a:lnTo>
                      <a:pt x="1743833" y="2091791"/>
                    </a:lnTo>
                    <a:lnTo>
                      <a:pt x="1836892" y="1529395"/>
                    </a:lnTo>
                    <a:lnTo>
                      <a:pt x="2375012" y="1889491"/>
                    </a:lnTo>
                    <a:lnTo>
                      <a:pt x="2209125" y="1351370"/>
                    </a:lnTo>
                    <a:lnTo>
                      <a:pt x="2820074" y="1399922"/>
                    </a:lnTo>
                    <a:lnTo>
                      <a:pt x="2310276" y="1092425"/>
                    </a:lnTo>
                    <a:lnTo>
                      <a:pt x="2775568" y="837526"/>
                    </a:lnTo>
                    <a:lnTo>
                      <a:pt x="2196987" y="768744"/>
                    </a:lnTo>
                    <a:lnTo>
                      <a:pt x="2427610" y="441016"/>
                    </a:lnTo>
                    <a:lnTo>
                      <a:pt x="1844984" y="546213"/>
                    </a:lnTo>
                    <a:lnTo>
                      <a:pt x="1901628" y="0"/>
                    </a:lnTo>
                    <a:lnTo>
                      <a:pt x="1416106" y="606903"/>
                    </a:lnTo>
                    <a:close/>
                  </a:path>
                </a:pathLst>
              </a:custGeom>
              <a:solidFill>
                <a:srgbClr val="FFFF00">
                  <a:alpha val="73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5C2C0DC-E6A2-784B-8032-7F8C86E35889}"/>
                  </a:ext>
                </a:extLst>
              </p:cNvPr>
              <p:cNvSpPr txBox="1"/>
              <p:nvPr/>
            </p:nvSpPr>
            <p:spPr>
              <a:xfrm>
                <a:off x="9753600" y="2635045"/>
                <a:ext cx="102021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>
                    <a:solidFill>
                      <a:srgbClr val="C00000"/>
                    </a:solidFill>
                  </a:rPr>
                  <a:t>compute</a:t>
                </a:r>
              </a:p>
            </p:txBody>
          </p:sp>
        </p:grpSp>
        <p:grpSp>
          <p:nvGrpSpPr>
            <p:cNvPr id="157" name="Group 156">
              <a:extLst>
                <a:ext uri="{FF2B5EF4-FFF2-40B4-BE49-F238E27FC236}">
                  <a16:creationId xmlns:a16="http://schemas.microsoft.com/office/drawing/2014/main" id="{34F33CFE-B17F-9D43-BD1A-F46BCD176DD6}"/>
                </a:ext>
              </a:extLst>
            </p:cNvPr>
            <p:cNvGrpSpPr/>
            <p:nvPr/>
          </p:nvGrpSpPr>
          <p:grpSpPr>
            <a:xfrm>
              <a:off x="5943598" y="1627238"/>
              <a:ext cx="1196054" cy="1022555"/>
              <a:chOff x="9655277" y="2349909"/>
              <a:chExt cx="1196054" cy="1022555"/>
            </a:xfrm>
          </p:grpSpPr>
          <p:sp>
            <p:nvSpPr>
              <p:cNvPr id="177" name="Freeform 176">
                <a:extLst>
                  <a:ext uri="{FF2B5EF4-FFF2-40B4-BE49-F238E27FC236}">
                    <a16:creationId xmlns:a16="http://schemas.microsoft.com/office/drawing/2014/main" id="{F0BEA684-9A42-E94C-B2D5-EDC1A1F2EF20}"/>
                  </a:ext>
                </a:extLst>
              </p:cNvPr>
              <p:cNvSpPr/>
              <p:nvPr/>
            </p:nvSpPr>
            <p:spPr>
              <a:xfrm>
                <a:off x="9655277" y="2349909"/>
                <a:ext cx="1196054" cy="1022555"/>
              </a:xfrm>
              <a:custGeom>
                <a:avLst/>
                <a:gdLst>
                  <a:gd name="connsiteX0" fmla="*/ 1416106 w 2820074"/>
                  <a:gd name="connsiteY0" fmla="*/ 606903 h 2290046"/>
                  <a:gd name="connsiteX1" fmla="*/ 1096471 w 2820074"/>
                  <a:gd name="connsiteY1" fmla="*/ 222531 h 2290046"/>
                  <a:gd name="connsiteX2" fmla="*/ 954860 w 2820074"/>
                  <a:gd name="connsiteY2" fmla="*/ 667593 h 2290046"/>
                  <a:gd name="connsiteX3" fmla="*/ 89012 w 2820074"/>
                  <a:gd name="connsiteY3" fmla="*/ 242761 h 2290046"/>
                  <a:gd name="connsiteX4" fmla="*/ 610948 w 2820074"/>
                  <a:gd name="connsiteY4" fmla="*/ 797066 h 2290046"/>
                  <a:gd name="connsiteX5" fmla="*/ 0 w 2820074"/>
                  <a:gd name="connsiteY5" fmla="*/ 902262 h 2290046"/>
                  <a:gd name="connsiteX6" fmla="*/ 481476 w 2820074"/>
                  <a:gd name="connsiteY6" fmla="*/ 1246174 h 2290046"/>
                  <a:gd name="connsiteX7" fmla="*/ 36414 w 2820074"/>
                  <a:gd name="connsiteY7" fmla="*/ 1533441 h 2290046"/>
                  <a:gd name="connsiteX8" fmla="*/ 760651 w 2820074"/>
                  <a:gd name="connsiteY8" fmla="*/ 1476797 h 2290046"/>
                  <a:gd name="connsiteX9" fmla="*/ 623086 w 2820074"/>
                  <a:gd name="connsiteY9" fmla="*/ 1869260 h 2290046"/>
                  <a:gd name="connsiteX10" fmla="*/ 1003412 w 2820074"/>
                  <a:gd name="connsiteY10" fmla="*/ 1658867 h 2290046"/>
                  <a:gd name="connsiteX11" fmla="*/ 1104563 w 2820074"/>
                  <a:gd name="connsiteY11" fmla="*/ 2290046 h 2290046"/>
                  <a:gd name="connsiteX12" fmla="*/ 1383738 w 2820074"/>
                  <a:gd name="connsiteY12" fmla="*/ 1569855 h 2290046"/>
                  <a:gd name="connsiteX13" fmla="*/ 1743833 w 2820074"/>
                  <a:gd name="connsiteY13" fmla="*/ 2091791 h 2290046"/>
                  <a:gd name="connsiteX14" fmla="*/ 1836892 w 2820074"/>
                  <a:gd name="connsiteY14" fmla="*/ 1529395 h 2290046"/>
                  <a:gd name="connsiteX15" fmla="*/ 2375012 w 2820074"/>
                  <a:gd name="connsiteY15" fmla="*/ 1889491 h 2290046"/>
                  <a:gd name="connsiteX16" fmla="*/ 2209125 w 2820074"/>
                  <a:gd name="connsiteY16" fmla="*/ 1351370 h 2290046"/>
                  <a:gd name="connsiteX17" fmla="*/ 2820074 w 2820074"/>
                  <a:gd name="connsiteY17" fmla="*/ 1399922 h 2290046"/>
                  <a:gd name="connsiteX18" fmla="*/ 2310276 w 2820074"/>
                  <a:gd name="connsiteY18" fmla="*/ 1092425 h 2290046"/>
                  <a:gd name="connsiteX19" fmla="*/ 2775568 w 2820074"/>
                  <a:gd name="connsiteY19" fmla="*/ 837526 h 2290046"/>
                  <a:gd name="connsiteX20" fmla="*/ 2196987 w 2820074"/>
                  <a:gd name="connsiteY20" fmla="*/ 768744 h 2290046"/>
                  <a:gd name="connsiteX21" fmla="*/ 2427610 w 2820074"/>
                  <a:gd name="connsiteY21" fmla="*/ 441016 h 2290046"/>
                  <a:gd name="connsiteX22" fmla="*/ 1844984 w 2820074"/>
                  <a:gd name="connsiteY22" fmla="*/ 546213 h 2290046"/>
                  <a:gd name="connsiteX23" fmla="*/ 1901628 w 2820074"/>
                  <a:gd name="connsiteY23" fmla="*/ 0 h 2290046"/>
                  <a:gd name="connsiteX24" fmla="*/ 1416106 w 2820074"/>
                  <a:gd name="connsiteY24" fmla="*/ 606903 h 22900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2820074" h="2290046">
                    <a:moveTo>
                      <a:pt x="1416106" y="606903"/>
                    </a:moveTo>
                    <a:lnTo>
                      <a:pt x="1096471" y="222531"/>
                    </a:lnTo>
                    <a:lnTo>
                      <a:pt x="954860" y="667593"/>
                    </a:lnTo>
                    <a:lnTo>
                      <a:pt x="89012" y="242761"/>
                    </a:lnTo>
                    <a:lnTo>
                      <a:pt x="610948" y="797066"/>
                    </a:lnTo>
                    <a:lnTo>
                      <a:pt x="0" y="902262"/>
                    </a:lnTo>
                    <a:lnTo>
                      <a:pt x="481476" y="1246174"/>
                    </a:lnTo>
                    <a:lnTo>
                      <a:pt x="36414" y="1533441"/>
                    </a:lnTo>
                    <a:lnTo>
                      <a:pt x="760651" y="1476797"/>
                    </a:lnTo>
                    <a:lnTo>
                      <a:pt x="623086" y="1869260"/>
                    </a:lnTo>
                    <a:lnTo>
                      <a:pt x="1003412" y="1658867"/>
                    </a:lnTo>
                    <a:lnTo>
                      <a:pt x="1104563" y="2290046"/>
                    </a:lnTo>
                    <a:lnTo>
                      <a:pt x="1383738" y="1569855"/>
                    </a:lnTo>
                    <a:lnTo>
                      <a:pt x="1743833" y="2091791"/>
                    </a:lnTo>
                    <a:lnTo>
                      <a:pt x="1836892" y="1529395"/>
                    </a:lnTo>
                    <a:lnTo>
                      <a:pt x="2375012" y="1889491"/>
                    </a:lnTo>
                    <a:lnTo>
                      <a:pt x="2209125" y="1351370"/>
                    </a:lnTo>
                    <a:lnTo>
                      <a:pt x="2820074" y="1399922"/>
                    </a:lnTo>
                    <a:lnTo>
                      <a:pt x="2310276" y="1092425"/>
                    </a:lnTo>
                    <a:lnTo>
                      <a:pt x="2775568" y="837526"/>
                    </a:lnTo>
                    <a:lnTo>
                      <a:pt x="2196987" y="768744"/>
                    </a:lnTo>
                    <a:lnTo>
                      <a:pt x="2427610" y="441016"/>
                    </a:lnTo>
                    <a:lnTo>
                      <a:pt x="1844984" y="546213"/>
                    </a:lnTo>
                    <a:lnTo>
                      <a:pt x="1901628" y="0"/>
                    </a:lnTo>
                    <a:lnTo>
                      <a:pt x="1416106" y="606903"/>
                    </a:lnTo>
                    <a:close/>
                  </a:path>
                </a:pathLst>
              </a:custGeom>
              <a:solidFill>
                <a:srgbClr val="FFFF00">
                  <a:alpha val="73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8" name="TextBox 177">
                <a:extLst>
                  <a:ext uri="{FF2B5EF4-FFF2-40B4-BE49-F238E27FC236}">
                    <a16:creationId xmlns:a16="http://schemas.microsoft.com/office/drawing/2014/main" id="{2F8ED3B6-87B0-574A-9DA5-A41BD73B3CF5}"/>
                  </a:ext>
                </a:extLst>
              </p:cNvPr>
              <p:cNvSpPr txBox="1"/>
              <p:nvPr/>
            </p:nvSpPr>
            <p:spPr>
              <a:xfrm>
                <a:off x="9753600" y="2635045"/>
                <a:ext cx="102021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>
                    <a:solidFill>
                      <a:srgbClr val="C00000"/>
                    </a:solidFill>
                  </a:rPr>
                  <a:t>compute</a:t>
                </a:r>
              </a:p>
            </p:txBody>
          </p:sp>
        </p:grpSp>
        <p:grpSp>
          <p:nvGrpSpPr>
            <p:cNvPr id="179" name="Group 178">
              <a:extLst>
                <a:ext uri="{FF2B5EF4-FFF2-40B4-BE49-F238E27FC236}">
                  <a16:creationId xmlns:a16="http://schemas.microsoft.com/office/drawing/2014/main" id="{9A4B8D63-0904-2145-8F9E-1FEF70C7AF9F}"/>
                </a:ext>
              </a:extLst>
            </p:cNvPr>
            <p:cNvGrpSpPr/>
            <p:nvPr/>
          </p:nvGrpSpPr>
          <p:grpSpPr>
            <a:xfrm>
              <a:off x="7875636" y="1612491"/>
              <a:ext cx="1196054" cy="1022555"/>
              <a:chOff x="9655277" y="2349909"/>
              <a:chExt cx="1196054" cy="1022555"/>
            </a:xfrm>
          </p:grpSpPr>
          <p:sp>
            <p:nvSpPr>
              <p:cNvPr id="180" name="Freeform 179">
                <a:extLst>
                  <a:ext uri="{FF2B5EF4-FFF2-40B4-BE49-F238E27FC236}">
                    <a16:creationId xmlns:a16="http://schemas.microsoft.com/office/drawing/2014/main" id="{EC6C0209-ECBD-E24C-AA45-744B932DC114}"/>
                  </a:ext>
                </a:extLst>
              </p:cNvPr>
              <p:cNvSpPr/>
              <p:nvPr/>
            </p:nvSpPr>
            <p:spPr>
              <a:xfrm>
                <a:off x="9655277" y="2349909"/>
                <a:ext cx="1196054" cy="1022555"/>
              </a:xfrm>
              <a:custGeom>
                <a:avLst/>
                <a:gdLst>
                  <a:gd name="connsiteX0" fmla="*/ 1416106 w 2820074"/>
                  <a:gd name="connsiteY0" fmla="*/ 606903 h 2290046"/>
                  <a:gd name="connsiteX1" fmla="*/ 1096471 w 2820074"/>
                  <a:gd name="connsiteY1" fmla="*/ 222531 h 2290046"/>
                  <a:gd name="connsiteX2" fmla="*/ 954860 w 2820074"/>
                  <a:gd name="connsiteY2" fmla="*/ 667593 h 2290046"/>
                  <a:gd name="connsiteX3" fmla="*/ 89012 w 2820074"/>
                  <a:gd name="connsiteY3" fmla="*/ 242761 h 2290046"/>
                  <a:gd name="connsiteX4" fmla="*/ 610948 w 2820074"/>
                  <a:gd name="connsiteY4" fmla="*/ 797066 h 2290046"/>
                  <a:gd name="connsiteX5" fmla="*/ 0 w 2820074"/>
                  <a:gd name="connsiteY5" fmla="*/ 902262 h 2290046"/>
                  <a:gd name="connsiteX6" fmla="*/ 481476 w 2820074"/>
                  <a:gd name="connsiteY6" fmla="*/ 1246174 h 2290046"/>
                  <a:gd name="connsiteX7" fmla="*/ 36414 w 2820074"/>
                  <a:gd name="connsiteY7" fmla="*/ 1533441 h 2290046"/>
                  <a:gd name="connsiteX8" fmla="*/ 760651 w 2820074"/>
                  <a:gd name="connsiteY8" fmla="*/ 1476797 h 2290046"/>
                  <a:gd name="connsiteX9" fmla="*/ 623086 w 2820074"/>
                  <a:gd name="connsiteY9" fmla="*/ 1869260 h 2290046"/>
                  <a:gd name="connsiteX10" fmla="*/ 1003412 w 2820074"/>
                  <a:gd name="connsiteY10" fmla="*/ 1658867 h 2290046"/>
                  <a:gd name="connsiteX11" fmla="*/ 1104563 w 2820074"/>
                  <a:gd name="connsiteY11" fmla="*/ 2290046 h 2290046"/>
                  <a:gd name="connsiteX12" fmla="*/ 1383738 w 2820074"/>
                  <a:gd name="connsiteY12" fmla="*/ 1569855 h 2290046"/>
                  <a:gd name="connsiteX13" fmla="*/ 1743833 w 2820074"/>
                  <a:gd name="connsiteY13" fmla="*/ 2091791 h 2290046"/>
                  <a:gd name="connsiteX14" fmla="*/ 1836892 w 2820074"/>
                  <a:gd name="connsiteY14" fmla="*/ 1529395 h 2290046"/>
                  <a:gd name="connsiteX15" fmla="*/ 2375012 w 2820074"/>
                  <a:gd name="connsiteY15" fmla="*/ 1889491 h 2290046"/>
                  <a:gd name="connsiteX16" fmla="*/ 2209125 w 2820074"/>
                  <a:gd name="connsiteY16" fmla="*/ 1351370 h 2290046"/>
                  <a:gd name="connsiteX17" fmla="*/ 2820074 w 2820074"/>
                  <a:gd name="connsiteY17" fmla="*/ 1399922 h 2290046"/>
                  <a:gd name="connsiteX18" fmla="*/ 2310276 w 2820074"/>
                  <a:gd name="connsiteY18" fmla="*/ 1092425 h 2290046"/>
                  <a:gd name="connsiteX19" fmla="*/ 2775568 w 2820074"/>
                  <a:gd name="connsiteY19" fmla="*/ 837526 h 2290046"/>
                  <a:gd name="connsiteX20" fmla="*/ 2196987 w 2820074"/>
                  <a:gd name="connsiteY20" fmla="*/ 768744 h 2290046"/>
                  <a:gd name="connsiteX21" fmla="*/ 2427610 w 2820074"/>
                  <a:gd name="connsiteY21" fmla="*/ 441016 h 2290046"/>
                  <a:gd name="connsiteX22" fmla="*/ 1844984 w 2820074"/>
                  <a:gd name="connsiteY22" fmla="*/ 546213 h 2290046"/>
                  <a:gd name="connsiteX23" fmla="*/ 1901628 w 2820074"/>
                  <a:gd name="connsiteY23" fmla="*/ 0 h 2290046"/>
                  <a:gd name="connsiteX24" fmla="*/ 1416106 w 2820074"/>
                  <a:gd name="connsiteY24" fmla="*/ 606903 h 22900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2820074" h="2290046">
                    <a:moveTo>
                      <a:pt x="1416106" y="606903"/>
                    </a:moveTo>
                    <a:lnTo>
                      <a:pt x="1096471" y="222531"/>
                    </a:lnTo>
                    <a:lnTo>
                      <a:pt x="954860" y="667593"/>
                    </a:lnTo>
                    <a:lnTo>
                      <a:pt x="89012" y="242761"/>
                    </a:lnTo>
                    <a:lnTo>
                      <a:pt x="610948" y="797066"/>
                    </a:lnTo>
                    <a:lnTo>
                      <a:pt x="0" y="902262"/>
                    </a:lnTo>
                    <a:lnTo>
                      <a:pt x="481476" y="1246174"/>
                    </a:lnTo>
                    <a:lnTo>
                      <a:pt x="36414" y="1533441"/>
                    </a:lnTo>
                    <a:lnTo>
                      <a:pt x="760651" y="1476797"/>
                    </a:lnTo>
                    <a:lnTo>
                      <a:pt x="623086" y="1869260"/>
                    </a:lnTo>
                    <a:lnTo>
                      <a:pt x="1003412" y="1658867"/>
                    </a:lnTo>
                    <a:lnTo>
                      <a:pt x="1104563" y="2290046"/>
                    </a:lnTo>
                    <a:lnTo>
                      <a:pt x="1383738" y="1569855"/>
                    </a:lnTo>
                    <a:lnTo>
                      <a:pt x="1743833" y="2091791"/>
                    </a:lnTo>
                    <a:lnTo>
                      <a:pt x="1836892" y="1529395"/>
                    </a:lnTo>
                    <a:lnTo>
                      <a:pt x="2375012" y="1889491"/>
                    </a:lnTo>
                    <a:lnTo>
                      <a:pt x="2209125" y="1351370"/>
                    </a:lnTo>
                    <a:lnTo>
                      <a:pt x="2820074" y="1399922"/>
                    </a:lnTo>
                    <a:lnTo>
                      <a:pt x="2310276" y="1092425"/>
                    </a:lnTo>
                    <a:lnTo>
                      <a:pt x="2775568" y="837526"/>
                    </a:lnTo>
                    <a:lnTo>
                      <a:pt x="2196987" y="768744"/>
                    </a:lnTo>
                    <a:lnTo>
                      <a:pt x="2427610" y="441016"/>
                    </a:lnTo>
                    <a:lnTo>
                      <a:pt x="1844984" y="546213"/>
                    </a:lnTo>
                    <a:lnTo>
                      <a:pt x="1901628" y="0"/>
                    </a:lnTo>
                    <a:lnTo>
                      <a:pt x="1416106" y="606903"/>
                    </a:lnTo>
                    <a:close/>
                  </a:path>
                </a:pathLst>
              </a:custGeom>
              <a:solidFill>
                <a:srgbClr val="FFFF00">
                  <a:alpha val="73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1" name="TextBox 180">
                <a:extLst>
                  <a:ext uri="{FF2B5EF4-FFF2-40B4-BE49-F238E27FC236}">
                    <a16:creationId xmlns:a16="http://schemas.microsoft.com/office/drawing/2014/main" id="{31B9CF9C-B04D-5A4F-AC32-278B0ED42F01}"/>
                  </a:ext>
                </a:extLst>
              </p:cNvPr>
              <p:cNvSpPr txBox="1"/>
              <p:nvPr/>
            </p:nvSpPr>
            <p:spPr>
              <a:xfrm>
                <a:off x="9753600" y="2635045"/>
                <a:ext cx="102021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>
                    <a:solidFill>
                      <a:srgbClr val="C00000"/>
                    </a:solidFill>
                  </a:rPr>
                  <a:t>compute</a:t>
                </a:r>
              </a:p>
            </p:txBody>
          </p:sp>
        </p:grpSp>
        <p:grpSp>
          <p:nvGrpSpPr>
            <p:cNvPr id="182" name="Group 181">
              <a:extLst>
                <a:ext uri="{FF2B5EF4-FFF2-40B4-BE49-F238E27FC236}">
                  <a16:creationId xmlns:a16="http://schemas.microsoft.com/office/drawing/2014/main" id="{EC02EBAB-7E8B-8144-9064-B32C5427DBD9}"/>
                </a:ext>
              </a:extLst>
            </p:cNvPr>
            <p:cNvGrpSpPr/>
            <p:nvPr/>
          </p:nvGrpSpPr>
          <p:grpSpPr>
            <a:xfrm>
              <a:off x="3996812" y="3593688"/>
              <a:ext cx="1196054" cy="1022555"/>
              <a:chOff x="9655277" y="2349909"/>
              <a:chExt cx="1196054" cy="1022555"/>
            </a:xfrm>
          </p:grpSpPr>
          <p:sp>
            <p:nvSpPr>
              <p:cNvPr id="183" name="Freeform 182">
                <a:extLst>
                  <a:ext uri="{FF2B5EF4-FFF2-40B4-BE49-F238E27FC236}">
                    <a16:creationId xmlns:a16="http://schemas.microsoft.com/office/drawing/2014/main" id="{4F8E9313-A12A-3849-B12A-1BC5C1A36AF0}"/>
                  </a:ext>
                </a:extLst>
              </p:cNvPr>
              <p:cNvSpPr/>
              <p:nvPr/>
            </p:nvSpPr>
            <p:spPr>
              <a:xfrm>
                <a:off x="9655277" y="2349909"/>
                <a:ext cx="1196054" cy="1022555"/>
              </a:xfrm>
              <a:custGeom>
                <a:avLst/>
                <a:gdLst>
                  <a:gd name="connsiteX0" fmla="*/ 1416106 w 2820074"/>
                  <a:gd name="connsiteY0" fmla="*/ 606903 h 2290046"/>
                  <a:gd name="connsiteX1" fmla="*/ 1096471 w 2820074"/>
                  <a:gd name="connsiteY1" fmla="*/ 222531 h 2290046"/>
                  <a:gd name="connsiteX2" fmla="*/ 954860 w 2820074"/>
                  <a:gd name="connsiteY2" fmla="*/ 667593 h 2290046"/>
                  <a:gd name="connsiteX3" fmla="*/ 89012 w 2820074"/>
                  <a:gd name="connsiteY3" fmla="*/ 242761 h 2290046"/>
                  <a:gd name="connsiteX4" fmla="*/ 610948 w 2820074"/>
                  <a:gd name="connsiteY4" fmla="*/ 797066 h 2290046"/>
                  <a:gd name="connsiteX5" fmla="*/ 0 w 2820074"/>
                  <a:gd name="connsiteY5" fmla="*/ 902262 h 2290046"/>
                  <a:gd name="connsiteX6" fmla="*/ 481476 w 2820074"/>
                  <a:gd name="connsiteY6" fmla="*/ 1246174 h 2290046"/>
                  <a:gd name="connsiteX7" fmla="*/ 36414 w 2820074"/>
                  <a:gd name="connsiteY7" fmla="*/ 1533441 h 2290046"/>
                  <a:gd name="connsiteX8" fmla="*/ 760651 w 2820074"/>
                  <a:gd name="connsiteY8" fmla="*/ 1476797 h 2290046"/>
                  <a:gd name="connsiteX9" fmla="*/ 623086 w 2820074"/>
                  <a:gd name="connsiteY9" fmla="*/ 1869260 h 2290046"/>
                  <a:gd name="connsiteX10" fmla="*/ 1003412 w 2820074"/>
                  <a:gd name="connsiteY10" fmla="*/ 1658867 h 2290046"/>
                  <a:gd name="connsiteX11" fmla="*/ 1104563 w 2820074"/>
                  <a:gd name="connsiteY11" fmla="*/ 2290046 h 2290046"/>
                  <a:gd name="connsiteX12" fmla="*/ 1383738 w 2820074"/>
                  <a:gd name="connsiteY12" fmla="*/ 1569855 h 2290046"/>
                  <a:gd name="connsiteX13" fmla="*/ 1743833 w 2820074"/>
                  <a:gd name="connsiteY13" fmla="*/ 2091791 h 2290046"/>
                  <a:gd name="connsiteX14" fmla="*/ 1836892 w 2820074"/>
                  <a:gd name="connsiteY14" fmla="*/ 1529395 h 2290046"/>
                  <a:gd name="connsiteX15" fmla="*/ 2375012 w 2820074"/>
                  <a:gd name="connsiteY15" fmla="*/ 1889491 h 2290046"/>
                  <a:gd name="connsiteX16" fmla="*/ 2209125 w 2820074"/>
                  <a:gd name="connsiteY16" fmla="*/ 1351370 h 2290046"/>
                  <a:gd name="connsiteX17" fmla="*/ 2820074 w 2820074"/>
                  <a:gd name="connsiteY17" fmla="*/ 1399922 h 2290046"/>
                  <a:gd name="connsiteX18" fmla="*/ 2310276 w 2820074"/>
                  <a:gd name="connsiteY18" fmla="*/ 1092425 h 2290046"/>
                  <a:gd name="connsiteX19" fmla="*/ 2775568 w 2820074"/>
                  <a:gd name="connsiteY19" fmla="*/ 837526 h 2290046"/>
                  <a:gd name="connsiteX20" fmla="*/ 2196987 w 2820074"/>
                  <a:gd name="connsiteY20" fmla="*/ 768744 h 2290046"/>
                  <a:gd name="connsiteX21" fmla="*/ 2427610 w 2820074"/>
                  <a:gd name="connsiteY21" fmla="*/ 441016 h 2290046"/>
                  <a:gd name="connsiteX22" fmla="*/ 1844984 w 2820074"/>
                  <a:gd name="connsiteY22" fmla="*/ 546213 h 2290046"/>
                  <a:gd name="connsiteX23" fmla="*/ 1901628 w 2820074"/>
                  <a:gd name="connsiteY23" fmla="*/ 0 h 2290046"/>
                  <a:gd name="connsiteX24" fmla="*/ 1416106 w 2820074"/>
                  <a:gd name="connsiteY24" fmla="*/ 606903 h 22900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2820074" h="2290046">
                    <a:moveTo>
                      <a:pt x="1416106" y="606903"/>
                    </a:moveTo>
                    <a:lnTo>
                      <a:pt x="1096471" y="222531"/>
                    </a:lnTo>
                    <a:lnTo>
                      <a:pt x="954860" y="667593"/>
                    </a:lnTo>
                    <a:lnTo>
                      <a:pt x="89012" y="242761"/>
                    </a:lnTo>
                    <a:lnTo>
                      <a:pt x="610948" y="797066"/>
                    </a:lnTo>
                    <a:lnTo>
                      <a:pt x="0" y="902262"/>
                    </a:lnTo>
                    <a:lnTo>
                      <a:pt x="481476" y="1246174"/>
                    </a:lnTo>
                    <a:lnTo>
                      <a:pt x="36414" y="1533441"/>
                    </a:lnTo>
                    <a:lnTo>
                      <a:pt x="760651" y="1476797"/>
                    </a:lnTo>
                    <a:lnTo>
                      <a:pt x="623086" y="1869260"/>
                    </a:lnTo>
                    <a:lnTo>
                      <a:pt x="1003412" y="1658867"/>
                    </a:lnTo>
                    <a:lnTo>
                      <a:pt x="1104563" y="2290046"/>
                    </a:lnTo>
                    <a:lnTo>
                      <a:pt x="1383738" y="1569855"/>
                    </a:lnTo>
                    <a:lnTo>
                      <a:pt x="1743833" y="2091791"/>
                    </a:lnTo>
                    <a:lnTo>
                      <a:pt x="1836892" y="1529395"/>
                    </a:lnTo>
                    <a:lnTo>
                      <a:pt x="2375012" y="1889491"/>
                    </a:lnTo>
                    <a:lnTo>
                      <a:pt x="2209125" y="1351370"/>
                    </a:lnTo>
                    <a:lnTo>
                      <a:pt x="2820074" y="1399922"/>
                    </a:lnTo>
                    <a:lnTo>
                      <a:pt x="2310276" y="1092425"/>
                    </a:lnTo>
                    <a:lnTo>
                      <a:pt x="2775568" y="837526"/>
                    </a:lnTo>
                    <a:lnTo>
                      <a:pt x="2196987" y="768744"/>
                    </a:lnTo>
                    <a:lnTo>
                      <a:pt x="2427610" y="441016"/>
                    </a:lnTo>
                    <a:lnTo>
                      <a:pt x="1844984" y="546213"/>
                    </a:lnTo>
                    <a:lnTo>
                      <a:pt x="1901628" y="0"/>
                    </a:lnTo>
                    <a:lnTo>
                      <a:pt x="1416106" y="606903"/>
                    </a:lnTo>
                    <a:close/>
                  </a:path>
                </a:pathLst>
              </a:custGeom>
              <a:solidFill>
                <a:srgbClr val="FFFF00">
                  <a:alpha val="73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4" name="TextBox 213">
                <a:extLst>
                  <a:ext uri="{FF2B5EF4-FFF2-40B4-BE49-F238E27FC236}">
                    <a16:creationId xmlns:a16="http://schemas.microsoft.com/office/drawing/2014/main" id="{CA0F4249-5B41-3D48-9023-8757509C8B58}"/>
                  </a:ext>
                </a:extLst>
              </p:cNvPr>
              <p:cNvSpPr txBox="1"/>
              <p:nvPr/>
            </p:nvSpPr>
            <p:spPr>
              <a:xfrm>
                <a:off x="9753600" y="2635045"/>
                <a:ext cx="102021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>
                    <a:solidFill>
                      <a:srgbClr val="C00000"/>
                    </a:solidFill>
                  </a:rPr>
                  <a:t>compute</a:t>
                </a:r>
              </a:p>
            </p:txBody>
          </p:sp>
        </p:grpSp>
        <p:grpSp>
          <p:nvGrpSpPr>
            <p:cNvPr id="220" name="Group 219">
              <a:extLst>
                <a:ext uri="{FF2B5EF4-FFF2-40B4-BE49-F238E27FC236}">
                  <a16:creationId xmlns:a16="http://schemas.microsoft.com/office/drawing/2014/main" id="{B89D7B16-224E-0545-AAE5-58B841BB7F79}"/>
                </a:ext>
              </a:extLst>
            </p:cNvPr>
            <p:cNvGrpSpPr/>
            <p:nvPr/>
          </p:nvGrpSpPr>
          <p:grpSpPr>
            <a:xfrm>
              <a:off x="5928850" y="3578941"/>
              <a:ext cx="1196054" cy="1022555"/>
              <a:chOff x="9655277" y="2349909"/>
              <a:chExt cx="1196054" cy="1022555"/>
            </a:xfrm>
          </p:grpSpPr>
          <p:sp>
            <p:nvSpPr>
              <p:cNvPr id="227" name="Freeform 226">
                <a:extLst>
                  <a:ext uri="{FF2B5EF4-FFF2-40B4-BE49-F238E27FC236}">
                    <a16:creationId xmlns:a16="http://schemas.microsoft.com/office/drawing/2014/main" id="{C98EEB01-D57D-DF44-921F-DE4A3FCEA6FF}"/>
                  </a:ext>
                </a:extLst>
              </p:cNvPr>
              <p:cNvSpPr/>
              <p:nvPr/>
            </p:nvSpPr>
            <p:spPr>
              <a:xfrm>
                <a:off x="9655277" y="2349909"/>
                <a:ext cx="1196054" cy="1022555"/>
              </a:xfrm>
              <a:custGeom>
                <a:avLst/>
                <a:gdLst>
                  <a:gd name="connsiteX0" fmla="*/ 1416106 w 2820074"/>
                  <a:gd name="connsiteY0" fmla="*/ 606903 h 2290046"/>
                  <a:gd name="connsiteX1" fmla="*/ 1096471 w 2820074"/>
                  <a:gd name="connsiteY1" fmla="*/ 222531 h 2290046"/>
                  <a:gd name="connsiteX2" fmla="*/ 954860 w 2820074"/>
                  <a:gd name="connsiteY2" fmla="*/ 667593 h 2290046"/>
                  <a:gd name="connsiteX3" fmla="*/ 89012 w 2820074"/>
                  <a:gd name="connsiteY3" fmla="*/ 242761 h 2290046"/>
                  <a:gd name="connsiteX4" fmla="*/ 610948 w 2820074"/>
                  <a:gd name="connsiteY4" fmla="*/ 797066 h 2290046"/>
                  <a:gd name="connsiteX5" fmla="*/ 0 w 2820074"/>
                  <a:gd name="connsiteY5" fmla="*/ 902262 h 2290046"/>
                  <a:gd name="connsiteX6" fmla="*/ 481476 w 2820074"/>
                  <a:gd name="connsiteY6" fmla="*/ 1246174 h 2290046"/>
                  <a:gd name="connsiteX7" fmla="*/ 36414 w 2820074"/>
                  <a:gd name="connsiteY7" fmla="*/ 1533441 h 2290046"/>
                  <a:gd name="connsiteX8" fmla="*/ 760651 w 2820074"/>
                  <a:gd name="connsiteY8" fmla="*/ 1476797 h 2290046"/>
                  <a:gd name="connsiteX9" fmla="*/ 623086 w 2820074"/>
                  <a:gd name="connsiteY9" fmla="*/ 1869260 h 2290046"/>
                  <a:gd name="connsiteX10" fmla="*/ 1003412 w 2820074"/>
                  <a:gd name="connsiteY10" fmla="*/ 1658867 h 2290046"/>
                  <a:gd name="connsiteX11" fmla="*/ 1104563 w 2820074"/>
                  <a:gd name="connsiteY11" fmla="*/ 2290046 h 2290046"/>
                  <a:gd name="connsiteX12" fmla="*/ 1383738 w 2820074"/>
                  <a:gd name="connsiteY12" fmla="*/ 1569855 h 2290046"/>
                  <a:gd name="connsiteX13" fmla="*/ 1743833 w 2820074"/>
                  <a:gd name="connsiteY13" fmla="*/ 2091791 h 2290046"/>
                  <a:gd name="connsiteX14" fmla="*/ 1836892 w 2820074"/>
                  <a:gd name="connsiteY14" fmla="*/ 1529395 h 2290046"/>
                  <a:gd name="connsiteX15" fmla="*/ 2375012 w 2820074"/>
                  <a:gd name="connsiteY15" fmla="*/ 1889491 h 2290046"/>
                  <a:gd name="connsiteX16" fmla="*/ 2209125 w 2820074"/>
                  <a:gd name="connsiteY16" fmla="*/ 1351370 h 2290046"/>
                  <a:gd name="connsiteX17" fmla="*/ 2820074 w 2820074"/>
                  <a:gd name="connsiteY17" fmla="*/ 1399922 h 2290046"/>
                  <a:gd name="connsiteX18" fmla="*/ 2310276 w 2820074"/>
                  <a:gd name="connsiteY18" fmla="*/ 1092425 h 2290046"/>
                  <a:gd name="connsiteX19" fmla="*/ 2775568 w 2820074"/>
                  <a:gd name="connsiteY19" fmla="*/ 837526 h 2290046"/>
                  <a:gd name="connsiteX20" fmla="*/ 2196987 w 2820074"/>
                  <a:gd name="connsiteY20" fmla="*/ 768744 h 2290046"/>
                  <a:gd name="connsiteX21" fmla="*/ 2427610 w 2820074"/>
                  <a:gd name="connsiteY21" fmla="*/ 441016 h 2290046"/>
                  <a:gd name="connsiteX22" fmla="*/ 1844984 w 2820074"/>
                  <a:gd name="connsiteY22" fmla="*/ 546213 h 2290046"/>
                  <a:gd name="connsiteX23" fmla="*/ 1901628 w 2820074"/>
                  <a:gd name="connsiteY23" fmla="*/ 0 h 2290046"/>
                  <a:gd name="connsiteX24" fmla="*/ 1416106 w 2820074"/>
                  <a:gd name="connsiteY24" fmla="*/ 606903 h 22900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2820074" h="2290046">
                    <a:moveTo>
                      <a:pt x="1416106" y="606903"/>
                    </a:moveTo>
                    <a:lnTo>
                      <a:pt x="1096471" y="222531"/>
                    </a:lnTo>
                    <a:lnTo>
                      <a:pt x="954860" y="667593"/>
                    </a:lnTo>
                    <a:lnTo>
                      <a:pt x="89012" y="242761"/>
                    </a:lnTo>
                    <a:lnTo>
                      <a:pt x="610948" y="797066"/>
                    </a:lnTo>
                    <a:lnTo>
                      <a:pt x="0" y="902262"/>
                    </a:lnTo>
                    <a:lnTo>
                      <a:pt x="481476" y="1246174"/>
                    </a:lnTo>
                    <a:lnTo>
                      <a:pt x="36414" y="1533441"/>
                    </a:lnTo>
                    <a:lnTo>
                      <a:pt x="760651" y="1476797"/>
                    </a:lnTo>
                    <a:lnTo>
                      <a:pt x="623086" y="1869260"/>
                    </a:lnTo>
                    <a:lnTo>
                      <a:pt x="1003412" y="1658867"/>
                    </a:lnTo>
                    <a:lnTo>
                      <a:pt x="1104563" y="2290046"/>
                    </a:lnTo>
                    <a:lnTo>
                      <a:pt x="1383738" y="1569855"/>
                    </a:lnTo>
                    <a:lnTo>
                      <a:pt x="1743833" y="2091791"/>
                    </a:lnTo>
                    <a:lnTo>
                      <a:pt x="1836892" y="1529395"/>
                    </a:lnTo>
                    <a:lnTo>
                      <a:pt x="2375012" y="1889491"/>
                    </a:lnTo>
                    <a:lnTo>
                      <a:pt x="2209125" y="1351370"/>
                    </a:lnTo>
                    <a:lnTo>
                      <a:pt x="2820074" y="1399922"/>
                    </a:lnTo>
                    <a:lnTo>
                      <a:pt x="2310276" y="1092425"/>
                    </a:lnTo>
                    <a:lnTo>
                      <a:pt x="2775568" y="837526"/>
                    </a:lnTo>
                    <a:lnTo>
                      <a:pt x="2196987" y="768744"/>
                    </a:lnTo>
                    <a:lnTo>
                      <a:pt x="2427610" y="441016"/>
                    </a:lnTo>
                    <a:lnTo>
                      <a:pt x="1844984" y="546213"/>
                    </a:lnTo>
                    <a:lnTo>
                      <a:pt x="1901628" y="0"/>
                    </a:lnTo>
                    <a:lnTo>
                      <a:pt x="1416106" y="606903"/>
                    </a:lnTo>
                    <a:close/>
                  </a:path>
                </a:pathLst>
              </a:custGeom>
              <a:solidFill>
                <a:srgbClr val="FFFF00">
                  <a:alpha val="73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8" name="TextBox 227">
                <a:extLst>
                  <a:ext uri="{FF2B5EF4-FFF2-40B4-BE49-F238E27FC236}">
                    <a16:creationId xmlns:a16="http://schemas.microsoft.com/office/drawing/2014/main" id="{A6BE9F63-A36F-B842-81EA-382F13B1F7EE}"/>
                  </a:ext>
                </a:extLst>
              </p:cNvPr>
              <p:cNvSpPr txBox="1"/>
              <p:nvPr/>
            </p:nvSpPr>
            <p:spPr>
              <a:xfrm>
                <a:off x="9753600" y="2635045"/>
                <a:ext cx="102021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>
                    <a:solidFill>
                      <a:srgbClr val="C00000"/>
                    </a:solidFill>
                  </a:rPr>
                  <a:t>compute</a:t>
                </a:r>
              </a:p>
            </p:txBody>
          </p:sp>
        </p:grpSp>
        <p:grpSp>
          <p:nvGrpSpPr>
            <p:cNvPr id="229" name="Group 228">
              <a:extLst>
                <a:ext uri="{FF2B5EF4-FFF2-40B4-BE49-F238E27FC236}">
                  <a16:creationId xmlns:a16="http://schemas.microsoft.com/office/drawing/2014/main" id="{D9355008-5692-5045-9867-573B61A6287F}"/>
                </a:ext>
              </a:extLst>
            </p:cNvPr>
            <p:cNvGrpSpPr/>
            <p:nvPr/>
          </p:nvGrpSpPr>
          <p:grpSpPr>
            <a:xfrm>
              <a:off x="7860888" y="3564194"/>
              <a:ext cx="1196054" cy="1022555"/>
              <a:chOff x="9655277" y="2349909"/>
              <a:chExt cx="1196054" cy="1022555"/>
            </a:xfrm>
          </p:grpSpPr>
          <p:sp>
            <p:nvSpPr>
              <p:cNvPr id="230" name="Freeform 229">
                <a:extLst>
                  <a:ext uri="{FF2B5EF4-FFF2-40B4-BE49-F238E27FC236}">
                    <a16:creationId xmlns:a16="http://schemas.microsoft.com/office/drawing/2014/main" id="{FB50278F-0DAA-BE47-BF4C-10BB64655FD9}"/>
                  </a:ext>
                </a:extLst>
              </p:cNvPr>
              <p:cNvSpPr/>
              <p:nvPr/>
            </p:nvSpPr>
            <p:spPr>
              <a:xfrm>
                <a:off x="9655277" y="2349909"/>
                <a:ext cx="1196054" cy="1022555"/>
              </a:xfrm>
              <a:custGeom>
                <a:avLst/>
                <a:gdLst>
                  <a:gd name="connsiteX0" fmla="*/ 1416106 w 2820074"/>
                  <a:gd name="connsiteY0" fmla="*/ 606903 h 2290046"/>
                  <a:gd name="connsiteX1" fmla="*/ 1096471 w 2820074"/>
                  <a:gd name="connsiteY1" fmla="*/ 222531 h 2290046"/>
                  <a:gd name="connsiteX2" fmla="*/ 954860 w 2820074"/>
                  <a:gd name="connsiteY2" fmla="*/ 667593 h 2290046"/>
                  <a:gd name="connsiteX3" fmla="*/ 89012 w 2820074"/>
                  <a:gd name="connsiteY3" fmla="*/ 242761 h 2290046"/>
                  <a:gd name="connsiteX4" fmla="*/ 610948 w 2820074"/>
                  <a:gd name="connsiteY4" fmla="*/ 797066 h 2290046"/>
                  <a:gd name="connsiteX5" fmla="*/ 0 w 2820074"/>
                  <a:gd name="connsiteY5" fmla="*/ 902262 h 2290046"/>
                  <a:gd name="connsiteX6" fmla="*/ 481476 w 2820074"/>
                  <a:gd name="connsiteY6" fmla="*/ 1246174 h 2290046"/>
                  <a:gd name="connsiteX7" fmla="*/ 36414 w 2820074"/>
                  <a:gd name="connsiteY7" fmla="*/ 1533441 h 2290046"/>
                  <a:gd name="connsiteX8" fmla="*/ 760651 w 2820074"/>
                  <a:gd name="connsiteY8" fmla="*/ 1476797 h 2290046"/>
                  <a:gd name="connsiteX9" fmla="*/ 623086 w 2820074"/>
                  <a:gd name="connsiteY9" fmla="*/ 1869260 h 2290046"/>
                  <a:gd name="connsiteX10" fmla="*/ 1003412 w 2820074"/>
                  <a:gd name="connsiteY10" fmla="*/ 1658867 h 2290046"/>
                  <a:gd name="connsiteX11" fmla="*/ 1104563 w 2820074"/>
                  <a:gd name="connsiteY11" fmla="*/ 2290046 h 2290046"/>
                  <a:gd name="connsiteX12" fmla="*/ 1383738 w 2820074"/>
                  <a:gd name="connsiteY12" fmla="*/ 1569855 h 2290046"/>
                  <a:gd name="connsiteX13" fmla="*/ 1743833 w 2820074"/>
                  <a:gd name="connsiteY13" fmla="*/ 2091791 h 2290046"/>
                  <a:gd name="connsiteX14" fmla="*/ 1836892 w 2820074"/>
                  <a:gd name="connsiteY14" fmla="*/ 1529395 h 2290046"/>
                  <a:gd name="connsiteX15" fmla="*/ 2375012 w 2820074"/>
                  <a:gd name="connsiteY15" fmla="*/ 1889491 h 2290046"/>
                  <a:gd name="connsiteX16" fmla="*/ 2209125 w 2820074"/>
                  <a:gd name="connsiteY16" fmla="*/ 1351370 h 2290046"/>
                  <a:gd name="connsiteX17" fmla="*/ 2820074 w 2820074"/>
                  <a:gd name="connsiteY17" fmla="*/ 1399922 h 2290046"/>
                  <a:gd name="connsiteX18" fmla="*/ 2310276 w 2820074"/>
                  <a:gd name="connsiteY18" fmla="*/ 1092425 h 2290046"/>
                  <a:gd name="connsiteX19" fmla="*/ 2775568 w 2820074"/>
                  <a:gd name="connsiteY19" fmla="*/ 837526 h 2290046"/>
                  <a:gd name="connsiteX20" fmla="*/ 2196987 w 2820074"/>
                  <a:gd name="connsiteY20" fmla="*/ 768744 h 2290046"/>
                  <a:gd name="connsiteX21" fmla="*/ 2427610 w 2820074"/>
                  <a:gd name="connsiteY21" fmla="*/ 441016 h 2290046"/>
                  <a:gd name="connsiteX22" fmla="*/ 1844984 w 2820074"/>
                  <a:gd name="connsiteY22" fmla="*/ 546213 h 2290046"/>
                  <a:gd name="connsiteX23" fmla="*/ 1901628 w 2820074"/>
                  <a:gd name="connsiteY23" fmla="*/ 0 h 2290046"/>
                  <a:gd name="connsiteX24" fmla="*/ 1416106 w 2820074"/>
                  <a:gd name="connsiteY24" fmla="*/ 606903 h 22900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2820074" h="2290046">
                    <a:moveTo>
                      <a:pt x="1416106" y="606903"/>
                    </a:moveTo>
                    <a:lnTo>
                      <a:pt x="1096471" y="222531"/>
                    </a:lnTo>
                    <a:lnTo>
                      <a:pt x="954860" y="667593"/>
                    </a:lnTo>
                    <a:lnTo>
                      <a:pt x="89012" y="242761"/>
                    </a:lnTo>
                    <a:lnTo>
                      <a:pt x="610948" y="797066"/>
                    </a:lnTo>
                    <a:lnTo>
                      <a:pt x="0" y="902262"/>
                    </a:lnTo>
                    <a:lnTo>
                      <a:pt x="481476" y="1246174"/>
                    </a:lnTo>
                    <a:lnTo>
                      <a:pt x="36414" y="1533441"/>
                    </a:lnTo>
                    <a:lnTo>
                      <a:pt x="760651" y="1476797"/>
                    </a:lnTo>
                    <a:lnTo>
                      <a:pt x="623086" y="1869260"/>
                    </a:lnTo>
                    <a:lnTo>
                      <a:pt x="1003412" y="1658867"/>
                    </a:lnTo>
                    <a:lnTo>
                      <a:pt x="1104563" y="2290046"/>
                    </a:lnTo>
                    <a:lnTo>
                      <a:pt x="1383738" y="1569855"/>
                    </a:lnTo>
                    <a:lnTo>
                      <a:pt x="1743833" y="2091791"/>
                    </a:lnTo>
                    <a:lnTo>
                      <a:pt x="1836892" y="1529395"/>
                    </a:lnTo>
                    <a:lnTo>
                      <a:pt x="2375012" y="1889491"/>
                    </a:lnTo>
                    <a:lnTo>
                      <a:pt x="2209125" y="1351370"/>
                    </a:lnTo>
                    <a:lnTo>
                      <a:pt x="2820074" y="1399922"/>
                    </a:lnTo>
                    <a:lnTo>
                      <a:pt x="2310276" y="1092425"/>
                    </a:lnTo>
                    <a:lnTo>
                      <a:pt x="2775568" y="837526"/>
                    </a:lnTo>
                    <a:lnTo>
                      <a:pt x="2196987" y="768744"/>
                    </a:lnTo>
                    <a:lnTo>
                      <a:pt x="2427610" y="441016"/>
                    </a:lnTo>
                    <a:lnTo>
                      <a:pt x="1844984" y="546213"/>
                    </a:lnTo>
                    <a:lnTo>
                      <a:pt x="1901628" y="0"/>
                    </a:lnTo>
                    <a:lnTo>
                      <a:pt x="1416106" y="606903"/>
                    </a:lnTo>
                    <a:close/>
                  </a:path>
                </a:pathLst>
              </a:custGeom>
              <a:solidFill>
                <a:srgbClr val="FFFF00">
                  <a:alpha val="73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1" name="TextBox 230">
                <a:extLst>
                  <a:ext uri="{FF2B5EF4-FFF2-40B4-BE49-F238E27FC236}">
                    <a16:creationId xmlns:a16="http://schemas.microsoft.com/office/drawing/2014/main" id="{D80FE26B-BC39-3840-8971-AC80538B679B}"/>
                  </a:ext>
                </a:extLst>
              </p:cNvPr>
              <p:cNvSpPr txBox="1"/>
              <p:nvPr/>
            </p:nvSpPr>
            <p:spPr>
              <a:xfrm>
                <a:off x="9753600" y="2635045"/>
                <a:ext cx="102021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>
                    <a:solidFill>
                      <a:srgbClr val="C00000"/>
                    </a:solidFill>
                  </a:rPr>
                  <a:t>compute</a:t>
                </a:r>
              </a:p>
            </p:txBody>
          </p:sp>
        </p:grpSp>
        <p:grpSp>
          <p:nvGrpSpPr>
            <p:cNvPr id="232" name="Group 231">
              <a:extLst>
                <a:ext uri="{FF2B5EF4-FFF2-40B4-BE49-F238E27FC236}">
                  <a16:creationId xmlns:a16="http://schemas.microsoft.com/office/drawing/2014/main" id="{8919850D-033C-884C-874D-578D6BEF54D6}"/>
                </a:ext>
              </a:extLst>
            </p:cNvPr>
            <p:cNvGrpSpPr/>
            <p:nvPr/>
          </p:nvGrpSpPr>
          <p:grpSpPr>
            <a:xfrm>
              <a:off x="3982064" y="5545391"/>
              <a:ext cx="1196054" cy="1022555"/>
              <a:chOff x="9655277" y="2349909"/>
              <a:chExt cx="1196054" cy="1022555"/>
            </a:xfrm>
          </p:grpSpPr>
          <p:sp>
            <p:nvSpPr>
              <p:cNvPr id="233" name="Freeform 232">
                <a:extLst>
                  <a:ext uri="{FF2B5EF4-FFF2-40B4-BE49-F238E27FC236}">
                    <a16:creationId xmlns:a16="http://schemas.microsoft.com/office/drawing/2014/main" id="{A58AC890-F958-6645-870D-1AB87CB3F2A4}"/>
                  </a:ext>
                </a:extLst>
              </p:cNvPr>
              <p:cNvSpPr/>
              <p:nvPr/>
            </p:nvSpPr>
            <p:spPr>
              <a:xfrm>
                <a:off x="9655277" y="2349909"/>
                <a:ext cx="1196054" cy="1022555"/>
              </a:xfrm>
              <a:custGeom>
                <a:avLst/>
                <a:gdLst>
                  <a:gd name="connsiteX0" fmla="*/ 1416106 w 2820074"/>
                  <a:gd name="connsiteY0" fmla="*/ 606903 h 2290046"/>
                  <a:gd name="connsiteX1" fmla="*/ 1096471 w 2820074"/>
                  <a:gd name="connsiteY1" fmla="*/ 222531 h 2290046"/>
                  <a:gd name="connsiteX2" fmla="*/ 954860 w 2820074"/>
                  <a:gd name="connsiteY2" fmla="*/ 667593 h 2290046"/>
                  <a:gd name="connsiteX3" fmla="*/ 89012 w 2820074"/>
                  <a:gd name="connsiteY3" fmla="*/ 242761 h 2290046"/>
                  <a:gd name="connsiteX4" fmla="*/ 610948 w 2820074"/>
                  <a:gd name="connsiteY4" fmla="*/ 797066 h 2290046"/>
                  <a:gd name="connsiteX5" fmla="*/ 0 w 2820074"/>
                  <a:gd name="connsiteY5" fmla="*/ 902262 h 2290046"/>
                  <a:gd name="connsiteX6" fmla="*/ 481476 w 2820074"/>
                  <a:gd name="connsiteY6" fmla="*/ 1246174 h 2290046"/>
                  <a:gd name="connsiteX7" fmla="*/ 36414 w 2820074"/>
                  <a:gd name="connsiteY7" fmla="*/ 1533441 h 2290046"/>
                  <a:gd name="connsiteX8" fmla="*/ 760651 w 2820074"/>
                  <a:gd name="connsiteY8" fmla="*/ 1476797 h 2290046"/>
                  <a:gd name="connsiteX9" fmla="*/ 623086 w 2820074"/>
                  <a:gd name="connsiteY9" fmla="*/ 1869260 h 2290046"/>
                  <a:gd name="connsiteX10" fmla="*/ 1003412 w 2820074"/>
                  <a:gd name="connsiteY10" fmla="*/ 1658867 h 2290046"/>
                  <a:gd name="connsiteX11" fmla="*/ 1104563 w 2820074"/>
                  <a:gd name="connsiteY11" fmla="*/ 2290046 h 2290046"/>
                  <a:gd name="connsiteX12" fmla="*/ 1383738 w 2820074"/>
                  <a:gd name="connsiteY12" fmla="*/ 1569855 h 2290046"/>
                  <a:gd name="connsiteX13" fmla="*/ 1743833 w 2820074"/>
                  <a:gd name="connsiteY13" fmla="*/ 2091791 h 2290046"/>
                  <a:gd name="connsiteX14" fmla="*/ 1836892 w 2820074"/>
                  <a:gd name="connsiteY14" fmla="*/ 1529395 h 2290046"/>
                  <a:gd name="connsiteX15" fmla="*/ 2375012 w 2820074"/>
                  <a:gd name="connsiteY15" fmla="*/ 1889491 h 2290046"/>
                  <a:gd name="connsiteX16" fmla="*/ 2209125 w 2820074"/>
                  <a:gd name="connsiteY16" fmla="*/ 1351370 h 2290046"/>
                  <a:gd name="connsiteX17" fmla="*/ 2820074 w 2820074"/>
                  <a:gd name="connsiteY17" fmla="*/ 1399922 h 2290046"/>
                  <a:gd name="connsiteX18" fmla="*/ 2310276 w 2820074"/>
                  <a:gd name="connsiteY18" fmla="*/ 1092425 h 2290046"/>
                  <a:gd name="connsiteX19" fmla="*/ 2775568 w 2820074"/>
                  <a:gd name="connsiteY19" fmla="*/ 837526 h 2290046"/>
                  <a:gd name="connsiteX20" fmla="*/ 2196987 w 2820074"/>
                  <a:gd name="connsiteY20" fmla="*/ 768744 h 2290046"/>
                  <a:gd name="connsiteX21" fmla="*/ 2427610 w 2820074"/>
                  <a:gd name="connsiteY21" fmla="*/ 441016 h 2290046"/>
                  <a:gd name="connsiteX22" fmla="*/ 1844984 w 2820074"/>
                  <a:gd name="connsiteY22" fmla="*/ 546213 h 2290046"/>
                  <a:gd name="connsiteX23" fmla="*/ 1901628 w 2820074"/>
                  <a:gd name="connsiteY23" fmla="*/ 0 h 2290046"/>
                  <a:gd name="connsiteX24" fmla="*/ 1416106 w 2820074"/>
                  <a:gd name="connsiteY24" fmla="*/ 606903 h 22900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2820074" h="2290046">
                    <a:moveTo>
                      <a:pt x="1416106" y="606903"/>
                    </a:moveTo>
                    <a:lnTo>
                      <a:pt x="1096471" y="222531"/>
                    </a:lnTo>
                    <a:lnTo>
                      <a:pt x="954860" y="667593"/>
                    </a:lnTo>
                    <a:lnTo>
                      <a:pt x="89012" y="242761"/>
                    </a:lnTo>
                    <a:lnTo>
                      <a:pt x="610948" y="797066"/>
                    </a:lnTo>
                    <a:lnTo>
                      <a:pt x="0" y="902262"/>
                    </a:lnTo>
                    <a:lnTo>
                      <a:pt x="481476" y="1246174"/>
                    </a:lnTo>
                    <a:lnTo>
                      <a:pt x="36414" y="1533441"/>
                    </a:lnTo>
                    <a:lnTo>
                      <a:pt x="760651" y="1476797"/>
                    </a:lnTo>
                    <a:lnTo>
                      <a:pt x="623086" y="1869260"/>
                    </a:lnTo>
                    <a:lnTo>
                      <a:pt x="1003412" y="1658867"/>
                    </a:lnTo>
                    <a:lnTo>
                      <a:pt x="1104563" y="2290046"/>
                    </a:lnTo>
                    <a:lnTo>
                      <a:pt x="1383738" y="1569855"/>
                    </a:lnTo>
                    <a:lnTo>
                      <a:pt x="1743833" y="2091791"/>
                    </a:lnTo>
                    <a:lnTo>
                      <a:pt x="1836892" y="1529395"/>
                    </a:lnTo>
                    <a:lnTo>
                      <a:pt x="2375012" y="1889491"/>
                    </a:lnTo>
                    <a:lnTo>
                      <a:pt x="2209125" y="1351370"/>
                    </a:lnTo>
                    <a:lnTo>
                      <a:pt x="2820074" y="1399922"/>
                    </a:lnTo>
                    <a:lnTo>
                      <a:pt x="2310276" y="1092425"/>
                    </a:lnTo>
                    <a:lnTo>
                      <a:pt x="2775568" y="837526"/>
                    </a:lnTo>
                    <a:lnTo>
                      <a:pt x="2196987" y="768744"/>
                    </a:lnTo>
                    <a:lnTo>
                      <a:pt x="2427610" y="441016"/>
                    </a:lnTo>
                    <a:lnTo>
                      <a:pt x="1844984" y="546213"/>
                    </a:lnTo>
                    <a:lnTo>
                      <a:pt x="1901628" y="0"/>
                    </a:lnTo>
                    <a:lnTo>
                      <a:pt x="1416106" y="606903"/>
                    </a:lnTo>
                    <a:close/>
                  </a:path>
                </a:pathLst>
              </a:custGeom>
              <a:solidFill>
                <a:srgbClr val="FFFF00">
                  <a:alpha val="73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4" name="TextBox 233">
                <a:extLst>
                  <a:ext uri="{FF2B5EF4-FFF2-40B4-BE49-F238E27FC236}">
                    <a16:creationId xmlns:a16="http://schemas.microsoft.com/office/drawing/2014/main" id="{F91239F9-821D-324E-AED8-FC0DBAC8E537}"/>
                  </a:ext>
                </a:extLst>
              </p:cNvPr>
              <p:cNvSpPr txBox="1"/>
              <p:nvPr/>
            </p:nvSpPr>
            <p:spPr>
              <a:xfrm>
                <a:off x="9753600" y="2635045"/>
                <a:ext cx="102021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>
                    <a:solidFill>
                      <a:srgbClr val="C00000"/>
                    </a:solidFill>
                  </a:rPr>
                  <a:t>compute</a:t>
                </a:r>
              </a:p>
            </p:txBody>
          </p:sp>
        </p:grpSp>
        <p:grpSp>
          <p:nvGrpSpPr>
            <p:cNvPr id="235" name="Group 234">
              <a:extLst>
                <a:ext uri="{FF2B5EF4-FFF2-40B4-BE49-F238E27FC236}">
                  <a16:creationId xmlns:a16="http://schemas.microsoft.com/office/drawing/2014/main" id="{4D851E35-9983-2647-8751-B14388AB0989}"/>
                </a:ext>
              </a:extLst>
            </p:cNvPr>
            <p:cNvGrpSpPr/>
            <p:nvPr/>
          </p:nvGrpSpPr>
          <p:grpSpPr>
            <a:xfrm>
              <a:off x="5914102" y="5530644"/>
              <a:ext cx="1196054" cy="1022555"/>
              <a:chOff x="9655277" y="2349909"/>
              <a:chExt cx="1196054" cy="1022555"/>
            </a:xfrm>
          </p:grpSpPr>
          <p:sp>
            <p:nvSpPr>
              <p:cNvPr id="236" name="Freeform 235">
                <a:extLst>
                  <a:ext uri="{FF2B5EF4-FFF2-40B4-BE49-F238E27FC236}">
                    <a16:creationId xmlns:a16="http://schemas.microsoft.com/office/drawing/2014/main" id="{B0E043AA-70A2-8045-AEF2-608FF9160AEF}"/>
                  </a:ext>
                </a:extLst>
              </p:cNvPr>
              <p:cNvSpPr/>
              <p:nvPr/>
            </p:nvSpPr>
            <p:spPr>
              <a:xfrm>
                <a:off x="9655277" y="2349909"/>
                <a:ext cx="1196054" cy="1022555"/>
              </a:xfrm>
              <a:custGeom>
                <a:avLst/>
                <a:gdLst>
                  <a:gd name="connsiteX0" fmla="*/ 1416106 w 2820074"/>
                  <a:gd name="connsiteY0" fmla="*/ 606903 h 2290046"/>
                  <a:gd name="connsiteX1" fmla="*/ 1096471 w 2820074"/>
                  <a:gd name="connsiteY1" fmla="*/ 222531 h 2290046"/>
                  <a:gd name="connsiteX2" fmla="*/ 954860 w 2820074"/>
                  <a:gd name="connsiteY2" fmla="*/ 667593 h 2290046"/>
                  <a:gd name="connsiteX3" fmla="*/ 89012 w 2820074"/>
                  <a:gd name="connsiteY3" fmla="*/ 242761 h 2290046"/>
                  <a:gd name="connsiteX4" fmla="*/ 610948 w 2820074"/>
                  <a:gd name="connsiteY4" fmla="*/ 797066 h 2290046"/>
                  <a:gd name="connsiteX5" fmla="*/ 0 w 2820074"/>
                  <a:gd name="connsiteY5" fmla="*/ 902262 h 2290046"/>
                  <a:gd name="connsiteX6" fmla="*/ 481476 w 2820074"/>
                  <a:gd name="connsiteY6" fmla="*/ 1246174 h 2290046"/>
                  <a:gd name="connsiteX7" fmla="*/ 36414 w 2820074"/>
                  <a:gd name="connsiteY7" fmla="*/ 1533441 h 2290046"/>
                  <a:gd name="connsiteX8" fmla="*/ 760651 w 2820074"/>
                  <a:gd name="connsiteY8" fmla="*/ 1476797 h 2290046"/>
                  <a:gd name="connsiteX9" fmla="*/ 623086 w 2820074"/>
                  <a:gd name="connsiteY9" fmla="*/ 1869260 h 2290046"/>
                  <a:gd name="connsiteX10" fmla="*/ 1003412 w 2820074"/>
                  <a:gd name="connsiteY10" fmla="*/ 1658867 h 2290046"/>
                  <a:gd name="connsiteX11" fmla="*/ 1104563 w 2820074"/>
                  <a:gd name="connsiteY11" fmla="*/ 2290046 h 2290046"/>
                  <a:gd name="connsiteX12" fmla="*/ 1383738 w 2820074"/>
                  <a:gd name="connsiteY12" fmla="*/ 1569855 h 2290046"/>
                  <a:gd name="connsiteX13" fmla="*/ 1743833 w 2820074"/>
                  <a:gd name="connsiteY13" fmla="*/ 2091791 h 2290046"/>
                  <a:gd name="connsiteX14" fmla="*/ 1836892 w 2820074"/>
                  <a:gd name="connsiteY14" fmla="*/ 1529395 h 2290046"/>
                  <a:gd name="connsiteX15" fmla="*/ 2375012 w 2820074"/>
                  <a:gd name="connsiteY15" fmla="*/ 1889491 h 2290046"/>
                  <a:gd name="connsiteX16" fmla="*/ 2209125 w 2820074"/>
                  <a:gd name="connsiteY16" fmla="*/ 1351370 h 2290046"/>
                  <a:gd name="connsiteX17" fmla="*/ 2820074 w 2820074"/>
                  <a:gd name="connsiteY17" fmla="*/ 1399922 h 2290046"/>
                  <a:gd name="connsiteX18" fmla="*/ 2310276 w 2820074"/>
                  <a:gd name="connsiteY18" fmla="*/ 1092425 h 2290046"/>
                  <a:gd name="connsiteX19" fmla="*/ 2775568 w 2820074"/>
                  <a:gd name="connsiteY19" fmla="*/ 837526 h 2290046"/>
                  <a:gd name="connsiteX20" fmla="*/ 2196987 w 2820074"/>
                  <a:gd name="connsiteY20" fmla="*/ 768744 h 2290046"/>
                  <a:gd name="connsiteX21" fmla="*/ 2427610 w 2820074"/>
                  <a:gd name="connsiteY21" fmla="*/ 441016 h 2290046"/>
                  <a:gd name="connsiteX22" fmla="*/ 1844984 w 2820074"/>
                  <a:gd name="connsiteY22" fmla="*/ 546213 h 2290046"/>
                  <a:gd name="connsiteX23" fmla="*/ 1901628 w 2820074"/>
                  <a:gd name="connsiteY23" fmla="*/ 0 h 2290046"/>
                  <a:gd name="connsiteX24" fmla="*/ 1416106 w 2820074"/>
                  <a:gd name="connsiteY24" fmla="*/ 606903 h 22900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2820074" h="2290046">
                    <a:moveTo>
                      <a:pt x="1416106" y="606903"/>
                    </a:moveTo>
                    <a:lnTo>
                      <a:pt x="1096471" y="222531"/>
                    </a:lnTo>
                    <a:lnTo>
                      <a:pt x="954860" y="667593"/>
                    </a:lnTo>
                    <a:lnTo>
                      <a:pt x="89012" y="242761"/>
                    </a:lnTo>
                    <a:lnTo>
                      <a:pt x="610948" y="797066"/>
                    </a:lnTo>
                    <a:lnTo>
                      <a:pt x="0" y="902262"/>
                    </a:lnTo>
                    <a:lnTo>
                      <a:pt x="481476" y="1246174"/>
                    </a:lnTo>
                    <a:lnTo>
                      <a:pt x="36414" y="1533441"/>
                    </a:lnTo>
                    <a:lnTo>
                      <a:pt x="760651" y="1476797"/>
                    </a:lnTo>
                    <a:lnTo>
                      <a:pt x="623086" y="1869260"/>
                    </a:lnTo>
                    <a:lnTo>
                      <a:pt x="1003412" y="1658867"/>
                    </a:lnTo>
                    <a:lnTo>
                      <a:pt x="1104563" y="2290046"/>
                    </a:lnTo>
                    <a:lnTo>
                      <a:pt x="1383738" y="1569855"/>
                    </a:lnTo>
                    <a:lnTo>
                      <a:pt x="1743833" y="2091791"/>
                    </a:lnTo>
                    <a:lnTo>
                      <a:pt x="1836892" y="1529395"/>
                    </a:lnTo>
                    <a:lnTo>
                      <a:pt x="2375012" y="1889491"/>
                    </a:lnTo>
                    <a:lnTo>
                      <a:pt x="2209125" y="1351370"/>
                    </a:lnTo>
                    <a:lnTo>
                      <a:pt x="2820074" y="1399922"/>
                    </a:lnTo>
                    <a:lnTo>
                      <a:pt x="2310276" y="1092425"/>
                    </a:lnTo>
                    <a:lnTo>
                      <a:pt x="2775568" y="837526"/>
                    </a:lnTo>
                    <a:lnTo>
                      <a:pt x="2196987" y="768744"/>
                    </a:lnTo>
                    <a:lnTo>
                      <a:pt x="2427610" y="441016"/>
                    </a:lnTo>
                    <a:lnTo>
                      <a:pt x="1844984" y="546213"/>
                    </a:lnTo>
                    <a:lnTo>
                      <a:pt x="1901628" y="0"/>
                    </a:lnTo>
                    <a:lnTo>
                      <a:pt x="1416106" y="606903"/>
                    </a:lnTo>
                    <a:close/>
                  </a:path>
                </a:pathLst>
              </a:custGeom>
              <a:solidFill>
                <a:srgbClr val="FFFF00">
                  <a:alpha val="73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7" name="TextBox 236">
                <a:extLst>
                  <a:ext uri="{FF2B5EF4-FFF2-40B4-BE49-F238E27FC236}">
                    <a16:creationId xmlns:a16="http://schemas.microsoft.com/office/drawing/2014/main" id="{E0712C29-CD00-4544-87CB-605AB5CBBE08}"/>
                  </a:ext>
                </a:extLst>
              </p:cNvPr>
              <p:cNvSpPr txBox="1"/>
              <p:nvPr/>
            </p:nvSpPr>
            <p:spPr>
              <a:xfrm>
                <a:off x="9753600" y="2635045"/>
                <a:ext cx="102021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>
                    <a:solidFill>
                      <a:srgbClr val="C00000"/>
                    </a:solidFill>
                  </a:rPr>
                  <a:t>compute</a:t>
                </a:r>
              </a:p>
            </p:txBody>
          </p:sp>
        </p:grpSp>
        <p:grpSp>
          <p:nvGrpSpPr>
            <p:cNvPr id="238" name="Group 237">
              <a:extLst>
                <a:ext uri="{FF2B5EF4-FFF2-40B4-BE49-F238E27FC236}">
                  <a16:creationId xmlns:a16="http://schemas.microsoft.com/office/drawing/2014/main" id="{031F5E61-5B07-8C41-A704-C2A49253CC50}"/>
                </a:ext>
              </a:extLst>
            </p:cNvPr>
            <p:cNvGrpSpPr/>
            <p:nvPr/>
          </p:nvGrpSpPr>
          <p:grpSpPr>
            <a:xfrm>
              <a:off x="7846140" y="5515897"/>
              <a:ext cx="1196054" cy="1022555"/>
              <a:chOff x="9655277" y="2349909"/>
              <a:chExt cx="1196054" cy="1022555"/>
            </a:xfrm>
          </p:grpSpPr>
          <p:sp>
            <p:nvSpPr>
              <p:cNvPr id="239" name="Freeform 238">
                <a:extLst>
                  <a:ext uri="{FF2B5EF4-FFF2-40B4-BE49-F238E27FC236}">
                    <a16:creationId xmlns:a16="http://schemas.microsoft.com/office/drawing/2014/main" id="{B72B4351-32EB-1245-8CF3-9F678CEC542B}"/>
                  </a:ext>
                </a:extLst>
              </p:cNvPr>
              <p:cNvSpPr/>
              <p:nvPr/>
            </p:nvSpPr>
            <p:spPr>
              <a:xfrm>
                <a:off x="9655277" y="2349909"/>
                <a:ext cx="1196054" cy="1022555"/>
              </a:xfrm>
              <a:custGeom>
                <a:avLst/>
                <a:gdLst>
                  <a:gd name="connsiteX0" fmla="*/ 1416106 w 2820074"/>
                  <a:gd name="connsiteY0" fmla="*/ 606903 h 2290046"/>
                  <a:gd name="connsiteX1" fmla="*/ 1096471 w 2820074"/>
                  <a:gd name="connsiteY1" fmla="*/ 222531 h 2290046"/>
                  <a:gd name="connsiteX2" fmla="*/ 954860 w 2820074"/>
                  <a:gd name="connsiteY2" fmla="*/ 667593 h 2290046"/>
                  <a:gd name="connsiteX3" fmla="*/ 89012 w 2820074"/>
                  <a:gd name="connsiteY3" fmla="*/ 242761 h 2290046"/>
                  <a:gd name="connsiteX4" fmla="*/ 610948 w 2820074"/>
                  <a:gd name="connsiteY4" fmla="*/ 797066 h 2290046"/>
                  <a:gd name="connsiteX5" fmla="*/ 0 w 2820074"/>
                  <a:gd name="connsiteY5" fmla="*/ 902262 h 2290046"/>
                  <a:gd name="connsiteX6" fmla="*/ 481476 w 2820074"/>
                  <a:gd name="connsiteY6" fmla="*/ 1246174 h 2290046"/>
                  <a:gd name="connsiteX7" fmla="*/ 36414 w 2820074"/>
                  <a:gd name="connsiteY7" fmla="*/ 1533441 h 2290046"/>
                  <a:gd name="connsiteX8" fmla="*/ 760651 w 2820074"/>
                  <a:gd name="connsiteY8" fmla="*/ 1476797 h 2290046"/>
                  <a:gd name="connsiteX9" fmla="*/ 623086 w 2820074"/>
                  <a:gd name="connsiteY9" fmla="*/ 1869260 h 2290046"/>
                  <a:gd name="connsiteX10" fmla="*/ 1003412 w 2820074"/>
                  <a:gd name="connsiteY10" fmla="*/ 1658867 h 2290046"/>
                  <a:gd name="connsiteX11" fmla="*/ 1104563 w 2820074"/>
                  <a:gd name="connsiteY11" fmla="*/ 2290046 h 2290046"/>
                  <a:gd name="connsiteX12" fmla="*/ 1383738 w 2820074"/>
                  <a:gd name="connsiteY12" fmla="*/ 1569855 h 2290046"/>
                  <a:gd name="connsiteX13" fmla="*/ 1743833 w 2820074"/>
                  <a:gd name="connsiteY13" fmla="*/ 2091791 h 2290046"/>
                  <a:gd name="connsiteX14" fmla="*/ 1836892 w 2820074"/>
                  <a:gd name="connsiteY14" fmla="*/ 1529395 h 2290046"/>
                  <a:gd name="connsiteX15" fmla="*/ 2375012 w 2820074"/>
                  <a:gd name="connsiteY15" fmla="*/ 1889491 h 2290046"/>
                  <a:gd name="connsiteX16" fmla="*/ 2209125 w 2820074"/>
                  <a:gd name="connsiteY16" fmla="*/ 1351370 h 2290046"/>
                  <a:gd name="connsiteX17" fmla="*/ 2820074 w 2820074"/>
                  <a:gd name="connsiteY17" fmla="*/ 1399922 h 2290046"/>
                  <a:gd name="connsiteX18" fmla="*/ 2310276 w 2820074"/>
                  <a:gd name="connsiteY18" fmla="*/ 1092425 h 2290046"/>
                  <a:gd name="connsiteX19" fmla="*/ 2775568 w 2820074"/>
                  <a:gd name="connsiteY19" fmla="*/ 837526 h 2290046"/>
                  <a:gd name="connsiteX20" fmla="*/ 2196987 w 2820074"/>
                  <a:gd name="connsiteY20" fmla="*/ 768744 h 2290046"/>
                  <a:gd name="connsiteX21" fmla="*/ 2427610 w 2820074"/>
                  <a:gd name="connsiteY21" fmla="*/ 441016 h 2290046"/>
                  <a:gd name="connsiteX22" fmla="*/ 1844984 w 2820074"/>
                  <a:gd name="connsiteY22" fmla="*/ 546213 h 2290046"/>
                  <a:gd name="connsiteX23" fmla="*/ 1901628 w 2820074"/>
                  <a:gd name="connsiteY23" fmla="*/ 0 h 2290046"/>
                  <a:gd name="connsiteX24" fmla="*/ 1416106 w 2820074"/>
                  <a:gd name="connsiteY24" fmla="*/ 606903 h 22900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2820074" h="2290046">
                    <a:moveTo>
                      <a:pt x="1416106" y="606903"/>
                    </a:moveTo>
                    <a:lnTo>
                      <a:pt x="1096471" y="222531"/>
                    </a:lnTo>
                    <a:lnTo>
                      <a:pt x="954860" y="667593"/>
                    </a:lnTo>
                    <a:lnTo>
                      <a:pt x="89012" y="242761"/>
                    </a:lnTo>
                    <a:lnTo>
                      <a:pt x="610948" y="797066"/>
                    </a:lnTo>
                    <a:lnTo>
                      <a:pt x="0" y="902262"/>
                    </a:lnTo>
                    <a:lnTo>
                      <a:pt x="481476" y="1246174"/>
                    </a:lnTo>
                    <a:lnTo>
                      <a:pt x="36414" y="1533441"/>
                    </a:lnTo>
                    <a:lnTo>
                      <a:pt x="760651" y="1476797"/>
                    </a:lnTo>
                    <a:lnTo>
                      <a:pt x="623086" y="1869260"/>
                    </a:lnTo>
                    <a:lnTo>
                      <a:pt x="1003412" y="1658867"/>
                    </a:lnTo>
                    <a:lnTo>
                      <a:pt x="1104563" y="2290046"/>
                    </a:lnTo>
                    <a:lnTo>
                      <a:pt x="1383738" y="1569855"/>
                    </a:lnTo>
                    <a:lnTo>
                      <a:pt x="1743833" y="2091791"/>
                    </a:lnTo>
                    <a:lnTo>
                      <a:pt x="1836892" y="1529395"/>
                    </a:lnTo>
                    <a:lnTo>
                      <a:pt x="2375012" y="1889491"/>
                    </a:lnTo>
                    <a:lnTo>
                      <a:pt x="2209125" y="1351370"/>
                    </a:lnTo>
                    <a:lnTo>
                      <a:pt x="2820074" y="1399922"/>
                    </a:lnTo>
                    <a:lnTo>
                      <a:pt x="2310276" y="1092425"/>
                    </a:lnTo>
                    <a:lnTo>
                      <a:pt x="2775568" y="837526"/>
                    </a:lnTo>
                    <a:lnTo>
                      <a:pt x="2196987" y="768744"/>
                    </a:lnTo>
                    <a:lnTo>
                      <a:pt x="2427610" y="441016"/>
                    </a:lnTo>
                    <a:lnTo>
                      <a:pt x="1844984" y="546213"/>
                    </a:lnTo>
                    <a:lnTo>
                      <a:pt x="1901628" y="0"/>
                    </a:lnTo>
                    <a:lnTo>
                      <a:pt x="1416106" y="606903"/>
                    </a:lnTo>
                    <a:close/>
                  </a:path>
                </a:pathLst>
              </a:custGeom>
              <a:solidFill>
                <a:srgbClr val="FFFF00">
                  <a:alpha val="73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0" name="TextBox 239">
                <a:extLst>
                  <a:ext uri="{FF2B5EF4-FFF2-40B4-BE49-F238E27FC236}">
                    <a16:creationId xmlns:a16="http://schemas.microsoft.com/office/drawing/2014/main" id="{2D65D50F-2DBC-ED46-BC08-037761F3504F}"/>
                  </a:ext>
                </a:extLst>
              </p:cNvPr>
              <p:cNvSpPr txBox="1"/>
              <p:nvPr/>
            </p:nvSpPr>
            <p:spPr>
              <a:xfrm>
                <a:off x="9753600" y="2635045"/>
                <a:ext cx="102021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>
                    <a:solidFill>
                      <a:srgbClr val="C00000"/>
                    </a:solidFill>
                  </a:rPr>
                  <a:t>compute</a:t>
                </a:r>
              </a:p>
            </p:txBody>
          </p:sp>
        </p:grpSp>
      </p:grpSp>
      <p:cxnSp>
        <p:nvCxnSpPr>
          <p:cNvPr id="241" name="Straight Connector 240">
            <a:extLst>
              <a:ext uri="{FF2B5EF4-FFF2-40B4-BE49-F238E27FC236}">
                <a16:creationId xmlns:a16="http://schemas.microsoft.com/office/drawing/2014/main" id="{B38AD34A-F832-BE4A-A882-9D9F4CB12C05}"/>
              </a:ext>
            </a:extLst>
          </p:cNvPr>
          <p:cNvCxnSpPr>
            <a:cxnSpLocks/>
          </p:cNvCxnSpPr>
          <p:nvPr/>
        </p:nvCxnSpPr>
        <p:spPr>
          <a:xfrm flipH="1">
            <a:off x="919556" y="2070953"/>
            <a:ext cx="240612" cy="121026"/>
          </a:xfrm>
          <a:prstGeom prst="line">
            <a:avLst/>
          </a:prstGeom>
          <a:ln w="25400" cap="flat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3152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B9189-7CDF-0741-9858-A79357149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625" y="174028"/>
            <a:ext cx="10515600" cy="894622"/>
          </a:xfrm>
        </p:spPr>
        <p:txBody>
          <a:bodyPr/>
          <a:lstStyle/>
          <a:p>
            <a:r>
              <a:rPr lang="en-US"/>
              <a:t>Distance vector example: </a:t>
            </a:r>
            <a:r>
              <a:rPr lang="en-US">
                <a:solidFill>
                  <a:srgbClr val="0000A8"/>
                </a:solidFill>
              </a:rPr>
              <a:t>iteration</a:t>
            </a:r>
            <a:endParaRPr lang="en-US"/>
          </a:p>
        </p:txBody>
      </p: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374B35E8-95B6-B946-8240-59B747B607B3}"/>
              </a:ext>
            </a:extLst>
          </p:cNvPr>
          <p:cNvCxnSpPr>
            <a:cxnSpLocks/>
            <a:stCxn id="76" idx="2"/>
            <a:endCxn id="76" idx="0"/>
          </p:cNvCxnSpPr>
          <p:nvPr/>
        </p:nvCxnSpPr>
        <p:spPr>
          <a:xfrm flipV="1">
            <a:off x="6530326" y="2129120"/>
            <a:ext cx="0" cy="386311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DE34EA38-AB93-704A-ACF2-764D62663226}"/>
              </a:ext>
            </a:extLst>
          </p:cNvPr>
          <p:cNvCxnSpPr>
            <a:cxnSpLocks/>
            <a:stCxn id="76" idx="1"/>
            <a:endCxn id="76" idx="3"/>
          </p:cNvCxnSpPr>
          <p:nvPr/>
        </p:nvCxnSpPr>
        <p:spPr>
          <a:xfrm>
            <a:off x="4598770" y="4060675"/>
            <a:ext cx="386311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tangle 75">
            <a:extLst>
              <a:ext uri="{FF2B5EF4-FFF2-40B4-BE49-F238E27FC236}">
                <a16:creationId xmlns:a16="http://schemas.microsoft.com/office/drawing/2014/main" id="{A169888C-5E10-3E40-BC1D-A5D0DB850712}"/>
              </a:ext>
            </a:extLst>
          </p:cNvPr>
          <p:cNvSpPr/>
          <p:nvPr/>
        </p:nvSpPr>
        <p:spPr>
          <a:xfrm>
            <a:off x="4598770" y="2129120"/>
            <a:ext cx="3863111" cy="386311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CB39BACF-E4D1-6641-8B8C-0274EDEFA113}"/>
              </a:ext>
            </a:extLst>
          </p:cNvPr>
          <p:cNvSpPr/>
          <p:nvPr/>
        </p:nvSpPr>
        <p:spPr>
          <a:xfrm>
            <a:off x="8380337" y="2200470"/>
            <a:ext cx="132508" cy="18551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grpSp>
        <p:nvGrpSpPr>
          <p:cNvPr id="1034" name="Group 1033">
            <a:extLst>
              <a:ext uri="{FF2B5EF4-FFF2-40B4-BE49-F238E27FC236}">
                <a16:creationId xmlns:a16="http://schemas.microsoft.com/office/drawing/2014/main" id="{B4BFA757-E5EA-9A42-8A16-AA2091E708C8}"/>
              </a:ext>
            </a:extLst>
          </p:cNvPr>
          <p:cNvGrpSpPr/>
          <p:nvPr/>
        </p:nvGrpSpPr>
        <p:grpSpPr>
          <a:xfrm>
            <a:off x="4333785" y="5772213"/>
            <a:ext cx="4395351" cy="404576"/>
            <a:chOff x="4333785" y="5772213"/>
            <a:chExt cx="4395351" cy="404576"/>
          </a:xfrm>
        </p:grpSpPr>
        <p:grpSp>
          <p:nvGrpSpPr>
            <p:cNvPr id="184" name="Group 183">
              <a:extLst>
                <a:ext uri="{FF2B5EF4-FFF2-40B4-BE49-F238E27FC236}">
                  <a16:creationId xmlns:a16="http://schemas.microsoft.com/office/drawing/2014/main" id="{600795BD-C1B6-1748-B28A-001A8505BE86}"/>
                </a:ext>
              </a:extLst>
            </p:cNvPr>
            <p:cNvGrpSpPr/>
            <p:nvPr/>
          </p:nvGrpSpPr>
          <p:grpSpPr>
            <a:xfrm>
              <a:off x="4333785" y="5772213"/>
              <a:ext cx="531821" cy="369069"/>
              <a:chOff x="1348328" y="2475647"/>
              <a:chExt cx="603916" cy="419100"/>
            </a:xfrm>
          </p:grpSpPr>
          <p:grpSp>
            <p:nvGrpSpPr>
              <p:cNvPr id="205" name="Group 204">
                <a:extLst>
                  <a:ext uri="{FF2B5EF4-FFF2-40B4-BE49-F238E27FC236}">
                    <a16:creationId xmlns:a16="http://schemas.microsoft.com/office/drawing/2014/main" id="{CE81AFB3-2346-434C-A463-93F9C295562A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209" name="Oval 5">
                  <a:extLst>
                    <a:ext uri="{FF2B5EF4-FFF2-40B4-BE49-F238E27FC236}">
                      <a16:creationId xmlns:a16="http://schemas.microsoft.com/office/drawing/2014/main" id="{7918ED2E-E380-6C4E-86AA-0BF9D761441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10" name="Line 6">
                  <a:extLst>
                    <a:ext uri="{FF2B5EF4-FFF2-40B4-BE49-F238E27FC236}">
                      <a16:creationId xmlns:a16="http://schemas.microsoft.com/office/drawing/2014/main" id="{45F96407-8127-654C-9C52-5B626907562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11" name="Line 7">
                  <a:extLst>
                    <a:ext uri="{FF2B5EF4-FFF2-40B4-BE49-F238E27FC236}">
                      <a16:creationId xmlns:a16="http://schemas.microsoft.com/office/drawing/2014/main" id="{F1C01DA2-272A-CD4F-87F1-779C30F3555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12" name="Rectangle 8">
                  <a:extLst>
                    <a:ext uri="{FF2B5EF4-FFF2-40B4-BE49-F238E27FC236}">
                      <a16:creationId xmlns:a16="http://schemas.microsoft.com/office/drawing/2014/main" id="{7969C970-9697-A847-B375-82D629934D5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13" name="Oval 9">
                  <a:extLst>
                    <a:ext uri="{FF2B5EF4-FFF2-40B4-BE49-F238E27FC236}">
                      <a16:creationId xmlns:a16="http://schemas.microsoft.com/office/drawing/2014/main" id="{F8D02D26-0EA1-FD40-AD1F-E4E8635F47C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06" name="Group 44">
                <a:extLst>
                  <a:ext uri="{FF2B5EF4-FFF2-40B4-BE49-F238E27FC236}">
                    <a16:creationId xmlns:a16="http://schemas.microsoft.com/office/drawing/2014/main" id="{02C0B744-445A-A04E-812A-2D60476C152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475647"/>
                <a:ext cx="355165" cy="419100"/>
                <a:chOff x="2944" y="2405"/>
                <a:chExt cx="227" cy="264"/>
              </a:xfrm>
            </p:grpSpPr>
            <p:sp>
              <p:nvSpPr>
                <p:cNvPr id="207" name="Rectangle 45">
                  <a:extLst>
                    <a:ext uri="{FF2B5EF4-FFF2-40B4-BE49-F238E27FC236}">
                      <a16:creationId xmlns:a16="http://schemas.microsoft.com/office/drawing/2014/main" id="{83E6E4B2-940F-B749-91D8-19B033341D5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08" name="Text Box 46">
                  <a:extLst>
                    <a:ext uri="{FF2B5EF4-FFF2-40B4-BE49-F238E27FC236}">
                      <a16:creationId xmlns:a16="http://schemas.microsoft.com/office/drawing/2014/main" id="{16D546E0-A23E-174D-8F0D-BFB691AF1D6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0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g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185" name="Group 184">
              <a:extLst>
                <a:ext uri="{FF2B5EF4-FFF2-40B4-BE49-F238E27FC236}">
                  <a16:creationId xmlns:a16="http://schemas.microsoft.com/office/drawing/2014/main" id="{34A0F8A7-FCD0-9A45-80B9-24CC78B561FE}"/>
                </a:ext>
              </a:extLst>
            </p:cNvPr>
            <p:cNvGrpSpPr/>
            <p:nvPr/>
          </p:nvGrpSpPr>
          <p:grpSpPr>
            <a:xfrm>
              <a:off x="6263949" y="5807720"/>
              <a:ext cx="531821" cy="369069"/>
              <a:chOff x="1348328" y="2507397"/>
              <a:chExt cx="603916" cy="419100"/>
            </a:xfrm>
          </p:grpSpPr>
          <p:grpSp>
            <p:nvGrpSpPr>
              <p:cNvPr id="196" name="Group 195">
                <a:extLst>
                  <a:ext uri="{FF2B5EF4-FFF2-40B4-BE49-F238E27FC236}">
                    <a16:creationId xmlns:a16="http://schemas.microsoft.com/office/drawing/2014/main" id="{18AECA76-7F06-F84A-928B-C13839D9F43F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200" name="Oval 5">
                  <a:extLst>
                    <a:ext uri="{FF2B5EF4-FFF2-40B4-BE49-F238E27FC236}">
                      <a16:creationId xmlns:a16="http://schemas.microsoft.com/office/drawing/2014/main" id="{04917013-CC10-D043-8A71-34F24813049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01" name="Line 6">
                  <a:extLst>
                    <a:ext uri="{FF2B5EF4-FFF2-40B4-BE49-F238E27FC236}">
                      <a16:creationId xmlns:a16="http://schemas.microsoft.com/office/drawing/2014/main" id="{7E7DEF49-D295-8547-9FE7-8CBB42CEB81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02" name="Line 7">
                  <a:extLst>
                    <a:ext uri="{FF2B5EF4-FFF2-40B4-BE49-F238E27FC236}">
                      <a16:creationId xmlns:a16="http://schemas.microsoft.com/office/drawing/2014/main" id="{5633B25D-6786-5A4A-A44E-E4A1EE3575B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03" name="Rectangle 8">
                  <a:extLst>
                    <a:ext uri="{FF2B5EF4-FFF2-40B4-BE49-F238E27FC236}">
                      <a16:creationId xmlns:a16="http://schemas.microsoft.com/office/drawing/2014/main" id="{968E012E-E513-8340-9324-11A79B223E2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04" name="Oval 9">
                  <a:extLst>
                    <a:ext uri="{FF2B5EF4-FFF2-40B4-BE49-F238E27FC236}">
                      <a16:creationId xmlns:a16="http://schemas.microsoft.com/office/drawing/2014/main" id="{7AFB2A7E-90B7-454F-BABB-E2A39AC7C95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197" name="Group 44">
                <a:extLst>
                  <a:ext uri="{FF2B5EF4-FFF2-40B4-BE49-F238E27FC236}">
                    <a16:creationId xmlns:a16="http://schemas.microsoft.com/office/drawing/2014/main" id="{5567606D-D82D-2A4D-A3C8-A7D0703B3CC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507397"/>
                <a:ext cx="355165" cy="419100"/>
                <a:chOff x="2944" y="2425"/>
                <a:chExt cx="227" cy="264"/>
              </a:xfrm>
            </p:grpSpPr>
            <p:sp>
              <p:nvSpPr>
                <p:cNvPr id="198" name="Rectangle 45">
                  <a:extLst>
                    <a:ext uri="{FF2B5EF4-FFF2-40B4-BE49-F238E27FC236}">
                      <a16:creationId xmlns:a16="http://schemas.microsoft.com/office/drawing/2014/main" id="{39206D20-AD6D-3242-8865-2C6680CB410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9" name="Text Box 46">
                  <a:extLst>
                    <a:ext uri="{FF2B5EF4-FFF2-40B4-BE49-F238E27FC236}">
                      <a16:creationId xmlns:a16="http://schemas.microsoft.com/office/drawing/2014/main" id="{E3BB3556-A335-984F-978A-FECE515B670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2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h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186" name="Group 185">
              <a:extLst>
                <a:ext uri="{FF2B5EF4-FFF2-40B4-BE49-F238E27FC236}">
                  <a16:creationId xmlns:a16="http://schemas.microsoft.com/office/drawing/2014/main" id="{3B620D34-7BA8-EF49-AC1C-93F5BBC84AEC}"/>
                </a:ext>
              </a:extLst>
            </p:cNvPr>
            <p:cNvGrpSpPr/>
            <p:nvPr/>
          </p:nvGrpSpPr>
          <p:grpSpPr>
            <a:xfrm>
              <a:off x="8197315" y="5805271"/>
              <a:ext cx="531821" cy="369069"/>
              <a:chOff x="1348328" y="2507397"/>
              <a:chExt cx="603916" cy="419100"/>
            </a:xfrm>
          </p:grpSpPr>
          <p:grpSp>
            <p:nvGrpSpPr>
              <p:cNvPr id="187" name="Group 186">
                <a:extLst>
                  <a:ext uri="{FF2B5EF4-FFF2-40B4-BE49-F238E27FC236}">
                    <a16:creationId xmlns:a16="http://schemas.microsoft.com/office/drawing/2014/main" id="{A6C2F80D-43A1-5746-B518-C0C4F1A20ACD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191" name="Oval 5">
                  <a:extLst>
                    <a:ext uri="{FF2B5EF4-FFF2-40B4-BE49-F238E27FC236}">
                      <a16:creationId xmlns:a16="http://schemas.microsoft.com/office/drawing/2014/main" id="{442E1AFF-BC2C-C849-85D1-13E42B701CE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2" name="Line 6">
                  <a:extLst>
                    <a:ext uri="{FF2B5EF4-FFF2-40B4-BE49-F238E27FC236}">
                      <a16:creationId xmlns:a16="http://schemas.microsoft.com/office/drawing/2014/main" id="{C2994154-DB6D-E247-8511-C6FE8D9665F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3" name="Line 7">
                  <a:extLst>
                    <a:ext uri="{FF2B5EF4-FFF2-40B4-BE49-F238E27FC236}">
                      <a16:creationId xmlns:a16="http://schemas.microsoft.com/office/drawing/2014/main" id="{C730A3ED-5222-5348-831E-092DE7D6CEE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4" name="Rectangle 8">
                  <a:extLst>
                    <a:ext uri="{FF2B5EF4-FFF2-40B4-BE49-F238E27FC236}">
                      <a16:creationId xmlns:a16="http://schemas.microsoft.com/office/drawing/2014/main" id="{BED424F7-1928-5F41-831D-417161F220B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5" name="Oval 9">
                  <a:extLst>
                    <a:ext uri="{FF2B5EF4-FFF2-40B4-BE49-F238E27FC236}">
                      <a16:creationId xmlns:a16="http://schemas.microsoft.com/office/drawing/2014/main" id="{76DDF5F9-ACB7-E642-ACEA-223EE2F5F41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188" name="Group 44">
                <a:extLst>
                  <a:ext uri="{FF2B5EF4-FFF2-40B4-BE49-F238E27FC236}">
                    <a16:creationId xmlns:a16="http://schemas.microsoft.com/office/drawing/2014/main" id="{495DC56F-8C0E-6549-849D-6D43F4F8BC0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500196" y="2507397"/>
                <a:ext cx="267548" cy="419100"/>
                <a:chOff x="2972" y="2425"/>
                <a:chExt cx="171" cy="264"/>
              </a:xfrm>
            </p:grpSpPr>
            <p:sp>
              <p:nvSpPr>
                <p:cNvPr id="189" name="Rectangle 45">
                  <a:extLst>
                    <a:ext uri="{FF2B5EF4-FFF2-40B4-BE49-F238E27FC236}">
                      <a16:creationId xmlns:a16="http://schemas.microsoft.com/office/drawing/2014/main" id="{892DBBAB-E011-FD4A-BA7E-105CEF9075A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0" name="Text Box 46">
                  <a:extLst>
                    <a:ext uri="{FF2B5EF4-FFF2-40B4-BE49-F238E27FC236}">
                      <a16:creationId xmlns:a16="http://schemas.microsoft.com/office/drawing/2014/main" id="{173A4036-1DC3-BD4D-9E66-D9BC48C58BA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72" y="2425"/>
                  <a:ext cx="171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i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</p:grpSp>
      <p:sp>
        <p:nvSpPr>
          <p:cNvPr id="215" name="TextBox 214">
            <a:extLst>
              <a:ext uri="{FF2B5EF4-FFF2-40B4-BE49-F238E27FC236}">
                <a16:creationId xmlns:a16="http://schemas.microsoft.com/office/drawing/2014/main" id="{74A89238-377F-A840-BB03-52D53CBBC3F3}"/>
              </a:ext>
            </a:extLst>
          </p:cNvPr>
          <p:cNvSpPr txBox="1"/>
          <p:nvPr/>
        </p:nvSpPr>
        <p:spPr>
          <a:xfrm>
            <a:off x="4305782" y="2870522"/>
            <a:ext cx="301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3D3F7215-9DE8-0542-8CCA-A9CEDC8717E2}"/>
              </a:ext>
            </a:extLst>
          </p:cNvPr>
          <p:cNvSpPr txBox="1"/>
          <p:nvPr/>
        </p:nvSpPr>
        <p:spPr>
          <a:xfrm>
            <a:off x="6217534" y="2860877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FC342D48-14A2-BA4E-A191-060C4177F678}"/>
              </a:ext>
            </a:extLst>
          </p:cNvPr>
          <p:cNvSpPr txBox="1"/>
          <p:nvPr/>
        </p:nvSpPr>
        <p:spPr>
          <a:xfrm>
            <a:off x="4296138" y="4886446"/>
            <a:ext cx="301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C9336A94-9BC9-8F41-95A7-69E18360DF3D}"/>
              </a:ext>
            </a:extLst>
          </p:cNvPr>
          <p:cNvSpPr txBox="1"/>
          <p:nvPr/>
        </p:nvSpPr>
        <p:spPr>
          <a:xfrm>
            <a:off x="6231040" y="4888376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E11EFAA3-3025-6E40-9F7B-8AEC8E44C52D}"/>
              </a:ext>
            </a:extLst>
          </p:cNvPr>
          <p:cNvSpPr txBox="1"/>
          <p:nvPr/>
        </p:nvSpPr>
        <p:spPr>
          <a:xfrm>
            <a:off x="8154365" y="4890306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21" name="TextBox 220">
            <a:extLst>
              <a:ext uri="{FF2B5EF4-FFF2-40B4-BE49-F238E27FC236}">
                <a16:creationId xmlns:a16="http://schemas.microsoft.com/office/drawing/2014/main" id="{EECDCBF1-5ACC-CF43-B981-907337945BA2}"/>
              </a:ext>
            </a:extLst>
          </p:cNvPr>
          <p:cNvSpPr txBox="1"/>
          <p:nvPr/>
        </p:nvSpPr>
        <p:spPr>
          <a:xfrm>
            <a:off x="5442030" y="4029920"/>
            <a:ext cx="301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22" name="TextBox 221">
            <a:extLst>
              <a:ext uri="{FF2B5EF4-FFF2-40B4-BE49-F238E27FC236}">
                <a16:creationId xmlns:a16="http://schemas.microsoft.com/office/drawing/2014/main" id="{2DD32315-0DAF-354B-ADE2-76F406D6A871}"/>
              </a:ext>
            </a:extLst>
          </p:cNvPr>
          <p:cNvSpPr txBox="1"/>
          <p:nvPr/>
        </p:nvSpPr>
        <p:spPr>
          <a:xfrm>
            <a:off x="7353782" y="4020275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23" name="TextBox 222">
            <a:extLst>
              <a:ext uri="{FF2B5EF4-FFF2-40B4-BE49-F238E27FC236}">
                <a16:creationId xmlns:a16="http://schemas.microsoft.com/office/drawing/2014/main" id="{25B3E8DA-82E1-B746-9524-A8B47546C7B7}"/>
              </a:ext>
            </a:extLst>
          </p:cNvPr>
          <p:cNvSpPr txBox="1"/>
          <p:nvPr/>
        </p:nvSpPr>
        <p:spPr>
          <a:xfrm>
            <a:off x="5443958" y="5953247"/>
            <a:ext cx="301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24" name="TextBox 223">
            <a:extLst>
              <a:ext uri="{FF2B5EF4-FFF2-40B4-BE49-F238E27FC236}">
                <a16:creationId xmlns:a16="http://schemas.microsoft.com/office/drawing/2014/main" id="{51516E14-40A2-B34F-B880-05B80B68D6FC}"/>
              </a:ext>
            </a:extLst>
          </p:cNvPr>
          <p:cNvSpPr txBox="1"/>
          <p:nvPr/>
        </p:nvSpPr>
        <p:spPr>
          <a:xfrm>
            <a:off x="7355710" y="5943602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25" name="TextBox 224">
            <a:extLst>
              <a:ext uri="{FF2B5EF4-FFF2-40B4-BE49-F238E27FC236}">
                <a16:creationId xmlns:a16="http://schemas.microsoft.com/office/drawing/2014/main" id="{9174059A-E895-E740-9A26-AA7943E4A64F}"/>
              </a:ext>
            </a:extLst>
          </p:cNvPr>
          <p:cNvSpPr txBox="1"/>
          <p:nvPr/>
        </p:nvSpPr>
        <p:spPr>
          <a:xfrm>
            <a:off x="5445886" y="2123956"/>
            <a:ext cx="301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8</a:t>
            </a:r>
          </a:p>
        </p:txBody>
      </p:sp>
      <p:sp>
        <p:nvSpPr>
          <p:cNvPr id="226" name="TextBox 225">
            <a:extLst>
              <a:ext uri="{FF2B5EF4-FFF2-40B4-BE49-F238E27FC236}">
                <a16:creationId xmlns:a16="http://schemas.microsoft.com/office/drawing/2014/main" id="{F7510488-7C59-7449-A4EE-C5A32BFCB3A5}"/>
              </a:ext>
            </a:extLst>
          </p:cNvPr>
          <p:cNvSpPr txBox="1"/>
          <p:nvPr/>
        </p:nvSpPr>
        <p:spPr>
          <a:xfrm>
            <a:off x="7357638" y="2114311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1032" name="Right Arrow 1031">
            <a:extLst>
              <a:ext uri="{FF2B5EF4-FFF2-40B4-BE49-F238E27FC236}">
                <a16:creationId xmlns:a16="http://schemas.microsoft.com/office/drawing/2014/main" id="{48701230-5EB3-4E4B-BEE9-CAD81136ECFC}"/>
              </a:ext>
            </a:extLst>
          </p:cNvPr>
          <p:cNvSpPr/>
          <p:nvPr/>
        </p:nvSpPr>
        <p:spPr>
          <a:xfrm rot="5400000">
            <a:off x="4399933" y="2561304"/>
            <a:ext cx="639100" cy="157317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7" name="Right Arrow 266">
            <a:extLst>
              <a:ext uri="{FF2B5EF4-FFF2-40B4-BE49-F238E27FC236}">
                <a16:creationId xmlns:a16="http://schemas.microsoft.com/office/drawing/2014/main" id="{39C7E016-9840-8340-9D5C-7C9BC5953296}"/>
              </a:ext>
            </a:extLst>
          </p:cNvPr>
          <p:cNvSpPr/>
          <p:nvPr/>
        </p:nvSpPr>
        <p:spPr>
          <a:xfrm rot="16200000">
            <a:off x="4395017" y="3470788"/>
            <a:ext cx="639100" cy="157317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8" name="Right Arrow 267">
            <a:extLst>
              <a:ext uri="{FF2B5EF4-FFF2-40B4-BE49-F238E27FC236}">
                <a16:creationId xmlns:a16="http://schemas.microsoft.com/office/drawing/2014/main" id="{0E4D6E8C-7EAB-9E44-AEFC-4FA875BCA32C}"/>
              </a:ext>
            </a:extLst>
          </p:cNvPr>
          <p:cNvSpPr/>
          <p:nvPr/>
        </p:nvSpPr>
        <p:spPr>
          <a:xfrm rot="5400000">
            <a:off x="6302474" y="2546557"/>
            <a:ext cx="639100" cy="157317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9" name="Right Arrow 268">
            <a:extLst>
              <a:ext uri="{FF2B5EF4-FFF2-40B4-BE49-F238E27FC236}">
                <a16:creationId xmlns:a16="http://schemas.microsoft.com/office/drawing/2014/main" id="{F17D421F-D0A1-B94A-8B49-27953D5C8366}"/>
              </a:ext>
            </a:extLst>
          </p:cNvPr>
          <p:cNvSpPr/>
          <p:nvPr/>
        </p:nvSpPr>
        <p:spPr>
          <a:xfrm rot="16200000">
            <a:off x="6297558" y="3456041"/>
            <a:ext cx="639100" cy="157317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0" name="Right Arrow 269">
            <a:extLst>
              <a:ext uri="{FF2B5EF4-FFF2-40B4-BE49-F238E27FC236}">
                <a16:creationId xmlns:a16="http://schemas.microsoft.com/office/drawing/2014/main" id="{C0BFDAF2-0356-354B-8B44-188593FB5A37}"/>
              </a:ext>
            </a:extLst>
          </p:cNvPr>
          <p:cNvSpPr/>
          <p:nvPr/>
        </p:nvSpPr>
        <p:spPr>
          <a:xfrm rot="5400000">
            <a:off x="4370435" y="4458934"/>
            <a:ext cx="639100" cy="157317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1" name="Right Arrow 270">
            <a:extLst>
              <a:ext uri="{FF2B5EF4-FFF2-40B4-BE49-F238E27FC236}">
                <a16:creationId xmlns:a16="http://schemas.microsoft.com/office/drawing/2014/main" id="{112F6083-F42A-6740-A147-C25BA92606DD}"/>
              </a:ext>
            </a:extLst>
          </p:cNvPr>
          <p:cNvSpPr/>
          <p:nvPr/>
        </p:nvSpPr>
        <p:spPr>
          <a:xfrm rot="16200000">
            <a:off x="4365519" y="5368418"/>
            <a:ext cx="639100" cy="157317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2" name="Right Arrow 271">
            <a:extLst>
              <a:ext uri="{FF2B5EF4-FFF2-40B4-BE49-F238E27FC236}">
                <a16:creationId xmlns:a16="http://schemas.microsoft.com/office/drawing/2014/main" id="{D340F2D5-4C4A-D441-99F4-FD489A89E6ED}"/>
              </a:ext>
            </a:extLst>
          </p:cNvPr>
          <p:cNvSpPr/>
          <p:nvPr/>
        </p:nvSpPr>
        <p:spPr>
          <a:xfrm rot="5400000">
            <a:off x="6312308" y="4454022"/>
            <a:ext cx="639100" cy="157317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3" name="Right Arrow 272">
            <a:extLst>
              <a:ext uri="{FF2B5EF4-FFF2-40B4-BE49-F238E27FC236}">
                <a16:creationId xmlns:a16="http://schemas.microsoft.com/office/drawing/2014/main" id="{487BF544-1248-5D4C-B9E4-2B3ACA80EA1C}"/>
              </a:ext>
            </a:extLst>
          </p:cNvPr>
          <p:cNvSpPr/>
          <p:nvPr/>
        </p:nvSpPr>
        <p:spPr>
          <a:xfrm rot="16200000">
            <a:off x="6307392" y="5363506"/>
            <a:ext cx="639100" cy="157317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4" name="Right Arrow 273">
            <a:extLst>
              <a:ext uri="{FF2B5EF4-FFF2-40B4-BE49-F238E27FC236}">
                <a16:creationId xmlns:a16="http://schemas.microsoft.com/office/drawing/2014/main" id="{0DF6A182-C1F7-C14D-900B-3242DA6B4D96}"/>
              </a:ext>
            </a:extLst>
          </p:cNvPr>
          <p:cNvSpPr/>
          <p:nvPr/>
        </p:nvSpPr>
        <p:spPr>
          <a:xfrm rot="5400000">
            <a:off x="8254181" y="4449110"/>
            <a:ext cx="639100" cy="157317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5" name="Right Arrow 274">
            <a:extLst>
              <a:ext uri="{FF2B5EF4-FFF2-40B4-BE49-F238E27FC236}">
                <a16:creationId xmlns:a16="http://schemas.microsoft.com/office/drawing/2014/main" id="{EEAD3E84-70CC-2A46-87CC-F69A6D50ED35}"/>
              </a:ext>
            </a:extLst>
          </p:cNvPr>
          <p:cNvSpPr/>
          <p:nvPr/>
        </p:nvSpPr>
        <p:spPr>
          <a:xfrm rot="16200000">
            <a:off x="8249265" y="5358594"/>
            <a:ext cx="639100" cy="157317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9" name="Right Arrow 278">
            <a:extLst>
              <a:ext uri="{FF2B5EF4-FFF2-40B4-BE49-F238E27FC236}">
                <a16:creationId xmlns:a16="http://schemas.microsoft.com/office/drawing/2014/main" id="{A7B19411-E5F9-AC49-9C67-23093CF98D95}"/>
              </a:ext>
            </a:extLst>
          </p:cNvPr>
          <p:cNvSpPr/>
          <p:nvPr/>
        </p:nvSpPr>
        <p:spPr>
          <a:xfrm rot="10800000">
            <a:off x="7582395" y="5829665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0" name="Right Arrow 279">
            <a:extLst>
              <a:ext uri="{FF2B5EF4-FFF2-40B4-BE49-F238E27FC236}">
                <a16:creationId xmlns:a16="http://schemas.microsoft.com/office/drawing/2014/main" id="{19CD2293-67D5-3048-9FAC-78E0AEE8C310}"/>
              </a:ext>
            </a:extLst>
          </p:cNvPr>
          <p:cNvSpPr/>
          <p:nvPr/>
        </p:nvSpPr>
        <p:spPr>
          <a:xfrm>
            <a:off x="6819704" y="5834582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3" name="Group 282">
            <a:extLst>
              <a:ext uri="{FF2B5EF4-FFF2-40B4-BE49-F238E27FC236}">
                <a16:creationId xmlns:a16="http://schemas.microsoft.com/office/drawing/2014/main" id="{A665C0C8-7FDD-0A42-80A3-CC602804C042}"/>
              </a:ext>
            </a:extLst>
          </p:cNvPr>
          <p:cNvGrpSpPr/>
          <p:nvPr/>
        </p:nvGrpSpPr>
        <p:grpSpPr>
          <a:xfrm>
            <a:off x="4336458" y="3833790"/>
            <a:ext cx="4395351" cy="404576"/>
            <a:chOff x="4333785" y="5772213"/>
            <a:chExt cx="4395351" cy="404576"/>
          </a:xfrm>
        </p:grpSpPr>
        <p:grpSp>
          <p:nvGrpSpPr>
            <p:cNvPr id="284" name="Group 283">
              <a:extLst>
                <a:ext uri="{FF2B5EF4-FFF2-40B4-BE49-F238E27FC236}">
                  <a16:creationId xmlns:a16="http://schemas.microsoft.com/office/drawing/2014/main" id="{4C02DC92-2A83-AC4D-B9F0-2BCDE917BDBC}"/>
                </a:ext>
              </a:extLst>
            </p:cNvPr>
            <p:cNvGrpSpPr/>
            <p:nvPr/>
          </p:nvGrpSpPr>
          <p:grpSpPr>
            <a:xfrm>
              <a:off x="4333785" y="5772213"/>
              <a:ext cx="531821" cy="369069"/>
              <a:chOff x="1348328" y="2475647"/>
              <a:chExt cx="603916" cy="419100"/>
            </a:xfrm>
          </p:grpSpPr>
          <p:grpSp>
            <p:nvGrpSpPr>
              <p:cNvPr id="305" name="Group 304">
                <a:extLst>
                  <a:ext uri="{FF2B5EF4-FFF2-40B4-BE49-F238E27FC236}">
                    <a16:creationId xmlns:a16="http://schemas.microsoft.com/office/drawing/2014/main" id="{F01EB862-010E-A34F-8D39-25BC2BED2A63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309" name="Oval 5">
                  <a:extLst>
                    <a:ext uri="{FF2B5EF4-FFF2-40B4-BE49-F238E27FC236}">
                      <a16:creationId xmlns:a16="http://schemas.microsoft.com/office/drawing/2014/main" id="{C2A61603-05BC-1E4D-99AA-0AB1CC49473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10" name="Line 6">
                  <a:extLst>
                    <a:ext uri="{FF2B5EF4-FFF2-40B4-BE49-F238E27FC236}">
                      <a16:creationId xmlns:a16="http://schemas.microsoft.com/office/drawing/2014/main" id="{7043DA0E-702D-CD4E-BA28-9341275851D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11" name="Line 7">
                  <a:extLst>
                    <a:ext uri="{FF2B5EF4-FFF2-40B4-BE49-F238E27FC236}">
                      <a16:creationId xmlns:a16="http://schemas.microsoft.com/office/drawing/2014/main" id="{CE93F761-782C-C640-B2B6-8CA7492B28B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12" name="Rectangle 8">
                  <a:extLst>
                    <a:ext uri="{FF2B5EF4-FFF2-40B4-BE49-F238E27FC236}">
                      <a16:creationId xmlns:a16="http://schemas.microsoft.com/office/drawing/2014/main" id="{723858D6-68CF-1C4E-A28B-A9FF5D728F2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13" name="Oval 9">
                  <a:extLst>
                    <a:ext uri="{FF2B5EF4-FFF2-40B4-BE49-F238E27FC236}">
                      <a16:creationId xmlns:a16="http://schemas.microsoft.com/office/drawing/2014/main" id="{70A7292E-FC97-924B-9010-8079BEC6219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306" name="Group 44">
                <a:extLst>
                  <a:ext uri="{FF2B5EF4-FFF2-40B4-BE49-F238E27FC236}">
                    <a16:creationId xmlns:a16="http://schemas.microsoft.com/office/drawing/2014/main" id="{DA3B2173-D171-E340-B704-06A3FE481C7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475647"/>
                <a:ext cx="355165" cy="419100"/>
                <a:chOff x="2944" y="2405"/>
                <a:chExt cx="227" cy="264"/>
              </a:xfrm>
            </p:grpSpPr>
            <p:sp>
              <p:nvSpPr>
                <p:cNvPr id="307" name="Rectangle 45">
                  <a:extLst>
                    <a:ext uri="{FF2B5EF4-FFF2-40B4-BE49-F238E27FC236}">
                      <a16:creationId xmlns:a16="http://schemas.microsoft.com/office/drawing/2014/main" id="{A7CA85B6-08AA-4840-AE2B-A3321A49B6F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08" name="Text Box 46">
                  <a:extLst>
                    <a:ext uri="{FF2B5EF4-FFF2-40B4-BE49-F238E27FC236}">
                      <a16:creationId xmlns:a16="http://schemas.microsoft.com/office/drawing/2014/main" id="{68812F5E-7A92-7B45-BBDE-2068A3A134D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0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d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285" name="Group 284">
              <a:extLst>
                <a:ext uri="{FF2B5EF4-FFF2-40B4-BE49-F238E27FC236}">
                  <a16:creationId xmlns:a16="http://schemas.microsoft.com/office/drawing/2014/main" id="{5E3B07EB-D89E-C542-85F0-D68A3698AEC4}"/>
                </a:ext>
              </a:extLst>
            </p:cNvPr>
            <p:cNvGrpSpPr/>
            <p:nvPr/>
          </p:nvGrpSpPr>
          <p:grpSpPr>
            <a:xfrm>
              <a:off x="6263949" y="5807720"/>
              <a:ext cx="531821" cy="369069"/>
              <a:chOff x="1348328" y="2507397"/>
              <a:chExt cx="603916" cy="419100"/>
            </a:xfrm>
          </p:grpSpPr>
          <p:grpSp>
            <p:nvGrpSpPr>
              <p:cNvPr id="296" name="Group 295">
                <a:extLst>
                  <a:ext uri="{FF2B5EF4-FFF2-40B4-BE49-F238E27FC236}">
                    <a16:creationId xmlns:a16="http://schemas.microsoft.com/office/drawing/2014/main" id="{CE2D511A-9878-0E42-B4E3-97548A8A67A3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300" name="Oval 5">
                  <a:extLst>
                    <a:ext uri="{FF2B5EF4-FFF2-40B4-BE49-F238E27FC236}">
                      <a16:creationId xmlns:a16="http://schemas.microsoft.com/office/drawing/2014/main" id="{C66E96DA-F1B1-9A41-8B0D-2F21B3B7ACB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01" name="Line 6">
                  <a:extLst>
                    <a:ext uri="{FF2B5EF4-FFF2-40B4-BE49-F238E27FC236}">
                      <a16:creationId xmlns:a16="http://schemas.microsoft.com/office/drawing/2014/main" id="{A2387D1F-7EF0-9443-8128-6FF284EC9AF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02" name="Line 7">
                  <a:extLst>
                    <a:ext uri="{FF2B5EF4-FFF2-40B4-BE49-F238E27FC236}">
                      <a16:creationId xmlns:a16="http://schemas.microsoft.com/office/drawing/2014/main" id="{4B183F70-EB28-A94F-BF31-54B939F6B75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03" name="Rectangle 8">
                  <a:extLst>
                    <a:ext uri="{FF2B5EF4-FFF2-40B4-BE49-F238E27FC236}">
                      <a16:creationId xmlns:a16="http://schemas.microsoft.com/office/drawing/2014/main" id="{84BE29FD-A805-D348-99C3-8D3C650618E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04" name="Oval 9">
                  <a:extLst>
                    <a:ext uri="{FF2B5EF4-FFF2-40B4-BE49-F238E27FC236}">
                      <a16:creationId xmlns:a16="http://schemas.microsoft.com/office/drawing/2014/main" id="{BF5D685A-16D6-5B40-9EEF-970D3CDCE37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97" name="Group 44">
                <a:extLst>
                  <a:ext uri="{FF2B5EF4-FFF2-40B4-BE49-F238E27FC236}">
                    <a16:creationId xmlns:a16="http://schemas.microsoft.com/office/drawing/2014/main" id="{058B095B-B9C0-F84A-B78C-FE9DCA729C7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507397"/>
                <a:ext cx="355165" cy="419100"/>
                <a:chOff x="2944" y="2425"/>
                <a:chExt cx="227" cy="264"/>
              </a:xfrm>
            </p:grpSpPr>
            <p:sp>
              <p:nvSpPr>
                <p:cNvPr id="298" name="Rectangle 45">
                  <a:extLst>
                    <a:ext uri="{FF2B5EF4-FFF2-40B4-BE49-F238E27FC236}">
                      <a16:creationId xmlns:a16="http://schemas.microsoft.com/office/drawing/2014/main" id="{7FBA9119-2A14-E84A-A39B-55E9D6AE939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9" name="Text Box 46">
                  <a:extLst>
                    <a:ext uri="{FF2B5EF4-FFF2-40B4-BE49-F238E27FC236}">
                      <a16:creationId xmlns:a16="http://schemas.microsoft.com/office/drawing/2014/main" id="{2944FA12-D5D2-E241-A9FC-D4A85A350D0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2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e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286" name="Group 285">
              <a:extLst>
                <a:ext uri="{FF2B5EF4-FFF2-40B4-BE49-F238E27FC236}">
                  <a16:creationId xmlns:a16="http://schemas.microsoft.com/office/drawing/2014/main" id="{B9D4EE61-1CC1-6D4C-822D-300C73469B48}"/>
                </a:ext>
              </a:extLst>
            </p:cNvPr>
            <p:cNvGrpSpPr/>
            <p:nvPr/>
          </p:nvGrpSpPr>
          <p:grpSpPr>
            <a:xfrm>
              <a:off x="8197315" y="5805271"/>
              <a:ext cx="531821" cy="369069"/>
              <a:chOff x="1348328" y="2507397"/>
              <a:chExt cx="603916" cy="419100"/>
            </a:xfrm>
          </p:grpSpPr>
          <p:grpSp>
            <p:nvGrpSpPr>
              <p:cNvPr id="287" name="Group 286">
                <a:extLst>
                  <a:ext uri="{FF2B5EF4-FFF2-40B4-BE49-F238E27FC236}">
                    <a16:creationId xmlns:a16="http://schemas.microsoft.com/office/drawing/2014/main" id="{75D4F492-E56A-6541-9F9D-1D85B09999F3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291" name="Oval 5">
                  <a:extLst>
                    <a:ext uri="{FF2B5EF4-FFF2-40B4-BE49-F238E27FC236}">
                      <a16:creationId xmlns:a16="http://schemas.microsoft.com/office/drawing/2014/main" id="{190A087A-A659-3E4D-B4FE-1EA13D56BE4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2" name="Line 6">
                  <a:extLst>
                    <a:ext uri="{FF2B5EF4-FFF2-40B4-BE49-F238E27FC236}">
                      <a16:creationId xmlns:a16="http://schemas.microsoft.com/office/drawing/2014/main" id="{E7E9FE4A-5449-D244-A5A8-DEB5E1D8494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3" name="Line 7">
                  <a:extLst>
                    <a:ext uri="{FF2B5EF4-FFF2-40B4-BE49-F238E27FC236}">
                      <a16:creationId xmlns:a16="http://schemas.microsoft.com/office/drawing/2014/main" id="{8C243F83-93B5-2C49-9D61-2E8E8652A48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4" name="Rectangle 8">
                  <a:extLst>
                    <a:ext uri="{FF2B5EF4-FFF2-40B4-BE49-F238E27FC236}">
                      <a16:creationId xmlns:a16="http://schemas.microsoft.com/office/drawing/2014/main" id="{B0B61A2E-99AA-324F-8224-CB0B3B44042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5" name="Oval 9">
                  <a:extLst>
                    <a:ext uri="{FF2B5EF4-FFF2-40B4-BE49-F238E27FC236}">
                      <a16:creationId xmlns:a16="http://schemas.microsoft.com/office/drawing/2014/main" id="{2F485C77-8179-0B4E-B93A-E5C91296B44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88" name="Group 44">
                <a:extLst>
                  <a:ext uri="{FF2B5EF4-FFF2-40B4-BE49-F238E27FC236}">
                    <a16:creationId xmlns:a16="http://schemas.microsoft.com/office/drawing/2014/main" id="{0826EA6F-730D-8C47-8DDA-2C65DD6716B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92372" y="2507397"/>
                <a:ext cx="283194" cy="419100"/>
                <a:chOff x="2967" y="2425"/>
                <a:chExt cx="181" cy="264"/>
              </a:xfrm>
            </p:grpSpPr>
            <p:sp>
              <p:nvSpPr>
                <p:cNvPr id="289" name="Rectangle 45">
                  <a:extLst>
                    <a:ext uri="{FF2B5EF4-FFF2-40B4-BE49-F238E27FC236}">
                      <a16:creationId xmlns:a16="http://schemas.microsoft.com/office/drawing/2014/main" id="{C3E85E15-4F40-FF40-89C4-0E851470FA4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0" name="Text Box 46">
                  <a:extLst>
                    <a:ext uri="{FF2B5EF4-FFF2-40B4-BE49-F238E27FC236}">
                      <a16:creationId xmlns:a16="http://schemas.microsoft.com/office/drawing/2014/main" id="{1905E332-CD71-E748-AE06-2A274A0D7B1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67" y="2425"/>
                  <a:ext cx="181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f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</p:grpSp>
      <p:grpSp>
        <p:nvGrpSpPr>
          <p:cNvPr id="314" name="Group 313">
            <a:extLst>
              <a:ext uri="{FF2B5EF4-FFF2-40B4-BE49-F238E27FC236}">
                <a16:creationId xmlns:a16="http://schemas.microsoft.com/office/drawing/2014/main" id="{917871C2-1731-FE43-944D-6364CCE85DA9}"/>
              </a:ext>
            </a:extLst>
          </p:cNvPr>
          <p:cNvGrpSpPr/>
          <p:nvPr/>
        </p:nvGrpSpPr>
        <p:grpSpPr>
          <a:xfrm>
            <a:off x="4333785" y="1906063"/>
            <a:ext cx="4395351" cy="404576"/>
            <a:chOff x="4333785" y="5772213"/>
            <a:chExt cx="4395351" cy="404576"/>
          </a:xfrm>
        </p:grpSpPr>
        <p:grpSp>
          <p:nvGrpSpPr>
            <p:cNvPr id="315" name="Group 314">
              <a:extLst>
                <a:ext uri="{FF2B5EF4-FFF2-40B4-BE49-F238E27FC236}">
                  <a16:creationId xmlns:a16="http://schemas.microsoft.com/office/drawing/2014/main" id="{68E7B419-D4D3-3A4B-86E1-D40C76B2BB2C}"/>
                </a:ext>
              </a:extLst>
            </p:cNvPr>
            <p:cNvGrpSpPr/>
            <p:nvPr/>
          </p:nvGrpSpPr>
          <p:grpSpPr>
            <a:xfrm>
              <a:off x="4333785" y="5772213"/>
              <a:ext cx="531821" cy="369069"/>
              <a:chOff x="1348328" y="2475647"/>
              <a:chExt cx="603916" cy="419100"/>
            </a:xfrm>
          </p:grpSpPr>
          <p:grpSp>
            <p:nvGrpSpPr>
              <p:cNvPr id="336" name="Group 335">
                <a:extLst>
                  <a:ext uri="{FF2B5EF4-FFF2-40B4-BE49-F238E27FC236}">
                    <a16:creationId xmlns:a16="http://schemas.microsoft.com/office/drawing/2014/main" id="{93705575-DDBD-3D44-B843-C77E28CEAAD2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340" name="Oval 5">
                  <a:extLst>
                    <a:ext uri="{FF2B5EF4-FFF2-40B4-BE49-F238E27FC236}">
                      <a16:creationId xmlns:a16="http://schemas.microsoft.com/office/drawing/2014/main" id="{AF888CEF-6837-CD45-809F-91550C92C80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41" name="Line 6">
                  <a:extLst>
                    <a:ext uri="{FF2B5EF4-FFF2-40B4-BE49-F238E27FC236}">
                      <a16:creationId xmlns:a16="http://schemas.microsoft.com/office/drawing/2014/main" id="{4535759C-A65E-D84B-9508-03E1DC0B824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42" name="Line 7">
                  <a:extLst>
                    <a:ext uri="{FF2B5EF4-FFF2-40B4-BE49-F238E27FC236}">
                      <a16:creationId xmlns:a16="http://schemas.microsoft.com/office/drawing/2014/main" id="{FFA7BAB7-E53C-EC41-ACE7-66FCD86296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43" name="Rectangle 8">
                  <a:extLst>
                    <a:ext uri="{FF2B5EF4-FFF2-40B4-BE49-F238E27FC236}">
                      <a16:creationId xmlns:a16="http://schemas.microsoft.com/office/drawing/2014/main" id="{69E05203-3EC0-6447-8988-D4F7C2150FA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44" name="Oval 9">
                  <a:extLst>
                    <a:ext uri="{FF2B5EF4-FFF2-40B4-BE49-F238E27FC236}">
                      <a16:creationId xmlns:a16="http://schemas.microsoft.com/office/drawing/2014/main" id="{D9043B05-A159-7D41-90D4-718D621EA02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337" name="Group 44">
                <a:extLst>
                  <a:ext uri="{FF2B5EF4-FFF2-40B4-BE49-F238E27FC236}">
                    <a16:creationId xmlns:a16="http://schemas.microsoft.com/office/drawing/2014/main" id="{230264F8-C92F-C344-8341-A92C3D105F2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475647"/>
                <a:ext cx="355165" cy="419100"/>
                <a:chOff x="2944" y="2405"/>
                <a:chExt cx="227" cy="264"/>
              </a:xfrm>
            </p:grpSpPr>
            <p:sp>
              <p:nvSpPr>
                <p:cNvPr id="338" name="Rectangle 45">
                  <a:extLst>
                    <a:ext uri="{FF2B5EF4-FFF2-40B4-BE49-F238E27FC236}">
                      <a16:creationId xmlns:a16="http://schemas.microsoft.com/office/drawing/2014/main" id="{F2B81453-DE5E-984D-B97A-6884B0BDD35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9" name="Text Box 46">
                  <a:extLst>
                    <a:ext uri="{FF2B5EF4-FFF2-40B4-BE49-F238E27FC236}">
                      <a16:creationId xmlns:a16="http://schemas.microsoft.com/office/drawing/2014/main" id="{35E945F9-D699-744B-ACB7-587B2AA668D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0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a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316" name="Group 315">
              <a:extLst>
                <a:ext uri="{FF2B5EF4-FFF2-40B4-BE49-F238E27FC236}">
                  <a16:creationId xmlns:a16="http://schemas.microsoft.com/office/drawing/2014/main" id="{1CE7BA36-0E22-4F41-B503-121F0E8FF751}"/>
                </a:ext>
              </a:extLst>
            </p:cNvPr>
            <p:cNvGrpSpPr/>
            <p:nvPr/>
          </p:nvGrpSpPr>
          <p:grpSpPr>
            <a:xfrm>
              <a:off x="6263949" y="5807720"/>
              <a:ext cx="531821" cy="369069"/>
              <a:chOff x="1348328" y="2507397"/>
              <a:chExt cx="603916" cy="419100"/>
            </a:xfrm>
          </p:grpSpPr>
          <p:grpSp>
            <p:nvGrpSpPr>
              <p:cNvPr id="327" name="Group 326">
                <a:extLst>
                  <a:ext uri="{FF2B5EF4-FFF2-40B4-BE49-F238E27FC236}">
                    <a16:creationId xmlns:a16="http://schemas.microsoft.com/office/drawing/2014/main" id="{ABA31A37-F3CD-1746-9C86-0557D36C5404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331" name="Oval 5">
                  <a:extLst>
                    <a:ext uri="{FF2B5EF4-FFF2-40B4-BE49-F238E27FC236}">
                      <a16:creationId xmlns:a16="http://schemas.microsoft.com/office/drawing/2014/main" id="{39C9919B-E459-6946-BAB3-A266303D27E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2" name="Line 6">
                  <a:extLst>
                    <a:ext uri="{FF2B5EF4-FFF2-40B4-BE49-F238E27FC236}">
                      <a16:creationId xmlns:a16="http://schemas.microsoft.com/office/drawing/2014/main" id="{61A62C09-3017-A541-9429-460C1A7F6B5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3" name="Line 7">
                  <a:extLst>
                    <a:ext uri="{FF2B5EF4-FFF2-40B4-BE49-F238E27FC236}">
                      <a16:creationId xmlns:a16="http://schemas.microsoft.com/office/drawing/2014/main" id="{86063EB7-D2C3-3447-B2FD-57FC1E74D3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4" name="Rectangle 8">
                  <a:extLst>
                    <a:ext uri="{FF2B5EF4-FFF2-40B4-BE49-F238E27FC236}">
                      <a16:creationId xmlns:a16="http://schemas.microsoft.com/office/drawing/2014/main" id="{BD5BCC42-3550-DF4A-BB55-F643AEBFD9A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5" name="Oval 9">
                  <a:extLst>
                    <a:ext uri="{FF2B5EF4-FFF2-40B4-BE49-F238E27FC236}">
                      <a16:creationId xmlns:a16="http://schemas.microsoft.com/office/drawing/2014/main" id="{74611398-E647-494F-A7BD-186BB5CB545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328" name="Group 44">
                <a:extLst>
                  <a:ext uri="{FF2B5EF4-FFF2-40B4-BE49-F238E27FC236}">
                    <a16:creationId xmlns:a16="http://schemas.microsoft.com/office/drawing/2014/main" id="{B57BC638-F090-114B-B8BF-7E2F4A6CC8F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507397"/>
                <a:ext cx="355165" cy="419100"/>
                <a:chOff x="2944" y="2425"/>
                <a:chExt cx="227" cy="264"/>
              </a:xfrm>
            </p:grpSpPr>
            <p:sp>
              <p:nvSpPr>
                <p:cNvPr id="329" name="Rectangle 45">
                  <a:extLst>
                    <a:ext uri="{FF2B5EF4-FFF2-40B4-BE49-F238E27FC236}">
                      <a16:creationId xmlns:a16="http://schemas.microsoft.com/office/drawing/2014/main" id="{0F91A427-A1B7-A54C-8320-A92F425DFC7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0" name="Text Box 46">
                  <a:extLst>
                    <a:ext uri="{FF2B5EF4-FFF2-40B4-BE49-F238E27FC236}">
                      <a16:creationId xmlns:a16="http://schemas.microsoft.com/office/drawing/2014/main" id="{E600E15A-04DE-4F44-AD3B-D284039393A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2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b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317" name="Group 316">
              <a:extLst>
                <a:ext uri="{FF2B5EF4-FFF2-40B4-BE49-F238E27FC236}">
                  <a16:creationId xmlns:a16="http://schemas.microsoft.com/office/drawing/2014/main" id="{2EB87748-B820-0349-A8AC-FE8BBD55B257}"/>
                </a:ext>
              </a:extLst>
            </p:cNvPr>
            <p:cNvGrpSpPr/>
            <p:nvPr/>
          </p:nvGrpSpPr>
          <p:grpSpPr>
            <a:xfrm>
              <a:off x="8197315" y="5805271"/>
              <a:ext cx="531821" cy="369069"/>
              <a:chOff x="1348328" y="2507397"/>
              <a:chExt cx="603916" cy="419100"/>
            </a:xfrm>
          </p:grpSpPr>
          <p:grpSp>
            <p:nvGrpSpPr>
              <p:cNvPr id="318" name="Group 317">
                <a:extLst>
                  <a:ext uri="{FF2B5EF4-FFF2-40B4-BE49-F238E27FC236}">
                    <a16:creationId xmlns:a16="http://schemas.microsoft.com/office/drawing/2014/main" id="{EB6E4C7D-CDAA-7F47-A797-1E5FB2A80494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322" name="Oval 5">
                  <a:extLst>
                    <a:ext uri="{FF2B5EF4-FFF2-40B4-BE49-F238E27FC236}">
                      <a16:creationId xmlns:a16="http://schemas.microsoft.com/office/drawing/2014/main" id="{F9943B67-FB21-3647-869F-669BE6A721C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23" name="Line 6">
                  <a:extLst>
                    <a:ext uri="{FF2B5EF4-FFF2-40B4-BE49-F238E27FC236}">
                      <a16:creationId xmlns:a16="http://schemas.microsoft.com/office/drawing/2014/main" id="{57CCD935-17C4-B04B-B482-9A946E848EC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24" name="Line 7">
                  <a:extLst>
                    <a:ext uri="{FF2B5EF4-FFF2-40B4-BE49-F238E27FC236}">
                      <a16:creationId xmlns:a16="http://schemas.microsoft.com/office/drawing/2014/main" id="{2FE8EAFF-CC53-364C-974F-2F913B960D6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25" name="Rectangle 8">
                  <a:extLst>
                    <a:ext uri="{FF2B5EF4-FFF2-40B4-BE49-F238E27FC236}">
                      <a16:creationId xmlns:a16="http://schemas.microsoft.com/office/drawing/2014/main" id="{B25B691E-9E1D-1E4F-9419-9156013814C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26" name="Oval 9">
                  <a:extLst>
                    <a:ext uri="{FF2B5EF4-FFF2-40B4-BE49-F238E27FC236}">
                      <a16:creationId xmlns:a16="http://schemas.microsoft.com/office/drawing/2014/main" id="{9CB3B73F-9E39-EC4E-83F7-FBE10697408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319" name="Group 44">
                <a:extLst>
                  <a:ext uri="{FF2B5EF4-FFF2-40B4-BE49-F238E27FC236}">
                    <a16:creationId xmlns:a16="http://schemas.microsoft.com/office/drawing/2014/main" id="{0F42679C-ED56-BC45-8C82-597609DBD4D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64216" y="2507397"/>
                <a:ext cx="341085" cy="419100"/>
                <a:chOff x="2949" y="2425"/>
                <a:chExt cx="218" cy="264"/>
              </a:xfrm>
            </p:grpSpPr>
            <p:sp>
              <p:nvSpPr>
                <p:cNvPr id="320" name="Rectangle 45">
                  <a:extLst>
                    <a:ext uri="{FF2B5EF4-FFF2-40B4-BE49-F238E27FC236}">
                      <a16:creationId xmlns:a16="http://schemas.microsoft.com/office/drawing/2014/main" id="{CF557465-1C6C-1245-9762-D6D2D9F891F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21" name="Text Box 46">
                  <a:extLst>
                    <a:ext uri="{FF2B5EF4-FFF2-40B4-BE49-F238E27FC236}">
                      <a16:creationId xmlns:a16="http://schemas.microsoft.com/office/drawing/2014/main" id="{CEEF1658-9381-E84D-81A0-1A501484FB8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9" y="2425"/>
                  <a:ext cx="218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c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</p:grpSp>
      <p:sp>
        <p:nvSpPr>
          <p:cNvPr id="346" name="Right Arrow 345">
            <a:extLst>
              <a:ext uri="{FF2B5EF4-FFF2-40B4-BE49-F238E27FC236}">
                <a16:creationId xmlns:a16="http://schemas.microsoft.com/office/drawing/2014/main" id="{042BFE25-0F60-794A-B634-E33D42BAAD21}"/>
              </a:ext>
            </a:extLst>
          </p:cNvPr>
          <p:cNvSpPr/>
          <p:nvPr/>
        </p:nvSpPr>
        <p:spPr>
          <a:xfrm rot="10800000">
            <a:off x="5660017" y="5843033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7" name="Right Arrow 346">
            <a:extLst>
              <a:ext uri="{FF2B5EF4-FFF2-40B4-BE49-F238E27FC236}">
                <a16:creationId xmlns:a16="http://schemas.microsoft.com/office/drawing/2014/main" id="{E9AE3BA5-DCA8-5D4F-A6D6-75EF46834F58}"/>
              </a:ext>
            </a:extLst>
          </p:cNvPr>
          <p:cNvSpPr/>
          <p:nvPr/>
        </p:nvSpPr>
        <p:spPr>
          <a:xfrm>
            <a:off x="4897326" y="5847950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8" name="Right Arrow 347">
            <a:extLst>
              <a:ext uri="{FF2B5EF4-FFF2-40B4-BE49-F238E27FC236}">
                <a16:creationId xmlns:a16="http://schemas.microsoft.com/office/drawing/2014/main" id="{80E704B5-3D0B-2A41-AF24-0F438DFF3159}"/>
              </a:ext>
            </a:extLst>
          </p:cNvPr>
          <p:cNvSpPr/>
          <p:nvPr/>
        </p:nvSpPr>
        <p:spPr>
          <a:xfrm rot="10800000">
            <a:off x="5651998" y="3904611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9" name="Right Arrow 348">
            <a:extLst>
              <a:ext uri="{FF2B5EF4-FFF2-40B4-BE49-F238E27FC236}">
                <a16:creationId xmlns:a16="http://schemas.microsoft.com/office/drawing/2014/main" id="{D96C2F6A-C449-3E42-9B4A-5B9F8178C165}"/>
              </a:ext>
            </a:extLst>
          </p:cNvPr>
          <p:cNvSpPr/>
          <p:nvPr/>
        </p:nvSpPr>
        <p:spPr>
          <a:xfrm>
            <a:off x="4905348" y="3909528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0" name="Right Arrow 349">
            <a:extLst>
              <a:ext uri="{FF2B5EF4-FFF2-40B4-BE49-F238E27FC236}">
                <a16:creationId xmlns:a16="http://schemas.microsoft.com/office/drawing/2014/main" id="{39F8950B-5EB1-4B4E-A0EF-73943A219C7C}"/>
              </a:ext>
            </a:extLst>
          </p:cNvPr>
          <p:cNvSpPr/>
          <p:nvPr/>
        </p:nvSpPr>
        <p:spPr>
          <a:xfrm rot="10800000">
            <a:off x="5660020" y="1966189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1" name="Right Arrow 350">
            <a:extLst>
              <a:ext uri="{FF2B5EF4-FFF2-40B4-BE49-F238E27FC236}">
                <a16:creationId xmlns:a16="http://schemas.microsoft.com/office/drawing/2014/main" id="{DF406DB6-2900-7C44-9860-A0ADA23E2211}"/>
              </a:ext>
            </a:extLst>
          </p:cNvPr>
          <p:cNvSpPr/>
          <p:nvPr/>
        </p:nvSpPr>
        <p:spPr>
          <a:xfrm>
            <a:off x="4924064" y="1987147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2" name="Right Arrow 351">
            <a:extLst>
              <a:ext uri="{FF2B5EF4-FFF2-40B4-BE49-F238E27FC236}">
                <a16:creationId xmlns:a16="http://schemas.microsoft.com/office/drawing/2014/main" id="{EE34E15B-D663-B047-93CF-9B1CD724C0A5}"/>
              </a:ext>
            </a:extLst>
          </p:cNvPr>
          <p:cNvSpPr/>
          <p:nvPr/>
        </p:nvSpPr>
        <p:spPr>
          <a:xfrm rot="10800000">
            <a:off x="7582399" y="1968862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3" name="Right Arrow 352">
            <a:extLst>
              <a:ext uri="{FF2B5EF4-FFF2-40B4-BE49-F238E27FC236}">
                <a16:creationId xmlns:a16="http://schemas.microsoft.com/office/drawing/2014/main" id="{C5E35028-9133-1F45-82D3-DD70357904CF}"/>
              </a:ext>
            </a:extLst>
          </p:cNvPr>
          <p:cNvSpPr/>
          <p:nvPr/>
        </p:nvSpPr>
        <p:spPr>
          <a:xfrm>
            <a:off x="6819708" y="1973779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4" name="Right Arrow 353">
            <a:extLst>
              <a:ext uri="{FF2B5EF4-FFF2-40B4-BE49-F238E27FC236}">
                <a16:creationId xmlns:a16="http://schemas.microsoft.com/office/drawing/2014/main" id="{F9910D40-9F0B-7C47-BDEC-508FFA6BCFDB}"/>
              </a:ext>
            </a:extLst>
          </p:cNvPr>
          <p:cNvSpPr/>
          <p:nvPr/>
        </p:nvSpPr>
        <p:spPr>
          <a:xfrm rot="10800000">
            <a:off x="7595769" y="3907283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5" name="Right Arrow 354">
            <a:extLst>
              <a:ext uri="{FF2B5EF4-FFF2-40B4-BE49-F238E27FC236}">
                <a16:creationId xmlns:a16="http://schemas.microsoft.com/office/drawing/2014/main" id="{EBB9FB89-D51A-8145-8D43-15C959806E3C}"/>
              </a:ext>
            </a:extLst>
          </p:cNvPr>
          <p:cNvSpPr/>
          <p:nvPr/>
        </p:nvSpPr>
        <p:spPr>
          <a:xfrm>
            <a:off x="6833078" y="3912200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766038ED-ED2A-EA48-9435-9C5569CA63F0}"/>
              </a:ext>
            </a:extLst>
          </p:cNvPr>
          <p:cNvSpPr txBox="1"/>
          <p:nvPr/>
        </p:nvSpPr>
        <p:spPr>
          <a:xfrm flipH="1">
            <a:off x="476445" y="3078991"/>
            <a:ext cx="219581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buClr>
                <a:srgbClr val="0000A8"/>
              </a:buClr>
            </a:pPr>
            <a:r>
              <a:rPr lang="en-US"/>
              <a:t>All nodes:</a:t>
            </a:r>
          </a:p>
          <a:p>
            <a:pPr marL="174625" indent="-174625">
              <a:lnSpc>
                <a:spcPct val="90000"/>
              </a:lnSpc>
              <a:buClr>
                <a:schemeClr val="bg1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US">
                <a:solidFill>
                  <a:schemeClr val="bg1">
                    <a:lumMod val="75000"/>
                  </a:schemeClr>
                </a:solidFill>
              </a:rPr>
              <a:t>receive distance vectors from neighbors</a:t>
            </a:r>
          </a:p>
          <a:p>
            <a:pPr marL="174625" indent="-174625">
              <a:lnSpc>
                <a:spcPct val="90000"/>
              </a:lnSpc>
              <a:buClr>
                <a:schemeClr val="bg1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US">
                <a:solidFill>
                  <a:schemeClr val="bg1">
                    <a:lumMod val="75000"/>
                  </a:schemeClr>
                </a:solidFill>
              </a:rPr>
              <a:t>compute their new local  distance vector</a:t>
            </a:r>
          </a:p>
          <a:p>
            <a:pPr marL="174625" indent="-174625">
              <a:lnSpc>
                <a:spcPct val="90000"/>
              </a:lnSpc>
              <a:buClr>
                <a:srgbClr val="0000A8"/>
              </a:buClr>
              <a:buFont typeface="Wingdings" pitchFamily="2" charset="2"/>
              <a:buChar char="§"/>
            </a:pPr>
            <a:r>
              <a:rPr lang="en-US"/>
              <a:t>send their new local distance vector to neighbors</a:t>
            </a:r>
          </a:p>
        </p:txBody>
      </p:sp>
      <p:grpSp>
        <p:nvGrpSpPr>
          <p:cNvPr id="159" name="Group 158">
            <a:extLst>
              <a:ext uri="{FF2B5EF4-FFF2-40B4-BE49-F238E27FC236}">
                <a16:creationId xmlns:a16="http://schemas.microsoft.com/office/drawing/2014/main" id="{4AAED925-F16C-8F45-B5D7-47EABDB0B993}"/>
              </a:ext>
            </a:extLst>
          </p:cNvPr>
          <p:cNvGrpSpPr/>
          <p:nvPr/>
        </p:nvGrpSpPr>
        <p:grpSpPr>
          <a:xfrm>
            <a:off x="584365" y="1859143"/>
            <a:ext cx="736099" cy="1229581"/>
            <a:chOff x="10030307" y="3444875"/>
            <a:chExt cx="736099" cy="1229581"/>
          </a:xfrm>
        </p:grpSpPr>
        <p:sp>
          <p:nvSpPr>
            <p:cNvPr id="160" name="TextBox 159">
              <a:extLst>
                <a:ext uri="{FF2B5EF4-FFF2-40B4-BE49-F238E27FC236}">
                  <a16:creationId xmlns:a16="http://schemas.microsoft.com/office/drawing/2014/main" id="{6655EB12-A2B9-9D4A-A0A9-F9958BDB0106}"/>
                </a:ext>
              </a:extLst>
            </p:cNvPr>
            <p:cNvSpPr txBox="1"/>
            <p:nvPr/>
          </p:nvSpPr>
          <p:spPr>
            <a:xfrm>
              <a:off x="10030307" y="4089681"/>
              <a:ext cx="73609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/>
                <a:t>t=2</a:t>
              </a:r>
            </a:p>
          </p:txBody>
        </p:sp>
        <p:grpSp>
          <p:nvGrpSpPr>
            <p:cNvPr id="161" name="Group 160">
              <a:extLst>
                <a:ext uri="{FF2B5EF4-FFF2-40B4-BE49-F238E27FC236}">
                  <a16:creationId xmlns:a16="http://schemas.microsoft.com/office/drawing/2014/main" id="{0523D739-F413-264B-A745-A38C62E06D3B}"/>
                </a:ext>
              </a:extLst>
            </p:cNvPr>
            <p:cNvGrpSpPr/>
            <p:nvPr/>
          </p:nvGrpSpPr>
          <p:grpSpPr>
            <a:xfrm>
              <a:off x="10034588" y="3444875"/>
              <a:ext cx="682627" cy="682625"/>
              <a:chOff x="10034588" y="3444875"/>
              <a:chExt cx="682627" cy="682625"/>
            </a:xfrm>
          </p:grpSpPr>
          <p:sp>
            <p:nvSpPr>
              <p:cNvPr id="162" name="Oval 161">
                <a:extLst>
                  <a:ext uri="{FF2B5EF4-FFF2-40B4-BE49-F238E27FC236}">
                    <a16:creationId xmlns:a16="http://schemas.microsoft.com/office/drawing/2014/main" id="{CB814881-01DB-0E43-BA2F-B64D7EA26896}"/>
                  </a:ext>
                </a:extLst>
              </p:cNvPr>
              <p:cNvSpPr/>
              <p:nvPr/>
            </p:nvSpPr>
            <p:spPr>
              <a:xfrm>
                <a:off x="10039551" y="3449256"/>
                <a:ext cx="671332" cy="671332"/>
              </a:xfrm>
              <a:prstGeom prst="ellipse">
                <a:avLst/>
              </a:prstGeom>
              <a:noFill/>
              <a:ln w="34925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63" name="Straight Connector 162">
                <a:extLst>
                  <a:ext uri="{FF2B5EF4-FFF2-40B4-BE49-F238E27FC236}">
                    <a16:creationId xmlns:a16="http://schemas.microsoft.com/office/drawing/2014/main" id="{08775389-41CA-4740-B083-4D54E5FAECED}"/>
                  </a:ext>
                </a:extLst>
              </p:cNvPr>
              <p:cNvCxnSpPr/>
              <p:nvPr/>
            </p:nvCxnSpPr>
            <p:spPr>
              <a:xfrm>
                <a:off x="10372725" y="3444875"/>
                <a:ext cx="0" cy="6032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>
                <a:extLst>
                  <a:ext uri="{FF2B5EF4-FFF2-40B4-BE49-F238E27FC236}">
                    <a16:creationId xmlns:a16="http://schemas.microsoft.com/office/drawing/2014/main" id="{3E6B6CB9-512E-6343-AD8B-BBAB6CE819A4}"/>
                  </a:ext>
                </a:extLst>
              </p:cNvPr>
              <p:cNvCxnSpPr/>
              <p:nvPr/>
            </p:nvCxnSpPr>
            <p:spPr>
              <a:xfrm>
                <a:off x="10372725" y="4067175"/>
                <a:ext cx="0" cy="6032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Straight Connector 164">
                <a:extLst>
                  <a:ext uri="{FF2B5EF4-FFF2-40B4-BE49-F238E27FC236}">
                    <a16:creationId xmlns:a16="http://schemas.microsoft.com/office/drawing/2014/main" id="{6B84002D-08B3-2041-9EB9-DE4D7AA96DC7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10064751" y="3756025"/>
                <a:ext cx="0" cy="6032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Straight Connector 165">
                <a:extLst>
                  <a:ext uri="{FF2B5EF4-FFF2-40B4-BE49-F238E27FC236}">
                    <a16:creationId xmlns:a16="http://schemas.microsoft.com/office/drawing/2014/main" id="{C10AF67D-3C60-074D-85D9-BB7F3C22BA6E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10687053" y="3756025"/>
                <a:ext cx="0" cy="6032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Straight Connector 166">
                <a:extLst>
                  <a:ext uri="{FF2B5EF4-FFF2-40B4-BE49-F238E27FC236}">
                    <a16:creationId xmlns:a16="http://schemas.microsoft.com/office/drawing/2014/main" id="{D7001C9A-A249-5941-879B-C26FFA2151F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23542" y="4037013"/>
                <a:ext cx="26983" cy="42862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8" name="Straight Connector 167">
                <a:extLst>
                  <a:ext uri="{FF2B5EF4-FFF2-40B4-BE49-F238E27FC236}">
                    <a16:creationId xmlns:a16="http://schemas.microsoft.com/office/drawing/2014/main" id="{F6CFD6FA-4D66-9F4F-9565-82515FD78B1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202867" y="3490913"/>
                <a:ext cx="26983" cy="42862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Straight Connector 168">
                <a:extLst>
                  <a:ext uri="{FF2B5EF4-FFF2-40B4-BE49-F238E27FC236}">
                    <a16:creationId xmlns:a16="http://schemas.microsoft.com/office/drawing/2014/main" id="{3AF8B4F1-6823-4E49-BDC2-8B3DFF75FC9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196517" y="4033838"/>
                <a:ext cx="26983" cy="42862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Straight Connector 169">
                <a:extLst>
                  <a:ext uri="{FF2B5EF4-FFF2-40B4-BE49-F238E27FC236}">
                    <a16:creationId xmlns:a16="http://schemas.microsoft.com/office/drawing/2014/main" id="{A8A30E75-242F-B744-AD86-D5121CF798F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517192" y="3487738"/>
                <a:ext cx="26983" cy="42862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Straight Connector 170">
                <a:extLst>
                  <a:ext uri="{FF2B5EF4-FFF2-40B4-BE49-F238E27FC236}">
                    <a16:creationId xmlns:a16="http://schemas.microsoft.com/office/drawing/2014/main" id="{CA6C8979-7ABA-2548-A690-DBB79A1510E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631493" y="3611565"/>
                <a:ext cx="36507" cy="2698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Straight Connector 171">
                <a:extLst>
                  <a:ext uri="{FF2B5EF4-FFF2-40B4-BE49-F238E27FC236}">
                    <a16:creationId xmlns:a16="http://schemas.microsoft.com/office/drawing/2014/main" id="{9D0B68AA-F684-FE43-A969-18E51C1C177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085393" y="3929065"/>
                <a:ext cx="36507" cy="2698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>
                <a:extLst>
                  <a:ext uri="{FF2B5EF4-FFF2-40B4-BE49-F238E27FC236}">
                    <a16:creationId xmlns:a16="http://schemas.microsoft.com/office/drawing/2014/main" id="{5419F84A-0D3B-EF47-949B-02A63FAFFC8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0094918" y="3614740"/>
                <a:ext cx="36507" cy="2698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4" name="Straight Connector 173">
                <a:extLst>
                  <a:ext uri="{FF2B5EF4-FFF2-40B4-BE49-F238E27FC236}">
                    <a16:creationId xmlns:a16="http://schemas.microsoft.com/office/drawing/2014/main" id="{FDC9525E-B8EE-704E-94A9-DA434054CDB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0631493" y="3932240"/>
                <a:ext cx="36507" cy="2698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Oval 174">
                <a:extLst>
                  <a:ext uri="{FF2B5EF4-FFF2-40B4-BE49-F238E27FC236}">
                    <a16:creationId xmlns:a16="http://schemas.microsoft.com/office/drawing/2014/main" id="{1326D6D5-4368-3242-940E-7E5978F1247E}"/>
                  </a:ext>
                </a:extLst>
              </p:cNvPr>
              <p:cNvSpPr/>
              <p:nvPr/>
            </p:nvSpPr>
            <p:spPr>
              <a:xfrm>
                <a:off x="10331450" y="3743325"/>
                <a:ext cx="82550" cy="87136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1BDF6761-A298-0649-AD22-E32D353E085B}"/>
              </a:ext>
            </a:extLst>
          </p:cNvPr>
          <p:cNvCxnSpPr>
            <a:cxnSpLocks/>
          </p:cNvCxnSpPr>
          <p:nvPr/>
        </p:nvCxnSpPr>
        <p:spPr>
          <a:xfrm flipH="1">
            <a:off x="919556" y="2070953"/>
            <a:ext cx="240612" cy="121026"/>
          </a:xfrm>
          <a:prstGeom prst="line">
            <a:avLst/>
          </a:prstGeom>
          <a:ln w="25400" cap="flat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7194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1000"/>
                                        <p:tgtEl>
                                          <p:spTgt spid="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1000"/>
                                        <p:tgtEl>
                                          <p:spTgt spid="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0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1000"/>
                                        <p:tgtEl>
                                          <p:spTgt spid="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10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10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1000"/>
                                        <p:tgtEl>
                                          <p:spTgt spid="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10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10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1000"/>
                                        <p:tgtEl>
                                          <p:spTgt spid="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10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0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10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10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2" grpId="0" animBg="1"/>
      <p:bldP spid="267" grpId="0" animBg="1"/>
      <p:bldP spid="268" grpId="0" animBg="1"/>
      <p:bldP spid="269" grpId="0" animBg="1"/>
      <p:bldP spid="270" grpId="0" animBg="1"/>
      <p:bldP spid="271" grpId="0" animBg="1"/>
      <p:bldP spid="272" grpId="0" animBg="1"/>
      <p:bldP spid="273" grpId="0" animBg="1"/>
      <p:bldP spid="274" grpId="0" animBg="1"/>
      <p:bldP spid="275" grpId="0" animBg="1"/>
      <p:bldP spid="279" grpId="0" animBg="1"/>
      <p:bldP spid="280" grpId="0" animBg="1"/>
      <p:bldP spid="346" grpId="0" animBg="1"/>
      <p:bldP spid="347" grpId="0" animBg="1"/>
      <p:bldP spid="348" grpId="0" animBg="1"/>
      <p:bldP spid="349" grpId="0" animBg="1"/>
      <p:bldP spid="350" grpId="0" animBg="1"/>
      <p:bldP spid="351" grpId="0" animBg="1"/>
      <p:bldP spid="352" grpId="0" animBg="1"/>
      <p:bldP spid="353" grpId="0" animBg="1"/>
      <p:bldP spid="354" grpId="0" animBg="1"/>
      <p:bldP spid="35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B9189-7CDF-0741-9858-A79357149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625" y="174028"/>
            <a:ext cx="10515600" cy="894622"/>
          </a:xfrm>
        </p:spPr>
        <p:txBody>
          <a:bodyPr/>
          <a:lstStyle/>
          <a:p>
            <a:r>
              <a:rPr lang="en-US"/>
              <a:t>Distance vector example: </a:t>
            </a:r>
            <a:r>
              <a:rPr lang="en-US">
                <a:solidFill>
                  <a:srgbClr val="0000A8"/>
                </a:solidFill>
              </a:rPr>
              <a:t>iteration</a:t>
            </a:r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64D2C47-1DEC-CB48-81E3-F236B95001DD}"/>
              </a:ext>
            </a:extLst>
          </p:cNvPr>
          <p:cNvSpPr txBox="1"/>
          <p:nvPr/>
        </p:nvSpPr>
        <p:spPr>
          <a:xfrm>
            <a:off x="1280160" y="1859280"/>
            <a:ext cx="8864671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/>
              <a:t>…. and so on</a:t>
            </a:r>
          </a:p>
          <a:p>
            <a:endParaRPr lang="en-US" sz="2800"/>
          </a:p>
          <a:p>
            <a:r>
              <a:rPr lang="en-US" sz="2800"/>
              <a:t>Let’s next take a look at the iterative </a:t>
            </a:r>
            <a:r>
              <a:rPr lang="en-US" sz="2800" i="1"/>
              <a:t>computations</a:t>
            </a:r>
            <a:r>
              <a:rPr lang="en-US" sz="2800"/>
              <a:t> at nodes</a:t>
            </a: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8E87592A-1727-0CAF-F2D5-F6F1EE77A9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461" y="5886987"/>
            <a:ext cx="3544284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/>
              <a:t>* Check out the online interactive exercises for more examples: h</a:t>
            </a:r>
            <a:r>
              <a:rPr lang="en-US" sz="1200"/>
              <a:t>ttp://gaia.cs.umass.edu/kurose_ross/interactive/</a:t>
            </a:r>
          </a:p>
        </p:txBody>
      </p:sp>
    </p:spTree>
    <p:extLst>
      <p:ext uri="{BB962C8B-B14F-4D97-AF65-F5344CB8AC3E}">
        <p14:creationId xmlns:p14="http://schemas.microsoft.com/office/powerpoint/2010/main" val="3457512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94CEA7-37C1-F427-084F-640DE3532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note on the slides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F98C03-0047-C923-1960-8CF20F761E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370864"/>
            <a:ext cx="5181600" cy="894622"/>
          </a:xfrm>
        </p:spPr>
        <p:txBody>
          <a:bodyPr/>
          <a:lstStyle/>
          <a:p>
            <a:pPr marL="130175" indent="0">
              <a:buNone/>
            </a:pPr>
            <a:r>
              <a:rPr lang="en-US"/>
              <a:t>Adapted from the slides that accompany this book.</a:t>
            </a:r>
          </a:p>
          <a:p>
            <a:pPr lvl="1"/>
            <a:endParaRPr lang="en-US"/>
          </a:p>
          <a:p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6238DD7-7231-CD30-6036-3E76182B3E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2719" y="4239526"/>
            <a:ext cx="3981504" cy="19238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85000"/>
              </a:lnSpc>
            </a:pPr>
            <a:r>
              <a:rPr lang="en-US" altLang="en-US" sz="2800" i="1">
                <a:solidFill>
                  <a:srgbClr val="0000A3"/>
                </a:solidFill>
                <a:latin typeface="+mn-lt"/>
              </a:rPr>
              <a:t>Computer Networking: A Top-Down Approach </a:t>
            </a:r>
            <a:br>
              <a:rPr lang="en-US" altLang="en-US" sz="2800">
                <a:solidFill>
                  <a:srgbClr val="008000"/>
                </a:solidFill>
                <a:latin typeface="+mn-lt"/>
              </a:rPr>
            </a:br>
            <a:r>
              <a:rPr lang="en-US" altLang="en-US" sz="1800">
                <a:latin typeface="+mn-lt"/>
              </a:rPr>
              <a:t>8</a:t>
            </a:r>
            <a:r>
              <a:rPr lang="en-US" altLang="en-US" sz="1800" baseline="30000">
                <a:latin typeface="+mn-lt"/>
              </a:rPr>
              <a:t>th</a:t>
            </a:r>
            <a:r>
              <a:rPr lang="en-US" altLang="en-US" sz="1800">
                <a:latin typeface="+mn-lt"/>
              </a:rPr>
              <a:t> edition </a:t>
            </a:r>
            <a:br>
              <a:rPr lang="en-US" altLang="en-US" sz="1800">
                <a:latin typeface="+mn-lt"/>
              </a:rPr>
            </a:br>
            <a:r>
              <a:rPr lang="en-US" altLang="en-US" sz="1800">
                <a:latin typeface="+mn-lt"/>
              </a:rPr>
              <a:t>Jim Kurose, Keith Ross</a:t>
            </a:r>
            <a:br>
              <a:rPr lang="en-US" altLang="en-US" sz="1800">
                <a:latin typeface="+mn-lt"/>
              </a:rPr>
            </a:br>
            <a:r>
              <a:rPr lang="en-US" altLang="en-US" sz="1800">
                <a:latin typeface="+mn-lt"/>
              </a:rPr>
              <a:t>Pearson, 2020</a:t>
            </a:r>
            <a:endParaRPr lang="en-US" altLang="en-US" sz="2000">
              <a:latin typeface="+mn-lt"/>
            </a:endParaRPr>
          </a:p>
        </p:txBody>
      </p:sp>
      <p:pic>
        <p:nvPicPr>
          <p:cNvPr id="7" name="Picture 6" descr="A picture containing outdoor, water, bridge, building&#10;&#10;Description automatically generated">
            <a:extLst>
              <a:ext uri="{FF2B5EF4-FFF2-40B4-BE49-F238E27FC236}">
                <a16:creationId xmlns:a16="http://schemas.microsoft.com/office/drawing/2014/main" id="{99FDFA5F-7FE6-BDE0-9734-5047AE07AD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06348" y="899132"/>
            <a:ext cx="2722178" cy="340272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7207271-C5F3-4986-FF3F-2038913E037D}"/>
              </a:ext>
            </a:extLst>
          </p:cNvPr>
          <p:cNvSpPr txBox="1"/>
          <p:nvPr/>
        </p:nvSpPr>
        <p:spPr>
          <a:xfrm>
            <a:off x="958580" y="3429000"/>
            <a:ext cx="5754494" cy="6703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85000"/>
              </a:lnSpc>
            </a:pPr>
            <a:r>
              <a:rPr lang="en-US" altLang="en-US" sz="2200">
                <a:latin typeface="+mn-lt"/>
              </a:rPr>
              <a:t>All material copyright 1996-2023</a:t>
            </a:r>
          </a:p>
          <a:p>
            <a:pPr>
              <a:lnSpc>
                <a:spcPct val="85000"/>
              </a:lnSpc>
            </a:pPr>
            <a:r>
              <a:rPr lang="en-US" altLang="en-US" sz="2200">
                <a:latin typeface="+mn-lt"/>
              </a:rPr>
              <a:t>J.F Kurose and K.W. Ross, All Rights Reserved</a:t>
            </a:r>
            <a:endParaRPr lang="en-US" sz="2200"/>
          </a:p>
        </p:txBody>
      </p:sp>
      <p:cxnSp>
        <p:nvCxnSpPr>
          <p:cNvPr id="19" name="Elbow Connector 18">
            <a:extLst>
              <a:ext uri="{FF2B5EF4-FFF2-40B4-BE49-F238E27FC236}">
                <a16:creationId xmlns:a16="http://schemas.microsoft.com/office/drawing/2014/main" id="{FB51EAF9-AC71-AF3F-2442-6ABD5D772DDC}"/>
              </a:ext>
            </a:extLst>
          </p:cNvPr>
          <p:cNvCxnSpPr>
            <a:cxnSpLocks/>
          </p:cNvCxnSpPr>
          <p:nvPr/>
        </p:nvCxnSpPr>
        <p:spPr>
          <a:xfrm flipV="1">
            <a:off x="4488873" y="2050473"/>
            <a:ext cx="2753846" cy="969818"/>
          </a:xfrm>
          <a:prstGeom prst="bentConnector3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85695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B9189-7CDF-0741-9858-A79357149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625" y="174028"/>
            <a:ext cx="10515600" cy="894622"/>
          </a:xfrm>
        </p:spPr>
        <p:txBody>
          <a:bodyPr/>
          <a:lstStyle/>
          <a:p>
            <a:r>
              <a:rPr lang="en-US"/>
              <a:t>Distance vector example: </a:t>
            </a:r>
            <a:r>
              <a:rPr lang="en-US">
                <a:solidFill>
                  <a:srgbClr val="0000A8"/>
                </a:solidFill>
              </a:rPr>
              <a:t>iteration</a:t>
            </a:r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64D2C47-1DEC-CB48-81E3-F236B95001DD}"/>
              </a:ext>
            </a:extLst>
          </p:cNvPr>
          <p:cNvSpPr txBox="1"/>
          <p:nvPr/>
        </p:nvSpPr>
        <p:spPr>
          <a:xfrm>
            <a:off x="1280160" y="1859280"/>
            <a:ext cx="10153229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/>
              <a:t>…. and so on</a:t>
            </a:r>
          </a:p>
          <a:p>
            <a:endParaRPr lang="en-US" sz="2800"/>
          </a:p>
          <a:p>
            <a:r>
              <a:rPr lang="en-US" sz="2800"/>
              <a:t>Let’s next take a look at the iterative </a:t>
            </a:r>
            <a:r>
              <a:rPr lang="en-US" sz="2800" i="1"/>
              <a:t>computations</a:t>
            </a:r>
            <a:r>
              <a:rPr lang="en-US" sz="2800"/>
              <a:t> at nodes</a:t>
            </a:r>
          </a:p>
          <a:p>
            <a:endParaRPr lang="en-US" sz="2800"/>
          </a:p>
          <a:p>
            <a:r>
              <a:rPr lang="en-US" sz="2800"/>
              <a:t>Let’s look at the computation at node b at t = 1</a:t>
            </a:r>
          </a:p>
          <a:p>
            <a:r>
              <a:rPr lang="en-US" sz="2800"/>
              <a:t>Remember, b’s neighbors have sent b their DV record version at t = 0</a:t>
            </a: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8E87592A-1727-0CAF-F2D5-F6F1EE77A9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461" y="5886987"/>
            <a:ext cx="3544284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/>
              <a:t>* Check out the online interactive exercises for more examples: h</a:t>
            </a:r>
            <a:r>
              <a:rPr lang="en-US" sz="1200"/>
              <a:t>ttp://gaia.cs.umass.edu/kurose_ross/interactive/</a:t>
            </a:r>
          </a:p>
        </p:txBody>
      </p:sp>
    </p:spTree>
    <p:extLst>
      <p:ext uri="{BB962C8B-B14F-4D97-AF65-F5344CB8AC3E}">
        <p14:creationId xmlns:p14="http://schemas.microsoft.com/office/powerpoint/2010/main" val="2178869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2" name="Group 371">
            <a:extLst>
              <a:ext uri="{FF2B5EF4-FFF2-40B4-BE49-F238E27FC236}">
                <a16:creationId xmlns:a16="http://schemas.microsoft.com/office/drawing/2014/main" id="{6256310D-2722-AC40-836B-70B2E6C735F3}"/>
              </a:ext>
            </a:extLst>
          </p:cNvPr>
          <p:cNvGrpSpPr/>
          <p:nvPr/>
        </p:nvGrpSpPr>
        <p:grpSpPr>
          <a:xfrm>
            <a:off x="2827965" y="1130710"/>
            <a:ext cx="1547391" cy="2620631"/>
            <a:chOff x="3221255" y="1012723"/>
            <a:chExt cx="1547391" cy="2620631"/>
          </a:xfrm>
        </p:grpSpPr>
        <p:sp>
          <p:nvSpPr>
            <p:cNvPr id="373" name="Freeform 372">
              <a:extLst>
                <a:ext uri="{FF2B5EF4-FFF2-40B4-BE49-F238E27FC236}">
                  <a16:creationId xmlns:a16="http://schemas.microsoft.com/office/drawing/2014/main" id="{83550A18-F3EF-E943-8229-8A03AEBA0C06}"/>
                </a:ext>
              </a:extLst>
            </p:cNvPr>
            <p:cNvSpPr/>
            <p:nvPr/>
          </p:nvSpPr>
          <p:spPr>
            <a:xfrm>
              <a:off x="4316362" y="1042219"/>
              <a:ext cx="452284" cy="2389239"/>
            </a:xfrm>
            <a:custGeom>
              <a:avLst/>
              <a:gdLst>
                <a:gd name="connsiteX0" fmla="*/ 0 w 491613"/>
                <a:gd name="connsiteY0" fmla="*/ 0 h 2389239"/>
                <a:gd name="connsiteX1" fmla="*/ 491613 w 491613"/>
                <a:gd name="connsiteY1" fmla="*/ 904568 h 2389239"/>
                <a:gd name="connsiteX2" fmla="*/ 491613 w 491613"/>
                <a:gd name="connsiteY2" fmla="*/ 1052052 h 2389239"/>
                <a:gd name="connsiteX3" fmla="*/ 19665 w 491613"/>
                <a:gd name="connsiteY3" fmla="*/ 2389239 h 2389239"/>
                <a:gd name="connsiteX4" fmla="*/ 0 w 491613"/>
                <a:gd name="connsiteY4" fmla="*/ 0 h 2389239"/>
                <a:gd name="connsiteX0" fmla="*/ 19664 w 471948"/>
                <a:gd name="connsiteY0" fmla="*/ 0 h 2389239"/>
                <a:gd name="connsiteX1" fmla="*/ 471948 w 471948"/>
                <a:gd name="connsiteY1" fmla="*/ 904568 h 2389239"/>
                <a:gd name="connsiteX2" fmla="*/ 471948 w 471948"/>
                <a:gd name="connsiteY2" fmla="*/ 1052052 h 2389239"/>
                <a:gd name="connsiteX3" fmla="*/ 0 w 471948"/>
                <a:gd name="connsiteY3" fmla="*/ 2389239 h 2389239"/>
                <a:gd name="connsiteX4" fmla="*/ 19664 w 471948"/>
                <a:gd name="connsiteY4" fmla="*/ 0 h 2389239"/>
                <a:gd name="connsiteX0" fmla="*/ 19664 w 471948"/>
                <a:gd name="connsiteY0" fmla="*/ 0 h 2389239"/>
                <a:gd name="connsiteX1" fmla="*/ 471948 w 471948"/>
                <a:gd name="connsiteY1" fmla="*/ 904568 h 2389239"/>
                <a:gd name="connsiteX2" fmla="*/ 471948 w 471948"/>
                <a:gd name="connsiteY2" fmla="*/ 1052052 h 2389239"/>
                <a:gd name="connsiteX3" fmla="*/ 0 w 471948"/>
                <a:gd name="connsiteY3" fmla="*/ 2389239 h 2389239"/>
                <a:gd name="connsiteX4" fmla="*/ 19664 w 471948"/>
                <a:gd name="connsiteY4" fmla="*/ 0 h 2389239"/>
                <a:gd name="connsiteX0" fmla="*/ 19664 w 471948"/>
                <a:gd name="connsiteY0" fmla="*/ 0 h 2389239"/>
                <a:gd name="connsiteX1" fmla="*/ 471948 w 471948"/>
                <a:gd name="connsiteY1" fmla="*/ 904568 h 2389239"/>
                <a:gd name="connsiteX2" fmla="*/ 471948 w 471948"/>
                <a:gd name="connsiteY2" fmla="*/ 1052052 h 2389239"/>
                <a:gd name="connsiteX3" fmla="*/ 0 w 471948"/>
                <a:gd name="connsiteY3" fmla="*/ 2389239 h 2389239"/>
                <a:gd name="connsiteX4" fmla="*/ 19664 w 471948"/>
                <a:gd name="connsiteY4" fmla="*/ 0 h 2389239"/>
                <a:gd name="connsiteX0" fmla="*/ 19664 w 471948"/>
                <a:gd name="connsiteY0" fmla="*/ 0 h 2389239"/>
                <a:gd name="connsiteX1" fmla="*/ 471948 w 471948"/>
                <a:gd name="connsiteY1" fmla="*/ 904568 h 2389239"/>
                <a:gd name="connsiteX2" fmla="*/ 471948 w 471948"/>
                <a:gd name="connsiteY2" fmla="*/ 1052052 h 2389239"/>
                <a:gd name="connsiteX3" fmla="*/ 0 w 471948"/>
                <a:gd name="connsiteY3" fmla="*/ 2389239 h 2389239"/>
                <a:gd name="connsiteX4" fmla="*/ 19664 w 471948"/>
                <a:gd name="connsiteY4" fmla="*/ 0 h 2389239"/>
                <a:gd name="connsiteX0" fmla="*/ 0 w 452284"/>
                <a:gd name="connsiteY0" fmla="*/ 0 h 2389239"/>
                <a:gd name="connsiteX1" fmla="*/ 452284 w 452284"/>
                <a:gd name="connsiteY1" fmla="*/ 904568 h 2389239"/>
                <a:gd name="connsiteX2" fmla="*/ 452284 w 452284"/>
                <a:gd name="connsiteY2" fmla="*/ 1052052 h 2389239"/>
                <a:gd name="connsiteX3" fmla="*/ 9833 w 452284"/>
                <a:gd name="connsiteY3" fmla="*/ 2389239 h 2389239"/>
                <a:gd name="connsiteX4" fmla="*/ 0 w 452284"/>
                <a:gd name="connsiteY4" fmla="*/ 0 h 2389239"/>
                <a:gd name="connsiteX0" fmla="*/ 0 w 452284"/>
                <a:gd name="connsiteY0" fmla="*/ 0 h 2389239"/>
                <a:gd name="connsiteX1" fmla="*/ 452284 w 452284"/>
                <a:gd name="connsiteY1" fmla="*/ 904568 h 2389239"/>
                <a:gd name="connsiteX2" fmla="*/ 452284 w 452284"/>
                <a:gd name="connsiteY2" fmla="*/ 1052052 h 2389239"/>
                <a:gd name="connsiteX3" fmla="*/ 9833 w 452284"/>
                <a:gd name="connsiteY3" fmla="*/ 2389239 h 2389239"/>
                <a:gd name="connsiteX4" fmla="*/ 0 w 452284"/>
                <a:gd name="connsiteY4" fmla="*/ 0 h 2389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2284" h="2389239">
                  <a:moveTo>
                    <a:pt x="0" y="0"/>
                  </a:moveTo>
                  <a:cubicBezTo>
                    <a:pt x="170425" y="625988"/>
                    <a:pt x="242530" y="681703"/>
                    <a:pt x="452284" y="904568"/>
                  </a:cubicBezTo>
                  <a:lnTo>
                    <a:pt x="452284" y="1052052"/>
                  </a:lnTo>
                  <a:cubicBezTo>
                    <a:pt x="206477" y="1507613"/>
                    <a:pt x="137653" y="1825523"/>
                    <a:pt x="9833" y="2389239"/>
                  </a:cubicBezTo>
                  <a:cubicBezTo>
                    <a:pt x="6555" y="1592826"/>
                    <a:pt x="3278" y="796413"/>
                    <a:pt x="0" y="0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74" name="Group 373">
              <a:extLst>
                <a:ext uri="{FF2B5EF4-FFF2-40B4-BE49-F238E27FC236}">
                  <a16:creationId xmlns:a16="http://schemas.microsoft.com/office/drawing/2014/main" id="{CB9AF062-8753-5B40-ABD3-B709A7CA41D6}"/>
                </a:ext>
              </a:extLst>
            </p:cNvPr>
            <p:cNvGrpSpPr/>
            <p:nvPr/>
          </p:nvGrpSpPr>
          <p:grpSpPr>
            <a:xfrm>
              <a:off x="3221255" y="1012723"/>
              <a:ext cx="1172904" cy="2620631"/>
              <a:chOff x="3221255" y="1012723"/>
              <a:chExt cx="1172904" cy="2620631"/>
            </a:xfrm>
          </p:grpSpPr>
          <p:sp>
            <p:nvSpPr>
              <p:cNvPr id="375" name="Rectangle 374">
                <a:extLst>
                  <a:ext uri="{FF2B5EF4-FFF2-40B4-BE49-F238E27FC236}">
                    <a16:creationId xmlns:a16="http://schemas.microsoft.com/office/drawing/2014/main" id="{993DA739-7CEA-114D-820B-DF132DB3984F}"/>
                  </a:ext>
                </a:extLst>
              </p:cNvPr>
              <p:cNvSpPr/>
              <p:nvPr/>
            </p:nvSpPr>
            <p:spPr>
              <a:xfrm>
                <a:off x="3224981" y="1012723"/>
                <a:ext cx="1111045" cy="241873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76" name="Group 375">
                <a:extLst>
                  <a:ext uri="{FF2B5EF4-FFF2-40B4-BE49-F238E27FC236}">
                    <a16:creationId xmlns:a16="http://schemas.microsoft.com/office/drawing/2014/main" id="{CCC46E28-2F9A-614B-981E-EA679AD82EB0}"/>
                  </a:ext>
                </a:extLst>
              </p:cNvPr>
              <p:cNvGrpSpPr/>
              <p:nvPr/>
            </p:nvGrpSpPr>
            <p:grpSpPr>
              <a:xfrm>
                <a:off x="3221255" y="1017253"/>
                <a:ext cx="1172904" cy="2616101"/>
                <a:chOff x="9477371" y="702026"/>
                <a:chExt cx="1172904" cy="2616101"/>
              </a:xfrm>
            </p:grpSpPr>
            <p:sp>
              <p:nvSpPr>
                <p:cNvPr id="377" name="Rectangle 376">
                  <a:extLst>
                    <a:ext uri="{FF2B5EF4-FFF2-40B4-BE49-F238E27FC236}">
                      <a16:creationId xmlns:a16="http://schemas.microsoft.com/office/drawing/2014/main" id="{99E48FE5-7FBB-0648-927F-69AA9BA117F7}"/>
                    </a:ext>
                  </a:extLst>
                </p:cNvPr>
                <p:cNvSpPr/>
                <p:nvPr/>
              </p:nvSpPr>
              <p:spPr>
                <a:xfrm>
                  <a:off x="9485428" y="706056"/>
                  <a:ext cx="1116982" cy="37039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8" name="TextBox 377">
                  <a:extLst>
                    <a:ext uri="{FF2B5EF4-FFF2-40B4-BE49-F238E27FC236}">
                      <a16:creationId xmlns:a16="http://schemas.microsoft.com/office/drawing/2014/main" id="{741917D9-8AC9-0D49-8D6F-B97725FED00C}"/>
                    </a:ext>
                  </a:extLst>
                </p:cNvPr>
                <p:cNvSpPr txBox="1"/>
                <p:nvPr/>
              </p:nvSpPr>
              <p:spPr>
                <a:xfrm>
                  <a:off x="9533078" y="702026"/>
                  <a:ext cx="1117197" cy="261610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>
                      <a:solidFill>
                        <a:schemeClr val="bg1"/>
                      </a:solidFill>
                    </a:rPr>
                    <a:t>DV in a: </a:t>
                  </a:r>
                  <a:r>
                    <a:rPr lang="en-US" sz="1600"/>
                    <a:t>D</a:t>
                  </a:r>
                  <a:r>
                    <a:rPr lang="en-US" sz="1600" baseline="-25000"/>
                    <a:t>a</a:t>
                  </a:r>
                  <a:r>
                    <a:rPr lang="en-US" sz="1600"/>
                    <a:t>(a)=0</a:t>
                  </a:r>
                </a:p>
                <a:p>
                  <a:r>
                    <a:rPr lang="en-US" sz="1600"/>
                    <a:t>D</a:t>
                  </a:r>
                  <a:r>
                    <a:rPr lang="en-US" sz="1600" baseline="-25000"/>
                    <a:t>a</a:t>
                  </a:r>
                  <a:r>
                    <a:rPr lang="en-US" sz="1600"/>
                    <a:t>(b) = 8</a:t>
                  </a:r>
                  <a:endParaRPr lang="en-US" sz="1600">
                    <a:cs typeface="Arial" charset="0"/>
                  </a:endParaRPr>
                </a:p>
                <a:p>
                  <a:r>
                    <a:rPr lang="en-US" sz="1600"/>
                    <a:t>D</a:t>
                  </a:r>
                  <a:r>
                    <a:rPr lang="en-US" sz="1600" baseline="-25000"/>
                    <a:t>a</a:t>
                  </a:r>
                  <a:r>
                    <a:rPr lang="en-US" sz="1600"/>
                    <a:t>(c) =</a:t>
                  </a:r>
                  <a:r>
                    <a:rPr lang="en-US" sz="1600">
                      <a:cs typeface="Arial" charset="0"/>
                    </a:rPr>
                    <a:t> ∞</a:t>
                  </a:r>
                </a:p>
                <a:p>
                  <a:r>
                    <a:rPr lang="en-US" sz="1600"/>
                    <a:t>D</a:t>
                  </a:r>
                  <a:r>
                    <a:rPr lang="en-US" sz="1600" baseline="-25000"/>
                    <a:t>a</a:t>
                  </a:r>
                  <a:r>
                    <a:rPr lang="en-US" sz="1600"/>
                    <a:t>(d) =</a:t>
                  </a:r>
                  <a:r>
                    <a:rPr lang="en-US" sz="1600">
                      <a:cs typeface="Arial" charset="0"/>
                    </a:rPr>
                    <a:t> 1</a:t>
                  </a:r>
                </a:p>
                <a:p>
                  <a:r>
                    <a:rPr lang="en-US" sz="1600"/>
                    <a:t>D</a:t>
                  </a:r>
                  <a:r>
                    <a:rPr lang="en-US" sz="1600" baseline="-25000"/>
                    <a:t>a</a:t>
                  </a:r>
                  <a:r>
                    <a:rPr lang="en-US" sz="1600"/>
                    <a:t>(e) =</a:t>
                  </a:r>
                  <a:r>
                    <a:rPr lang="en-US" sz="1600">
                      <a:cs typeface="Arial" charset="0"/>
                    </a:rPr>
                    <a:t> ∞</a:t>
                  </a:r>
                </a:p>
                <a:p>
                  <a:r>
                    <a:rPr lang="en-US" sz="1600"/>
                    <a:t>D</a:t>
                  </a:r>
                  <a:r>
                    <a:rPr lang="en-US" sz="1600" baseline="-25000"/>
                    <a:t>a</a:t>
                  </a:r>
                  <a:r>
                    <a:rPr lang="en-US" sz="1600"/>
                    <a:t>(f) =</a:t>
                  </a:r>
                  <a:r>
                    <a:rPr lang="en-US" sz="1600">
                      <a:cs typeface="Arial" charset="0"/>
                    </a:rPr>
                    <a:t> ∞</a:t>
                  </a:r>
                </a:p>
                <a:p>
                  <a:r>
                    <a:rPr lang="en-US" sz="1600"/>
                    <a:t>D</a:t>
                  </a:r>
                  <a:r>
                    <a:rPr lang="en-US" sz="1600" baseline="-25000"/>
                    <a:t>a</a:t>
                  </a:r>
                  <a:r>
                    <a:rPr lang="en-US" sz="1600"/>
                    <a:t>(g) =</a:t>
                  </a:r>
                  <a:r>
                    <a:rPr lang="en-US" sz="1600">
                      <a:cs typeface="Arial" charset="0"/>
                    </a:rPr>
                    <a:t> ∞</a:t>
                  </a:r>
                </a:p>
                <a:p>
                  <a:r>
                    <a:rPr lang="en-US" sz="1600"/>
                    <a:t>D</a:t>
                  </a:r>
                  <a:r>
                    <a:rPr lang="en-US" sz="1600" baseline="-25000"/>
                    <a:t>a</a:t>
                  </a:r>
                  <a:r>
                    <a:rPr lang="en-US" sz="1600"/>
                    <a:t>(h) =</a:t>
                  </a:r>
                  <a:r>
                    <a:rPr lang="en-US" sz="1600">
                      <a:cs typeface="Arial" charset="0"/>
                    </a:rPr>
                    <a:t> ∞</a:t>
                  </a:r>
                </a:p>
                <a:p>
                  <a:r>
                    <a:rPr lang="en-US" sz="1600"/>
                    <a:t>D</a:t>
                  </a:r>
                  <a:r>
                    <a:rPr lang="en-US" sz="1600" baseline="-25000"/>
                    <a:t>a</a:t>
                  </a:r>
                  <a:r>
                    <a:rPr lang="en-US" sz="1600"/>
                    <a:t>(i) =</a:t>
                  </a:r>
                  <a:r>
                    <a:rPr lang="en-US" sz="1600">
                      <a:cs typeface="Arial" charset="0"/>
                    </a:rPr>
                    <a:t> ∞</a:t>
                  </a:r>
                  <a:endParaRPr lang="en-US" sz="1600"/>
                </a:p>
              </p:txBody>
            </p:sp>
            <p:cxnSp>
              <p:nvCxnSpPr>
                <p:cNvPr id="379" name="Straight Connector 378">
                  <a:extLst>
                    <a:ext uri="{FF2B5EF4-FFF2-40B4-BE49-F238E27FC236}">
                      <a16:creationId xmlns:a16="http://schemas.microsoft.com/office/drawing/2014/main" id="{50ED32A2-619A-5348-8102-F0D95343ADB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477371" y="1076444"/>
                  <a:ext cx="1123866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80" name="Rectangle 379">
                  <a:extLst>
                    <a:ext uri="{FF2B5EF4-FFF2-40B4-BE49-F238E27FC236}">
                      <a16:creationId xmlns:a16="http://schemas.microsoft.com/office/drawing/2014/main" id="{DCEA8569-4767-BC4F-95B8-4CEC559CA8A1}"/>
                    </a:ext>
                  </a:extLst>
                </p:cNvPr>
                <p:cNvSpPr/>
                <p:nvPr/>
              </p:nvSpPr>
              <p:spPr>
                <a:xfrm>
                  <a:off x="9479666" y="706056"/>
                  <a:ext cx="1122744" cy="2589450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52B9189-7CDF-0741-9858-A79357149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624" y="174028"/>
            <a:ext cx="10893427" cy="894622"/>
          </a:xfrm>
        </p:spPr>
        <p:txBody>
          <a:bodyPr/>
          <a:lstStyle/>
          <a:p>
            <a:r>
              <a:rPr lang="en-US"/>
              <a:t>Distance vector example: computation</a:t>
            </a:r>
          </a:p>
        </p:txBody>
      </p: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374B35E8-95B6-B946-8240-59B747B607B3}"/>
              </a:ext>
            </a:extLst>
          </p:cNvPr>
          <p:cNvCxnSpPr>
            <a:cxnSpLocks/>
            <a:stCxn id="76" idx="2"/>
            <a:endCxn id="76" idx="0"/>
          </p:cNvCxnSpPr>
          <p:nvPr/>
        </p:nvCxnSpPr>
        <p:spPr>
          <a:xfrm flipV="1">
            <a:off x="6530326" y="2129120"/>
            <a:ext cx="0" cy="386311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DE34EA38-AB93-704A-ACF2-764D62663226}"/>
              </a:ext>
            </a:extLst>
          </p:cNvPr>
          <p:cNvCxnSpPr>
            <a:cxnSpLocks/>
            <a:stCxn id="76" idx="1"/>
            <a:endCxn id="76" idx="3"/>
          </p:cNvCxnSpPr>
          <p:nvPr/>
        </p:nvCxnSpPr>
        <p:spPr>
          <a:xfrm>
            <a:off x="4598770" y="4060675"/>
            <a:ext cx="386311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tangle 75">
            <a:extLst>
              <a:ext uri="{FF2B5EF4-FFF2-40B4-BE49-F238E27FC236}">
                <a16:creationId xmlns:a16="http://schemas.microsoft.com/office/drawing/2014/main" id="{A169888C-5E10-3E40-BC1D-A5D0DB850712}"/>
              </a:ext>
            </a:extLst>
          </p:cNvPr>
          <p:cNvSpPr/>
          <p:nvPr/>
        </p:nvSpPr>
        <p:spPr>
          <a:xfrm>
            <a:off x="4598770" y="2129120"/>
            <a:ext cx="3863111" cy="386311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CB39BACF-E4D1-6641-8B8C-0274EDEFA113}"/>
              </a:ext>
            </a:extLst>
          </p:cNvPr>
          <p:cNvSpPr/>
          <p:nvPr/>
        </p:nvSpPr>
        <p:spPr>
          <a:xfrm>
            <a:off x="8380337" y="2200470"/>
            <a:ext cx="132508" cy="18551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grpSp>
        <p:nvGrpSpPr>
          <p:cNvPr id="1034" name="Group 1033">
            <a:extLst>
              <a:ext uri="{FF2B5EF4-FFF2-40B4-BE49-F238E27FC236}">
                <a16:creationId xmlns:a16="http://schemas.microsoft.com/office/drawing/2014/main" id="{B4BFA757-E5EA-9A42-8A16-AA2091E708C8}"/>
              </a:ext>
            </a:extLst>
          </p:cNvPr>
          <p:cNvGrpSpPr/>
          <p:nvPr/>
        </p:nvGrpSpPr>
        <p:grpSpPr>
          <a:xfrm>
            <a:off x="4333785" y="5772213"/>
            <a:ext cx="4395351" cy="404576"/>
            <a:chOff x="4333785" y="5772213"/>
            <a:chExt cx="4395351" cy="404576"/>
          </a:xfrm>
        </p:grpSpPr>
        <p:grpSp>
          <p:nvGrpSpPr>
            <p:cNvPr id="184" name="Group 183">
              <a:extLst>
                <a:ext uri="{FF2B5EF4-FFF2-40B4-BE49-F238E27FC236}">
                  <a16:creationId xmlns:a16="http://schemas.microsoft.com/office/drawing/2014/main" id="{600795BD-C1B6-1748-B28A-001A8505BE86}"/>
                </a:ext>
              </a:extLst>
            </p:cNvPr>
            <p:cNvGrpSpPr/>
            <p:nvPr/>
          </p:nvGrpSpPr>
          <p:grpSpPr>
            <a:xfrm>
              <a:off x="4333785" y="5772213"/>
              <a:ext cx="531821" cy="369069"/>
              <a:chOff x="1348328" y="2475647"/>
              <a:chExt cx="603916" cy="419100"/>
            </a:xfrm>
          </p:grpSpPr>
          <p:grpSp>
            <p:nvGrpSpPr>
              <p:cNvPr id="205" name="Group 204">
                <a:extLst>
                  <a:ext uri="{FF2B5EF4-FFF2-40B4-BE49-F238E27FC236}">
                    <a16:creationId xmlns:a16="http://schemas.microsoft.com/office/drawing/2014/main" id="{CE81AFB3-2346-434C-A463-93F9C295562A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209" name="Oval 5">
                  <a:extLst>
                    <a:ext uri="{FF2B5EF4-FFF2-40B4-BE49-F238E27FC236}">
                      <a16:creationId xmlns:a16="http://schemas.microsoft.com/office/drawing/2014/main" id="{7918ED2E-E380-6C4E-86AA-0BF9D761441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10" name="Line 6">
                  <a:extLst>
                    <a:ext uri="{FF2B5EF4-FFF2-40B4-BE49-F238E27FC236}">
                      <a16:creationId xmlns:a16="http://schemas.microsoft.com/office/drawing/2014/main" id="{45F96407-8127-654C-9C52-5B626907562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11" name="Line 7">
                  <a:extLst>
                    <a:ext uri="{FF2B5EF4-FFF2-40B4-BE49-F238E27FC236}">
                      <a16:creationId xmlns:a16="http://schemas.microsoft.com/office/drawing/2014/main" id="{F1C01DA2-272A-CD4F-87F1-779C30F3555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12" name="Rectangle 8">
                  <a:extLst>
                    <a:ext uri="{FF2B5EF4-FFF2-40B4-BE49-F238E27FC236}">
                      <a16:creationId xmlns:a16="http://schemas.microsoft.com/office/drawing/2014/main" id="{7969C970-9697-A847-B375-82D629934D5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13" name="Oval 9">
                  <a:extLst>
                    <a:ext uri="{FF2B5EF4-FFF2-40B4-BE49-F238E27FC236}">
                      <a16:creationId xmlns:a16="http://schemas.microsoft.com/office/drawing/2014/main" id="{F8D02D26-0EA1-FD40-AD1F-E4E8635F47C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06" name="Group 44">
                <a:extLst>
                  <a:ext uri="{FF2B5EF4-FFF2-40B4-BE49-F238E27FC236}">
                    <a16:creationId xmlns:a16="http://schemas.microsoft.com/office/drawing/2014/main" id="{02C0B744-445A-A04E-812A-2D60476C152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475647"/>
                <a:ext cx="355165" cy="419100"/>
                <a:chOff x="2944" y="2405"/>
                <a:chExt cx="227" cy="264"/>
              </a:xfrm>
            </p:grpSpPr>
            <p:sp>
              <p:nvSpPr>
                <p:cNvPr id="207" name="Rectangle 45">
                  <a:extLst>
                    <a:ext uri="{FF2B5EF4-FFF2-40B4-BE49-F238E27FC236}">
                      <a16:creationId xmlns:a16="http://schemas.microsoft.com/office/drawing/2014/main" id="{83E6E4B2-940F-B749-91D8-19B033341D5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08" name="Text Box 46">
                  <a:extLst>
                    <a:ext uri="{FF2B5EF4-FFF2-40B4-BE49-F238E27FC236}">
                      <a16:creationId xmlns:a16="http://schemas.microsoft.com/office/drawing/2014/main" id="{16D546E0-A23E-174D-8F0D-BFB691AF1D6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0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g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185" name="Group 184">
              <a:extLst>
                <a:ext uri="{FF2B5EF4-FFF2-40B4-BE49-F238E27FC236}">
                  <a16:creationId xmlns:a16="http://schemas.microsoft.com/office/drawing/2014/main" id="{34A0F8A7-FCD0-9A45-80B9-24CC78B561FE}"/>
                </a:ext>
              </a:extLst>
            </p:cNvPr>
            <p:cNvGrpSpPr/>
            <p:nvPr/>
          </p:nvGrpSpPr>
          <p:grpSpPr>
            <a:xfrm>
              <a:off x="6263949" y="5807720"/>
              <a:ext cx="531821" cy="369069"/>
              <a:chOff x="1348328" y="2507397"/>
              <a:chExt cx="603916" cy="419100"/>
            </a:xfrm>
          </p:grpSpPr>
          <p:grpSp>
            <p:nvGrpSpPr>
              <p:cNvPr id="196" name="Group 195">
                <a:extLst>
                  <a:ext uri="{FF2B5EF4-FFF2-40B4-BE49-F238E27FC236}">
                    <a16:creationId xmlns:a16="http://schemas.microsoft.com/office/drawing/2014/main" id="{18AECA76-7F06-F84A-928B-C13839D9F43F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200" name="Oval 5">
                  <a:extLst>
                    <a:ext uri="{FF2B5EF4-FFF2-40B4-BE49-F238E27FC236}">
                      <a16:creationId xmlns:a16="http://schemas.microsoft.com/office/drawing/2014/main" id="{04917013-CC10-D043-8A71-34F24813049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01" name="Line 6">
                  <a:extLst>
                    <a:ext uri="{FF2B5EF4-FFF2-40B4-BE49-F238E27FC236}">
                      <a16:creationId xmlns:a16="http://schemas.microsoft.com/office/drawing/2014/main" id="{7E7DEF49-D295-8547-9FE7-8CBB42CEB81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02" name="Line 7">
                  <a:extLst>
                    <a:ext uri="{FF2B5EF4-FFF2-40B4-BE49-F238E27FC236}">
                      <a16:creationId xmlns:a16="http://schemas.microsoft.com/office/drawing/2014/main" id="{5633B25D-6786-5A4A-A44E-E4A1EE3575B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03" name="Rectangle 8">
                  <a:extLst>
                    <a:ext uri="{FF2B5EF4-FFF2-40B4-BE49-F238E27FC236}">
                      <a16:creationId xmlns:a16="http://schemas.microsoft.com/office/drawing/2014/main" id="{968E012E-E513-8340-9324-11A79B223E2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04" name="Oval 9">
                  <a:extLst>
                    <a:ext uri="{FF2B5EF4-FFF2-40B4-BE49-F238E27FC236}">
                      <a16:creationId xmlns:a16="http://schemas.microsoft.com/office/drawing/2014/main" id="{7AFB2A7E-90B7-454F-BABB-E2A39AC7C95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197" name="Group 44">
                <a:extLst>
                  <a:ext uri="{FF2B5EF4-FFF2-40B4-BE49-F238E27FC236}">
                    <a16:creationId xmlns:a16="http://schemas.microsoft.com/office/drawing/2014/main" id="{5567606D-D82D-2A4D-A3C8-A7D0703B3CC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507397"/>
                <a:ext cx="355165" cy="419100"/>
                <a:chOff x="2944" y="2425"/>
                <a:chExt cx="227" cy="264"/>
              </a:xfrm>
            </p:grpSpPr>
            <p:sp>
              <p:nvSpPr>
                <p:cNvPr id="198" name="Rectangle 45">
                  <a:extLst>
                    <a:ext uri="{FF2B5EF4-FFF2-40B4-BE49-F238E27FC236}">
                      <a16:creationId xmlns:a16="http://schemas.microsoft.com/office/drawing/2014/main" id="{39206D20-AD6D-3242-8865-2C6680CB410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9" name="Text Box 46">
                  <a:extLst>
                    <a:ext uri="{FF2B5EF4-FFF2-40B4-BE49-F238E27FC236}">
                      <a16:creationId xmlns:a16="http://schemas.microsoft.com/office/drawing/2014/main" id="{E3BB3556-A335-984F-978A-FECE515B670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2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h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186" name="Group 185">
              <a:extLst>
                <a:ext uri="{FF2B5EF4-FFF2-40B4-BE49-F238E27FC236}">
                  <a16:creationId xmlns:a16="http://schemas.microsoft.com/office/drawing/2014/main" id="{3B620D34-7BA8-EF49-AC1C-93F5BBC84AEC}"/>
                </a:ext>
              </a:extLst>
            </p:cNvPr>
            <p:cNvGrpSpPr/>
            <p:nvPr/>
          </p:nvGrpSpPr>
          <p:grpSpPr>
            <a:xfrm>
              <a:off x="8197315" y="5805271"/>
              <a:ext cx="531821" cy="369069"/>
              <a:chOff x="1348328" y="2507397"/>
              <a:chExt cx="603916" cy="419100"/>
            </a:xfrm>
          </p:grpSpPr>
          <p:grpSp>
            <p:nvGrpSpPr>
              <p:cNvPr id="187" name="Group 186">
                <a:extLst>
                  <a:ext uri="{FF2B5EF4-FFF2-40B4-BE49-F238E27FC236}">
                    <a16:creationId xmlns:a16="http://schemas.microsoft.com/office/drawing/2014/main" id="{A6C2F80D-43A1-5746-B518-C0C4F1A20ACD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191" name="Oval 5">
                  <a:extLst>
                    <a:ext uri="{FF2B5EF4-FFF2-40B4-BE49-F238E27FC236}">
                      <a16:creationId xmlns:a16="http://schemas.microsoft.com/office/drawing/2014/main" id="{442E1AFF-BC2C-C849-85D1-13E42B701CE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2" name="Line 6">
                  <a:extLst>
                    <a:ext uri="{FF2B5EF4-FFF2-40B4-BE49-F238E27FC236}">
                      <a16:creationId xmlns:a16="http://schemas.microsoft.com/office/drawing/2014/main" id="{C2994154-DB6D-E247-8511-C6FE8D9665F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3" name="Line 7">
                  <a:extLst>
                    <a:ext uri="{FF2B5EF4-FFF2-40B4-BE49-F238E27FC236}">
                      <a16:creationId xmlns:a16="http://schemas.microsoft.com/office/drawing/2014/main" id="{C730A3ED-5222-5348-831E-092DE7D6CEE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4" name="Rectangle 8">
                  <a:extLst>
                    <a:ext uri="{FF2B5EF4-FFF2-40B4-BE49-F238E27FC236}">
                      <a16:creationId xmlns:a16="http://schemas.microsoft.com/office/drawing/2014/main" id="{BED424F7-1928-5F41-831D-417161F220B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5" name="Oval 9">
                  <a:extLst>
                    <a:ext uri="{FF2B5EF4-FFF2-40B4-BE49-F238E27FC236}">
                      <a16:creationId xmlns:a16="http://schemas.microsoft.com/office/drawing/2014/main" id="{76DDF5F9-ACB7-E642-ACEA-223EE2F5F41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188" name="Group 44">
                <a:extLst>
                  <a:ext uri="{FF2B5EF4-FFF2-40B4-BE49-F238E27FC236}">
                    <a16:creationId xmlns:a16="http://schemas.microsoft.com/office/drawing/2014/main" id="{495DC56F-8C0E-6549-849D-6D43F4F8BC0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500196" y="2507397"/>
                <a:ext cx="267548" cy="419100"/>
                <a:chOff x="2972" y="2425"/>
                <a:chExt cx="171" cy="264"/>
              </a:xfrm>
            </p:grpSpPr>
            <p:sp>
              <p:nvSpPr>
                <p:cNvPr id="189" name="Rectangle 45">
                  <a:extLst>
                    <a:ext uri="{FF2B5EF4-FFF2-40B4-BE49-F238E27FC236}">
                      <a16:creationId xmlns:a16="http://schemas.microsoft.com/office/drawing/2014/main" id="{892DBBAB-E011-FD4A-BA7E-105CEF9075A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0" name="Text Box 46">
                  <a:extLst>
                    <a:ext uri="{FF2B5EF4-FFF2-40B4-BE49-F238E27FC236}">
                      <a16:creationId xmlns:a16="http://schemas.microsoft.com/office/drawing/2014/main" id="{173A4036-1DC3-BD4D-9E66-D9BC48C58BA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72" y="2425"/>
                  <a:ext cx="171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i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</p:grpSp>
      <p:sp>
        <p:nvSpPr>
          <p:cNvPr id="215" name="TextBox 214">
            <a:extLst>
              <a:ext uri="{FF2B5EF4-FFF2-40B4-BE49-F238E27FC236}">
                <a16:creationId xmlns:a16="http://schemas.microsoft.com/office/drawing/2014/main" id="{74A89238-377F-A840-BB03-52D53CBBC3F3}"/>
              </a:ext>
            </a:extLst>
          </p:cNvPr>
          <p:cNvSpPr txBox="1"/>
          <p:nvPr/>
        </p:nvSpPr>
        <p:spPr>
          <a:xfrm>
            <a:off x="4305782" y="2870522"/>
            <a:ext cx="301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3D3F7215-9DE8-0542-8CCA-A9CEDC8717E2}"/>
              </a:ext>
            </a:extLst>
          </p:cNvPr>
          <p:cNvSpPr txBox="1"/>
          <p:nvPr/>
        </p:nvSpPr>
        <p:spPr>
          <a:xfrm>
            <a:off x="6217534" y="2860877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FC342D48-14A2-BA4E-A191-060C4177F678}"/>
              </a:ext>
            </a:extLst>
          </p:cNvPr>
          <p:cNvSpPr txBox="1"/>
          <p:nvPr/>
        </p:nvSpPr>
        <p:spPr>
          <a:xfrm>
            <a:off x="4296138" y="4886446"/>
            <a:ext cx="301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C9336A94-9BC9-8F41-95A7-69E18360DF3D}"/>
              </a:ext>
            </a:extLst>
          </p:cNvPr>
          <p:cNvSpPr txBox="1"/>
          <p:nvPr/>
        </p:nvSpPr>
        <p:spPr>
          <a:xfrm>
            <a:off x="6231040" y="4888376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E11EFAA3-3025-6E40-9F7B-8AEC8E44C52D}"/>
              </a:ext>
            </a:extLst>
          </p:cNvPr>
          <p:cNvSpPr txBox="1"/>
          <p:nvPr/>
        </p:nvSpPr>
        <p:spPr>
          <a:xfrm>
            <a:off x="8154365" y="4890306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21" name="TextBox 220">
            <a:extLst>
              <a:ext uri="{FF2B5EF4-FFF2-40B4-BE49-F238E27FC236}">
                <a16:creationId xmlns:a16="http://schemas.microsoft.com/office/drawing/2014/main" id="{EECDCBF1-5ACC-CF43-B981-907337945BA2}"/>
              </a:ext>
            </a:extLst>
          </p:cNvPr>
          <p:cNvSpPr txBox="1"/>
          <p:nvPr/>
        </p:nvSpPr>
        <p:spPr>
          <a:xfrm>
            <a:off x="5442030" y="4029920"/>
            <a:ext cx="301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22" name="TextBox 221">
            <a:extLst>
              <a:ext uri="{FF2B5EF4-FFF2-40B4-BE49-F238E27FC236}">
                <a16:creationId xmlns:a16="http://schemas.microsoft.com/office/drawing/2014/main" id="{2DD32315-0DAF-354B-ADE2-76F406D6A871}"/>
              </a:ext>
            </a:extLst>
          </p:cNvPr>
          <p:cNvSpPr txBox="1"/>
          <p:nvPr/>
        </p:nvSpPr>
        <p:spPr>
          <a:xfrm>
            <a:off x="7353782" y="4020275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23" name="TextBox 222">
            <a:extLst>
              <a:ext uri="{FF2B5EF4-FFF2-40B4-BE49-F238E27FC236}">
                <a16:creationId xmlns:a16="http://schemas.microsoft.com/office/drawing/2014/main" id="{25B3E8DA-82E1-B746-9524-A8B47546C7B7}"/>
              </a:ext>
            </a:extLst>
          </p:cNvPr>
          <p:cNvSpPr txBox="1"/>
          <p:nvPr/>
        </p:nvSpPr>
        <p:spPr>
          <a:xfrm>
            <a:off x="5443958" y="5953247"/>
            <a:ext cx="301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24" name="TextBox 223">
            <a:extLst>
              <a:ext uri="{FF2B5EF4-FFF2-40B4-BE49-F238E27FC236}">
                <a16:creationId xmlns:a16="http://schemas.microsoft.com/office/drawing/2014/main" id="{51516E14-40A2-B34F-B880-05B80B68D6FC}"/>
              </a:ext>
            </a:extLst>
          </p:cNvPr>
          <p:cNvSpPr txBox="1"/>
          <p:nvPr/>
        </p:nvSpPr>
        <p:spPr>
          <a:xfrm>
            <a:off x="7355710" y="5943602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25" name="TextBox 224">
            <a:extLst>
              <a:ext uri="{FF2B5EF4-FFF2-40B4-BE49-F238E27FC236}">
                <a16:creationId xmlns:a16="http://schemas.microsoft.com/office/drawing/2014/main" id="{9174059A-E895-E740-9A26-AA7943E4A64F}"/>
              </a:ext>
            </a:extLst>
          </p:cNvPr>
          <p:cNvSpPr txBox="1"/>
          <p:nvPr/>
        </p:nvSpPr>
        <p:spPr>
          <a:xfrm>
            <a:off x="5445886" y="2123956"/>
            <a:ext cx="301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8</a:t>
            </a:r>
          </a:p>
        </p:txBody>
      </p:sp>
      <p:sp>
        <p:nvSpPr>
          <p:cNvPr id="226" name="TextBox 225">
            <a:extLst>
              <a:ext uri="{FF2B5EF4-FFF2-40B4-BE49-F238E27FC236}">
                <a16:creationId xmlns:a16="http://schemas.microsoft.com/office/drawing/2014/main" id="{F7510488-7C59-7449-A4EE-C5A32BFCB3A5}"/>
              </a:ext>
            </a:extLst>
          </p:cNvPr>
          <p:cNvSpPr txBox="1"/>
          <p:nvPr/>
        </p:nvSpPr>
        <p:spPr>
          <a:xfrm>
            <a:off x="7357638" y="2114311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grpSp>
        <p:nvGrpSpPr>
          <p:cNvPr id="159" name="Group 158">
            <a:extLst>
              <a:ext uri="{FF2B5EF4-FFF2-40B4-BE49-F238E27FC236}">
                <a16:creationId xmlns:a16="http://schemas.microsoft.com/office/drawing/2014/main" id="{4AAED925-F16C-8F45-B5D7-47EABDB0B993}"/>
              </a:ext>
            </a:extLst>
          </p:cNvPr>
          <p:cNvGrpSpPr/>
          <p:nvPr/>
        </p:nvGrpSpPr>
        <p:grpSpPr>
          <a:xfrm>
            <a:off x="584365" y="1859143"/>
            <a:ext cx="736099" cy="1229581"/>
            <a:chOff x="10030307" y="3444875"/>
            <a:chExt cx="736099" cy="1229581"/>
          </a:xfrm>
        </p:grpSpPr>
        <p:sp>
          <p:nvSpPr>
            <p:cNvPr id="160" name="TextBox 159">
              <a:extLst>
                <a:ext uri="{FF2B5EF4-FFF2-40B4-BE49-F238E27FC236}">
                  <a16:creationId xmlns:a16="http://schemas.microsoft.com/office/drawing/2014/main" id="{6655EB12-A2B9-9D4A-A0A9-F9958BDB0106}"/>
                </a:ext>
              </a:extLst>
            </p:cNvPr>
            <p:cNvSpPr txBox="1"/>
            <p:nvPr/>
          </p:nvSpPr>
          <p:spPr>
            <a:xfrm>
              <a:off x="10030307" y="4089681"/>
              <a:ext cx="73609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/>
                <a:t>t=1</a:t>
              </a:r>
            </a:p>
          </p:txBody>
        </p:sp>
        <p:grpSp>
          <p:nvGrpSpPr>
            <p:cNvPr id="161" name="Group 160">
              <a:extLst>
                <a:ext uri="{FF2B5EF4-FFF2-40B4-BE49-F238E27FC236}">
                  <a16:creationId xmlns:a16="http://schemas.microsoft.com/office/drawing/2014/main" id="{0523D739-F413-264B-A745-A38C62E06D3B}"/>
                </a:ext>
              </a:extLst>
            </p:cNvPr>
            <p:cNvGrpSpPr/>
            <p:nvPr/>
          </p:nvGrpSpPr>
          <p:grpSpPr>
            <a:xfrm>
              <a:off x="10034588" y="3444875"/>
              <a:ext cx="682627" cy="682625"/>
              <a:chOff x="10034588" y="3444875"/>
              <a:chExt cx="682627" cy="682625"/>
            </a:xfrm>
          </p:grpSpPr>
          <p:sp>
            <p:nvSpPr>
              <p:cNvPr id="162" name="Oval 161">
                <a:extLst>
                  <a:ext uri="{FF2B5EF4-FFF2-40B4-BE49-F238E27FC236}">
                    <a16:creationId xmlns:a16="http://schemas.microsoft.com/office/drawing/2014/main" id="{CB814881-01DB-0E43-BA2F-B64D7EA26896}"/>
                  </a:ext>
                </a:extLst>
              </p:cNvPr>
              <p:cNvSpPr/>
              <p:nvPr/>
            </p:nvSpPr>
            <p:spPr>
              <a:xfrm>
                <a:off x="10039551" y="3449256"/>
                <a:ext cx="671332" cy="671332"/>
              </a:xfrm>
              <a:prstGeom prst="ellipse">
                <a:avLst/>
              </a:prstGeom>
              <a:noFill/>
              <a:ln w="34925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63" name="Straight Connector 162">
                <a:extLst>
                  <a:ext uri="{FF2B5EF4-FFF2-40B4-BE49-F238E27FC236}">
                    <a16:creationId xmlns:a16="http://schemas.microsoft.com/office/drawing/2014/main" id="{08775389-41CA-4740-B083-4D54E5FAECED}"/>
                  </a:ext>
                </a:extLst>
              </p:cNvPr>
              <p:cNvCxnSpPr/>
              <p:nvPr/>
            </p:nvCxnSpPr>
            <p:spPr>
              <a:xfrm>
                <a:off x="10372725" y="3444875"/>
                <a:ext cx="0" cy="6032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>
                <a:extLst>
                  <a:ext uri="{FF2B5EF4-FFF2-40B4-BE49-F238E27FC236}">
                    <a16:creationId xmlns:a16="http://schemas.microsoft.com/office/drawing/2014/main" id="{3E6B6CB9-512E-6343-AD8B-BBAB6CE819A4}"/>
                  </a:ext>
                </a:extLst>
              </p:cNvPr>
              <p:cNvCxnSpPr/>
              <p:nvPr/>
            </p:nvCxnSpPr>
            <p:spPr>
              <a:xfrm>
                <a:off x="10372725" y="4067175"/>
                <a:ext cx="0" cy="6032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Straight Connector 164">
                <a:extLst>
                  <a:ext uri="{FF2B5EF4-FFF2-40B4-BE49-F238E27FC236}">
                    <a16:creationId xmlns:a16="http://schemas.microsoft.com/office/drawing/2014/main" id="{6B84002D-08B3-2041-9EB9-DE4D7AA96DC7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10064751" y="3756025"/>
                <a:ext cx="0" cy="6032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Straight Connector 165">
                <a:extLst>
                  <a:ext uri="{FF2B5EF4-FFF2-40B4-BE49-F238E27FC236}">
                    <a16:creationId xmlns:a16="http://schemas.microsoft.com/office/drawing/2014/main" id="{C10AF67D-3C60-074D-85D9-BB7F3C22BA6E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10687053" y="3756025"/>
                <a:ext cx="0" cy="6032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Straight Connector 166">
                <a:extLst>
                  <a:ext uri="{FF2B5EF4-FFF2-40B4-BE49-F238E27FC236}">
                    <a16:creationId xmlns:a16="http://schemas.microsoft.com/office/drawing/2014/main" id="{D7001C9A-A249-5941-879B-C26FFA2151F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23542" y="4037013"/>
                <a:ext cx="26983" cy="42862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8" name="Straight Connector 167">
                <a:extLst>
                  <a:ext uri="{FF2B5EF4-FFF2-40B4-BE49-F238E27FC236}">
                    <a16:creationId xmlns:a16="http://schemas.microsoft.com/office/drawing/2014/main" id="{F6CFD6FA-4D66-9F4F-9565-82515FD78B1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202867" y="3490913"/>
                <a:ext cx="26983" cy="42862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Straight Connector 168">
                <a:extLst>
                  <a:ext uri="{FF2B5EF4-FFF2-40B4-BE49-F238E27FC236}">
                    <a16:creationId xmlns:a16="http://schemas.microsoft.com/office/drawing/2014/main" id="{3AF8B4F1-6823-4E49-BDC2-8B3DFF75FC9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196517" y="4033838"/>
                <a:ext cx="26983" cy="42862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Straight Connector 169">
                <a:extLst>
                  <a:ext uri="{FF2B5EF4-FFF2-40B4-BE49-F238E27FC236}">
                    <a16:creationId xmlns:a16="http://schemas.microsoft.com/office/drawing/2014/main" id="{A8A30E75-242F-B744-AD86-D5121CF798F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517192" y="3487738"/>
                <a:ext cx="26983" cy="42862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Straight Connector 170">
                <a:extLst>
                  <a:ext uri="{FF2B5EF4-FFF2-40B4-BE49-F238E27FC236}">
                    <a16:creationId xmlns:a16="http://schemas.microsoft.com/office/drawing/2014/main" id="{CA6C8979-7ABA-2548-A690-DBB79A1510E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631493" y="3611565"/>
                <a:ext cx="36507" cy="2698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Straight Connector 171">
                <a:extLst>
                  <a:ext uri="{FF2B5EF4-FFF2-40B4-BE49-F238E27FC236}">
                    <a16:creationId xmlns:a16="http://schemas.microsoft.com/office/drawing/2014/main" id="{9D0B68AA-F684-FE43-A969-18E51C1C177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085393" y="3929065"/>
                <a:ext cx="36507" cy="2698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>
                <a:extLst>
                  <a:ext uri="{FF2B5EF4-FFF2-40B4-BE49-F238E27FC236}">
                    <a16:creationId xmlns:a16="http://schemas.microsoft.com/office/drawing/2014/main" id="{5419F84A-0D3B-EF47-949B-02A63FAFFC8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0094918" y="3614740"/>
                <a:ext cx="36507" cy="2698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4" name="Straight Connector 173">
                <a:extLst>
                  <a:ext uri="{FF2B5EF4-FFF2-40B4-BE49-F238E27FC236}">
                    <a16:creationId xmlns:a16="http://schemas.microsoft.com/office/drawing/2014/main" id="{FDC9525E-B8EE-704E-94A9-DA434054CDB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0631493" y="3932240"/>
                <a:ext cx="36507" cy="2698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Oval 174">
                <a:extLst>
                  <a:ext uri="{FF2B5EF4-FFF2-40B4-BE49-F238E27FC236}">
                    <a16:creationId xmlns:a16="http://schemas.microsoft.com/office/drawing/2014/main" id="{1326D6D5-4368-3242-940E-7E5978F1247E}"/>
                  </a:ext>
                </a:extLst>
              </p:cNvPr>
              <p:cNvSpPr/>
              <p:nvPr/>
            </p:nvSpPr>
            <p:spPr>
              <a:xfrm>
                <a:off x="10331450" y="3743325"/>
                <a:ext cx="82550" cy="87136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1BDF6761-A298-0649-AD22-E32D353E085B}"/>
              </a:ext>
            </a:extLst>
          </p:cNvPr>
          <p:cNvCxnSpPr>
            <a:cxnSpLocks/>
          </p:cNvCxnSpPr>
          <p:nvPr/>
        </p:nvCxnSpPr>
        <p:spPr>
          <a:xfrm>
            <a:off x="919556" y="1995948"/>
            <a:ext cx="0" cy="196031"/>
          </a:xfrm>
          <a:prstGeom prst="line">
            <a:avLst/>
          </a:prstGeom>
          <a:ln w="25400" cap="flat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Rectangle 153">
            <a:extLst>
              <a:ext uri="{FF2B5EF4-FFF2-40B4-BE49-F238E27FC236}">
                <a16:creationId xmlns:a16="http://schemas.microsoft.com/office/drawing/2014/main" id="{6E805ECD-DD10-C845-94C0-375A905AFE6F}"/>
              </a:ext>
            </a:extLst>
          </p:cNvPr>
          <p:cNvSpPr/>
          <p:nvPr/>
        </p:nvSpPr>
        <p:spPr>
          <a:xfrm>
            <a:off x="6626942" y="275303"/>
            <a:ext cx="3038168" cy="6292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1" name="Group 240">
            <a:extLst>
              <a:ext uri="{FF2B5EF4-FFF2-40B4-BE49-F238E27FC236}">
                <a16:creationId xmlns:a16="http://schemas.microsoft.com/office/drawing/2014/main" id="{C0DE6387-1D17-B74C-B49C-337140026F6C}"/>
              </a:ext>
            </a:extLst>
          </p:cNvPr>
          <p:cNvGrpSpPr/>
          <p:nvPr/>
        </p:nvGrpSpPr>
        <p:grpSpPr>
          <a:xfrm>
            <a:off x="6656438" y="235974"/>
            <a:ext cx="2493133" cy="1917291"/>
            <a:chOff x="7010400" y="108155"/>
            <a:chExt cx="2493133" cy="1917291"/>
          </a:xfrm>
        </p:grpSpPr>
        <p:sp>
          <p:nvSpPr>
            <p:cNvPr id="242" name="Freeform 241">
              <a:extLst>
                <a:ext uri="{FF2B5EF4-FFF2-40B4-BE49-F238E27FC236}">
                  <a16:creationId xmlns:a16="http://schemas.microsoft.com/office/drawing/2014/main" id="{AAB1A5DE-415B-F14B-A28A-363ED94665BF}"/>
                </a:ext>
              </a:extLst>
            </p:cNvPr>
            <p:cNvSpPr/>
            <p:nvPr/>
          </p:nvSpPr>
          <p:spPr>
            <a:xfrm>
              <a:off x="7010400" y="176982"/>
              <a:ext cx="2340077" cy="1848464"/>
            </a:xfrm>
            <a:custGeom>
              <a:avLst/>
              <a:gdLst>
                <a:gd name="connsiteX0" fmla="*/ 0 w 2340077"/>
                <a:gd name="connsiteY0" fmla="*/ 304800 h 432619"/>
                <a:gd name="connsiteX1" fmla="*/ 393290 w 2340077"/>
                <a:gd name="connsiteY1" fmla="*/ 0 h 432619"/>
                <a:gd name="connsiteX2" fmla="*/ 2340077 w 2340077"/>
                <a:gd name="connsiteY2" fmla="*/ 0 h 432619"/>
                <a:gd name="connsiteX3" fmla="*/ 147484 w 2340077"/>
                <a:gd name="connsiteY3" fmla="*/ 432619 h 432619"/>
                <a:gd name="connsiteX4" fmla="*/ 0 w 2340077"/>
                <a:gd name="connsiteY4" fmla="*/ 304800 h 432619"/>
                <a:gd name="connsiteX0" fmla="*/ 0 w 2340077"/>
                <a:gd name="connsiteY0" fmla="*/ 1691148 h 1818967"/>
                <a:gd name="connsiteX1" fmla="*/ 383458 w 2340077"/>
                <a:gd name="connsiteY1" fmla="*/ 0 h 1818967"/>
                <a:gd name="connsiteX2" fmla="*/ 2340077 w 2340077"/>
                <a:gd name="connsiteY2" fmla="*/ 1386348 h 1818967"/>
                <a:gd name="connsiteX3" fmla="*/ 147484 w 2340077"/>
                <a:gd name="connsiteY3" fmla="*/ 1818967 h 1818967"/>
                <a:gd name="connsiteX4" fmla="*/ 0 w 2340077"/>
                <a:gd name="connsiteY4" fmla="*/ 1691148 h 1818967"/>
                <a:gd name="connsiteX0" fmla="*/ 0 w 2340077"/>
                <a:gd name="connsiteY0" fmla="*/ 1691148 h 1818967"/>
                <a:gd name="connsiteX1" fmla="*/ 383458 w 2340077"/>
                <a:gd name="connsiteY1" fmla="*/ 0 h 1818967"/>
                <a:gd name="connsiteX2" fmla="*/ 2340077 w 2340077"/>
                <a:gd name="connsiteY2" fmla="*/ 1386348 h 1818967"/>
                <a:gd name="connsiteX3" fmla="*/ 147484 w 2340077"/>
                <a:gd name="connsiteY3" fmla="*/ 1818967 h 1818967"/>
                <a:gd name="connsiteX4" fmla="*/ 0 w 2340077"/>
                <a:gd name="connsiteY4" fmla="*/ 1691148 h 1818967"/>
                <a:gd name="connsiteX0" fmla="*/ 0 w 2340077"/>
                <a:gd name="connsiteY0" fmla="*/ 1691148 h 1828799"/>
                <a:gd name="connsiteX1" fmla="*/ 383458 w 2340077"/>
                <a:gd name="connsiteY1" fmla="*/ 0 h 1828799"/>
                <a:gd name="connsiteX2" fmla="*/ 2340077 w 2340077"/>
                <a:gd name="connsiteY2" fmla="*/ 1386348 h 1828799"/>
                <a:gd name="connsiteX3" fmla="*/ 186813 w 2340077"/>
                <a:gd name="connsiteY3" fmla="*/ 1828799 h 1828799"/>
                <a:gd name="connsiteX4" fmla="*/ 0 w 2340077"/>
                <a:gd name="connsiteY4" fmla="*/ 1691148 h 1828799"/>
                <a:gd name="connsiteX0" fmla="*/ 0 w 2340077"/>
                <a:gd name="connsiteY0" fmla="*/ 1691148 h 1828799"/>
                <a:gd name="connsiteX1" fmla="*/ 383458 w 2340077"/>
                <a:gd name="connsiteY1" fmla="*/ 0 h 1828799"/>
                <a:gd name="connsiteX2" fmla="*/ 2340077 w 2340077"/>
                <a:gd name="connsiteY2" fmla="*/ 1386348 h 1828799"/>
                <a:gd name="connsiteX3" fmla="*/ 186813 w 2340077"/>
                <a:gd name="connsiteY3" fmla="*/ 1828799 h 1828799"/>
                <a:gd name="connsiteX4" fmla="*/ 0 w 2340077"/>
                <a:gd name="connsiteY4" fmla="*/ 1691148 h 1828799"/>
                <a:gd name="connsiteX0" fmla="*/ 0 w 2340077"/>
                <a:gd name="connsiteY0" fmla="*/ 1691148 h 1828799"/>
                <a:gd name="connsiteX1" fmla="*/ 383458 w 2340077"/>
                <a:gd name="connsiteY1" fmla="*/ 0 h 1828799"/>
                <a:gd name="connsiteX2" fmla="*/ 2340077 w 2340077"/>
                <a:gd name="connsiteY2" fmla="*/ 1386348 h 1828799"/>
                <a:gd name="connsiteX3" fmla="*/ 186813 w 2340077"/>
                <a:gd name="connsiteY3" fmla="*/ 1828799 h 1828799"/>
                <a:gd name="connsiteX4" fmla="*/ 0 w 2340077"/>
                <a:gd name="connsiteY4" fmla="*/ 1691148 h 1828799"/>
                <a:gd name="connsiteX0" fmla="*/ 0 w 2340077"/>
                <a:gd name="connsiteY0" fmla="*/ 1691148 h 1828799"/>
                <a:gd name="connsiteX1" fmla="*/ 383458 w 2340077"/>
                <a:gd name="connsiteY1" fmla="*/ 0 h 1828799"/>
                <a:gd name="connsiteX2" fmla="*/ 2340077 w 2340077"/>
                <a:gd name="connsiteY2" fmla="*/ 1386348 h 1828799"/>
                <a:gd name="connsiteX3" fmla="*/ 186813 w 2340077"/>
                <a:gd name="connsiteY3" fmla="*/ 1828799 h 1828799"/>
                <a:gd name="connsiteX4" fmla="*/ 0 w 2340077"/>
                <a:gd name="connsiteY4" fmla="*/ 1691148 h 1828799"/>
                <a:gd name="connsiteX0" fmla="*/ 0 w 2340077"/>
                <a:gd name="connsiteY0" fmla="*/ 1691148 h 1848464"/>
                <a:gd name="connsiteX1" fmla="*/ 383458 w 2340077"/>
                <a:gd name="connsiteY1" fmla="*/ 0 h 1848464"/>
                <a:gd name="connsiteX2" fmla="*/ 2340077 w 2340077"/>
                <a:gd name="connsiteY2" fmla="*/ 1386348 h 1848464"/>
                <a:gd name="connsiteX3" fmla="*/ 137651 w 2340077"/>
                <a:gd name="connsiteY3" fmla="*/ 1848464 h 1848464"/>
                <a:gd name="connsiteX4" fmla="*/ 0 w 2340077"/>
                <a:gd name="connsiteY4" fmla="*/ 1691148 h 18484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40077" h="1848464">
                  <a:moveTo>
                    <a:pt x="0" y="1691148"/>
                  </a:moveTo>
                  <a:cubicBezTo>
                    <a:pt x="167148" y="1304412"/>
                    <a:pt x="285136" y="770193"/>
                    <a:pt x="383458" y="0"/>
                  </a:cubicBezTo>
                  <a:lnTo>
                    <a:pt x="2340077" y="1386348"/>
                  </a:lnTo>
                  <a:cubicBezTo>
                    <a:pt x="871794" y="1579716"/>
                    <a:pt x="740695" y="1645264"/>
                    <a:pt x="137651" y="1848464"/>
                  </a:cubicBezTo>
                  <a:lnTo>
                    <a:pt x="0" y="1691148"/>
                  </a:lnTo>
                  <a:close/>
                </a:path>
              </a:pathLst>
            </a:custGeom>
            <a:gradFill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43" name="Group 242">
              <a:extLst>
                <a:ext uri="{FF2B5EF4-FFF2-40B4-BE49-F238E27FC236}">
                  <a16:creationId xmlns:a16="http://schemas.microsoft.com/office/drawing/2014/main" id="{937CC7FC-FB1E-3F44-8360-192E93D54F76}"/>
                </a:ext>
              </a:extLst>
            </p:cNvPr>
            <p:cNvGrpSpPr/>
            <p:nvPr/>
          </p:nvGrpSpPr>
          <p:grpSpPr>
            <a:xfrm>
              <a:off x="7323884" y="108155"/>
              <a:ext cx="2179649" cy="1445342"/>
              <a:chOff x="7323884" y="108155"/>
              <a:chExt cx="2179649" cy="1445342"/>
            </a:xfrm>
          </p:grpSpPr>
          <p:sp>
            <p:nvSpPr>
              <p:cNvPr id="244" name="Rectangle 243">
                <a:extLst>
                  <a:ext uri="{FF2B5EF4-FFF2-40B4-BE49-F238E27FC236}">
                    <a16:creationId xmlns:a16="http://schemas.microsoft.com/office/drawing/2014/main" id="{4491BF2B-1B3B-CC46-9290-459EE74E54A2}"/>
                  </a:ext>
                </a:extLst>
              </p:cNvPr>
              <p:cNvSpPr/>
              <p:nvPr/>
            </p:nvSpPr>
            <p:spPr>
              <a:xfrm>
                <a:off x="7413523" y="108155"/>
                <a:ext cx="1936954" cy="143551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45" name="Group 244">
                <a:extLst>
                  <a:ext uri="{FF2B5EF4-FFF2-40B4-BE49-F238E27FC236}">
                    <a16:creationId xmlns:a16="http://schemas.microsoft.com/office/drawing/2014/main" id="{FCF8DCB2-D709-AF40-B84B-C341D1A769CD}"/>
                  </a:ext>
                </a:extLst>
              </p:cNvPr>
              <p:cNvGrpSpPr/>
              <p:nvPr/>
            </p:nvGrpSpPr>
            <p:grpSpPr>
              <a:xfrm>
                <a:off x="7323884" y="120836"/>
                <a:ext cx="2179649" cy="1432661"/>
                <a:chOff x="7323884" y="120836"/>
                <a:chExt cx="2179649" cy="1432661"/>
              </a:xfrm>
            </p:grpSpPr>
            <p:sp>
              <p:nvSpPr>
                <p:cNvPr id="246" name="Rectangle 245">
                  <a:extLst>
                    <a:ext uri="{FF2B5EF4-FFF2-40B4-BE49-F238E27FC236}">
                      <a16:creationId xmlns:a16="http://schemas.microsoft.com/office/drawing/2014/main" id="{AAB1F5FE-4DFF-8942-96D2-1BF59A9B8ED7}"/>
                    </a:ext>
                  </a:extLst>
                </p:cNvPr>
                <p:cNvSpPr/>
                <p:nvPr/>
              </p:nvSpPr>
              <p:spPr>
                <a:xfrm>
                  <a:off x="7409951" y="124866"/>
                  <a:ext cx="1940525" cy="37039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7" name="TextBox 246">
                  <a:extLst>
                    <a:ext uri="{FF2B5EF4-FFF2-40B4-BE49-F238E27FC236}">
                      <a16:creationId xmlns:a16="http://schemas.microsoft.com/office/drawing/2014/main" id="{02C346E9-CF40-A846-ACD9-F72DFBB9E805}"/>
                    </a:ext>
                  </a:extLst>
                </p:cNvPr>
                <p:cNvSpPr txBox="1"/>
                <p:nvPr/>
              </p:nvSpPr>
              <p:spPr>
                <a:xfrm>
                  <a:off x="7799764" y="120836"/>
                  <a:ext cx="1117197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>
                    <a:spcAft>
                      <a:spcPts val="400"/>
                    </a:spcAft>
                  </a:pPr>
                  <a:r>
                    <a:rPr lang="en-US" sz="2000">
                      <a:solidFill>
                        <a:schemeClr val="bg1"/>
                      </a:solidFill>
                    </a:rPr>
                    <a:t>DV in b:</a:t>
                  </a:r>
                </a:p>
              </p:txBody>
            </p:sp>
            <p:cxnSp>
              <p:nvCxnSpPr>
                <p:cNvPr id="248" name="Straight Connector 247">
                  <a:extLst>
                    <a:ext uri="{FF2B5EF4-FFF2-40B4-BE49-F238E27FC236}">
                      <a16:creationId xmlns:a16="http://schemas.microsoft.com/office/drawing/2014/main" id="{322E19FC-BD9D-FC41-8AF9-4540EB9B5BC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401895" y="495254"/>
                  <a:ext cx="1123866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49" name="Rectangle 248">
                  <a:extLst>
                    <a:ext uri="{FF2B5EF4-FFF2-40B4-BE49-F238E27FC236}">
                      <a16:creationId xmlns:a16="http://schemas.microsoft.com/office/drawing/2014/main" id="{14EC7CB6-196B-5E44-AD24-302ACAC213D8}"/>
                    </a:ext>
                  </a:extLst>
                </p:cNvPr>
                <p:cNvSpPr/>
                <p:nvPr/>
              </p:nvSpPr>
              <p:spPr>
                <a:xfrm>
                  <a:off x="7404189" y="124866"/>
                  <a:ext cx="1936455" cy="1428631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0" name="TextBox 249">
                  <a:extLst>
                    <a:ext uri="{FF2B5EF4-FFF2-40B4-BE49-F238E27FC236}">
                      <a16:creationId xmlns:a16="http://schemas.microsoft.com/office/drawing/2014/main" id="{15AACE12-C210-0141-824B-658545F2E1EB}"/>
                    </a:ext>
                  </a:extLst>
                </p:cNvPr>
                <p:cNvSpPr txBox="1"/>
                <p:nvPr/>
              </p:nvSpPr>
              <p:spPr>
                <a:xfrm>
                  <a:off x="8392488" y="560500"/>
                  <a:ext cx="1111045" cy="9787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lnSpc>
                      <a:spcPct val="90000"/>
                    </a:lnSpc>
                  </a:pPr>
                  <a:r>
                    <a:rPr lang="en-US" sz="1600"/>
                    <a:t>D</a:t>
                  </a:r>
                  <a:r>
                    <a:rPr lang="en-US" sz="1600" baseline="-25000"/>
                    <a:t>b</a:t>
                  </a:r>
                  <a:r>
                    <a:rPr lang="en-US" sz="1600"/>
                    <a:t>(f) =</a:t>
                  </a:r>
                  <a:r>
                    <a:rPr lang="en-US" sz="1600">
                      <a:cs typeface="Arial" charset="0"/>
                    </a:rPr>
                    <a:t> ∞</a:t>
                  </a:r>
                </a:p>
                <a:p>
                  <a:pPr>
                    <a:lnSpc>
                      <a:spcPct val="90000"/>
                    </a:lnSpc>
                  </a:pPr>
                  <a:r>
                    <a:rPr lang="en-US" sz="1600"/>
                    <a:t>D</a:t>
                  </a:r>
                  <a:r>
                    <a:rPr lang="en-US" sz="1600" baseline="-25000"/>
                    <a:t>b</a:t>
                  </a:r>
                  <a:r>
                    <a:rPr lang="en-US" sz="1600"/>
                    <a:t>(g) =</a:t>
                  </a:r>
                  <a:r>
                    <a:rPr lang="en-US" sz="1600">
                      <a:cs typeface="Arial" charset="0"/>
                    </a:rPr>
                    <a:t> ∞</a:t>
                  </a:r>
                </a:p>
                <a:p>
                  <a:pPr>
                    <a:lnSpc>
                      <a:spcPct val="90000"/>
                    </a:lnSpc>
                  </a:pPr>
                  <a:r>
                    <a:rPr lang="en-US" sz="1600"/>
                    <a:t>D</a:t>
                  </a:r>
                  <a:r>
                    <a:rPr lang="en-US" sz="1600" baseline="-25000"/>
                    <a:t>b</a:t>
                  </a:r>
                  <a:r>
                    <a:rPr lang="en-US" sz="1600"/>
                    <a:t>(h) =</a:t>
                  </a:r>
                  <a:r>
                    <a:rPr lang="en-US" sz="1600">
                      <a:cs typeface="Arial" charset="0"/>
                    </a:rPr>
                    <a:t> ∞</a:t>
                  </a:r>
                </a:p>
                <a:p>
                  <a:pPr>
                    <a:lnSpc>
                      <a:spcPct val="90000"/>
                    </a:lnSpc>
                  </a:pPr>
                  <a:r>
                    <a:rPr lang="en-US" sz="1600"/>
                    <a:t>D</a:t>
                  </a:r>
                  <a:r>
                    <a:rPr lang="en-US" sz="1600" baseline="-25000"/>
                    <a:t>b</a:t>
                  </a:r>
                  <a:r>
                    <a:rPr lang="en-US" sz="1600"/>
                    <a:t>(i) =</a:t>
                  </a:r>
                  <a:r>
                    <a:rPr lang="en-US" sz="1600">
                      <a:cs typeface="Arial" charset="0"/>
                    </a:rPr>
                    <a:t> ∞</a:t>
                  </a:r>
                  <a:endParaRPr lang="en-US" sz="1600"/>
                </a:p>
              </p:txBody>
            </p:sp>
            <p:sp>
              <p:nvSpPr>
                <p:cNvPr id="251" name="TextBox 250">
                  <a:extLst>
                    <a:ext uri="{FF2B5EF4-FFF2-40B4-BE49-F238E27FC236}">
                      <a16:creationId xmlns:a16="http://schemas.microsoft.com/office/drawing/2014/main" id="{8FBBD149-E4A4-7649-964F-57535C719AD2}"/>
                    </a:ext>
                  </a:extLst>
                </p:cNvPr>
                <p:cNvSpPr txBox="1"/>
                <p:nvPr/>
              </p:nvSpPr>
              <p:spPr>
                <a:xfrm>
                  <a:off x="7323884" y="557387"/>
                  <a:ext cx="1117197" cy="9787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114300" lvl="1">
                    <a:lnSpc>
                      <a:spcPct val="90000"/>
                    </a:lnSpc>
                  </a:pPr>
                  <a:r>
                    <a:rPr lang="en-US" sz="1600"/>
                    <a:t>D</a:t>
                  </a:r>
                  <a:r>
                    <a:rPr lang="en-US" sz="1600" baseline="-25000"/>
                    <a:t>b</a:t>
                  </a:r>
                  <a:r>
                    <a:rPr lang="en-US" sz="1600"/>
                    <a:t>(a) = 8</a:t>
                  </a:r>
                  <a:endParaRPr lang="en-US" sz="1600">
                    <a:cs typeface="Arial" charset="0"/>
                  </a:endParaRPr>
                </a:p>
                <a:p>
                  <a:pPr marL="114300" lvl="1">
                    <a:lnSpc>
                      <a:spcPct val="90000"/>
                    </a:lnSpc>
                  </a:pPr>
                  <a:r>
                    <a:rPr lang="en-US" sz="1600"/>
                    <a:t>D</a:t>
                  </a:r>
                  <a:r>
                    <a:rPr lang="en-US" sz="1600" baseline="-25000"/>
                    <a:t>b</a:t>
                  </a:r>
                  <a:r>
                    <a:rPr lang="en-US" sz="1600"/>
                    <a:t>(c) =</a:t>
                  </a:r>
                  <a:r>
                    <a:rPr lang="en-US" sz="1600">
                      <a:cs typeface="Arial" charset="0"/>
                    </a:rPr>
                    <a:t> 1</a:t>
                  </a:r>
                  <a:endParaRPr lang="en-US" sz="1600"/>
                </a:p>
                <a:p>
                  <a:pPr marL="114300" lvl="1">
                    <a:lnSpc>
                      <a:spcPct val="90000"/>
                    </a:lnSpc>
                  </a:pPr>
                  <a:r>
                    <a:rPr lang="en-US" sz="1600"/>
                    <a:t>D</a:t>
                  </a:r>
                  <a:r>
                    <a:rPr lang="en-US" sz="1600" baseline="-25000"/>
                    <a:t>b</a:t>
                  </a:r>
                  <a:r>
                    <a:rPr lang="en-US" sz="1600"/>
                    <a:t>(d) =</a:t>
                  </a:r>
                  <a:r>
                    <a:rPr lang="en-US" sz="1600">
                      <a:cs typeface="Arial" charset="0"/>
                    </a:rPr>
                    <a:t> ∞</a:t>
                  </a:r>
                  <a:endParaRPr lang="en-US" sz="1600"/>
                </a:p>
                <a:p>
                  <a:pPr marL="114300" lvl="1">
                    <a:lnSpc>
                      <a:spcPct val="90000"/>
                    </a:lnSpc>
                  </a:pPr>
                  <a:r>
                    <a:rPr lang="en-US" sz="1600"/>
                    <a:t>D</a:t>
                  </a:r>
                  <a:r>
                    <a:rPr lang="en-US" sz="1600" baseline="-25000"/>
                    <a:t>b</a:t>
                  </a:r>
                  <a:r>
                    <a:rPr lang="en-US" sz="1600"/>
                    <a:t>(e) =</a:t>
                  </a:r>
                  <a:r>
                    <a:rPr lang="en-US" sz="1600">
                      <a:cs typeface="Arial" charset="0"/>
                    </a:rPr>
                    <a:t> 1</a:t>
                  </a:r>
                  <a:endParaRPr lang="en-US" sz="1600"/>
                </a:p>
              </p:txBody>
            </p:sp>
          </p:grpSp>
        </p:grpSp>
      </p:grpSp>
      <p:sp>
        <p:nvSpPr>
          <p:cNvPr id="281" name="TextBox 280">
            <a:extLst>
              <a:ext uri="{FF2B5EF4-FFF2-40B4-BE49-F238E27FC236}">
                <a16:creationId xmlns:a16="http://schemas.microsoft.com/office/drawing/2014/main" id="{9547E6FC-ED98-A842-83E6-5B393D42D482}"/>
              </a:ext>
            </a:extLst>
          </p:cNvPr>
          <p:cNvSpPr txBox="1"/>
          <p:nvPr/>
        </p:nvSpPr>
        <p:spPr>
          <a:xfrm flipH="1">
            <a:off x="348626" y="3078991"/>
            <a:ext cx="2195814" cy="59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90000"/>
              </a:lnSpc>
              <a:buClr>
                <a:srgbClr val="0000A8"/>
              </a:buClr>
              <a:buFont typeface="Wingdings" pitchFamily="2" charset="2"/>
              <a:buChar char="§"/>
            </a:pPr>
            <a:r>
              <a:rPr lang="en-US"/>
              <a:t>b receives DVs from a, c, e</a:t>
            </a:r>
          </a:p>
        </p:txBody>
      </p:sp>
      <p:sp>
        <p:nvSpPr>
          <p:cNvPr id="345" name="Right Arrow 344">
            <a:extLst>
              <a:ext uri="{FF2B5EF4-FFF2-40B4-BE49-F238E27FC236}">
                <a16:creationId xmlns:a16="http://schemas.microsoft.com/office/drawing/2014/main" id="{92F5E3C5-FAC5-934A-B5A5-9BE872588D4E}"/>
              </a:ext>
            </a:extLst>
          </p:cNvPr>
          <p:cNvSpPr/>
          <p:nvPr/>
        </p:nvSpPr>
        <p:spPr>
          <a:xfrm rot="16200000">
            <a:off x="6346718" y="3406881"/>
            <a:ext cx="639100" cy="157317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6" name="Right Arrow 355">
            <a:extLst>
              <a:ext uri="{FF2B5EF4-FFF2-40B4-BE49-F238E27FC236}">
                <a16:creationId xmlns:a16="http://schemas.microsoft.com/office/drawing/2014/main" id="{FECE1C4C-C6DE-E44B-8914-C9FAB6E59F01}"/>
              </a:ext>
            </a:extLst>
          </p:cNvPr>
          <p:cNvSpPr/>
          <p:nvPr/>
        </p:nvSpPr>
        <p:spPr>
          <a:xfrm>
            <a:off x="4973224" y="1937987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7" name="Right Arrow 356">
            <a:extLst>
              <a:ext uri="{FF2B5EF4-FFF2-40B4-BE49-F238E27FC236}">
                <a16:creationId xmlns:a16="http://schemas.microsoft.com/office/drawing/2014/main" id="{E44AC5A8-AB5C-6D48-965A-B3150C882B9F}"/>
              </a:ext>
            </a:extLst>
          </p:cNvPr>
          <p:cNvSpPr/>
          <p:nvPr/>
        </p:nvSpPr>
        <p:spPr>
          <a:xfrm rot="10800000">
            <a:off x="7631559" y="1919702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4" name="Group 313">
            <a:extLst>
              <a:ext uri="{FF2B5EF4-FFF2-40B4-BE49-F238E27FC236}">
                <a16:creationId xmlns:a16="http://schemas.microsoft.com/office/drawing/2014/main" id="{917871C2-1731-FE43-944D-6364CCE85DA9}"/>
              </a:ext>
            </a:extLst>
          </p:cNvPr>
          <p:cNvGrpSpPr/>
          <p:nvPr/>
        </p:nvGrpSpPr>
        <p:grpSpPr>
          <a:xfrm>
            <a:off x="4333785" y="1906063"/>
            <a:ext cx="4395351" cy="404576"/>
            <a:chOff x="4333785" y="5772213"/>
            <a:chExt cx="4395351" cy="404576"/>
          </a:xfrm>
        </p:grpSpPr>
        <p:grpSp>
          <p:nvGrpSpPr>
            <p:cNvPr id="315" name="Group 314">
              <a:extLst>
                <a:ext uri="{FF2B5EF4-FFF2-40B4-BE49-F238E27FC236}">
                  <a16:creationId xmlns:a16="http://schemas.microsoft.com/office/drawing/2014/main" id="{68E7B419-D4D3-3A4B-86E1-D40C76B2BB2C}"/>
                </a:ext>
              </a:extLst>
            </p:cNvPr>
            <p:cNvGrpSpPr/>
            <p:nvPr/>
          </p:nvGrpSpPr>
          <p:grpSpPr>
            <a:xfrm>
              <a:off x="4333785" y="5772213"/>
              <a:ext cx="531821" cy="369069"/>
              <a:chOff x="1348328" y="2475647"/>
              <a:chExt cx="603916" cy="419100"/>
            </a:xfrm>
          </p:grpSpPr>
          <p:grpSp>
            <p:nvGrpSpPr>
              <p:cNvPr id="336" name="Group 335">
                <a:extLst>
                  <a:ext uri="{FF2B5EF4-FFF2-40B4-BE49-F238E27FC236}">
                    <a16:creationId xmlns:a16="http://schemas.microsoft.com/office/drawing/2014/main" id="{93705575-DDBD-3D44-B843-C77E28CEAAD2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340" name="Oval 5">
                  <a:extLst>
                    <a:ext uri="{FF2B5EF4-FFF2-40B4-BE49-F238E27FC236}">
                      <a16:creationId xmlns:a16="http://schemas.microsoft.com/office/drawing/2014/main" id="{AF888CEF-6837-CD45-809F-91550C92C80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41" name="Line 6">
                  <a:extLst>
                    <a:ext uri="{FF2B5EF4-FFF2-40B4-BE49-F238E27FC236}">
                      <a16:creationId xmlns:a16="http://schemas.microsoft.com/office/drawing/2014/main" id="{4535759C-A65E-D84B-9508-03E1DC0B824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42" name="Line 7">
                  <a:extLst>
                    <a:ext uri="{FF2B5EF4-FFF2-40B4-BE49-F238E27FC236}">
                      <a16:creationId xmlns:a16="http://schemas.microsoft.com/office/drawing/2014/main" id="{FFA7BAB7-E53C-EC41-ACE7-66FCD86296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43" name="Rectangle 8">
                  <a:extLst>
                    <a:ext uri="{FF2B5EF4-FFF2-40B4-BE49-F238E27FC236}">
                      <a16:creationId xmlns:a16="http://schemas.microsoft.com/office/drawing/2014/main" id="{69E05203-3EC0-6447-8988-D4F7C2150FA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44" name="Oval 9">
                  <a:extLst>
                    <a:ext uri="{FF2B5EF4-FFF2-40B4-BE49-F238E27FC236}">
                      <a16:creationId xmlns:a16="http://schemas.microsoft.com/office/drawing/2014/main" id="{D9043B05-A159-7D41-90D4-718D621EA02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337" name="Group 44">
                <a:extLst>
                  <a:ext uri="{FF2B5EF4-FFF2-40B4-BE49-F238E27FC236}">
                    <a16:creationId xmlns:a16="http://schemas.microsoft.com/office/drawing/2014/main" id="{230264F8-C92F-C344-8341-A92C3D105F2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475647"/>
                <a:ext cx="355165" cy="419100"/>
                <a:chOff x="2944" y="2405"/>
                <a:chExt cx="227" cy="264"/>
              </a:xfrm>
            </p:grpSpPr>
            <p:sp>
              <p:nvSpPr>
                <p:cNvPr id="338" name="Rectangle 45">
                  <a:extLst>
                    <a:ext uri="{FF2B5EF4-FFF2-40B4-BE49-F238E27FC236}">
                      <a16:creationId xmlns:a16="http://schemas.microsoft.com/office/drawing/2014/main" id="{F2B81453-DE5E-984D-B97A-6884B0BDD35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9" name="Text Box 46">
                  <a:extLst>
                    <a:ext uri="{FF2B5EF4-FFF2-40B4-BE49-F238E27FC236}">
                      <a16:creationId xmlns:a16="http://schemas.microsoft.com/office/drawing/2014/main" id="{35E945F9-D699-744B-ACB7-587B2AA668D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0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a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316" name="Group 315">
              <a:extLst>
                <a:ext uri="{FF2B5EF4-FFF2-40B4-BE49-F238E27FC236}">
                  <a16:creationId xmlns:a16="http://schemas.microsoft.com/office/drawing/2014/main" id="{1CE7BA36-0E22-4F41-B503-121F0E8FF751}"/>
                </a:ext>
              </a:extLst>
            </p:cNvPr>
            <p:cNvGrpSpPr/>
            <p:nvPr/>
          </p:nvGrpSpPr>
          <p:grpSpPr>
            <a:xfrm>
              <a:off x="6263949" y="5807720"/>
              <a:ext cx="531821" cy="369069"/>
              <a:chOff x="1348328" y="2507397"/>
              <a:chExt cx="603916" cy="419100"/>
            </a:xfrm>
          </p:grpSpPr>
          <p:grpSp>
            <p:nvGrpSpPr>
              <p:cNvPr id="327" name="Group 326">
                <a:extLst>
                  <a:ext uri="{FF2B5EF4-FFF2-40B4-BE49-F238E27FC236}">
                    <a16:creationId xmlns:a16="http://schemas.microsoft.com/office/drawing/2014/main" id="{ABA31A37-F3CD-1746-9C86-0557D36C5404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331" name="Oval 5">
                  <a:extLst>
                    <a:ext uri="{FF2B5EF4-FFF2-40B4-BE49-F238E27FC236}">
                      <a16:creationId xmlns:a16="http://schemas.microsoft.com/office/drawing/2014/main" id="{39C9919B-E459-6946-BAB3-A266303D27E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2" name="Line 6">
                  <a:extLst>
                    <a:ext uri="{FF2B5EF4-FFF2-40B4-BE49-F238E27FC236}">
                      <a16:creationId xmlns:a16="http://schemas.microsoft.com/office/drawing/2014/main" id="{61A62C09-3017-A541-9429-460C1A7F6B5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3" name="Line 7">
                  <a:extLst>
                    <a:ext uri="{FF2B5EF4-FFF2-40B4-BE49-F238E27FC236}">
                      <a16:creationId xmlns:a16="http://schemas.microsoft.com/office/drawing/2014/main" id="{86063EB7-D2C3-3447-B2FD-57FC1E74D3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4" name="Rectangle 8">
                  <a:extLst>
                    <a:ext uri="{FF2B5EF4-FFF2-40B4-BE49-F238E27FC236}">
                      <a16:creationId xmlns:a16="http://schemas.microsoft.com/office/drawing/2014/main" id="{BD5BCC42-3550-DF4A-BB55-F643AEBFD9A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5" name="Oval 9">
                  <a:extLst>
                    <a:ext uri="{FF2B5EF4-FFF2-40B4-BE49-F238E27FC236}">
                      <a16:creationId xmlns:a16="http://schemas.microsoft.com/office/drawing/2014/main" id="{74611398-E647-494F-A7BD-186BB5CB545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328" name="Group 44">
                <a:extLst>
                  <a:ext uri="{FF2B5EF4-FFF2-40B4-BE49-F238E27FC236}">
                    <a16:creationId xmlns:a16="http://schemas.microsoft.com/office/drawing/2014/main" id="{B57BC638-F090-114B-B8BF-7E2F4A6CC8F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507397"/>
                <a:ext cx="355165" cy="419100"/>
                <a:chOff x="2944" y="2425"/>
                <a:chExt cx="227" cy="264"/>
              </a:xfrm>
            </p:grpSpPr>
            <p:sp>
              <p:nvSpPr>
                <p:cNvPr id="329" name="Rectangle 45">
                  <a:extLst>
                    <a:ext uri="{FF2B5EF4-FFF2-40B4-BE49-F238E27FC236}">
                      <a16:creationId xmlns:a16="http://schemas.microsoft.com/office/drawing/2014/main" id="{0F91A427-A1B7-A54C-8320-A92F425DFC7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0" name="Text Box 46">
                  <a:extLst>
                    <a:ext uri="{FF2B5EF4-FFF2-40B4-BE49-F238E27FC236}">
                      <a16:creationId xmlns:a16="http://schemas.microsoft.com/office/drawing/2014/main" id="{E600E15A-04DE-4F44-AD3B-D284039393A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2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b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317" name="Group 316">
              <a:extLst>
                <a:ext uri="{FF2B5EF4-FFF2-40B4-BE49-F238E27FC236}">
                  <a16:creationId xmlns:a16="http://schemas.microsoft.com/office/drawing/2014/main" id="{2EB87748-B820-0349-A8AC-FE8BBD55B257}"/>
                </a:ext>
              </a:extLst>
            </p:cNvPr>
            <p:cNvGrpSpPr/>
            <p:nvPr/>
          </p:nvGrpSpPr>
          <p:grpSpPr>
            <a:xfrm>
              <a:off x="8197315" y="5805271"/>
              <a:ext cx="531821" cy="369069"/>
              <a:chOff x="1348328" y="2507397"/>
              <a:chExt cx="603916" cy="419100"/>
            </a:xfrm>
          </p:grpSpPr>
          <p:grpSp>
            <p:nvGrpSpPr>
              <p:cNvPr id="318" name="Group 317">
                <a:extLst>
                  <a:ext uri="{FF2B5EF4-FFF2-40B4-BE49-F238E27FC236}">
                    <a16:creationId xmlns:a16="http://schemas.microsoft.com/office/drawing/2014/main" id="{EB6E4C7D-CDAA-7F47-A797-1E5FB2A80494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322" name="Oval 5">
                  <a:extLst>
                    <a:ext uri="{FF2B5EF4-FFF2-40B4-BE49-F238E27FC236}">
                      <a16:creationId xmlns:a16="http://schemas.microsoft.com/office/drawing/2014/main" id="{F9943B67-FB21-3647-869F-669BE6A721C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23" name="Line 6">
                  <a:extLst>
                    <a:ext uri="{FF2B5EF4-FFF2-40B4-BE49-F238E27FC236}">
                      <a16:creationId xmlns:a16="http://schemas.microsoft.com/office/drawing/2014/main" id="{57CCD935-17C4-B04B-B482-9A946E848EC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24" name="Line 7">
                  <a:extLst>
                    <a:ext uri="{FF2B5EF4-FFF2-40B4-BE49-F238E27FC236}">
                      <a16:creationId xmlns:a16="http://schemas.microsoft.com/office/drawing/2014/main" id="{2FE8EAFF-CC53-364C-974F-2F913B960D6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25" name="Rectangle 8">
                  <a:extLst>
                    <a:ext uri="{FF2B5EF4-FFF2-40B4-BE49-F238E27FC236}">
                      <a16:creationId xmlns:a16="http://schemas.microsoft.com/office/drawing/2014/main" id="{B25B691E-9E1D-1E4F-9419-9156013814C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26" name="Oval 9">
                  <a:extLst>
                    <a:ext uri="{FF2B5EF4-FFF2-40B4-BE49-F238E27FC236}">
                      <a16:creationId xmlns:a16="http://schemas.microsoft.com/office/drawing/2014/main" id="{9CB3B73F-9E39-EC4E-83F7-FBE10697408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319" name="Group 44">
                <a:extLst>
                  <a:ext uri="{FF2B5EF4-FFF2-40B4-BE49-F238E27FC236}">
                    <a16:creationId xmlns:a16="http://schemas.microsoft.com/office/drawing/2014/main" id="{0F42679C-ED56-BC45-8C82-597609DBD4D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64216" y="2507397"/>
                <a:ext cx="341085" cy="419100"/>
                <a:chOff x="2949" y="2425"/>
                <a:chExt cx="218" cy="264"/>
              </a:xfrm>
            </p:grpSpPr>
            <p:sp>
              <p:nvSpPr>
                <p:cNvPr id="320" name="Rectangle 45">
                  <a:extLst>
                    <a:ext uri="{FF2B5EF4-FFF2-40B4-BE49-F238E27FC236}">
                      <a16:creationId xmlns:a16="http://schemas.microsoft.com/office/drawing/2014/main" id="{CF557465-1C6C-1245-9762-D6D2D9F891F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21" name="Text Box 46">
                  <a:extLst>
                    <a:ext uri="{FF2B5EF4-FFF2-40B4-BE49-F238E27FC236}">
                      <a16:creationId xmlns:a16="http://schemas.microsoft.com/office/drawing/2014/main" id="{CEEF1658-9381-E84D-81A0-1A501484FB8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9" y="2425"/>
                  <a:ext cx="218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c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</p:grpSp>
      <p:grpSp>
        <p:nvGrpSpPr>
          <p:cNvPr id="283" name="Group 282">
            <a:extLst>
              <a:ext uri="{FF2B5EF4-FFF2-40B4-BE49-F238E27FC236}">
                <a16:creationId xmlns:a16="http://schemas.microsoft.com/office/drawing/2014/main" id="{A665C0C8-7FDD-0A42-80A3-CC602804C042}"/>
              </a:ext>
            </a:extLst>
          </p:cNvPr>
          <p:cNvGrpSpPr/>
          <p:nvPr/>
        </p:nvGrpSpPr>
        <p:grpSpPr>
          <a:xfrm>
            <a:off x="4336458" y="3833790"/>
            <a:ext cx="4395351" cy="404576"/>
            <a:chOff x="4333785" y="5772213"/>
            <a:chExt cx="4395351" cy="404576"/>
          </a:xfrm>
        </p:grpSpPr>
        <p:grpSp>
          <p:nvGrpSpPr>
            <p:cNvPr id="284" name="Group 283">
              <a:extLst>
                <a:ext uri="{FF2B5EF4-FFF2-40B4-BE49-F238E27FC236}">
                  <a16:creationId xmlns:a16="http://schemas.microsoft.com/office/drawing/2014/main" id="{4C02DC92-2A83-AC4D-B9F0-2BCDE917BDBC}"/>
                </a:ext>
              </a:extLst>
            </p:cNvPr>
            <p:cNvGrpSpPr/>
            <p:nvPr/>
          </p:nvGrpSpPr>
          <p:grpSpPr>
            <a:xfrm>
              <a:off x="4333785" y="5772213"/>
              <a:ext cx="531821" cy="369069"/>
              <a:chOff x="1348328" y="2475647"/>
              <a:chExt cx="603916" cy="419100"/>
            </a:xfrm>
          </p:grpSpPr>
          <p:grpSp>
            <p:nvGrpSpPr>
              <p:cNvPr id="305" name="Group 304">
                <a:extLst>
                  <a:ext uri="{FF2B5EF4-FFF2-40B4-BE49-F238E27FC236}">
                    <a16:creationId xmlns:a16="http://schemas.microsoft.com/office/drawing/2014/main" id="{F01EB862-010E-A34F-8D39-25BC2BED2A63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309" name="Oval 5">
                  <a:extLst>
                    <a:ext uri="{FF2B5EF4-FFF2-40B4-BE49-F238E27FC236}">
                      <a16:creationId xmlns:a16="http://schemas.microsoft.com/office/drawing/2014/main" id="{C2A61603-05BC-1E4D-99AA-0AB1CC49473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10" name="Line 6">
                  <a:extLst>
                    <a:ext uri="{FF2B5EF4-FFF2-40B4-BE49-F238E27FC236}">
                      <a16:creationId xmlns:a16="http://schemas.microsoft.com/office/drawing/2014/main" id="{7043DA0E-702D-CD4E-BA28-9341275851D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11" name="Line 7">
                  <a:extLst>
                    <a:ext uri="{FF2B5EF4-FFF2-40B4-BE49-F238E27FC236}">
                      <a16:creationId xmlns:a16="http://schemas.microsoft.com/office/drawing/2014/main" id="{CE93F761-782C-C640-B2B6-8CA7492B28B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12" name="Rectangle 8">
                  <a:extLst>
                    <a:ext uri="{FF2B5EF4-FFF2-40B4-BE49-F238E27FC236}">
                      <a16:creationId xmlns:a16="http://schemas.microsoft.com/office/drawing/2014/main" id="{723858D6-68CF-1C4E-A28B-A9FF5D728F2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13" name="Oval 9">
                  <a:extLst>
                    <a:ext uri="{FF2B5EF4-FFF2-40B4-BE49-F238E27FC236}">
                      <a16:creationId xmlns:a16="http://schemas.microsoft.com/office/drawing/2014/main" id="{70A7292E-FC97-924B-9010-8079BEC6219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306" name="Group 44">
                <a:extLst>
                  <a:ext uri="{FF2B5EF4-FFF2-40B4-BE49-F238E27FC236}">
                    <a16:creationId xmlns:a16="http://schemas.microsoft.com/office/drawing/2014/main" id="{DA3B2173-D171-E340-B704-06A3FE481C7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475647"/>
                <a:ext cx="355165" cy="419100"/>
                <a:chOff x="2944" y="2405"/>
                <a:chExt cx="227" cy="264"/>
              </a:xfrm>
            </p:grpSpPr>
            <p:sp>
              <p:nvSpPr>
                <p:cNvPr id="307" name="Rectangle 45">
                  <a:extLst>
                    <a:ext uri="{FF2B5EF4-FFF2-40B4-BE49-F238E27FC236}">
                      <a16:creationId xmlns:a16="http://schemas.microsoft.com/office/drawing/2014/main" id="{A7CA85B6-08AA-4840-AE2B-A3321A49B6F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08" name="Text Box 46">
                  <a:extLst>
                    <a:ext uri="{FF2B5EF4-FFF2-40B4-BE49-F238E27FC236}">
                      <a16:creationId xmlns:a16="http://schemas.microsoft.com/office/drawing/2014/main" id="{68812F5E-7A92-7B45-BBDE-2068A3A134D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0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d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285" name="Group 284">
              <a:extLst>
                <a:ext uri="{FF2B5EF4-FFF2-40B4-BE49-F238E27FC236}">
                  <a16:creationId xmlns:a16="http://schemas.microsoft.com/office/drawing/2014/main" id="{5E3B07EB-D89E-C542-85F0-D68A3698AEC4}"/>
                </a:ext>
              </a:extLst>
            </p:cNvPr>
            <p:cNvGrpSpPr/>
            <p:nvPr/>
          </p:nvGrpSpPr>
          <p:grpSpPr>
            <a:xfrm>
              <a:off x="6263949" y="5807720"/>
              <a:ext cx="531821" cy="369069"/>
              <a:chOff x="1348328" y="2507397"/>
              <a:chExt cx="603916" cy="419100"/>
            </a:xfrm>
          </p:grpSpPr>
          <p:grpSp>
            <p:nvGrpSpPr>
              <p:cNvPr id="296" name="Group 295">
                <a:extLst>
                  <a:ext uri="{FF2B5EF4-FFF2-40B4-BE49-F238E27FC236}">
                    <a16:creationId xmlns:a16="http://schemas.microsoft.com/office/drawing/2014/main" id="{CE2D511A-9878-0E42-B4E3-97548A8A67A3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300" name="Oval 5">
                  <a:extLst>
                    <a:ext uri="{FF2B5EF4-FFF2-40B4-BE49-F238E27FC236}">
                      <a16:creationId xmlns:a16="http://schemas.microsoft.com/office/drawing/2014/main" id="{C66E96DA-F1B1-9A41-8B0D-2F21B3B7ACB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01" name="Line 6">
                  <a:extLst>
                    <a:ext uri="{FF2B5EF4-FFF2-40B4-BE49-F238E27FC236}">
                      <a16:creationId xmlns:a16="http://schemas.microsoft.com/office/drawing/2014/main" id="{A2387D1F-7EF0-9443-8128-6FF284EC9AF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02" name="Line 7">
                  <a:extLst>
                    <a:ext uri="{FF2B5EF4-FFF2-40B4-BE49-F238E27FC236}">
                      <a16:creationId xmlns:a16="http://schemas.microsoft.com/office/drawing/2014/main" id="{4B183F70-EB28-A94F-BF31-54B939F6B75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03" name="Rectangle 8">
                  <a:extLst>
                    <a:ext uri="{FF2B5EF4-FFF2-40B4-BE49-F238E27FC236}">
                      <a16:creationId xmlns:a16="http://schemas.microsoft.com/office/drawing/2014/main" id="{84BE29FD-A805-D348-99C3-8D3C650618E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04" name="Oval 9">
                  <a:extLst>
                    <a:ext uri="{FF2B5EF4-FFF2-40B4-BE49-F238E27FC236}">
                      <a16:creationId xmlns:a16="http://schemas.microsoft.com/office/drawing/2014/main" id="{BF5D685A-16D6-5B40-9EEF-970D3CDCE37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97" name="Group 44">
                <a:extLst>
                  <a:ext uri="{FF2B5EF4-FFF2-40B4-BE49-F238E27FC236}">
                    <a16:creationId xmlns:a16="http://schemas.microsoft.com/office/drawing/2014/main" id="{058B095B-B9C0-F84A-B78C-FE9DCA729C7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507397"/>
                <a:ext cx="355165" cy="419100"/>
                <a:chOff x="2944" y="2425"/>
                <a:chExt cx="227" cy="264"/>
              </a:xfrm>
            </p:grpSpPr>
            <p:sp>
              <p:nvSpPr>
                <p:cNvPr id="298" name="Rectangle 45">
                  <a:extLst>
                    <a:ext uri="{FF2B5EF4-FFF2-40B4-BE49-F238E27FC236}">
                      <a16:creationId xmlns:a16="http://schemas.microsoft.com/office/drawing/2014/main" id="{7FBA9119-2A14-E84A-A39B-55E9D6AE939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9" name="Text Box 46">
                  <a:extLst>
                    <a:ext uri="{FF2B5EF4-FFF2-40B4-BE49-F238E27FC236}">
                      <a16:creationId xmlns:a16="http://schemas.microsoft.com/office/drawing/2014/main" id="{2944FA12-D5D2-E241-A9FC-D4A85A350D0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2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e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286" name="Group 285">
              <a:extLst>
                <a:ext uri="{FF2B5EF4-FFF2-40B4-BE49-F238E27FC236}">
                  <a16:creationId xmlns:a16="http://schemas.microsoft.com/office/drawing/2014/main" id="{B9D4EE61-1CC1-6D4C-822D-300C73469B48}"/>
                </a:ext>
              </a:extLst>
            </p:cNvPr>
            <p:cNvGrpSpPr/>
            <p:nvPr/>
          </p:nvGrpSpPr>
          <p:grpSpPr>
            <a:xfrm>
              <a:off x="8197315" y="5805271"/>
              <a:ext cx="531821" cy="369069"/>
              <a:chOff x="1348328" y="2507397"/>
              <a:chExt cx="603916" cy="419100"/>
            </a:xfrm>
          </p:grpSpPr>
          <p:grpSp>
            <p:nvGrpSpPr>
              <p:cNvPr id="287" name="Group 286">
                <a:extLst>
                  <a:ext uri="{FF2B5EF4-FFF2-40B4-BE49-F238E27FC236}">
                    <a16:creationId xmlns:a16="http://schemas.microsoft.com/office/drawing/2014/main" id="{75D4F492-E56A-6541-9F9D-1D85B09999F3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291" name="Oval 5">
                  <a:extLst>
                    <a:ext uri="{FF2B5EF4-FFF2-40B4-BE49-F238E27FC236}">
                      <a16:creationId xmlns:a16="http://schemas.microsoft.com/office/drawing/2014/main" id="{190A087A-A659-3E4D-B4FE-1EA13D56BE4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2" name="Line 6">
                  <a:extLst>
                    <a:ext uri="{FF2B5EF4-FFF2-40B4-BE49-F238E27FC236}">
                      <a16:creationId xmlns:a16="http://schemas.microsoft.com/office/drawing/2014/main" id="{E7E9FE4A-5449-D244-A5A8-DEB5E1D8494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3" name="Line 7">
                  <a:extLst>
                    <a:ext uri="{FF2B5EF4-FFF2-40B4-BE49-F238E27FC236}">
                      <a16:creationId xmlns:a16="http://schemas.microsoft.com/office/drawing/2014/main" id="{8C243F83-93B5-2C49-9D61-2E8E8652A48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4" name="Rectangle 8">
                  <a:extLst>
                    <a:ext uri="{FF2B5EF4-FFF2-40B4-BE49-F238E27FC236}">
                      <a16:creationId xmlns:a16="http://schemas.microsoft.com/office/drawing/2014/main" id="{B0B61A2E-99AA-324F-8224-CB0B3B44042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5" name="Oval 9">
                  <a:extLst>
                    <a:ext uri="{FF2B5EF4-FFF2-40B4-BE49-F238E27FC236}">
                      <a16:creationId xmlns:a16="http://schemas.microsoft.com/office/drawing/2014/main" id="{2F485C77-8179-0B4E-B93A-E5C91296B44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88" name="Group 44">
                <a:extLst>
                  <a:ext uri="{FF2B5EF4-FFF2-40B4-BE49-F238E27FC236}">
                    <a16:creationId xmlns:a16="http://schemas.microsoft.com/office/drawing/2014/main" id="{0826EA6F-730D-8C47-8DDA-2C65DD6716B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92372" y="2507397"/>
                <a:ext cx="283194" cy="419100"/>
                <a:chOff x="2967" y="2425"/>
                <a:chExt cx="181" cy="264"/>
              </a:xfrm>
            </p:grpSpPr>
            <p:sp>
              <p:nvSpPr>
                <p:cNvPr id="289" name="Rectangle 45">
                  <a:extLst>
                    <a:ext uri="{FF2B5EF4-FFF2-40B4-BE49-F238E27FC236}">
                      <a16:creationId xmlns:a16="http://schemas.microsoft.com/office/drawing/2014/main" id="{C3E85E15-4F40-FF40-89C4-0E851470FA4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0" name="Text Box 46">
                  <a:extLst>
                    <a:ext uri="{FF2B5EF4-FFF2-40B4-BE49-F238E27FC236}">
                      <a16:creationId xmlns:a16="http://schemas.microsoft.com/office/drawing/2014/main" id="{1905E332-CD71-E748-AE06-2A274A0D7B1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67" y="2425"/>
                  <a:ext cx="181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f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D3B35DA9-63C6-B944-AEED-1CE8A219D68F}"/>
              </a:ext>
            </a:extLst>
          </p:cNvPr>
          <p:cNvGrpSpPr/>
          <p:nvPr/>
        </p:nvGrpSpPr>
        <p:grpSpPr>
          <a:xfrm>
            <a:off x="8740877" y="219997"/>
            <a:ext cx="2045109" cy="2667397"/>
            <a:chOff x="8740877" y="219997"/>
            <a:chExt cx="2045109" cy="2667397"/>
          </a:xfrm>
        </p:grpSpPr>
        <p:sp>
          <p:nvSpPr>
            <p:cNvPr id="234" name="Freeform 233">
              <a:extLst>
                <a:ext uri="{FF2B5EF4-FFF2-40B4-BE49-F238E27FC236}">
                  <a16:creationId xmlns:a16="http://schemas.microsoft.com/office/drawing/2014/main" id="{CD3625DA-7674-FD43-A116-87C156BB9E53}"/>
                </a:ext>
              </a:extLst>
            </p:cNvPr>
            <p:cNvSpPr/>
            <p:nvPr/>
          </p:nvSpPr>
          <p:spPr>
            <a:xfrm>
              <a:off x="8740877" y="247036"/>
              <a:ext cx="924232" cy="2428567"/>
            </a:xfrm>
            <a:custGeom>
              <a:avLst/>
              <a:gdLst>
                <a:gd name="connsiteX0" fmla="*/ 9833 w 786581"/>
                <a:gd name="connsiteY0" fmla="*/ 501445 h 2458064"/>
                <a:gd name="connsiteX1" fmla="*/ 747252 w 786581"/>
                <a:gd name="connsiteY1" fmla="*/ 0 h 2458064"/>
                <a:gd name="connsiteX2" fmla="*/ 786581 w 786581"/>
                <a:gd name="connsiteY2" fmla="*/ 2458064 h 2458064"/>
                <a:gd name="connsiteX3" fmla="*/ 0 w 786581"/>
                <a:gd name="connsiteY3" fmla="*/ 668593 h 2458064"/>
                <a:gd name="connsiteX4" fmla="*/ 9833 w 786581"/>
                <a:gd name="connsiteY4" fmla="*/ 501445 h 2458064"/>
                <a:gd name="connsiteX0" fmla="*/ 9833 w 786581"/>
                <a:gd name="connsiteY0" fmla="*/ 471948 h 2428567"/>
                <a:gd name="connsiteX1" fmla="*/ 776749 w 786581"/>
                <a:gd name="connsiteY1" fmla="*/ 0 h 2428567"/>
                <a:gd name="connsiteX2" fmla="*/ 786581 w 786581"/>
                <a:gd name="connsiteY2" fmla="*/ 2428567 h 2428567"/>
                <a:gd name="connsiteX3" fmla="*/ 0 w 786581"/>
                <a:gd name="connsiteY3" fmla="*/ 639096 h 2428567"/>
                <a:gd name="connsiteX4" fmla="*/ 9833 w 786581"/>
                <a:gd name="connsiteY4" fmla="*/ 471948 h 2428567"/>
                <a:gd name="connsiteX0" fmla="*/ 9833 w 786581"/>
                <a:gd name="connsiteY0" fmla="*/ 471948 h 2428567"/>
                <a:gd name="connsiteX1" fmla="*/ 776749 w 786581"/>
                <a:gd name="connsiteY1" fmla="*/ 0 h 2428567"/>
                <a:gd name="connsiteX2" fmla="*/ 786581 w 786581"/>
                <a:gd name="connsiteY2" fmla="*/ 2428567 h 2428567"/>
                <a:gd name="connsiteX3" fmla="*/ 0 w 786581"/>
                <a:gd name="connsiteY3" fmla="*/ 639096 h 2428567"/>
                <a:gd name="connsiteX4" fmla="*/ 9833 w 786581"/>
                <a:gd name="connsiteY4" fmla="*/ 471948 h 2428567"/>
                <a:gd name="connsiteX0" fmla="*/ 9833 w 786581"/>
                <a:gd name="connsiteY0" fmla="*/ 471948 h 2428567"/>
                <a:gd name="connsiteX1" fmla="*/ 776749 w 786581"/>
                <a:gd name="connsiteY1" fmla="*/ 0 h 2428567"/>
                <a:gd name="connsiteX2" fmla="*/ 786581 w 786581"/>
                <a:gd name="connsiteY2" fmla="*/ 2428567 h 2428567"/>
                <a:gd name="connsiteX3" fmla="*/ 0 w 786581"/>
                <a:gd name="connsiteY3" fmla="*/ 639096 h 2428567"/>
                <a:gd name="connsiteX4" fmla="*/ 9833 w 786581"/>
                <a:gd name="connsiteY4" fmla="*/ 471948 h 2428567"/>
                <a:gd name="connsiteX0" fmla="*/ 9833 w 786581"/>
                <a:gd name="connsiteY0" fmla="*/ 471948 h 2428567"/>
                <a:gd name="connsiteX1" fmla="*/ 776749 w 786581"/>
                <a:gd name="connsiteY1" fmla="*/ 0 h 2428567"/>
                <a:gd name="connsiteX2" fmla="*/ 786581 w 786581"/>
                <a:gd name="connsiteY2" fmla="*/ 2428567 h 2428567"/>
                <a:gd name="connsiteX3" fmla="*/ 0 w 786581"/>
                <a:gd name="connsiteY3" fmla="*/ 639096 h 2428567"/>
                <a:gd name="connsiteX4" fmla="*/ 9833 w 786581"/>
                <a:gd name="connsiteY4" fmla="*/ 471948 h 2428567"/>
                <a:gd name="connsiteX0" fmla="*/ 9833 w 786581"/>
                <a:gd name="connsiteY0" fmla="*/ 471948 h 2428567"/>
                <a:gd name="connsiteX1" fmla="*/ 776749 w 786581"/>
                <a:gd name="connsiteY1" fmla="*/ 0 h 2428567"/>
                <a:gd name="connsiteX2" fmla="*/ 786581 w 786581"/>
                <a:gd name="connsiteY2" fmla="*/ 2428567 h 2428567"/>
                <a:gd name="connsiteX3" fmla="*/ 0 w 786581"/>
                <a:gd name="connsiteY3" fmla="*/ 639096 h 2428567"/>
                <a:gd name="connsiteX4" fmla="*/ 9833 w 786581"/>
                <a:gd name="connsiteY4" fmla="*/ 471948 h 2428567"/>
                <a:gd name="connsiteX0" fmla="*/ 393291 w 1170039"/>
                <a:gd name="connsiteY0" fmla="*/ 471948 h 2428567"/>
                <a:gd name="connsiteX1" fmla="*/ 1160207 w 1170039"/>
                <a:gd name="connsiteY1" fmla="*/ 0 h 2428567"/>
                <a:gd name="connsiteX2" fmla="*/ 1170039 w 1170039"/>
                <a:gd name="connsiteY2" fmla="*/ 2428567 h 2428567"/>
                <a:gd name="connsiteX3" fmla="*/ 0 w 1170039"/>
                <a:gd name="connsiteY3" fmla="*/ 1946786 h 2428567"/>
                <a:gd name="connsiteX4" fmla="*/ 393291 w 1170039"/>
                <a:gd name="connsiteY4" fmla="*/ 471948 h 2428567"/>
                <a:gd name="connsiteX0" fmla="*/ 393291 w 1170039"/>
                <a:gd name="connsiteY0" fmla="*/ 471948 h 2428567"/>
                <a:gd name="connsiteX1" fmla="*/ 1160207 w 1170039"/>
                <a:gd name="connsiteY1" fmla="*/ 0 h 2428567"/>
                <a:gd name="connsiteX2" fmla="*/ 1170039 w 1170039"/>
                <a:gd name="connsiteY2" fmla="*/ 2428567 h 2428567"/>
                <a:gd name="connsiteX3" fmla="*/ 0 w 1170039"/>
                <a:gd name="connsiteY3" fmla="*/ 1946786 h 2428567"/>
                <a:gd name="connsiteX4" fmla="*/ 393291 w 1170039"/>
                <a:gd name="connsiteY4" fmla="*/ 471948 h 2428567"/>
                <a:gd name="connsiteX0" fmla="*/ 393291 w 1170039"/>
                <a:gd name="connsiteY0" fmla="*/ 471948 h 2428567"/>
                <a:gd name="connsiteX1" fmla="*/ 1160207 w 1170039"/>
                <a:gd name="connsiteY1" fmla="*/ 0 h 2428567"/>
                <a:gd name="connsiteX2" fmla="*/ 1170039 w 1170039"/>
                <a:gd name="connsiteY2" fmla="*/ 2428567 h 2428567"/>
                <a:gd name="connsiteX3" fmla="*/ 0 w 1170039"/>
                <a:gd name="connsiteY3" fmla="*/ 1946786 h 2428567"/>
                <a:gd name="connsiteX4" fmla="*/ 393291 w 1170039"/>
                <a:gd name="connsiteY4" fmla="*/ 471948 h 2428567"/>
                <a:gd name="connsiteX0" fmla="*/ 1 w 1170039"/>
                <a:gd name="connsiteY0" fmla="*/ 1809135 h 2428567"/>
                <a:gd name="connsiteX1" fmla="*/ 1160207 w 1170039"/>
                <a:gd name="connsiteY1" fmla="*/ 0 h 2428567"/>
                <a:gd name="connsiteX2" fmla="*/ 1170039 w 1170039"/>
                <a:gd name="connsiteY2" fmla="*/ 2428567 h 2428567"/>
                <a:gd name="connsiteX3" fmla="*/ 0 w 1170039"/>
                <a:gd name="connsiteY3" fmla="*/ 1946786 h 2428567"/>
                <a:gd name="connsiteX4" fmla="*/ 1 w 1170039"/>
                <a:gd name="connsiteY4" fmla="*/ 1809135 h 2428567"/>
                <a:gd name="connsiteX0" fmla="*/ 1 w 1170039"/>
                <a:gd name="connsiteY0" fmla="*/ 1809135 h 2428567"/>
                <a:gd name="connsiteX1" fmla="*/ 1160207 w 1170039"/>
                <a:gd name="connsiteY1" fmla="*/ 0 h 2428567"/>
                <a:gd name="connsiteX2" fmla="*/ 1170039 w 1170039"/>
                <a:gd name="connsiteY2" fmla="*/ 2428567 h 2428567"/>
                <a:gd name="connsiteX3" fmla="*/ 0 w 1170039"/>
                <a:gd name="connsiteY3" fmla="*/ 1946786 h 2428567"/>
                <a:gd name="connsiteX4" fmla="*/ 1 w 1170039"/>
                <a:gd name="connsiteY4" fmla="*/ 1809135 h 24285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70039" h="2428567">
                  <a:moveTo>
                    <a:pt x="1" y="1809135"/>
                  </a:moveTo>
                  <a:cubicBezTo>
                    <a:pt x="353962" y="1681316"/>
                    <a:pt x="875071" y="865238"/>
                    <a:pt x="1160207" y="0"/>
                  </a:cubicBezTo>
                  <a:cubicBezTo>
                    <a:pt x="1163484" y="809522"/>
                    <a:pt x="1166762" y="1619045"/>
                    <a:pt x="1170039" y="2428567"/>
                  </a:cubicBezTo>
                  <a:cubicBezTo>
                    <a:pt x="819356" y="2058219"/>
                    <a:pt x="714478" y="2090992"/>
                    <a:pt x="0" y="1946786"/>
                  </a:cubicBezTo>
                  <a:cubicBezTo>
                    <a:pt x="0" y="1900902"/>
                    <a:pt x="1" y="1855019"/>
                    <a:pt x="1" y="1809135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58" name="Group 357">
              <a:extLst>
                <a:ext uri="{FF2B5EF4-FFF2-40B4-BE49-F238E27FC236}">
                  <a16:creationId xmlns:a16="http://schemas.microsoft.com/office/drawing/2014/main" id="{8E84743B-19DB-E241-B0AF-861F515FE360}"/>
                </a:ext>
              </a:extLst>
            </p:cNvPr>
            <p:cNvGrpSpPr/>
            <p:nvPr/>
          </p:nvGrpSpPr>
          <p:grpSpPr>
            <a:xfrm>
              <a:off x="9636528" y="219997"/>
              <a:ext cx="1149458" cy="2667397"/>
              <a:chOff x="9764348" y="1447800"/>
              <a:chExt cx="1149458" cy="2667397"/>
            </a:xfrm>
          </p:grpSpPr>
          <p:sp>
            <p:nvSpPr>
              <p:cNvPr id="359" name="Rectangle 358">
                <a:extLst>
                  <a:ext uri="{FF2B5EF4-FFF2-40B4-BE49-F238E27FC236}">
                    <a16:creationId xmlns:a16="http://schemas.microsoft.com/office/drawing/2014/main" id="{FBF5705D-BC98-2845-B684-C5D5E33CE86A}"/>
                  </a:ext>
                </a:extLst>
              </p:cNvPr>
              <p:cNvSpPr/>
              <p:nvPr/>
            </p:nvSpPr>
            <p:spPr>
              <a:xfrm>
                <a:off x="9783097" y="1447800"/>
                <a:ext cx="1130709" cy="242611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60" name="Group 359">
                <a:extLst>
                  <a:ext uri="{FF2B5EF4-FFF2-40B4-BE49-F238E27FC236}">
                    <a16:creationId xmlns:a16="http://schemas.microsoft.com/office/drawing/2014/main" id="{45185F04-540F-1048-94D0-753D4872458F}"/>
                  </a:ext>
                </a:extLst>
              </p:cNvPr>
              <p:cNvGrpSpPr/>
              <p:nvPr/>
            </p:nvGrpSpPr>
            <p:grpSpPr>
              <a:xfrm>
                <a:off x="9764348" y="1447800"/>
                <a:ext cx="1130291" cy="2667397"/>
                <a:chOff x="9472119" y="702026"/>
                <a:chExt cx="1130291" cy="2667397"/>
              </a:xfrm>
            </p:grpSpPr>
            <p:sp>
              <p:nvSpPr>
                <p:cNvPr id="361" name="Rectangle 360">
                  <a:extLst>
                    <a:ext uri="{FF2B5EF4-FFF2-40B4-BE49-F238E27FC236}">
                      <a16:creationId xmlns:a16="http://schemas.microsoft.com/office/drawing/2014/main" id="{F1B029F2-3CFB-F446-A49B-ABBE33D07546}"/>
                    </a:ext>
                  </a:extLst>
                </p:cNvPr>
                <p:cNvSpPr/>
                <p:nvPr/>
              </p:nvSpPr>
              <p:spPr>
                <a:xfrm>
                  <a:off x="9485428" y="706056"/>
                  <a:ext cx="1116982" cy="37039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2" name="TextBox 361">
                  <a:extLst>
                    <a:ext uri="{FF2B5EF4-FFF2-40B4-BE49-F238E27FC236}">
                      <a16:creationId xmlns:a16="http://schemas.microsoft.com/office/drawing/2014/main" id="{E601508D-C456-214F-B2CC-E58813667624}"/>
                    </a:ext>
                  </a:extLst>
                </p:cNvPr>
                <p:cNvSpPr txBox="1"/>
                <p:nvPr/>
              </p:nvSpPr>
              <p:spPr>
                <a:xfrm>
                  <a:off x="9472119" y="702026"/>
                  <a:ext cx="1088020" cy="266739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>
                    <a:spcAft>
                      <a:spcPts val="400"/>
                    </a:spcAft>
                  </a:pPr>
                  <a:r>
                    <a:rPr lang="en-US" sz="2000">
                      <a:solidFill>
                        <a:schemeClr val="bg1"/>
                      </a:solidFill>
                    </a:rPr>
                    <a:t>DV in c:</a:t>
                  </a:r>
                </a:p>
                <a:p>
                  <a:pPr marL="114300" lvl="1"/>
                  <a:r>
                    <a:rPr lang="en-US" sz="1600"/>
                    <a:t>D</a:t>
                  </a:r>
                  <a:r>
                    <a:rPr lang="en-US" sz="1600" baseline="-25000"/>
                    <a:t>c</a:t>
                  </a:r>
                  <a:r>
                    <a:rPr lang="en-US" sz="1600"/>
                    <a:t>(a) =</a:t>
                  </a:r>
                  <a:r>
                    <a:rPr lang="en-US" sz="1600">
                      <a:cs typeface="Arial" charset="0"/>
                    </a:rPr>
                    <a:t> ∞</a:t>
                  </a:r>
                </a:p>
                <a:p>
                  <a:pPr marL="114300" lvl="1"/>
                  <a:r>
                    <a:rPr lang="en-US" sz="1600"/>
                    <a:t>D</a:t>
                  </a:r>
                  <a:r>
                    <a:rPr lang="en-US" sz="1600" baseline="-25000"/>
                    <a:t>c</a:t>
                  </a:r>
                  <a:r>
                    <a:rPr lang="en-US" sz="1600"/>
                    <a:t>(b) =</a:t>
                  </a:r>
                  <a:r>
                    <a:rPr lang="en-US" sz="1600">
                      <a:cs typeface="Arial" charset="0"/>
                    </a:rPr>
                    <a:t> 1</a:t>
                  </a:r>
                </a:p>
                <a:p>
                  <a:pPr marL="114300" lvl="1"/>
                  <a:r>
                    <a:rPr lang="en-US" sz="1600">
                      <a:cs typeface="Arial" charset="0"/>
                    </a:rPr>
                    <a:t>D</a:t>
                  </a:r>
                  <a:r>
                    <a:rPr lang="en-US" sz="1600" baseline="-25000">
                      <a:cs typeface="Arial" charset="0"/>
                    </a:rPr>
                    <a:t>c</a:t>
                  </a:r>
                  <a:r>
                    <a:rPr lang="en-US" sz="1600">
                      <a:cs typeface="Arial" charset="0"/>
                    </a:rPr>
                    <a:t>(c) = 0</a:t>
                  </a:r>
                  <a:endParaRPr lang="en-US" sz="1600"/>
                </a:p>
                <a:p>
                  <a:pPr marL="114300" lvl="1"/>
                  <a:r>
                    <a:rPr lang="en-US" sz="1600"/>
                    <a:t>D</a:t>
                  </a:r>
                  <a:r>
                    <a:rPr lang="en-US" sz="1600" baseline="-25000"/>
                    <a:t>c</a:t>
                  </a:r>
                  <a:r>
                    <a:rPr lang="en-US" sz="1600"/>
                    <a:t>(d) =</a:t>
                  </a:r>
                  <a:r>
                    <a:rPr lang="en-US" sz="1600">
                      <a:cs typeface="Arial" charset="0"/>
                    </a:rPr>
                    <a:t> ∞</a:t>
                  </a:r>
                  <a:endParaRPr lang="en-US" sz="1600"/>
                </a:p>
                <a:p>
                  <a:pPr marL="114300" lvl="1"/>
                  <a:r>
                    <a:rPr lang="en-US" sz="1600"/>
                    <a:t>D</a:t>
                  </a:r>
                  <a:r>
                    <a:rPr lang="en-US" sz="1600" baseline="-25000"/>
                    <a:t>c</a:t>
                  </a:r>
                  <a:r>
                    <a:rPr lang="en-US" sz="1600"/>
                    <a:t>(e) =</a:t>
                  </a:r>
                  <a:r>
                    <a:rPr lang="en-US" sz="1600">
                      <a:cs typeface="Arial" charset="0"/>
                    </a:rPr>
                    <a:t> ∞</a:t>
                  </a:r>
                  <a:endParaRPr lang="en-US" sz="1600"/>
                </a:p>
                <a:p>
                  <a:pPr marL="114300" lvl="1"/>
                  <a:r>
                    <a:rPr lang="en-US" sz="1600"/>
                    <a:t>D</a:t>
                  </a:r>
                  <a:r>
                    <a:rPr lang="en-US" sz="1600" baseline="-25000"/>
                    <a:t>c</a:t>
                  </a:r>
                  <a:r>
                    <a:rPr lang="en-US" sz="1600"/>
                    <a:t>(f) =</a:t>
                  </a:r>
                  <a:r>
                    <a:rPr lang="en-US" sz="1600">
                      <a:cs typeface="Arial" charset="0"/>
                    </a:rPr>
                    <a:t> ∞</a:t>
                  </a:r>
                  <a:endParaRPr lang="en-US" sz="1600"/>
                </a:p>
                <a:p>
                  <a:pPr marL="114300" lvl="1"/>
                  <a:r>
                    <a:rPr lang="en-US" sz="1600"/>
                    <a:t>D</a:t>
                  </a:r>
                  <a:r>
                    <a:rPr lang="en-US" sz="1600" baseline="-25000"/>
                    <a:t>c</a:t>
                  </a:r>
                  <a:r>
                    <a:rPr lang="en-US" sz="1600"/>
                    <a:t>(g) =</a:t>
                  </a:r>
                  <a:r>
                    <a:rPr lang="en-US" sz="1600">
                      <a:cs typeface="Arial" charset="0"/>
                    </a:rPr>
                    <a:t> ∞</a:t>
                  </a:r>
                  <a:endParaRPr lang="en-US" sz="1600"/>
                </a:p>
                <a:p>
                  <a:pPr marL="114300" lvl="1"/>
                  <a:r>
                    <a:rPr lang="en-US" sz="1600"/>
                    <a:t>D</a:t>
                  </a:r>
                  <a:r>
                    <a:rPr lang="en-US" sz="1600" baseline="-25000"/>
                    <a:t>c</a:t>
                  </a:r>
                  <a:r>
                    <a:rPr lang="en-US" sz="1600"/>
                    <a:t>(h) =</a:t>
                  </a:r>
                  <a:r>
                    <a:rPr lang="en-US" sz="1600">
                      <a:cs typeface="Arial" charset="0"/>
                    </a:rPr>
                    <a:t> ∞</a:t>
                  </a:r>
                  <a:endParaRPr lang="en-US" sz="1600"/>
                </a:p>
                <a:p>
                  <a:pPr marL="114300"/>
                  <a:r>
                    <a:rPr lang="en-US" sz="1600"/>
                    <a:t>D</a:t>
                  </a:r>
                  <a:r>
                    <a:rPr lang="en-US" sz="1600" baseline="-25000"/>
                    <a:t>c</a:t>
                  </a:r>
                  <a:r>
                    <a:rPr lang="en-US" sz="1600"/>
                    <a:t>(i) =</a:t>
                  </a:r>
                  <a:r>
                    <a:rPr lang="en-US" sz="1600">
                      <a:cs typeface="Arial" charset="0"/>
                    </a:rPr>
                    <a:t> ∞</a:t>
                  </a:r>
                  <a:endParaRPr lang="en-US" sz="1600"/>
                </a:p>
              </p:txBody>
            </p:sp>
            <p:cxnSp>
              <p:nvCxnSpPr>
                <p:cNvPr id="363" name="Straight Connector 362">
                  <a:extLst>
                    <a:ext uri="{FF2B5EF4-FFF2-40B4-BE49-F238E27FC236}">
                      <a16:creationId xmlns:a16="http://schemas.microsoft.com/office/drawing/2014/main" id="{3FDDC54C-ACD2-B847-8FF7-2C6CBDB5C16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477371" y="1076444"/>
                  <a:ext cx="1123866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64" name="Rectangle 363">
                  <a:extLst>
                    <a:ext uri="{FF2B5EF4-FFF2-40B4-BE49-F238E27FC236}">
                      <a16:creationId xmlns:a16="http://schemas.microsoft.com/office/drawing/2014/main" id="{C28D2058-9ADC-2F45-A3D5-6BE95FBA06E4}"/>
                    </a:ext>
                  </a:extLst>
                </p:cNvPr>
                <p:cNvSpPr/>
                <p:nvPr/>
              </p:nvSpPr>
              <p:spPr>
                <a:xfrm>
                  <a:off x="9479666" y="706055"/>
                  <a:ext cx="1122744" cy="2620773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183" name="Freeform 182">
            <a:extLst>
              <a:ext uri="{FF2B5EF4-FFF2-40B4-BE49-F238E27FC236}">
                <a16:creationId xmlns:a16="http://schemas.microsoft.com/office/drawing/2014/main" id="{2593EFCC-23E2-4043-94E6-A9E17FCC79C5}"/>
              </a:ext>
            </a:extLst>
          </p:cNvPr>
          <p:cNvSpPr/>
          <p:nvPr/>
        </p:nvSpPr>
        <p:spPr>
          <a:xfrm>
            <a:off x="6794417" y="3016538"/>
            <a:ext cx="2889702" cy="2634390"/>
          </a:xfrm>
          <a:custGeom>
            <a:avLst/>
            <a:gdLst>
              <a:gd name="connsiteX0" fmla="*/ 0 w 2615381"/>
              <a:gd name="connsiteY0" fmla="*/ 0 h 2615381"/>
              <a:gd name="connsiteX1" fmla="*/ 2595716 w 2615381"/>
              <a:gd name="connsiteY1" fmla="*/ 235975 h 2615381"/>
              <a:gd name="connsiteX2" fmla="*/ 2615381 w 2615381"/>
              <a:gd name="connsiteY2" fmla="*/ 2615381 h 2615381"/>
              <a:gd name="connsiteX3" fmla="*/ 9832 w 2615381"/>
              <a:gd name="connsiteY3" fmla="*/ 167149 h 2615381"/>
              <a:gd name="connsiteX4" fmla="*/ 0 w 2615381"/>
              <a:gd name="connsiteY4" fmla="*/ 0 h 2615381"/>
              <a:gd name="connsiteX0" fmla="*/ 0 w 2654709"/>
              <a:gd name="connsiteY0" fmla="*/ 0 h 2615381"/>
              <a:gd name="connsiteX1" fmla="*/ 2654709 w 2654709"/>
              <a:gd name="connsiteY1" fmla="*/ 255639 h 2615381"/>
              <a:gd name="connsiteX2" fmla="*/ 2615381 w 2654709"/>
              <a:gd name="connsiteY2" fmla="*/ 2615381 h 2615381"/>
              <a:gd name="connsiteX3" fmla="*/ 9832 w 2654709"/>
              <a:gd name="connsiteY3" fmla="*/ 167149 h 2615381"/>
              <a:gd name="connsiteX4" fmla="*/ 0 w 2654709"/>
              <a:gd name="connsiteY4" fmla="*/ 0 h 2615381"/>
              <a:gd name="connsiteX0" fmla="*/ 0 w 2654710"/>
              <a:gd name="connsiteY0" fmla="*/ 0 h 2605549"/>
              <a:gd name="connsiteX1" fmla="*/ 2654709 w 2654710"/>
              <a:gd name="connsiteY1" fmla="*/ 255639 h 2605549"/>
              <a:gd name="connsiteX2" fmla="*/ 2654710 w 2654710"/>
              <a:gd name="connsiteY2" fmla="*/ 2605549 h 2605549"/>
              <a:gd name="connsiteX3" fmla="*/ 9832 w 2654710"/>
              <a:gd name="connsiteY3" fmla="*/ 167149 h 2605549"/>
              <a:gd name="connsiteX4" fmla="*/ 0 w 2654710"/>
              <a:gd name="connsiteY4" fmla="*/ 0 h 2605549"/>
              <a:gd name="connsiteX0" fmla="*/ 0 w 2654710"/>
              <a:gd name="connsiteY0" fmla="*/ 0 h 2605549"/>
              <a:gd name="connsiteX1" fmla="*/ 2654709 w 2654710"/>
              <a:gd name="connsiteY1" fmla="*/ 255639 h 2605549"/>
              <a:gd name="connsiteX2" fmla="*/ 2654710 w 2654710"/>
              <a:gd name="connsiteY2" fmla="*/ 2605549 h 2605549"/>
              <a:gd name="connsiteX3" fmla="*/ 9832 w 2654710"/>
              <a:gd name="connsiteY3" fmla="*/ 167149 h 2605549"/>
              <a:gd name="connsiteX4" fmla="*/ 0 w 2654710"/>
              <a:gd name="connsiteY4" fmla="*/ 0 h 2605549"/>
              <a:gd name="connsiteX0" fmla="*/ 0 w 2654710"/>
              <a:gd name="connsiteY0" fmla="*/ 0 h 2605549"/>
              <a:gd name="connsiteX1" fmla="*/ 2654709 w 2654710"/>
              <a:gd name="connsiteY1" fmla="*/ 255639 h 2605549"/>
              <a:gd name="connsiteX2" fmla="*/ 2654710 w 2654710"/>
              <a:gd name="connsiteY2" fmla="*/ 2605549 h 2605549"/>
              <a:gd name="connsiteX3" fmla="*/ 9832 w 2654710"/>
              <a:gd name="connsiteY3" fmla="*/ 167149 h 2605549"/>
              <a:gd name="connsiteX4" fmla="*/ 0 w 2654710"/>
              <a:gd name="connsiteY4" fmla="*/ 0 h 2605549"/>
              <a:gd name="connsiteX0" fmla="*/ 0 w 2654710"/>
              <a:gd name="connsiteY0" fmla="*/ 0 h 2605549"/>
              <a:gd name="connsiteX1" fmla="*/ 2654709 w 2654710"/>
              <a:gd name="connsiteY1" fmla="*/ 255639 h 2605549"/>
              <a:gd name="connsiteX2" fmla="*/ 2654710 w 2654710"/>
              <a:gd name="connsiteY2" fmla="*/ 2605549 h 2605549"/>
              <a:gd name="connsiteX3" fmla="*/ 9832 w 2654710"/>
              <a:gd name="connsiteY3" fmla="*/ 167149 h 2605549"/>
              <a:gd name="connsiteX4" fmla="*/ 0 w 2654710"/>
              <a:gd name="connsiteY4" fmla="*/ 0 h 2605549"/>
              <a:gd name="connsiteX0" fmla="*/ 0 w 2654710"/>
              <a:gd name="connsiteY0" fmla="*/ 0 h 2605549"/>
              <a:gd name="connsiteX1" fmla="*/ 2654709 w 2654710"/>
              <a:gd name="connsiteY1" fmla="*/ 255639 h 2605549"/>
              <a:gd name="connsiteX2" fmla="*/ 2654710 w 2654710"/>
              <a:gd name="connsiteY2" fmla="*/ 2605549 h 2605549"/>
              <a:gd name="connsiteX3" fmla="*/ 9832 w 2654710"/>
              <a:gd name="connsiteY3" fmla="*/ 167149 h 2605549"/>
              <a:gd name="connsiteX4" fmla="*/ 0 w 2654710"/>
              <a:gd name="connsiteY4" fmla="*/ 0 h 2605549"/>
              <a:gd name="connsiteX0" fmla="*/ 29497 w 2684207"/>
              <a:gd name="connsiteY0" fmla="*/ 0 h 2605549"/>
              <a:gd name="connsiteX1" fmla="*/ 2684206 w 2684207"/>
              <a:gd name="connsiteY1" fmla="*/ 255639 h 2605549"/>
              <a:gd name="connsiteX2" fmla="*/ 2684207 w 2684207"/>
              <a:gd name="connsiteY2" fmla="*/ 2605549 h 2605549"/>
              <a:gd name="connsiteX3" fmla="*/ 0 w 2684207"/>
              <a:gd name="connsiteY3" fmla="*/ 176981 h 2605549"/>
              <a:gd name="connsiteX4" fmla="*/ 29497 w 2684207"/>
              <a:gd name="connsiteY4" fmla="*/ 0 h 2605549"/>
              <a:gd name="connsiteX0" fmla="*/ 29497 w 2684207"/>
              <a:gd name="connsiteY0" fmla="*/ 0 h 2605549"/>
              <a:gd name="connsiteX1" fmla="*/ 2684206 w 2684207"/>
              <a:gd name="connsiteY1" fmla="*/ 255639 h 2605549"/>
              <a:gd name="connsiteX2" fmla="*/ 2684207 w 2684207"/>
              <a:gd name="connsiteY2" fmla="*/ 2605549 h 2605549"/>
              <a:gd name="connsiteX3" fmla="*/ 0 w 2684207"/>
              <a:gd name="connsiteY3" fmla="*/ 176981 h 2605549"/>
              <a:gd name="connsiteX4" fmla="*/ 29497 w 2684207"/>
              <a:gd name="connsiteY4" fmla="*/ 0 h 2605549"/>
              <a:gd name="connsiteX0" fmla="*/ 226143 w 2880853"/>
              <a:gd name="connsiteY0" fmla="*/ 0 h 2605549"/>
              <a:gd name="connsiteX1" fmla="*/ 2880852 w 2880853"/>
              <a:gd name="connsiteY1" fmla="*/ 255639 h 2605549"/>
              <a:gd name="connsiteX2" fmla="*/ 2880853 w 2880853"/>
              <a:gd name="connsiteY2" fmla="*/ 2605549 h 2605549"/>
              <a:gd name="connsiteX3" fmla="*/ 0 w 2880853"/>
              <a:gd name="connsiteY3" fmla="*/ 1543665 h 2605549"/>
              <a:gd name="connsiteX4" fmla="*/ 226143 w 2880853"/>
              <a:gd name="connsiteY4" fmla="*/ 0 h 2605549"/>
              <a:gd name="connsiteX0" fmla="*/ 226143 w 2880853"/>
              <a:gd name="connsiteY0" fmla="*/ 0 h 2605549"/>
              <a:gd name="connsiteX1" fmla="*/ 2880852 w 2880853"/>
              <a:gd name="connsiteY1" fmla="*/ 255639 h 2605549"/>
              <a:gd name="connsiteX2" fmla="*/ 2880853 w 2880853"/>
              <a:gd name="connsiteY2" fmla="*/ 2605549 h 2605549"/>
              <a:gd name="connsiteX3" fmla="*/ 0 w 2880853"/>
              <a:gd name="connsiteY3" fmla="*/ 1543665 h 2605549"/>
              <a:gd name="connsiteX4" fmla="*/ 226143 w 2880853"/>
              <a:gd name="connsiteY4" fmla="*/ 0 h 2605549"/>
              <a:gd name="connsiteX0" fmla="*/ 226143 w 2880853"/>
              <a:gd name="connsiteY0" fmla="*/ 0 h 2605549"/>
              <a:gd name="connsiteX1" fmla="*/ 2880852 w 2880853"/>
              <a:gd name="connsiteY1" fmla="*/ 255639 h 2605549"/>
              <a:gd name="connsiteX2" fmla="*/ 2880853 w 2880853"/>
              <a:gd name="connsiteY2" fmla="*/ 2605549 h 2605549"/>
              <a:gd name="connsiteX3" fmla="*/ 0 w 2880853"/>
              <a:gd name="connsiteY3" fmla="*/ 1543665 h 2605549"/>
              <a:gd name="connsiteX4" fmla="*/ 226143 w 2880853"/>
              <a:gd name="connsiteY4" fmla="*/ 0 h 2605549"/>
              <a:gd name="connsiteX0" fmla="*/ 0 w 2939845"/>
              <a:gd name="connsiteY0" fmla="*/ 1140541 h 2349910"/>
              <a:gd name="connsiteX1" fmla="*/ 2939844 w 2939845"/>
              <a:gd name="connsiteY1" fmla="*/ 0 h 2349910"/>
              <a:gd name="connsiteX2" fmla="*/ 2939845 w 2939845"/>
              <a:gd name="connsiteY2" fmla="*/ 2349910 h 2349910"/>
              <a:gd name="connsiteX3" fmla="*/ 58992 w 2939845"/>
              <a:gd name="connsiteY3" fmla="*/ 1288026 h 2349910"/>
              <a:gd name="connsiteX4" fmla="*/ 0 w 2939845"/>
              <a:gd name="connsiteY4" fmla="*/ 1140541 h 2349910"/>
              <a:gd name="connsiteX0" fmla="*/ 0 w 2939845"/>
              <a:gd name="connsiteY0" fmla="*/ 1140541 h 2349910"/>
              <a:gd name="connsiteX1" fmla="*/ 2939844 w 2939845"/>
              <a:gd name="connsiteY1" fmla="*/ 0 h 2349910"/>
              <a:gd name="connsiteX2" fmla="*/ 2939845 w 2939845"/>
              <a:gd name="connsiteY2" fmla="*/ 2349910 h 2349910"/>
              <a:gd name="connsiteX3" fmla="*/ 58992 w 2939845"/>
              <a:gd name="connsiteY3" fmla="*/ 1288026 h 2349910"/>
              <a:gd name="connsiteX4" fmla="*/ 0 w 2939845"/>
              <a:gd name="connsiteY4" fmla="*/ 1140541 h 2349910"/>
              <a:gd name="connsiteX0" fmla="*/ 0 w 2939845"/>
              <a:gd name="connsiteY0" fmla="*/ 1140541 h 2349910"/>
              <a:gd name="connsiteX1" fmla="*/ 2939844 w 2939845"/>
              <a:gd name="connsiteY1" fmla="*/ 0 h 2349910"/>
              <a:gd name="connsiteX2" fmla="*/ 2939845 w 2939845"/>
              <a:gd name="connsiteY2" fmla="*/ 2349910 h 2349910"/>
              <a:gd name="connsiteX3" fmla="*/ 58992 w 2939845"/>
              <a:gd name="connsiteY3" fmla="*/ 1288026 h 2349910"/>
              <a:gd name="connsiteX4" fmla="*/ 0 w 2939845"/>
              <a:gd name="connsiteY4" fmla="*/ 1140541 h 2349910"/>
              <a:gd name="connsiteX0" fmla="*/ 0 w 2939845"/>
              <a:gd name="connsiteY0" fmla="*/ 1140541 h 2349910"/>
              <a:gd name="connsiteX1" fmla="*/ 2939844 w 2939845"/>
              <a:gd name="connsiteY1" fmla="*/ 0 h 2349910"/>
              <a:gd name="connsiteX2" fmla="*/ 2939845 w 2939845"/>
              <a:gd name="connsiteY2" fmla="*/ 2349910 h 2349910"/>
              <a:gd name="connsiteX3" fmla="*/ 19663 w 2939845"/>
              <a:gd name="connsiteY3" fmla="*/ 1307690 h 2349910"/>
              <a:gd name="connsiteX4" fmla="*/ 0 w 2939845"/>
              <a:gd name="connsiteY4" fmla="*/ 1140541 h 2349910"/>
              <a:gd name="connsiteX0" fmla="*/ 0 w 2939844"/>
              <a:gd name="connsiteY0" fmla="*/ 1140541 h 2878230"/>
              <a:gd name="connsiteX1" fmla="*/ 2939844 w 2939844"/>
              <a:gd name="connsiteY1" fmla="*/ 0 h 2878230"/>
              <a:gd name="connsiteX2" fmla="*/ 2919525 w 2939844"/>
              <a:gd name="connsiteY2" fmla="*/ 2878230 h 2878230"/>
              <a:gd name="connsiteX3" fmla="*/ 19663 w 2939844"/>
              <a:gd name="connsiteY3" fmla="*/ 1307690 h 2878230"/>
              <a:gd name="connsiteX4" fmla="*/ 0 w 2939844"/>
              <a:gd name="connsiteY4" fmla="*/ 1140541 h 2878230"/>
              <a:gd name="connsiteX0" fmla="*/ 0 w 2939844"/>
              <a:gd name="connsiteY0" fmla="*/ 1140541 h 2878230"/>
              <a:gd name="connsiteX1" fmla="*/ 2939844 w 2939844"/>
              <a:gd name="connsiteY1" fmla="*/ 0 h 2878230"/>
              <a:gd name="connsiteX2" fmla="*/ 2919525 w 2939844"/>
              <a:gd name="connsiteY2" fmla="*/ 2878230 h 2878230"/>
              <a:gd name="connsiteX3" fmla="*/ 19663 w 2939844"/>
              <a:gd name="connsiteY3" fmla="*/ 1307690 h 2878230"/>
              <a:gd name="connsiteX4" fmla="*/ 0 w 2939844"/>
              <a:gd name="connsiteY4" fmla="*/ 1140541 h 2878230"/>
              <a:gd name="connsiteX0" fmla="*/ 0 w 2919525"/>
              <a:gd name="connsiteY0" fmla="*/ 896701 h 2634390"/>
              <a:gd name="connsiteX1" fmla="*/ 2899204 w 2919525"/>
              <a:gd name="connsiteY1" fmla="*/ 0 h 2634390"/>
              <a:gd name="connsiteX2" fmla="*/ 2919525 w 2919525"/>
              <a:gd name="connsiteY2" fmla="*/ 2634390 h 2634390"/>
              <a:gd name="connsiteX3" fmla="*/ 19663 w 2919525"/>
              <a:gd name="connsiteY3" fmla="*/ 1063850 h 2634390"/>
              <a:gd name="connsiteX4" fmla="*/ 0 w 2919525"/>
              <a:gd name="connsiteY4" fmla="*/ 896701 h 2634390"/>
              <a:gd name="connsiteX0" fmla="*/ 0 w 2919525"/>
              <a:gd name="connsiteY0" fmla="*/ 896701 h 2634390"/>
              <a:gd name="connsiteX1" fmla="*/ 2899204 w 2919525"/>
              <a:gd name="connsiteY1" fmla="*/ 0 h 2634390"/>
              <a:gd name="connsiteX2" fmla="*/ 2919525 w 2919525"/>
              <a:gd name="connsiteY2" fmla="*/ 2634390 h 2634390"/>
              <a:gd name="connsiteX3" fmla="*/ 19663 w 2919525"/>
              <a:gd name="connsiteY3" fmla="*/ 1063850 h 2634390"/>
              <a:gd name="connsiteX4" fmla="*/ 0 w 2919525"/>
              <a:gd name="connsiteY4" fmla="*/ 896701 h 2634390"/>
              <a:gd name="connsiteX0" fmla="*/ 0 w 2919525"/>
              <a:gd name="connsiteY0" fmla="*/ 896701 h 2634390"/>
              <a:gd name="connsiteX1" fmla="*/ 2899204 w 2919525"/>
              <a:gd name="connsiteY1" fmla="*/ 0 h 2634390"/>
              <a:gd name="connsiteX2" fmla="*/ 2919525 w 2919525"/>
              <a:gd name="connsiteY2" fmla="*/ 2634390 h 2634390"/>
              <a:gd name="connsiteX3" fmla="*/ 29823 w 2919525"/>
              <a:gd name="connsiteY3" fmla="*/ 1094330 h 2634390"/>
              <a:gd name="connsiteX4" fmla="*/ 0 w 2919525"/>
              <a:gd name="connsiteY4" fmla="*/ 896701 h 2634390"/>
              <a:gd name="connsiteX0" fmla="*/ 0 w 2919525"/>
              <a:gd name="connsiteY0" fmla="*/ 896701 h 2634390"/>
              <a:gd name="connsiteX1" fmla="*/ 2899204 w 2919525"/>
              <a:gd name="connsiteY1" fmla="*/ 0 h 2634390"/>
              <a:gd name="connsiteX2" fmla="*/ 2919525 w 2919525"/>
              <a:gd name="connsiteY2" fmla="*/ 2634390 h 2634390"/>
              <a:gd name="connsiteX3" fmla="*/ 29823 w 2919525"/>
              <a:gd name="connsiteY3" fmla="*/ 1094330 h 2634390"/>
              <a:gd name="connsiteX4" fmla="*/ 0 w 2919525"/>
              <a:gd name="connsiteY4" fmla="*/ 896701 h 2634390"/>
              <a:gd name="connsiteX0" fmla="*/ 10817 w 2889702"/>
              <a:gd name="connsiteY0" fmla="*/ 896701 h 2634390"/>
              <a:gd name="connsiteX1" fmla="*/ 2869381 w 2889702"/>
              <a:gd name="connsiteY1" fmla="*/ 0 h 2634390"/>
              <a:gd name="connsiteX2" fmla="*/ 2889702 w 2889702"/>
              <a:gd name="connsiteY2" fmla="*/ 2634390 h 2634390"/>
              <a:gd name="connsiteX3" fmla="*/ 0 w 2889702"/>
              <a:gd name="connsiteY3" fmla="*/ 1094330 h 2634390"/>
              <a:gd name="connsiteX4" fmla="*/ 10817 w 2889702"/>
              <a:gd name="connsiteY4" fmla="*/ 896701 h 2634390"/>
              <a:gd name="connsiteX0" fmla="*/ 10817 w 2889702"/>
              <a:gd name="connsiteY0" fmla="*/ 896701 h 2634390"/>
              <a:gd name="connsiteX1" fmla="*/ 2869381 w 2889702"/>
              <a:gd name="connsiteY1" fmla="*/ 0 h 2634390"/>
              <a:gd name="connsiteX2" fmla="*/ 2889702 w 2889702"/>
              <a:gd name="connsiteY2" fmla="*/ 2634390 h 2634390"/>
              <a:gd name="connsiteX3" fmla="*/ 0 w 2889702"/>
              <a:gd name="connsiteY3" fmla="*/ 1094330 h 2634390"/>
              <a:gd name="connsiteX4" fmla="*/ 10817 w 2889702"/>
              <a:gd name="connsiteY4" fmla="*/ 896701 h 2634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9702" h="2634390">
                <a:moveTo>
                  <a:pt x="10817" y="896701"/>
                </a:moveTo>
                <a:cubicBezTo>
                  <a:pt x="1751126" y="516521"/>
                  <a:pt x="1777345" y="533564"/>
                  <a:pt x="2869381" y="0"/>
                </a:cubicBezTo>
                <a:cubicBezTo>
                  <a:pt x="2869381" y="783303"/>
                  <a:pt x="2889702" y="1851087"/>
                  <a:pt x="2889702" y="2634390"/>
                </a:cubicBezTo>
                <a:cubicBezTo>
                  <a:pt x="2630785" y="598784"/>
                  <a:pt x="2043143" y="642374"/>
                  <a:pt x="0" y="1094330"/>
                </a:cubicBezTo>
                <a:lnTo>
                  <a:pt x="10817" y="896701"/>
                </a:lnTo>
                <a:close/>
              </a:path>
            </a:pathLst>
          </a:custGeom>
          <a:gradFill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65" name="Group 364">
            <a:extLst>
              <a:ext uri="{FF2B5EF4-FFF2-40B4-BE49-F238E27FC236}">
                <a16:creationId xmlns:a16="http://schemas.microsoft.com/office/drawing/2014/main" id="{CD6AC636-949C-B04A-A12F-4BBF60E3A068}"/>
              </a:ext>
            </a:extLst>
          </p:cNvPr>
          <p:cNvGrpSpPr/>
          <p:nvPr/>
        </p:nvGrpSpPr>
        <p:grpSpPr>
          <a:xfrm>
            <a:off x="9654637" y="3018176"/>
            <a:ext cx="1131350" cy="2675039"/>
            <a:chOff x="9762792" y="4031226"/>
            <a:chExt cx="1131350" cy="2675039"/>
          </a:xfrm>
        </p:grpSpPr>
        <p:sp>
          <p:nvSpPr>
            <p:cNvPr id="366" name="Rectangle 365">
              <a:extLst>
                <a:ext uri="{FF2B5EF4-FFF2-40B4-BE49-F238E27FC236}">
                  <a16:creationId xmlns:a16="http://schemas.microsoft.com/office/drawing/2014/main" id="{E11C6EC6-4F28-CD44-B5B6-0143F1CD0CD3}"/>
                </a:ext>
              </a:extLst>
            </p:cNvPr>
            <p:cNvSpPr/>
            <p:nvPr/>
          </p:nvSpPr>
          <p:spPr>
            <a:xfrm>
              <a:off x="9792929" y="4031226"/>
              <a:ext cx="1101213" cy="238923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67" name="Group 366">
              <a:extLst>
                <a:ext uri="{FF2B5EF4-FFF2-40B4-BE49-F238E27FC236}">
                  <a16:creationId xmlns:a16="http://schemas.microsoft.com/office/drawing/2014/main" id="{B79E58C0-B1B4-B94B-8F0E-EB904614ACD4}"/>
                </a:ext>
              </a:extLst>
            </p:cNvPr>
            <p:cNvGrpSpPr/>
            <p:nvPr/>
          </p:nvGrpSpPr>
          <p:grpSpPr>
            <a:xfrm>
              <a:off x="9762792" y="4038868"/>
              <a:ext cx="1130292" cy="2667397"/>
              <a:chOff x="9472118" y="702026"/>
              <a:chExt cx="1130292" cy="2667397"/>
            </a:xfrm>
          </p:grpSpPr>
          <p:sp>
            <p:nvSpPr>
              <p:cNvPr id="368" name="Rectangle 367">
                <a:extLst>
                  <a:ext uri="{FF2B5EF4-FFF2-40B4-BE49-F238E27FC236}">
                    <a16:creationId xmlns:a16="http://schemas.microsoft.com/office/drawing/2014/main" id="{F6C3876C-103E-634C-8619-285D4D96A9C8}"/>
                  </a:ext>
                </a:extLst>
              </p:cNvPr>
              <p:cNvSpPr/>
              <p:nvPr/>
            </p:nvSpPr>
            <p:spPr>
              <a:xfrm>
                <a:off x="9485428" y="706056"/>
                <a:ext cx="1116982" cy="37039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9" name="TextBox 368">
                <a:extLst>
                  <a:ext uri="{FF2B5EF4-FFF2-40B4-BE49-F238E27FC236}">
                    <a16:creationId xmlns:a16="http://schemas.microsoft.com/office/drawing/2014/main" id="{7C7420E3-75DE-FB4C-B805-F6E92683D068}"/>
                  </a:ext>
                </a:extLst>
              </p:cNvPr>
              <p:cNvSpPr txBox="1"/>
              <p:nvPr/>
            </p:nvSpPr>
            <p:spPr>
              <a:xfrm>
                <a:off x="9472118" y="702026"/>
                <a:ext cx="1117197" cy="26673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spcAft>
                    <a:spcPts val="400"/>
                  </a:spcAft>
                </a:pPr>
                <a:r>
                  <a:rPr lang="en-US" sz="2000">
                    <a:solidFill>
                      <a:schemeClr val="bg1"/>
                    </a:solidFill>
                  </a:rPr>
                  <a:t>DV in e:</a:t>
                </a:r>
              </a:p>
              <a:p>
                <a:pPr marL="114300" lvl="1"/>
                <a:r>
                  <a:rPr lang="en-US" sz="1600"/>
                  <a:t>D</a:t>
                </a:r>
                <a:r>
                  <a:rPr lang="en-US" sz="1600" baseline="-25000"/>
                  <a:t>e</a:t>
                </a:r>
                <a:r>
                  <a:rPr lang="en-US" sz="1600"/>
                  <a:t>(a) =</a:t>
                </a:r>
                <a:r>
                  <a:rPr lang="en-US" sz="1600">
                    <a:cs typeface="Arial" charset="0"/>
                  </a:rPr>
                  <a:t> ∞</a:t>
                </a:r>
              </a:p>
              <a:p>
                <a:pPr marL="114300" lvl="1"/>
                <a:r>
                  <a:rPr lang="en-US" sz="1600"/>
                  <a:t>D</a:t>
                </a:r>
                <a:r>
                  <a:rPr lang="en-US" sz="1600" baseline="-25000"/>
                  <a:t>e</a:t>
                </a:r>
                <a:r>
                  <a:rPr lang="en-US" sz="1600"/>
                  <a:t>(b) =</a:t>
                </a:r>
                <a:r>
                  <a:rPr lang="en-US" sz="1600">
                    <a:cs typeface="Arial" charset="0"/>
                  </a:rPr>
                  <a:t> 1</a:t>
                </a:r>
                <a:endParaRPr lang="en-US" sz="1600"/>
              </a:p>
              <a:p>
                <a:pPr marL="114300" lvl="1"/>
                <a:r>
                  <a:rPr lang="en-US" sz="1600"/>
                  <a:t>D</a:t>
                </a:r>
                <a:r>
                  <a:rPr lang="en-US" sz="1600" baseline="-25000"/>
                  <a:t>e</a:t>
                </a:r>
                <a:r>
                  <a:rPr lang="en-US" sz="1600"/>
                  <a:t>(c) =</a:t>
                </a:r>
                <a:r>
                  <a:rPr lang="en-US" sz="1600">
                    <a:cs typeface="Arial" charset="0"/>
                  </a:rPr>
                  <a:t> ∞</a:t>
                </a:r>
                <a:endParaRPr lang="en-US" sz="1600"/>
              </a:p>
              <a:p>
                <a:pPr marL="114300" lvl="1"/>
                <a:r>
                  <a:rPr lang="en-US" sz="1600"/>
                  <a:t>D</a:t>
                </a:r>
                <a:r>
                  <a:rPr lang="en-US" sz="1600" baseline="-25000"/>
                  <a:t>e</a:t>
                </a:r>
                <a:r>
                  <a:rPr lang="en-US" sz="1600"/>
                  <a:t>(d) =</a:t>
                </a:r>
                <a:r>
                  <a:rPr lang="en-US" sz="1600">
                    <a:cs typeface="Arial" charset="0"/>
                  </a:rPr>
                  <a:t> 1</a:t>
                </a:r>
              </a:p>
              <a:p>
                <a:pPr marL="114300" lvl="1"/>
                <a:r>
                  <a:rPr lang="en-US" sz="1600">
                    <a:cs typeface="Arial" charset="0"/>
                  </a:rPr>
                  <a:t>D</a:t>
                </a:r>
                <a:r>
                  <a:rPr lang="en-US" sz="1600" baseline="-25000">
                    <a:cs typeface="Arial" charset="0"/>
                  </a:rPr>
                  <a:t>e</a:t>
                </a:r>
                <a:r>
                  <a:rPr lang="en-US" sz="1600">
                    <a:cs typeface="Arial" charset="0"/>
                  </a:rPr>
                  <a:t>(e) = 0</a:t>
                </a:r>
                <a:endParaRPr lang="en-US" sz="1600"/>
              </a:p>
              <a:p>
                <a:pPr marL="114300" lvl="1"/>
                <a:r>
                  <a:rPr lang="en-US" sz="1600"/>
                  <a:t>D</a:t>
                </a:r>
                <a:r>
                  <a:rPr lang="en-US" sz="1600" baseline="-25000"/>
                  <a:t>e</a:t>
                </a:r>
                <a:r>
                  <a:rPr lang="en-US" sz="1600"/>
                  <a:t>(f) =</a:t>
                </a:r>
                <a:r>
                  <a:rPr lang="en-US" sz="1600">
                    <a:cs typeface="Arial" charset="0"/>
                  </a:rPr>
                  <a:t> 1</a:t>
                </a:r>
                <a:endParaRPr lang="en-US" sz="1600"/>
              </a:p>
              <a:p>
                <a:pPr marL="114300" lvl="1"/>
                <a:r>
                  <a:rPr lang="en-US" sz="1600"/>
                  <a:t>D</a:t>
                </a:r>
                <a:r>
                  <a:rPr lang="en-US" sz="1600" baseline="-25000"/>
                  <a:t>e</a:t>
                </a:r>
                <a:r>
                  <a:rPr lang="en-US" sz="1600"/>
                  <a:t>(g) =</a:t>
                </a:r>
                <a:r>
                  <a:rPr lang="en-US" sz="1600">
                    <a:cs typeface="Arial" charset="0"/>
                  </a:rPr>
                  <a:t> ∞</a:t>
                </a:r>
                <a:endParaRPr lang="en-US" sz="1600"/>
              </a:p>
              <a:p>
                <a:pPr marL="114300" lvl="1"/>
                <a:r>
                  <a:rPr lang="en-US" sz="1600"/>
                  <a:t>D</a:t>
                </a:r>
                <a:r>
                  <a:rPr lang="en-US" sz="1600" baseline="-25000"/>
                  <a:t>e</a:t>
                </a:r>
                <a:r>
                  <a:rPr lang="en-US" sz="1600"/>
                  <a:t>(h) =</a:t>
                </a:r>
                <a:r>
                  <a:rPr lang="en-US" sz="1600">
                    <a:cs typeface="Arial" charset="0"/>
                  </a:rPr>
                  <a:t> 1</a:t>
                </a:r>
                <a:endParaRPr lang="en-US" sz="1600"/>
              </a:p>
              <a:p>
                <a:pPr marL="114300"/>
                <a:r>
                  <a:rPr lang="en-US" sz="1600"/>
                  <a:t>D</a:t>
                </a:r>
                <a:r>
                  <a:rPr lang="en-US" sz="1600" baseline="-25000"/>
                  <a:t>e</a:t>
                </a:r>
                <a:r>
                  <a:rPr lang="en-US" sz="1600"/>
                  <a:t>(i) =</a:t>
                </a:r>
                <a:r>
                  <a:rPr lang="en-US" sz="1600">
                    <a:cs typeface="Arial" charset="0"/>
                  </a:rPr>
                  <a:t> ∞</a:t>
                </a:r>
                <a:endParaRPr lang="en-US" sz="1600"/>
              </a:p>
            </p:txBody>
          </p:sp>
          <p:cxnSp>
            <p:nvCxnSpPr>
              <p:cNvPr id="370" name="Straight Connector 369">
                <a:extLst>
                  <a:ext uri="{FF2B5EF4-FFF2-40B4-BE49-F238E27FC236}">
                    <a16:creationId xmlns:a16="http://schemas.microsoft.com/office/drawing/2014/main" id="{1DC7A48D-E2F6-C84C-A00F-2E0AAD58111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477371" y="1076444"/>
                <a:ext cx="1123866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71" name="Rectangle 370">
                <a:extLst>
                  <a:ext uri="{FF2B5EF4-FFF2-40B4-BE49-F238E27FC236}">
                    <a16:creationId xmlns:a16="http://schemas.microsoft.com/office/drawing/2014/main" id="{D7FCACB9-7EBD-6042-B148-4018CD65A0BC}"/>
                  </a:ext>
                </a:extLst>
              </p:cNvPr>
              <p:cNvSpPr/>
              <p:nvPr/>
            </p:nvSpPr>
            <p:spPr>
              <a:xfrm>
                <a:off x="9479666" y="706055"/>
                <a:ext cx="1122744" cy="2619113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87738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" grpId="0" animBg="1"/>
      <p:bldP spid="345" grpId="0" animBg="1"/>
      <p:bldP spid="356" grpId="0" animBg="1"/>
      <p:bldP spid="357" grpId="0" animBg="1"/>
      <p:bldP spid="18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B9189-7CDF-0741-9858-A79357149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624" y="174028"/>
            <a:ext cx="10893427" cy="894622"/>
          </a:xfrm>
        </p:spPr>
        <p:txBody>
          <a:bodyPr/>
          <a:lstStyle/>
          <a:p>
            <a:r>
              <a:rPr lang="en-US"/>
              <a:t>Distance vector example: computation</a:t>
            </a:r>
          </a:p>
        </p:txBody>
      </p:sp>
      <p:sp>
        <p:nvSpPr>
          <p:cNvPr id="154" name="Rectangle 153">
            <a:extLst>
              <a:ext uri="{FF2B5EF4-FFF2-40B4-BE49-F238E27FC236}">
                <a16:creationId xmlns:a16="http://schemas.microsoft.com/office/drawing/2014/main" id="{6E805ECD-DD10-C845-94C0-375A905AFE6F}"/>
              </a:ext>
            </a:extLst>
          </p:cNvPr>
          <p:cNvSpPr/>
          <p:nvPr/>
        </p:nvSpPr>
        <p:spPr>
          <a:xfrm>
            <a:off x="6626942" y="275303"/>
            <a:ext cx="3038168" cy="6292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6" name="Group 265">
            <a:extLst>
              <a:ext uri="{FF2B5EF4-FFF2-40B4-BE49-F238E27FC236}">
                <a16:creationId xmlns:a16="http://schemas.microsoft.com/office/drawing/2014/main" id="{F5A721E1-D89A-D04F-AF9A-53AC581D1684}"/>
              </a:ext>
            </a:extLst>
          </p:cNvPr>
          <p:cNvGrpSpPr/>
          <p:nvPr/>
        </p:nvGrpSpPr>
        <p:grpSpPr>
          <a:xfrm>
            <a:off x="2827965" y="1130710"/>
            <a:ext cx="1547391" cy="2620631"/>
            <a:chOff x="3221255" y="1012723"/>
            <a:chExt cx="1547391" cy="2620631"/>
          </a:xfrm>
        </p:grpSpPr>
        <p:sp>
          <p:nvSpPr>
            <p:cNvPr id="267" name="Freeform 266">
              <a:extLst>
                <a:ext uri="{FF2B5EF4-FFF2-40B4-BE49-F238E27FC236}">
                  <a16:creationId xmlns:a16="http://schemas.microsoft.com/office/drawing/2014/main" id="{49DB6681-9B63-7A46-990C-D2A795B1B751}"/>
                </a:ext>
              </a:extLst>
            </p:cNvPr>
            <p:cNvSpPr/>
            <p:nvPr/>
          </p:nvSpPr>
          <p:spPr>
            <a:xfrm>
              <a:off x="4316362" y="1042219"/>
              <a:ext cx="452284" cy="2389239"/>
            </a:xfrm>
            <a:custGeom>
              <a:avLst/>
              <a:gdLst>
                <a:gd name="connsiteX0" fmla="*/ 0 w 491613"/>
                <a:gd name="connsiteY0" fmla="*/ 0 h 2389239"/>
                <a:gd name="connsiteX1" fmla="*/ 491613 w 491613"/>
                <a:gd name="connsiteY1" fmla="*/ 904568 h 2389239"/>
                <a:gd name="connsiteX2" fmla="*/ 491613 w 491613"/>
                <a:gd name="connsiteY2" fmla="*/ 1052052 h 2389239"/>
                <a:gd name="connsiteX3" fmla="*/ 19665 w 491613"/>
                <a:gd name="connsiteY3" fmla="*/ 2389239 h 2389239"/>
                <a:gd name="connsiteX4" fmla="*/ 0 w 491613"/>
                <a:gd name="connsiteY4" fmla="*/ 0 h 2389239"/>
                <a:gd name="connsiteX0" fmla="*/ 19664 w 471948"/>
                <a:gd name="connsiteY0" fmla="*/ 0 h 2389239"/>
                <a:gd name="connsiteX1" fmla="*/ 471948 w 471948"/>
                <a:gd name="connsiteY1" fmla="*/ 904568 h 2389239"/>
                <a:gd name="connsiteX2" fmla="*/ 471948 w 471948"/>
                <a:gd name="connsiteY2" fmla="*/ 1052052 h 2389239"/>
                <a:gd name="connsiteX3" fmla="*/ 0 w 471948"/>
                <a:gd name="connsiteY3" fmla="*/ 2389239 h 2389239"/>
                <a:gd name="connsiteX4" fmla="*/ 19664 w 471948"/>
                <a:gd name="connsiteY4" fmla="*/ 0 h 2389239"/>
                <a:gd name="connsiteX0" fmla="*/ 19664 w 471948"/>
                <a:gd name="connsiteY0" fmla="*/ 0 h 2389239"/>
                <a:gd name="connsiteX1" fmla="*/ 471948 w 471948"/>
                <a:gd name="connsiteY1" fmla="*/ 904568 h 2389239"/>
                <a:gd name="connsiteX2" fmla="*/ 471948 w 471948"/>
                <a:gd name="connsiteY2" fmla="*/ 1052052 h 2389239"/>
                <a:gd name="connsiteX3" fmla="*/ 0 w 471948"/>
                <a:gd name="connsiteY3" fmla="*/ 2389239 h 2389239"/>
                <a:gd name="connsiteX4" fmla="*/ 19664 w 471948"/>
                <a:gd name="connsiteY4" fmla="*/ 0 h 2389239"/>
                <a:gd name="connsiteX0" fmla="*/ 19664 w 471948"/>
                <a:gd name="connsiteY0" fmla="*/ 0 h 2389239"/>
                <a:gd name="connsiteX1" fmla="*/ 471948 w 471948"/>
                <a:gd name="connsiteY1" fmla="*/ 904568 h 2389239"/>
                <a:gd name="connsiteX2" fmla="*/ 471948 w 471948"/>
                <a:gd name="connsiteY2" fmla="*/ 1052052 h 2389239"/>
                <a:gd name="connsiteX3" fmla="*/ 0 w 471948"/>
                <a:gd name="connsiteY3" fmla="*/ 2389239 h 2389239"/>
                <a:gd name="connsiteX4" fmla="*/ 19664 w 471948"/>
                <a:gd name="connsiteY4" fmla="*/ 0 h 2389239"/>
                <a:gd name="connsiteX0" fmla="*/ 19664 w 471948"/>
                <a:gd name="connsiteY0" fmla="*/ 0 h 2389239"/>
                <a:gd name="connsiteX1" fmla="*/ 471948 w 471948"/>
                <a:gd name="connsiteY1" fmla="*/ 904568 h 2389239"/>
                <a:gd name="connsiteX2" fmla="*/ 471948 w 471948"/>
                <a:gd name="connsiteY2" fmla="*/ 1052052 h 2389239"/>
                <a:gd name="connsiteX3" fmla="*/ 0 w 471948"/>
                <a:gd name="connsiteY3" fmla="*/ 2389239 h 2389239"/>
                <a:gd name="connsiteX4" fmla="*/ 19664 w 471948"/>
                <a:gd name="connsiteY4" fmla="*/ 0 h 2389239"/>
                <a:gd name="connsiteX0" fmla="*/ 0 w 452284"/>
                <a:gd name="connsiteY0" fmla="*/ 0 h 2389239"/>
                <a:gd name="connsiteX1" fmla="*/ 452284 w 452284"/>
                <a:gd name="connsiteY1" fmla="*/ 904568 h 2389239"/>
                <a:gd name="connsiteX2" fmla="*/ 452284 w 452284"/>
                <a:gd name="connsiteY2" fmla="*/ 1052052 h 2389239"/>
                <a:gd name="connsiteX3" fmla="*/ 9833 w 452284"/>
                <a:gd name="connsiteY3" fmla="*/ 2389239 h 2389239"/>
                <a:gd name="connsiteX4" fmla="*/ 0 w 452284"/>
                <a:gd name="connsiteY4" fmla="*/ 0 h 2389239"/>
                <a:gd name="connsiteX0" fmla="*/ 0 w 452284"/>
                <a:gd name="connsiteY0" fmla="*/ 0 h 2389239"/>
                <a:gd name="connsiteX1" fmla="*/ 452284 w 452284"/>
                <a:gd name="connsiteY1" fmla="*/ 904568 h 2389239"/>
                <a:gd name="connsiteX2" fmla="*/ 452284 w 452284"/>
                <a:gd name="connsiteY2" fmla="*/ 1052052 h 2389239"/>
                <a:gd name="connsiteX3" fmla="*/ 9833 w 452284"/>
                <a:gd name="connsiteY3" fmla="*/ 2389239 h 2389239"/>
                <a:gd name="connsiteX4" fmla="*/ 0 w 452284"/>
                <a:gd name="connsiteY4" fmla="*/ 0 h 2389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2284" h="2389239">
                  <a:moveTo>
                    <a:pt x="0" y="0"/>
                  </a:moveTo>
                  <a:cubicBezTo>
                    <a:pt x="170425" y="625988"/>
                    <a:pt x="242530" y="681703"/>
                    <a:pt x="452284" y="904568"/>
                  </a:cubicBezTo>
                  <a:lnTo>
                    <a:pt x="452284" y="1052052"/>
                  </a:lnTo>
                  <a:cubicBezTo>
                    <a:pt x="206477" y="1507613"/>
                    <a:pt x="137653" y="1825523"/>
                    <a:pt x="9833" y="2389239"/>
                  </a:cubicBezTo>
                  <a:cubicBezTo>
                    <a:pt x="6555" y="1592826"/>
                    <a:pt x="3278" y="796413"/>
                    <a:pt x="0" y="0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68" name="Group 267">
              <a:extLst>
                <a:ext uri="{FF2B5EF4-FFF2-40B4-BE49-F238E27FC236}">
                  <a16:creationId xmlns:a16="http://schemas.microsoft.com/office/drawing/2014/main" id="{69CB876D-91B9-C142-AA5B-DC2AF8DEC6AE}"/>
                </a:ext>
              </a:extLst>
            </p:cNvPr>
            <p:cNvGrpSpPr/>
            <p:nvPr/>
          </p:nvGrpSpPr>
          <p:grpSpPr>
            <a:xfrm>
              <a:off x="3221255" y="1012723"/>
              <a:ext cx="1172904" cy="2620631"/>
              <a:chOff x="3221255" y="1012723"/>
              <a:chExt cx="1172904" cy="2620631"/>
            </a:xfrm>
          </p:grpSpPr>
          <p:sp>
            <p:nvSpPr>
              <p:cNvPr id="269" name="Rectangle 268">
                <a:extLst>
                  <a:ext uri="{FF2B5EF4-FFF2-40B4-BE49-F238E27FC236}">
                    <a16:creationId xmlns:a16="http://schemas.microsoft.com/office/drawing/2014/main" id="{FC99428F-669F-1E46-A55A-26DF3A9BEA1B}"/>
                  </a:ext>
                </a:extLst>
              </p:cNvPr>
              <p:cNvSpPr/>
              <p:nvPr/>
            </p:nvSpPr>
            <p:spPr>
              <a:xfrm>
                <a:off x="3224981" y="1012723"/>
                <a:ext cx="1111045" cy="241873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70" name="Group 269">
                <a:extLst>
                  <a:ext uri="{FF2B5EF4-FFF2-40B4-BE49-F238E27FC236}">
                    <a16:creationId xmlns:a16="http://schemas.microsoft.com/office/drawing/2014/main" id="{677BBA41-FB32-774E-B537-76ECED6020C6}"/>
                  </a:ext>
                </a:extLst>
              </p:cNvPr>
              <p:cNvGrpSpPr/>
              <p:nvPr/>
            </p:nvGrpSpPr>
            <p:grpSpPr>
              <a:xfrm>
                <a:off x="3221255" y="1017253"/>
                <a:ext cx="1172904" cy="2616101"/>
                <a:chOff x="9477371" y="702026"/>
                <a:chExt cx="1172904" cy="2616101"/>
              </a:xfrm>
            </p:grpSpPr>
            <p:sp>
              <p:nvSpPr>
                <p:cNvPr id="271" name="Rectangle 270">
                  <a:extLst>
                    <a:ext uri="{FF2B5EF4-FFF2-40B4-BE49-F238E27FC236}">
                      <a16:creationId xmlns:a16="http://schemas.microsoft.com/office/drawing/2014/main" id="{4648EB17-23D0-A848-88DD-EC56D3EAAB24}"/>
                    </a:ext>
                  </a:extLst>
                </p:cNvPr>
                <p:cNvSpPr/>
                <p:nvPr/>
              </p:nvSpPr>
              <p:spPr>
                <a:xfrm>
                  <a:off x="9485428" y="706056"/>
                  <a:ext cx="1116982" cy="37039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2" name="TextBox 271">
                  <a:extLst>
                    <a:ext uri="{FF2B5EF4-FFF2-40B4-BE49-F238E27FC236}">
                      <a16:creationId xmlns:a16="http://schemas.microsoft.com/office/drawing/2014/main" id="{FF1D7D44-0F2C-4347-A4A1-BBEC5CE4FD94}"/>
                    </a:ext>
                  </a:extLst>
                </p:cNvPr>
                <p:cNvSpPr txBox="1"/>
                <p:nvPr/>
              </p:nvSpPr>
              <p:spPr>
                <a:xfrm>
                  <a:off x="9533078" y="702026"/>
                  <a:ext cx="1117197" cy="261610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>
                      <a:solidFill>
                        <a:schemeClr val="bg1"/>
                      </a:solidFill>
                    </a:rPr>
                    <a:t>DV in a: </a:t>
                  </a:r>
                  <a:r>
                    <a:rPr lang="en-US" sz="1600"/>
                    <a:t>D</a:t>
                  </a:r>
                  <a:r>
                    <a:rPr lang="en-US" sz="1600" baseline="-25000"/>
                    <a:t>a</a:t>
                  </a:r>
                  <a:r>
                    <a:rPr lang="en-US" sz="1600"/>
                    <a:t>(a)=0</a:t>
                  </a:r>
                </a:p>
                <a:p>
                  <a:r>
                    <a:rPr lang="en-US" sz="1600"/>
                    <a:t>D</a:t>
                  </a:r>
                  <a:r>
                    <a:rPr lang="en-US" sz="1600" baseline="-25000"/>
                    <a:t>a</a:t>
                  </a:r>
                  <a:r>
                    <a:rPr lang="en-US" sz="1600"/>
                    <a:t>(b) = 8</a:t>
                  </a:r>
                  <a:endParaRPr lang="en-US" sz="1600">
                    <a:cs typeface="Arial" charset="0"/>
                  </a:endParaRPr>
                </a:p>
                <a:p>
                  <a:r>
                    <a:rPr lang="en-US" sz="1600"/>
                    <a:t>D</a:t>
                  </a:r>
                  <a:r>
                    <a:rPr lang="en-US" sz="1600" baseline="-25000"/>
                    <a:t>a</a:t>
                  </a:r>
                  <a:r>
                    <a:rPr lang="en-US" sz="1600"/>
                    <a:t>(c) =</a:t>
                  </a:r>
                  <a:r>
                    <a:rPr lang="en-US" sz="1600">
                      <a:cs typeface="Arial" charset="0"/>
                    </a:rPr>
                    <a:t> ∞</a:t>
                  </a:r>
                </a:p>
                <a:p>
                  <a:r>
                    <a:rPr lang="en-US" sz="1600"/>
                    <a:t>D</a:t>
                  </a:r>
                  <a:r>
                    <a:rPr lang="en-US" sz="1600" baseline="-25000"/>
                    <a:t>a</a:t>
                  </a:r>
                  <a:r>
                    <a:rPr lang="en-US" sz="1600"/>
                    <a:t>(d) =</a:t>
                  </a:r>
                  <a:r>
                    <a:rPr lang="en-US" sz="1600">
                      <a:cs typeface="Arial" charset="0"/>
                    </a:rPr>
                    <a:t> 1</a:t>
                  </a:r>
                </a:p>
                <a:p>
                  <a:r>
                    <a:rPr lang="en-US" sz="1600"/>
                    <a:t>D</a:t>
                  </a:r>
                  <a:r>
                    <a:rPr lang="en-US" sz="1600" baseline="-25000"/>
                    <a:t>a</a:t>
                  </a:r>
                  <a:r>
                    <a:rPr lang="en-US" sz="1600"/>
                    <a:t>(e) =</a:t>
                  </a:r>
                  <a:r>
                    <a:rPr lang="en-US" sz="1600">
                      <a:cs typeface="Arial" charset="0"/>
                    </a:rPr>
                    <a:t> ∞</a:t>
                  </a:r>
                </a:p>
                <a:p>
                  <a:r>
                    <a:rPr lang="en-US" sz="1600"/>
                    <a:t>D</a:t>
                  </a:r>
                  <a:r>
                    <a:rPr lang="en-US" sz="1600" baseline="-25000"/>
                    <a:t>a</a:t>
                  </a:r>
                  <a:r>
                    <a:rPr lang="en-US" sz="1600"/>
                    <a:t>(f) =</a:t>
                  </a:r>
                  <a:r>
                    <a:rPr lang="en-US" sz="1600">
                      <a:cs typeface="Arial" charset="0"/>
                    </a:rPr>
                    <a:t> ∞</a:t>
                  </a:r>
                </a:p>
                <a:p>
                  <a:r>
                    <a:rPr lang="en-US" sz="1600"/>
                    <a:t>D</a:t>
                  </a:r>
                  <a:r>
                    <a:rPr lang="en-US" sz="1600" baseline="-25000"/>
                    <a:t>a</a:t>
                  </a:r>
                  <a:r>
                    <a:rPr lang="en-US" sz="1600"/>
                    <a:t>(g) =</a:t>
                  </a:r>
                  <a:r>
                    <a:rPr lang="en-US" sz="1600">
                      <a:cs typeface="Arial" charset="0"/>
                    </a:rPr>
                    <a:t> ∞</a:t>
                  </a:r>
                </a:p>
                <a:p>
                  <a:r>
                    <a:rPr lang="en-US" sz="1600"/>
                    <a:t>D</a:t>
                  </a:r>
                  <a:r>
                    <a:rPr lang="en-US" sz="1600" baseline="-25000"/>
                    <a:t>a</a:t>
                  </a:r>
                  <a:r>
                    <a:rPr lang="en-US" sz="1600"/>
                    <a:t>(h) =</a:t>
                  </a:r>
                  <a:r>
                    <a:rPr lang="en-US" sz="1600">
                      <a:cs typeface="Arial" charset="0"/>
                    </a:rPr>
                    <a:t> ∞</a:t>
                  </a:r>
                </a:p>
                <a:p>
                  <a:r>
                    <a:rPr lang="en-US" sz="1600"/>
                    <a:t>D</a:t>
                  </a:r>
                  <a:r>
                    <a:rPr lang="en-US" sz="1600" baseline="-25000"/>
                    <a:t>a</a:t>
                  </a:r>
                  <a:r>
                    <a:rPr lang="en-US" sz="1600"/>
                    <a:t>(i) =</a:t>
                  </a:r>
                  <a:r>
                    <a:rPr lang="en-US" sz="1600">
                      <a:cs typeface="Arial" charset="0"/>
                    </a:rPr>
                    <a:t> ∞</a:t>
                  </a:r>
                  <a:endParaRPr lang="en-US" sz="1600"/>
                </a:p>
              </p:txBody>
            </p:sp>
            <p:cxnSp>
              <p:nvCxnSpPr>
                <p:cNvPr id="273" name="Straight Connector 272">
                  <a:extLst>
                    <a:ext uri="{FF2B5EF4-FFF2-40B4-BE49-F238E27FC236}">
                      <a16:creationId xmlns:a16="http://schemas.microsoft.com/office/drawing/2014/main" id="{8B19CF8A-DF73-AB45-8BDA-ABCDA25B842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477371" y="1076444"/>
                  <a:ext cx="1123866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74" name="Rectangle 273">
                  <a:extLst>
                    <a:ext uri="{FF2B5EF4-FFF2-40B4-BE49-F238E27FC236}">
                      <a16:creationId xmlns:a16="http://schemas.microsoft.com/office/drawing/2014/main" id="{916DB935-59F3-ED4F-9B27-B2F6B2896EC2}"/>
                    </a:ext>
                  </a:extLst>
                </p:cNvPr>
                <p:cNvSpPr/>
                <p:nvPr/>
              </p:nvSpPr>
              <p:spPr>
                <a:xfrm>
                  <a:off x="9479666" y="706056"/>
                  <a:ext cx="1122744" cy="2589450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275" name="Group 274">
            <a:extLst>
              <a:ext uri="{FF2B5EF4-FFF2-40B4-BE49-F238E27FC236}">
                <a16:creationId xmlns:a16="http://schemas.microsoft.com/office/drawing/2014/main" id="{A2F1D687-C332-114C-A115-90CF8BBB8F39}"/>
              </a:ext>
            </a:extLst>
          </p:cNvPr>
          <p:cNvGrpSpPr/>
          <p:nvPr/>
        </p:nvGrpSpPr>
        <p:grpSpPr>
          <a:xfrm>
            <a:off x="6656438" y="235974"/>
            <a:ext cx="2493133" cy="1917291"/>
            <a:chOff x="7010400" y="108155"/>
            <a:chExt cx="2493133" cy="1917291"/>
          </a:xfrm>
        </p:grpSpPr>
        <p:sp>
          <p:nvSpPr>
            <p:cNvPr id="276" name="Freeform 275">
              <a:extLst>
                <a:ext uri="{FF2B5EF4-FFF2-40B4-BE49-F238E27FC236}">
                  <a16:creationId xmlns:a16="http://schemas.microsoft.com/office/drawing/2014/main" id="{7C98B51F-B4A6-3B45-888C-5FBB44E4FF36}"/>
                </a:ext>
              </a:extLst>
            </p:cNvPr>
            <p:cNvSpPr/>
            <p:nvPr/>
          </p:nvSpPr>
          <p:spPr>
            <a:xfrm>
              <a:off x="7010400" y="176982"/>
              <a:ext cx="2340077" cy="1848464"/>
            </a:xfrm>
            <a:custGeom>
              <a:avLst/>
              <a:gdLst>
                <a:gd name="connsiteX0" fmla="*/ 0 w 2340077"/>
                <a:gd name="connsiteY0" fmla="*/ 304800 h 432619"/>
                <a:gd name="connsiteX1" fmla="*/ 393290 w 2340077"/>
                <a:gd name="connsiteY1" fmla="*/ 0 h 432619"/>
                <a:gd name="connsiteX2" fmla="*/ 2340077 w 2340077"/>
                <a:gd name="connsiteY2" fmla="*/ 0 h 432619"/>
                <a:gd name="connsiteX3" fmla="*/ 147484 w 2340077"/>
                <a:gd name="connsiteY3" fmla="*/ 432619 h 432619"/>
                <a:gd name="connsiteX4" fmla="*/ 0 w 2340077"/>
                <a:gd name="connsiteY4" fmla="*/ 304800 h 432619"/>
                <a:gd name="connsiteX0" fmla="*/ 0 w 2340077"/>
                <a:gd name="connsiteY0" fmla="*/ 1691148 h 1818967"/>
                <a:gd name="connsiteX1" fmla="*/ 383458 w 2340077"/>
                <a:gd name="connsiteY1" fmla="*/ 0 h 1818967"/>
                <a:gd name="connsiteX2" fmla="*/ 2340077 w 2340077"/>
                <a:gd name="connsiteY2" fmla="*/ 1386348 h 1818967"/>
                <a:gd name="connsiteX3" fmla="*/ 147484 w 2340077"/>
                <a:gd name="connsiteY3" fmla="*/ 1818967 h 1818967"/>
                <a:gd name="connsiteX4" fmla="*/ 0 w 2340077"/>
                <a:gd name="connsiteY4" fmla="*/ 1691148 h 1818967"/>
                <a:gd name="connsiteX0" fmla="*/ 0 w 2340077"/>
                <a:gd name="connsiteY0" fmla="*/ 1691148 h 1818967"/>
                <a:gd name="connsiteX1" fmla="*/ 383458 w 2340077"/>
                <a:gd name="connsiteY1" fmla="*/ 0 h 1818967"/>
                <a:gd name="connsiteX2" fmla="*/ 2340077 w 2340077"/>
                <a:gd name="connsiteY2" fmla="*/ 1386348 h 1818967"/>
                <a:gd name="connsiteX3" fmla="*/ 147484 w 2340077"/>
                <a:gd name="connsiteY3" fmla="*/ 1818967 h 1818967"/>
                <a:gd name="connsiteX4" fmla="*/ 0 w 2340077"/>
                <a:gd name="connsiteY4" fmla="*/ 1691148 h 1818967"/>
                <a:gd name="connsiteX0" fmla="*/ 0 w 2340077"/>
                <a:gd name="connsiteY0" fmla="*/ 1691148 h 1828799"/>
                <a:gd name="connsiteX1" fmla="*/ 383458 w 2340077"/>
                <a:gd name="connsiteY1" fmla="*/ 0 h 1828799"/>
                <a:gd name="connsiteX2" fmla="*/ 2340077 w 2340077"/>
                <a:gd name="connsiteY2" fmla="*/ 1386348 h 1828799"/>
                <a:gd name="connsiteX3" fmla="*/ 186813 w 2340077"/>
                <a:gd name="connsiteY3" fmla="*/ 1828799 h 1828799"/>
                <a:gd name="connsiteX4" fmla="*/ 0 w 2340077"/>
                <a:gd name="connsiteY4" fmla="*/ 1691148 h 1828799"/>
                <a:gd name="connsiteX0" fmla="*/ 0 w 2340077"/>
                <a:gd name="connsiteY0" fmla="*/ 1691148 h 1828799"/>
                <a:gd name="connsiteX1" fmla="*/ 383458 w 2340077"/>
                <a:gd name="connsiteY1" fmla="*/ 0 h 1828799"/>
                <a:gd name="connsiteX2" fmla="*/ 2340077 w 2340077"/>
                <a:gd name="connsiteY2" fmla="*/ 1386348 h 1828799"/>
                <a:gd name="connsiteX3" fmla="*/ 186813 w 2340077"/>
                <a:gd name="connsiteY3" fmla="*/ 1828799 h 1828799"/>
                <a:gd name="connsiteX4" fmla="*/ 0 w 2340077"/>
                <a:gd name="connsiteY4" fmla="*/ 1691148 h 1828799"/>
                <a:gd name="connsiteX0" fmla="*/ 0 w 2340077"/>
                <a:gd name="connsiteY0" fmla="*/ 1691148 h 1828799"/>
                <a:gd name="connsiteX1" fmla="*/ 383458 w 2340077"/>
                <a:gd name="connsiteY1" fmla="*/ 0 h 1828799"/>
                <a:gd name="connsiteX2" fmla="*/ 2340077 w 2340077"/>
                <a:gd name="connsiteY2" fmla="*/ 1386348 h 1828799"/>
                <a:gd name="connsiteX3" fmla="*/ 186813 w 2340077"/>
                <a:gd name="connsiteY3" fmla="*/ 1828799 h 1828799"/>
                <a:gd name="connsiteX4" fmla="*/ 0 w 2340077"/>
                <a:gd name="connsiteY4" fmla="*/ 1691148 h 1828799"/>
                <a:gd name="connsiteX0" fmla="*/ 0 w 2340077"/>
                <a:gd name="connsiteY0" fmla="*/ 1691148 h 1828799"/>
                <a:gd name="connsiteX1" fmla="*/ 383458 w 2340077"/>
                <a:gd name="connsiteY1" fmla="*/ 0 h 1828799"/>
                <a:gd name="connsiteX2" fmla="*/ 2340077 w 2340077"/>
                <a:gd name="connsiteY2" fmla="*/ 1386348 h 1828799"/>
                <a:gd name="connsiteX3" fmla="*/ 186813 w 2340077"/>
                <a:gd name="connsiteY3" fmla="*/ 1828799 h 1828799"/>
                <a:gd name="connsiteX4" fmla="*/ 0 w 2340077"/>
                <a:gd name="connsiteY4" fmla="*/ 1691148 h 1828799"/>
                <a:gd name="connsiteX0" fmla="*/ 0 w 2340077"/>
                <a:gd name="connsiteY0" fmla="*/ 1691148 h 1848464"/>
                <a:gd name="connsiteX1" fmla="*/ 383458 w 2340077"/>
                <a:gd name="connsiteY1" fmla="*/ 0 h 1848464"/>
                <a:gd name="connsiteX2" fmla="*/ 2340077 w 2340077"/>
                <a:gd name="connsiteY2" fmla="*/ 1386348 h 1848464"/>
                <a:gd name="connsiteX3" fmla="*/ 137651 w 2340077"/>
                <a:gd name="connsiteY3" fmla="*/ 1848464 h 1848464"/>
                <a:gd name="connsiteX4" fmla="*/ 0 w 2340077"/>
                <a:gd name="connsiteY4" fmla="*/ 1691148 h 18484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40077" h="1848464">
                  <a:moveTo>
                    <a:pt x="0" y="1691148"/>
                  </a:moveTo>
                  <a:cubicBezTo>
                    <a:pt x="167148" y="1304412"/>
                    <a:pt x="285136" y="770193"/>
                    <a:pt x="383458" y="0"/>
                  </a:cubicBezTo>
                  <a:lnTo>
                    <a:pt x="2340077" y="1386348"/>
                  </a:lnTo>
                  <a:cubicBezTo>
                    <a:pt x="871794" y="1579716"/>
                    <a:pt x="740695" y="1645264"/>
                    <a:pt x="137651" y="1848464"/>
                  </a:cubicBezTo>
                  <a:lnTo>
                    <a:pt x="0" y="1691148"/>
                  </a:lnTo>
                  <a:close/>
                </a:path>
              </a:pathLst>
            </a:custGeom>
            <a:gradFill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77" name="Group 276">
              <a:extLst>
                <a:ext uri="{FF2B5EF4-FFF2-40B4-BE49-F238E27FC236}">
                  <a16:creationId xmlns:a16="http://schemas.microsoft.com/office/drawing/2014/main" id="{A45539DD-F434-7243-8ECC-25D3434D7334}"/>
                </a:ext>
              </a:extLst>
            </p:cNvPr>
            <p:cNvGrpSpPr/>
            <p:nvPr/>
          </p:nvGrpSpPr>
          <p:grpSpPr>
            <a:xfrm>
              <a:off x="7323884" y="108155"/>
              <a:ext cx="2179649" cy="1445342"/>
              <a:chOff x="7323884" y="108155"/>
              <a:chExt cx="2179649" cy="1445342"/>
            </a:xfrm>
          </p:grpSpPr>
          <p:sp>
            <p:nvSpPr>
              <p:cNvPr id="278" name="Rectangle 277">
                <a:extLst>
                  <a:ext uri="{FF2B5EF4-FFF2-40B4-BE49-F238E27FC236}">
                    <a16:creationId xmlns:a16="http://schemas.microsoft.com/office/drawing/2014/main" id="{CA406176-DE57-4844-B765-7A5DBC46A9EB}"/>
                  </a:ext>
                </a:extLst>
              </p:cNvPr>
              <p:cNvSpPr/>
              <p:nvPr/>
            </p:nvSpPr>
            <p:spPr>
              <a:xfrm>
                <a:off x="7413523" y="108155"/>
                <a:ext cx="1936954" cy="143551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79" name="Group 278">
                <a:extLst>
                  <a:ext uri="{FF2B5EF4-FFF2-40B4-BE49-F238E27FC236}">
                    <a16:creationId xmlns:a16="http://schemas.microsoft.com/office/drawing/2014/main" id="{D1BD4369-9943-0043-95A9-A467EAB2D21E}"/>
                  </a:ext>
                </a:extLst>
              </p:cNvPr>
              <p:cNvGrpSpPr/>
              <p:nvPr/>
            </p:nvGrpSpPr>
            <p:grpSpPr>
              <a:xfrm>
                <a:off x="7323884" y="120836"/>
                <a:ext cx="2179649" cy="1432661"/>
                <a:chOff x="7323884" y="120836"/>
                <a:chExt cx="2179649" cy="1432661"/>
              </a:xfrm>
            </p:grpSpPr>
            <p:sp>
              <p:nvSpPr>
                <p:cNvPr id="280" name="Rectangle 279">
                  <a:extLst>
                    <a:ext uri="{FF2B5EF4-FFF2-40B4-BE49-F238E27FC236}">
                      <a16:creationId xmlns:a16="http://schemas.microsoft.com/office/drawing/2014/main" id="{089F8FCB-FEC8-0A4A-8AC9-A05239270264}"/>
                    </a:ext>
                  </a:extLst>
                </p:cNvPr>
                <p:cNvSpPr/>
                <p:nvPr/>
              </p:nvSpPr>
              <p:spPr>
                <a:xfrm>
                  <a:off x="7409951" y="124866"/>
                  <a:ext cx="1940525" cy="37039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2" name="TextBox 281">
                  <a:extLst>
                    <a:ext uri="{FF2B5EF4-FFF2-40B4-BE49-F238E27FC236}">
                      <a16:creationId xmlns:a16="http://schemas.microsoft.com/office/drawing/2014/main" id="{618E84D4-ACDD-F443-9A75-31985FCC03A1}"/>
                    </a:ext>
                  </a:extLst>
                </p:cNvPr>
                <p:cNvSpPr txBox="1"/>
                <p:nvPr/>
              </p:nvSpPr>
              <p:spPr>
                <a:xfrm>
                  <a:off x="7799764" y="120836"/>
                  <a:ext cx="1117197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>
                    <a:spcAft>
                      <a:spcPts val="400"/>
                    </a:spcAft>
                  </a:pPr>
                  <a:r>
                    <a:rPr lang="en-US" sz="2000">
                      <a:solidFill>
                        <a:schemeClr val="bg1"/>
                      </a:solidFill>
                    </a:rPr>
                    <a:t>DV in b:</a:t>
                  </a:r>
                </a:p>
              </p:txBody>
            </p:sp>
            <p:cxnSp>
              <p:nvCxnSpPr>
                <p:cNvPr id="346" name="Straight Connector 345">
                  <a:extLst>
                    <a:ext uri="{FF2B5EF4-FFF2-40B4-BE49-F238E27FC236}">
                      <a16:creationId xmlns:a16="http://schemas.microsoft.com/office/drawing/2014/main" id="{076AD015-1EF6-8F4C-958E-F02708D5F21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401895" y="495254"/>
                  <a:ext cx="1123866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47" name="Rectangle 346">
                  <a:extLst>
                    <a:ext uri="{FF2B5EF4-FFF2-40B4-BE49-F238E27FC236}">
                      <a16:creationId xmlns:a16="http://schemas.microsoft.com/office/drawing/2014/main" id="{397C8588-CD10-484F-9B94-94120FF4354A}"/>
                    </a:ext>
                  </a:extLst>
                </p:cNvPr>
                <p:cNvSpPr/>
                <p:nvPr/>
              </p:nvSpPr>
              <p:spPr>
                <a:xfrm>
                  <a:off x="7404189" y="124866"/>
                  <a:ext cx="1936455" cy="1428631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8" name="TextBox 347">
                  <a:extLst>
                    <a:ext uri="{FF2B5EF4-FFF2-40B4-BE49-F238E27FC236}">
                      <a16:creationId xmlns:a16="http://schemas.microsoft.com/office/drawing/2014/main" id="{470F7948-0893-B143-8C47-CBE72D6C5729}"/>
                    </a:ext>
                  </a:extLst>
                </p:cNvPr>
                <p:cNvSpPr txBox="1"/>
                <p:nvPr/>
              </p:nvSpPr>
              <p:spPr>
                <a:xfrm>
                  <a:off x="8392488" y="560500"/>
                  <a:ext cx="1111045" cy="9787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lnSpc>
                      <a:spcPct val="90000"/>
                    </a:lnSpc>
                  </a:pPr>
                  <a:r>
                    <a:rPr lang="en-US" sz="1600"/>
                    <a:t>D</a:t>
                  </a:r>
                  <a:r>
                    <a:rPr lang="en-US" sz="1600" baseline="-25000"/>
                    <a:t>b</a:t>
                  </a:r>
                  <a:r>
                    <a:rPr lang="en-US" sz="1600"/>
                    <a:t>(f) =</a:t>
                  </a:r>
                  <a:r>
                    <a:rPr lang="en-US" sz="1600">
                      <a:cs typeface="Arial" charset="0"/>
                    </a:rPr>
                    <a:t> ∞</a:t>
                  </a:r>
                </a:p>
                <a:p>
                  <a:pPr>
                    <a:lnSpc>
                      <a:spcPct val="90000"/>
                    </a:lnSpc>
                  </a:pPr>
                  <a:r>
                    <a:rPr lang="en-US" sz="1600"/>
                    <a:t>D</a:t>
                  </a:r>
                  <a:r>
                    <a:rPr lang="en-US" sz="1600" baseline="-25000"/>
                    <a:t>b</a:t>
                  </a:r>
                  <a:r>
                    <a:rPr lang="en-US" sz="1600"/>
                    <a:t>(g) =</a:t>
                  </a:r>
                  <a:r>
                    <a:rPr lang="en-US" sz="1600">
                      <a:cs typeface="Arial" charset="0"/>
                    </a:rPr>
                    <a:t> ∞</a:t>
                  </a:r>
                </a:p>
                <a:p>
                  <a:pPr>
                    <a:lnSpc>
                      <a:spcPct val="90000"/>
                    </a:lnSpc>
                  </a:pPr>
                  <a:r>
                    <a:rPr lang="en-US" sz="1600"/>
                    <a:t>D</a:t>
                  </a:r>
                  <a:r>
                    <a:rPr lang="en-US" sz="1600" baseline="-25000"/>
                    <a:t>b</a:t>
                  </a:r>
                  <a:r>
                    <a:rPr lang="en-US" sz="1600"/>
                    <a:t>(h) =</a:t>
                  </a:r>
                  <a:r>
                    <a:rPr lang="en-US" sz="1600">
                      <a:cs typeface="Arial" charset="0"/>
                    </a:rPr>
                    <a:t> ∞</a:t>
                  </a:r>
                </a:p>
                <a:p>
                  <a:pPr>
                    <a:lnSpc>
                      <a:spcPct val="90000"/>
                    </a:lnSpc>
                  </a:pPr>
                  <a:r>
                    <a:rPr lang="en-US" sz="1600"/>
                    <a:t>D</a:t>
                  </a:r>
                  <a:r>
                    <a:rPr lang="en-US" sz="1600" baseline="-25000"/>
                    <a:t>b</a:t>
                  </a:r>
                  <a:r>
                    <a:rPr lang="en-US" sz="1600"/>
                    <a:t>(i) =</a:t>
                  </a:r>
                  <a:r>
                    <a:rPr lang="en-US" sz="1600">
                      <a:cs typeface="Arial" charset="0"/>
                    </a:rPr>
                    <a:t> ∞</a:t>
                  </a:r>
                  <a:endParaRPr lang="en-US" sz="1600"/>
                </a:p>
              </p:txBody>
            </p:sp>
            <p:sp>
              <p:nvSpPr>
                <p:cNvPr id="349" name="TextBox 348">
                  <a:extLst>
                    <a:ext uri="{FF2B5EF4-FFF2-40B4-BE49-F238E27FC236}">
                      <a16:creationId xmlns:a16="http://schemas.microsoft.com/office/drawing/2014/main" id="{60E7DAE4-8059-1543-AFD1-A4A0E4F2EF26}"/>
                    </a:ext>
                  </a:extLst>
                </p:cNvPr>
                <p:cNvSpPr txBox="1"/>
                <p:nvPr/>
              </p:nvSpPr>
              <p:spPr>
                <a:xfrm>
                  <a:off x="7323884" y="557387"/>
                  <a:ext cx="1117197" cy="9787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114300" lvl="1">
                    <a:lnSpc>
                      <a:spcPct val="90000"/>
                    </a:lnSpc>
                  </a:pPr>
                  <a:r>
                    <a:rPr lang="en-US" sz="1600"/>
                    <a:t>D</a:t>
                  </a:r>
                  <a:r>
                    <a:rPr lang="en-US" sz="1600" baseline="-25000"/>
                    <a:t>b</a:t>
                  </a:r>
                  <a:r>
                    <a:rPr lang="en-US" sz="1600"/>
                    <a:t>(a) = 8</a:t>
                  </a:r>
                  <a:endParaRPr lang="en-US" sz="1600">
                    <a:cs typeface="Arial" charset="0"/>
                  </a:endParaRPr>
                </a:p>
                <a:p>
                  <a:pPr marL="114300" lvl="1">
                    <a:lnSpc>
                      <a:spcPct val="90000"/>
                    </a:lnSpc>
                  </a:pPr>
                  <a:r>
                    <a:rPr lang="en-US" sz="1600"/>
                    <a:t>D</a:t>
                  </a:r>
                  <a:r>
                    <a:rPr lang="en-US" sz="1600" baseline="-25000"/>
                    <a:t>b</a:t>
                  </a:r>
                  <a:r>
                    <a:rPr lang="en-US" sz="1600"/>
                    <a:t>(c) =</a:t>
                  </a:r>
                  <a:r>
                    <a:rPr lang="en-US" sz="1600">
                      <a:cs typeface="Arial" charset="0"/>
                    </a:rPr>
                    <a:t> 1</a:t>
                  </a:r>
                  <a:endParaRPr lang="en-US" sz="1600"/>
                </a:p>
                <a:p>
                  <a:pPr marL="114300" lvl="1">
                    <a:lnSpc>
                      <a:spcPct val="90000"/>
                    </a:lnSpc>
                  </a:pPr>
                  <a:r>
                    <a:rPr lang="en-US" sz="1600"/>
                    <a:t>D</a:t>
                  </a:r>
                  <a:r>
                    <a:rPr lang="en-US" sz="1600" baseline="-25000"/>
                    <a:t>b</a:t>
                  </a:r>
                  <a:r>
                    <a:rPr lang="en-US" sz="1600"/>
                    <a:t>(d) =</a:t>
                  </a:r>
                  <a:r>
                    <a:rPr lang="en-US" sz="1600">
                      <a:cs typeface="Arial" charset="0"/>
                    </a:rPr>
                    <a:t> ∞</a:t>
                  </a:r>
                  <a:endParaRPr lang="en-US" sz="1600"/>
                </a:p>
                <a:p>
                  <a:pPr marL="114300" lvl="1">
                    <a:lnSpc>
                      <a:spcPct val="90000"/>
                    </a:lnSpc>
                  </a:pPr>
                  <a:r>
                    <a:rPr lang="en-US" sz="1600"/>
                    <a:t>D</a:t>
                  </a:r>
                  <a:r>
                    <a:rPr lang="en-US" sz="1600" baseline="-25000"/>
                    <a:t>b</a:t>
                  </a:r>
                  <a:r>
                    <a:rPr lang="en-US" sz="1600"/>
                    <a:t>(e) =</a:t>
                  </a:r>
                  <a:r>
                    <a:rPr lang="en-US" sz="1600">
                      <a:cs typeface="Arial" charset="0"/>
                    </a:rPr>
                    <a:t> 1</a:t>
                  </a:r>
                  <a:endParaRPr lang="en-US" sz="1600"/>
                </a:p>
              </p:txBody>
            </p:sp>
          </p:grpSp>
        </p:grpSp>
      </p:grpSp>
      <p:grpSp>
        <p:nvGrpSpPr>
          <p:cNvPr id="350" name="Group 349">
            <a:extLst>
              <a:ext uri="{FF2B5EF4-FFF2-40B4-BE49-F238E27FC236}">
                <a16:creationId xmlns:a16="http://schemas.microsoft.com/office/drawing/2014/main" id="{D4D406BB-E3BB-5344-B200-F9B30FAC676C}"/>
              </a:ext>
            </a:extLst>
          </p:cNvPr>
          <p:cNvGrpSpPr/>
          <p:nvPr/>
        </p:nvGrpSpPr>
        <p:grpSpPr>
          <a:xfrm>
            <a:off x="8740877" y="219997"/>
            <a:ext cx="2045109" cy="2667397"/>
            <a:chOff x="8740877" y="219997"/>
            <a:chExt cx="2045109" cy="2667397"/>
          </a:xfrm>
        </p:grpSpPr>
        <p:sp>
          <p:nvSpPr>
            <p:cNvPr id="351" name="Freeform 350">
              <a:extLst>
                <a:ext uri="{FF2B5EF4-FFF2-40B4-BE49-F238E27FC236}">
                  <a16:creationId xmlns:a16="http://schemas.microsoft.com/office/drawing/2014/main" id="{29570479-0D3A-DD40-AC69-6246D2D0E3AE}"/>
                </a:ext>
              </a:extLst>
            </p:cNvPr>
            <p:cNvSpPr/>
            <p:nvPr/>
          </p:nvSpPr>
          <p:spPr>
            <a:xfrm>
              <a:off x="8740877" y="247036"/>
              <a:ext cx="924232" cy="2428567"/>
            </a:xfrm>
            <a:custGeom>
              <a:avLst/>
              <a:gdLst>
                <a:gd name="connsiteX0" fmla="*/ 9833 w 786581"/>
                <a:gd name="connsiteY0" fmla="*/ 501445 h 2458064"/>
                <a:gd name="connsiteX1" fmla="*/ 747252 w 786581"/>
                <a:gd name="connsiteY1" fmla="*/ 0 h 2458064"/>
                <a:gd name="connsiteX2" fmla="*/ 786581 w 786581"/>
                <a:gd name="connsiteY2" fmla="*/ 2458064 h 2458064"/>
                <a:gd name="connsiteX3" fmla="*/ 0 w 786581"/>
                <a:gd name="connsiteY3" fmla="*/ 668593 h 2458064"/>
                <a:gd name="connsiteX4" fmla="*/ 9833 w 786581"/>
                <a:gd name="connsiteY4" fmla="*/ 501445 h 2458064"/>
                <a:gd name="connsiteX0" fmla="*/ 9833 w 786581"/>
                <a:gd name="connsiteY0" fmla="*/ 471948 h 2428567"/>
                <a:gd name="connsiteX1" fmla="*/ 776749 w 786581"/>
                <a:gd name="connsiteY1" fmla="*/ 0 h 2428567"/>
                <a:gd name="connsiteX2" fmla="*/ 786581 w 786581"/>
                <a:gd name="connsiteY2" fmla="*/ 2428567 h 2428567"/>
                <a:gd name="connsiteX3" fmla="*/ 0 w 786581"/>
                <a:gd name="connsiteY3" fmla="*/ 639096 h 2428567"/>
                <a:gd name="connsiteX4" fmla="*/ 9833 w 786581"/>
                <a:gd name="connsiteY4" fmla="*/ 471948 h 2428567"/>
                <a:gd name="connsiteX0" fmla="*/ 9833 w 786581"/>
                <a:gd name="connsiteY0" fmla="*/ 471948 h 2428567"/>
                <a:gd name="connsiteX1" fmla="*/ 776749 w 786581"/>
                <a:gd name="connsiteY1" fmla="*/ 0 h 2428567"/>
                <a:gd name="connsiteX2" fmla="*/ 786581 w 786581"/>
                <a:gd name="connsiteY2" fmla="*/ 2428567 h 2428567"/>
                <a:gd name="connsiteX3" fmla="*/ 0 w 786581"/>
                <a:gd name="connsiteY3" fmla="*/ 639096 h 2428567"/>
                <a:gd name="connsiteX4" fmla="*/ 9833 w 786581"/>
                <a:gd name="connsiteY4" fmla="*/ 471948 h 2428567"/>
                <a:gd name="connsiteX0" fmla="*/ 9833 w 786581"/>
                <a:gd name="connsiteY0" fmla="*/ 471948 h 2428567"/>
                <a:gd name="connsiteX1" fmla="*/ 776749 w 786581"/>
                <a:gd name="connsiteY1" fmla="*/ 0 h 2428567"/>
                <a:gd name="connsiteX2" fmla="*/ 786581 w 786581"/>
                <a:gd name="connsiteY2" fmla="*/ 2428567 h 2428567"/>
                <a:gd name="connsiteX3" fmla="*/ 0 w 786581"/>
                <a:gd name="connsiteY3" fmla="*/ 639096 h 2428567"/>
                <a:gd name="connsiteX4" fmla="*/ 9833 w 786581"/>
                <a:gd name="connsiteY4" fmla="*/ 471948 h 2428567"/>
                <a:gd name="connsiteX0" fmla="*/ 9833 w 786581"/>
                <a:gd name="connsiteY0" fmla="*/ 471948 h 2428567"/>
                <a:gd name="connsiteX1" fmla="*/ 776749 w 786581"/>
                <a:gd name="connsiteY1" fmla="*/ 0 h 2428567"/>
                <a:gd name="connsiteX2" fmla="*/ 786581 w 786581"/>
                <a:gd name="connsiteY2" fmla="*/ 2428567 h 2428567"/>
                <a:gd name="connsiteX3" fmla="*/ 0 w 786581"/>
                <a:gd name="connsiteY3" fmla="*/ 639096 h 2428567"/>
                <a:gd name="connsiteX4" fmla="*/ 9833 w 786581"/>
                <a:gd name="connsiteY4" fmla="*/ 471948 h 2428567"/>
                <a:gd name="connsiteX0" fmla="*/ 9833 w 786581"/>
                <a:gd name="connsiteY0" fmla="*/ 471948 h 2428567"/>
                <a:gd name="connsiteX1" fmla="*/ 776749 w 786581"/>
                <a:gd name="connsiteY1" fmla="*/ 0 h 2428567"/>
                <a:gd name="connsiteX2" fmla="*/ 786581 w 786581"/>
                <a:gd name="connsiteY2" fmla="*/ 2428567 h 2428567"/>
                <a:gd name="connsiteX3" fmla="*/ 0 w 786581"/>
                <a:gd name="connsiteY3" fmla="*/ 639096 h 2428567"/>
                <a:gd name="connsiteX4" fmla="*/ 9833 w 786581"/>
                <a:gd name="connsiteY4" fmla="*/ 471948 h 2428567"/>
                <a:gd name="connsiteX0" fmla="*/ 393291 w 1170039"/>
                <a:gd name="connsiteY0" fmla="*/ 471948 h 2428567"/>
                <a:gd name="connsiteX1" fmla="*/ 1160207 w 1170039"/>
                <a:gd name="connsiteY1" fmla="*/ 0 h 2428567"/>
                <a:gd name="connsiteX2" fmla="*/ 1170039 w 1170039"/>
                <a:gd name="connsiteY2" fmla="*/ 2428567 h 2428567"/>
                <a:gd name="connsiteX3" fmla="*/ 0 w 1170039"/>
                <a:gd name="connsiteY3" fmla="*/ 1946786 h 2428567"/>
                <a:gd name="connsiteX4" fmla="*/ 393291 w 1170039"/>
                <a:gd name="connsiteY4" fmla="*/ 471948 h 2428567"/>
                <a:gd name="connsiteX0" fmla="*/ 393291 w 1170039"/>
                <a:gd name="connsiteY0" fmla="*/ 471948 h 2428567"/>
                <a:gd name="connsiteX1" fmla="*/ 1160207 w 1170039"/>
                <a:gd name="connsiteY1" fmla="*/ 0 h 2428567"/>
                <a:gd name="connsiteX2" fmla="*/ 1170039 w 1170039"/>
                <a:gd name="connsiteY2" fmla="*/ 2428567 h 2428567"/>
                <a:gd name="connsiteX3" fmla="*/ 0 w 1170039"/>
                <a:gd name="connsiteY3" fmla="*/ 1946786 h 2428567"/>
                <a:gd name="connsiteX4" fmla="*/ 393291 w 1170039"/>
                <a:gd name="connsiteY4" fmla="*/ 471948 h 2428567"/>
                <a:gd name="connsiteX0" fmla="*/ 393291 w 1170039"/>
                <a:gd name="connsiteY0" fmla="*/ 471948 h 2428567"/>
                <a:gd name="connsiteX1" fmla="*/ 1160207 w 1170039"/>
                <a:gd name="connsiteY1" fmla="*/ 0 h 2428567"/>
                <a:gd name="connsiteX2" fmla="*/ 1170039 w 1170039"/>
                <a:gd name="connsiteY2" fmla="*/ 2428567 h 2428567"/>
                <a:gd name="connsiteX3" fmla="*/ 0 w 1170039"/>
                <a:gd name="connsiteY3" fmla="*/ 1946786 h 2428567"/>
                <a:gd name="connsiteX4" fmla="*/ 393291 w 1170039"/>
                <a:gd name="connsiteY4" fmla="*/ 471948 h 2428567"/>
                <a:gd name="connsiteX0" fmla="*/ 1 w 1170039"/>
                <a:gd name="connsiteY0" fmla="*/ 1809135 h 2428567"/>
                <a:gd name="connsiteX1" fmla="*/ 1160207 w 1170039"/>
                <a:gd name="connsiteY1" fmla="*/ 0 h 2428567"/>
                <a:gd name="connsiteX2" fmla="*/ 1170039 w 1170039"/>
                <a:gd name="connsiteY2" fmla="*/ 2428567 h 2428567"/>
                <a:gd name="connsiteX3" fmla="*/ 0 w 1170039"/>
                <a:gd name="connsiteY3" fmla="*/ 1946786 h 2428567"/>
                <a:gd name="connsiteX4" fmla="*/ 1 w 1170039"/>
                <a:gd name="connsiteY4" fmla="*/ 1809135 h 2428567"/>
                <a:gd name="connsiteX0" fmla="*/ 1 w 1170039"/>
                <a:gd name="connsiteY0" fmla="*/ 1809135 h 2428567"/>
                <a:gd name="connsiteX1" fmla="*/ 1160207 w 1170039"/>
                <a:gd name="connsiteY1" fmla="*/ 0 h 2428567"/>
                <a:gd name="connsiteX2" fmla="*/ 1170039 w 1170039"/>
                <a:gd name="connsiteY2" fmla="*/ 2428567 h 2428567"/>
                <a:gd name="connsiteX3" fmla="*/ 0 w 1170039"/>
                <a:gd name="connsiteY3" fmla="*/ 1946786 h 2428567"/>
                <a:gd name="connsiteX4" fmla="*/ 1 w 1170039"/>
                <a:gd name="connsiteY4" fmla="*/ 1809135 h 24285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70039" h="2428567">
                  <a:moveTo>
                    <a:pt x="1" y="1809135"/>
                  </a:moveTo>
                  <a:cubicBezTo>
                    <a:pt x="353962" y="1681316"/>
                    <a:pt x="875071" y="865238"/>
                    <a:pt x="1160207" y="0"/>
                  </a:cubicBezTo>
                  <a:cubicBezTo>
                    <a:pt x="1163484" y="809522"/>
                    <a:pt x="1166762" y="1619045"/>
                    <a:pt x="1170039" y="2428567"/>
                  </a:cubicBezTo>
                  <a:cubicBezTo>
                    <a:pt x="819356" y="2058219"/>
                    <a:pt x="714478" y="2090992"/>
                    <a:pt x="0" y="1946786"/>
                  </a:cubicBezTo>
                  <a:cubicBezTo>
                    <a:pt x="0" y="1900902"/>
                    <a:pt x="1" y="1855019"/>
                    <a:pt x="1" y="1809135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52" name="Group 351">
              <a:extLst>
                <a:ext uri="{FF2B5EF4-FFF2-40B4-BE49-F238E27FC236}">
                  <a16:creationId xmlns:a16="http://schemas.microsoft.com/office/drawing/2014/main" id="{C0DD3948-CF89-1B4A-9C82-0AB37CAEB9E9}"/>
                </a:ext>
              </a:extLst>
            </p:cNvPr>
            <p:cNvGrpSpPr/>
            <p:nvPr/>
          </p:nvGrpSpPr>
          <p:grpSpPr>
            <a:xfrm>
              <a:off x="9636528" y="219997"/>
              <a:ext cx="1149458" cy="2667397"/>
              <a:chOff x="9764348" y="1447800"/>
              <a:chExt cx="1149458" cy="2667397"/>
            </a:xfrm>
          </p:grpSpPr>
          <p:sp>
            <p:nvSpPr>
              <p:cNvPr id="353" name="Rectangle 352">
                <a:extLst>
                  <a:ext uri="{FF2B5EF4-FFF2-40B4-BE49-F238E27FC236}">
                    <a16:creationId xmlns:a16="http://schemas.microsoft.com/office/drawing/2014/main" id="{437B9C08-3BDF-8F4F-A9C0-02990BD722CE}"/>
                  </a:ext>
                </a:extLst>
              </p:cNvPr>
              <p:cNvSpPr/>
              <p:nvPr/>
            </p:nvSpPr>
            <p:spPr>
              <a:xfrm>
                <a:off x="9783097" y="1447800"/>
                <a:ext cx="1130709" cy="242611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54" name="Group 353">
                <a:extLst>
                  <a:ext uri="{FF2B5EF4-FFF2-40B4-BE49-F238E27FC236}">
                    <a16:creationId xmlns:a16="http://schemas.microsoft.com/office/drawing/2014/main" id="{E7008705-C479-2D4C-9959-510B7A9B8EE6}"/>
                  </a:ext>
                </a:extLst>
              </p:cNvPr>
              <p:cNvGrpSpPr/>
              <p:nvPr/>
            </p:nvGrpSpPr>
            <p:grpSpPr>
              <a:xfrm>
                <a:off x="9764348" y="1447800"/>
                <a:ext cx="1130291" cy="2667397"/>
                <a:chOff x="9472119" y="702026"/>
                <a:chExt cx="1130291" cy="2667397"/>
              </a:xfrm>
            </p:grpSpPr>
            <p:sp>
              <p:nvSpPr>
                <p:cNvPr id="355" name="Rectangle 354">
                  <a:extLst>
                    <a:ext uri="{FF2B5EF4-FFF2-40B4-BE49-F238E27FC236}">
                      <a16:creationId xmlns:a16="http://schemas.microsoft.com/office/drawing/2014/main" id="{085258CE-30FC-464C-A0FC-0D9E6D9AB747}"/>
                    </a:ext>
                  </a:extLst>
                </p:cNvPr>
                <p:cNvSpPr/>
                <p:nvPr/>
              </p:nvSpPr>
              <p:spPr>
                <a:xfrm>
                  <a:off x="9485428" y="706056"/>
                  <a:ext cx="1116982" cy="37039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1" name="TextBox 380">
                  <a:extLst>
                    <a:ext uri="{FF2B5EF4-FFF2-40B4-BE49-F238E27FC236}">
                      <a16:creationId xmlns:a16="http://schemas.microsoft.com/office/drawing/2014/main" id="{B9BA6274-E0A0-3948-A5DB-55B7676924DC}"/>
                    </a:ext>
                  </a:extLst>
                </p:cNvPr>
                <p:cNvSpPr txBox="1"/>
                <p:nvPr/>
              </p:nvSpPr>
              <p:spPr>
                <a:xfrm>
                  <a:off x="9472119" y="702026"/>
                  <a:ext cx="1088020" cy="266739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>
                    <a:spcAft>
                      <a:spcPts val="400"/>
                    </a:spcAft>
                  </a:pPr>
                  <a:r>
                    <a:rPr lang="en-US" sz="2000">
                      <a:solidFill>
                        <a:schemeClr val="bg1"/>
                      </a:solidFill>
                    </a:rPr>
                    <a:t>DV in c:</a:t>
                  </a:r>
                </a:p>
                <a:p>
                  <a:pPr marL="114300" lvl="1"/>
                  <a:r>
                    <a:rPr lang="en-US" sz="1600"/>
                    <a:t>D</a:t>
                  </a:r>
                  <a:r>
                    <a:rPr lang="en-US" sz="1600" baseline="-25000"/>
                    <a:t>c</a:t>
                  </a:r>
                  <a:r>
                    <a:rPr lang="en-US" sz="1600"/>
                    <a:t>(a) =</a:t>
                  </a:r>
                  <a:r>
                    <a:rPr lang="en-US" sz="1600">
                      <a:cs typeface="Arial" charset="0"/>
                    </a:rPr>
                    <a:t> ∞</a:t>
                  </a:r>
                </a:p>
                <a:p>
                  <a:pPr marL="114300" lvl="1"/>
                  <a:r>
                    <a:rPr lang="en-US" sz="1600"/>
                    <a:t>D</a:t>
                  </a:r>
                  <a:r>
                    <a:rPr lang="en-US" sz="1600" baseline="-25000"/>
                    <a:t>c</a:t>
                  </a:r>
                  <a:r>
                    <a:rPr lang="en-US" sz="1600"/>
                    <a:t>(b) =</a:t>
                  </a:r>
                  <a:r>
                    <a:rPr lang="en-US" sz="1600">
                      <a:cs typeface="Arial" charset="0"/>
                    </a:rPr>
                    <a:t> 1</a:t>
                  </a:r>
                </a:p>
                <a:p>
                  <a:pPr marL="114300" lvl="1"/>
                  <a:r>
                    <a:rPr lang="en-US" sz="1600">
                      <a:cs typeface="Arial" charset="0"/>
                    </a:rPr>
                    <a:t>D</a:t>
                  </a:r>
                  <a:r>
                    <a:rPr lang="en-US" sz="1600" baseline="-25000">
                      <a:cs typeface="Arial" charset="0"/>
                    </a:rPr>
                    <a:t>c</a:t>
                  </a:r>
                  <a:r>
                    <a:rPr lang="en-US" sz="1600">
                      <a:cs typeface="Arial" charset="0"/>
                    </a:rPr>
                    <a:t>(c) = 0</a:t>
                  </a:r>
                  <a:endParaRPr lang="en-US" sz="1600"/>
                </a:p>
                <a:p>
                  <a:pPr marL="114300" lvl="1"/>
                  <a:r>
                    <a:rPr lang="en-US" sz="1600"/>
                    <a:t>D</a:t>
                  </a:r>
                  <a:r>
                    <a:rPr lang="en-US" sz="1600" baseline="-25000"/>
                    <a:t>c</a:t>
                  </a:r>
                  <a:r>
                    <a:rPr lang="en-US" sz="1600"/>
                    <a:t>(d) =</a:t>
                  </a:r>
                  <a:r>
                    <a:rPr lang="en-US" sz="1600">
                      <a:cs typeface="Arial" charset="0"/>
                    </a:rPr>
                    <a:t> ∞</a:t>
                  </a:r>
                  <a:endParaRPr lang="en-US" sz="1600"/>
                </a:p>
                <a:p>
                  <a:pPr marL="114300" lvl="1"/>
                  <a:r>
                    <a:rPr lang="en-US" sz="1600"/>
                    <a:t>D</a:t>
                  </a:r>
                  <a:r>
                    <a:rPr lang="en-US" sz="1600" baseline="-25000"/>
                    <a:t>c</a:t>
                  </a:r>
                  <a:r>
                    <a:rPr lang="en-US" sz="1600"/>
                    <a:t>(e) =</a:t>
                  </a:r>
                  <a:r>
                    <a:rPr lang="en-US" sz="1600">
                      <a:cs typeface="Arial" charset="0"/>
                    </a:rPr>
                    <a:t> ∞</a:t>
                  </a:r>
                  <a:endParaRPr lang="en-US" sz="1600"/>
                </a:p>
                <a:p>
                  <a:pPr marL="114300" lvl="1"/>
                  <a:r>
                    <a:rPr lang="en-US" sz="1600"/>
                    <a:t>D</a:t>
                  </a:r>
                  <a:r>
                    <a:rPr lang="en-US" sz="1600" baseline="-25000"/>
                    <a:t>c</a:t>
                  </a:r>
                  <a:r>
                    <a:rPr lang="en-US" sz="1600"/>
                    <a:t>(f) =</a:t>
                  </a:r>
                  <a:r>
                    <a:rPr lang="en-US" sz="1600">
                      <a:cs typeface="Arial" charset="0"/>
                    </a:rPr>
                    <a:t> ∞</a:t>
                  </a:r>
                  <a:endParaRPr lang="en-US" sz="1600"/>
                </a:p>
                <a:p>
                  <a:pPr marL="114300" lvl="1"/>
                  <a:r>
                    <a:rPr lang="en-US" sz="1600"/>
                    <a:t>D</a:t>
                  </a:r>
                  <a:r>
                    <a:rPr lang="en-US" sz="1600" baseline="-25000"/>
                    <a:t>c</a:t>
                  </a:r>
                  <a:r>
                    <a:rPr lang="en-US" sz="1600"/>
                    <a:t>(g) =</a:t>
                  </a:r>
                  <a:r>
                    <a:rPr lang="en-US" sz="1600">
                      <a:cs typeface="Arial" charset="0"/>
                    </a:rPr>
                    <a:t> ∞</a:t>
                  </a:r>
                  <a:endParaRPr lang="en-US" sz="1600"/>
                </a:p>
                <a:p>
                  <a:pPr marL="114300" lvl="1"/>
                  <a:r>
                    <a:rPr lang="en-US" sz="1600"/>
                    <a:t>D</a:t>
                  </a:r>
                  <a:r>
                    <a:rPr lang="en-US" sz="1600" baseline="-25000"/>
                    <a:t>c</a:t>
                  </a:r>
                  <a:r>
                    <a:rPr lang="en-US" sz="1600"/>
                    <a:t>(h) =</a:t>
                  </a:r>
                  <a:r>
                    <a:rPr lang="en-US" sz="1600">
                      <a:cs typeface="Arial" charset="0"/>
                    </a:rPr>
                    <a:t> ∞</a:t>
                  </a:r>
                  <a:endParaRPr lang="en-US" sz="1600"/>
                </a:p>
                <a:p>
                  <a:pPr marL="114300"/>
                  <a:r>
                    <a:rPr lang="en-US" sz="1600"/>
                    <a:t>D</a:t>
                  </a:r>
                  <a:r>
                    <a:rPr lang="en-US" sz="1600" baseline="-25000"/>
                    <a:t>c</a:t>
                  </a:r>
                  <a:r>
                    <a:rPr lang="en-US" sz="1600"/>
                    <a:t>(i) =</a:t>
                  </a:r>
                  <a:r>
                    <a:rPr lang="en-US" sz="1600">
                      <a:cs typeface="Arial" charset="0"/>
                    </a:rPr>
                    <a:t> ∞</a:t>
                  </a:r>
                  <a:endParaRPr lang="en-US" sz="1600"/>
                </a:p>
              </p:txBody>
            </p:sp>
            <p:cxnSp>
              <p:nvCxnSpPr>
                <p:cNvPr id="382" name="Straight Connector 381">
                  <a:extLst>
                    <a:ext uri="{FF2B5EF4-FFF2-40B4-BE49-F238E27FC236}">
                      <a16:creationId xmlns:a16="http://schemas.microsoft.com/office/drawing/2014/main" id="{AFF98828-2852-754C-BEFC-C6380D94C06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477371" y="1076444"/>
                  <a:ext cx="1123866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83" name="Rectangle 382">
                  <a:extLst>
                    <a:ext uri="{FF2B5EF4-FFF2-40B4-BE49-F238E27FC236}">
                      <a16:creationId xmlns:a16="http://schemas.microsoft.com/office/drawing/2014/main" id="{999BD57D-FB10-9E43-BD0A-D8BC2F0EB294}"/>
                    </a:ext>
                  </a:extLst>
                </p:cNvPr>
                <p:cNvSpPr/>
                <p:nvPr/>
              </p:nvSpPr>
              <p:spPr>
                <a:xfrm>
                  <a:off x="9479666" y="706055"/>
                  <a:ext cx="1122744" cy="2620773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384" name="Group 383">
            <a:extLst>
              <a:ext uri="{FF2B5EF4-FFF2-40B4-BE49-F238E27FC236}">
                <a16:creationId xmlns:a16="http://schemas.microsoft.com/office/drawing/2014/main" id="{FB03A273-627E-574B-BDC0-F4AE140B7CE4}"/>
              </a:ext>
            </a:extLst>
          </p:cNvPr>
          <p:cNvGrpSpPr/>
          <p:nvPr/>
        </p:nvGrpSpPr>
        <p:grpSpPr>
          <a:xfrm>
            <a:off x="9654637" y="3018176"/>
            <a:ext cx="1131350" cy="2675039"/>
            <a:chOff x="9762792" y="4031226"/>
            <a:chExt cx="1131350" cy="2675039"/>
          </a:xfrm>
        </p:grpSpPr>
        <p:sp>
          <p:nvSpPr>
            <p:cNvPr id="385" name="Rectangle 384">
              <a:extLst>
                <a:ext uri="{FF2B5EF4-FFF2-40B4-BE49-F238E27FC236}">
                  <a16:creationId xmlns:a16="http://schemas.microsoft.com/office/drawing/2014/main" id="{98C9FAD2-B0B7-5F4B-8DEA-95D7BB126D5B}"/>
                </a:ext>
              </a:extLst>
            </p:cNvPr>
            <p:cNvSpPr/>
            <p:nvPr/>
          </p:nvSpPr>
          <p:spPr>
            <a:xfrm>
              <a:off x="9792929" y="4031226"/>
              <a:ext cx="1101213" cy="238923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86" name="Group 385">
              <a:extLst>
                <a:ext uri="{FF2B5EF4-FFF2-40B4-BE49-F238E27FC236}">
                  <a16:creationId xmlns:a16="http://schemas.microsoft.com/office/drawing/2014/main" id="{86276953-83B5-3D47-A4D9-B87794FE4688}"/>
                </a:ext>
              </a:extLst>
            </p:cNvPr>
            <p:cNvGrpSpPr/>
            <p:nvPr/>
          </p:nvGrpSpPr>
          <p:grpSpPr>
            <a:xfrm>
              <a:off x="9762792" y="4038868"/>
              <a:ext cx="1130292" cy="2667397"/>
              <a:chOff x="9472118" y="702026"/>
              <a:chExt cx="1130292" cy="2667397"/>
            </a:xfrm>
          </p:grpSpPr>
          <p:sp>
            <p:nvSpPr>
              <p:cNvPr id="387" name="Rectangle 386">
                <a:extLst>
                  <a:ext uri="{FF2B5EF4-FFF2-40B4-BE49-F238E27FC236}">
                    <a16:creationId xmlns:a16="http://schemas.microsoft.com/office/drawing/2014/main" id="{26F330CB-993E-B144-B52B-1CE527DC352D}"/>
                  </a:ext>
                </a:extLst>
              </p:cNvPr>
              <p:cNvSpPr/>
              <p:nvPr/>
            </p:nvSpPr>
            <p:spPr>
              <a:xfrm>
                <a:off x="9485428" y="706056"/>
                <a:ext cx="1116982" cy="37039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8" name="TextBox 387">
                <a:extLst>
                  <a:ext uri="{FF2B5EF4-FFF2-40B4-BE49-F238E27FC236}">
                    <a16:creationId xmlns:a16="http://schemas.microsoft.com/office/drawing/2014/main" id="{61BA57FB-5FEA-284A-9CDD-7BA22D224965}"/>
                  </a:ext>
                </a:extLst>
              </p:cNvPr>
              <p:cNvSpPr txBox="1"/>
              <p:nvPr/>
            </p:nvSpPr>
            <p:spPr>
              <a:xfrm>
                <a:off x="9472118" y="702026"/>
                <a:ext cx="1117197" cy="26673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spcAft>
                    <a:spcPts val="400"/>
                  </a:spcAft>
                </a:pPr>
                <a:r>
                  <a:rPr lang="en-US" sz="2000">
                    <a:solidFill>
                      <a:schemeClr val="bg1"/>
                    </a:solidFill>
                  </a:rPr>
                  <a:t>DV in e:</a:t>
                </a:r>
              </a:p>
              <a:p>
                <a:pPr marL="114300" lvl="1"/>
                <a:r>
                  <a:rPr lang="en-US" sz="1600"/>
                  <a:t>D</a:t>
                </a:r>
                <a:r>
                  <a:rPr lang="en-US" sz="1600" baseline="-25000"/>
                  <a:t>e</a:t>
                </a:r>
                <a:r>
                  <a:rPr lang="en-US" sz="1600"/>
                  <a:t>(a) =</a:t>
                </a:r>
                <a:r>
                  <a:rPr lang="en-US" sz="1600">
                    <a:cs typeface="Arial" charset="0"/>
                  </a:rPr>
                  <a:t> ∞</a:t>
                </a:r>
              </a:p>
              <a:p>
                <a:pPr marL="114300" lvl="1"/>
                <a:r>
                  <a:rPr lang="en-US" sz="1600"/>
                  <a:t>D</a:t>
                </a:r>
                <a:r>
                  <a:rPr lang="en-US" sz="1600" baseline="-25000"/>
                  <a:t>e</a:t>
                </a:r>
                <a:r>
                  <a:rPr lang="en-US" sz="1600"/>
                  <a:t>(b) =</a:t>
                </a:r>
                <a:r>
                  <a:rPr lang="en-US" sz="1600">
                    <a:cs typeface="Arial" charset="0"/>
                  </a:rPr>
                  <a:t> 1</a:t>
                </a:r>
                <a:endParaRPr lang="en-US" sz="1600"/>
              </a:p>
              <a:p>
                <a:pPr marL="114300" lvl="1"/>
                <a:r>
                  <a:rPr lang="en-US" sz="1600"/>
                  <a:t>D</a:t>
                </a:r>
                <a:r>
                  <a:rPr lang="en-US" sz="1600" baseline="-25000"/>
                  <a:t>e</a:t>
                </a:r>
                <a:r>
                  <a:rPr lang="en-US" sz="1600"/>
                  <a:t>(c) =</a:t>
                </a:r>
                <a:r>
                  <a:rPr lang="en-US" sz="1600">
                    <a:cs typeface="Arial" charset="0"/>
                  </a:rPr>
                  <a:t> ∞</a:t>
                </a:r>
                <a:endParaRPr lang="en-US" sz="1600"/>
              </a:p>
              <a:p>
                <a:pPr marL="114300" lvl="1"/>
                <a:r>
                  <a:rPr lang="en-US" sz="1600"/>
                  <a:t>D</a:t>
                </a:r>
                <a:r>
                  <a:rPr lang="en-US" sz="1600" baseline="-25000"/>
                  <a:t>e</a:t>
                </a:r>
                <a:r>
                  <a:rPr lang="en-US" sz="1600"/>
                  <a:t>(d) =</a:t>
                </a:r>
                <a:r>
                  <a:rPr lang="en-US" sz="1600">
                    <a:cs typeface="Arial" charset="0"/>
                  </a:rPr>
                  <a:t> 1</a:t>
                </a:r>
              </a:p>
              <a:p>
                <a:pPr marL="114300" lvl="1"/>
                <a:r>
                  <a:rPr lang="en-US" sz="1600">
                    <a:cs typeface="Arial" charset="0"/>
                  </a:rPr>
                  <a:t>D</a:t>
                </a:r>
                <a:r>
                  <a:rPr lang="en-US" sz="1600" baseline="-25000">
                    <a:cs typeface="Arial" charset="0"/>
                  </a:rPr>
                  <a:t>e</a:t>
                </a:r>
                <a:r>
                  <a:rPr lang="en-US" sz="1600">
                    <a:cs typeface="Arial" charset="0"/>
                  </a:rPr>
                  <a:t>(e) = 0</a:t>
                </a:r>
                <a:endParaRPr lang="en-US" sz="1600"/>
              </a:p>
              <a:p>
                <a:pPr marL="114300" lvl="1"/>
                <a:r>
                  <a:rPr lang="en-US" sz="1600"/>
                  <a:t>D</a:t>
                </a:r>
                <a:r>
                  <a:rPr lang="en-US" sz="1600" baseline="-25000"/>
                  <a:t>e</a:t>
                </a:r>
                <a:r>
                  <a:rPr lang="en-US" sz="1600"/>
                  <a:t>(f) =</a:t>
                </a:r>
                <a:r>
                  <a:rPr lang="en-US" sz="1600">
                    <a:cs typeface="Arial" charset="0"/>
                  </a:rPr>
                  <a:t> 1</a:t>
                </a:r>
                <a:endParaRPr lang="en-US" sz="1600"/>
              </a:p>
              <a:p>
                <a:pPr marL="114300" lvl="1"/>
                <a:r>
                  <a:rPr lang="en-US" sz="1600"/>
                  <a:t>D</a:t>
                </a:r>
                <a:r>
                  <a:rPr lang="en-US" sz="1600" baseline="-25000"/>
                  <a:t>e</a:t>
                </a:r>
                <a:r>
                  <a:rPr lang="en-US" sz="1600"/>
                  <a:t>(g) =</a:t>
                </a:r>
                <a:r>
                  <a:rPr lang="en-US" sz="1600">
                    <a:cs typeface="Arial" charset="0"/>
                  </a:rPr>
                  <a:t> ∞</a:t>
                </a:r>
                <a:endParaRPr lang="en-US" sz="1600"/>
              </a:p>
              <a:p>
                <a:pPr marL="114300" lvl="1"/>
                <a:r>
                  <a:rPr lang="en-US" sz="1600"/>
                  <a:t>D</a:t>
                </a:r>
                <a:r>
                  <a:rPr lang="en-US" sz="1600" baseline="-25000"/>
                  <a:t>e</a:t>
                </a:r>
                <a:r>
                  <a:rPr lang="en-US" sz="1600"/>
                  <a:t>(h) =</a:t>
                </a:r>
                <a:r>
                  <a:rPr lang="en-US" sz="1600">
                    <a:cs typeface="Arial" charset="0"/>
                  </a:rPr>
                  <a:t> 1</a:t>
                </a:r>
                <a:endParaRPr lang="en-US" sz="1600"/>
              </a:p>
              <a:p>
                <a:pPr marL="114300"/>
                <a:r>
                  <a:rPr lang="en-US" sz="1600"/>
                  <a:t>D</a:t>
                </a:r>
                <a:r>
                  <a:rPr lang="en-US" sz="1600" baseline="-25000"/>
                  <a:t>e</a:t>
                </a:r>
                <a:r>
                  <a:rPr lang="en-US" sz="1600"/>
                  <a:t>(i) =</a:t>
                </a:r>
                <a:r>
                  <a:rPr lang="en-US" sz="1600">
                    <a:cs typeface="Arial" charset="0"/>
                  </a:rPr>
                  <a:t> ∞</a:t>
                </a:r>
                <a:endParaRPr lang="en-US" sz="1600"/>
              </a:p>
            </p:txBody>
          </p:sp>
          <p:cxnSp>
            <p:nvCxnSpPr>
              <p:cNvPr id="389" name="Straight Connector 388">
                <a:extLst>
                  <a:ext uri="{FF2B5EF4-FFF2-40B4-BE49-F238E27FC236}">
                    <a16:creationId xmlns:a16="http://schemas.microsoft.com/office/drawing/2014/main" id="{15485626-0681-5545-8700-8078D9D0CE3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477371" y="1076444"/>
                <a:ext cx="1123866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0" name="Rectangle 389">
                <a:extLst>
                  <a:ext uri="{FF2B5EF4-FFF2-40B4-BE49-F238E27FC236}">
                    <a16:creationId xmlns:a16="http://schemas.microsoft.com/office/drawing/2014/main" id="{F3B40FD9-7D9E-B44D-9695-EAE9651C456A}"/>
                  </a:ext>
                </a:extLst>
              </p:cNvPr>
              <p:cNvSpPr/>
              <p:nvPr/>
            </p:nvSpPr>
            <p:spPr>
              <a:xfrm>
                <a:off x="9479666" y="706055"/>
                <a:ext cx="1122744" cy="2619113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374B35E8-95B6-B946-8240-59B747B607B3}"/>
              </a:ext>
            </a:extLst>
          </p:cNvPr>
          <p:cNvCxnSpPr>
            <a:cxnSpLocks/>
            <a:stCxn id="76" idx="2"/>
            <a:endCxn id="76" idx="0"/>
          </p:cNvCxnSpPr>
          <p:nvPr/>
        </p:nvCxnSpPr>
        <p:spPr>
          <a:xfrm flipV="1">
            <a:off x="6530326" y="2129120"/>
            <a:ext cx="0" cy="386311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DE34EA38-AB93-704A-ACF2-764D62663226}"/>
              </a:ext>
            </a:extLst>
          </p:cNvPr>
          <p:cNvCxnSpPr>
            <a:cxnSpLocks/>
            <a:stCxn id="76" idx="1"/>
            <a:endCxn id="76" idx="3"/>
          </p:cNvCxnSpPr>
          <p:nvPr/>
        </p:nvCxnSpPr>
        <p:spPr>
          <a:xfrm>
            <a:off x="4598770" y="4060675"/>
            <a:ext cx="386311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tangle 75">
            <a:extLst>
              <a:ext uri="{FF2B5EF4-FFF2-40B4-BE49-F238E27FC236}">
                <a16:creationId xmlns:a16="http://schemas.microsoft.com/office/drawing/2014/main" id="{A169888C-5E10-3E40-BC1D-A5D0DB850712}"/>
              </a:ext>
            </a:extLst>
          </p:cNvPr>
          <p:cNvSpPr/>
          <p:nvPr/>
        </p:nvSpPr>
        <p:spPr>
          <a:xfrm>
            <a:off x="4598770" y="2129120"/>
            <a:ext cx="3863111" cy="386311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CB39BACF-E4D1-6641-8B8C-0274EDEFA113}"/>
              </a:ext>
            </a:extLst>
          </p:cNvPr>
          <p:cNvSpPr/>
          <p:nvPr/>
        </p:nvSpPr>
        <p:spPr>
          <a:xfrm>
            <a:off x="8380337" y="2200470"/>
            <a:ext cx="132508" cy="18551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grpSp>
        <p:nvGrpSpPr>
          <p:cNvPr id="1034" name="Group 1033">
            <a:extLst>
              <a:ext uri="{FF2B5EF4-FFF2-40B4-BE49-F238E27FC236}">
                <a16:creationId xmlns:a16="http://schemas.microsoft.com/office/drawing/2014/main" id="{B4BFA757-E5EA-9A42-8A16-AA2091E708C8}"/>
              </a:ext>
            </a:extLst>
          </p:cNvPr>
          <p:cNvGrpSpPr/>
          <p:nvPr/>
        </p:nvGrpSpPr>
        <p:grpSpPr>
          <a:xfrm>
            <a:off x="4333785" y="5772213"/>
            <a:ext cx="4395351" cy="404576"/>
            <a:chOff x="4333785" y="5772213"/>
            <a:chExt cx="4395351" cy="404576"/>
          </a:xfrm>
        </p:grpSpPr>
        <p:grpSp>
          <p:nvGrpSpPr>
            <p:cNvPr id="184" name="Group 183">
              <a:extLst>
                <a:ext uri="{FF2B5EF4-FFF2-40B4-BE49-F238E27FC236}">
                  <a16:creationId xmlns:a16="http://schemas.microsoft.com/office/drawing/2014/main" id="{600795BD-C1B6-1748-B28A-001A8505BE86}"/>
                </a:ext>
              </a:extLst>
            </p:cNvPr>
            <p:cNvGrpSpPr/>
            <p:nvPr/>
          </p:nvGrpSpPr>
          <p:grpSpPr>
            <a:xfrm>
              <a:off x="4333785" y="5772213"/>
              <a:ext cx="531821" cy="369069"/>
              <a:chOff x="1348328" y="2475647"/>
              <a:chExt cx="603916" cy="419100"/>
            </a:xfrm>
          </p:grpSpPr>
          <p:grpSp>
            <p:nvGrpSpPr>
              <p:cNvPr id="205" name="Group 204">
                <a:extLst>
                  <a:ext uri="{FF2B5EF4-FFF2-40B4-BE49-F238E27FC236}">
                    <a16:creationId xmlns:a16="http://schemas.microsoft.com/office/drawing/2014/main" id="{CE81AFB3-2346-434C-A463-93F9C295562A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209" name="Oval 5">
                  <a:extLst>
                    <a:ext uri="{FF2B5EF4-FFF2-40B4-BE49-F238E27FC236}">
                      <a16:creationId xmlns:a16="http://schemas.microsoft.com/office/drawing/2014/main" id="{7918ED2E-E380-6C4E-86AA-0BF9D761441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10" name="Line 6">
                  <a:extLst>
                    <a:ext uri="{FF2B5EF4-FFF2-40B4-BE49-F238E27FC236}">
                      <a16:creationId xmlns:a16="http://schemas.microsoft.com/office/drawing/2014/main" id="{45F96407-8127-654C-9C52-5B626907562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11" name="Line 7">
                  <a:extLst>
                    <a:ext uri="{FF2B5EF4-FFF2-40B4-BE49-F238E27FC236}">
                      <a16:creationId xmlns:a16="http://schemas.microsoft.com/office/drawing/2014/main" id="{F1C01DA2-272A-CD4F-87F1-779C30F3555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12" name="Rectangle 8">
                  <a:extLst>
                    <a:ext uri="{FF2B5EF4-FFF2-40B4-BE49-F238E27FC236}">
                      <a16:creationId xmlns:a16="http://schemas.microsoft.com/office/drawing/2014/main" id="{7969C970-9697-A847-B375-82D629934D5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13" name="Oval 9">
                  <a:extLst>
                    <a:ext uri="{FF2B5EF4-FFF2-40B4-BE49-F238E27FC236}">
                      <a16:creationId xmlns:a16="http://schemas.microsoft.com/office/drawing/2014/main" id="{F8D02D26-0EA1-FD40-AD1F-E4E8635F47C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06" name="Group 44">
                <a:extLst>
                  <a:ext uri="{FF2B5EF4-FFF2-40B4-BE49-F238E27FC236}">
                    <a16:creationId xmlns:a16="http://schemas.microsoft.com/office/drawing/2014/main" id="{02C0B744-445A-A04E-812A-2D60476C152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475647"/>
                <a:ext cx="355165" cy="419100"/>
                <a:chOff x="2944" y="2405"/>
                <a:chExt cx="227" cy="264"/>
              </a:xfrm>
            </p:grpSpPr>
            <p:sp>
              <p:nvSpPr>
                <p:cNvPr id="207" name="Rectangle 45">
                  <a:extLst>
                    <a:ext uri="{FF2B5EF4-FFF2-40B4-BE49-F238E27FC236}">
                      <a16:creationId xmlns:a16="http://schemas.microsoft.com/office/drawing/2014/main" id="{83E6E4B2-940F-B749-91D8-19B033341D5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08" name="Text Box 46">
                  <a:extLst>
                    <a:ext uri="{FF2B5EF4-FFF2-40B4-BE49-F238E27FC236}">
                      <a16:creationId xmlns:a16="http://schemas.microsoft.com/office/drawing/2014/main" id="{16D546E0-A23E-174D-8F0D-BFB691AF1D6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0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g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185" name="Group 184">
              <a:extLst>
                <a:ext uri="{FF2B5EF4-FFF2-40B4-BE49-F238E27FC236}">
                  <a16:creationId xmlns:a16="http://schemas.microsoft.com/office/drawing/2014/main" id="{34A0F8A7-FCD0-9A45-80B9-24CC78B561FE}"/>
                </a:ext>
              </a:extLst>
            </p:cNvPr>
            <p:cNvGrpSpPr/>
            <p:nvPr/>
          </p:nvGrpSpPr>
          <p:grpSpPr>
            <a:xfrm>
              <a:off x="6263949" y="5807720"/>
              <a:ext cx="531821" cy="369069"/>
              <a:chOff x="1348328" y="2507397"/>
              <a:chExt cx="603916" cy="419100"/>
            </a:xfrm>
          </p:grpSpPr>
          <p:grpSp>
            <p:nvGrpSpPr>
              <p:cNvPr id="196" name="Group 195">
                <a:extLst>
                  <a:ext uri="{FF2B5EF4-FFF2-40B4-BE49-F238E27FC236}">
                    <a16:creationId xmlns:a16="http://schemas.microsoft.com/office/drawing/2014/main" id="{18AECA76-7F06-F84A-928B-C13839D9F43F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200" name="Oval 5">
                  <a:extLst>
                    <a:ext uri="{FF2B5EF4-FFF2-40B4-BE49-F238E27FC236}">
                      <a16:creationId xmlns:a16="http://schemas.microsoft.com/office/drawing/2014/main" id="{04917013-CC10-D043-8A71-34F24813049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01" name="Line 6">
                  <a:extLst>
                    <a:ext uri="{FF2B5EF4-FFF2-40B4-BE49-F238E27FC236}">
                      <a16:creationId xmlns:a16="http://schemas.microsoft.com/office/drawing/2014/main" id="{7E7DEF49-D295-8547-9FE7-8CBB42CEB81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02" name="Line 7">
                  <a:extLst>
                    <a:ext uri="{FF2B5EF4-FFF2-40B4-BE49-F238E27FC236}">
                      <a16:creationId xmlns:a16="http://schemas.microsoft.com/office/drawing/2014/main" id="{5633B25D-6786-5A4A-A44E-E4A1EE3575B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03" name="Rectangle 8">
                  <a:extLst>
                    <a:ext uri="{FF2B5EF4-FFF2-40B4-BE49-F238E27FC236}">
                      <a16:creationId xmlns:a16="http://schemas.microsoft.com/office/drawing/2014/main" id="{968E012E-E513-8340-9324-11A79B223E2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04" name="Oval 9">
                  <a:extLst>
                    <a:ext uri="{FF2B5EF4-FFF2-40B4-BE49-F238E27FC236}">
                      <a16:creationId xmlns:a16="http://schemas.microsoft.com/office/drawing/2014/main" id="{7AFB2A7E-90B7-454F-BABB-E2A39AC7C95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197" name="Group 44">
                <a:extLst>
                  <a:ext uri="{FF2B5EF4-FFF2-40B4-BE49-F238E27FC236}">
                    <a16:creationId xmlns:a16="http://schemas.microsoft.com/office/drawing/2014/main" id="{5567606D-D82D-2A4D-A3C8-A7D0703B3CC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507397"/>
                <a:ext cx="355165" cy="419100"/>
                <a:chOff x="2944" y="2425"/>
                <a:chExt cx="227" cy="264"/>
              </a:xfrm>
            </p:grpSpPr>
            <p:sp>
              <p:nvSpPr>
                <p:cNvPr id="198" name="Rectangle 45">
                  <a:extLst>
                    <a:ext uri="{FF2B5EF4-FFF2-40B4-BE49-F238E27FC236}">
                      <a16:creationId xmlns:a16="http://schemas.microsoft.com/office/drawing/2014/main" id="{39206D20-AD6D-3242-8865-2C6680CB410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9" name="Text Box 46">
                  <a:extLst>
                    <a:ext uri="{FF2B5EF4-FFF2-40B4-BE49-F238E27FC236}">
                      <a16:creationId xmlns:a16="http://schemas.microsoft.com/office/drawing/2014/main" id="{E3BB3556-A335-984F-978A-FECE515B670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2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h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186" name="Group 185">
              <a:extLst>
                <a:ext uri="{FF2B5EF4-FFF2-40B4-BE49-F238E27FC236}">
                  <a16:creationId xmlns:a16="http://schemas.microsoft.com/office/drawing/2014/main" id="{3B620D34-7BA8-EF49-AC1C-93F5BBC84AEC}"/>
                </a:ext>
              </a:extLst>
            </p:cNvPr>
            <p:cNvGrpSpPr/>
            <p:nvPr/>
          </p:nvGrpSpPr>
          <p:grpSpPr>
            <a:xfrm>
              <a:off x="8197315" y="5805271"/>
              <a:ext cx="531821" cy="369069"/>
              <a:chOff x="1348328" y="2507397"/>
              <a:chExt cx="603916" cy="419100"/>
            </a:xfrm>
          </p:grpSpPr>
          <p:grpSp>
            <p:nvGrpSpPr>
              <p:cNvPr id="187" name="Group 186">
                <a:extLst>
                  <a:ext uri="{FF2B5EF4-FFF2-40B4-BE49-F238E27FC236}">
                    <a16:creationId xmlns:a16="http://schemas.microsoft.com/office/drawing/2014/main" id="{A6C2F80D-43A1-5746-B518-C0C4F1A20ACD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191" name="Oval 5">
                  <a:extLst>
                    <a:ext uri="{FF2B5EF4-FFF2-40B4-BE49-F238E27FC236}">
                      <a16:creationId xmlns:a16="http://schemas.microsoft.com/office/drawing/2014/main" id="{442E1AFF-BC2C-C849-85D1-13E42B701CE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2" name="Line 6">
                  <a:extLst>
                    <a:ext uri="{FF2B5EF4-FFF2-40B4-BE49-F238E27FC236}">
                      <a16:creationId xmlns:a16="http://schemas.microsoft.com/office/drawing/2014/main" id="{C2994154-DB6D-E247-8511-C6FE8D9665F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3" name="Line 7">
                  <a:extLst>
                    <a:ext uri="{FF2B5EF4-FFF2-40B4-BE49-F238E27FC236}">
                      <a16:creationId xmlns:a16="http://schemas.microsoft.com/office/drawing/2014/main" id="{C730A3ED-5222-5348-831E-092DE7D6CEE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4" name="Rectangle 8">
                  <a:extLst>
                    <a:ext uri="{FF2B5EF4-FFF2-40B4-BE49-F238E27FC236}">
                      <a16:creationId xmlns:a16="http://schemas.microsoft.com/office/drawing/2014/main" id="{BED424F7-1928-5F41-831D-417161F220B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5" name="Oval 9">
                  <a:extLst>
                    <a:ext uri="{FF2B5EF4-FFF2-40B4-BE49-F238E27FC236}">
                      <a16:creationId xmlns:a16="http://schemas.microsoft.com/office/drawing/2014/main" id="{76DDF5F9-ACB7-E642-ACEA-223EE2F5F41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188" name="Group 44">
                <a:extLst>
                  <a:ext uri="{FF2B5EF4-FFF2-40B4-BE49-F238E27FC236}">
                    <a16:creationId xmlns:a16="http://schemas.microsoft.com/office/drawing/2014/main" id="{495DC56F-8C0E-6549-849D-6D43F4F8BC0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500196" y="2507397"/>
                <a:ext cx="267548" cy="419100"/>
                <a:chOff x="2972" y="2425"/>
                <a:chExt cx="171" cy="264"/>
              </a:xfrm>
            </p:grpSpPr>
            <p:sp>
              <p:nvSpPr>
                <p:cNvPr id="189" name="Rectangle 45">
                  <a:extLst>
                    <a:ext uri="{FF2B5EF4-FFF2-40B4-BE49-F238E27FC236}">
                      <a16:creationId xmlns:a16="http://schemas.microsoft.com/office/drawing/2014/main" id="{892DBBAB-E011-FD4A-BA7E-105CEF9075A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0" name="Text Box 46">
                  <a:extLst>
                    <a:ext uri="{FF2B5EF4-FFF2-40B4-BE49-F238E27FC236}">
                      <a16:creationId xmlns:a16="http://schemas.microsoft.com/office/drawing/2014/main" id="{173A4036-1DC3-BD4D-9E66-D9BC48C58BA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72" y="2425"/>
                  <a:ext cx="171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i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</p:grpSp>
      <p:sp>
        <p:nvSpPr>
          <p:cNvPr id="215" name="TextBox 214">
            <a:extLst>
              <a:ext uri="{FF2B5EF4-FFF2-40B4-BE49-F238E27FC236}">
                <a16:creationId xmlns:a16="http://schemas.microsoft.com/office/drawing/2014/main" id="{74A89238-377F-A840-BB03-52D53CBBC3F3}"/>
              </a:ext>
            </a:extLst>
          </p:cNvPr>
          <p:cNvSpPr txBox="1"/>
          <p:nvPr/>
        </p:nvSpPr>
        <p:spPr>
          <a:xfrm>
            <a:off x="4305782" y="2870522"/>
            <a:ext cx="301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3D3F7215-9DE8-0542-8CCA-A9CEDC8717E2}"/>
              </a:ext>
            </a:extLst>
          </p:cNvPr>
          <p:cNvSpPr txBox="1"/>
          <p:nvPr/>
        </p:nvSpPr>
        <p:spPr>
          <a:xfrm>
            <a:off x="6217534" y="2860877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FC342D48-14A2-BA4E-A191-060C4177F678}"/>
              </a:ext>
            </a:extLst>
          </p:cNvPr>
          <p:cNvSpPr txBox="1"/>
          <p:nvPr/>
        </p:nvSpPr>
        <p:spPr>
          <a:xfrm>
            <a:off x="3920218" y="4855966"/>
            <a:ext cx="301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C9336A94-9BC9-8F41-95A7-69E18360DF3D}"/>
              </a:ext>
            </a:extLst>
          </p:cNvPr>
          <p:cNvSpPr txBox="1"/>
          <p:nvPr/>
        </p:nvSpPr>
        <p:spPr>
          <a:xfrm>
            <a:off x="5855120" y="4857896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E11EFAA3-3025-6E40-9F7B-8AEC8E44C52D}"/>
              </a:ext>
            </a:extLst>
          </p:cNvPr>
          <p:cNvSpPr txBox="1"/>
          <p:nvPr/>
        </p:nvSpPr>
        <p:spPr>
          <a:xfrm>
            <a:off x="8154365" y="4890306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21" name="TextBox 220">
            <a:extLst>
              <a:ext uri="{FF2B5EF4-FFF2-40B4-BE49-F238E27FC236}">
                <a16:creationId xmlns:a16="http://schemas.microsoft.com/office/drawing/2014/main" id="{EECDCBF1-5ACC-CF43-B981-907337945BA2}"/>
              </a:ext>
            </a:extLst>
          </p:cNvPr>
          <p:cNvSpPr txBox="1"/>
          <p:nvPr/>
        </p:nvSpPr>
        <p:spPr>
          <a:xfrm>
            <a:off x="5066110" y="3999440"/>
            <a:ext cx="301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22" name="TextBox 221">
            <a:extLst>
              <a:ext uri="{FF2B5EF4-FFF2-40B4-BE49-F238E27FC236}">
                <a16:creationId xmlns:a16="http://schemas.microsoft.com/office/drawing/2014/main" id="{2DD32315-0DAF-354B-ADE2-76F406D6A871}"/>
              </a:ext>
            </a:extLst>
          </p:cNvPr>
          <p:cNvSpPr txBox="1"/>
          <p:nvPr/>
        </p:nvSpPr>
        <p:spPr>
          <a:xfrm>
            <a:off x="7353782" y="4020275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23" name="TextBox 222">
            <a:extLst>
              <a:ext uri="{FF2B5EF4-FFF2-40B4-BE49-F238E27FC236}">
                <a16:creationId xmlns:a16="http://schemas.microsoft.com/office/drawing/2014/main" id="{25B3E8DA-82E1-B746-9524-A8B47546C7B7}"/>
              </a:ext>
            </a:extLst>
          </p:cNvPr>
          <p:cNvSpPr txBox="1"/>
          <p:nvPr/>
        </p:nvSpPr>
        <p:spPr>
          <a:xfrm>
            <a:off x="5068038" y="5922767"/>
            <a:ext cx="301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24" name="TextBox 223">
            <a:extLst>
              <a:ext uri="{FF2B5EF4-FFF2-40B4-BE49-F238E27FC236}">
                <a16:creationId xmlns:a16="http://schemas.microsoft.com/office/drawing/2014/main" id="{51516E14-40A2-B34F-B880-05B80B68D6FC}"/>
              </a:ext>
            </a:extLst>
          </p:cNvPr>
          <p:cNvSpPr txBox="1"/>
          <p:nvPr/>
        </p:nvSpPr>
        <p:spPr>
          <a:xfrm>
            <a:off x="7081390" y="5902962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25" name="TextBox 224">
            <a:extLst>
              <a:ext uri="{FF2B5EF4-FFF2-40B4-BE49-F238E27FC236}">
                <a16:creationId xmlns:a16="http://schemas.microsoft.com/office/drawing/2014/main" id="{9174059A-E895-E740-9A26-AA7943E4A64F}"/>
              </a:ext>
            </a:extLst>
          </p:cNvPr>
          <p:cNvSpPr txBox="1"/>
          <p:nvPr/>
        </p:nvSpPr>
        <p:spPr>
          <a:xfrm>
            <a:off x="5445886" y="2123956"/>
            <a:ext cx="301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8</a:t>
            </a:r>
          </a:p>
        </p:txBody>
      </p:sp>
      <p:sp>
        <p:nvSpPr>
          <p:cNvPr id="226" name="TextBox 225">
            <a:extLst>
              <a:ext uri="{FF2B5EF4-FFF2-40B4-BE49-F238E27FC236}">
                <a16:creationId xmlns:a16="http://schemas.microsoft.com/office/drawing/2014/main" id="{F7510488-7C59-7449-A4EE-C5A32BFCB3A5}"/>
              </a:ext>
            </a:extLst>
          </p:cNvPr>
          <p:cNvSpPr txBox="1"/>
          <p:nvPr/>
        </p:nvSpPr>
        <p:spPr>
          <a:xfrm>
            <a:off x="7357638" y="2114311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grpSp>
        <p:nvGrpSpPr>
          <p:cNvPr id="159" name="Group 158">
            <a:extLst>
              <a:ext uri="{FF2B5EF4-FFF2-40B4-BE49-F238E27FC236}">
                <a16:creationId xmlns:a16="http://schemas.microsoft.com/office/drawing/2014/main" id="{4AAED925-F16C-8F45-B5D7-47EABDB0B993}"/>
              </a:ext>
            </a:extLst>
          </p:cNvPr>
          <p:cNvGrpSpPr/>
          <p:nvPr/>
        </p:nvGrpSpPr>
        <p:grpSpPr>
          <a:xfrm>
            <a:off x="584365" y="1859143"/>
            <a:ext cx="736099" cy="1229581"/>
            <a:chOff x="10030307" y="3444875"/>
            <a:chExt cx="736099" cy="1229581"/>
          </a:xfrm>
        </p:grpSpPr>
        <p:sp>
          <p:nvSpPr>
            <p:cNvPr id="160" name="TextBox 159">
              <a:extLst>
                <a:ext uri="{FF2B5EF4-FFF2-40B4-BE49-F238E27FC236}">
                  <a16:creationId xmlns:a16="http://schemas.microsoft.com/office/drawing/2014/main" id="{6655EB12-A2B9-9D4A-A0A9-F9958BDB0106}"/>
                </a:ext>
              </a:extLst>
            </p:cNvPr>
            <p:cNvSpPr txBox="1"/>
            <p:nvPr/>
          </p:nvSpPr>
          <p:spPr>
            <a:xfrm>
              <a:off x="10030307" y="4089681"/>
              <a:ext cx="73609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/>
                <a:t>t=1</a:t>
              </a:r>
            </a:p>
          </p:txBody>
        </p:sp>
        <p:grpSp>
          <p:nvGrpSpPr>
            <p:cNvPr id="161" name="Group 160">
              <a:extLst>
                <a:ext uri="{FF2B5EF4-FFF2-40B4-BE49-F238E27FC236}">
                  <a16:creationId xmlns:a16="http://schemas.microsoft.com/office/drawing/2014/main" id="{0523D739-F413-264B-A745-A38C62E06D3B}"/>
                </a:ext>
              </a:extLst>
            </p:cNvPr>
            <p:cNvGrpSpPr/>
            <p:nvPr/>
          </p:nvGrpSpPr>
          <p:grpSpPr>
            <a:xfrm>
              <a:off x="10034588" y="3444875"/>
              <a:ext cx="682627" cy="682625"/>
              <a:chOff x="10034588" y="3444875"/>
              <a:chExt cx="682627" cy="682625"/>
            </a:xfrm>
          </p:grpSpPr>
          <p:sp>
            <p:nvSpPr>
              <p:cNvPr id="162" name="Oval 161">
                <a:extLst>
                  <a:ext uri="{FF2B5EF4-FFF2-40B4-BE49-F238E27FC236}">
                    <a16:creationId xmlns:a16="http://schemas.microsoft.com/office/drawing/2014/main" id="{CB814881-01DB-0E43-BA2F-B64D7EA26896}"/>
                  </a:ext>
                </a:extLst>
              </p:cNvPr>
              <p:cNvSpPr/>
              <p:nvPr/>
            </p:nvSpPr>
            <p:spPr>
              <a:xfrm>
                <a:off x="10039551" y="3449256"/>
                <a:ext cx="671332" cy="671332"/>
              </a:xfrm>
              <a:prstGeom prst="ellipse">
                <a:avLst/>
              </a:prstGeom>
              <a:noFill/>
              <a:ln w="34925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63" name="Straight Connector 162">
                <a:extLst>
                  <a:ext uri="{FF2B5EF4-FFF2-40B4-BE49-F238E27FC236}">
                    <a16:creationId xmlns:a16="http://schemas.microsoft.com/office/drawing/2014/main" id="{08775389-41CA-4740-B083-4D54E5FAECED}"/>
                  </a:ext>
                </a:extLst>
              </p:cNvPr>
              <p:cNvCxnSpPr/>
              <p:nvPr/>
            </p:nvCxnSpPr>
            <p:spPr>
              <a:xfrm>
                <a:off x="10372725" y="3444875"/>
                <a:ext cx="0" cy="6032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>
                <a:extLst>
                  <a:ext uri="{FF2B5EF4-FFF2-40B4-BE49-F238E27FC236}">
                    <a16:creationId xmlns:a16="http://schemas.microsoft.com/office/drawing/2014/main" id="{3E6B6CB9-512E-6343-AD8B-BBAB6CE819A4}"/>
                  </a:ext>
                </a:extLst>
              </p:cNvPr>
              <p:cNvCxnSpPr/>
              <p:nvPr/>
            </p:nvCxnSpPr>
            <p:spPr>
              <a:xfrm>
                <a:off x="10372725" y="4067175"/>
                <a:ext cx="0" cy="6032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Straight Connector 164">
                <a:extLst>
                  <a:ext uri="{FF2B5EF4-FFF2-40B4-BE49-F238E27FC236}">
                    <a16:creationId xmlns:a16="http://schemas.microsoft.com/office/drawing/2014/main" id="{6B84002D-08B3-2041-9EB9-DE4D7AA96DC7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10064751" y="3756025"/>
                <a:ext cx="0" cy="6032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Straight Connector 165">
                <a:extLst>
                  <a:ext uri="{FF2B5EF4-FFF2-40B4-BE49-F238E27FC236}">
                    <a16:creationId xmlns:a16="http://schemas.microsoft.com/office/drawing/2014/main" id="{C10AF67D-3C60-074D-85D9-BB7F3C22BA6E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10687053" y="3756025"/>
                <a:ext cx="0" cy="6032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Straight Connector 166">
                <a:extLst>
                  <a:ext uri="{FF2B5EF4-FFF2-40B4-BE49-F238E27FC236}">
                    <a16:creationId xmlns:a16="http://schemas.microsoft.com/office/drawing/2014/main" id="{D7001C9A-A249-5941-879B-C26FFA2151F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23542" y="4037013"/>
                <a:ext cx="26983" cy="42862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8" name="Straight Connector 167">
                <a:extLst>
                  <a:ext uri="{FF2B5EF4-FFF2-40B4-BE49-F238E27FC236}">
                    <a16:creationId xmlns:a16="http://schemas.microsoft.com/office/drawing/2014/main" id="{F6CFD6FA-4D66-9F4F-9565-82515FD78B1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202867" y="3490913"/>
                <a:ext cx="26983" cy="42862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Straight Connector 168">
                <a:extLst>
                  <a:ext uri="{FF2B5EF4-FFF2-40B4-BE49-F238E27FC236}">
                    <a16:creationId xmlns:a16="http://schemas.microsoft.com/office/drawing/2014/main" id="{3AF8B4F1-6823-4E49-BDC2-8B3DFF75FC9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196517" y="4033838"/>
                <a:ext cx="26983" cy="42862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Straight Connector 169">
                <a:extLst>
                  <a:ext uri="{FF2B5EF4-FFF2-40B4-BE49-F238E27FC236}">
                    <a16:creationId xmlns:a16="http://schemas.microsoft.com/office/drawing/2014/main" id="{A8A30E75-242F-B744-AD86-D5121CF798F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517192" y="3487738"/>
                <a:ext cx="26983" cy="42862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Straight Connector 170">
                <a:extLst>
                  <a:ext uri="{FF2B5EF4-FFF2-40B4-BE49-F238E27FC236}">
                    <a16:creationId xmlns:a16="http://schemas.microsoft.com/office/drawing/2014/main" id="{CA6C8979-7ABA-2548-A690-DBB79A1510E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631493" y="3611565"/>
                <a:ext cx="36507" cy="2698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Straight Connector 171">
                <a:extLst>
                  <a:ext uri="{FF2B5EF4-FFF2-40B4-BE49-F238E27FC236}">
                    <a16:creationId xmlns:a16="http://schemas.microsoft.com/office/drawing/2014/main" id="{9D0B68AA-F684-FE43-A969-18E51C1C177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085393" y="3929065"/>
                <a:ext cx="36507" cy="2698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>
                <a:extLst>
                  <a:ext uri="{FF2B5EF4-FFF2-40B4-BE49-F238E27FC236}">
                    <a16:creationId xmlns:a16="http://schemas.microsoft.com/office/drawing/2014/main" id="{5419F84A-0D3B-EF47-949B-02A63FAFFC8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0094918" y="3614740"/>
                <a:ext cx="36507" cy="2698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4" name="Straight Connector 173">
                <a:extLst>
                  <a:ext uri="{FF2B5EF4-FFF2-40B4-BE49-F238E27FC236}">
                    <a16:creationId xmlns:a16="http://schemas.microsoft.com/office/drawing/2014/main" id="{FDC9525E-B8EE-704E-94A9-DA434054CDB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0631493" y="3932240"/>
                <a:ext cx="36507" cy="2698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Oval 174">
                <a:extLst>
                  <a:ext uri="{FF2B5EF4-FFF2-40B4-BE49-F238E27FC236}">
                    <a16:creationId xmlns:a16="http://schemas.microsoft.com/office/drawing/2014/main" id="{1326D6D5-4368-3242-940E-7E5978F1247E}"/>
                  </a:ext>
                </a:extLst>
              </p:cNvPr>
              <p:cNvSpPr/>
              <p:nvPr/>
            </p:nvSpPr>
            <p:spPr>
              <a:xfrm>
                <a:off x="10331450" y="3743325"/>
                <a:ext cx="82550" cy="87136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1BDF6761-A298-0649-AD22-E32D353E085B}"/>
              </a:ext>
            </a:extLst>
          </p:cNvPr>
          <p:cNvCxnSpPr>
            <a:cxnSpLocks/>
          </p:cNvCxnSpPr>
          <p:nvPr/>
        </p:nvCxnSpPr>
        <p:spPr>
          <a:xfrm>
            <a:off x="919556" y="1995948"/>
            <a:ext cx="0" cy="196031"/>
          </a:xfrm>
          <a:prstGeom prst="line">
            <a:avLst/>
          </a:prstGeom>
          <a:ln w="25400" cap="flat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1" name="TextBox 280">
            <a:extLst>
              <a:ext uri="{FF2B5EF4-FFF2-40B4-BE49-F238E27FC236}">
                <a16:creationId xmlns:a16="http://schemas.microsoft.com/office/drawing/2014/main" id="{9547E6FC-ED98-A842-83E6-5B393D42D482}"/>
              </a:ext>
            </a:extLst>
          </p:cNvPr>
          <p:cNvSpPr txBox="1"/>
          <p:nvPr/>
        </p:nvSpPr>
        <p:spPr>
          <a:xfrm flipH="1">
            <a:off x="348626" y="3078991"/>
            <a:ext cx="2195814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90000"/>
              </a:lnSpc>
              <a:buClr>
                <a:srgbClr val="0000A8"/>
              </a:buClr>
              <a:buFont typeface="Wingdings" pitchFamily="2" charset="2"/>
              <a:buChar char="§"/>
            </a:pPr>
            <a:r>
              <a:rPr lang="en-US"/>
              <a:t>b receives DVs from a, c, e, computes:</a:t>
            </a:r>
          </a:p>
        </p:txBody>
      </p:sp>
      <p:sp>
        <p:nvSpPr>
          <p:cNvPr id="356" name="Right Arrow 355">
            <a:extLst>
              <a:ext uri="{FF2B5EF4-FFF2-40B4-BE49-F238E27FC236}">
                <a16:creationId xmlns:a16="http://schemas.microsoft.com/office/drawing/2014/main" id="{FECE1C4C-C6DE-E44B-8914-C9FAB6E59F01}"/>
              </a:ext>
            </a:extLst>
          </p:cNvPr>
          <p:cNvSpPr/>
          <p:nvPr/>
        </p:nvSpPr>
        <p:spPr>
          <a:xfrm>
            <a:off x="4973224" y="1937987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7" name="Right Arrow 356">
            <a:extLst>
              <a:ext uri="{FF2B5EF4-FFF2-40B4-BE49-F238E27FC236}">
                <a16:creationId xmlns:a16="http://schemas.microsoft.com/office/drawing/2014/main" id="{E44AC5A8-AB5C-6D48-965A-B3150C882B9F}"/>
              </a:ext>
            </a:extLst>
          </p:cNvPr>
          <p:cNvSpPr/>
          <p:nvPr/>
        </p:nvSpPr>
        <p:spPr>
          <a:xfrm rot="10800000">
            <a:off x="7631559" y="1919702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4" name="Group 313">
            <a:extLst>
              <a:ext uri="{FF2B5EF4-FFF2-40B4-BE49-F238E27FC236}">
                <a16:creationId xmlns:a16="http://schemas.microsoft.com/office/drawing/2014/main" id="{917871C2-1731-FE43-944D-6364CCE85DA9}"/>
              </a:ext>
            </a:extLst>
          </p:cNvPr>
          <p:cNvGrpSpPr/>
          <p:nvPr/>
        </p:nvGrpSpPr>
        <p:grpSpPr>
          <a:xfrm>
            <a:off x="4333785" y="1906063"/>
            <a:ext cx="4395351" cy="404576"/>
            <a:chOff x="4333785" y="5772213"/>
            <a:chExt cx="4395351" cy="404576"/>
          </a:xfrm>
        </p:grpSpPr>
        <p:grpSp>
          <p:nvGrpSpPr>
            <p:cNvPr id="315" name="Group 314">
              <a:extLst>
                <a:ext uri="{FF2B5EF4-FFF2-40B4-BE49-F238E27FC236}">
                  <a16:creationId xmlns:a16="http://schemas.microsoft.com/office/drawing/2014/main" id="{68E7B419-D4D3-3A4B-86E1-D40C76B2BB2C}"/>
                </a:ext>
              </a:extLst>
            </p:cNvPr>
            <p:cNvGrpSpPr/>
            <p:nvPr/>
          </p:nvGrpSpPr>
          <p:grpSpPr>
            <a:xfrm>
              <a:off x="4333785" y="5772213"/>
              <a:ext cx="531821" cy="369069"/>
              <a:chOff x="1348328" y="2475647"/>
              <a:chExt cx="603916" cy="419100"/>
            </a:xfrm>
          </p:grpSpPr>
          <p:grpSp>
            <p:nvGrpSpPr>
              <p:cNvPr id="336" name="Group 335">
                <a:extLst>
                  <a:ext uri="{FF2B5EF4-FFF2-40B4-BE49-F238E27FC236}">
                    <a16:creationId xmlns:a16="http://schemas.microsoft.com/office/drawing/2014/main" id="{93705575-DDBD-3D44-B843-C77E28CEAAD2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340" name="Oval 5">
                  <a:extLst>
                    <a:ext uri="{FF2B5EF4-FFF2-40B4-BE49-F238E27FC236}">
                      <a16:creationId xmlns:a16="http://schemas.microsoft.com/office/drawing/2014/main" id="{AF888CEF-6837-CD45-809F-91550C92C80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41" name="Line 6">
                  <a:extLst>
                    <a:ext uri="{FF2B5EF4-FFF2-40B4-BE49-F238E27FC236}">
                      <a16:creationId xmlns:a16="http://schemas.microsoft.com/office/drawing/2014/main" id="{4535759C-A65E-D84B-9508-03E1DC0B824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42" name="Line 7">
                  <a:extLst>
                    <a:ext uri="{FF2B5EF4-FFF2-40B4-BE49-F238E27FC236}">
                      <a16:creationId xmlns:a16="http://schemas.microsoft.com/office/drawing/2014/main" id="{FFA7BAB7-E53C-EC41-ACE7-66FCD86296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43" name="Rectangle 8">
                  <a:extLst>
                    <a:ext uri="{FF2B5EF4-FFF2-40B4-BE49-F238E27FC236}">
                      <a16:creationId xmlns:a16="http://schemas.microsoft.com/office/drawing/2014/main" id="{69E05203-3EC0-6447-8988-D4F7C2150FA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44" name="Oval 9">
                  <a:extLst>
                    <a:ext uri="{FF2B5EF4-FFF2-40B4-BE49-F238E27FC236}">
                      <a16:creationId xmlns:a16="http://schemas.microsoft.com/office/drawing/2014/main" id="{D9043B05-A159-7D41-90D4-718D621EA02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337" name="Group 44">
                <a:extLst>
                  <a:ext uri="{FF2B5EF4-FFF2-40B4-BE49-F238E27FC236}">
                    <a16:creationId xmlns:a16="http://schemas.microsoft.com/office/drawing/2014/main" id="{230264F8-C92F-C344-8341-A92C3D105F2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475647"/>
                <a:ext cx="355165" cy="419100"/>
                <a:chOff x="2944" y="2405"/>
                <a:chExt cx="227" cy="264"/>
              </a:xfrm>
            </p:grpSpPr>
            <p:sp>
              <p:nvSpPr>
                <p:cNvPr id="338" name="Rectangle 45">
                  <a:extLst>
                    <a:ext uri="{FF2B5EF4-FFF2-40B4-BE49-F238E27FC236}">
                      <a16:creationId xmlns:a16="http://schemas.microsoft.com/office/drawing/2014/main" id="{F2B81453-DE5E-984D-B97A-6884B0BDD35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9" name="Text Box 46">
                  <a:extLst>
                    <a:ext uri="{FF2B5EF4-FFF2-40B4-BE49-F238E27FC236}">
                      <a16:creationId xmlns:a16="http://schemas.microsoft.com/office/drawing/2014/main" id="{35E945F9-D699-744B-ACB7-587B2AA668D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0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a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316" name="Group 315">
              <a:extLst>
                <a:ext uri="{FF2B5EF4-FFF2-40B4-BE49-F238E27FC236}">
                  <a16:creationId xmlns:a16="http://schemas.microsoft.com/office/drawing/2014/main" id="{1CE7BA36-0E22-4F41-B503-121F0E8FF751}"/>
                </a:ext>
              </a:extLst>
            </p:cNvPr>
            <p:cNvGrpSpPr/>
            <p:nvPr/>
          </p:nvGrpSpPr>
          <p:grpSpPr>
            <a:xfrm>
              <a:off x="6263949" y="5807720"/>
              <a:ext cx="531821" cy="369069"/>
              <a:chOff x="1348328" y="2507397"/>
              <a:chExt cx="603916" cy="419100"/>
            </a:xfrm>
          </p:grpSpPr>
          <p:grpSp>
            <p:nvGrpSpPr>
              <p:cNvPr id="327" name="Group 326">
                <a:extLst>
                  <a:ext uri="{FF2B5EF4-FFF2-40B4-BE49-F238E27FC236}">
                    <a16:creationId xmlns:a16="http://schemas.microsoft.com/office/drawing/2014/main" id="{ABA31A37-F3CD-1746-9C86-0557D36C5404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331" name="Oval 5">
                  <a:extLst>
                    <a:ext uri="{FF2B5EF4-FFF2-40B4-BE49-F238E27FC236}">
                      <a16:creationId xmlns:a16="http://schemas.microsoft.com/office/drawing/2014/main" id="{39C9919B-E459-6946-BAB3-A266303D27E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2" name="Line 6">
                  <a:extLst>
                    <a:ext uri="{FF2B5EF4-FFF2-40B4-BE49-F238E27FC236}">
                      <a16:creationId xmlns:a16="http://schemas.microsoft.com/office/drawing/2014/main" id="{61A62C09-3017-A541-9429-460C1A7F6B5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3" name="Line 7">
                  <a:extLst>
                    <a:ext uri="{FF2B5EF4-FFF2-40B4-BE49-F238E27FC236}">
                      <a16:creationId xmlns:a16="http://schemas.microsoft.com/office/drawing/2014/main" id="{86063EB7-D2C3-3447-B2FD-57FC1E74D3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4" name="Rectangle 8">
                  <a:extLst>
                    <a:ext uri="{FF2B5EF4-FFF2-40B4-BE49-F238E27FC236}">
                      <a16:creationId xmlns:a16="http://schemas.microsoft.com/office/drawing/2014/main" id="{BD5BCC42-3550-DF4A-BB55-F643AEBFD9A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5" name="Oval 9">
                  <a:extLst>
                    <a:ext uri="{FF2B5EF4-FFF2-40B4-BE49-F238E27FC236}">
                      <a16:creationId xmlns:a16="http://schemas.microsoft.com/office/drawing/2014/main" id="{74611398-E647-494F-A7BD-186BB5CB545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328" name="Group 44">
                <a:extLst>
                  <a:ext uri="{FF2B5EF4-FFF2-40B4-BE49-F238E27FC236}">
                    <a16:creationId xmlns:a16="http://schemas.microsoft.com/office/drawing/2014/main" id="{B57BC638-F090-114B-B8BF-7E2F4A6CC8F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507397"/>
                <a:ext cx="355165" cy="419100"/>
                <a:chOff x="2944" y="2425"/>
                <a:chExt cx="227" cy="264"/>
              </a:xfrm>
            </p:grpSpPr>
            <p:sp>
              <p:nvSpPr>
                <p:cNvPr id="329" name="Rectangle 45">
                  <a:extLst>
                    <a:ext uri="{FF2B5EF4-FFF2-40B4-BE49-F238E27FC236}">
                      <a16:creationId xmlns:a16="http://schemas.microsoft.com/office/drawing/2014/main" id="{0F91A427-A1B7-A54C-8320-A92F425DFC7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0" name="Text Box 46">
                  <a:extLst>
                    <a:ext uri="{FF2B5EF4-FFF2-40B4-BE49-F238E27FC236}">
                      <a16:creationId xmlns:a16="http://schemas.microsoft.com/office/drawing/2014/main" id="{E600E15A-04DE-4F44-AD3B-D284039393A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2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b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317" name="Group 316">
              <a:extLst>
                <a:ext uri="{FF2B5EF4-FFF2-40B4-BE49-F238E27FC236}">
                  <a16:creationId xmlns:a16="http://schemas.microsoft.com/office/drawing/2014/main" id="{2EB87748-B820-0349-A8AC-FE8BBD55B257}"/>
                </a:ext>
              </a:extLst>
            </p:cNvPr>
            <p:cNvGrpSpPr/>
            <p:nvPr/>
          </p:nvGrpSpPr>
          <p:grpSpPr>
            <a:xfrm>
              <a:off x="8197315" y="5805271"/>
              <a:ext cx="531821" cy="369069"/>
              <a:chOff x="1348328" y="2507397"/>
              <a:chExt cx="603916" cy="419100"/>
            </a:xfrm>
          </p:grpSpPr>
          <p:grpSp>
            <p:nvGrpSpPr>
              <p:cNvPr id="318" name="Group 317">
                <a:extLst>
                  <a:ext uri="{FF2B5EF4-FFF2-40B4-BE49-F238E27FC236}">
                    <a16:creationId xmlns:a16="http://schemas.microsoft.com/office/drawing/2014/main" id="{EB6E4C7D-CDAA-7F47-A797-1E5FB2A80494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322" name="Oval 5">
                  <a:extLst>
                    <a:ext uri="{FF2B5EF4-FFF2-40B4-BE49-F238E27FC236}">
                      <a16:creationId xmlns:a16="http://schemas.microsoft.com/office/drawing/2014/main" id="{F9943B67-FB21-3647-869F-669BE6A721C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23" name="Line 6">
                  <a:extLst>
                    <a:ext uri="{FF2B5EF4-FFF2-40B4-BE49-F238E27FC236}">
                      <a16:creationId xmlns:a16="http://schemas.microsoft.com/office/drawing/2014/main" id="{57CCD935-17C4-B04B-B482-9A946E848EC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24" name="Line 7">
                  <a:extLst>
                    <a:ext uri="{FF2B5EF4-FFF2-40B4-BE49-F238E27FC236}">
                      <a16:creationId xmlns:a16="http://schemas.microsoft.com/office/drawing/2014/main" id="{2FE8EAFF-CC53-364C-974F-2F913B960D6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25" name="Rectangle 8">
                  <a:extLst>
                    <a:ext uri="{FF2B5EF4-FFF2-40B4-BE49-F238E27FC236}">
                      <a16:creationId xmlns:a16="http://schemas.microsoft.com/office/drawing/2014/main" id="{B25B691E-9E1D-1E4F-9419-9156013814C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26" name="Oval 9">
                  <a:extLst>
                    <a:ext uri="{FF2B5EF4-FFF2-40B4-BE49-F238E27FC236}">
                      <a16:creationId xmlns:a16="http://schemas.microsoft.com/office/drawing/2014/main" id="{9CB3B73F-9E39-EC4E-83F7-FBE10697408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319" name="Group 44">
                <a:extLst>
                  <a:ext uri="{FF2B5EF4-FFF2-40B4-BE49-F238E27FC236}">
                    <a16:creationId xmlns:a16="http://schemas.microsoft.com/office/drawing/2014/main" id="{0F42679C-ED56-BC45-8C82-597609DBD4D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64216" y="2507397"/>
                <a:ext cx="341085" cy="419100"/>
                <a:chOff x="2949" y="2425"/>
                <a:chExt cx="218" cy="264"/>
              </a:xfrm>
            </p:grpSpPr>
            <p:sp>
              <p:nvSpPr>
                <p:cNvPr id="320" name="Rectangle 45">
                  <a:extLst>
                    <a:ext uri="{FF2B5EF4-FFF2-40B4-BE49-F238E27FC236}">
                      <a16:creationId xmlns:a16="http://schemas.microsoft.com/office/drawing/2014/main" id="{CF557465-1C6C-1245-9762-D6D2D9F891F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21" name="Text Box 46">
                  <a:extLst>
                    <a:ext uri="{FF2B5EF4-FFF2-40B4-BE49-F238E27FC236}">
                      <a16:creationId xmlns:a16="http://schemas.microsoft.com/office/drawing/2014/main" id="{CEEF1658-9381-E84D-81A0-1A501484FB8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9" y="2425"/>
                  <a:ext cx="218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c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</p:grpSp>
      <p:grpSp>
        <p:nvGrpSpPr>
          <p:cNvPr id="283" name="Group 282">
            <a:extLst>
              <a:ext uri="{FF2B5EF4-FFF2-40B4-BE49-F238E27FC236}">
                <a16:creationId xmlns:a16="http://schemas.microsoft.com/office/drawing/2014/main" id="{A665C0C8-7FDD-0A42-80A3-CC602804C042}"/>
              </a:ext>
            </a:extLst>
          </p:cNvPr>
          <p:cNvGrpSpPr/>
          <p:nvPr/>
        </p:nvGrpSpPr>
        <p:grpSpPr>
          <a:xfrm>
            <a:off x="4336458" y="3833790"/>
            <a:ext cx="4395351" cy="404576"/>
            <a:chOff x="4333785" y="5772213"/>
            <a:chExt cx="4395351" cy="404576"/>
          </a:xfrm>
        </p:grpSpPr>
        <p:grpSp>
          <p:nvGrpSpPr>
            <p:cNvPr id="284" name="Group 283">
              <a:extLst>
                <a:ext uri="{FF2B5EF4-FFF2-40B4-BE49-F238E27FC236}">
                  <a16:creationId xmlns:a16="http://schemas.microsoft.com/office/drawing/2014/main" id="{4C02DC92-2A83-AC4D-B9F0-2BCDE917BDBC}"/>
                </a:ext>
              </a:extLst>
            </p:cNvPr>
            <p:cNvGrpSpPr/>
            <p:nvPr/>
          </p:nvGrpSpPr>
          <p:grpSpPr>
            <a:xfrm>
              <a:off x="4333785" y="5772213"/>
              <a:ext cx="531821" cy="369069"/>
              <a:chOff x="1348328" y="2475647"/>
              <a:chExt cx="603916" cy="419100"/>
            </a:xfrm>
          </p:grpSpPr>
          <p:grpSp>
            <p:nvGrpSpPr>
              <p:cNvPr id="305" name="Group 304">
                <a:extLst>
                  <a:ext uri="{FF2B5EF4-FFF2-40B4-BE49-F238E27FC236}">
                    <a16:creationId xmlns:a16="http://schemas.microsoft.com/office/drawing/2014/main" id="{F01EB862-010E-A34F-8D39-25BC2BED2A63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309" name="Oval 5">
                  <a:extLst>
                    <a:ext uri="{FF2B5EF4-FFF2-40B4-BE49-F238E27FC236}">
                      <a16:creationId xmlns:a16="http://schemas.microsoft.com/office/drawing/2014/main" id="{C2A61603-05BC-1E4D-99AA-0AB1CC49473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10" name="Line 6">
                  <a:extLst>
                    <a:ext uri="{FF2B5EF4-FFF2-40B4-BE49-F238E27FC236}">
                      <a16:creationId xmlns:a16="http://schemas.microsoft.com/office/drawing/2014/main" id="{7043DA0E-702D-CD4E-BA28-9341275851D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11" name="Line 7">
                  <a:extLst>
                    <a:ext uri="{FF2B5EF4-FFF2-40B4-BE49-F238E27FC236}">
                      <a16:creationId xmlns:a16="http://schemas.microsoft.com/office/drawing/2014/main" id="{CE93F761-782C-C640-B2B6-8CA7492B28B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12" name="Rectangle 8">
                  <a:extLst>
                    <a:ext uri="{FF2B5EF4-FFF2-40B4-BE49-F238E27FC236}">
                      <a16:creationId xmlns:a16="http://schemas.microsoft.com/office/drawing/2014/main" id="{723858D6-68CF-1C4E-A28B-A9FF5D728F2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13" name="Oval 9">
                  <a:extLst>
                    <a:ext uri="{FF2B5EF4-FFF2-40B4-BE49-F238E27FC236}">
                      <a16:creationId xmlns:a16="http://schemas.microsoft.com/office/drawing/2014/main" id="{70A7292E-FC97-924B-9010-8079BEC6219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306" name="Group 44">
                <a:extLst>
                  <a:ext uri="{FF2B5EF4-FFF2-40B4-BE49-F238E27FC236}">
                    <a16:creationId xmlns:a16="http://schemas.microsoft.com/office/drawing/2014/main" id="{DA3B2173-D171-E340-B704-06A3FE481C7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475647"/>
                <a:ext cx="355165" cy="419100"/>
                <a:chOff x="2944" y="2405"/>
                <a:chExt cx="227" cy="264"/>
              </a:xfrm>
            </p:grpSpPr>
            <p:sp>
              <p:nvSpPr>
                <p:cNvPr id="307" name="Rectangle 45">
                  <a:extLst>
                    <a:ext uri="{FF2B5EF4-FFF2-40B4-BE49-F238E27FC236}">
                      <a16:creationId xmlns:a16="http://schemas.microsoft.com/office/drawing/2014/main" id="{A7CA85B6-08AA-4840-AE2B-A3321A49B6F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08" name="Text Box 46">
                  <a:extLst>
                    <a:ext uri="{FF2B5EF4-FFF2-40B4-BE49-F238E27FC236}">
                      <a16:creationId xmlns:a16="http://schemas.microsoft.com/office/drawing/2014/main" id="{68812F5E-7A92-7B45-BBDE-2068A3A134D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0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d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285" name="Group 284">
              <a:extLst>
                <a:ext uri="{FF2B5EF4-FFF2-40B4-BE49-F238E27FC236}">
                  <a16:creationId xmlns:a16="http://schemas.microsoft.com/office/drawing/2014/main" id="{5E3B07EB-D89E-C542-85F0-D68A3698AEC4}"/>
                </a:ext>
              </a:extLst>
            </p:cNvPr>
            <p:cNvGrpSpPr/>
            <p:nvPr/>
          </p:nvGrpSpPr>
          <p:grpSpPr>
            <a:xfrm>
              <a:off x="6263949" y="5807720"/>
              <a:ext cx="531821" cy="369069"/>
              <a:chOff x="1348328" y="2507397"/>
              <a:chExt cx="603916" cy="419100"/>
            </a:xfrm>
          </p:grpSpPr>
          <p:grpSp>
            <p:nvGrpSpPr>
              <p:cNvPr id="296" name="Group 295">
                <a:extLst>
                  <a:ext uri="{FF2B5EF4-FFF2-40B4-BE49-F238E27FC236}">
                    <a16:creationId xmlns:a16="http://schemas.microsoft.com/office/drawing/2014/main" id="{CE2D511A-9878-0E42-B4E3-97548A8A67A3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300" name="Oval 5">
                  <a:extLst>
                    <a:ext uri="{FF2B5EF4-FFF2-40B4-BE49-F238E27FC236}">
                      <a16:creationId xmlns:a16="http://schemas.microsoft.com/office/drawing/2014/main" id="{C66E96DA-F1B1-9A41-8B0D-2F21B3B7ACB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01" name="Line 6">
                  <a:extLst>
                    <a:ext uri="{FF2B5EF4-FFF2-40B4-BE49-F238E27FC236}">
                      <a16:creationId xmlns:a16="http://schemas.microsoft.com/office/drawing/2014/main" id="{A2387D1F-7EF0-9443-8128-6FF284EC9AF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02" name="Line 7">
                  <a:extLst>
                    <a:ext uri="{FF2B5EF4-FFF2-40B4-BE49-F238E27FC236}">
                      <a16:creationId xmlns:a16="http://schemas.microsoft.com/office/drawing/2014/main" id="{4B183F70-EB28-A94F-BF31-54B939F6B75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03" name="Rectangle 8">
                  <a:extLst>
                    <a:ext uri="{FF2B5EF4-FFF2-40B4-BE49-F238E27FC236}">
                      <a16:creationId xmlns:a16="http://schemas.microsoft.com/office/drawing/2014/main" id="{84BE29FD-A805-D348-99C3-8D3C650618E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04" name="Oval 9">
                  <a:extLst>
                    <a:ext uri="{FF2B5EF4-FFF2-40B4-BE49-F238E27FC236}">
                      <a16:creationId xmlns:a16="http://schemas.microsoft.com/office/drawing/2014/main" id="{BF5D685A-16D6-5B40-9EEF-970D3CDCE37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97" name="Group 44">
                <a:extLst>
                  <a:ext uri="{FF2B5EF4-FFF2-40B4-BE49-F238E27FC236}">
                    <a16:creationId xmlns:a16="http://schemas.microsoft.com/office/drawing/2014/main" id="{058B095B-B9C0-F84A-B78C-FE9DCA729C7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507397"/>
                <a:ext cx="355165" cy="419100"/>
                <a:chOff x="2944" y="2425"/>
                <a:chExt cx="227" cy="264"/>
              </a:xfrm>
            </p:grpSpPr>
            <p:sp>
              <p:nvSpPr>
                <p:cNvPr id="298" name="Rectangle 45">
                  <a:extLst>
                    <a:ext uri="{FF2B5EF4-FFF2-40B4-BE49-F238E27FC236}">
                      <a16:creationId xmlns:a16="http://schemas.microsoft.com/office/drawing/2014/main" id="{7FBA9119-2A14-E84A-A39B-55E9D6AE939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9" name="Text Box 46">
                  <a:extLst>
                    <a:ext uri="{FF2B5EF4-FFF2-40B4-BE49-F238E27FC236}">
                      <a16:creationId xmlns:a16="http://schemas.microsoft.com/office/drawing/2014/main" id="{2944FA12-D5D2-E241-A9FC-D4A85A350D0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2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e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286" name="Group 285">
              <a:extLst>
                <a:ext uri="{FF2B5EF4-FFF2-40B4-BE49-F238E27FC236}">
                  <a16:creationId xmlns:a16="http://schemas.microsoft.com/office/drawing/2014/main" id="{B9D4EE61-1CC1-6D4C-822D-300C73469B48}"/>
                </a:ext>
              </a:extLst>
            </p:cNvPr>
            <p:cNvGrpSpPr/>
            <p:nvPr/>
          </p:nvGrpSpPr>
          <p:grpSpPr>
            <a:xfrm>
              <a:off x="8197315" y="5805271"/>
              <a:ext cx="531821" cy="369069"/>
              <a:chOff x="1348328" y="2507397"/>
              <a:chExt cx="603916" cy="419100"/>
            </a:xfrm>
          </p:grpSpPr>
          <p:grpSp>
            <p:nvGrpSpPr>
              <p:cNvPr id="287" name="Group 286">
                <a:extLst>
                  <a:ext uri="{FF2B5EF4-FFF2-40B4-BE49-F238E27FC236}">
                    <a16:creationId xmlns:a16="http://schemas.microsoft.com/office/drawing/2014/main" id="{75D4F492-E56A-6541-9F9D-1D85B09999F3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291" name="Oval 5">
                  <a:extLst>
                    <a:ext uri="{FF2B5EF4-FFF2-40B4-BE49-F238E27FC236}">
                      <a16:creationId xmlns:a16="http://schemas.microsoft.com/office/drawing/2014/main" id="{190A087A-A659-3E4D-B4FE-1EA13D56BE4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2" name="Line 6">
                  <a:extLst>
                    <a:ext uri="{FF2B5EF4-FFF2-40B4-BE49-F238E27FC236}">
                      <a16:creationId xmlns:a16="http://schemas.microsoft.com/office/drawing/2014/main" id="{E7E9FE4A-5449-D244-A5A8-DEB5E1D8494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3" name="Line 7">
                  <a:extLst>
                    <a:ext uri="{FF2B5EF4-FFF2-40B4-BE49-F238E27FC236}">
                      <a16:creationId xmlns:a16="http://schemas.microsoft.com/office/drawing/2014/main" id="{8C243F83-93B5-2C49-9D61-2E8E8652A48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4" name="Rectangle 8">
                  <a:extLst>
                    <a:ext uri="{FF2B5EF4-FFF2-40B4-BE49-F238E27FC236}">
                      <a16:creationId xmlns:a16="http://schemas.microsoft.com/office/drawing/2014/main" id="{B0B61A2E-99AA-324F-8224-CB0B3B44042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5" name="Oval 9">
                  <a:extLst>
                    <a:ext uri="{FF2B5EF4-FFF2-40B4-BE49-F238E27FC236}">
                      <a16:creationId xmlns:a16="http://schemas.microsoft.com/office/drawing/2014/main" id="{2F485C77-8179-0B4E-B93A-E5C91296B44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88" name="Group 44">
                <a:extLst>
                  <a:ext uri="{FF2B5EF4-FFF2-40B4-BE49-F238E27FC236}">
                    <a16:creationId xmlns:a16="http://schemas.microsoft.com/office/drawing/2014/main" id="{0826EA6F-730D-8C47-8DDA-2C65DD6716B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92372" y="2507397"/>
                <a:ext cx="283194" cy="419100"/>
                <a:chOff x="2967" y="2425"/>
                <a:chExt cx="181" cy="264"/>
              </a:xfrm>
            </p:grpSpPr>
            <p:sp>
              <p:nvSpPr>
                <p:cNvPr id="289" name="Rectangle 45">
                  <a:extLst>
                    <a:ext uri="{FF2B5EF4-FFF2-40B4-BE49-F238E27FC236}">
                      <a16:creationId xmlns:a16="http://schemas.microsoft.com/office/drawing/2014/main" id="{C3E85E15-4F40-FF40-89C4-0E851470FA4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0" name="Text Box 46">
                  <a:extLst>
                    <a:ext uri="{FF2B5EF4-FFF2-40B4-BE49-F238E27FC236}">
                      <a16:creationId xmlns:a16="http://schemas.microsoft.com/office/drawing/2014/main" id="{1905E332-CD71-E748-AE06-2A274A0D7B1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67" y="2425"/>
                  <a:ext cx="181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f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</p:grpSp>
      <p:sp>
        <p:nvSpPr>
          <p:cNvPr id="3" name="Freeform 2">
            <a:extLst>
              <a:ext uri="{FF2B5EF4-FFF2-40B4-BE49-F238E27FC236}">
                <a16:creationId xmlns:a16="http://schemas.microsoft.com/office/drawing/2014/main" id="{2C0204D3-6B89-BB42-939B-2BC738257374}"/>
              </a:ext>
            </a:extLst>
          </p:cNvPr>
          <p:cNvSpPr/>
          <p:nvPr/>
        </p:nvSpPr>
        <p:spPr>
          <a:xfrm>
            <a:off x="3078478" y="2885440"/>
            <a:ext cx="5923281" cy="3820160"/>
          </a:xfrm>
          <a:custGeom>
            <a:avLst/>
            <a:gdLst>
              <a:gd name="connsiteX0" fmla="*/ 528320 w 5049520"/>
              <a:gd name="connsiteY0" fmla="*/ 0 h 3840480"/>
              <a:gd name="connsiteX1" fmla="*/ 2275840 w 5049520"/>
              <a:gd name="connsiteY1" fmla="*/ 0 h 3840480"/>
              <a:gd name="connsiteX2" fmla="*/ 2255520 w 5049520"/>
              <a:gd name="connsiteY2" fmla="*/ 690880 h 3840480"/>
              <a:gd name="connsiteX3" fmla="*/ 5049520 w 5049520"/>
              <a:gd name="connsiteY3" fmla="*/ 680720 h 3840480"/>
              <a:gd name="connsiteX4" fmla="*/ 5049520 w 5049520"/>
              <a:gd name="connsiteY4" fmla="*/ 3820160 h 3840480"/>
              <a:gd name="connsiteX5" fmla="*/ 0 w 5049520"/>
              <a:gd name="connsiteY5" fmla="*/ 3840480 h 3840480"/>
              <a:gd name="connsiteX6" fmla="*/ 294640 w 5049520"/>
              <a:gd name="connsiteY6" fmla="*/ 375920 h 3840480"/>
              <a:gd name="connsiteX7" fmla="*/ 528320 w 5049520"/>
              <a:gd name="connsiteY7" fmla="*/ 0 h 3840480"/>
              <a:gd name="connsiteX0" fmla="*/ 528320 w 5049520"/>
              <a:gd name="connsiteY0" fmla="*/ 0 h 3840480"/>
              <a:gd name="connsiteX1" fmla="*/ 2275840 w 5049520"/>
              <a:gd name="connsiteY1" fmla="*/ 0 h 3840480"/>
              <a:gd name="connsiteX2" fmla="*/ 2275840 w 5049520"/>
              <a:gd name="connsiteY2" fmla="*/ 955040 h 3840480"/>
              <a:gd name="connsiteX3" fmla="*/ 5049520 w 5049520"/>
              <a:gd name="connsiteY3" fmla="*/ 680720 h 3840480"/>
              <a:gd name="connsiteX4" fmla="*/ 5049520 w 5049520"/>
              <a:gd name="connsiteY4" fmla="*/ 3820160 h 3840480"/>
              <a:gd name="connsiteX5" fmla="*/ 0 w 5049520"/>
              <a:gd name="connsiteY5" fmla="*/ 3840480 h 3840480"/>
              <a:gd name="connsiteX6" fmla="*/ 294640 w 5049520"/>
              <a:gd name="connsiteY6" fmla="*/ 375920 h 3840480"/>
              <a:gd name="connsiteX7" fmla="*/ 528320 w 5049520"/>
              <a:gd name="connsiteY7" fmla="*/ 0 h 3840480"/>
              <a:gd name="connsiteX0" fmla="*/ 528320 w 5049520"/>
              <a:gd name="connsiteY0" fmla="*/ 0 h 3840480"/>
              <a:gd name="connsiteX1" fmla="*/ 2275840 w 5049520"/>
              <a:gd name="connsiteY1" fmla="*/ 0 h 3840480"/>
              <a:gd name="connsiteX2" fmla="*/ 2275840 w 5049520"/>
              <a:gd name="connsiteY2" fmla="*/ 955040 h 3840480"/>
              <a:gd name="connsiteX3" fmla="*/ 5019040 w 5049520"/>
              <a:gd name="connsiteY3" fmla="*/ 782320 h 3840480"/>
              <a:gd name="connsiteX4" fmla="*/ 5049520 w 5049520"/>
              <a:gd name="connsiteY4" fmla="*/ 3820160 h 3840480"/>
              <a:gd name="connsiteX5" fmla="*/ 0 w 5049520"/>
              <a:gd name="connsiteY5" fmla="*/ 3840480 h 3840480"/>
              <a:gd name="connsiteX6" fmla="*/ 294640 w 5049520"/>
              <a:gd name="connsiteY6" fmla="*/ 375920 h 3840480"/>
              <a:gd name="connsiteX7" fmla="*/ 528320 w 5049520"/>
              <a:gd name="connsiteY7" fmla="*/ 0 h 3840480"/>
              <a:gd name="connsiteX0" fmla="*/ 528320 w 5049520"/>
              <a:gd name="connsiteY0" fmla="*/ 0 h 3840480"/>
              <a:gd name="connsiteX1" fmla="*/ 2275840 w 5049520"/>
              <a:gd name="connsiteY1" fmla="*/ 0 h 3840480"/>
              <a:gd name="connsiteX2" fmla="*/ 2275840 w 5049520"/>
              <a:gd name="connsiteY2" fmla="*/ 955040 h 3840480"/>
              <a:gd name="connsiteX3" fmla="*/ 5019040 w 5049520"/>
              <a:gd name="connsiteY3" fmla="*/ 782320 h 3840480"/>
              <a:gd name="connsiteX4" fmla="*/ 5049520 w 5049520"/>
              <a:gd name="connsiteY4" fmla="*/ 3820160 h 3840480"/>
              <a:gd name="connsiteX5" fmla="*/ 0 w 5049520"/>
              <a:gd name="connsiteY5" fmla="*/ 3840480 h 3840480"/>
              <a:gd name="connsiteX6" fmla="*/ 256923 w 5049520"/>
              <a:gd name="connsiteY6" fmla="*/ 904240 h 3840480"/>
              <a:gd name="connsiteX7" fmla="*/ 294640 w 5049520"/>
              <a:gd name="connsiteY7" fmla="*/ 375920 h 3840480"/>
              <a:gd name="connsiteX8" fmla="*/ 528320 w 5049520"/>
              <a:gd name="connsiteY8" fmla="*/ 0 h 3840480"/>
              <a:gd name="connsiteX0" fmla="*/ 1170627 w 5691827"/>
              <a:gd name="connsiteY0" fmla="*/ 0 h 3840480"/>
              <a:gd name="connsiteX1" fmla="*/ 2918147 w 5691827"/>
              <a:gd name="connsiteY1" fmla="*/ 0 h 3840480"/>
              <a:gd name="connsiteX2" fmla="*/ 2918147 w 5691827"/>
              <a:gd name="connsiteY2" fmla="*/ 955040 h 3840480"/>
              <a:gd name="connsiteX3" fmla="*/ 5661347 w 5691827"/>
              <a:gd name="connsiteY3" fmla="*/ 782320 h 3840480"/>
              <a:gd name="connsiteX4" fmla="*/ 5691827 w 5691827"/>
              <a:gd name="connsiteY4" fmla="*/ 3820160 h 3840480"/>
              <a:gd name="connsiteX5" fmla="*/ 642307 w 5691827"/>
              <a:gd name="connsiteY5" fmla="*/ 3840480 h 3840480"/>
              <a:gd name="connsiteX6" fmla="*/ 0 w 5691827"/>
              <a:gd name="connsiteY6" fmla="*/ 955040 h 3840480"/>
              <a:gd name="connsiteX7" fmla="*/ 936947 w 5691827"/>
              <a:gd name="connsiteY7" fmla="*/ 375920 h 3840480"/>
              <a:gd name="connsiteX8" fmla="*/ 1170627 w 5691827"/>
              <a:gd name="connsiteY8" fmla="*/ 0 h 3840480"/>
              <a:gd name="connsiteX0" fmla="*/ 1239799 w 5760999"/>
              <a:gd name="connsiteY0" fmla="*/ 0 h 3820160"/>
              <a:gd name="connsiteX1" fmla="*/ 2987319 w 5760999"/>
              <a:gd name="connsiteY1" fmla="*/ 0 h 3820160"/>
              <a:gd name="connsiteX2" fmla="*/ 2987319 w 5760999"/>
              <a:gd name="connsiteY2" fmla="*/ 955040 h 3820160"/>
              <a:gd name="connsiteX3" fmla="*/ 5730519 w 5760999"/>
              <a:gd name="connsiteY3" fmla="*/ 782320 h 3820160"/>
              <a:gd name="connsiteX4" fmla="*/ 5760999 w 5760999"/>
              <a:gd name="connsiteY4" fmla="*/ 3820160 h 3820160"/>
              <a:gd name="connsiteX5" fmla="*/ 0 w 5760999"/>
              <a:gd name="connsiteY5" fmla="*/ 3810000 h 3820160"/>
              <a:gd name="connsiteX6" fmla="*/ 69172 w 5760999"/>
              <a:gd name="connsiteY6" fmla="*/ 955040 h 3820160"/>
              <a:gd name="connsiteX7" fmla="*/ 1006119 w 5760999"/>
              <a:gd name="connsiteY7" fmla="*/ 375920 h 3820160"/>
              <a:gd name="connsiteX8" fmla="*/ 1239799 w 5760999"/>
              <a:gd name="connsiteY8" fmla="*/ 0 h 3820160"/>
              <a:gd name="connsiteX0" fmla="*/ 1239799 w 5760999"/>
              <a:gd name="connsiteY0" fmla="*/ 0 h 3820160"/>
              <a:gd name="connsiteX1" fmla="*/ 2987319 w 5760999"/>
              <a:gd name="connsiteY1" fmla="*/ 0 h 3820160"/>
              <a:gd name="connsiteX2" fmla="*/ 2987319 w 5760999"/>
              <a:gd name="connsiteY2" fmla="*/ 955040 h 3820160"/>
              <a:gd name="connsiteX3" fmla="*/ 5730519 w 5760999"/>
              <a:gd name="connsiteY3" fmla="*/ 782320 h 3820160"/>
              <a:gd name="connsiteX4" fmla="*/ 5760999 w 5760999"/>
              <a:gd name="connsiteY4" fmla="*/ 3820160 h 3820160"/>
              <a:gd name="connsiteX5" fmla="*/ 0 w 5760999"/>
              <a:gd name="connsiteY5" fmla="*/ 3810000 h 3820160"/>
              <a:gd name="connsiteX6" fmla="*/ 69172 w 5760999"/>
              <a:gd name="connsiteY6" fmla="*/ 955040 h 3820160"/>
              <a:gd name="connsiteX7" fmla="*/ 917184 w 5760999"/>
              <a:gd name="connsiteY7" fmla="*/ 904240 h 3820160"/>
              <a:gd name="connsiteX8" fmla="*/ 1239799 w 5760999"/>
              <a:gd name="connsiteY8" fmla="*/ 0 h 3820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760999" h="3820160">
                <a:moveTo>
                  <a:pt x="1239799" y="0"/>
                </a:moveTo>
                <a:lnTo>
                  <a:pt x="2987319" y="0"/>
                </a:lnTo>
                <a:lnTo>
                  <a:pt x="2987319" y="955040"/>
                </a:lnTo>
                <a:lnTo>
                  <a:pt x="5730519" y="782320"/>
                </a:lnTo>
                <a:lnTo>
                  <a:pt x="5760999" y="3820160"/>
                </a:lnTo>
                <a:lnTo>
                  <a:pt x="0" y="3810000"/>
                </a:lnTo>
                <a:lnTo>
                  <a:pt x="69172" y="955040"/>
                </a:lnTo>
                <a:lnTo>
                  <a:pt x="917184" y="904240"/>
                </a:lnTo>
                <a:lnTo>
                  <a:pt x="1239799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9" name="Group 238">
            <a:extLst>
              <a:ext uri="{FF2B5EF4-FFF2-40B4-BE49-F238E27FC236}">
                <a16:creationId xmlns:a16="http://schemas.microsoft.com/office/drawing/2014/main" id="{0E0A9FB0-8302-2744-A9AC-61FA5D0E591E}"/>
              </a:ext>
            </a:extLst>
          </p:cNvPr>
          <p:cNvGrpSpPr/>
          <p:nvPr/>
        </p:nvGrpSpPr>
        <p:grpSpPr>
          <a:xfrm>
            <a:off x="7010562" y="5133094"/>
            <a:ext cx="2128849" cy="1445342"/>
            <a:chOff x="7344204" y="108155"/>
            <a:chExt cx="2128849" cy="1445342"/>
          </a:xfrm>
        </p:grpSpPr>
        <p:sp>
          <p:nvSpPr>
            <p:cNvPr id="240" name="Rectangle 239">
              <a:extLst>
                <a:ext uri="{FF2B5EF4-FFF2-40B4-BE49-F238E27FC236}">
                  <a16:creationId xmlns:a16="http://schemas.microsoft.com/office/drawing/2014/main" id="{D243147C-9122-B241-8C55-25D0B03D8B27}"/>
                </a:ext>
              </a:extLst>
            </p:cNvPr>
            <p:cNvSpPr/>
            <p:nvPr/>
          </p:nvSpPr>
          <p:spPr>
            <a:xfrm>
              <a:off x="7413523" y="108155"/>
              <a:ext cx="1936954" cy="143551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52" name="Group 251">
              <a:extLst>
                <a:ext uri="{FF2B5EF4-FFF2-40B4-BE49-F238E27FC236}">
                  <a16:creationId xmlns:a16="http://schemas.microsoft.com/office/drawing/2014/main" id="{6D2336AA-0C32-324B-A00A-57F9CA7ECD15}"/>
                </a:ext>
              </a:extLst>
            </p:cNvPr>
            <p:cNvGrpSpPr/>
            <p:nvPr/>
          </p:nvGrpSpPr>
          <p:grpSpPr>
            <a:xfrm>
              <a:off x="7344204" y="120836"/>
              <a:ext cx="2128849" cy="1432661"/>
              <a:chOff x="7344204" y="120836"/>
              <a:chExt cx="2128849" cy="1432661"/>
            </a:xfrm>
          </p:grpSpPr>
          <p:sp>
            <p:nvSpPr>
              <p:cNvPr id="253" name="Rectangle 252">
                <a:extLst>
                  <a:ext uri="{FF2B5EF4-FFF2-40B4-BE49-F238E27FC236}">
                    <a16:creationId xmlns:a16="http://schemas.microsoft.com/office/drawing/2014/main" id="{9DC590FA-D1AC-6D48-9AED-FD23B9858548}"/>
                  </a:ext>
                </a:extLst>
              </p:cNvPr>
              <p:cNvSpPr/>
              <p:nvPr/>
            </p:nvSpPr>
            <p:spPr>
              <a:xfrm>
                <a:off x="7409951" y="124866"/>
                <a:ext cx="1940525" cy="37039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4" name="TextBox 253">
                <a:extLst>
                  <a:ext uri="{FF2B5EF4-FFF2-40B4-BE49-F238E27FC236}">
                    <a16:creationId xmlns:a16="http://schemas.microsoft.com/office/drawing/2014/main" id="{8366C6AB-4C92-574D-ABC4-3F2AE3DE7BA4}"/>
                  </a:ext>
                </a:extLst>
              </p:cNvPr>
              <p:cNvSpPr txBox="1"/>
              <p:nvPr/>
            </p:nvSpPr>
            <p:spPr>
              <a:xfrm>
                <a:off x="7799764" y="120836"/>
                <a:ext cx="111719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spcAft>
                    <a:spcPts val="400"/>
                  </a:spcAft>
                </a:pPr>
                <a:r>
                  <a:rPr lang="en-US" sz="2000">
                    <a:solidFill>
                      <a:schemeClr val="bg1"/>
                    </a:solidFill>
                  </a:rPr>
                  <a:t>DV in b:</a:t>
                </a:r>
              </a:p>
            </p:txBody>
          </p:sp>
          <p:cxnSp>
            <p:nvCxnSpPr>
              <p:cNvPr id="255" name="Straight Connector 254">
                <a:extLst>
                  <a:ext uri="{FF2B5EF4-FFF2-40B4-BE49-F238E27FC236}">
                    <a16:creationId xmlns:a16="http://schemas.microsoft.com/office/drawing/2014/main" id="{D0A767ED-844F-1848-B773-F20F44965F1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401895" y="495254"/>
                <a:ext cx="1123866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6" name="Rectangle 255">
                <a:extLst>
                  <a:ext uri="{FF2B5EF4-FFF2-40B4-BE49-F238E27FC236}">
                    <a16:creationId xmlns:a16="http://schemas.microsoft.com/office/drawing/2014/main" id="{14FE793B-897D-AE4D-809B-4BC6049E42EF}"/>
                  </a:ext>
                </a:extLst>
              </p:cNvPr>
              <p:cNvSpPr/>
              <p:nvPr/>
            </p:nvSpPr>
            <p:spPr>
              <a:xfrm>
                <a:off x="7404189" y="124866"/>
                <a:ext cx="1936455" cy="1428631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7" name="TextBox 256">
                <a:extLst>
                  <a:ext uri="{FF2B5EF4-FFF2-40B4-BE49-F238E27FC236}">
                    <a16:creationId xmlns:a16="http://schemas.microsoft.com/office/drawing/2014/main" id="{4C7B8338-DF18-834C-9D16-A6EFCD25492C}"/>
                  </a:ext>
                </a:extLst>
              </p:cNvPr>
              <p:cNvSpPr txBox="1"/>
              <p:nvPr/>
            </p:nvSpPr>
            <p:spPr>
              <a:xfrm>
                <a:off x="8362008" y="560500"/>
                <a:ext cx="1111045" cy="9787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1600"/>
                  <a:t>D</a:t>
                </a:r>
                <a:r>
                  <a:rPr lang="en-US" sz="1600" baseline="-25000"/>
                  <a:t>b</a:t>
                </a:r>
                <a:r>
                  <a:rPr lang="en-US" sz="1600"/>
                  <a:t>(f) =</a:t>
                </a:r>
                <a:r>
                  <a:rPr lang="en-US" sz="1600">
                    <a:cs typeface="Arial" charset="0"/>
                  </a:rPr>
                  <a:t>2</a:t>
                </a:r>
              </a:p>
              <a:p>
                <a:pPr>
                  <a:lnSpc>
                    <a:spcPct val="90000"/>
                  </a:lnSpc>
                </a:pPr>
                <a:r>
                  <a:rPr lang="en-US" sz="1600"/>
                  <a:t>D</a:t>
                </a:r>
                <a:r>
                  <a:rPr lang="en-US" sz="1600" baseline="-25000"/>
                  <a:t>b</a:t>
                </a:r>
                <a:r>
                  <a:rPr lang="en-US" sz="1600"/>
                  <a:t>(g) =</a:t>
                </a:r>
                <a:r>
                  <a:rPr lang="en-US" sz="1600">
                    <a:cs typeface="Arial" charset="0"/>
                  </a:rPr>
                  <a:t> ∞</a:t>
                </a:r>
              </a:p>
              <a:p>
                <a:pPr>
                  <a:lnSpc>
                    <a:spcPct val="90000"/>
                  </a:lnSpc>
                </a:pPr>
                <a:r>
                  <a:rPr lang="en-US" sz="1600"/>
                  <a:t>D</a:t>
                </a:r>
                <a:r>
                  <a:rPr lang="en-US" sz="1600" baseline="-25000"/>
                  <a:t>b</a:t>
                </a:r>
                <a:r>
                  <a:rPr lang="en-US" sz="1600"/>
                  <a:t>(h) =</a:t>
                </a:r>
                <a:r>
                  <a:rPr lang="en-US" sz="1600">
                    <a:cs typeface="Arial" charset="0"/>
                  </a:rPr>
                  <a:t> 2</a:t>
                </a:r>
              </a:p>
              <a:p>
                <a:pPr>
                  <a:lnSpc>
                    <a:spcPct val="90000"/>
                  </a:lnSpc>
                </a:pPr>
                <a:r>
                  <a:rPr lang="en-US" sz="1600"/>
                  <a:t>D</a:t>
                </a:r>
                <a:r>
                  <a:rPr lang="en-US" sz="1600" baseline="-25000"/>
                  <a:t>b</a:t>
                </a:r>
                <a:r>
                  <a:rPr lang="en-US" sz="1600"/>
                  <a:t>(i) =</a:t>
                </a:r>
                <a:r>
                  <a:rPr lang="en-US" sz="1600">
                    <a:cs typeface="Arial" charset="0"/>
                  </a:rPr>
                  <a:t> ∞</a:t>
                </a:r>
                <a:endParaRPr lang="en-US" sz="1600"/>
              </a:p>
            </p:txBody>
          </p:sp>
          <p:sp>
            <p:nvSpPr>
              <p:cNvPr id="258" name="TextBox 257">
                <a:extLst>
                  <a:ext uri="{FF2B5EF4-FFF2-40B4-BE49-F238E27FC236}">
                    <a16:creationId xmlns:a16="http://schemas.microsoft.com/office/drawing/2014/main" id="{35BC9C8C-D610-0F40-9928-D68B0361F296}"/>
                  </a:ext>
                </a:extLst>
              </p:cNvPr>
              <p:cNvSpPr txBox="1"/>
              <p:nvPr/>
            </p:nvSpPr>
            <p:spPr>
              <a:xfrm>
                <a:off x="7344204" y="557387"/>
                <a:ext cx="1117197" cy="9787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14300" lvl="1">
                  <a:lnSpc>
                    <a:spcPct val="90000"/>
                  </a:lnSpc>
                </a:pPr>
                <a:r>
                  <a:rPr lang="en-US" sz="1600"/>
                  <a:t>D</a:t>
                </a:r>
                <a:r>
                  <a:rPr lang="en-US" sz="1600" baseline="-25000"/>
                  <a:t>b</a:t>
                </a:r>
                <a:r>
                  <a:rPr lang="en-US" sz="1600"/>
                  <a:t>(a) = 8</a:t>
                </a:r>
                <a:endParaRPr lang="en-US" sz="1600">
                  <a:cs typeface="Arial" charset="0"/>
                </a:endParaRPr>
              </a:p>
              <a:p>
                <a:pPr marL="114300" lvl="1">
                  <a:lnSpc>
                    <a:spcPct val="90000"/>
                  </a:lnSpc>
                </a:pPr>
                <a:r>
                  <a:rPr lang="en-US" sz="1600"/>
                  <a:t>D</a:t>
                </a:r>
                <a:r>
                  <a:rPr lang="en-US" sz="1600" baseline="-25000"/>
                  <a:t>b</a:t>
                </a:r>
                <a:r>
                  <a:rPr lang="en-US" sz="1600"/>
                  <a:t>(c) =</a:t>
                </a:r>
                <a:r>
                  <a:rPr lang="en-US" sz="1600">
                    <a:cs typeface="Arial" charset="0"/>
                  </a:rPr>
                  <a:t> 1</a:t>
                </a:r>
                <a:endParaRPr lang="en-US" sz="1600"/>
              </a:p>
              <a:p>
                <a:pPr marL="114300" lvl="1">
                  <a:lnSpc>
                    <a:spcPct val="90000"/>
                  </a:lnSpc>
                </a:pPr>
                <a:r>
                  <a:rPr lang="en-US" sz="1600"/>
                  <a:t>D</a:t>
                </a:r>
                <a:r>
                  <a:rPr lang="en-US" sz="1600" baseline="-25000"/>
                  <a:t>b</a:t>
                </a:r>
                <a:r>
                  <a:rPr lang="en-US" sz="1600"/>
                  <a:t>(d) =</a:t>
                </a:r>
                <a:r>
                  <a:rPr lang="en-US" sz="1600">
                    <a:cs typeface="Arial" charset="0"/>
                  </a:rPr>
                  <a:t> 2</a:t>
                </a:r>
                <a:endParaRPr lang="en-US" sz="1600"/>
              </a:p>
              <a:p>
                <a:pPr marL="114300" lvl="1">
                  <a:lnSpc>
                    <a:spcPct val="90000"/>
                  </a:lnSpc>
                </a:pPr>
                <a:r>
                  <a:rPr lang="en-US" sz="1600"/>
                  <a:t>D</a:t>
                </a:r>
                <a:r>
                  <a:rPr lang="en-US" sz="1600" baseline="-25000"/>
                  <a:t>b</a:t>
                </a:r>
                <a:r>
                  <a:rPr lang="en-US" sz="1600"/>
                  <a:t>(e) =</a:t>
                </a:r>
                <a:r>
                  <a:rPr lang="en-US" sz="1600">
                    <a:cs typeface="Arial" charset="0"/>
                  </a:rPr>
                  <a:t> 1</a:t>
                </a:r>
                <a:endParaRPr lang="en-US" sz="1600"/>
              </a:p>
            </p:txBody>
          </p:sp>
        </p:grpSp>
      </p:grpSp>
      <p:grpSp>
        <p:nvGrpSpPr>
          <p:cNvPr id="178" name="Group 177">
            <a:extLst>
              <a:ext uri="{FF2B5EF4-FFF2-40B4-BE49-F238E27FC236}">
                <a16:creationId xmlns:a16="http://schemas.microsoft.com/office/drawing/2014/main" id="{89D4687F-AFE7-244E-A453-8BB8262DAAC3}"/>
              </a:ext>
            </a:extLst>
          </p:cNvPr>
          <p:cNvGrpSpPr/>
          <p:nvPr/>
        </p:nvGrpSpPr>
        <p:grpSpPr>
          <a:xfrm>
            <a:off x="6256790" y="3442384"/>
            <a:ext cx="531821" cy="369069"/>
            <a:chOff x="1348328" y="2507397"/>
            <a:chExt cx="603916" cy="419100"/>
          </a:xfrm>
        </p:grpSpPr>
        <p:grpSp>
          <p:nvGrpSpPr>
            <p:cNvPr id="179" name="Group 178">
              <a:extLst>
                <a:ext uri="{FF2B5EF4-FFF2-40B4-BE49-F238E27FC236}">
                  <a16:creationId xmlns:a16="http://schemas.microsoft.com/office/drawing/2014/main" id="{C2BE01E6-70E6-8E4C-BA8D-DED393966A32}"/>
                </a:ext>
              </a:extLst>
            </p:cNvPr>
            <p:cNvGrpSpPr/>
            <p:nvPr/>
          </p:nvGrpSpPr>
          <p:grpSpPr>
            <a:xfrm>
              <a:off x="1348328" y="2555748"/>
              <a:ext cx="603916" cy="308999"/>
              <a:chOff x="5278570" y="2983486"/>
              <a:chExt cx="501650" cy="233363"/>
            </a:xfrm>
          </p:grpSpPr>
          <p:sp>
            <p:nvSpPr>
              <p:cNvPr id="214" name="Oval 5">
                <a:extLst>
                  <a:ext uri="{FF2B5EF4-FFF2-40B4-BE49-F238E27FC236}">
                    <a16:creationId xmlns:a16="http://schemas.microsoft.com/office/drawing/2014/main" id="{576AA6BD-E7DD-0A40-BFA5-EFAB7BD890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83332" y="3088261"/>
                <a:ext cx="496888" cy="128588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20" name="Line 6">
                <a:extLst>
                  <a:ext uri="{FF2B5EF4-FFF2-40B4-BE49-F238E27FC236}">
                    <a16:creationId xmlns:a16="http://schemas.microsoft.com/office/drawing/2014/main" id="{FB5F05C7-2780-E646-8583-F10D5D5536E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83332" y="3077148"/>
                <a:ext cx="0" cy="7937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27" name="Line 7">
                <a:extLst>
                  <a:ext uri="{FF2B5EF4-FFF2-40B4-BE49-F238E27FC236}">
                    <a16:creationId xmlns:a16="http://schemas.microsoft.com/office/drawing/2014/main" id="{240BBD39-ACCD-DF48-9D18-EC6A730D10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80220" y="3077148"/>
                <a:ext cx="0" cy="7937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28" name="Rectangle 8">
                <a:extLst>
                  <a:ext uri="{FF2B5EF4-FFF2-40B4-BE49-F238E27FC236}">
                    <a16:creationId xmlns:a16="http://schemas.microsoft.com/office/drawing/2014/main" id="{349823E2-5D3A-874F-8AEA-E5A577221D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83332" y="3077148"/>
                <a:ext cx="492125" cy="77788"/>
              </a:xfrm>
              <a:prstGeom prst="rect">
                <a:avLst/>
              </a:prstGeom>
              <a:solidFill>
                <a:srgbClr val="CC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29" name="Oval 9">
                <a:extLst>
                  <a:ext uri="{FF2B5EF4-FFF2-40B4-BE49-F238E27FC236}">
                    <a16:creationId xmlns:a16="http://schemas.microsoft.com/office/drawing/2014/main" id="{6A08B5E5-AB62-2748-A4C8-66903F651E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78570" y="2983486"/>
                <a:ext cx="496888" cy="150813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grpSp>
          <p:nvGrpSpPr>
            <p:cNvPr id="180" name="Group 44">
              <a:extLst>
                <a:ext uri="{FF2B5EF4-FFF2-40B4-BE49-F238E27FC236}">
                  <a16:creationId xmlns:a16="http://schemas.microsoft.com/office/drawing/2014/main" id="{43C35E11-2685-B047-A4DC-8CC297487F3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56374" y="2507397"/>
              <a:ext cx="355165" cy="419100"/>
              <a:chOff x="2944" y="2425"/>
              <a:chExt cx="227" cy="264"/>
            </a:xfrm>
          </p:grpSpPr>
          <p:sp>
            <p:nvSpPr>
              <p:cNvPr id="181" name="Rectangle 45">
                <a:extLst>
                  <a:ext uri="{FF2B5EF4-FFF2-40B4-BE49-F238E27FC236}">
                    <a16:creationId xmlns:a16="http://schemas.microsoft.com/office/drawing/2014/main" id="{EC128E69-3091-E647-8AD6-7159F31038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rgbClr val="CC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82" name="Text Box 46">
                <a:extLst>
                  <a:ext uri="{FF2B5EF4-FFF2-40B4-BE49-F238E27FC236}">
                    <a16:creationId xmlns:a16="http://schemas.microsoft.com/office/drawing/2014/main" id="{A7A5AEDE-B171-4F4D-BA15-5EAD869315A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44" y="2425"/>
                <a:ext cx="227" cy="2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e</a:t>
                </a: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</p:grpSp>
      <p:sp>
        <p:nvSpPr>
          <p:cNvPr id="259" name="Right Arrow 258">
            <a:extLst>
              <a:ext uri="{FF2B5EF4-FFF2-40B4-BE49-F238E27FC236}">
                <a16:creationId xmlns:a16="http://schemas.microsoft.com/office/drawing/2014/main" id="{E250E3B0-8C1E-E145-9521-A455E8D67258}"/>
              </a:ext>
            </a:extLst>
          </p:cNvPr>
          <p:cNvSpPr/>
          <p:nvPr/>
        </p:nvSpPr>
        <p:spPr>
          <a:xfrm rot="16200000">
            <a:off x="6307392" y="3030961"/>
            <a:ext cx="639100" cy="157317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4" name="Freeform 263">
            <a:extLst>
              <a:ext uri="{FF2B5EF4-FFF2-40B4-BE49-F238E27FC236}">
                <a16:creationId xmlns:a16="http://schemas.microsoft.com/office/drawing/2014/main" id="{858E32EE-CF9A-BC4E-8C7A-5B0F4E196DDB}"/>
              </a:ext>
            </a:extLst>
          </p:cNvPr>
          <p:cNvSpPr/>
          <p:nvPr/>
        </p:nvSpPr>
        <p:spPr>
          <a:xfrm>
            <a:off x="6784256" y="3016538"/>
            <a:ext cx="2899862" cy="2634390"/>
          </a:xfrm>
          <a:custGeom>
            <a:avLst/>
            <a:gdLst>
              <a:gd name="connsiteX0" fmla="*/ 0 w 2615381"/>
              <a:gd name="connsiteY0" fmla="*/ 0 h 2615381"/>
              <a:gd name="connsiteX1" fmla="*/ 2595716 w 2615381"/>
              <a:gd name="connsiteY1" fmla="*/ 235975 h 2615381"/>
              <a:gd name="connsiteX2" fmla="*/ 2615381 w 2615381"/>
              <a:gd name="connsiteY2" fmla="*/ 2615381 h 2615381"/>
              <a:gd name="connsiteX3" fmla="*/ 9832 w 2615381"/>
              <a:gd name="connsiteY3" fmla="*/ 167149 h 2615381"/>
              <a:gd name="connsiteX4" fmla="*/ 0 w 2615381"/>
              <a:gd name="connsiteY4" fmla="*/ 0 h 2615381"/>
              <a:gd name="connsiteX0" fmla="*/ 0 w 2654709"/>
              <a:gd name="connsiteY0" fmla="*/ 0 h 2615381"/>
              <a:gd name="connsiteX1" fmla="*/ 2654709 w 2654709"/>
              <a:gd name="connsiteY1" fmla="*/ 255639 h 2615381"/>
              <a:gd name="connsiteX2" fmla="*/ 2615381 w 2654709"/>
              <a:gd name="connsiteY2" fmla="*/ 2615381 h 2615381"/>
              <a:gd name="connsiteX3" fmla="*/ 9832 w 2654709"/>
              <a:gd name="connsiteY3" fmla="*/ 167149 h 2615381"/>
              <a:gd name="connsiteX4" fmla="*/ 0 w 2654709"/>
              <a:gd name="connsiteY4" fmla="*/ 0 h 2615381"/>
              <a:gd name="connsiteX0" fmla="*/ 0 w 2654710"/>
              <a:gd name="connsiteY0" fmla="*/ 0 h 2605549"/>
              <a:gd name="connsiteX1" fmla="*/ 2654709 w 2654710"/>
              <a:gd name="connsiteY1" fmla="*/ 255639 h 2605549"/>
              <a:gd name="connsiteX2" fmla="*/ 2654710 w 2654710"/>
              <a:gd name="connsiteY2" fmla="*/ 2605549 h 2605549"/>
              <a:gd name="connsiteX3" fmla="*/ 9832 w 2654710"/>
              <a:gd name="connsiteY3" fmla="*/ 167149 h 2605549"/>
              <a:gd name="connsiteX4" fmla="*/ 0 w 2654710"/>
              <a:gd name="connsiteY4" fmla="*/ 0 h 2605549"/>
              <a:gd name="connsiteX0" fmla="*/ 0 w 2654710"/>
              <a:gd name="connsiteY0" fmla="*/ 0 h 2605549"/>
              <a:gd name="connsiteX1" fmla="*/ 2654709 w 2654710"/>
              <a:gd name="connsiteY1" fmla="*/ 255639 h 2605549"/>
              <a:gd name="connsiteX2" fmla="*/ 2654710 w 2654710"/>
              <a:gd name="connsiteY2" fmla="*/ 2605549 h 2605549"/>
              <a:gd name="connsiteX3" fmla="*/ 9832 w 2654710"/>
              <a:gd name="connsiteY3" fmla="*/ 167149 h 2605549"/>
              <a:gd name="connsiteX4" fmla="*/ 0 w 2654710"/>
              <a:gd name="connsiteY4" fmla="*/ 0 h 2605549"/>
              <a:gd name="connsiteX0" fmla="*/ 0 w 2654710"/>
              <a:gd name="connsiteY0" fmla="*/ 0 h 2605549"/>
              <a:gd name="connsiteX1" fmla="*/ 2654709 w 2654710"/>
              <a:gd name="connsiteY1" fmla="*/ 255639 h 2605549"/>
              <a:gd name="connsiteX2" fmla="*/ 2654710 w 2654710"/>
              <a:gd name="connsiteY2" fmla="*/ 2605549 h 2605549"/>
              <a:gd name="connsiteX3" fmla="*/ 9832 w 2654710"/>
              <a:gd name="connsiteY3" fmla="*/ 167149 h 2605549"/>
              <a:gd name="connsiteX4" fmla="*/ 0 w 2654710"/>
              <a:gd name="connsiteY4" fmla="*/ 0 h 2605549"/>
              <a:gd name="connsiteX0" fmla="*/ 0 w 2654710"/>
              <a:gd name="connsiteY0" fmla="*/ 0 h 2605549"/>
              <a:gd name="connsiteX1" fmla="*/ 2654709 w 2654710"/>
              <a:gd name="connsiteY1" fmla="*/ 255639 h 2605549"/>
              <a:gd name="connsiteX2" fmla="*/ 2654710 w 2654710"/>
              <a:gd name="connsiteY2" fmla="*/ 2605549 h 2605549"/>
              <a:gd name="connsiteX3" fmla="*/ 9832 w 2654710"/>
              <a:gd name="connsiteY3" fmla="*/ 167149 h 2605549"/>
              <a:gd name="connsiteX4" fmla="*/ 0 w 2654710"/>
              <a:gd name="connsiteY4" fmla="*/ 0 h 2605549"/>
              <a:gd name="connsiteX0" fmla="*/ 0 w 2654710"/>
              <a:gd name="connsiteY0" fmla="*/ 0 h 2605549"/>
              <a:gd name="connsiteX1" fmla="*/ 2654709 w 2654710"/>
              <a:gd name="connsiteY1" fmla="*/ 255639 h 2605549"/>
              <a:gd name="connsiteX2" fmla="*/ 2654710 w 2654710"/>
              <a:gd name="connsiteY2" fmla="*/ 2605549 h 2605549"/>
              <a:gd name="connsiteX3" fmla="*/ 9832 w 2654710"/>
              <a:gd name="connsiteY3" fmla="*/ 167149 h 2605549"/>
              <a:gd name="connsiteX4" fmla="*/ 0 w 2654710"/>
              <a:gd name="connsiteY4" fmla="*/ 0 h 2605549"/>
              <a:gd name="connsiteX0" fmla="*/ 29497 w 2684207"/>
              <a:gd name="connsiteY0" fmla="*/ 0 h 2605549"/>
              <a:gd name="connsiteX1" fmla="*/ 2684206 w 2684207"/>
              <a:gd name="connsiteY1" fmla="*/ 255639 h 2605549"/>
              <a:gd name="connsiteX2" fmla="*/ 2684207 w 2684207"/>
              <a:gd name="connsiteY2" fmla="*/ 2605549 h 2605549"/>
              <a:gd name="connsiteX3" fmla="*/ 0 w 2684207"/>
              <a:gd name="connsiteY3" fmla="*/ 176981 h 2605549"/>
              <a:gd name="connsiteX4" fmla="*/ 29497 w 2684207"/>
              <a:gd name="connsiteY4" fmla="*/ 0 h 2605549"/>
              <a:gd name="connsiteX0" fmla="*/ 29497 w 2684207"/>
              <a:gd name="connsiteY0" fmla="*/ 0 h 2605549"/>
              <a:gd name="connsiteX1" fmla="*/ 2684206 w 2684207"/>
              <a:gd name="connsiteY1" fmla="*/ 255639 h 2605549"/>
              <a:gd name="connsiteX2" fmla="*/ 2684207 w 2684207"/>
              <a:gd name="connsiteY2" fmla="*/ 2605549 h 2605549"/>
              <a:gd name="connsiteX3" fmla="*/ 0 w 2684207"/>
              <a:gd name="connsiteY3" fmla="*/ 176981 h 2605549"/>
              <a:gd name="connsiteX4" fmla="*/ 29497 w 2684207"/>
              <a:gd name="connsiteY4" fmla="*/ 0 h 2605549"/>
              <a:gd name="connsiteX0" fmla="*/ 226143 w 2880853"/>
              <a:gd name="connsiteY0" fmla="*/ 0 h 2605549"/>
              <a:gd name="connsiteX1" fmla="*/ 2880852 w 2880853"/>
              <a:gd name="connsiteY1" fmla="*/ 255639 h 2605549"/>
              <a:gd name="connsiteX2" fmla="*/ 2880853 w 2880853"/>
              <a:gd name="connsiteY2" fmla="*/ 2605549 h 2605549"/>
              <a:gd name="connsiteX3" fmla="*/ 0 w 2880853"/>
              <a:gd name="connsiteY3" fmla="*/ 1543665 h 2605549"/>
              <a:gd name="connsiteX4" fmla="*/ 226143 w 2880853"/>
              <a:gd name="connsiteY4" fmla="*/ 0 h 2605549"/>
              <a:gd name="connsiteX0" fmla="*/ 226143 w 2880853"/>
              <a:gd name="connsiteY0" fmla="*/ 0 h 2605549"/>
              <a:gd name="connsiteX1" fmla="*/ 2880852 w 2880853"/>
              <a:gd name="connsiteY1" fmla="*/ 255639 h 2605549"/>
              <a:gd name="connsiteX2" fmla="*/ 2880853 w 2880853"/>
              <a:gd name="connsiteY2" fmla="*/ 2605549 h 2605549"/>
              <a:gd name="connsiteX3" fmla="*/ 0 w 2880853"/>
              <a:gd name="connsiteY3" fmla="*/ 1543665 h 2605549"/>
              <a:gd name="connsiteX4" fmla="*/ 226143 w 2880853"/>
              <a:gd name="connsiteY4" fmla="*/ 0 h 2605549"/>
              <a:gd name="connsiteX0" fmla="*/ 226143 w 2880853"/>
              <a:gd name="connsiteY0" fmla="*/ 0 h 2605549"/>
              <a:gd name="connsiteX1" fmla="*/ 2880852 w 2880853"/>
              <a:gd name="connsiteY1" fmla="*/ 255639 h 2605549"/>
              <a:gd name="connsiteX2" fmla="*/ 2880853 w 2880853"/>
              <a:gd name="connsiteY2" fmla="*/ 2605549 h 2605549"/>
              <a:gd name="connsiteX3" fmla="*/ 0 w 2880853"/>
              <a:gd name="connsiteY3" fmla="*/ 1543665 h 2605549"/>
              <a:gd name="connsiteX4" fmla="*/ 226143 w 2880853"/>
              <a:gd name="connsiteY4" fmla="*/ 0 h 2605549"/>
              <a:gd name="connsiteX0" fmla="*/ 0 w 2939845"/>
              <a:gd name="connsiteY0" fmla="*/ 1140541 h 2349910"/>
              <a:gd name="connsiteX1" fmla="*/ 2939844 w 2939845"/>
              <a:gd name="connsiteY1" fmla="*/ 0 h 2349910"/>
              <a:gd name="connsiteX2" fmla="*/ 2939845 w 2939845"/>
              <a:gd name="connsiteY2" fmla="*/ 2349910 h 2349910"/>
              <a:gd name="connsiteX3" fmla="*/ 58992 w 2939845"/>
              <a:gd name="connsiteY3" fmla="*/ 1288026 h 2349910"/>
              <a:gd name="connsiteX4" fmla="*/ 0 w 2939845"/>
              <a:gd name="connsiteY4" fmla="*/ 1140541 h 2349910"/>
              <a:gd name="connsiteX0" fmla="*/ 0 w 2939845"/>
              <a:gd name="connsiteY0" fmla="*/ 1140541 h 2349910"/>
              <a:gd name="connsiteX1" fmla="*/ 2939844 w 2939845"/>
              <a:gd name="connsiteY1" fmla="*/ 0 h 2349910"/>
              <a:gd name="connsiteX2" fmla="*/ 2939845 w 2939845"/>
              <a:gd name="connsiteY2" fmla="*/ 2349910 h 2349910"/>
              <a:gd name="connsiteX3" fmla="*/ 58992 w 2939845"/>
              <a:gd name="connsiteY3" fmla="*/ 1288026 h 2349910"/>
              <a:gd name="connsiteX4" fmla="*/ 0 w 2939845"/>
              <a:gd name="connsiteY4" fmla="*/ 1140541 h 2349910"/>
              <a:gd name="connsiteX0" fmla="*/ 0 w 2939845"/>
              <a:gd name="connsiteY0" fmla="*/ 1140541 h 2349910"/>
              <a:gd name="connsiteX1" fmla="*/ 2939844 w 2939845"/>
              <a:gd name="connsiteY1" fmla="*/ 0 h 2349910"/>
              <a:gd name="connsiteX2" fmla="*/ 2939845 w 2939845"/>
              <a:gd name="connsiteY2" fmla="*/ 2349910 h 2349910"/>
              <a:gd name="connsiteX3" fmla="*/ 58992 w 2939845"/>
              <a:gd name="connsiteY3" fmla="*/ 1288026 h 2349910"/>
              <a:gd name="connsiteX4" fmla="*/ 0 w 2939845"/>
              <a:gd name="connsiteY4" fmla="*/ 1140541 h 2349910"/>
              <a:gd name="connsiteX0" fmla="*/ 0 w 2939845"/>
              <a:gd name="connsiteY0" fmla="*/ 1140541 h 2349910"/>
              <a:gd name="connsiteX1" fmla="*/ 2939844 w 2939845"/>
              <a:gd name="connsiteY1" fmla="*/ 0 h 2349910"/>
              <a:gd name="connsiteX2" fmla="*/ 2939845 w 2939845"/>
              <a:gd name="connsiteY2" fmla="*/ 2349910 h 2349910"/>
              <a:gd name="connsiteX3" fmla="*/ 19663 w 2939845"/>
              <a:gd name="connsiteY3" fmla="*/ 1307690 h 2349910"/>
              <a:gd name="connsiteX4" fmla="*/ 0 w 2939845"/>
              <a:gd name="connsiteY4" fmla="*/ 1140541 h 2349910"/>
              <a:gd name="connsiteX0" fmla="*/ 0 w 2939844"/>
              <a:gd name="connsiteY0" fmla="*/ 1140541 h 2878230"/>
              <a:gd name="connsiteX1" fmla="*/ 2939844 w 2939844"/>
              <a:gd name="connsiteY1" fmla="*/ 0 h 2878230"/>
              <a:gd name="connsiteX2" fmla="*/ 2919525 w 2939844"/>
              <a:gd name="connsiteY2" fmla="*/ 2878230 h 2878230"/>
              <a:gd name="connsiteX3" fmla="*/ 19663 w 2939844"/>
              <a:gd name="connsiteY3" fmla="*/ 1307690 h 2878230"/>
              <a:gd name="connsiteX4" fmla="*/ 0 w 2939844"/>
              <a:gd name="connsiteY4" fmla="*/ 1140541 h 2878230"/>
              <a:gd name="connsiteX0" fmla="*/ 0 w 2939844"/>
              <a:gd name="connsiteY0" fmla="*/ 1140541 h 2878230"/>
              <a:gd name="connsiteX1" fmla="*/ 2939844 w 2939844"/>
              <a:gd name="connsiteY1" fmla="*/ 0 h 2878230"/>
              <a:gd name="connsiteX2" fmla="*/ 2919525 w 2939844"/>
              <a:gd name="connsiteY2" fmla="*/ 2878230 h 2878230"/>
              <a:gd name="connsiteX3" fmla="*/ 19663 w 2939844"/>
              <a:gd name="connsiteY3" fmla="*/ 1307690 h 2878230"/>
              <a:gd name="connsiteX4" fmla="*/ 0 w 2939844"/>
              <a:gd name="connsiteY4" fmla="*/ 1140541 h 2878230"/>
              <a:gd name="connsiteX0" fmla="*/ 0 w 2919525"/>
              <a:gd name="connsiteY0" fmla="*/ 896701 h 2634390"/>
              <a:gd name="connsiteX1" fmla="*/ 2899204 w 2919525"/>
              <a:gd name="connsiteY1" fmla="*/ 0 h 2634390"/>
              <a:gd name="connsiteX2" fmla="*/ 2919525 w 2919525"/>
              <a:gd name="connsiteY2" fmla="*/ 2634390 h 2634390"/>
              <a:gd name="connsiteX3" fmla="*/ 19663 w 2919525"/>
              <a:gd name="connsiteY3" fmla="*/ 1063850 h 2634390"/>
              <a:gd name="connsiteX4" fmla="*/ 0 w 2919525"/>
              <a:gd name="connsiteY4" fmla="*/ 896701 h 2634390"/>
              <a:gd name="connsiteX0" fmla="*/ 0 w 2919525"/>
              <a:gd name="connsiteY0" fmla="*/ 896701 h 2634390"/>
              <a:gd name="connsiteX1" fmla="*/ 2899204 w 2919525"/>
              <a:gd name="connsiteY1" fmla="*/ 0 h 2634390"/>
              <a:gd name="connsiteX2" fmla="*/ 2919525 w 2919525"/>
              <a:gd name="connsiteY2" fmla="*/ 2634390 h 2634390"/>
              <a:gd name="connsiteX3" fmla="*/ 19663 w 2919525"/>
              <a:gd name="connsiteY3" fmla="*/ 1063850 h 2634390"/>
              <a:gd name="connsiteX4" fmla="*/ 0 w 2919525"/>
              <a:gd name="connsiteY4" fmla="*/ 896701 h 2634390"/>
              <a:gd name="connsiteX0" fmla="*/ 0 w 2919525"/>
              <a:gd name="connsiteY0" fmla="*/ 896701 h 2634390"/>
              <a:gd name="connsiteX1" fmla="*/ 2899204 w 2919525"/>
              <a:gd name="connsiteY1" fmla="*/ 0 h 2634390"/>
              <a:gd name="connsiteX2" fmla="*/ 2919525 w 2919525"/>
              <a:gd name="connsiteY2" fmla="*/ 2634390 h 2634390"/>
              <a:gd name="connsiteX3" fmla="*/ 29823 w 2919525"/>
              <a:gd name="connsiteY3" fmla="*/ 1094330 h 2634390"/>
              <a:gd name="connsiteX4" fmla="*/ 0 w 2919525"/>
              <a:gd name="connsiteY4" fmla="*/ 896701 h 2634390"/>
              <a:gd name="connsiteX0" fmla="*/ 0 w 2919525"/>
              <a:gd name="connsiteY0" fmla="*/ 896701 h 2634390"/>
              <a:gd name="connsiteX1" fmla="*/ 2899204 w 2919525"/>
              <a:gd name="connsiteY1" fmla="*/ 0 h 2634390"/>
              <a:gd name="connsiteX2" fmla="*/ 2919525 w 2919525"/>
              <a:gd name="connsiteY2" fmla="*/ 2634390 h 2634390"/>
              <a:gd name="connsiteX3" fmla="*/ 29823 w 2919525"/>
              <a:gd name="connsiteY3" fmla="*/ 1094330 h 2634390"/>
              <a:gd name="connsiteX4" fmla="*/ 0 w 2919525"/>
              <a:gd name="connsiteY4" fmla="*/ 896701 h 2634390"/>
              <a:gd name="connsiteX0" fmla="*/ 10817 w 2889702"/>
              <a:gd name="connsiteY0" fmla="*/ 896701 h 2634390"/>
              <a:gd name="connsiteX1" fmla="*/ 2869381 w 2889702"/>
              <a:gd name="connsiteY1" fmla="*/ 0 h 2634390"/>
              <a:gd name="connsiteX2" fmla="*/ 2889702 w 2889702"/>
              <a:gd name="connsiteY2" fmla="*/ 2634390 h 2634390"/>
              <a:gd name="connsiteX3" fmla="*/ 0 w 2889702"/>
              <a:gd name="connsiteY3" fmla="*/ 1094330 h 2634390"/>
              <a:gd name="connsiteX4" fmla="*/ 10817 w 2889702"/>
              <a:gd name="connsiteY4" fmla="*/ 896701 h 2634390"/>
              <a:gd name="connsiteX0" fmla="*/ 10817 w 2889702"/>
              <a:gd name="connsiteY0" fmla="*/ 896701 h 2634390"/>
              <a:gd name="connsiteX1" fmla="*/ 2869381 w 2889702"/>
              <a:gd name="connsiteY1" fmla="*/ 0 h 2634390"/>
              <a:gd name="connsiteX2" fmla="*/ 2889702 w 2889702"/>
              <a:gd name="connsiteY2" fmla="*/ 2634390 h 2634390"/>
              <a:gd name="connsiteX3" fmla="*/ 0 w 2889702"/>
              <a:gd name="connsiteY3" fmla="*/ 1094330 h 2634390"/>
              <a:gd name="connsiteX4" fmla="*/ 10817 w 2889702"/>
              <a:gd name="connsiteY4" fmla="*/ 896701 h 2634390"/>
              <a:gd name="connsiteX0" fmla="*/ 0 w 2899205"/>
              <a:gd name="connsiteY0" fmla="*/ 541101 h 2634390"/>
              <a:gd name="connsiteX1" fmla="*/ 2878884 w 2899205"/>
              <a:gd name="connsiteY1" fmla="*/ 0 h 2634390"/>
              <a:gd name="connsiteX2" fmla="*/ 2899205 w 2899205"/>
              <a:gd name="connsiteY2" fmla="*/ 2634390 h 2634390"/>
              <a:gd name="connsiteX3" fmla="*/ 9503 w 2899205"/>
              <a:gd name="connsiteY3" fmla="*/ 1094330 h 2634390"/>
              <a:gd name="connsiteX4" fmla="*/ 0 w 2899205"/>
              <a:gd name="connsiteY4" fmla="*/ 541101 h 2634390"/>
              <a:gd name="connsiteX0" fmla="*/ 0 w 2899205"/>
              <a:gd name="connsiteY0" fmla="*/ 541101 h 2634390"/>
              <a:gd name="connsiteX1" fmla="*/ 2878884 w 2899205"/>
              <a:gd name="connsiteY1" fmla="*/ 0 h 2634390"/>
              <a:gd name="connsiteX2" fmla="*/ 2899205 w 2899205"/>
              <a:gd name="connsiteY2" fmla="*/ 2634390 h 2634390"/>
              <a:gd name="connsiteX3" fmla="*/ 9503 w 2899205"/>
              <a:gd name="connsiteY3" fmla="*/ 1094330 h 2634390"/>
              <a:gd name="connsiteX4" fmla="*/ 0 w 2899205"/>
              <a:gd name="connsiteY4" fmla="*/ 541101 h 2634390"/>
              <a:gd name="connsiteX0" fmla="*/ 657 w 2899862"/>
              <a:gd name="connsiteY0" fmla="*/ 541101 h 2634390"/>
              <a:gd name="connsiteX1" fmla="*/ 2879541 w 2899862"/>
              <a:gd name="connsiteY1" fmla="*/ 0 h 2634390"/>
              <a:gd name="connsiteX2" fmla="*/ 2899862 w 2899862"/>
              <a:gd name="connsiteY2" fmla="*/ 2634390 h 2634390"/>
              <a:gd name="connsiteX3" fmla="*/ 0 w 2899862"/>
              <a:gd name="connsiteY3" fmla="*/ 708250 h 2634390"/>
              <a:gd name="connsiteX4" fmla="*/ 657 w 2899862"/>
              <a:gd name="connsiteY4" fmla="*/ 541101 h 2634390"/>
              <a:gd name="connsiteX0" fmla="*/ 657 w 2899862"/>
              <a:gd name="connsiteY0" fmla="*/ 541101 h 2634390"/>
              <a:gd name="connsiteX1" fmla="*/ 2879541 w 2899862"/>
              <a:gd name="connsiteY1" fmla="*/ 0 h 2634390"/>
              <a:gd name="connsiteX2" fmla="*/ 2899862 w 2899862"/>
              <a:gd name="connsiteY2" fmla="*/ 2634390 h 2634390"/>
              <a:gd name="connsiteX3" fmla="*/ 0 w 2899862"/>
              <a:gd name="connsiteY3" fmla="*/ 708250 h 2634390"/>
              <a:gd name="connsiteX4" fmla="*/ 657 w 2899862"/>
              <a:gd name="connsiteY4" fmla="*/ 541101 h 2634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99862" h="2634390">
                <a:moveTo>
                  <a:pt x="657" y="541101"/>
                </a:moveTo>
                <a:cubicBezTo>
                  <a:pt x="1842566" y="465721"/>
                  <a:pt x="1787505" y="533564"/>
                  <a:pt x="2879541" y="0"/>
                </a:cubicBezTo>
                <a:cubicBezTo>
                  <a:pt x="2879541" y="783303"/>
                  <a:pt x="2899862" y="1851087"/>
                  <a:pt x="2899862" y="2634390"/>
                </a:cubicBezTo>
                <a:cubicBezTo>
                  <a:pt x="2640945" y="598784"/>
                  <a:pt x="2154903" y="642374"/>
                  <a:pt x="0" y="708250"/>
                </a:cubicBezTo>
                <a:lnTo>
                  <a:pt x="657" y="541101"/>
                </a:lnTo>
                <a:close/>
              </a:path>
            </a:pathLst>
          </a:custGeom>
          <a:gradFill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5" name="Down Arrow 264">
            <a:extLst>
              <a:ext uri="{FF2B5EF4-FFF2-40B4-BE49-F238E27FC236}">
                <a16:creationId xmlns:a16="http://schemas.microsoft.com/office/drawing/2014/main" id="{3CB1AFBB-CB3F-1542-8613-2F98EF8BBFE5}"/>
              </a:ext>
            </a:extLst>
          </p:cNvPr>
          <p:cNvSpPr/>
          <p:nvPr/>
        </p:nvSpPr>
        <p:spPr>
          <a:xfrm rot="16200000">
            <a:off x="6612907" y="5410623"/>
            <a:ext cx="339615" cy="560629"/>
          </a:xfrm>
          <a:prstGeom prst="downArrow">
            <a:avLst/>
          </a:prstGeom>
          <a:gradFill>
            <a:gsLst>
              <a:gs pos="0">
                <a:schemeClr val="bg1"/>
              </a:gs>
              <a:gs pos="100000">
                <a:schemeClr val="accent5">
                  <a:lumMod val="40000"/>
                  <a:lumOff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3DD77FF-E95C-9640-83A8-8668D2A2C680}"/>
              </a:ext>
            </a:extLst>
          </p:cNvPr>
          <p:cNvGrpSpPr/>
          <p:nvPr/>
        </p:nvGrpSpPr>
        <p:grpSpPr>
          <a:xfrm>
            <a:off x="751840" y="2113280"/>
            <a:ext cx="6014720" cy="4541520"/>
            <a:chOff x="751840" y="2113280"/>
            <a:chExt cx="6014720" cy="4541520"/>
          </a:xfrm>
        </p:grpSpPr>
        <p:sp>
          <p:nvSpPr>
            <p:cNvPr id="176" name="Rectangle 175">
              <a:extLst>
                <a:ext uri="{FF2B5EF4-FFF2-40B4-BE49-F238E27FC236}">
                  <a16:creationId xmlns:a16="http://schemas.microsoft.com/office/drawing/2014/main" id="{F01C52F0-787E-E542-8310-BD2127FCC025}"/>
                </a:ext>
              </a:extLst>
            </p:cNvPr>
            <p:cNvSpPr/>
            <p:nvPr/>
          </p:nvSpPr>
          <p:spPr>
            <a:xfrm>
              <a:off x="782320" y="3942080"/>
              <a:ext cx="5659120" cy="271272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0B553762-65E4-7242-AB73-E073D39B1FB6}"/>
                </a:ext>
              </a:extLst>
            </p:cNvPr>
            <p:cNvSpPr/>
            <p:nvPr/>
          </p:nvSpPr>
          <p:spPr>
            <a:xfrm>
              <a:off x="751840" y="2113280"/>
              <a:ext cx="6014720" cy="1838960"/>
            </a:xfrm>
            <a:custGeom>
              <a:avLst/>
              <a:gdLst>
                <a:gd name="connsiteX0" fmla="*/ 6014720 w 6014720"/>
                <a:gd name="connsiteY0" fmla="*/ 0 h 1838960"/>
                <a:gd name="connsiteX1" fmla="*/ 5618480 w 6014720"/>
                <a:gd name="connsiteY1" fmla="*/ 1838960 h 1838960"/>
                <a:gd name="connsiteX2" fmla="*/ 0 w 6014720"/>
                <a:gd name="connsiteY2" fmla="*/ 1838960 h 1838960"/>
                <a:gd name="connsiteX3" fmla="*/ 5496560 w 6014720"/>
                <a:gd name="connsiteY3" fmla="*/ 0 h 1838960"/>
                <a:gd name="connsiteX4" fmla="*/ 6014720 w 6014720"/>
                <a:gd name="connsiteY4" fmla="*/ 0 h 1838960"/>
                <a:gd name="connsiteX0" fmla="*/ 6014720 w 6014720"/>
                <a:gd name="connsiteY0" fmla="*/ 0 h 1838960"/>
                <a:gd name="connsiteX1" fmla="*/ 5618480 w 6014720"/>
                <a:gd name="connsiteY1" fmla="*/ 1838960 h 1838960"/>
                <a:gd name="connsiteX2" fmla="*/ 0 w 6014720"/>
                <a:gd name="connsiteY2" fmla="*/ 1838960 h 1838960"/>
                <a:gd name="connsiteX3" fmla="*/ 5496560 w 6014720"/>
                <a:gd name="connsiteY3" fmla="*/ 0 h 1838960"/>
                <a:gd name="connsiteX4" fmla="*/ 6014720 w 6014720"/>
                <a:gd name="connsiteY4" fmla="*/ 0 h 1838960"/>
                <a:gd name="connsiteX0" fmla="*/ 6014720 w 6014720"/>
                <a:gd name="connsiteY0" fmla="*/ 0 h 1838960"/>
                <a:gd name="connsiteX1" fmla="*/ 5618480 w 6014720"/>
                <a:gd name="connsiteY1" fmla="*/ 1838960 h 1838960"/>
                <a:gd name="connsiteX2" fmla="*/ 0 w 6014720"/>
                <a:gd name="connsiteY2" fmla="*/ 1838960 h 1838960"/>
                <a:gd name="connsiteX3" fmla="*/ 5496560 w 6014720"/>
                <a:gd name="connsiteY3" fmla="*/ 0 h 1838960"/>
                <a:gd name="connsiteX4" fmla="*/ 6014720 w 6014720"/>
                <a:gd name="connsiteY4" fmla="*/ 0 h 1838960"/>
                <a:gd name="connsiteX0" fmla="*/ 6014720 w 6014720"/>
                <a:gd name="connsiteY0" fmla="*/ 0 h 1838960"/>
                <a:gd name="connsiteX1" fmla="*/ 5618480 w 6014720"/>
                <a:gd name="connsiteY1" fmla="*/ 1838960 h 1838960"/>
                <a:gd name="connsiteX2" fmla="*/ 0 w 6014720"/>
                <a:gd name="connsiteY2" fmla="*/ 1838960 h 1838960"/>
                <a:gd name="connsiteX3" fmla="*/ 5496560 w 6014720"/>
                <a:gd name="connsiteY3" fmla="*/ 0 h 1838960"/>
                <a:gd name="connsiteX4" fmla="*/ 6014720 w 6014720"/>
                <a:gd name="connsiteY4" fmla="*/ 0 h 1838960"/>
                <a:gd name="connsiteX0" fmla="*/ 6014720 w 6014720"/>
                <a:gd name="connsiteY0" fmla="*/ 0 h 1838960"/>
                <a:gd name="connsiteX1" fmla="*/ 5618480 w 6014720"/>
                <a:gd name="connsiteY1" fmla="*/ 1838960 h 1838960"/>
                <a:gd name="connsiteX2" fmla="*/ 0 w 6014720"/>
                <a:gd name="connsiteY2" fmla="*/ 1838960 h 1838960"/>
                <a:gd name="connsiteX3" fmla="*/ 5496560 w 6014720"/>
                <a:gd name="connsiteY3" fmla="*/ 0 h 1838960"/>
                <a:gd name="connsiteX4" fmla="*/ 6014720 w 6014720"/>
                <a:gd name="connsiteY4" fmla="*/ 0 h 1838960"/>
                <a:gd name="connsiteX0" fmla="*/ 6014720 w 6014720"/>
                <a:gd name="connsiteY0" fmla="*/ 0 h 1838960"/>
                <a:gd name="connsiteX1" fmla="*/ 5618480 w 6014720"/>
                <a:gd name="connsiteY1" fmla="*/ 1838960 h 1838960"/>
                <a:gd name="connsiteX2" fmla="*/ 0 w 6014720"/>
                <a:gd name="connsiteY2" fmla="*/ 1838960 h 1838960"/>
                <a:gd name="connsiteX3" fmla="*/ 5496560 w 6014720"/>
                <a:gd name="connsiteY3" fmla="*/ 0 h 1838960"/>
                <a:gd name="connsiteX4" fmla="*/ 6014720 w 6014720"/>
                <a:gd name="connsiteY4" fmla="*/ 0 h 1838960"/>
                <a:gd name="connsiteX0" fmla="*/ 6014720 w 6014720"/>
                <a:gd name="connsiteY0" fmla="*/ 0 h 1838960"/>
                <a:gd name="connsiteX1" fmla="*/ 5618480 w 6014720"/>
                <a:gd name="connsiteY1" fmla="*/ 1838960 h 1838960"/>
                <a:gd name="connsiteX2" fmla="*/ 0 w 6014720"/>
                <a:gd name="connsiteY2" fmla="*/ 1838960 h 1838960"/>
                <a:gd name="connsiteX3" fmla="*/ 5496560 w 6014720"/>
                <a:gd name="connsiteY3" fmla="*/ 0 h 1838960"/>
                <a:gd name="connsiteX4" fmla="*/ 6014720 w 6014720"/>
                <a:gd name="connsiteY4" fmla="*/ 0 h 1838960"/>
                <a:gd name="connsiteX0" fmla="*/ 6014720 w 6014720"/>
                <a:gd name="connsiteY0" fmla="*/ 0 h 1838960"/>
                <a:gd name="connsiteX1" fmla="*/ 5618480 w 6014720"/>
                <a:gd name="connsiteY1" fmla="*/ 1838960 h 1838960"/>
                <a:gd name="connsiteX2" fmla="*/ 0 w 6014720"/>
                <a:gd name="connsiteY2" fmla="*/ 1838960 h 1838960"/>
                <a:gd name="connsiteX3" fmla="*/ 5496560 w 6014720"/>
                <a:gd name="connsiteY3" fmla="*/ 0 h 1838960"/>
                <a:gd name="connsiteX4" fmla="*/ 6014720 w 6014720"/>
                <a:gd name="connsiteY4" fmla="*/ 0 h 1838960"/>
                <a:gd name="connsiteX0" fmla="*/ 6014720 w 6014720"/>
                <a:gd name="connsiteY0" fmla="*/ 0 h 1838960"/>
                <a:gd name="connsiteX1" fmla="*/ 5618480 w 6014720"/>
                <a:gd name="connsiteY1" fmla="*/ 1838960 h 1838960"/>
                <a:gd name="connsiteX2" fmla="*/ 0 w 6014720"/>
                <a:gd name="connsiteY2" fmla="*/ 1838960 h 1838960"/>
                <a:gd name="connsiteX3" fmla="*/ 5496560 w 6014720"/>
                <a:gd name="connsiteY3" fmla="*/ 0 h 1838960"/>
                <a:gd name="connsiteX4" fmla="*/ 6014720 w 6014720"/>
                <a:gd name="connsiteY4" fmla="*/ 0 h 1838960"/>
                <a:gd name="connsiteX0" fmla="*/ 6014720 w 6014720"/>
                <a:gd name="connsiteY0" fmla="*/ 0 h 1838960"/>
                <a:gd name="connsiteX1" fmla="*/ 5659120 w 6014720"/>
                <a:gd name="connsiteY1" fmla="*/ 1838960 h 1838960"/>
                <a:gd name="connsiteX2" fmla="*/ 0 w 6014720"/>
                <a:gd name="connsiteY2" fmla="*/ 1838960 h 1838960"/>
                <a:gd name="connsiteX3" fmla="*/ 5496560 w 6014720"/>
                <a:gd name="connsiteY3" fmla="*/ 0 h 1838960"/>
                <a:gd name="connsiteX4" fmla="*/ 6014720 w 6014720"/>
                <a:gd name="connsiteY4" fmla="*/ 0 h 1838960"/>
                <a:gd name="connsiteX0" fmla="*/ 6014720 w 6014720"/>
                <a:gd name="connsiteY0" fmla="*/ 0 h 1838960"/>
                <a:gd name="connsiteX1" fmla="*/ 5659120 w 6014720"/>
                <a:gd name="connsiteY1" fmla="*/ 1838960 h 1838960"/>
                <a:gd name="connsiteX2" fmla="*/ 0 w 6014720"/>
                <a:gd name="connsiteY2" fmla="*/ 1838960 h 1838960"/>
                <a:gd name="connsiteX3" fmla="*/ 5496560 w 6014720"/>
                <a:gd name="connsiteY3" fmla="*/ 0 h 1838960"/>
                <a:gd name="connsiteX4" fmla="*/ 6014720 w 6014720"/>
                <a:gd name="connsiteY4" fmla="*/ 0 h 1838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14720" h="1838960">
                  <a:moveTo>
                    <a:pt x="6014720" y="0"/>
                  </a:moveTo>
                  <a:cubicBezTo>
                    <a:pt x="4937760" y="795867"/>
                    <a:pt x="5008880" y="1479973"/>
                    <a:pt x="5659120" y="1838960"/>
                  </a:cubicBezTo>
                  <a:lnTo>
                    <a:pt x="0" y="1838960"/>
                  </a:lnTo>
                  <a:cubicBezTo>
                    <a:pt x="3772747" y="1642533"/>
                    <a:pt x="3776133" y="1578187"/>
                    <a:pt x="5496560" y="0"/>
                  </a:cubicBezTo>
                  <a:lnTo>
                    <a:pt x="6014720" y="0"/>
                  </a:lnTo>
                  <a:close/>
                </a:path>
              </a:pathLst>
            </a:custGeom>
            <a:gradFill>
              <a:gsLst>
                <a:gs pos="0">
                  <a:schemeClr val="bg1"/>
                </a:gs>
                <a:gs pos="100000">
                  <a:schemeClr val="accent5">
                    <a:lumMod val="20000"/>
                    <a:lumOff val="8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60" name="Group 259">
            <a:extLst>
              <a:ext uri="{FF2B5EF4-FFF2-40B4-BE49-F238E27FC236}">
                <a16:creationId xmlns:a16="http://schemas.microsoft.com/office/drawing/2014/main" id="{F7FE6501-59AE-7E4F-A363-64532C89299C}"/>
              </a:ext>
            </a:extLst>
          </p:cNvPr>
          <p:cNvGrpSpPr/>
          <p:nvPr/>
        </p:nvGrpSpPr>
        <p:grpSpPr>
          <a:xfrm>
            <a:off x="5852446" y="1758989"/>
            <a:ext cx="1196054" cy="1022555"/>
            <a:chOff x="9655277" y="2349909"/>
            <a:chExt cx="1196054" cy="1022555"/>
          </a:xfrm>
        </p:grpSpPr>
        <p:sp>
          <p:nvSpPr>
            <p:cNvPr id="261" name="Freeform 260">
              <a:extLst>
                <a:ext uri="{FF2B5EF4-FFF2-40B4-BE49-F238E27FC236}">
                  <a16:creationId xmlns:a16="http://schemas.microsoft.com/office/drawing/2014/main" id="{C63ACF7A-01CE-D940-9A14-306A3279A424}"/>
                </a:ext>
              </a:extLst>
            </p:cNvPr>
            <p:cNvSpPr/>
            <p:nvPr/>
          </p:nvSpPr>
          <p:spPr>
            <a:xfrm>
              <a:off x="9655277" y="2349909"/>
              <a:ext cx="1196054" cy="1022555"/>
            </a:xfrm>
            <a:custGeom>
              <a:avLst/>
              <a:gdLst>
                <a:gd name="connsiteX0" fmla="*/ 1416106 w 2820074"/>
                <a:gd name="connsiteY0" fmla="*/ 606903 h 2290046"/>
                <a:gd name="connsiteX1" fmla="*/ 1096471 w 2820074"/>
                <a:gd name="connsiteY1" fmla="*/ 222531 h 2290046"/>
                <a:gd name="connsiteX2" fmla="*/ 954860 w 2820074"/>
                <a:gd name="connsiteY2" fmla="*/ 667593 h 2290046"/>
                <a:gd name="connsiteX3" fmla="*/ 89012 w 2820074"/>
                <a:gd name="connsiteY3" fmla="*/ 242761 h 2290046"/>
                <a:gd name="connsiteX4" fmla="*/ 610948 w 2820074"/>
                <a:gd name="connsiteY4" fmla="*/ 797066 h 2290046"/>
                <a:gd name="connsiteX5" fmla="*/ 0 w 2820074"/>
                <a:gd name="connsiteY5" fmla="*/ 902262 h 2290046"/>
                <a:gd name="connsiteX6" fmla="*/ 481476 w 2820074"/>
                <a:gd name="connsiteY6" fmla="*/ 1246174 h 2290046"/>
                <a:gd name="connsiteX7" fmla="*/ 36414 w 2820074"/>
                <a:gd name="connsiteY7" fmla="*/ 1533441 h 2290046"/>
                <a:gd name="connsiteX8" fmla="*/ 760651 w 2820074"/>
                <a:gd name="connsiteY8" fmla="*/ 1476797 h 2290046"/>
                <a:gd name="connsiteX9" fmla="*/ 623086 w 2820074"/>
                <a:gd name="connsiteY9" fmla="*/ 1869260 h 2290046"/>
                <a:gd name="connsiteX10" fmla="*/ 1003412 w 2820074"/>
                <a:gd name="connsiteY10" fmla="*/ 1658867 h 2290046"/>
                <a:gd name="connsiteX11" fmla="*/ 1104563 w 2820074"/>
                <a:gd name="connsiteY11" fmla="*/ 2290046 h 2290046"/>
                <a:gd name="connsiteX12" fmla="*/ 1383738 w 2820074"/>
                <a:gd name="connsiteY12" fmla="*/ 1569855 h 2290046"/>
                <a:gd name="connsiteX13" fmla="*/ 1743833 w 2820074"/>
                <a:gd name="connsiteY13" fmla="*/ 2091791 h 2290046"/>
                <a:gd name="connsiteX14" fmla="*/ 1836892 w 2820074"/>
                <a:gd name="connsiteY14" fmla="*/ 1529395 h 2290046"/>
                <a:gd name="connsiteX15" fmla="*/ 2375012 w 2820074"/>
                <a:gd name="connsiteY15" fmla="*/ 1889491 h 2290046"/>
                <a:gd name="connsiteX16" fmla="*/ 2209125 w 2820074"/>
                <a:gd name="connsiteY16" fmla="*/ 1351370 h 2290046"/>
                <a:gd name="connsiteX17" fmla="*/ 2820074 w 2820074"/>
                <a:gd name="connsiteY17" fmla="*/ 1399922 h 2290046"/>
                <a:gd name="connsiteX18" fmla="*/ 2310276 w 2820074"/>
                <a:gd name="connsiteY18" fmla="*/ 1092425 h 2290046"/>
                <a:gd name="connsiteX19" fmla="*/ 2775568 w 2820074"/>
                <a:gd name="connsiteY19" fmla="*/ 837526 h 2290046"/>
                <a:gd name="connsiteX20" fmla="*/ 2196987 w 2820074"/>
                <a:gd name="connsiteY20" fmla="*/ 768744 h 2290046"/>
                <a:gd name="connsiteX21" fmla="*/ 2427610 w 2820074"/>
                <a:gd name="connsiteY21" fmla="*/ 441016 h 2290046"/>
                <a:gd name="connsiteX22" fmla="*/ 1844984 w 2820074"/>
                <a:gd name="connsiteY22" fmla="*/ 546213 h 2290046"/>
                <a:gd name="connsiteX23" fmla="*/ 1901628 w 2820074"/>
                <a:gd name="connsiteY23" fmla="*/ 0 h 2290046"/>
                <a:gd name="connsiteX24" fmla="*/ 1416106 w 2820074"/>
                <a:gd name="connsiteY24" fmla="*/ 606903 h 22900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820074" h="2290046">
                  <a:moveTo>
                    <a:pt x="1416106" y="606903"/>
                  </a:moveTo>
                  <a:lnTo>
                    <a:pt x="1096471" y="222531"/>
                  </a:lnTo>
                  <a:lnTo>
                    <a:pt x="954860" y="667593"/>
                  </a:lnTo>
                  <a:lnTo>
                    <a:pt x="89012" y="242761"/>
                  </a:lnTo>
                  <a:lnTo>
                    <a:pt x="610948" y="797066"/>
                  </a:lnTo>
                  <a:lnTo>
                    <a:pt x="0" y="902262"/>
                  </a:lnTo>
                  <a:lnTo>
                    <a:pt x="481476" y="1246174"/>
                  </a:lnTo>
                  <a:lnTo>
                    <a:pt x="36414" y="1533441"/>
                  </a:lnTo>
                  <a:lnTo>
                    <a:pt x="760651" y="1476797"/>
                  </a:lnTo>
                  <a:lnTo>
                    <a:pt x="623086" y="1869260"/>
                  </a:lnTo>
                  <a:lnTo>
                    <a:pt x="1003412" y="1658867"/>
                  </a:lnTo>
                  <a:lnTo>
                    <a:pt x="1104563" y="2290046"/>
                  </a:lnTo>
                  <a:lnTo>
                    <a:pt x="1383738" y="1569855"/>
                  </a:lnTo>
                  <a:lnTo>
                    <a:pt x="1743833" y="2091791"/>
                  </a:lnTo>
                  <a:lnTo>
                    <a:pt x="1836892" y="1529395"/>
                  </a:lnTo>
                  <a:lnTo>
                    <a:pt x="2375012" y="1889491"/>
                  </a:lnTo>
                  <a:lnTo>
                    <a:pt x="2209125" y="1351370"/>
                  </a:lnTo>
                  <a:lnTo>
                    <a:pt x="2820074" y="1399922"/>
                  </a:lnTo>
                  <a:lnTo>
                    <a:pt x="2310276" y="1092425"/>
                  </a:lnTo>
                  <a:lnTo>
                    <a:pt x="2775568" y="837526"/>
                  </a:lnTo>
                  <a:lnTo>
                    <a:pt x="2196987" y="768744"/>
                  </a:lnTo>
                  <a:lnTo>
                    <a:pt x="2427610" y="441016"/>
                  </a:lnTo>
                  <a:lnTo>
                    <a:pt x="1844984" y="546213"/>
                  </a:lnTo>
                  <a:lnTo>
                    <a:pt x="1901628" y="0"/>
                  </a:lnTo>
                  <a:lnTo>
                    <a:pt x="1416106" y="606903"/>
                  </a:lnTo>
                  <a:close/>
                </a:path>
              </a:pathLst>
            </a:custGeom>
            <a:solidFill>
              <a:srgbClr val="FFFF00">
                <a:alpha val="7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2" name="TextBox 261">
              <a:extLst>
                <a:ext uri="{FF2B5EF4-FFF2-40B4-BE49-F238E27FC236}">
                  <a16:creationId xmlns:a16="http://schemas.microsoft.com/office/drawing/2014/main" id="{669F4A56-8AD8-9443-9DD4-4E6082993E4D}"/>
                </a:ext>
              </a:extLst>
            </p:cNvPr>
            <p:cNvSpPr txBox="1"/>
            <p:nvPr/>
          </p:nvSpPr>
          <p:spPr>
            <a:xfrm>
              <a:off x="9753600" y="2635045"/>
              <a:ext cx="10202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solidFill>
                    <a:srgbClr val="C00000"/>
                  </a:solidFill>
                </a:rPr>
                <a:t>compute</a:t>
              </a:r>
            </a:p>
          </p:txBody>
        </p:sp>
      </p:grpSp>
      <p:sp>
        <p:nvSpPr>
          <p:cNvPr id="263" name="TextBox 262">
            <a:extLst>
              <a:ext uri="{FF2B5EF4-FFF2-40B4-BE49-F238E27FC236}">
                <a16:creationId xmlns:a16="http://schemas.microsoft.com/office/drawing/2014/main" id="{AD73DF7B-C6A1-8C43-92E7-35914D44AF5F}"/>
              </a:ext>
            </a:extLst>
          </p:cNvPr>
          <p:cNvSpPr txBox="1"/>
          <p:nvPr/>
        </p:nvSpPr>
        <p:spPr>
          <a:xfrm>
            <a:off x="6355429" y="1927737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/>
              <a:t>b</a:t>
            </a:r>
          </a:p>
        </p:txBody>
      </p:sp>
      <p:sp>
        <p:nvSpPr>
          <p:cNvPr id="230" name="TextBox 229">
            <a:extLst>
              <a:ext uri="{FF2B5EF4-FFF2-40B4-BE49-F238E27FC236}">
                <a16:creationId xmlns:a16="http://schemas.microsoft.com/office/drawing/2014/main" id="{592C8CA7-0104-4B46-8A79-58E2F147158C}"/>
              </a:ext>
            </a:extLst>
          </p:cNvPr>
          <p:cNvSpPr txBox="1"/>
          <p:nvPr/>
        </p:nvSpPr>
        <p:spPr>
          <a:xfrm>
            <a:off x="894080" y="4021574"/>
            <a:ext cx="55676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</a:pPr>
            <a:r>
              <a:rPr lang="en-US" sz="1600"/>
              <a:t>D</a:t>
            </a:r>
            <a:r>
              <a:rPr lang="en-US" sz="1600" baseline="-25000"/>
              <a:t>b</a:t>
            </a:r>
            <a:r>
              <a:rPr lang="en-US" sz="1600"/>
              <a:t>(a) = min{c</a:t>
            </a:r>
            <a:r>
              <a:rPr lang="en-US" sz="1600" baseline="-25000"/>
              <a:t>b,a</a:t>
            </a:r>
            <a:r>
              <a:rPr lang="en-US" sz="1600"/>
              <a:t>+D</a:t>
            </a:r>
            <a:r>
              <a:rPr lang="en-US" sz="1600" baseline="-25000"/>
              <a:t>a</a:t>
            </a:r>
            <a:r>
              <a:rPr lang="en-US" sz="1600"/>
              <a:t>(a), c</a:t>
            </a:r>
            <a:r>
              <a:rPr lang="en-US" sz="1600" baseline="-25000"/>
              <a:t>b,c </a:t>
            </a:r>
            <a:r>
              <a:rPr lang="en-US" sz="1600"/>
              <a:t>+D</a:t>
            </a:r>
            <a:r>
              <a:rPr lang="en-US" sz="1600" baseline="-25000"/>
              <a:t>c</a:t>
            </a:r>
            <a:r>
              <a:rPr lang="en-US" sz="1600"/>
              <a:t>(a), c</a:t>
            </a:r>
            <a:r>
              <a:rPr lang="en-US" sz="1600" baseline="-25000"/>
              <a:t>b,e</a:t>
            </a:r>
            <a:r>
              <a:rPr lang="en-US" sz="1600"/>
              <a:t>+D</a:t>
            </a:r>
            <a:r>
              <a:rPr lang="en-US" sz="1600" baseline="-25000"/>
              <a:t>e</a:t>
            </a:r>
            <a:r>
              <a:rPr lang="en-US" sz="1600"/>
              <a:t>(a)}  = min{8,</a:t>
            </a:r>
            <a:r>
              <a:rPr lang="en-US" sz="1600">
                <a:cs typeface="Arial" charset="0"/>
              </a:rPr>
              <a:t>∞,∞} = 8 </a:t>
            </a:r>
          </a:p>
        </p:txBody>
      </p:sp>
      <p:sp>
        <p:nvSpPr>
          <p:cNvPr id="231" name="TextBox 230">
            <a:extLst>
              <a:ext uri="{FF2B5EF4-FFF2-40B4-BE49-F238E27FC236}">
                <a16:creationId xmlns:a16="http://schemas.microsoft.com/office/drawing/2014/main" id="{DCFB5697-087A-6A4F-A48D-98A3E75CFA5F}"/>
              </a:ext>
            </a:extLst>
          </p:cNvPr>
          <p:cNvSpPr txBox="1"/>
          <p:nvPr/>
        </p:nvSpPr>
        <p:spPr>
          <a:xfrm>
            <a:off x="894080" y="4346694"/>
            <a:ext cx="553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</a:pPr>
            <a:r>
              <a:rPr lang="en-US" sz="1600"/>
              <a:t>D</a:t>
            </a:r>
            <a:r>
              <a:rPr lang="en-US" sz="1600" baseline="-25000"/>
              <a:t>b</a:t>
            </a:r>
            <a:r>
              <a:rPr lang="en-US" sz="1600"/>
              <a:t>(c) = min{c</a:t>
            </a:r>
            <a:r>
              <a:rPr lang="en-US" sz="1600" baseline="-25000"/>
              <a:t>b,a</a:t>
            </a:r>
            <a:r>
              <a:rPr lang="en-US" sz="1600"/>
              <a:t>+D</a:t>
            </a:r>
            <a:r>
              <a:rPr lang="en-US" sz="1600" baseline="-25000"/>
              <a:t>a</a:t>
            </a:r>
            <a:r>
              <a:rPr lang="en-US" sz="1600"/>
              <a:t>(c), c</a:t>
            </a:r>
            <a:r>
              <a:rPr lang="en-US" sz="1600" baseline="-25000"/>
              <a:t>b,c </a:t>
            </a:r>
            <a:r>
              <a:rPr lang="en-US" sz="1600"/>
              <a:t>+D</a:t>
            </a:r>
            <a:r>
              <a:rPr lang="en-US" sz="1600" baseline="-25000"/>
              <a:t>c</a:t>
            </a:r>
            <a:r>
              <a:rPr lang="en-US" sz="1600"/>
              <a:t>(c), c</a:t>
            </a:r>
            <a:r>
              <a:rPr lang="en-US" sz="1600" baseline="-25000"/>
              <a:t> b,e </a:t>
            </a:r>
            <a:r>
              <a:rPr lang="en-US" sz="1600"/>
              <a:t>+D</a:t>
            </a:r>
            <a:r>
              <a:rPr lang="en-US" sz="1600" baseline="-25000"/>
              <a:t>e</a:t>
            </a:r>
            <a:r>
              <a:rPr lang="en-US" sz="1600"/>
              <a:t>(c)}  = min{</a:t>
            </a:r>
            <a:r>
              <a:rPr lang="en-US" sz="1600">
                <a:cs typeface="Arial" charset="0"/>
              </a:rPr>
              <a:t>∞,1,∞} = 1 </a:t>
            </a:r>
            <a:endParaRPr lang="en-US" sz="1600"/>
          </a:p>
        </p:txBody>
      </p:sp>
      <p:sp>
        <p:nvSpPr>
          <p:cNvPr id="232" name="TextBox 231">
            <a:extLst>
              <a:ext uri="{FF2B5EF4-FFF2-40B4-BE49-F238E27FC236}">
                <a16:creationId xmlns:a16="http://schemas.microsoft.com/office/drawing/2014/main" id="{0E1E6414-BFC2-6F49-BF7D-69F4679C38EE}"/>
              </a:ext>
            </a:extLst>
          </p:cNvPr>
          <p:cNvSpPr txBox="1"/>
          <p:nvPr/>
        </p:nvSpPr>
        <p:spPr>
          <a:xfrm>
            <a:off x="883920" y="4671814"/>
            <a:ext cx="55270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</a:pPr>
            <a:r>
              <a:rPr lang="en-US" sz="1600"/>
              <a:t>D</a:t>
            </a:r>
            <a:r>
              <a:rPr lang="en-US" sz="1600" baseline="-25000"/>
              <a:t>b</a:t>
            </a:r>
            <a:r>
              <a:rPr lang="en-US" sz="1600"/>
              <a:t>(d) = min{c</a:t>
            </a:r>
            <a:r>
              <a:rPr lang="en-US" sz="1600" baseline="-25000"/>
              <a:t>b,a</a:t>
            </a:r>
            <a:r>
              <a:rPr lang="en-US" sz="1600"/>
              <a:t>+D</a:t>
            </a:r>
            <a:r>
              <a:rPr lang="en-US" sz="1600" baseline="-25000"/>
              <a:t>a</a:t>
            </a:r>
            <a:r>
              <a:rPr lang="en-US" sz="1600"/>
              <a:t>(d), c</a:t>
            </a:r>
            <a:r>
              <a:rPr lang="en-US" sz="1600" baseline="-25000"/>
              <a:t>b,c </a:t>
            </a:r>
            <a:r>
              <a:rPr lang="en-US" sz="1600"/>
              <a:t>+D</a:t>
            </a:r>
            <a:r>
              <a:rPr lang="en-US" sz="1600" baseline="-25000"/>
              <a:t>c</a:t>
            </a:r>
            <a:r>
              <a:rPr lang="en-US" sz="1600"/>
              <a:t>(d), c</a:t>
            </a:r>
            <a:r>
              <a:rPr lang="en-US" sz="1600" baseline="-25000"/>
              <a:t> b,e </a:t>
            </a:r>
            <a:r>
              <a:rPr lang="en-US" sz="1600"/>
              <a:t>+D</a:t>
            </a:r>
            <a:r>
              <a:rPr lang="en-US" sz="1600" baseline="-25000"/>
              <a:t>e</a:t>
            </a:r>
            <a:r>
              <a:rPr lang="en-US" sz="1600"/>
              <a:t>(d)}  = min{</a:t>
            </a:r>
            <a:r>
              <a:rPr lang="en-US" sz="1600">
                <a:cs typeface="Arial" charset="0"/>
              </a:rPr>
              <a:t>9,∞,2} = 2 </a:t>
            </a:r>
            <a:endParaRPr lang="en-US" sz="1600"/>
          </a:p>
        </p:txBody>
      </p:sp>
      <p:sp>
        <p:nvSpPr>
          <p:cNvPr id="235" name="TextBox 234">
            <a:extLst>
              <a:ext uri="{FF2B5EF4-FFF2-40B4-BE49-F238E27FC236}">
                <a16:creationId xmlns:a16="http://schemas.microsoft.com/office/drawing/2014/main" id="{3834A49C-F57F-2B4C-8C1E-8CA2C48DB280}"/>
              </a:ext>
            </a:extLst>
          </p:cNvPr>
          <p:cNvSpPr txBox="1"/>
          <p:nvPr/>
        </p:nvSpPr>
        <p:spPr>
          <a:xfrm>
            <a:off x="883920" y="5301734"/>
            <a:ext cx="54965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</a:pPr>
            <a:r>
              <a:rPr lang="en-US" sz="1600"/>
              <a:t>D</a:t>
            </a:r>
            <a:r>
              <a:rPr lang="en-US" sz="1600" baseline="-25000"/>
              <a:t>b</a:t>
            </a:r>
            <a:r>
              <a:rPr lang="en-US" sz="1600"/>
              <a:t>(f) = min{c</a:t>
            </a:r>
            <a:r>
              <a:rPr lang="en-US" sz="1600" baseline="-25000"/>
              <a:t>b,a</a:t>
            </a:r>
            <a:r>
              <a:rPr lang="en-US" sz="1600"/>
              <a:t>+D</a:t>
            </a:r>
            <a:r>
              <a:rPr lang="en-US" sz="1600" baseline="-25000"/>
              <a:t>a</a:t>
            </a:r>
            <a:r>
              <a:rPr lang="en-US" sz="1600"/>
              <a:t>(f), c</a:t>
            </a:r>
            <a:r>
              <a:rPr lang="en-US" sz="1600" baseline="-25000"/>
              <a:t>b,c </a:t>
            </a:r>
            <a:r>
              <a:rPr lang="en-US" sz="1600"/>
              <a:t>+D</a:t>
            </a:r>
            <a:r>
              <a:rPr lang="en-US" sz="1600" baseline="-25000"/>
              <a:t>c</a:t>
            </a:r>
            <a:r>
              <a:rPr lang="en-US" sz="1600"/>
              <a:t>(f), c</a:t>
            </a:r>
            <a:r>
              <a:rPr lang="en-US" sz="1600" baseline="-25000"/>
              <a:t> b,e </a:t>
            </a:r>
            <a:r>
              <a:rPr lang="en-US" sz="1600"/>
              <a:t>+D</a:t>
            </a:r>
            <a:r>
              <a:rPr lang="en-US" sz="1600" baseline="-25000"/>
              <a:t>e</a:t>
            </a:r>
            <a:r>
              <a:rPr lang="en-US" sz="1600"/>
              <a:t>(f)}  = min{</a:t>
            </a:r>
            <a:r>
              <a:rPr lang="en-US" sz="1600">
                <a:cs typeface="Arial" charset="0"/>
              </a:rPr>
              <a:t>∞,∞,2} = 2 </a:t>
            </a:r>
            <a:endParaRPr lang="en-US" sz="1600"/>
          </a:p>
        </p:txBody>
      </p:sp>
      <p:sp>
        <p:nvSpPr>
          <p:cNvPr id="237" name="TextBox 236">
            <a:extLst>
              <a:ext uri="{FF2B5EF4-FFF2-40B4-BE49-F238E27FC236}">
                <a16:creationId xmlns:a16="http://schemas.microsoft.com/office/drawing/2014/main" id="{0F652DFE-1D53-2E40-AA65-BBF6D49AD967}"/>
              </a:ext>
            </a:extLst>
          </p:cNvPr>
          <p:cNvSpPr txBox="1"/>
          <p:nvPr/>
        </p:nvSpPr>
        <p:spPr>
          <a:xfrm>
            <a:off x="894080" y="6244828"/>
            <a:ext cx="54660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</a:pPr>
            <a:r>
              <a:rPr lang="en-US" sz="1600"/>
              <a:t>D</a:t>
            </a:r>
            <a:r>
              <a:rPr lang="en-US" sz="1600" baseline="-25000"/>
              <a:t>b</a:t>
            </a:r>
            <a:r>
              <a:rPr lang="en-US" sz="1600"/>
              <a:t>(i) = min{c</a:t>
            </a:r>
            <a:r>
              <a:rPr lang="en-US" sz="1600" baseline="-25000"/>
              <a:t>b,a</a:t>
            </a:r>
            <a:r>
              <a:rPr lang="en-US" sz="1600"/>
              <a:t>+D</a:t>
            </a:r>
            <a:r>
              <a:rPr lang="en-US" sz="1600" baseline="-25000"/>
              <a:t>a</a:t>
            </a:r>
            <a:r>
              <a:rPr lang="en-US" sz="1600"/>
              <a:t>(i), c</a:t>
            </a:r>
            <a:r>
              <a:rPr lang="en-US" sz="1600" baseline="-25000"/>
              <a:t>b,c </a:t>
            </a:r>
            <a:r>
              <a:rPr lang="en-US" sz="1600"/>
              <a:t>+D</a:t>
            </a:r>
            <a:r>
              <a:rPr lang="en-US" sz="1600" baseline="-25000"/>
              <a:t>c</a:t>
            </a:r>
            <a:r>
              <a:rPr lang="en-US" sz="1600"/>
              <a:t>(i), c</a:t>
            </a:r>
            <a:r>
              <a:rPr lang="en-US" sz="1600" baseline="-25000"/>
              <a:t> b,e</a:t>
            </a:r>
            <a:r>
              <a:rPr lang="en-US" sz="1600"/>
              <a:t>+D</a:t>
            </a:r>
            <a:r>
              <a:rPr lang="en-US" sz="1600" baseline="-25000"/>
              <a:t>e</a:t>
            </a:r>
            <a:r>
              <a:rPr lang="en-US" sz="1600"/>
              <a:t>(i)}  = min{</a:t>
            </a:r>
            <a:r>
              <a:rPr lang="en-US" sz="1600">
                <a:cs typeface="Arial" charset="0"/>
              </a:rPr>
              <a:t>∞,</a:t>
            </a:r>
            <a:r>
              <a:rPr lang="en-US" sz="1600" baseline="-25000"/>
              <a:t> </a:t>
            </a:r>
            <a:r>
              <a:rPr lang="en-US" sz="1600">
                <a:cs typeface="Arial" charset="0"/>
              </a:rPr>
              <a:t>∞, ∞} = ∞ </a:t>
            </a:r>
            <a:endParaRPr lang="en-US" sz="1600"/>
          </a:p>
        </p:txBody>
      </p:sp>
      <p:sp>
        <p:nvSpPr>
          <p:cNvPr id="238" name="TextBox 237">
            <a:extLst>
              <a:ext uri="{FF2B5EF4-FFF2-40B4-BE49-F238E27FC236}">
                <a16:creationId xmlns:a16="http://schemas.microsoft.com/office/drawing/2014/main" id="{6F6C5C23-C561-3C45-BF6E-B71BD8ABBA6F}"/>
              </a:ext>
            </a:extLst>
          </p:cNvPr>
          <p:cNvSpPr txBox="1"/>
          <p:nvPr/>
        </p:nvSpPr>
        <p:spPr>
          <a:xfrm>
            <a:off x="883920" y="5940028"/>
            <a:ext cx="55473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</a:pPr>
            <a:r>
              <a:rPr lang="en-US" sz="1600"/>
              <a:t>D</a:t>
            </a:r>
            <a:r>
              <a:rPr lang="en-US" sz="1600" baseline="-25000"/>
              <a:t>b</a:t>
            </a:r>
            <a:r>
              <a:rPr lang="en-US" sz="1600"/>
              <a:t>(h) = min{c</a:t>
            </a:r>
            <a:r>
              <a:rPr lang="en-US" sz="1600" baseline="-25000"/>
              <a:t>b,a</a:t>
            </a:r>
            <a:r>
              <a:rPr lang="en-US" sz="1600"/>
              <a:t>+D</a:t>
            </a:r>
            <a:r>
              <a:rPr lang="en-US" sz="1600" baseline="-25000"/>
              <a:t>a</a:t>
            </a:r>
            <a:r>
              <a:rPr lang="en-US" sz="1600"/>
              <a:t>(h), c</a:t>
            </a:r>
            <a:r>
              <a:rPr lang="en-US" sz="1600" baseline="-25000"/>
              <a:t>b,c </a:t>
            </a:r>
            <a:r>
              <a:rPr lang="en-US" sz="1600"/>
              <a:t>+D</a:t>
            </a:r>
            <a:r>
              <a:rPr lang="en-US" sz="1600" baseline="-25000"/>
              <a:t>c</a:t>
            </a:r>
            <a:r>
              <a:rPr lang="en-US" sz="1600"/>
              <a:t>(h), c</a:t>
            </a:r>
            <a:r>
              <a:rPr lang="en-US" sz="1600" baseline="-25000"/>
              <a:t> b,e</a:t>
            </a:r>
            <a:r>
              <a:rPr lang="en-US" sz="1600"/>
              <a:t>+D</a:t>
            </a:r>
            <a:r>
              <a:rPr lang="en-US" sz="1600" baseline="-25000"/>
              <a:t>e</a:t>
            </a:r>
            <a:r>
              <a:rPr lang="en-US" sz="1600"/>
              <a:t>(h)}  = min{</a:t>
            </a:r>
            <a:r>
              <a:rPr lang="en-US" sz="1600">
                <a:cs typeface="Arial" charset="0"/>
              </a:rPr>
              <a:t>∞,</a:t>
            </a:r>
            <a:r>
              <a:rPr lang="en-US" sz="1600" baseline="-25000"/>
              <a:t> </a:t>
            </a:r>
            <a:r>
              <a:rPr lang="en-US" sz="1600">
                <a:cs typeface="Arial" charset="0"/>
              </a:rPr>
              <a:t>∞, 2} = 2 </a:t>
            </a:r>
            <a:endParaRPr lang="en-US" sz="1600"/>
          </a:p>
        </p:txBody>
      </p:sp>
      <p:sp>
        <p:nvSpPr>
          <p:cNvPr id="233" name="TextBox 232">
            <a:extLst>
              <a:ext uri="{FF2B5EF4-FFF2-40B4-BE49-F238E27FC236}">
                <a16:creationId xmlns:a16="http://schemas.microsoft.com/office/drawing/2014/main" id="{BADCD68C-1DA0-8447-9D21-763071468EAD}"/>
              </a:ext>
            </a:extLst>
          </p:cNvPr>
          <p:cNvSpPr txBox="1"/>
          <p:nvPr/>
        </p:nvSpPr>
        <p:spPr>
          <a:xfrm>
            <a:off x="894080" y="4976614"/>
            <a:ext cx="54457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</a:pPr>
            <a:r>
              <a:rPr lang="en-US" sz="1600"/>
              <a:t>D</a:t>
            </a:r>
            <a:r>
              <a:rPr lang="en-US" sz="1600" baseline="-25000"/>
              <a:t>b</a:t>
            </a:r>
            <a:r>
              <a:rPr lang="en-US" sz="1600"/>
              <a:t>(e) = min{c</a:t>
            </a:r>
            <a:r>
              <a:rPr lang="en-US" sz="1600" baseline="-25000"/>
              <a:t>b,a</a:t>
            </a:r>
            <a:r>
              <a:rPr lang="en-US" sz="1600"/>
              <a:t>+D</a:t>
            </a:r>
            <a:r>
              <a:rPr lang="en-US" sz="1600" baseline="-25000"/>
              <a:t>a</a:t>
            </a:r>
            <a:r>
              <a:rPr lang="en-US" sz="1600"/>
              <a:t>(e), c</a:t>
            </a:r>
            <a:r>
              <a:rPr lang="en-US" sz="1600" baseline="-25000"/>
              <a:t>b,c </a:t>
            </a:r>
            <a:r>
              <a:rPr lang="en-US" sz="1600"/>
              <a:t>+D</a:t>
            </a:r>
            <a:r>
              <a:rPr lang="en-US" sz="1600" baseline="-25000"/>
              <a:t>c</a:t>
            </a:r>
            <a:r>
              <a:rPr lang="en-US" sz="1600"/>
              <a:t>(e), c</a:t>
            </a:r>
            <a:r>
              <a:rPr lang="en-US" sz="1600" baseline="-25000"/>
              <a:t> b,e </a:t>
            </a:r>
            <a:r>
              <a:rPr lang="en-US" sz="1600"/>
              <a:t>+D</a:t>
            </a:r>
            <a:r>
              <a:rPr lang="en-US" sz="1600" baseline="-25000"/>
              <a:t>e</a:t>
            </a:r>
            <a:r>
              <a:rPr lang="en-US" sz="1600"/>
              <a:t>(e)}  = min{</a:t>
            </a:r>
            <a:r>
              <a:rPr lang="en-US" sz="1600">
                <a:cs typeface="Arial" charset="0"/>
              </a:rPr>
              <a:t>∞,∞,1} = 1 </a:t>
            </a:r>
            <a:endParaRPr lang="en-US" sz="1600"/>
          </a:p>
        </p:txBody>
      </p:sp>
      <p:sp>
        <p:nvSpPr>
          <p:cNvPr id="236" name="TextBox 235">
            <a:extLst>
              <a:ext uri="{FF2B5EF4-FFF2-40B4-BE49-F238E27FC236}">
                <a16:creationId xmlns:a16="http://schemas.microsoft.com/office/drawing/2014/main" id="{CD08082F-26E1-5D4C-847F-FBDD59BB5533}"/>
              </a:ext>
            </a:extLst>
          </p:cNvPr>
          <p:cNvSpPr txBox="1"/>
          <p:nvPr/>
        </p:nvSpPr>
        <p:spPr>
          <a:xfrm>
            <a:off x="894080" y="5616694"/>
            <a:ext cx="55473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</a:pPr>
            <a:r>
              <a:rPr lang="en-US" sz="1600"/>
              <a:t>D</a:t>
            </a:r>
            <a:r>
              <a:rPr lang="en-US" sz="1600" baseline="-25000"/>
              <a:t>b</a:t>
            </a:r>
            <a:r>
              <a:rPr lang="en-US" sz="1600"/>
              <a:t>(g) = min{c</a:t>
            </a:r>
            <a:r>
              <a:rPr lang="en-US" sz="1600" baseline="-25000"/>
              <a:t>b,a</a:t>
            </a:r>
            <a:r>
              <a:rPr lang="en-US" sz="1600"/>
              <a:t>+D</a:t>
            </a:r>
            <a:r>
              <a:rPr lang="en-US" sz="1600" baseline="-25000"/>
              <a:t>a</a:t>
            </a:r>
            <a:r>
              <a:rPr lang="en-US" sz="1600"/>
              <a:t>(g), c</a:t>
            </a:r>
            <a:r>
              <a:rPr lang="en-US" sz="1600" baseline="-25000"/>
              <a:t>b,c </a:t>
            </a:r>
            <a:r>
              <a:rPr lang="en-US" sz="1600"/>
              <a:t>+D</a:t>
            </a:r>
            <a:r>
              <a:rPr lang="en-US" sz="1600" baseline="-25000"/>
              <a:t>c</a:t>
            </a:r>
            <a:r>
              <a:rPr lang="en-US" sz="1600"/>
              <a:t>(g), c</a:t>
            </a:r>
            <a:r>
              <a:rPr lang="en-US" sz="1600" baseline="-25000"/>
              <a:t> b,e</a:t>
            </a:r>
            <a:r>
              <a:rPr lang="en-US" sz="1600"/>
              <a:t>+D</a:t>
            </a:r>
            <a:r>
              <a:rPr lang="en-US" sz="1600" baseline="-25000"/>
              <a:t>e</a:t>
            </a:r>
            <a:r>
              <a:rPr lang="en-US" sz="1600"/>
              <a:t>(g)}  = min{</a:t>
            </a:r>
            <a:r>
              <a:rPr lang="en-US" sz="1600">
                <a:cs typeface="Arial" charset="0"/>
              </a:rPr>
              <a:t>∞,</a:t>
            </a:r>
            <a:r>
              <a:rPr lang="en-US" sz="1600" baseline="-25000"/>
              <a:t> </a:t>
            </a:r>
            <a:r>
              <a:rPr lang="en-US" sz="1600">
                <a:cs typeface="Arial" charset="0"/>
              </a:rPr>
              <a:t>∞, ∞} = ∞ </a:t>
            </a:r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1299959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56 -3.7037E-6 L -0.0013 -0.71435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-357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65" grpId="0" animBg="1"/>
      <p:bldP spid="230" grpId="0"/>
      <p:bldP spid="231" grpId="0"/>
      <p:bldP spid="232" grpId="0"/>
      <p:bldP spid="235" grpId="0"/>
      <p:bldP spid="237" grpId="0"/>
      <p:bldP spid="238" grpId="0"/>
      <p:bldP spid="233" grpId="0"/>
      <p:bldP spid="23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B9189-7CDF-0741-9858-A79357149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625" y="174028"/>
            <a:ext cx="10515600" cy="894622"/>
          </a:xfrm>
        </p:spPr>
        <p:txBody>
          <a:bodyPr/>
          <a:lstStyle/>
          <a:p>
            <a:r>
              <a:rPr lang="en-US"/>
              <a:t>Distance vector example: </a:t>
            </a:r>
            <a:r>
              <a:rPr lang="en-US">
                <a:solidFill>
                  <a:srgbClr val="0000A8"/>
                </a:solidFill>
              </a:rPr>
              <a:t>iteration</a:t>
            </a:r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64D2C47-1DEC-CB48-81E3-F236B95001DD}"/>
              </a:ext>
            </a:extLst>
          </p:cNvPr>
          <p:cNvSpPr txBox="1"/>
          <p:nvPr/>
        </p:nvSpPr>
        <p:spPr>
          <a:xfrm>
            <a:off x="1280160" y="1859280"/>
            <a:ext cx="1011635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/>
              <a:t>Now, let’s look at the computation at node c at t = 1</a:t>
            </a:r>
          </a:p>
          <a:p>
            <a:r>
              <a:rPr lang="en-US" sz="2800"/>
              <a:t>Remember, c’s neighbors have sent c their DV record version at t = 0</a:t>
            </a: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8E87592A-1727-0CAF-F2D5-F6F1EE77A9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461" y="5886987"/>
            <a:ext cx="3544284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/>
              <a:t>* Check out the online interactive exercises for more examples: h</a:t>
            </a:r>
            <a:r>
              <a:rPr lang="en-US" sz="1200"/>
              <a:t>ttp://gaia.cs.umass.edu/kurose_ross/interactive/</a:t>
            </a:r>
          </a:p>
        </p:txBody>
      </p:sp>
    </p:spTree>
    <p:extLst>
      <p:ext uri="{BB962C8B-B14F-4D97-AF65-F5344CB8AC3E}">
        <p14:creationId xmlns:p14="http://schemas.microsoft.com/office/powerpoint/2010/main" val="1802906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B9189-7CDF-0741-9858-A79357149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624" y="174028"/>
            <a:ext cx="10893427" cy="894622"/>
          </a:xfrm>
        </p:spPr>
        <p:txBody>
          <a:bodyPr/>
          <a:lstStyle/>
          <a:p>
            <a:r>
              <a:rPr lang="en-US"/>
              <a:t>Distance vector example: computation</a:t>
            </a:r>
          </a:p>
        </p:txBody>
      </p: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374B35E8-95B6-B946-8240-59B747B607B3}"/>
              </a:ext>
            </a:extLst>
          </p:cNvPr>
          <p:cNvCxnSpPr>
            <a:cxnSpLocks/>
            <a:stCxn id="76" idx="2"/>
            <a:endCxn id="76" idx="0"/>
          </p:cNvCxnSpPr>
          <p:nvPr/>
        </p:nvCxnSpPr>
        <p:spPr>
          <a:xfrm flipV="1">
            <a:off x="6530326" y="2129120"/>
            <a:ext cx="0" cy="386311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DE34EA38-AB93-704A-ACF2-764D62663226}"/>
              </a:ext>
            </a:extLst>
          </p:cNvPr>
          <p:cNvCxnSpPr>
            <a:cxnSpLocks/>
            <a:stCxn id="76" idx="1"/>
            <a:endCxn id="76" idx="3"/>
          </p:cNvCxnSpPr>
          <p:nvPr/>
        </p:nvCxnSpPr>
        <p:spPr>
          <a:xfrm>
            <a:off x="4598770" y="4060675"/>
            <a:ext cx="386311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tangle 75">
            <a:extLst>
              <a:ext uri="{FF2B5EF4-FFF2-40B4-BE49-F238E27FC236}">
                <a16:creationId xmlns:a16="http://schemas.microsoft.com/office/drawing/2014/main" id="{A169888C-5E10-3E40-BC1D-A5D0DB850712}"/>
              </a:ext>
            </a:extLst>
          </p:cNvPr>
          <p:cNvSpPr/>
          <p:nvPr/>
        </p:nvSpPr>
        <p:spPr>
          <a:xfrm>
            <a:off x="4598770" y="2129120"/>
            <a:ext cx="3863111" cy="386311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CB39BACF-E4D1-6641-8B8C-0274EDEFA113}"/>
              </a:ext>
            </a:extLst>
          </p:cNvPr>
          <p:cNvSpPr/>
          <p:nvPr/>
        </p:nvSpPr>
        <p:spPr>
          <a:xfrm>
            <a:off x="8380337" y="2200470"/>
            <a:ext cx="132508" cy="18551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grpSp>
        <p:nvGrpSpPr>
          <p:cNvPr id="1034" name="Group 1033">
            <a:extLst>
              <a:ext uri="{FF2B5EF4-FFF2-40B4-BE49-F238E27FC236}">
                <a16:creationId xmlns:a16="http://schemas.microsoft.com/office/drawing/2014/main" id="{B4BFA757-E5EA-9A42-8A16-AA2091E708C8}"/>
              </a:ext>
            </a:extLst>
          </p:cNvPr>
          <p:cNvGrpSpPr/>
          <p:nvPr/>
        </p:nvGrpSpPr>
        <p:grpSpPr>
          <a:xfrm>
            <a:off x="4333785" y="5772213"/>
            <a:ext cx="4395351" cy="404576"/>
            <a:chOff x="4333785" y="5772213"/>
            <a:chExt cx="4395351" cy="404576"/>
          </a:xfrm>
        </p:grpSpPr>
        <p:grpSp>
          <p:nvGrpSpPr>
            <p:cNvPr id="184" name="Group 183">
              <a:extLst>
                <a:ext uri="{FF2B5EF4-FFF2-40B4-BE49-F238E27FC236}">
                  <a16:creationId xmlns:a16="http://schemas.microsoft.com/office/drawing/2014/main" id="{600795BD-C1B6-1748-B28A-001A8505BE86}"/>
                </a:ext>
              </a:extLst>
            </p:cNvPr>
            <p:cNvGrpSpPr/>
            <p:nvPr/>
          </p:nvGrpSpPr>
          <p:grpSpPr>
            <a:xfrm>
              <a:off x="4333785" y="5772213"/>
              <a:ext cx="531821" cy="369069"/>
              <a:chOff x="1348328" y="2475647"/>
              <a:chExt cx="603916" cy="419100"/>
            </a:xfrm>
          </p:grpSpPr>
          <p:grpSp>
            <p:nvGrpSpPr>
              <p:cNvPr id="205" name="Group 204">
                <a:extLst>
                  <a:ext uri="{FF2B5EF4-FFF2-40B4-BE49-F238E27FC236}">
                    <a16:creationId xmlns:a16="http://schemas.microsoft.com/office/drawing/2014/main" id="{CE81AFB3-2346-434C-A463-93F9C295562A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209" name="Oval 5">
                  <a:extLst>
                    <a:ext uri="{FF2B5EF4-FFF2-40B4-BE49-F238E27FC236}">
                      <a16:creationId xmlns:a16="http://schemas.microsoft.com/office/drawing/2014/main" id="{7918ED2E-E380-6C4E-86AA-0BF9D761441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10" name="Line 6">
                  <a:extLst>
                    <a:ext uri="{FF2B5EF4-FFF2-40B4-BE49-F238E27FC236}">
                      <a16:creationId xmlns:a16="http://schemas.microsoft.com/office/drawing/2014/main" id="{45F96407-8127-654C-9C52-5B626907562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11" name="Line 7">
                  <a:extLst>
                    <a:ext uri="{FF2B5EF4-FFF2-40B4-BE49-F238E27FC236}">
                      <a16:creationId xmlns:a16="http://schemas.microsoft.com/office/drawing/2014/main" id="{F1C01DA2-272A-CD4F-87F1-779C30F3555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12" name="Rectangle 8">
                  <a:extLst>
                    <a:ext uri="{FF2B5EF4-FFF2-40B4-BE49-F238E27FC236}">
                      <a16:creationId xmlns:a16="http://schemas.microsoft.com/office/drawing/2014/main" id="{7969C970-9697-A847-B375-82D629934D5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13" name="Oval 9">
                  <a:extLst>
                    <a:ext uri="{FF2B5EF4-FFF2-40B4-BE49-F238E27FC236}">
                      <a16:creationId xmlns:a16="http://schemas.microsoft.com/office/drawing/2014/main" id="{F8D02D26-0EA1-FD40-AD1F-E4E8635F47C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06" name="Group 44">
                <a:extLst>
                  <a:ext uri="{FF2B5EF4-FFF2-40B4-BE49-F238E27FC236}">
                    <a16:creationId xmlns:a16="http://schemas.microsoft.com/office/drawing/2014/main" id="{02C0B744-445A-A04E-812A-2D60476C152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475647"/>
                <a:ext cx="355165" cy="419100"/>
                <a:chOff x="2944" y="2405"/>
                <a:chExt cx="227" cy="264"/>
              </a:xfrm>
            </p:grpSpPr>
            <p:sp>
              <p:nvSpPr>
                <p:cNvPr id="207" name="Rectangle 45">
                  <a:extLst>
                    <a:ext uri="{FF2B5EF4-FFF2-40B4-BE49-F238E27FC236}">
                      <a16:creationId xmlns:a16="http://schemas.microsoft.com/office/drawing/2014/main" id="{83E6E4B2-940F-B749-91D8-19B033341D5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08" name="Text Box 46">
                  <a:extLst>
                    <a:ext uri="{FF2B5EF4-FFF2-40B4-BE49-F238E27FC236}">
                      <a16:creationId xmlns:a16="http://schemas.microsoft.com/office/drawing/2014/main" id="{16D546E0-A23E-174D-8F0D-BFB691AF1D6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0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g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185" name="Group 184">
              <a:extLst>
                <a:ext uri="{FF2B5EF4-FFF2-40B4-BE49-F238E27FC236}">
                  <a16:creationId xmlns:a16="http://schemas.microsoft.com/office/drawing/2014/main" id="{34A0F8A7-FCD0-9A45-80B9-24CC78B561FE}"/>
                </a:ext>
              </a:extLst>
            </p:cNvPr>
            <p:cNvGrpSpPr/>
            <p:nvPr/>
          </p:nvGrpSpPr>
          <p:grpSpPr>
            <a:xfrm>
              <a:off x="6263949" y="5807720"/>
              <a:ext cx="531821" cy="369069"/>
              <a:chOff x="1348328" y="2507397"/>
              <a:chExt cx="603916" cy="419100"/>
            </a:xfrm>
          </p:grpSpPr>
          <p:grpSp>
            <p:nvGrpSpPr>
              <p:cNvPr id="196" name="Group 195">
                <a:extLst>
                  <a:ext uri="{FF2B5EF4-FFF2-40B4-BE49-F238E27FC236}">
                    <a16:creationId xmlns:a16="http://schemas.microsoft.com/office/drawing/2014/main" id="{18AECA76-7F06-F84A-928B-C13839D9F43F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200" name="Oval 5">
                  <a:extLst>
                    <a:ext uri="{FF2B5EF4-FFF2-40B4-BE49-F238E27FC236}">
                      <a16:creationId xmlns:a16="http://schemas.microsoft.com/office/drawing/2014/main" id="{04917013-CC10-D043-8A71-34F24813049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01" name="Line 6">
                  <a:extLst>
                    <a:ext uri="{FF2B5EF4-FFF2-40B4-BE49-F238E27FC236}">
                      <a16:creationId xmlns:a16="http://schemas.microsoft.com/office/drawing/2014/main" id="{7E7DEF49-D295-8547-9FE7-8CBB42CEB81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02" name="Line 7">
                  <a:extLst>
                    <a:ext uri="{FF2B5EF4-FFF2-40B4-BE49-F238E27FC236}">
                      <a16:creationId xmlns:a16="http://schemas.microsoft.com/office/drawing/2014/main" id="{5633B25D-6786-5A4A-A44E-E4A1EE3575B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03" name="Rectangle 8">
                  <a:extLst>
                    <a:ext uri="{FF2B5EF4-FFF2-40B4-BE49-F238E27FC236}">
                      <a16:creationId xmlns:a16="http://schemas.microsoft.com/office/drawing/2014/main" id="{968E012E-E513-8340-9324-11A79B223E2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04" name="Oval 9">
                  <a:extLst>
                    <a:ext uri="{FF2B5EF4-FFF2-40B4-BE49-F238E27FC236}">
                      <a16:creationId xmlns:a16="http://schemas.microsoft.com/office/drawing/2014/main" id="{7AFB2A7E-90B7-454F-BABB-E2A39AC7C95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197" name="Group 44">
                <a:extLst>
                  <a:ext uri="{FF2B5EF4-FFF2-40B4-BE49-F238E27FC236}">
                    <a16:creationId xmlns:a16="http://schemas.microsoft.com/office/drawing/2014/main" id="{5567606D-D82D-2A4D-A3C8-A7D0703B3CC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507397"/>
                <a:ext cx="355165" cy="419100"/>
                <a:chOff x="2944" y="2425"/>
                <a:chExt cx="227" cy="264"/>
              </a:xfrm>
            </p:grpSpPr>
            <p:sp>
              <p:nvSpPr>
                <p:cNvPr id="198" name="Rectangle 45">
                  <a:extLst>
                    <a:ext uri="{FF2B5EF4-FFF2-40B4-BE49-F238E27FC236}">
                      <a16:creationId xmlns:a16="http://schemas.microsoft.com/office/drawing/2014/main" id="{39206D20-AD6D-3242-8865-2C6680CB410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9" name="Text Box 46">
                  <a:extLst>
                    <a:ext uri="{FF2B5EF4-FFF2-40B4-BE49-F238E27FC236}">
                      <a16:creationId xmlns:a16="http://schemas.microsoft.com/office/drawing/2014/main" id="{E3BB3556-A335-984F-978A-FECE515B670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2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h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186" name="Group 185">
              <a:extLst>
                <a:ext uri="{FF2B5EF4-FFF2-40B4-BE49-F238E27FC236}">
                  <a16:creationId xmlns:a16="http://schemas.microsoft.com/office/drawing/2014/main" id="{3B620D34-7BA8-EF49-AC1C-93F5BBC84AEC}"/>
                </a:ext>
              </a:extLst>
            </p:cNvPr>
            <p:cNvGrpSpPr/>
            <p:nvPr/>
          </p:nvGrpSpPr>
          <p:grpSpPr>
            <a:xfrm>
              <a:off x="8197315" y="5805271"/>
              <a:ext cx="531821" cy="369069"/>
              <a:chOff x="1348328" y="2507397"/>
              <a:chExt cx="603916" cy="419100"/>
            </a:xfrm>
          </p:grpSpPr>
          <p:grpSp>
            <p:nvGrpSpPr>
              <p:cNvPr id="187" name="Group 186">
                <a:extLst>
                  <a:ext uri="{FF2B5EF4-FFF2-40B4-BE49-F238E27FC236}">
                    <a16:creationId xmlns:a16="http://schemas.microsoft.com/office/drawing/2014/main" id="{A6C2F80D-43A1-5746-B518-C0C4F1A20ACD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191" name="Oval 5">
                  <a:extLst>
                    <a:ext uri="{FF2B5EF4-FFF2-40B4-BE49-F238E27FC236}">
                      <a16:creationId xmlns:a16="http://schemas.microsoft.com/office/drawing/2014/main" id="{442E1AFF-BC2C-C849-85D1-13E42B701CE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2" name="Line 6">
                  <a:extLst>
                    <a:ext uri="{FF2B5EF4-FFF2-40B4-BE49-F238E27FC236}">
                      <a16:creationId xmlns:a16="http://schemas.microsoft.com/office/drawing/2014/main" id="{C2994154-DB6D-E247-8511-C6FE8D9665F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3" name="Line 7">
                  <a:extLst>
                    <a:ext uri="{FF2B5EF4-FFF2-40B4-BE49-F238E27FC236}">
                      <a16:creationId xmlns:a16="http://schemas.microsoft.com/office/drawing/2014/main" id="{C730A3ED-5222-5348-831E-092DE7D6CEE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4" name="Rectangle 8">
                  <a:extLst>
                    <a:ext uri="{FF2B5EF4-FFF2-40B4-BE49-F238E27FC236}">
                      <a16:creationId xmlns:a16="http://schemas.microsoft.com/office/drawing/2014/main" id="{BED424F7-1928-5F41-831D-417161F220B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5" name="Oval 9">
                  <a:extLst>
                    <a:ext uri="{FF2B5EF4-FFF2-40B4-BE49-F238E27FC236}">
                      <a16:creationId xmlns:a16="http://schemas.microsoft.com/office/drawing/2014/main" id="{76DDF5F9-ACB7-E642-ACEA-223EE2F5F41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188" name="Group 44">
                <a:extLst>
                  <a:ext uri="{FF2B5EF4-FFF2-40B4-BE49-F238E27FC236}">
                    <a16:creationId xmlns:a16="http://schemas.microsoft.com/office/drawing/2014/main" id="{495DC56F-8C0E-6549-849D-6D43F4F8BC0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500196" y="2507397"/>
                <a:ext cx="267548" cy="419100"/>
                <a:chOff x="2972" y="2425"/>
                <a:chExt cx="171" cy="264"/>
              </a:xfrm>
            </p:grpSpPr>
            <p:sp>
              <p:nvSpPr>
                <p:cNvPr id="189" name="Rectangle 45">
                  <a:extLst>
                    <a:ext uri="{FF2B5EF4-FFF2-40B4-BE49-F238E27FC236}">
                      <a16:creationId xmlns:a16="http://schemas.microsoft.com/office/drawing/2014/main" id="{892DBBAB-E011-FD4A-BA7E-105CEF9075A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0" name="Text Box 46">
                  <a:extLst>
                    <a:ext uri="{FF2B5EF4-FFF2-40B4-BE49-F238E27FC236}">
                      <a16:creationId xmlns:a16="http://schemas.microsoft.com/office/drawing/2014/main" id="{173A4036-1DC3-BD4D-9E66-D9BC48C58BA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72" y="2425"/>
                  <a:ext cx="171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i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</p:grpSp>
      <p:sp>
        <p:nvSpPr>
          <p:cNvPr id="215" name="TextBox 214">
            <a:extLst>
              <a:ext uri="{FF2B5EF4-FFF2-40B4-BE49-F238E27FC236}">
                <a16:creationId xmlns:a16="http://schemas.microsoft.com/office/drawing/2014/main" id="{74A89238-377F-A840-BB03-52D53CBBC3F3}"/>
              </a:ext>
            </a:extLst>
          </p:cNvPr>
          <p:cNvSpPr txBox="1"/>
          <p:nvPr/>
        </p:nvSpPr>
        <p:spPr>
          <a:xfrm>
            <a:off x="4305782" y="2870522"/>
            <a:ext cx="301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3D3F7215-9DE8-0542-8CCA-A9CEDC8717E2}"/>
              </a:ext>
            </a:extLst>
          </p:cNvPr>
          <p:cNvSpPr txBox="1"/>
          <p:nvPr/>
        </p:nvSpPr>
        <p:spPr>
          <a:xfrm>
            <a:off x="6217534" y="2860877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FC342D48-14A2-BA4E-A191-060C4177F678}"/>
              </a:ext>
            </a:extLst>
          </p:cNvPr>
          <p:cNvSpPr txBox="1"/>
          <p:nvPr/>
        </p:nvSpPr>
        <p:spPr>
          <a:xfrm>
            <a:off x="4296138" y="4886446"/>
            <a:ext cx="301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C9336A94-9BC9-8F41-95A7-69E18360DF3D}"/>
              </a:ext>
            </a:extLst>
          </p:cNvPr>
          <p:cNvSpPr txBox="1"/>
          <p:nvPr/>
        </p:nvSpPr>
        <p:spPr>
          <a:xfrm>
            <a:off x="6231040" y="4888376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E11EFAA3-3025-6E40-9F7B-8AEC8E44C52D}"/>
              </a:ext>
            </a:extLst>
          </p:cNvPr>
          <p:cNvSpPr txBox="1"/>
          <p:nvPr/>
        </p:nvSpPr>
        <p:spPr>
          <a:xfrm>
            <a:off x="8154365" y="4890306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21" name="TextBox 220">
            <a:extLst>
              <a:ext uri="{FF2B5EF4-FFF2-40B4-BE49-F238E27FC236}">
                <a16:creationId xmlns:a16="http://schemas.microsoft.com/office/drawing/2014/main" id="{EECDCBF1-5ACC-CF43-B981-907337945BA2}"/>
              </a:ext>
            </a:extLst>
          </p:cNvPr>
          <p:cNvSpPr txBox="1"/>
          <p:nvPr/>
        </p:nvSpPr>
        <p:spPr>
          <a:xfrm>
            <a:off x="5442030" y="4029920"/>
            <a:ext cx="301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22" name="TextBox 221">
            <a:extLst>
              <a:ext uri="{FF2B5EF4-FFF2-40B4-BE49-F238E27FC236}">
                <a16:creationId xmlns:a16="http://schemas.microsoft.com/office/drawing/2014/main" id="{2DD32315-0DAF-354B-ADE2-76F406D6A871}"/>
              </a:ext>
            </a:extLst>
          </p:cNvPr>
          <p:cNvSpPr txBox="1"/>
          <p:nvPr/>
        </p:nvSpPr>
        <p:spPr>
          <a:xfrm>
            <a:off x="7353782" y="4020275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23" name="TextBox 222">
            <a:extLst>
              <a:ext uri="{FF2B5EF4-FFF2-40B4-BE49-F238E27FC236}">
                <a16:creationId xmlns:a16="http://schemas.microsoft.com/office/drawing/2014/main" id="{25B3E8DA-82E1-B746-9524-A8B47546C7B7}"/>
              </a:ext>
            </a:extLst>
          </p:cNvPr>
          <p:cNvSpPr txBox="1"/>
          <p:nvPr/>
        </p:nvSpPr>
        <p:spPr>
          <a:xfrm>
            <a:off x="5443958" y="5953247"/>
            <a:ext cx="301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24" name="TextBox 223">
            <a:extLst>
              <a:ext uri="{FF2B5EF4-FFF2-40B4-BE49-F238E27FC236}">
                <a16:creationId xmlns:a16="http://schemas.microsoft.com/office/drawing/2014/main" id="{51516E14-40A2-B34F-B880-05B80B68D6FC}"/>
              </a:ext>
            </a:extLst>
          </p:cNvPr>
          <p:cNvSpPr txBox="1"/>
          <p:nvPr/>
        </p:nvSpPr>
        <p:spPr>
          <a:xfrm>
            <a:off x="7355710" y="5943602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25" name="TextBox 224">
            <a:extLst>
              <a:ext uri="{FF2B5EF4-FFF2-40B4-BE49-F238E27FC236}">
                <a16:creationId xmlns:a16="http://schemas.microsoft.com/office/drawing/2014/main" id="{9174059A-E895-E740-9A26-AA7943E4A64F}"/>
              </a:ext>
            </a:extLst>
          </p:cNvPr>
          <p:cNvSpPr txBox="1"/>
          <p:nvPr/>
        </p:nvSpPr>
        <p:spPr>
          <a:xfrm>
            <a:off x="5445886" y="2123956"/>
            <a:ext cx="301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8</a:t>
            </a:r>
          </a:p>
        </p:txBody>
      </p:sp>
      <p:sp>
        <p:nvSpPr>
          <p:cNvPr id="226" name="TextBox 225">
            <a:extLst>
              <a:ext uri="{FF2B5EF4-FFF2-40B4-BE49-F238E27FC236}">
                <a16:creationId xmlns:a16="http://schemas.microsoft.com/office/drawing/2014/main" id="{F7510488-7C59-7449-A4EE-C5A32BFCB3A5}"/>
              </a:ext>
            </a:extLst>
          </p:cNvPr>
          <p:cNvSpPr txBox="1"/>
          <p:nvPr/>
        </p:nvSpPr>
        <p:spPr>
          <a:xfrm>
            <a:off x="7357638" y="2114311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grpSp>
        <p:nvGrpSpPr>
          <p:cNvPr id="159" name="Group 158">
            <a:extLst>
              <a:ext uri="{FF2B5EF4-FFF2-40B4-BE49-F238E27FC236}">
                <a16:creationId xmlns:a16="http://schemas.microsoft.com/office/drawing/2014/main" id="{4AAED925-F16C-8F45-B5D7-47EABDB0B993}"/>
              </a:ext>
            </a:extLst>
          </p:cNvPr>
          <p:cNvGrpSpPr/>
          <p:nvPr/>
        </p:nvGrpSpPr>
        <p:grpSpPr>
          <a:xfrm>
            <a:off x="584365" y="1859143"/>
            <a:ext cx="736099" cy="1229581"/>
            <a:chOff x="10030307" y="3444875"/>
            <a:chExt cx="736099" cy="1229581"/>
          </a:xfrm>
        </p:grpSpPr>
        <p:sp>
          <p:nvSpPr>
            <p:cNvPr id="160" name="TextBox 159">
              <a:extLst>
                <a:ext uri="{FF2B5EF4-FFF2-40B4-BE49-F238E27FC236}">
                  <a16:creationId xmlns:a16="http://schemas.microsoft.com/office/drawing/2014/main" id="{6655EB12-A2B9-9D4A-A0A9-F9958BDB0106}"/>
                </a:ext>
              </a:extLst>
            </p:cNvPr>
            <p:cNvSpPr txBox="1"/>
            <p:nvPr/>
          </p:nvSpPr>
          <p:spPr>
            <a:xfrm>
              <a:off x="10030307" y="4089681"/>
              <a:ext cx="73609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/>
                <a:t>t=1</a:t>
              </a:r>
            </a:p>
          </p:txBody>
        </p:sp>
        <p:grpSp>
          <p:nvGrpSpPr>
            <p:cNvPr id="161" name="Group 160">
              <a:extLst>
                <a:ext uri="{FF2B5EF4-FFF2-40B4-BE49-F238E27FC236}">
                  <a16:creationId xmlns:a16="http://schemas.microsoft.com/office/drawing/2014/main" id="{0523D739-F413-264B-A745-A38C62E06D3B}"/>
                </a:ext>
              </a:extLst>
            </p:cNvPr>
            <p:cNvGrpSpPr/>
            <p:nvPr/>
          </p:nvGrpSpPr>
          <p:grpSpPr>
            <a:xfrm>
              <a:off x="10034588" y="3444875"/>
              <a:ext cx="682627" cy="682625"/>
              <a:chOff x="10034588" y="3444875"/>
              <a:chExt cx="682627" cy="682625"/>
            </a:xfrm>
          </p:grpSpPr>
          <p:sp>
            <p:nvSpPr>
              <p:cNvPr id="162" name="Oval 161">
                <a:extLst>
                  <a:ext uri="{FF2B5EF4-FFF2-40B4-BE49-F238E27FC236}">
                    <a16:creationId xmlns:a16="http://schemas.microsoft.com/office/drawing/2014/main" id="{CB814881-01DB-0E43-BA2F-B64D7EA26896}"/>
                  </a:ext>
                </a:extLst>
              </p:cNvPr>
              <p:cNvSpPr/>
              <p:nvPr/>
            </p:nvSpPr>
            <p:spPr>
              <a:xfrm>
                <a:off x="10039551" y="3449256"/>
                <a:ext cx="671332" cy="671332"/>
              </a:xfrm>
              <a:prstGeom prst="ellipse">
                <a:avLst/>
              </a:prstGeom>
              <a:noFill/>
              <a:ln w="34925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63" name="Straight Connector 162">
                <a:extLst>
                  <a:ext uri="{FF2B5EF4-FFF2-40B4-BE49-F238E27FC236}">
                    <a16:creationId xmlns:a16="http://schemas.microsoft.com/office/drawing/2014/main" id="{08775389-41CA-4740-B083-4D54E5FAECED}"/>
                  </a:ext>
                </a:extLst>
              </p:cNvPr>
              <p:cNvCxnSpPr/>
              <p:nvPr/>
            </p:nvCxnSpPr>
            <p:spPr>
              <a:xfrm>
                <a:off x="10372725" y="3444875"/>
                <a:ext cx="0" cy="6032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>
                <a:extLst>
                  <a:ext uri="{FF2B5EF4-FFF2-40B4-BE49-F238E27FC236}">
                    <a16:creationId xmlns:a16="http://schemas.microsoft.com/office/drawing/2014/main" id="{3E6B6CB9-512E-6343-AD8B-BBAB6CE819A4}"/>
                  </a:ext>
                </a:extLst>
              </p:cNvPr>
              <p:cNvCxnSpPr/>
              <p:nvPr/>
            </p:nvCxnSpPr>
            <p:spPr>
              <a:xfrm>
                <a:off x="10372725" y="4067175"/>
                <a:ext cx="0" cy="6032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Straight Connector 164">
                <a:extLst>
                  <a:ext uri="{FF2B5EF4-FFF2-40B4-BE49-F238E27FC236}">
                    <a16:creationId xmlns:a16="http://schemas.microsoft.com/office/drawing/2014/main" id="{6B84002D-08B3-2041-9EB9-DE4D7AA96DC7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10064751" y="3756025"/>
                <a:ext cx="0" cy="6032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Straight Connector 165">
                <a:extLst>
                  <a:ext uri="{FF2B5EF4-FFF2-40B4-BE49-F238E27FC236}">
                    <a16:creationId xmlns:a16="http://schemas.microsoft.com/office/drawing/2014/main" id="{C10AF67D-3C60-074D-85D9-BB7F3C22BA6E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10687053" y="3756025"/>
                <a:ext cx="0" cy="6032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Straight Connector 166">
                <a:extLst>
                  <a:ext uri="{FF2B5EF4-FFF2-40B4-BE49-F238E27FC236}">
                    <a16:creationId xmlns:a16="http://schemas.microsoft.com/office/drawing/2014/main" id="{D7001C9A-A249-5941-879B-C26FFA2151F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23542" y="4037013"/>
                <a:ext cx="26983" cy="42862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8" name="Straight Connector 167">
                <a:extLst>
                  <a:ext uri="{FF2B5EF4-FFF2-40B4-BE49-F238E27FC236}">
                    <a16:creationId xmlns:a16="http://schemas.microsoft.com/office/drawing/2014/main" id="{F6CFD6FA-4D66-9F4F-9565-82515FD78B1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202867" y="3490913"/>
                <a:ext cx="26983" cy="42862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Straight Connector 168">
                <a:extLst>
                  <a:ext uri="{FF2B5EF4-FFF2-40B4-BE49-F238E27FC236}">
                    <a16:creationId xmlns:a16="http://schemas.microsoft.com/office/drawing/2014/main" id="{3AF8B4F1-6823-4E49-BDC2-8B3DFF75FC9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196517" y="4033838"/>
                <a:ext cx="26983" cy="42862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Straight Connector 169">
                <a:extLst>
                  <a:ext uri="{FF2B5EF4-FFF2-40B4-BE49-F238E27FC236}">
                    <a16:creationId xmlns:a16="http://schemas.microsoft.com/office/drawing/2014/main" id="{A8A30E75-242F-B744-AD86-D5121CF798F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517192" y="3487738"/>
                <a:ext cx="26983" cy="42862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Straight Connector 170">
                <a:extLst>
                  <a:ext uri="{FF2B5EF4-FFF2-40B4-BE49-F238E27FC236}">
                    <a16:creationId xmlns:a16="http://schemas.microsoft.com/office/drawing/2014/main" id="{CA6C8979-7ABA-2548-A690-DBB79A1510E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631493" y="3611565"/>
                <a:ext cx="36507" cy="2698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Straight Connector 171">
                <a:extLst>
                  <a:ext uri="{FF2B5EF4-FFF2-40B4-BE49-F238E27FC236}">
                    <a16:creationId xmlns:a16="http://schemas.microsoft.com/office/drawing/2014/main" id="{9D0B68AA-F684-FE43-A969-18E51C1C177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085393" y="3929065"/>
                <a:ext cx="36507" cy="2698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>
                <a:extLst>
                  <a:ext uri="{FF2B5EF4-FFF2-40B4-BE49-F238E27FC236}">
                    <a16:creationId xmlns:a16="http://schemas.microsoft.com/office/drawing/2014/main" id="{5419F84A-0D3B-EF47-949B-02A63FAFFC8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0094918" y="3614740"/>
                <a:ext cx="36507" cy="2698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4" name="Straight Connector 173">
                <a:extLst>
                  <a:ext uri="{FF2B5EF4-FFF2-40B4-BE49-F238E27FC236}">
                    <a16:creationId xmlns:a16="http://schemas.microsoft.com/office/drawing/2014/main" id="{FDC9525E-B8EE-704E-94A9-DA434054CDB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0631493" y="3932240"/>
                <a:ext cx="36507" cy="2698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Oval 174">
                <a:extLst>
                  <a:ext uri="{FF2B5EF4-FFF2-40B4-BE49-F238E27FC236}">
                    <a16:creationId xmlns:a16="http://schemas.microsoft.com/office/drawing/2014/main" id="{1326D6D5-4368-3242-940E-7E5978F1247E}"/>
                  </a:ext>
                </a:extLst>
              </p:cNvPr>
              <p:cNvSpPr/>
              <p:nvPr/>
            </p:nvSpPr>
            <p:spPr>
              <a:xfrm>
                <a:off x="10331450" y="3743325"/>
                <a:ext cx="82550" cy="87136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1BDF6761-A298-0649-AD22-E32D353E085B}"/>
              </a:ext>
            </a:extLst>
          </p:cNvPr>
          <p:cNvCxnSpPr>
            <a:cxnSpLocks/>
          </p:cNvCxnSpPr>
          <p:nvPr/>
        </p:nvCxnSpPr>
        <p:spPr>
          <a:xfrm>
            <a:off x="919556" y="1995948"/>
            <a:ext cx="0" cy="196031"/>
          </a:xfrm>
          <a:prstGeom prst="line">
            <a:avLst/>
          </a:prstGeom>
          <a:ln w="25400" cap="flat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Rectangle 153">
            <a:extLst>
              <a:ext uri="{FF2B5EF4-FFF2-40B4-BE49-F238E27FC236}">
                <a16:creationId xmlns:a16="http://schemas.microsoft.com/office/drawing/2014/main" id="{6E805ECD-DD10-C845-94C0-375A905AFE6F}"/>
              </a:ext>
            </a:extLst>
          </p:cNvPr>
          <p:cNvSpPr/>
          <p:nvPr/>
        </p:nvSpPr>
        <p:spPr>
          <a:xfrm>
            <a:off x="6626942" y="275303"/>
            <a:ext cx="3038168" cy="6292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1" name="Group 240">
            <a:extLst>
              <a:ext uri="{FF2B5EF4-FFF2-40B4-BE49-F238E27FC236}">
                <a16:creationId xmlns:a16="http://schemas.microsoft.com/office/drawing/2014/main" id="{C0DE6387-1D17-B74C-B49C-337140026F6C}"/>
              </a:ext>
            </a:extLst>
          </p:cNvPr>
          <p:cNvGrpSpPr/>
          <p:nvPr/>
        </p:nvGrpSpPr>
        <p:grpSpPr>
          <a:xfrm>
            <a:off x="6656438" y="235974"/>
            <a:ext cx="2493133" cy="1917291"/>
            <a:chOff x="7010400" y="108155"/>
            <a:chExt cx="2493133" cy="1917291"/>
          </a:xfrm>
        </p:grpSpPr>
        <p:sp>
          <p:nvSpPr>
            <p:cNvPr id="242" name="Freeform 241">
              <a:extLst>
                <a:ext uri="{FF2B5EF4-FFF2-40B4-BE49-F238E27FC236}">
                  <a16:creationId xmlns:a16="http://schemas.microsoft.com/office/drawing/2014/main" id="{AAB1A5DE-415B-F14B-A28A-363ED94665BF}"/>
                </a:ext>
              </a:extLst>
            </p:cNvPr>
            <p:cNvSpPr/>
            <p:nvPr/>
          </p:nvSpPr>
          <p:spPr>
            <a:xfrm>
              <a:off x="7010400" y="176982"/>
              <a:ext cx="2340077" cy="1848464"/>
            </a:xfrm>
            <a:custGeom>
              <a:avLst/>
              <a:gdLst>
                <a:gd name="connsiteX0" fmla="*/ 0 w 2340077"/>
                <a:gd name="connsiteY0" fmla="*/ 304800 h 432619"/>
                <a:gd name="connsiteX1" fmla="*/ 393290 w 2340077"/>
                <a:gd name="connsiteY1" fmla="*/ 0 h 432619"/>
                <a:gd name="connsiteX2" fmla="*/ 2340077 w 2340077"/>
                <a:gd name="connsiteY2" fmla="*/ 0 h 432619"/>
                <a:gd name="connsiteX3" fmla="*/ 147484 w 2340077"/>
                <a:gd name="connsiteY3" fmla="*/ 432619 h 432619"/>
                <a:gd name="connsiteX4" fmla="*/ 0 w 2340077"/>
                <a:gd name="connsiteY4" fmla="*/ 304800 h 432619"/>
                <a:gd name="connsiteX0" fmla="*/ 0 w 2340077"/>
                <a:gd name="connsiteY0" fmla="*/ 1691148 h 1818967"/>
                <a:gd name="connsiteX1" fmla="*/ 383458 w 2340077"/>
                <a:gd name="connsiteY1" fmla="*/ 0 h 1818967"/>
                <a:gd name="connsiteX2" fmla="*/ 2340077 w 2340077"/>
                <a:gd name="connsiteY2" fmla="*/ 1386348 h 1818967"/>
                <a:gd name="connsiteX3" fmla="*/ 147484 w 2340077"/>
                <a:gd name="connsiteY3" fmla="*/ 1818967 h 1818967"/>
                <a:gd name="connsiteX4" fmla="*/ 0 w 2340077"/>
                <a:gd name="connsiteY4" fmla="*/ 1691148 h 1818967"/>
                <a:gd name="connsiteX0" fmla="*/ 0 w 2340077"/>
                <a:gd name="connsiteY0" fmla="*/ 1691148 h 1818967"/>
                <a:gd name="connsiteX1" fmla="*/ 383458 w 2340077"/>
                <a:gd name="connsiteY1" fmla="*/ 0 h 1818967"/>
                <a:gd name="connsiteX2" fmla="*/ 2340077 w 2340077"/>
                <a:gd name="connsiteY2" fmla="*/ 1386348 h 1818967"/>
                <a:gd name="connsiteX3" fmla="*/ 147484 w 2340077"/>
                <a:gd name="connsiteY3" fmla="*/ 1818967 h 1818967"/>
                <a:gd name="connsiteX4" fmla="*/ 0 w 2340077"/>
                <a:gd name="connsiteY4" fmla="*/ 1691148 h 1818967"/>
                <a:gd name="connsiteX0" fmla="*/ 0 w 2340077"/>
                <a:gd name="connsiteY0" fmla="*/ 1691148 h 1828799"/>
                <a:gd name="connsiteX1" fmla="*/ 383458 w 2340077"/>
                <a:gd name="connsiteY1" fmla="*/ 0 h 1828799"/>
                <a:gd name="connsiteX2" fmla="*/ 2340077 w 2340077"/>
                <a:gd name="connsiteY2" fmla="*/ 1386348 h 1828799"/>
                <a:gd name="connsiteX3" fmla="*/ 186813 w 2340077"/>
                <a:gd name="connsiteY3" fmla="*/ 1828799 h 1828799"/>
                <a:gd name="connsiteX4" fmla="*/ 0 w 2340077"/>
                <a:gd name="connsiteY4" fmla="*/ 1691148 h 1828799"/>
                <a:gd name="connsiteX0" fmla="*/ 0 w 2340077"/>
                <a:gd name="connsiteY0" fmla="*/ 1691148 h 1828799"/>
                <a:gd name="connsiteX1" fmla="*/ 383458 w 2340077"/>
                <a:gd name="connsiteY1" fmla="*/ 0 h 1828799"/>
                <a:gd name="connsiteX2" fmla="*/ 2340077 w 2340077"/>
                <a:gd name="connsiteY2" fmla="*/ 1386348 h 1828799"/>
                <a:gd name="connsiteX3" fmla="*/ 186813 w 2340077"/>
                <a:gd name="connsiteY3" fmla="*/ 1828799 h 1828799"/>
                <a:gd name="connsiteX4" fmla="*/ 0 w 2340077"/>
                <a:gd name="connsiteY4" fmla="*/ 1691148 h 1828799"/>
                <a:gd name="connsiteX0" fmla="*/ 0 w 2340077"/>
                <a:gd name="connsiteY0" fmla="*/ 1691148 h 1828799"/>
                <a:gd name="connsiteX1" fmla="*/ 383458 w 2340077"/>
                <a:gd name="connsiteY1" fmla="*/ 0 h 1828799"/>
                <a:gd name="connsiteX2" fmla="*/ 2340077 w 2340077"/>
                <a:gd name="connsiteY2" fmla="*/ 1386348 h 1828799"/>
                <a:gd name="connsiteX3" fmla="*/ 186813 w 2340077"/>
                <a:gd name="connsiteY3" fmla="*/ 1828799 h 1828799"/>
                <a:gd name="connsiteX4" fmla="*/ 0 w 2340077"/>
                <a:gd name="connsiteY4" fmla="*/ 1691148 h 1828799"/>
                <a:gd name="connsiteX0" fmla="*/ 0 w 2340077"/>
                <a:gd name="connsiteY0" fmla="*/ 1691148 h 1828799"/>
                <a:gd name="connsiteX1" fmla="*/ 383458 w 2340077"/>
                <a:gd name="connsiteY1" fmla="*/ 0 h 1828799"/>
                <a:gd name="connsiteX2" fmla="*/ 2340077 w 2340077"/>
                <a:gd name="connsiteY2" fmla="*/ 1386348 h 1828799"/>
                <a:gd name="connsiteX3" fmla="*/ 186813 w 2340077"/>
                <a:gd name="connsiteY3" fmla="*/ 1828799 h 1828799"/>
                <a:gd name="connsiteX4" fmla="*/ 0 w 2340077"/>
                <a:gd name="connsiteY4" fmla="*/ 1691148 h 1828799"/>
                <a:gd name="connsiteX0" fmla="*/ 0 w 2340077"/>
                <a:gd name="connsiteY0" fmla="*/ 1691148 h 1848464"/>
                <a:gd name="connsiteX1" fmla="*/ 383458 w 2340077"/>
                <a:gd name="connsiteY1" fmla="*/ 0 h 1848464"/>
                <a:gd name="connsiteX2" fmla="*/ 2340077 w 2340077"/>
                <a:gd name="connsiteY2" fmla="*/ 1386348 h 1848464"/>
                <a:gd name="connsiteX3" fmla="*/ 137651 w 2340077"/>
                <a:gd name="connsiteY3" fmla="*/ 1848464 h 1848464"/>
                <a:gd name="connsiteX4" fmla="*/ 0 w 2340077"/>
                <a:gd name="connsiteY4" fmla="*/ 1691148 h 18484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40077" h="1848464">
                  <a:moveTo>
                    <a:pt x="0" y="1691148"/>
                  </a:moveTo>
                  <a:cubicBezTo>
                    <a:pt x="167148" y="1304412"/>
                    <a:pt x="285136" y="770193"/>
                    <a:pt x="383458" y="0"/>
                  </a:cubicBezTo>
                  <a:lnTo>
                    <a:pt x="2340077" y="1386348"/>
                  </a:lnTo>
                  <a:cubicBezTo>
                    <a:pt x="871794" y="1579716"/>
                    <a:pt x="740695" y="1645264"/>
                    <a:pt x="137651" y="1848464"/>
                  </a:cubicBezTo>
                  <a:lnTo>
                    <a:pt x="0" y="1691148"/>
                  </a:lnTo>
                  <a:close/>
                </a:path>
              </a:pathLst>
            </a:custGeom>
            <a:gradFill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43" name="Group 242">
              <a:extLst>
                <a:ext uri="{FF2B5EF4-FFF2-40B4-BE49-F238E27FC236}">
                  <a16:creationId xmlns:a16="http://schemas.microsoft.com/office/drawing/2014/main" id="{937CC7FC-FB1E-3F44-8360-192E93D54F76}"/>
                </a:ext>
              </a:extLst>
            </p:cNvPr>
            <p:cNvGrpSpPr/>
            <p:nvPr/>
          </p:nvGrpSpPr>
          <p:grpSpPr>
            <a:xfrm>
              <a:off x="7323884" y="108155"/>
              <a:ext cx="2179649" cy="1445342"/>
              <a:chOff x="7323884" y="108155"/>
              <a:chExt cx="2179649" cy="1445342"/>
            </a:xfrm>
          </p:grpSpPr>
          <p:sp>
            <p:nvSpPr>
              <p:cNvPr id="244" name="Rectangle 243">
                <a:extLst>
                  <a:ext uri="{FF2B5EF4-FFF2-40B4-BE49-F238E27FC236}">
                    <a16:creationId xmlns:a16="http://schemas.microsoft.com/office/drawing/2014/main" id="{4491BF2B-1B3B-CC46-9290-459EE74E54A2}"/>
                  </a:ext>
                </a:extLst>
              </p:cNvPr>
              <p:cNvSpPr/>
              <p:nvPr/>
            </p:nvSpPr>
            <p:spPr>
              <a:xfrm>
                <a:off x="7413523" y="108155"/>
                <a:ext cx="1936954" cy="143551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45" name="Group 244">
                <a:extLst>
                  <a:ext uri="{FF2B5EF4-FFF2-40B4-BE49-F238E27FC236}">
                    <a16:creationId xmlns:a16="http://schemas.microsoft.com/office/drawing/2014/main" id="{FCF8DCB2-D709-AF40-B84B-C341D1A769CD}"/>
                  </a:ext>
                </a:extLst>
              </p:cNvPr>
              <p:cNvGrpSpPr/>
              <p:nvPr/>
            </p:nvGrpSpPr>
            <p:grpSpPr>
              <a:xfrm>
                <a:off x="7323884" y="120836"/>
                <a:ext cx="2179649" cy="1432661"/>
                <a:chOff x="7323884" y="120836"/>
                <a:chExt cx="2179649" cy="1432661"/>
              </a:xfrm>
            </p:grpSpPr>
            <p:sp>
              <p:nvSpPr>
                <p:cNvPr id="246" name="Rectangle 245">
                  <a:extLst>
                    <a:ext uri="{FF2B5EF4-FFF2-40B4-BE49-F238E27FC236}">
                      <a16:creationId xmlns:a16="http://schemas.microsoft.com/office/drawing/2014/main" id="{AAB1F5FE-4DFF-8942-96D2-1BF59A9B8ED7}"/>
                    </a:ext>
                  </a:extLst>
                </p:cNvPr>
                <p:cNvSpPr/>
                <p:nvPr/>
              </p:nvSpPr>
              <p:spPr>
                <a:xfrm>
                  <a:off x="7409951" y="124866"/>
                  <a:ext cx="1940525" cy="37039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7" name="TextBox 246">
                  <a:extLst>
                    <a:ext uri="{FF2B5EF4-FFF2-40B4-BE49-F238E27FC236}">
                      <a16:creationId xmlns:a16="http://schemas.microsoft.com/office/drawing/2014/main" id="{02C346E9-CF40-A846-ACD9-F72DFBB9E805}"/>
                    </a:ext>
                  </a:extLst>
                </p:cNvPr>
                <p:cNvSpPr txBox="1"/>
                <p:nvPr/>
              </p:nvSpPr>
              <p:spPr>
                <a:xfrm>
                  <a:off x="7799764" y="120836"/>
                  <a:ext cx="1117197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>
                    <a:spcAft>
                      <a:spcPts val="400"/>
                    </a:spcAft>
                  </a:pPr>
                  <a:r>
                    <a:rPr lang="en-US" sz="2000">
                      <a:solidFill>
                        <a:schemeClr val="bg1"/>
                      </a:solidFill>
                    </a:rPr>
                    <a:t>DV in b:</a:t>
                  </a:r>
                </a:p>
              </p:txBody>
            </p:sp>
            <p:cxnSp>
              <p:nvCxnSpPr>
                <p:cNvPr id="248" name="Straight Connector 247">
                  <a:extLst>
                    <a:ext uri="{FF2B5EF4-FFF2-40B4-BE49-F238E27FC236}">
                      <a16:creationId xmlns:a16="http://schemas.microsoft.com/office/drawing/2014/main" id="{322E19FC-BD9D-FC41-8AF9-4540EB9B5BC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401895" y="495254"/>
                  <a:ext cx="1123866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49" name="Rectangle 248">
                  <a:extLst>
                    <a:ext uri="{FF2B5EF4-FFF2-40B4-BE49-F238E27FC236}">
                      <a16:creationId xmlns:a16="http://schemas.microsoft.com/office/drawing/2014/main" id="{14EC7CB6-196B-5E44-AD24-302ACAC213D8}"/>
                    </a:ext>
                  </a:extLst>
                </p:cNvPr>
                <p:cNvSpPr/>
                <p:nvPr/>
              </p:nvSpPr>
              <p:spPr>
                <a:xfrm>
                  <a:off x="7404189" y="124866"/>
                  <a:ext cx="1936455" cy="1428631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0" name="TextBox 249">
                  <a:extLst>
                    <a:ext uri="{FF2B5EF4-FFF2-40B4-BE49-F238E27FC236}">
                      <a16:creationId xmlns:a16="http://schemas.microsoft.com/office/drawing/2014/main" id="{15AACE12-C210-0141-824B-658545F2E1EB}"/>
                    </a:ext>
                  </a:extLst>
                </p:cNvPr>
                <p:cNvSpPr txBox="1"/>
                <p:nvPr/>
              </p:nvSpPr>
              <p:spPr>
                <a:xfrm>
                  <a:off x="8392488" y="560500"/>
                  <a:ext cx="1111045" cy="9787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lnSpc>
                      <a:spcPct val="90000"/>
                    </a:lnSpc>
                  </a:pPr>
                  <a:r>
                    <a:rPr lang="en-US" sz="1600"/>
                    <a:t>D</a:t>
                  </a:r>
                  <a:r>
                    <a:rPr lang="en-US" sz="1600" baseline="-25000"/>
                    <a:t>b</a:t>
                  </a:r>
                  <a:r>
                    <a:rPr lang="en-US" sz="1600"/>
                    <a:t>(f) =</a:t>
                  </a:r>
                  <a:r>
                    <a:rPr lang="en-US" sz="1600">
                      <a:cs typeface="Arial" charset="0"/>
                    </a:rPr>
                    <a:t> ∞</a:t>
                  </a:r>
                </a:p>
                <a:p>
                  <a:pPr>
                    <a:lnSpc>
                      <a:spcPct val="90000"/>
                    </a:lnSpc>
                  </a:pPr>
                  <a:r>
                    <a:rPr lang="en-US" sz="1600"/>
                    <a:t>D</a:t>
                  </a:r>
                  <a:r>
                    <a:rPr lang="en-US" sz="1600" baseline="-25000"/>
                    <a:t>b</a:t>
                  </a:r>
                  <a:r>
                    <a:rPr lang="en-US" sz="1600"/>
                    <a:t>(g) =</a:t>
                  </a:r>
                  <a:r>
                    <a:rPr lang="en-US" sz="1600">
                      <a:cs typeface="Arial" charset="0"/>
                    </a:rPr>
                    <a:t> ∞</a:t>
                  </a:r>
                </a:p>
                <a:p>
                  <a:pPr>
                    <a:lnSpc>
                      <a:spcPct val="90000"/>
                    </a:lnSpc>
                  </a:pPr>
                  <a:r>
                    <a:rPr lang="en-US" sz="1600"/>
                    <a:t>D</a:t>
                  </a:r>
                  <a:r>
                    <a:rPr lang="en-US" sz="1600" baseline="-25000"/>
                    <a:t>b</a:t>
                  </a:r>
                  <a:r>
                    <a:rPr lang="en-US" sz="1600"/>
                    <a:t>(h) =</a:t>
                  </a:r>
                  <a:r>
                    <a:rPr lang="en-US" sz="1600">
                      <a:cs typeface="Arial" charset="0"/>
                    </a:rPr>
                    <a:t> ∞</a:t>
                  </a:r>
                </a:p>
                <a:p>
                  <a:pPr>
                    <a:lnSpc>
                      <a:spcPct val="90000"/>
                    </a:lnSpc>
                  </a:pPr>
                  <a:r>
                    <a:rPr lang="en-US" sz="1600"/>
                    <a:t>D</a:t>
                  </a:r>
                  <a:r>
                    <a:rPr lang="en-US" sz="1600" baseline="-25000"/>
                    <a:t>b</a:t>
                  </a:r>
                  <a:r>
                    <a:rPr lang="en-US" sz="1600"/>
                    <a:t>(i) =</a:t>
                  </a:r>
                  <a:r>
                    <a:rPr lang="en-US" sz="1600">
                      <a:cs typeface="Arial" charset="0"/>
                    </a:rPr>
                    <a:t> ∞</a:t>
                  </a:r>
                  <a:endParaRPr lang="en-US" sz="1600"/>
                </a:p>
              </p:txBody>
            </p:sp>
            <p:sp>
              <p:nvSpPr>
                <p:cNvPr id="251" name="TextBox 250">
                  <a:extLst>
                    <a:ext uri="{FF2B5EF4-FFF2-40B4-BE49-F238E27FC236}">
                      <a16:creationId xmlns:a16="http://schemas.microsoft.com/office/drawing/2014/main" id="{8FBBD149-E4A4-7649-964F-57535C719AD2}"/>
                    </a:ext>
                  </a:extLst>
                </p:cNvPr>
                <p:cNvSpPr txBox="1"/>
                <p:nvPr/>
              </p:nvSpPr>
              <p:spPr>
                <a:xfrm>
                  <a:off x="7323884" y="557387"/>
                  <a:ext cx="1117197" cy="9787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114300" lvl="1">
                    <a:lnSpc>
                      <a:spcPct val="90000"/>
                    </a:lnSpc>
                  </a:pPr>
                  <a:r>
                    <a:rPr lang="en-US" sz="1600"/>
                    <a:t>D</a:t>
                  </a:r>
                  <a:r>
                    <a:rPr lang="en-US" sz="1600" baseline="-25000"/>
                    <a:t>b</a:t>
                  </a:r>
                  <a:r>
                    <a:rPr lang="en-US" sz="1600"/>
                    <a:t>(a) = 8</a:t>
                  </a:r>
                  <a:endParaRPr lang="en-US" sz="1600">
                    <a:cs typeface="Arial" charset="0"/>
                  </a:endParaRPr>
                </a:p>
                <a:p>
                  <a:pPr marL="114300" lvl="1">
                    <a:lnSpc>
                      <a:spcPct val="90000"/>
                    </a:lnSpc>
                  </a:pPr>
                  <a:r>
                    <a:rPr lang="en-US" sz="1600"/>
                    <a:t>D</a:t>
                  </a:r>
                  <a:r>
                    <a:rPr lang="en-US" sz="1600" baseline="-25000"/>
                    <a:t>b</a:t>
                  </a:r>
                  <a:r>
                    <a:rPr lang="en-US" sz="1600"/>
                    <a:t>(c) =</a:t>
                  </a:r>
                  <a:r>
                    <a:rPr lang="en-US" sz="1600">
                      <a:cs typeface="Arial" charset="0"/>
                    </a:rPr>
                    <a:t> 1</a:t>
                  </a:r>
                  <a:endParaRPr lang="en-US" sz="1600"/>
                </a:p>
                <a:p>
                  <a:pPr marL="114300" lvl="1">
                    <a:lnSpc>
                      <a:spcPct val="90000"/>
                    </a:lnSpc>
                  </a:pPr>
                  <a:r>
                    <a:rPr lang="en-US" sz="1600"/>
                    <a:t>D</a:t>
                  </a:r>
                  <a:r>
                    <a:rPr lang="en-US" sz="1600" baseline="-25000"/>
                    <a:t>b</a:t>
                  </a:r>
                  <a:r>
                    <a:rPr lang="en-US" sz="1600"/>
                    <a:t>(d) =</a:t>
                  </a:r>
                  <a:r>
                    <a:rPr lang="en-US" sz="1600">
                      <a:cs typeface="Arial" charset="0"/>
                    </a:rPr>
                    <a:t> ∞</a:t>
                  </a:r>
                  <a:endParaRPr lang="en-US" sz="1600"/>
                </a:p>
                <a:p>
                  <a:pPr marL="114300" lvl="1">
                    <a:lnSpc>
                      <a:spcPct val="90000"/>
                    </a:lnSpc>
                  </a:pPr>
                  <a:r>
                    <a:rPr lang="en-US" sz="1600"/>
                    <a:t>D</a:t>
                  </a:r>
                  <a:r>
                    <a:rPr lang="en-US" sz="1600" baseline="-25000"/>
                    <a:t>b</a:t>
                  </a:r>
                  <a:r>
                    <a:rPr lang="en-US" sz="1600"/>
                    <a:t>(e) =</a:t>
                  </a:r>
                  <a:r>
                    <a:rPr lang="en-US" sz="1600">
                      <a:cs typeface="Arial" charset="0"/>
                    </a:rPr>
                    <a:t> 1</a:t>
                  </a:r>
                  <a:endParaRPr lang="en-US" sz="1600"/>
                </a:p>
              </p:txBody>
            </p:sp>
          </p:grpSp>
        </p:grpSp>
      </p:grpSp>
      <p:sp>
        <p:nvSpPr>
          <p:cNvPr id="281" name="TextBox 280">
            <a:extLst>
              <a:ext uri="{FF2B5EF4-FFF2-40B4-BE49-F238E27FC236}">
                <a16:creationId xmlns:a16="http://schemas.microsoft.com/office/drawing/2014/main" id="{9547E6FC-ED98-A842-83E6-5B393D42D482}"/>
              </a:ext>
            </a:extLst>
          </p:cNvPr>
          <p:cNvSpPr txBox="1"/>
          <p:nvPr/>
        </p:nvSpPr>
        <p:spPr>
          <a:xfrm flipH="1">
            <a:off x="348626" y="3078991"/>
            <a:ext cx="2195814" cy="59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90000"/>
              </a:lnSpc>
              <a:buClr>
                <a:srgbClr val="0000A8"/>
              </a:buClr>
              <a:buFont typeface="Wingdings" pitchFamily="2" charset="2"/>
              <a:buChar char="§"/>
            </a:pPr>
            <a:r>
              <a:rPr lang="en-US"/>
              <a:t>c receives DVs from b</a:t>
            </a:r>
          </a:p>
        </p:txBody>
      </p:sp>
      <p:grpSp>
        <p:nvGrpSpPr>
          <p:cNvPr id="314" name="Group 313">
            <a:extLst>
              <a:ext uri="{FF2B5EF4-FFF2-40B4-BE49-F238E27FC236}">
                <a16:creationId xmlns:a16="http://schemas.microsoft.com/office/drawing/2014/main" id="{917871C2-1731-FE43-944D-6364CCE85DA9}"/>
              </a:ext>
            </a:extLst>
          </p:cNvPr>
          <p:cNvGrpSpPr/>
          <p:nvPr/>
        </p:nvGrpSpPr>
        <p:grpSpPr>
          <a:xfrm>
            <a:off x="4333785" y="1906063"/>
            <a:ext cx="4395351" cy="404576"/>
            <a:chOff x="4333785" y="5772213"/>
            <a:chExt cx="4395351" cy="404576"/>
          </a:xfrm>
        </p:grpSpPr>
        <p:grpSp>
          <p:nvGrpSpPr>
            <p:cNvPr id="315" name="Group 314">
              <a:extLst>
                <a:ext uri="{FF2B5EF4-FFF2-40B4-BE49-F238E27FC236}">
                  <a16:creationId xmlns:a16="http://schemas.microsoft.com/office/drawing/2014/main" id="{68E7B419-D4D3-3A4B-86E1-D40C76B2BB2C}"/>
                </a:ext>
              </a:extLst>
            </p:cNvPr>
            <p:cNvGrpSpPr/>
            <p:nvPr/>
          </p:nvGrpSpPr>
          <p:grpSpPr>
            <a:xfrm>
              <a:off x="4333785" y="5772213"/>
              <a:ext cx="531821" cy="369069"/>
              <a:chOff x="1348328" y="2475647"/>
              <a:chExt cx="603916" cy="419100"/>
            </a:xfrm>
          </p:grpSpPr>
          <p:grpSp>
            <p:nvGrpSpPr>
              <p:cNvPr id="336" name="Group 335">
                <a:extLst>
                  <a:ext uri="{FF2B5EF4-FFF2-40B4-BE49-F238E27FC236}">
                    <a16:creationId xmlns:a16="http://schemas.microsoft.com/office/drawing/2014/main" id="{93705575-DDBD-3D44-B843-C77E28CEAAD2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340" name="Oval 5">
                  <a:extLst>
                    <a:ext uri="{FF2B5EF4-FFF2-40B4-BE49-F238E27FC236}">
                      <a16:creationId xmlns:a16="http://schemas.microsoft.com/office/drawing/2014/main" id="{AF888CEF-6837-CD45-809F-91550C92C80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41" name="Line 6">
                  <a:extLst>
                    <a:ext uri="{FF2B5EF4-FFF2-40B4-BE49-F238E27FC236}">
                      <a16:creationId xmlns:a16="http://schemas.microsoft.com/office/drawing/2014/main" id="{4535759C-A65E-D84B-9508-03E1DC0B824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42" name="Line 7">
                  <a:extLst>
                    <a:ext uri="{FF2B5EF4-FFF2-40B4-BE49-F238E27FC236}">
                      <a16:creationId xmlns:a16="http://schemas.microsoft.com/office/drawing/2014/main" id="{FFA7BAB7-E53C-EC41-ACE7-66FCD86296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43" name="Rectangle 8">
                  <a:extLst>
                    <a:ext uri="{FF2B5EF4-FFF2-40B4-BE49-F238E27FC236}">
                      <a16:creationId xmlns:a16="http://schemas.microsoft.com/office/drawing/2014/main" id="{69E05203-3EC0-6447-8988-D4F7C2150FA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44" name="Oval 9">
                  <a:extLst>
                    <a:ext uri="{FF2B5EF4-FFF2-40B4-BE49-F238E27FC236}">
                      <a16:creationId xmlns:a16="http://schemas.microsoft.com/office/drawing/2014/main" id="{D9043B05-A159-7D41-90D4-718D621EA02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337" name="Group 44">
                <a:extLst>
                  <a:ext uri="{FF2B5EF4-FFF2-40B4-BE49-F238E27FC236}">
                    <a16:creationId xmlns:a16="http://schemas.microsoft.com/office/drawing/2014/main" id="{230264F8-C92F-C344-8341-A92C3D105F2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475647"/>
                <a:ext cx="355165" cy="419100"/>
                <a:chOff x="2944" y="2405"/>
                <a:chExt cx="227" cy="264"/>
              </a:xfrm>
            </p:grpSpPr>
            <p:sp>
              <p:nvSpPr>
                <p:cNvPr id="338" name="Rectangle 45">
                  <a:extLst>
                    <a:ext uri="{FF2B5EF4-FFF2-40B4-BE49-F238E27FC236}">
                      <a16:creationId xmlns:a16="http://schemas.microsoft.com/office/drawing/2014/main" id="{F2B81453-DE5E-984D-B97A-6884B0BDD35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9" name="Text Box 46">
                  <a:extLst>
                    <a:ext uri="{FF2B5EF4-FFF2-40B4-BE49-F238E27FC236}">
                      <a16:creationId xmlns:a16="http://schemas.microsoft.com/office/drawing/2014/main" id="{35E945F9-D699-744B-ACB7-587B2AA668D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0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a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316" name="Group 315">
              <a:extLst>
                <a:ext uri="{FF2B5EF4-FFF2-40B4-BE49-F238E27FC236}">
                  <a16:creationId xmlns:a16="http://schemas.microsoft.com/office/drawing/2014/main" id="{1CE7BA36-0E22-4F41-B503-121F0E8FF751}"/>
                </a:ext>
              </a:extLst>
            </p:cNvPr>
            <p:cNvGrpSpPr/>
            <p:nvPr/>
          </p:nvGrpSpPr>
          <p:grpSpPr>
            <a:xfrm>
              <a:off x="6263949" y="5807720"/>
              <a:ext cx="531821" cy="369069"/>
              <a:chOff x="1348328" y="2507397"/>
              <a:chExt cx="603916" cy="419100"/>
            </a:xfrm>
          </p:grpSpPr>
          <p:grpSp>
            <p:nvGrpSpPr>
              <p:cNvPr id="327" name="Group 326">
                <a:extLst>
                  <a:ext uri="{FF2B5EF4-FFF2-40B4-BE49-F238E27FC236}">
                    <a16:creationId xmlns:a16="http://schemas.microsoft.com/office/drawing/2014/main" id="{ABA31A37-F3CD-1746-9C86-0557D36C5404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331" name="Oval 5">
                  <a:extLst>
                    <a:ext uri="{FF2B5EF4-FFF2-40B4-BE49-F238E27FC236}">
                      <a16:creationId xmlns:a16="http://schemas.microsoft.com/office/drawing/2014/main" id="{39C9919B-E459-6946-BAB3-A266303D27E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2" name="Line 6">
                  <a:extLst>
                    <a:ext uri="{FF2B5EF4-FFF2-40B4-BE49-F238E27FC236}">
                      <a16:creationId xmlns:a16="http://schemas.microsoft.com/office/drawing/2014/main" id="{61A62C09-3017-A541-9429-460C1A7F6B5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3" name="Line 7">
                  <a:extLst>
                    <a:ext uri="{FF2B5EF4-FFF2-40B4-BE49-F238E27FC236}">
                      <a16:creationId xmlns:a16="http://schemas.microsoft.com/office/drawing/2014/main" id="{86063EB7-D2C3-3447-B2FD-57FC1E74D3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4" name="Rectangle 8">
                  <a:extLst>
                    <a:ext uri="{FF2B5EF4-FFF2-40B4-BE49-F238E27FC236}">
                      <a16:creationId xmlns:a16="http://schemas.microsoft.com/office/drawing/2014/main" id="{BD5BCC42-3550-DF4A-BB55-F643AEBFD9A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5" name="Oval 9">
                  <a:extLst>
                    <a:ext uri="{FF2B5EF4-FFF2-40B4-BE49-F238E27FC236}">
                      <a16:creationId xmlns:a16="http://schemas.microsoft.com/office/drawing/2014/main" id="{74611398-E647-494F-A7BD-186BB5CB545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328" name="Group 44">
                <a:extLst>
                  <a:ext uri="{FF2B5EF4-FFF2-40B4-BE49-F238E27FC236}">
                    <a16:creationId xmlns:a16="http://schemas.microsoft.com/office/drawing/2014/main" id="{B57BC638-F090-114B-B8BF-7E2F4A6CC8F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507397"/>
                <a:ext cx="355165" cy="419100"/>
                <a:chOff x="2944" y="2425"/>
                <a:chExt cx="227" cy="264"/>
              </a:xfrm>
            </p:grpSpPr>
            <p:sp>
              <p:nvSpPr>
                <p:cNvPr id="329" name="Rectangle 45">
                  <a:extLst>
                    <a:ext uri="{FF2B5EF4-FFF2-40B4-BE49-F238E27FC236}">
                      <a16:creationId xmlns:a16="http://schemas.microsoft.com/office/drawing/2014/main" id="{0F91A427-A1B7-A54C-8320-A92F425DFC7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0" name="Text Box 46">
                  <a:extLst>
                    <a:ext uri="{FF2B5EF4-FFF2-40B4-BE49-F238E27FC236}">
                      <a16:creationId xmlns:a16="http://schemas.microsoft.com/office/drawing/2014/main" id="{E600E15A-04DE-4F44-AD3B-D284039393A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2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b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317" name="Group 316">
              <a:extLst>
                <a:ext uri="{FF2B5EF4-FFF2-40B4-BE49-F238E27FC236}">
                  <a16:creationId xmlns:a16="http://schemas.microsoft.com/office/drawing/2014/main" id="{2EB87748-B820-0349-A8AC-FE8BBD55B257}"/>
                </a:ext>
              </a:extLst>
            </p:cNvPr>
            <p:cNvGrpSpPr/>
            <p:nvPr/>
          </p:nvGrpSpPr>
          <p:grpSpPr>
            <a:xfrm>
              <a:off x="8197315" y="5805271"/>
              <a:ext cx="531821" cy="369069"/>
              <a:chOff x="1348328" y="2507397"/>
              <a:chExt cx="603916" cy="419100"/>
            </a:xfrm>
          </p:grpSpPr>
          <p:grpSp>
            <p:nvGrpSpPr>
              <p:cNvPr id="318" name="Group 317">
                <a:extLst>
                  <a:ext uri="{FF2B5EF4-FFF2-40B4-BE49-F238E27FC236}">
                    <a16:creationId xmlns:a16="http://schemas.microsoft.com/office/drawing/2014/main" id="{EB6E4C7D-CDAA-7F47-A797-1E5FB2A80494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322" name="Oval 5">
                  <a:extLst>
                    <a:ext uri="{FF2B5EF4-FFF2-40B4-BE49-F238E27FC236}">
                      <a16:creationId xmlns:a16="http://schemas.microsoft.com/office/drawing/2014/main" id="{F9943B67-FB21-3647-869F-669BE6A721C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23" name="Line 6">
                  <a:extLst>
                    <a:ext uri="{FF2B5EF4-FFF2-40B4-BE49-F238E27FC236}">
                      <a16:creationId xmlns:a16="http://schemas.microsoft.com/office/drawing/2014/main" id="{57CCD935-17C4-B04B-B482-9A946E848EC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24" name="Line 7">
                  <a:extLst>
                    <a:ext uri="{FF2B5EF4-FFF2-40B4-BE49-F238E27FC236}">
                      <a16:creationId xmlns:a16="http://schemas.microsoft.com/office/drawing/2014/main" id="{2FE8EAFF-CC53-364C-974F-2F913B960D6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25" name="Rectangle 8">
                  <a:extLst>
                    <a:ext uri="{FF2B5EF4-FFF2-40B4-BE49-F238E27FC236}">
                      <a16:creationId xmlns:a16="http://schemas.microsoft.com/office/drawing/2014/main" id="{B25B691E-9E1D-1E4F-9419-9156013814C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26" name="Oval 9">
                  <a:extLst>
                    <a:ext uri="{FF2B5EF4-FFF2-40B4-BE49-F238E27FC236}">
                      <a16:creationId xmlns:a16="http://schemas.microsoft.com/office/drawing/2014/main" id="{9CB3B73F-9E39-EC4E-83F7-FBE10697408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319" name="Group 44">
                <a:extLst>
                  <a:ext uri="{FF2B5EF4-FFF2-40B4-BE49-F238E27FC236}">
                    <a16:creationId xmlns:a16="http://schemas.microsoft.com/office/drawing/2014/main" id="{0F42679C-ED56-BC45-8C82-597609DBD4D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64216" y="2507397"/>
                <a:ext cx="341085" cy="419100"/>
                <a:chOff x="2949" y="2425"/>
                <a:chExt cx="218" cy="264"/>
              </a:xfrm>
            </p:grpSpPr>
            <p:sp>
              <p:nvSpPr>
                <p:cNvPr id="320" name="Rectangle 45">
                  <a:extLst>
                    <a:ext uri="{FF2B5EF4-FFF2-40B4-BE49-F238E27FC236}">
                      <a16:creationId xmlns:a16="http://schemas.microsoft.com/office/drawing/2014/main" id="{CF557465-1C6C-1245-9762-D6D2D9F891F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21" name="Text Box 46">
                  <a:extLst>
                    <a:ext uri="{FF2B5EF4-FFF2-40B4-BE49-F238E27FC236}">
                      <a16:creationId xmlns:a16="http://schemas.microsoft.com/office/drawing/2014/main" id="{CEEF1658-9381-E84D-81A0-1A501484FB8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9" y="2425"/>
                  <a:ext cx="218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c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</p:grpSp>
      <p:grpSp>
        <p:nvGrpSpPr>
          <p:cNvPr id="283" name="Group 282">
            <a:extLst>
              <a:ext uri="{FF2B5EF4-FFF2-40B4-BE49-F238E27FC236}">
                <a16:creationId xmlns:a16="http://schemas.microsoft.com/office/drawing/2014/main" id="{A665C0C8-7FDD-0A42-80A3-CC602804C042}"/>
              </a:ext>
            </a:extLst>
          </p:cNvPr>
          <p:cNvGrpSpPr/>
          <p:nvPr/>
        </p:nvGrpSpPr>
        <p:grpSpPr>
          <a:xfrm>
            <a:off x="4336458" y="3833790"/>
            <a:ext cx="4395351" cy="404576"/>
            <a:chOff x="4333785" y="5772213"/>
            <a:chExt cx="4395351" cy="404576"/>
          </a:xfrm>
        </p:grpSpPr>
        <p:grpSp>
          <p:nvGrpSpPr>
            <p:cNvPr id="284" name="Group 283">
              <a:extLst>
                <a:ext uri="{FF2B5EF4-FFF2-40B4-BE49-F238E27FC236}">
                  <a16:creationId xmlns:a16="http://schemas.microsoft.com/office/drawing/2014/main" id="{4C02DC92-2A83-AC4D-B9F0-2BCDE917BDBC}"/>
                </a:ext>
              </a:extLst>
            </p:cNvPr>
            <p:cNvGrpSpPr/>
            <p:nvPr/>
          </p:nvGrpSpPr>
          <p:grpSpPr>
            <a:xfrm>
              <a:off x="4333785" y="5772213"/>
              <a:ext cx="531821" cy="369069"/>
              <a:chOff x="1348328" y="2475647"/>
              <a:chExt cx="603916" cy="419100"/>
            </a:xfrm>
          </p:grpSpPr>
          <p:grpSp>
            <p:nvGrpSpPr>
              <p:cNvPr id="305" name="Group 304">
                <a:extLst>
                  <a:ext uri="{FF2B5EF4-FFF2-40B4-BE49-F238E27FC236}">
                    <a16:creationId xmlns:a16="http://schemas.microsoft.com/office/drawing/2014/main" id="{F01EB862-010E-A34F-8D39-25BC2BED2A63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309" name="Oval 5">
                  <a:extLst>
                    <a:ext uri="{FF2B5EF4-FFF2-40B4-BE49-F238E27FC236}">
                      <a16:creationId xmlns:a16="http://schemas.microsoft.com/office/drawing/2014/main" id="{C2A61603-05BC-1E4D-99AA-0AB1CC49473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10" name="Line 6">
                  <a:extLst>
                    <a:ext uri="{FF2B5EF4-FFF2-40B4-BE49-F238E27FC236}">
                      <a16:creationId xmlns:a16="http://schemas.microsoft.com/office/drawing/2014/main" id="{7043DA0E-702D-CD4E-BA28-9341275851D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11" name="Line 7">
                  <a:extLst>
                    <a:ext uri="{FF2B5EF4-FFF2-40B4-BE49-F238E27FC236}">
                      <a16:creationId xmlns:a16="http://schemas.microsoft.com/office/drawing/2014/main" id="{CE93F761-782C-C640-B2B6-8CA7492B28B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12" name="Rectangle 8">
                  <a:extLst>
                    <a:ext uri="{FF2B5EF4-FFF2-40B4-BE49-F238E27FC236}">
                      <a16:creationId xmlns:a16="http://schemas.microsoft.com/office/drawing/2014/main" id="{723858D6-68CF-1C4E-A28B-A9FF5D728F2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13" name="Oval 9">
                  <a:extLst>
                    <a:ext uri="{FF2B5EF4-FFF2-40B4-BE49-F238E27FC236}">
                      <a16:creationId xmlns:a16="http://schemas.microsoft.com/office/drawing/2014/main" id="{70A7292E-FC97-924B-9010-8079BEC6219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306" name="Group 44">
                <a:extLst>
                  <a:ext uri="{FF2B5EF4-FFF2-40B4-BE49-F238E27FC236}">
                    <a16:creationId xmlns:a16="http://schemas.microsoft.com/office/drawing/2014/main" id="{DA3B2173-D171-E340-B704-06A3FE481C7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475647"/>
                <a:ext cx="355165" cy="419100"/>
                <a:chOff x="2944" y="2405"/>
                <a:chExt cx="227" cy="264"/>
              </a:xfrm>
            </p:grpSpPr>
            <p:sp>
              <p:nvSpPr>
                <p:cNvPr id="307" name="Rectangle 45">
                  <a:extLst>
                    <a:ext uri="{FF2B5EF4-FFF2-40B4-BE49-F238E27FC236}">
                      <a16:creationId xmlns:a16="http://schemas.microsoft.com/office/drawing/2014/main" id="{A7CA85B6-08AA-4840-AE2B-A3321A49B6F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08" name="Text Box 46">
                  <a:extLst>
                    <a:ext uri="{FF2B5EF4-FFF2-40B4-BE49-F238E27FC236}">
                      <a16:creationId xmlns:a16="http://schemas.microsoft.com/office/drawing/2014/main" id="{68812F5E-7A92-7B45-BBDE-2068A3A134D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0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d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285" name="Group 284">
              <a:extLst>
                <a:ext uri="{FF2B5EF4-FFF2-40B4-BE49-F238E27FC236}">
                  <a16:creationId xmlns:a16="http://schemas.microsoft.com/office/drawing/2014/main" id="{5E3B07EB-D89E-C542-85F0-D68A3698AEC4}"/>
                </a:ext>
              </a:extLst>
            </p:cNvPr>
            <p:cNvGrpSpPr/>
            <p:nvPr/>
          </p:nvGrpSpPr>
          <p:grpSpPr>
            <a:xfrm>
              <a:off x="6263949" y="5807720"/>
              <a:ext cx="531821" cy="369069"/>
              <a:chOff x="1348328" y="2507397"/>
              <a:chExt cx="603916" cy="419100"/>
            </a:xfrm>
          </p:grpSpPr>
          <p:grpSp>
            <p:nvGrpSpPr>
              <p:cNvPr id="296" name="Group 295">
                <a:extLst>
                  <a:ext uri="{FF2B5EF4-FFF2-40B4-BE49-F238E27FC236}">
                    <a16:creationId xmlns:a16="http://schemas.microsoft.com/office/drawing/2014/main" id="{CE2D511A-9878-0E42-B4E3-97548A8A67A3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300" name="Oval 5">
                  <a:extLst>
                    <a:ext uri="{FF2B5EF4-FFF2-40B4-BE49-F238E27FC236}">
                      <a16:creationId xmlns:a16="http://schemas.microsoft.com/office/drawing/2014/main" id="{C66E96DA-F1B1-9A41-8B0D-2F21B3B7ACB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01" name="Line 6">
                  <a:extLst>
                    <a:ext uri="{FF2B5EF4-FFF2-40B4-BE49-F238E27FC236}">
                      <a16:creationId xmlns:a16="http://schemas.microsoft.com/office/drawing/2014/main" id="{A2387D1F-7EF0-9443-8128-6FF284EC9AF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02" name="Line 7">
                  <a:extLst>
                    <a:ext uri="{FF2B5EF4-FFF2-40B4-BE49-F238E27FC236}">
                      <a16:creationId xmlns:a16="http://schemas.microsoft.com/office/drawing/2014/main" id="{4B183F70-EB28-A94F-BF31-54B939F6B75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03" name="Rectangle 8">
                  <a:extLst>
                    <a:ext uri="{FF2B5EF4-FFF2-40B4-BE49-F238E27FC236}">
                      <a16:creationId xmlns:a16="http://schemas.microsoft.com/office/drawing/2014/main" id="{84BE29FD-A805-D348-99C3-8D3C650618E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04" name="Oval 9">
                  <a:extLst>
                    <a:ext uri="{FF2B5EF4-FFF2-40B4-BE49-F238E27FC236}">
                      <a16:creationId xmlns:a16="http://schemas.microsoft.com/office/drawing/2014/main" id="{BF5D685A-16D6-5B40-9EEF-970D3CDCE37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97" name="Group 44">
                <a:extLst>
                  <a:ext uri="{FF2B5EF4-FFF2-40B4-BE49-F238E27FC236}">
                    <a16:creationId xmlns:a16="http://schemas.microsoft.com/office/drawing/2014/main" id="{058B095B-B9C0-F84A-B78C-FE9DCA729C7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507397"/>
                <a:ext cx="355165" cy="419100"/>
                <a:chOff x="2944" y="2425"/>
                <a:chExt cx="227" cy="264"/>
              </a:xfrm>
            </p:grpSpPr>
            <p:sp>
              <p:nvSpPr>
                <p:cNvPr id="298" name="Rectangle 45">
                  <a:extLst>
                    <a:ext uri="{FF2B5EF4-FFF2-40B4-BE49-F238E27FC236}">
                      <a16:creationId xmlns:a16="http://schemas.microsoft.com/office/drawing/2014/main" id="{7FBA9119-2A14-E84A-A39B-55E9D6AE939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9" name="Text Box 46">
                  <a:extLst>
                    <a:ext uri="{FF2B5EF4-FFF2-40B4-BE49-F238E27FC236}">
                      <a16:creationId xmlns:a16="http://schemas.microsoft.com/office/drawing/2014/main" id="{2944FA12-D5D2-E241-A9FC-D4A85A350D0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2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e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286" name="Group 285">
              <a:extLst>
                <a:ext uri="{FF2B5EF4-FFF2-40B4-BE49-F238E27FC236}">
                  <a16:creationId xmlns:a16="http://schemas.microsoft.com/office/drawing/2014/main" id="{B9D4EE61-1CC1-6D4C-822D-300C73469B48}"/>
                </a:ext>
              </a:extLst>
            </p:cNvPr>
            <p:cNvGrpSpPr/>
            <p:nvPr/>
          </p:nvGrpSpPr>
          <p:grpSpPr>
            <a:xfrm>
              <a:off x="8197315" y="5805271"/>
              <a:ext cx="531821" cy="369069"/>
              <a:chOff x="1348328" y="2507397"/>
              <a:chExt cx="603916" cy="419100"/>
            </a:xfrm>
          </p:grpSpPr>
          <p:grpSp>
            <p:nvGrpSpPr>
              <p:cNvPr id="287" name="Group 286">
                <a:extLst>
                  <a:ext uri="{FF2B5EF4-FFF2-40B4-BE49-F238E27FC236}">
                    <a16:creationId xmlns:a16="http://schemas.microsoft.com/office/drawing/2014/main" id="{75D4F492-E56A-6541-9F9D-1D85B09999F3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291" name="Oval 5">
                  <a:extLst>
                    <a:ext uri="{FF2B5EF4-FFF2-40B4-BE49-F238E27FC236}">
                      <a16:creationId xmlns:a16="http://schemas.microsoft.com/office/drawing/2014/main" id="{190A087A-A659-3E4D-B4FE-1EA13D56BE4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2" name="Line 6">
                  <a:extLst>
                    <a:ext uri="{FF2B5EF4-FFF2-40B4-BE49-F238E27FC236}">
                      <a16:creationId xmlns:a16="http://schemas.microsoft.com/office/drawing/2014/main" id="{E7E9FE4A-5449-D244-A5A8-DEB5E1D8494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3" name="Line 7">
                  <a:extLst>
                    <a:ext uri="{FF2B5EF4-FFF2-40B4-BE49-F238E27FC236}">
                      <a16:creationId xmlns:a16="http://schemas.microsoft.com/office/drawing/2014/main" id="{8C243F83-93B5-2C49-9D61-2E8E8652A48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4" name="Rectangle 8">
                  <a:extLst>
                    <a:ext uri="{FF2B5EF4-FFF2-40B4-BE49-F238E27FC236}">
                      <a16:creationId xmlns:a16="http://schemas.microsoft.com/office/drawing/2014/main" id="{B0B61A2E-99AA-324F-8224-CB0B3B44042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5" name="Oval 9">
                  <a:extLst>
                    <a:ext uri="{FF2B5EF4-FFF2-40B4-BE49-F238E27FC236}">
                      <a16:creationId xmlns:a16="http://schemas.microsoft.com/office/drawing/2014/main" id="{2F485C77-8179-0B4E-B93A-E5C91296B44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88" name="Group 44">
                <a:extLst>
                  <a:ext uri="{FF2B5EF4-FFF2-40B4-BE49-F238E27FC236}">
                    <a16:creationId xmlns:a16="http://schemas.microsoft.com/office/drawing/2014/main" id="{0826EA6F-730D-8C47-8DDA-2C65DD6716B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92372" y="2507397"/>
                <a:ext cx="283194" cy="419100"/>
                <a:chOff x="2967" y="2425"/>
                <a:chExt cx="181" cy="264"/>
              </a:xfrm>
            </p:grpSpPr>
            <p:sp>
              <p:nvSpPr>
                <p:cNvPr id="289" name="Rectangle 45">
                  <a:extLst>
                    <a:ext uri="{FF2B5EF4-FFF2-40B4-BE49-F238E27FC236}">
                      <a16:creationId xmlns:a16="http://schemas.microsoft.com/office/drawing/2014/main" id="{C3E85E15-4F40-FF40-89C4-0E851470FA4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0" name="Text Box 46">
                  <a:extLst>
                    <a:ext uri="{FF2B5EF4-FFF2-40B4-BE49-F238E27FC236}">
                      <a16:creationId xmlns:a16="http://schemas.microsoft.com/office/drawing/2014/main" id="{1905E332-CD71-E748-AE06-2A274A0D7B1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67" y="2425"/>
                  <a:ext cx="181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f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D3B35DA9-63C6-B944-AEED-1CE8A219D68F}"/>
              </a:ext>
            </a:extLst>
          </p:cNvPr>
          <p:cNvGrpSpPr/>
          <p:nvPr/>
        </p:nvGrpSpPr>
        <p:grpSpPr>
          <a:xfrm>
            <a:off x="8740877" y="219997"/>
            <a:ext cx="2045109" cy="2667397"/>
            <a:chOff x="8740877" y="219997"/>
            <a:chExt cx="2045109" cy="2667397"/>
          </a:xfrm>
        </p:grpSpPr>
        <p:sp>
          <p:nvSpPr>
            <p:cNvPr id="234" name="Freeform 233">
              <a:extLst>
                <a:ext uri="{FF2B5EF4-FFF2-40B4-BE49-F238E27FC236}">
                  <a16:creationId xmlns:a16="http://schemas.microsoft.com/office/drawing/2014/main" id="{CD3625DA-7674-FD43-A116-87C156BB9E53}"/>
                </a:ext>
              </a:extLst>
            </p:cNvPr>
            <p:cNvSpPr/>
            <p:nvPr/>
          </p:nvSpPr>
          <p:spPr>
            <a:xfrm>
              <a:off x="8740877" y="247036"/>
              <a:ext cx="924232" cy="2428567"/>
            </a:xfrm>
            <a:custGeom>
              <a:avLst/>
              <a:gdLst>
                <a:gd name="connsiteX0" fmla="*/ 9833 w 786581"/>
                <a:gd name="connsiteY0" fmla="*/ 501445 h 2458064"/>
                <a:gd name="connsiteX1" fmla="*/ 747252 w 786581"/>
                <a:gd name="connsiteY1" fmla="*/ 0 h 2458064"/>
                <a:gd name="connsiteX2" fmla="*/ 786581 w 786581"/>
                <a:gd name="connsiteY2" fmla="*/ 2458064 h 2458064"/>
                <a:gd name="connsiteX3" fmla="*/ 0 w 786581"/>
                <a:gd name="connsiteY3" fmla="*/ 668593 h 2458064"/>
                <a:gd name="connsiteX4" fmla="*/ 9833 w 786581"/>
                <a:gd name="connsiteY4" fmla="*/ 501445 h 2458064"/>
                <a:gd name="connsiteX0" fmla="*/ 9833 w 786581"/>
                <a:gd name="connsiteY0" fmla="*/ 471948 h 2428567"/>
                <a:gd name="connsiteX1" fmla="*/ 776749 w 786581"/>
                <a:gd name="connsiteY1" fmla="*/ 0 h 2428567"/>
                <a:gd name="connsiteX2" fmla="*/ 786581 w 786581"/>
                <a:gd name="connsiteY2" fmla="*/ 2428567 h 2428567"/>
                <a:gd name="connsiteX3" fmla="*/ 0 w 786581"/>
                <a:gd name="connsiteY3" fmla="*/ 639096 h 2428567"/>
                <a:gd name="connsiteX4" fmla="*/ 9833 w 786581"/>
                <a:gd name="connsiteY4" fmla="*/ 471948 h 2428567"/>
                <a:gd name="connsiteX0" fmla="*/ 9833 w 786581"/>
                <a:gd name="connsiteY0" fmla="*/ 471948 h 2428567"/>
                <a:gd name="connsiteX1" fmla="*/ 776749 w 786581"/>
                <a:gd name="connsiteY1" fmla="*/ 0 h 2428567"/>
                <a:gd name="connsiteX2" fmla="*/ 786581 w 786581"/>
                <a:gd name="connsiteY2" fmla="*/ 2428567 h 2428567"/>
                <a:gd name="connsiteX3" fmla="*/ 0 w 786581"/>
                <a:gd name="connsiteY3" fmla="*/ 639096 h 2428567"/>
                <a:gd name="connsiteX4" fmla="*/ 9833 w 786581"/>
                <a:gd name="connsiteY4" fmla="*/ 471948 h 2428567"/>
                <a:gd name="connsiteX0" fmla="*/ 9833 w 786581"/>
                <a:gd name="connsiteY0" fmla="*/ 471948 h 2428567"/>
                <a:gd name="connsiteX1" fmla="*/ 776749 w 786581"/>
                <a:gd name="connsiteY1" fmla="*/ 0 h 2428567"/>
                <a:gd name="connsiteX2" fmla="*/ 786581 w 786581"/>
                <a:gd name="connsiteY2" fmla="*/ 2428567 h 2428567"/>
                <a:gd name="connsiteX3" fmla="*/ 0 w 786581"/>
                <a:gd name="connsiteY3" fmla="*/ 639096 h 2428567"/>
                <a:gd name="connsiteX4" fmla="*/ 9833 w 786581"/>
                <a:gd name="connsiteY4" fmla="*/ 471948 h 2428567"/>
                <a:gd name="connsiteX0" fmla="*/ 9833 w 786581"/>
                <a:gd name="connsiteY0" fmla="*/ 471948 h 2428567"/>
                <a:gd name="connsiteX1" fmla="*/ 776749 w 786581"/>
                <a:gd name="connsiteY1" fmla="*/ 0 h 2428567"/>
                <a:gd name="connsiteX2" fmla="*/ 786581 w 786581"/>
                <a:gd name="connsiteY2" fmla="*/ 2428567 h 2428567"/>
                <a:gd name="connsiteX3" fmla="*/ 0 w 786581"/>
                <a:gd name="connsiteY3" fmla="*/ 639096 h 2428567"/>
                <a:gd name="connsiteX4" fmla="*/ 9833 w 786581"/>
                <a:gd name="connsiteY4" fmla="*/ 471948 h 2428567"/>
                <a:gd name="connsiteX0" fmla="*/ 9833 w 786581"/>
                <a:gd name="connsiteY0" fmla="*/ 471948 h 2428567"/>
                <a:gd name="connsiteX1" fmla="*/ 776749 w 786581"/>
                <a:gd name="connsiteY1" fmla="*/ 0 h 2428567"/>
                <a:gd name="connsiteX2" fmla="*/ 786581 w 786581"/>
                <a:gd name="connsiteY2" fmla="*/ 2428567 h 2428567"/>
                <a:gd name="connsiteX3" fmla="*/ 0 w 786581"/>
                <a:gd name="connsiteY3" fmla="*/ 639096 h 2428567"/>
                <a:gd name="connsiteX4" fmla="*/ 9833 w 786581"/>
                <a:gd name="connsiteY4" fmla="*/ 471948 h 2428567"/>
                <a:gd name="connsiteX0" fmla="*/ 393291 w 1170039"/>
                <a:gd name="connsiteY0" fmla="*/ 471948 h 2428567"/>
                <a:gd name="connsiteX1" fmla="*/ 1160207 w 1170039"/>
                <a:gd name="connsiteY1" fmla="*/ 0 h 2428567"/>
                <a:gd name="connsiteX2" fmla="*/ 1170039 w 1170039"/>
                <a:gd name="connsiteY2" fmla="*/ 2428567 h 2428567"/>
                <a:gd name="connsiteX3" fmla="*/ 0 w 1170039"/>
                <a:gd name="connsiteY3" fmla="*/ 1946786 h 2428567"/>
                <a:gd name="connsiteX4" fmla="*/ 393291 w 1170039"/>
                <a:gd name="connsiteY4" fmla="*/ 471948 h 2428567"/>
                <a:gd name="connsiteX0" fmla="*/ 393291 w 1170039"/>
                <a:gd name="connsiteY0" fmla="*/ 471948 h 2428567"/>
                <a:gd name="connsiteX1" fmla="*/ 1160207 w 1170039"/>
                <a:gd name="connsiteY1" fmla="*/ 0 h 2428567"/>
                <a:gd name="connsiteX2" fmla="*/ 1170039 w 1170039"/>
                <a:gd name="connsiteY2" fmla="*/ 2428567 h 2428567"/>
                <a:gd name="connsiteX3" fmla="*/ 0 w 1170039"/>
                <a:gd name="connsiteY3" fmla="*/ 1946786 h 2428567"/>
                <a:gd name="connsiteX4" fmla="*/ 393291 w 1170039"/>
                <a:gd name="connsiteY4" fmla="*/ 471948 h 2428567"/>
                <a:gd name="connsiteX0" fmla="*/ 393291 w 1170039"/>
                <a:gd name="connsiteY0" fmla="*/ 471948 h 2428567"/>
                <a:gd name="connsiteX1" fmla="*/ 1160207 w 1170039"/>
                <a:gd name="connsiteY1" fmla="*/ 0 h 2428567"/>
                <a:gd name="connsiteX2" fmla="*/ 1170039 w 1170039"/>
                <a:gd name="connsiteY2" fmla="*/ 2428567 h 2428567"/>
                <a:gd name="connsiteX3" fmla="*/ 0 w 1170039"/>
                <a:gd name="connsiteY3" fmla="*/ 1946786 h 2428567"/>
                <a:gd name="connsiteX4" fmla="*/ 393291 w 1170039"/>
                <a:gd name="connsiteY4" fmla="*/ 471948 h 2428567"/>
                <a:gd name="connsiteX0" fmla="*/ 1 w 1170039"/>
                <a:gd name="connsiteY0" fmla="*/ 1809135 h 2428567"/>
                <a:gd name="connsiteX1" fmla="*/ 1160207 w 1170039"/>
                <a:gd name="connsiteY1" fmla="*/ 0 h 2428567"/>
                <a:gd name="connsiteX2" fmla="*/ 1170039 w 1170039"/>
                <a:gd name="connsiteY2" fmla="*/ 2428567 h 2428567"/>
                <a:gd name="connsiteX3" fmla="*/ 0 w 1170039"/>
                <a:gd name="connsiteY3" fmla="*/ 1946786 h 2428567"/>
                <a:gd name="connsiteX4" fmla="*/ 1 w 1170039"/>
                <a:gd name="connsiteY4" fmla="*/ 1809135 h 2428567"/>
                <a:gd name="connsiteX0" fmla="*/ 1 w 1170039"/>
                <a:gd name="connsiteY0" fmla="*/ 1809135 h 2428567"/>
                <a:gd name="connsiteX1" fmla="*/ 1160207 w 1170039"/>
                <a:gd name="connsiteY1" fmla="*/ 0 h 2428567"/>
                <a:gd name="connsiteX2" fmla="*/ 1170039 w 1170039"/>
                <a:gd name="connsiteY2" fmla="*/ 2428567 h 2428567"/>
                <a:gd name="connsiteX3" fmla="*/ 0 w 1170039"/>
                <a:gd name="connsiteY3" fmla="*/ 1946786 h 2428567"/>
                <a:gd name="connsiteX4" fmla="*/ 1 w 1170039"/>
                <a:gd name="connsiteY4" fmla="*/ 1809135 h 24285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70039" h="2428567">
                  <a:moveTo>
                    <a:pt x="1" y="1809135"/>
                  </a:moveTo>
                  <a:cubicBezTo>
                    <a:pt x="353962" y="1681316"/>
                    <a:pt x="875071" y="865238"/>
                    <a:pt x="1160207" y="0"/>
                  </a:cubicBezTo>
                  <a:cubicBezTo>
                    <a:pt x="1163484" y="809522"/>
                    <a:pt x="1166762" y="1619045"/>
                    <a:pt x="1170039" y="2428567"/>
                  </a:cubicBezTo>
                  <a:cubicBezTo>
                    <a:pt x="819356" y="2058219"/>
                    <a:pt x="714478" y="2090992"/>
                    <a:pt x="0" y="1946786"/>
                  </a:cubicBezTo>
                  <a:cubicBezTo>
                    <a:pt x="0" y="1900902"/>
                    <a:pt x="1" y="1855019"/>
                    <a:pt x="1" y="1809135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58" name="Group 357">
              <a:extLst>
                <a:ext uri="{FF2B5EF4-FFF2-40B4-BE49-F238E27FC236}">
                  <a16:creationId xmlns:a16="http://schemas.microsoft.com/office/drawing/2014/main" id="{8E84743B-19DB-E241-B0AF-861F515FE360}"/>
                </a:ext>
              </a:extLst>
            </p:cNvPr>
            <p:cNvGrpSpPr/>
            <p:nvPr/>
          </p:nvGrpSpPr>
          <p:grpSpPr>
            <a:xfrm>
              <a:off x="9636528" y="219997"/>
              <a:ext cx="1149458" cy="2667397"/>
              <a:chOff x="9764348" y="1447800"/>
              <a:chExt cx="1149458" cy="2667397"/>
            </a:xfrm>
          </p:grpSpPr>
          <p:sp>
            <p:nvSpPr>
              <p:cNvPr id="359" name="Rectangle 358">
                <a:extLst>
                  <a:ext uri="{FF2B5EF4-FFF2-40B4-BE49-F238E27FC236}">
                    <a16:creationId xmlns:a16="http://schemas.microsoft.com/office/drawing/2014/main" id="{FBF5705D-BC98-2845-B684-C5D5E33CE86A}"/>
                  </a:ext>
                </a:extLst>
              </p:cNvPr>
              <p:cNvSpPr/>
              <p:nvPr/>
            </p:nvSpPr>
            <p:spPr>
              <a:xfrm>
                <a:off x="9783097" y="1447800"/>
                <a:ext cx="1130709" cy="242611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60" name="Group 359">
                <a:extLst>
                  <a:ext uri="{FF2B5EF4-FFF2-40B4-BE49-F238E27FC236}">
                    <a16:creationId xmlns:a16="http://schemas.microsoft.com/office/drawing/2014/main" id="{45185F04-540F-1048-94D0-753D4872458F}"/>
                  </a:ext>
                </a:extLst>
              </p:cNvPr>
              <p:cNvGrpSpPr/>
              <p:nvPr/>
            </p:nvGrpSpPr>
            <p:grpSpPr>
              <a:xfrm>
                <a:off x="9764348" y="1447800"/>
                <a:ext cx="1130291" cy="2667397"/>
                <a:chOff x="9472119" y="702026"/>
                <a:chExt cx="1130291" cy="2667397"/>
              </a:xfrm>
            </p:grpSpPr>
            <p:sp>
              <p:nvSpPr>
                <p:cNvPr id="361" name="Rectangle 360">
                  <a:extLst>
                    <a:ext uri="{FF2B5EF4-FFF2-40B4-BE49-F238E27FC236}">
                      <a16:creationId xmlns:a16="http://schemas.microsoft.com/office/drawing/2014/main" id="{F1B029F2-3CFB-F446-A49B-ABBE33D07546}"/>
                    </a:ext>
                  </a:extLst>
                </p:cNvPr>
                <p:cNvSpPr/>
                <p:nvPr/>
              </p:nvSpPr>
              <p:spPr>
                <a:xfrm>
                  <a:off x="9485428" y="706056"/>
                  <a:ext cx="1116982" cy="37039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2" name="TextBox 361">
                  <a:extLst>
                    <a:ext uri="{FF2B5EF4-FFF2-40B4-BE49-F238E27FC236}">
                      <a16:creationId xmlns:a16="http://schemas.microsoft.com/office/drawing/2014/main" id="{E601508D-C456-214F-B2CC-E58813667624}"/>
                    </a:ext>
                  </a:extLst>
                </p:cNvPr>
                <p:cNvSpPr txBox="1"/>
                <p:nvPr/>
              </p:nvSpPr>
              <p:spPr>
                <a:xfrm>
                  <a:off x="9472119" y="702026"/>
                  <a:ext cx="1088020" cy="266739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>
                    <a:spcAft>
                      <a:spcPts val="400"/>
                    </a:spcAft>
                  </a:pPr>
                  <a:r>
                    <a:rPr lang="en-US" sz="2000">
                      <a:solidFill>
                        <a:schemeClr val="bg1"/>
                      </a:solidFill>
                    </a:rPr>
                    <a:t>DV in c:</a:t>
                  </a:r>
                </a:p>
                <a:p>
                  <a:pPr marL="114300" lvl="1"/>
                  <a:r>
                    <a:rPr lang="en-US" sz="1600"/>
                    <a:t>D</a:t>
                  </a:r>
                  <a:r>
                    <a:rPr lang="en-US" sz="1600" baseline="-25000"/>
                    <a:t>c</a:t>
                  </a:r>
                  <a:r>
                    <a:rPr lang="en-US" sz="1600"/>
                    <a:t>(a) =</a:t>
                  </a:r>
                  <a:r>
                    <a:rPr lang="en-US" sz="1600">
                      <a:cs typeface="Arial" charset="0"/>
                    </a:rPr>
                    <a:t> ∞</a:t>
                  </a:r>
                </a:p>
                <a:p>
                  <a:pPr marL="114300" lvl="1"/>
                  <a:r>
                    <a:rPr lang="en-US" sz="1600"/>
                    <a:t>D</a:t>
                  </a:r>
                  <a:r>
                    <a:rPr lang="en-US" sz="1600" baseline="-25000"/>
                    <a:t>c</a:t>
                  </a:r>
                  <a:r>
                    <a:rPr lang="en-US" sz="1600"/>
                    <a:t>(b) =</a:t>
                  </a:r>
                  <a:r>
                    <a:rPr lang="en-US" sz="1600">
                      <a:cs typeface="Arial" charset="0"/>
                    </a:rPr>
                    <a:t> 1</a:t>
                  </a:r>
                </a:p>
                <a:p>
                  <a:pPr marL="114300" lvl="1"/>
                  <a:r>
                    <a:rPr lang="en-US" sz="1600">
                      <a:cs typeface="Arial" charset="0"/>
                    </a:rPr>
                    <a:t>D</a:t>
                  </a:r>
                  <a:r>
                    <a:rPr lang="en-US" sz="1600" baseline="-25000">
                      <a:cs typeface="Arial" charset="0"/>
                    </a:rPr>
                    <a:t>c</a:t>
                  </a:r>
                  <a:r>
                    <a:rPr lang="en-US" sz="1600">
                      <a:cs typeface="Arial" charset="0"/>
                    </a:rPr>
                    <a:t>(c) = 0</a:t>
                  </a:r>
                  <a:endParaRPr lang="en-US" sz="1600"/>
                </a:p>
                <a:p>
                  <a:pPr marL="114300" lvl="1"/>
                  <a:r>
                    <a:rPr lang="en-US" sz="1600"/>
                    <a:t>D</a:t>
                  </a:r>
                  <a:r>
                    <a:rPr lang="en-US" sz="1600" baseline="-25000"/>
                    <a:t>c</a:t>
                  </a:r>
                  <a:r>
                    <a:rPr lang="en-US" sz="1600"/>
                    <a:t>(d) =</a:t>
                  </a:r>
                  <a:r>
                    <a:rPr lang="en-US" sz="1600">
                      <a:cs typeface="Arial" charset="0"/>
                    </a:rPr>
                    <a:t> ∞</a:t>
                  </a:r>
                  <a:endParaRPr lang="en-US" sz="1600"/>
                </a:p>
                <a:p>
                  <a:pPr marL="114300" lvl="1"/>
                  <a:r>
                    <a:rPr lang="en-US" sz="1600"/>
                    <a:t>D</a:t>
                  </a:r>
                  <a:r>
                    <a:rPr lang="en-US" sz="1600" baseline="-25000"/>
                    <a:t>c</a:t>
                  </a:r>
                  <a:r>
                    <a:rPr lang="en-US" sz="1600"/>
                    <a:t>(e) =</a:t>
                  </a:r>
                  <a:r>
                    <a:rPr lang="en-US" sz="1600">
                      <a:cs typeface="Arial" charset="0"/>
                    </a:rPr>
                    <a:t> ∞</a:t>
                  </a:r>
                  <a:endParaRPr lang="en-US" sz="1600"/>
                </a:p>
                <a:p>
                  <a:pPr marL="114300" lvl="1"/>
                  <a:r>
                    <a:rPr lang="en-US" sz="1600"/>
                    <a:t>D</a:t>
                  </a:r>
                  <a:r>
                    <a:rPr lang="en-US" sz="1600" baseline="-25000"/>
                    <a:t>c</a:t>
                  </a:r>
                  <a:r>
                    <a:rPr lang="en-US" sz="1600"/>
                    <a:t>(f) =</a:t>
                  </a:r>
                  <a:r>
                    <a:rPr lang="en-US" sz="1600">
                      <a:cs typeface="Arial" charset="0"/>
                    </a:rPr>
                    <a:t> ∞</a:t>
                  </a:r>
                  <a:endParaRPr lang="en-US" sz="1600"/>
                </a:p>
                <a:p>
                  <a:pPr marL="114300" lvl="1"/>
                  <a:r>
                    <a:rPr lang="en-US" sz="1600"/>
                    <a:t>D</a:t>
                  </a:r>
                  <a:r>
                    <a:rPr lang="en-US" sz="1600" baseline="-25000"/>
                    <a:t>c</a:t>
                  </a:r>
                  <a:r>
                    <a:rPr lang="en-US" sz="1600"/>
                    <a:t>(g) =</a:t>
                  </a:r>
                  <a:r>
                    <a:rPr lang="en-US" sz="1600">
                      <a:cs typeface="Arial" charset="0"/>
                    </a:rPr>
                    <a:t> ∞</a:t>
                  </a:r>
                  <a:endParaRPr lang="en-US" sz="1600"/>
                </a:p>
                <a:p>
                  <a:pPr marL="114300" lvl="1"/>
                  <a:r>
                    <a:rPr lang="en-US" sz="1600"/>
                    <a:t>D</a:t>
                  </a:r>
                  <a:r>
                    <a:rPr lang="en-US" sz="1600" baseline="-25000"/>
                    <a:t>c</a:t>
                  </a:r>
                  <a:r>
                    <a:rPr lang="en-US" sz="1600"/>
                    <a:t>(h) =</a:t>
                  </a:r>
                  <a:r>
                    <a:rPr lang="en-US" sz="1600">
                      <a:cs typeface="Arial" charset="0"/>
                    </a:rPr>
                    <a:t> ∞</a:t>
                  </a:r>
                  <a:endParaRPr lang="en-US" sz="1600"/>
                </a:p>
                <a:p>
                  <a:pPr marL="114300"/>
                  <a:r>
                    <a:rPr lang="en-US" sz="1600"/>
                    <a:t>D</a:t>
                  </a:r>
                  <a:r>
                    <a:rPr lang="en-US" sz="1600" baseline="-25000"/>
                    <a:t>c</a:t>
                  </a:r>
                  <a:r>
                    <a:rPr lang="en-US" sz="1600"/>
                    <a:t>(i) =</a:t>
                  </a:r>
                  <a:r>
                    <a:rPr lang="en-US" sz="1600">
                      <a:cs typeface="Arial" charset="0"/>
                    </a:rPr>
                    <a:t> ∞</a:t>
                  </a:r>
                  <a:endParaRPr lang="en-US" sz="1600"/>
                </a:p>
              </p:txBody>
            </p:sp>
            <p:cxnSp>
              <p:nvCxnSpPr>
                <p:cNvPr id="363" name="Straight Connector 362">
                  <a:extLst>
                    <a:ext uri="{FF2B5EF4-FFF2-40B4-BE49-F238E27FC236}">
                      <a16:creationId xmlns:a16="http://schemas.microsoft.com/office/drawing/2014/main" id="{3FDDC54C-ACD2-B847-8FF7-2C6CBDB5C16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477371" y="1076444"/>
                  <a:ext cx="1123866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64" name="Rectangle 363">
                  <a:extLst>
                    <a:ext uri="{FF2B5EF4-FFF2-40B4-BE49-F238E27FC236}">
                      <a16:creationId xmlns:a16="http://schemas.microsoft.com/office/drawing/2014/main" id="{C28D2058-9ADC-2F45-A3D5-6BE95FBA06E4}"/>
                    </a:ext>
                  </a:extLst>
                </p:cNvPr>
                <p:cNvSpPr/>
                <p:nvPr/>
              </p:nvSpPr>
              <p:spPr>
                <a:xfrm>
                  <a:off x="9479666" y="706055"/>
                  <a:ext cx="1122744" cy="2620773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176" name="Right Arrow 175">
            <a:extLst>
              <a:ext uri="{FF2B5EF4-FFF2-40B4-BE49-F238E27FC236}">
                <a16:creationId xmlns:a16="http://schemas.microsoft.com/office/drawing/2014/main" id="{ADFF0534-3A73-9C40-92B4-D9FA82829903}"/>
              </a:ext>
            </a:extLst>
          </p:cNvPr>
          <p:cNvSpPr/>
          <p:nvPr/>
        </p:nvSpPr>
        <p:spPr>
          <a:xfrm>
            <a:off x="6977380" y="1927827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960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1" grpId="0"/>
      <p:bldP spid="17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B9189-7CDF-0741-9858-A79357149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624" y="174028"/>
            <a:ext cx="10893427" cy="894622"/>
          </a:xfrm>
        </p:spPr>
        <p:txBody>
          <a:bodyPr/>
          <a:lstStyle/>
          <a:p>
            <a:r>
              <a:rPr lang="en-US"/>
              <a:t>Distance vector example: computation</a:t>
            </a:r>
          </a:p>
        </p:txBody>
      </p: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374B35E8-95B6-B946-8240-59B747B607B3}"/>
              </a:ext>
            </a:extLst>
          </p:cNvPr>
          <p:cNvCxnSpPr>
            <a:cxnSpLocks/>
            <a:stCxn id="76" idx="2"/>
            <a:endCxn id="76" idx="0"/>
          </p:cNvCxnSpPr>
          <p:nvPr/>
        </p:nvCxnSpPr>
        <p:spPr>
          <a:xfrm flipV="1">
            <a:off x="6530326" y="2129120"/>
            <a:ext cx="0" cy="386311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DE34EA38-AB93-704A-ACF2-764D62663226}"/>
              </a:ext>
            </a:extLst>
          </p:cNvPr>
          <p:cNvCxnSpPr>
            <a:cxnSpLocks/>
            <a:stCxn id="76" idx="1"/>
            <a:endCxn id="76" idx="3"/>
          </p:cNvCxnSpPr>
          <p:nvPr/>
        </p:nvCxnSpPr>
        <p:spPr>
          <a:xfrm>
            <a:off x="4598770" y="4060675"/>
            <a:ext cx="386311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tangle 75">
            <a:extLst>
              <a:ext uri="{FF2B5EF4-FFF2-40B4-BE49-F238E27FC236}">
                <a16:creationId xmlns:a16="http://schemas.microsoft.com/office/drawing/2014/main" id="{A169888C-5E10-3E40-BC1D-A5D0DB850712}"/>
              </a:ext>
            </a:extLst>
          </p:cNvPr>
          <p:cNvSpPr/>
          <p:nvPr/>
        </p:nvSpPr>
        <p:spPr>
          <a:xfrm>
            <a:off x="4598770" y="2129120"/>
            <a:ext cx="3863111" cy="386311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CB39BACF-E4D1-6641-8B8C-0274EDEFA113}"/>
              </a:ext>
            </a:extLst>
          </p:cNvPr>
          <p:cNvSpPr/>
          <p:nvPr/>
        </p:nvSpPr>
        <p:spPr>
          <a:xfrm>
            <a:off x="8380337" y="2220790"/>
            <a:ext cx="132508" cy="18551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grpSp>
        <p:nvGrpSpPr>
          <p:cNvPr id="1034" name="Group 1033">
            <a:extLst>
              <a:ext uri="{FF2B5EF4-FFF2-40B4-BE49-F238E27FC236}">
                <a16:creationId xmlns:a16="http://schemas.microsoft.com/office/drawing/2014/main" id="{B4BFA757-E5EA-9A42-8A16-AA2091E708C8}"/>
              </a:ext>
            </a:extLst>
          </p:cNvPr>
          <p:cNvGrpSpPr/>
          <p:nvPr/>
        </p:nvGrpSpPr>
        <p:grpSpPr>
          <a:xfrm>
            <a:off x="4333785" y="5772213"/>
            <a:ext cx="4395351" cy="404576"/>
            <a:chOff x="4333785" y="5772213"/>
            <a:chExt cx="4395351" cy="404576"/>
          </a:xfrm>
        </p:grpSpPr>
        <p:grpSp>
          <p:nvGrpSpPr>
            <p:cNvPr id="184" name="Group 183">
              <a:extLst>
                <a:ext uri="{FF2B5EF4-FFF2-40B4-BE49-F238E27FC236}">
                  <a16:creationId xmlns:a16="http://schemas.microsoft.com/office/drawing/2014/main" id="{600795BD-C1B6-1748-B28A-001A8505BE86}"/>
                </a:ext>
              </a:extLst>
            </p:cNvPr>
            <p:cNvGrpSpPr/>
            <p:nvPr/>
          </p:nvGrpSpPr>
          <p:grpSpPr>
            <a:xfrm>
              <a:off x="4333785" y="5772213"/>
              <a:ext cx="531821" cy="369069"/>
              <a:chOff x="1348328" y="2475647"/>
              <a:chExt cx="603916" cy="419100"/>
            </a:xfrm>
          </p:grpSpPr>
          <p:grpSp>
            <p:nvGrpSpPr>
              <p:cNvPr id="205" name="Group 204">
                <a:extLst>
                  <a:ext uri="{FF2B5EF4-FFF2-40B4-BE49-F238E27FC236}">
                    <a16:creationId xmlns:a16="http://schemas.microsoft.com/office/drawing/2014/main" id="{CE81AFB3-2346-434C-A463-93F9C295562A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209" name="Oval 5">
                  <a:extLst>
                    <a:ext uri="{FF2B5EF4-FFF2-40B4-BE49-F238E27FC236}">
                      <a16:creationId xmlns:a16="http://schemas.microsoft.com/office/drawing/2014/main" id="{7918ED2E-E380-6C4E-86AA-0BF9D761441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10" name="Line 6">
                  <a:extLst>
                    <a:ext uri="{FF2B5EF4-FFF2-40B4-BE49-F238E27FC236}">
                      <a16:creationId xmlns:a16="http://schemas.microsoft.com/office/drawing/2014/main" id="{45F96407-8127-654C-9C52-5B626907562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11" name="Line 7">
                  <a:extLst>
                    <a:ext uri="{FF2B5EF4-FFF2-40B4-BE49-F238E27FC236}">
                      <a16:creationId xmlns:a16="http://schemas.microsoft.com/office/drawing/2014/main" id="{F1C01DA2-272A-CD4F-87F1-779C30F3555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12" name="Rectangle 8">
                  <a:extLst>
                    <a:ext uri="{FF2B5EF4-FFF2-40B4-BE49-F238E27FC236}">
                      <a16:creationId xmlns:a16="http://schemas.microsoft.com/office/drawing/2014/main" id="{7969C970-9697-A847-B375-82D629934D5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13" name="Oval 9">
                  <a:extLst>
                    <a:ext uri="{FF2B5EF4-FFF2-40B4-BE49-F238E27FC236}">
                      <a16:creationId xmlns:a16="http://schemas.microsoft.com/office/drawing/2014/main" id="{F8D02D26-0EA1-FD40-AD1F-E4E8635F47C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06" name="Group 44">
                <a:extLst>
                  <a:ext uri="{FF2B5EF4-FFF2-40B4-BE49-F238E27FC236}">
                    <a16:creationId xmlns:a16="http://schemas.microsoft.com/office/drawing/2014/main" id="{02C0B744-445A-A04E-812A-2D60476C152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475647"/>
                <a:ext cx="355165" cy="419100"/>
                <a:chOff x="2944" y="2405"/>
                <a:chExt cx="227" cy="264"/>
              </a:xfrm>
            </p:grpSpPr>
            <p:sp>
              <p:nvSpPr>
                <p:cNvPr id="207" name="Rectangle 45">
                  <a:extLst>
                    <a:ext uri="{FF2B5EF4-FFF2-40B4-BE49-F238E27FC236}">
                      <a16:creationId xmlns:a16="http://schemas.microsoft.com/office/drawing/2014/main" id="{83E6E4B2-940F-B749-91D8-19B033341D5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08" name="Text Box 46">
                  <a:extLst>
                    <a:ext uri="{FF2B5EF4-FFF2-40B4-BE49-F238E27FC236}">
                      <a16:creationId xmlns:a16="http://schemas.microsoft.com/office/drawing/2014/main" id="{16D546E0-A23E-174D-8F0D-BFB691AF1D6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0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g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185" name="Group 184">
              <a:extLst>
                <a:ext uri="{FF2B5EF4-FFF2-40B4-BE49-F238E27FC236}">
                  <a16:creationId xmlns:a16="http://schemas.microsoft.com/office/drawing/2014/main" id="{34A0F8A7-FCD0-9A45-80B9-24CC78B561FE}"/>
                </a:ext>
              </a:extLst>
            </p:cNvPr>
            <p:cNvGrpSpPr/>
            <p:nvPr/>
          </p:nvGrpSpPr>
          <p:grpSpPr>
            <a:xfrm>
              <a:off x="6263949" y="5807720"/>
              <a:ext cx="531821" cy="369069"/>
              <a:chOff x="1348328" y="2507397"/>
              <a:chExt cx="603916" cy="419100"/>
            </a:xfrm>
          </p:grpSpPr>
          <p:grpSp>
            <p:nvGrpSpPr>
              <p:cNvPr id="196" name="Group 195">
                <a:extLst>
                  <a:ext uri="{FF2B5EF4-FFF2-40B4-BE49-F238E27FC236}">
                    <a16:creationId xmlns:a16="http://schemas.microsoft.com/office/drawing/2014/main" id="{18AECA76-7F06-F84A-928B-C13839D9F43F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200" name="Oval 5">
                  <a:extLst>
                    <a:ext uri="{FF2B5EF4-FFF2-40B4-BE49-F238E27FC236}">
                      <a16:creationId xmlns:a16="http://schemas.microsoft.com/office/drawing/2014/main" id="{04917013-CC10-D043-8A71-34F24813049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01" name="Line 6">
                  <a:extLst>
                    <a:ext uri="{FF2B5EF4-FFF2-40B4-BE49-F238E27FC236}">
                      <a16:creationId xmlns:a16="http://schemas.microsoft.com/office/drawing/2014/main" id="{7E7DEF49-D295-8547-9FE7-8CBB42CEB81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02" name="Line 7">
                  <a:extLst>
                    <a:ext uri="{FF2B5EF4-FFF2-40B4-BE49-F238E27FC236}">
                      <a16:creationId xmlns:a16="http://schemas.microsoft.com/office/drawing/2014/main" id="{5633B25D-6786-5A4A-A44E-E4A1EE3575B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03" name="Rectangle 8">
                  <a:extLst>
                    <a:ext uri="{FF2B5EF4-FFF2-40B4-BE49-F238E27FC236}">
                      <a16:creationId xmlns:a16="http://schemas.microsoft.com/office/drawing/2014/main" id="{968E012E-E513-8340-9324-11A79B223E2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04" name="Oval 9">
                  <a:extLst>
                    <a:ext uri="{FF2B5EF4-FFF2-40B4-BE49-F238E27FC236}">
                      <a16:creationId xmlns:a16="http://schemas.microsoft.com/office/drawing/2014/main" id="{7AFB2A7E-90B7-454F-BABB-E2A39AC7C95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197" name="Group 44">
                <a:extLst>
                  <a:ext uri="{FF2B5EF4-FFF2-40B4-BE49-F238E27FC236}">
                    <a16:creationId xmlns:a16="http://schemas.microsoft.com/office/drawing/2014/main" id="{5567606D-D82D-2A4D-A3C8-A7D0703B3CC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507397"/>
                <a:ext cx="355165" cy="419100"/>
                <a:chOff x="2944" y="2425"/>
                <a:chExt cx="227" cy="264"/>
              </a:xfrm>
            </p:grpSpPr>
            <p:sp>
              <p:nvSpPr>
                <p:cNvPr id="198" name="Rectangle 45">
                  <a:extLst>
                    <a:ext uri="{FF2B5EF4-FFF2-40B4-BE49-F238E27FC236}">
                      <a16:creationId xmlns:a16="http://schemas.microsoft.com/office/drawing/2014/main" id="{39206D20-AD6D-3242-8865-2C6680CB410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9" name="Text Box 46">
                  <a:extLst>
                    <a:ext uri="{FF2B5EF4-FFF2-40B4-BE49-F238E27FC236}">
                      <a16:creationId xmlns:a16="http://schemas.microsoft.com/office/drawing/2014/main" id="{E3BB3556-A335-984F-978A-FECE515B670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2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h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186" name="Group 185">
              <a:extLst>
                <a:ext uri="{FF2B5EF4-FFF2-40B4-BE49-F238E27FC236}">
                  <a16:creationId xmlns:a16="http://schemas.microsoft.com/office/drawing/2014/main" id="{3B620D34-7BA8-EF49-AC1C-93F5BBC84AEC}"/>
                </a:ext>
              </a:extLst>
            </p:cNvPr>
            <p:cNvGrpSpPr/>
            <p:nvPr/>
          </p:nvGrpSpPr>
          <p:grpSpPr>
            <a:xfrm>
              <a:off x="8197315" y="5805271"/>
              <a:ext cx="531821" cy="369069"/>
              <a:chOff x="1348328" y="2507397"/>
              <a:chExt cx="603916" cy="419100"/>
            </a:xfrm>
          </p:grpSpPr>
          <p:grpSp>
            <p:nvGrpSpPr>
              <p:cNvPr id="187" name="Group 186">
                <a:extLst>
                  <a:ext uri="{FF2B5EF4-FFF2-40B4-BE49-F238E27FC236}">
                    <a16:creationId xmlns:a16="http://schemas.microsoft.com/office/drawing/2014/main" id="{A6C2F80D-43A1-5746-B518-C0C4F1A20ACD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191" name="Oval 5">
                  <a:extLst>
                    <a:ext uri="{FF2B5EF4-FFF2-40B4-BE49-F238E27FC236}">
                      <a16:creationId xmlns:a16="http://schemas.microsoft.com/office/drawing/2014/main" id="{442E1AFF-BC2C-C849-85D1-13E42B701CE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2" name="Line 6">
                  <a:extLst>
                    <a:ext uri="{FF2B5EF4-FFF2-40B4-BE49-F238E27FC236}">
                      <a16:creationId xmlns:a16="http://schemas.microsoft.com/office/drawing/2014/main" id="{C2994154-DB6D-E247-8511-C6FE8D9665F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3" name="Line 7">
                  <a:extLst>
                    <a:ext uri="{FF2B5EF4-FFF2-40B4-BE49-F238E27FC236}">
                      <a16:creationId xmlns:a16="http://schemas.microsoft.com/office/drawing/2014/main" id="{C730A3ED-5222-5348-831E-092DE7D6CEE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4" name="Rectangle 8">
                  <a:extLst>
                    <a:ext uri="{FF2B5EF4-FFF2-40B4-BE49-F238E27FC236}">
                      <a16:creationId xmlns:a16="http://schemas.microsoft.com/office/drawing/2014/main" id="{BED424F7-1928-5F41-831D-417161F220B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5" name="Oval 9">
                  <a:extLst>
                    <a:ext uri="{FF2B5EF4-FFF2-40B4-BE49-F238E27FC236}">
                      <a16:creationId xmlns:a16="http://schemas.microsoft.com/office/drawing/2014/main" id="{76DDF5F9-ACB7-E642-ACEA-223EE2F5F41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188" name="Group 44">
                <a:extLst>
                  <a:ext uri="{FF2B5EF4-FFF2-40B4-BE49-F238E27FC236}">
                    <a16:creationId xmlns:a16="http://schemas.microsoft.com/office/drawing/2014/main" id="{495DC56F-8C0E-6549-849D-6D43F4F8BC0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500196" y="2507397"/>
                <a:ext cx="267548" cy="419100"/>
                <a:chOff x="2972" y="2425"/>
                <a:chExt cx="171" cy="264"/>
              </a:xfrm>
            </p:grpSpPr>
            <p:sp>
              <p:nvSpPr>
                <p:cNvPr id="189" name="Rectangle 45">
                  <a:extLst>
                    <a:ext uri="{FF2B5EF4-FFF2-40B4-BE49-F238E27FC236}">
                      <a16:creationId xmlns:a16="http://schemas.microsoft.com/office/drawing/2014/main" id="{892DBBAB-E011-FD4A-BA7E-105CEF9075A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0" name="Text Box 46">
                  <a:extLst>
                    <a:ext uri="{FF2B5EF4-FFF2-40B4-BE49-F238E27FC236}">
                      <a16:creationId xmlns:a16="http://schemas.microsoft.com/office/drawing/2014/main" id="{173A4036-1DC3-BD4D-9E66-D9BC48C58BA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72" y="2425"/>
                  <a:ext cx="171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i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</p:grpSp>
      <p:sp>
        <p:nvSpPr>
          <p:cNvPr id="215" name="TextBox 214">
            <a:extLst>
              <a:ext uri="{FF2B5EF4-FFF2-40B4-BE49-F238E27FC236}">
                <a16:creationId xmlns:a16="http://schemas.microsoft.com/office/drawing/2014/main" id="{74A89238-377F-A840-BB03-52D53CBBC3F3}"/>
              </a:ext>
            </a:extLst>
          </p:cNvPr>
          <p:cNvSpPr txBox="1"/>
          <p:nvPr/>
        </p:nvSpPr>
        <p:spPr>
          <a:xfrm>
            <a:off x="4305782" y="2870522"/>
            <a:ext cx="301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3D3F7215-9DE8-0542-8CCA-A9CEDC8717E2}"/>
              </a:ext>
            </a:extLst>
          </p:cNvPr>
          <p:cNvSpPr txBox="1"/>
          <p:nvPr/>
        </p:nvSpPr>
        <p:spPr>
          <a:xfrm>
            <a:off x="6217534" y="2860877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25" name="TextBox 224">
            <a:extLst>
              <a:ext uri="{FF2B5EF4-FFF2-40B4-BE49-F238E27FC236}">
                <a16:creationId xmlns:a16="http://schemas.microsoft.com/office/drawing/2014/main" id="{9174059A-E895-E740-9A26-AA7943E4A64F}"/>
              </a:ext>
            </a:extLst>
          </p:cNvPr>
          <p:cNvSpPr txBox="1"/>
          <p:nvPr/>
        </p:nvSpPr>
        <p:spPr>
          <a:xfrm>
            <a:off x="5445886" y="2123956"/>
            <a:ext cx="301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8</a:t>
            </a:r>
          </a:p>
        </p:txBody>
      </p:sp>
      <p:sp>
        <p:nvSpPr>
          <p:cNvPr id="226" name="TextBox 225">
            <a:extLst>
              <a:ext uri="{FF2B5EF4-FFF2-40B4-BE49-F238E27FC236}">
                <a16:creationId xmlns:a16="http://schemas.microsoft.com/office/drawing/2014/main" id="{F7510488-7C59-7449-A4EE-C5A32BFCB3A5}"/>
              </a:ext>
            </a:extLst>
          </p:cNvPr>
          <p:cNvSpPr txBox="1"/>
          <p:nvPr/>
        </p:nvSpPr>
        <p:spPr>
          <a:xfrm>
            <a:off x="7357638" y="2114311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grpSp>
        <p:nvGrpSpPr>
          <p:cNvPr id="159" name="Group 158">
            <a:extLst>
              <a:ext uri="{FF2B5EF4-FFF2-40B4-BE49-F238E27FC236}">
                <a16:creationId xmlns:a16="http://schemas.microsoft.com/office/drawing/2014/main" id="{4AAED925-F16C-8F45-B5D7-47EABDB0B993}"/>
              </a:ext>
            </a:extLst>
          </p:cNvPr>
          <p:cNvGrpSpPr/>
          <p:nvPr/>
        </p:nvGrpSpPr>
        <p:grpSpPr>
          <a:xfrm>
            <a:off x="584365" y="1859143"/>
            <a:ext cx="736099" cy="1229581"/>
            <a:chOff x="10030307" y="3444875"/>
            <a:chExt cx="736099" cy="1229581"/>
          </a:xfrm>
        </p:grpSpPr>
        <p:sp>
          <p:nvSpPr>
            <p:cNvPr id="160" name="TextBox 159">
              <a:extLst>
                <a:ext uri="{FF2B5EF4-FFF2-40B4-BE49-F238E27FC236}">
                  <a16:creationId xmlns:a16="http://schemas.microsoft.com/office/drawing/2014/main" id="{6655EB12-A2B9-9D4A-A0A9-F9958BDB0106}"/>
                </a:ext>
              </a:extLst>
            </p:cNvPr>
            <p:cNvSpPr txBox="1"/>
            <p:nvPr/>
          </p:nvSpPr>
          <p:spPr>
            <a:xfrm>
              <a:off x="10030307" y="4089681"/>
              <a:ext cx="73609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/>
                <a:t>t=1</a:t>
              </a:r>
            </a:p>
          </p:txBody>
        </p:sp>
        <p:grpSp>
          <p:nvGrpSpPr>
            <p:cNvPr id="161" name="Group 160">
              <a:extLst>
                <a:ext uri="{FF2B5EF4-FFF2-40B4-BE49-F238E27FC236}">
                  <a16:creationId xmlns:a16="http://schemas.microsoft.com/office/drawing/2014/main" id="{0523D739-F413-264B-A745-A38C62E06D3B}"/>
                </a:ext>
              </a:extLst>
            </p:cNvPr>
            <p:cNvGrpSpPr/>
            <p:nvPr/>
          </p:nvGrpSpPr>
          <p:grpSpPr>
            <a:xfrm>
              <a:off x="10034588" y="3444875"/>
              <a:ext cx="682627" cy="682625"/>
              <a:chOff x="10034588" y="3444875"/>
              <a:chExt cx="682627" cy="682625"/>
            </a:xfrm>
          </p:grpSpPr>
          <p:sp>
            <p:nvSpPr>
              <p:cNvPr id="162" name="Oval 161">
                <a:extLst>
                  <a:ext uri="{FF2B5EF4-FFF2-40B4-BE49-F238E27FC236}">
                    <a16:creationId xmlns:a16="http://schemas.microsoft.com/office/drawing/2014/main" id="{CB814881-01DB-0E43-BA2F-B64D7EA26896}"/>
                  </a:ext>
                </a:extLst>
              </p:cNvPr>
              <p:cNvSpPr/>
              <p:nvPr/>
            </p:nvSpPr>
            <p:spPr>
              <a:xfrm>
                <a:off x="10039551" y="3449256"/>
                <a:ext cx="671332" cy="671332"/>
              </a:xfrm>
              <a:prstGeom prst="ellipse">
                <a:avLst/>
              </a:prstGeom>
              <a:noFill/>
              <a:ln w="34925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63" name="Straight Connector 162">
                <a:extLst>
                  <a:ext uri="{FF2B5EF4-FFF2-40B4-BE49-F238E27FC236}">
                    <a16:creationId xmlns:a16="http://schemas.microsoft.com/office/drawing/2014/main" id="{08775389-41CA-4740-B083-4D54E5FAECED}"/>
                  </a:ext>
                </a:extLst>
              </p:cNvPr>
              <p:cNvCxnSpPr/>
              <p:nvPr/>
            </p:nvCxnSpPr>
            <p:spPr>
              <a:xfrm>
                <a:off x="10372725" y="3444875"/>
                <a:ext cx="0" cy="6032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>
                <a:extLst>
                  <a:ext uri="{FF2B5EF4-FFF2-40B4-BE49-F238E27FC236}">
                    <a16:creationId xmlns:a16="http://schemas.microsoft.com/office/drawing/2014/main" id="{3E6B6CB9-512E-6343-AD8B-BBAB6CE819A4}"/>
                  </a:ext>
                </a:extLst>
              </p:cNvPr>
              <p:cNvCxnSpPr/>
              <p:nvPr/>
            </p:nvCxnSpPr>
            <p:spPr>
              <a:xfrm>
                <a:off x="10372725" y="4067175"/>
                <a:ext cx="0" cy="6032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Straight Connector 164">
                <a:extLst>
                  <a:ext uri="{FF2B5EF4-FFF2-40B4-BE49-F238E27FC236}">
                    <a16:creationId xmlns:a16="http://schemas.microsoft.com/office/drawing/2014/main" id="{6B84002D-08B3-2041-9EB9-DE4D7AA96DC7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10064751" y="3756025"/>
                <a:ext cx="0" cy="6032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Straight Connector 165">
                <a:extLst>
                  <a:ext uri="{FF2B5EF4-FFF2-40B4-BE49-F238E27FC236}">
                    <a16:creationId xmlns:a16="http://schemas.microsoft.com/office/drawing/2014/main" id="{C10AF67D-3C60-074D-85D9-BB7F3C22BA6E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10687053" y="3756025"/>
                <a:ext cx="0" cy="6032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Straight Connector 166">
                <a:extLst>
                  <a:ext uri="{FF2B5EF4-FFF2-40B4-BE49-F238E27FC236}">
                    <a16:creationId xmlns:a16="http://schemas.microsoft.com/office/drawing/2014/main" id="{D7001C9A-A249-5941-879B-C26FFA2151F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23542" y="4037013"/>
                <a:ext cx="26983" cy="42862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8" name="Straight Connector 167">
                <a:extLst>
                  <a:ext uri="{FF2B5EF4-FFF2-40B4-BE49-F238E27FC236}">
                    <a16:creationId xmlns:a16="http://schemas.microsoft.com/office/drawing/2014/main" id="{F6CFD6FA-4D66-9F4F-9565-82515FD78B1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202867" y="3490913"/>
                <a:ext cx="26983" cy="42862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Straight Connector 168">
                <a:extLst>
                  <a:ext uri="{FF2B5EF4-FFF2-40B4-BE49-F238E27FC236}">
                    <a16:creationId xmlns:a16="http://schemas.microsoft.com/office/drawing/2014/main" id="{3AF8B4F1-6823-4E49-BDC2-8B3DFF75FC9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196517" y="4033838"/>
                <a:ext cx="26983" cy="42862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Straight Connector 169">
                <a:extLst>
                  <a:ext uri="{FF2B5EF4-FFF2-40B4-BE49-F238E27FC236}">
                    <a16:creationId xmlns:a16="http://schemas.microsoft.com/office/drawing/2014/main" id="{A8A30E75-242F-B744-AD86-D5121CF798F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517192" y="3487738"/>
                <a:ext cx="26983" cy="42862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Straight Connector 170">
                <a:extLst>
                  <a:ext uri="{FF2B5EF4-FFF2-40B4-BE49-F238E27FC236}">
                    <a16:creationId xmlns:a16="http://schemas.microsoft.com/office/drawing/2014/main" id="{CA6C8979-7ABA-2548-A690-DBB79A1510E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631493" y="3611565"/>
                <a:ext cx="36507" cy="2698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Straight Connector 171">
                <a:extLst>
                  <a:ext uri="{FF2B5EF4-FFF2-40B4-BE49-F238E27FC236}">
                    <a16:creationId xmlns:a16="http://schemas.microsoft.com/office/drawing/2014/main" id="{9D0B68AA-F684-FE43-A969-18E51C1C177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085393" y="3929065"/>
                <a:ext cx="36507" cy="2698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>
                <a:extLst>
                  <a:ext uri="{FF2B5EF4-FFF2-40B4-BE49-F238E27FC236}">
                    <a16:creationId xmlns:a16="http://schemas.microsoft.com/office/drawing/2014/main" id="{5419F84A-0D3B-EF47-949B-02A63FAFFC8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0094918" y="3614740"/>
                <a:ext cx="36507" cy="2698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4" name="Straight Connector 173">
                <a:extLst>
                  <a:ext uri="{FF2B5EF4-FFF2-40B4-BE49-F238E27FC236}">
                    <a16:creationId xmlns:a16="http://schemas.microsoft.com/office/drawing/2014/main" id="{FDC9525E-B8EE-704E-94A9-DA434054CDB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0631493" y="3932240"/>
                <a:ext cx="36507" cy="2698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Oval 174">
                <a:extLst>
                  <a:ext uri="{FF2B5EF4-FFF2-40B4-BE49-F238E27FC236}">
                    <a16:creationId xmlns:a16="http://schemas.microsoft.com/office/drawing/2014/main" id="{1326D6D5-4368-3242-940E-7E5978F1247E}"/>
                  </a:ext>
                </a:extLst>
              </p:cNvPr>
              <p:cNvSpPr/>
              <p:nvPr/>
            </p:nvSpPr>
            <p:spPr>
              <a:xfrm>
                <a:off x="10331450" y="3743325"/>
                <a:ext cx="82550" cy="87136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1BDF6761-A298-0649-AD22-E32D353E085B}"/>
              </a:ext>
            </a:extLst>
          </p:cNvPr>
          <p:cNvCxnSpPr>
            <a:cxnSpLocks/>
          </p:cNvCxnSpPr>
          <p:nvPr/>
        </p:nvCxnSpPr>
        <p:spPr>
          <a:xfrm>
            <a:off x="919556" y="1995948"/>
            <a:ext cx="0" cy="196031"/>
          </a:xfrm>
          <a:prstGeom prst="line">
            <a:avLst/>
          </a:prstGeom>
          <a:ln w="25400" cap="flat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Rectangle 153">
            <a:extLst>
              <a:ext uri="{FF2B5EF4-FFF2-40B4-BE49-F238E27FC236}">
                <a16:creationId xmlns:a16="http://schemas.microsoft.com/office/drawing/2014/main" id="{6E805ECD-DD10-C845-94C0-375A905AFE6F}"/>
              </a:ext>
            </a:extLst>
          </p:cNvPr>
          <p:cNvSpPr/>
          <p:nvPr/>
        </p:nvSpPr>
        <p:spPr>
          <a:xfrm>
            <a:off x="6626942" y="275303"/>
            <a:ext cx="3038168" cy="6292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1" name="Group 240">
            <a:extLst>
              <a:ext uri="{FF2B5EF4-FFF2-40B4-BE49-F238E27FC236}">
                <a16:creationId xmlns:a16="http://schemas.microsoft.com/office/drawing/2014/main" id="{C0DE6387-1D17-B74C-B49C-337140026F6C}"/>
              </a:ext>
            </a:extLst>
          </p:cNvPr>
          <p:cNvGrpSpPr/>
          <p:nvPr/>
        </p:nvGrpSpPr>
        <p:grpSpPr>
          <a:xfrm>
            <a:off x="6656438" y="235974"/>
            <a:ext cx="2493133" cy="1917291"/>
            <a:chOff x="7010400" y="108155"/>
            <a:chExt cx="2493133" cy="1917291"/>
          </a:xfrm>
        </p:grpSpPr>
        <p:sp>
          <p:nvSpPr>
            <p:cNvPr id="242" name="Freeform 241">
              <a:extLst>
                <a:ext uri="{FF2B5EF4-FFF2-40B4-BE49-F238E27FC236}">
                  <a16:creationId xmlns:a16="http://schemas.microsoft.com/office/drawing/2014/main" id="{AAB1A5DE-415B-F14B-A28A-363ED94665BF}"/>
                </a:ext>
              </a:extLst>
            </p:cNvPr>
            <p:cNvSpPr/>
            <p:nvPr/>
          </p:nvSpPr>
          <p:spPr>
            <a:xfrm>
              <a:off x="7010400" y="176982"/>
              <a:ext cx="2340077" cy="1848464"/>
            </a:xfrm>
            <a:custGeom>
              <a:avLst/>
              <a:gdLst>
                <a:gd name="connsiteX0" fmla="*/ 0 w 2340077"/>
                <a:gd name="connsiteY0" fmla="*/ 304800 h 432619"/>
                <a:gd name="connsiteX1" fmla="*/ 393290 w 2340077"/>
                <a:gd name="connsiteY1" fmla="*/ 0 h 432619"/>
                <a:gd name="connsiteX2" fmla="*/ 2340077 w 2340077"/>
                <a:gd name="connsiteY2" fmla="*/ 0 h 432619"/>
                <a:gd name="connsiteX3" fmla="*/ 147484 w 2340077"/>
                <a:gd name="connsiteY3" fmla="*/ 432619 h 432619"/>
                <a:gd name="connsiteX4" fmla="*/ 0 w 2340077"/>
                <a:gd name="connsiteY4" fmla="*/ 304800 h 432619"/>
                <a:gd name="connsiteX0" fmla="*/ 0 w 2340077"/>
                <a:gd name="connsiteY0" fmla="*/ 1691148 h 1818967"/>
                <a:gd name="connsiteX1" fmla="*/ 383458 w 2340077"/>
                <a:gd name="connsiteY1" fmla="*/ 0 h 1818967"/>
                <a:gd name="connsiteX2" fmla="*/ 2340077 w 2340077"/>
                <a:gd name="connsiteY2" fmla="*/ 1386348 h 1818967"/>
                <a:gd name="connsiteX3" fmla="*/ 147484 w 2340077"/>
                <a:gd name="connsiteY3" fmla="*/ 1818967 h 1818967"/>
                <a:gd name="connsiteX4" fmla="*/ 0 w 2340077"/>
                <a:gd name="connsiteY4" fmla="*/ 1691148 h 1818967"/>
                <a:gd name="connsiteX0" fmla="*/ 0 w 2340077"/>
                <a:gd name="connsiteY0" fmla="*/ 1691148 h 1818967"/>
                <a:gd name="connsiteX1" fmla="*/ 383458 w 2340077"/>
                <a:gd name="connsiteY1" fmla="*/ 0 h 1818967"/>
                <a:gd name="connsiteX2" fmla="*/ 2340077 w 2340077"/>
                <a:gd name="connsiteY2" fmla="*/ 1386348 h 1818967"/>
                <a:gd name="connsiteX3" fmla="*/ 147484 w 2340077"/>
                <a:gd name="connsiteY3" fmla="*/ 1818967 h 1818967"/>
                <a:gd name="connsiteX4" fmla="*/ 0 w 2340077"/>
                <a:gd name="connsiteY4" fmla="*/ 1691148 h 1818967"/>
                <a:gd name="connsiteX0" fmla="*/ 0 w 2340077"/>
                <a:gd name="connsiteY0" fmla="*/ 1691148 h 1828799"/>
                <a:gd name="connsiteX1" fmla="*/ 383458 w 2340077"/>
                <a:gd name="connsiteY1" fmla="*/ 0 h 1828799"/>
                <a:gd name="connsiteX2" fmla="*/ 2340077 w 2340077"/>
                <a:gd name="connsiteY2" fmla="*/ 1386348 h 1828799"/>
                <a:gd name="connsiteX3" fmla="*/ 186813 w 2340077"/>
                <a:gd name="connsiteY3" fmla="*/ 1828799 h 1828799"/>
                <a:gd name="connsiteX4" fmla="*/ 0 w 2340077"/>
                <a:gd name="connsiteY4" fmla="*/ 1691148 h 1828799"/>
                <a:gd name="connsiteX0" fmla="*/ 0 w 2340077"/>
                <a:gd name="connsiteY0" fmla="*/ 1691148 h 1828799"/>
                <a:gd name="connsiteX1" fmla="*/ 383458 w 2340077"/>
                <a:gd name="connsiteY1" fmla="*/ 0 h 1828799"/>
                <a:gd name="connsiteX2" fmla="*/ 2340077 w 2340077"/>
                <a:gd name="connsiteY2" fmla="*/ 1386348 h 1828799"/>
                <a:gd name="connsiteX3" fmla="*/ 186813 w 2340077"/>
                <a:gd name="connsiteY3" fmla="*/ 1828799 h 1828799"/>
                <a:gd name="connsiteX4" fmla="*/ 0 w 2340077"/>
                <a:gd name="connsiteY4" fmla="*/ 1691148 h 1828799"/>
                <a:gd name="connsiteX0" fmla="*/ 0 w 2340077"/>
                <a:gd name="connsiteY0" fmla="*/ 1691148 h 1828799"/>
                <a:gd name="connsiteX1" fmla="*/ 383458 w 2340077"/>
                <a:gd name="connsiteY1" fmla="*/ 0 h 1828799"/>
                <a:gd name="connsiteX2" fmla="*/ 2340077 w 2340077"/>
                <a:gd name="connsiteY2" fmla="*/ 1386348 h 1828799"/>
                <a:gd name="connsiteX3" fmla="*/ 186813 w 2340077"/>
                <a:gd name="connsiteY3" fmla="*/ 1828799 h 1828799"/>
                <a:gd name="connsiteX4" fmla="*/ 0 w 2340077"/>
                <a:gd name="connsiteY4" fmla="*/ 1691148 h 1828799"/>
                <a:gd name="connsiteX0" fmla="*/ 0 w 2340077"/>
                <a:gd name="connsiteY0" fmla="*/ 1691148 h 1828799"/>
                <a:gd name="connsiteX1" fmla="*/ 383458 w 2340077"/>
                <a:gd name="connsiteY1" fmla="*/ 0 h 1828799"/>
                <a:gd name="connsiteX2" fmla="*/ 2340077 w 2340077"/>
                <a:gd name="connsiteY2" fmla="*/ 1386348 h 1828799"/>
                <a:gd name="connsiteX3" fmla="*/ 186813 w 2340077"/>
                <a:gd name="connsiteY3" fmla="*/ 1828799 h 1828799"/>
                <a:gd name="connsiteX4" fmla="*/ 0 w 2340077"/>
                <a:gd name="connsiteY4" fmla="*/ 1691148 h 1828799"/>
                <a:gd name="connsiteX0" fmla="*/ 0 w 2340077"/>
                <a:gd name="connsiteY0" fmla="*/ 1691148 h 1848464"/>
                <a:gd name="connsiteX1" fmla="*/ 383458 w 2340077"/>
                <a:gd name="connsiteY1" fmla="*/ 0 h 1848464"/>
                <a:gd name="connsiteX2" fmla="*/ 2340077 w 2340077"/>
                <a:gd name="connsiteY2" fmla="*/ 1386348 h 1848464"/>
                <a:gd name="connsiteX3" fmla="*/ 137651 w 2340077"/>
                <a:gd name="connsiteY3" fmla="*/ 1848464 h 1848464"/>
                <a:gd name="connsiteX4" fmla="*/ 0 w 2340077"/>
                <a:gd name="connsiteY4" fmla="*/ 1691148 h 18484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40077" h="1848464">
                  <a:moveTo>
                    <a:pt x="0" y="1691148"/>
                  </a:moveTo>
                  <a:cubicBezTo>
                    <a:pt x="167148" y="1304412"/>
                    <a:pt x="285136" y="770193"/>
                    <a:pt x="383458" y="0"/>
                  </a:cubicBezTo>
                  <a:lnTo>
                    <a:pt x="2340077" y="1386348"/>
                  </a:lnTo>
                  <a:cubicBezTo>
                    <a:pt x="871794" y="1579716"/>
                    <a:pt x="740695" y="1645264"/>
                    <a:pt x="137651" y="1848464"/>
                  </a:cubicBezTo>
                  <a:lnTo>
                    <a:pt x="0" y="1691148"/>
                  </a:lnTo>
                  <a:close/>
                </a:path>
              </a:pathLst>
            </a:custGeom>
            <a:gradFill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43" name="Group 242">
              <a:extLst>
                <a:ext uri="{FF2B5EF4-FFF2-40B4-BE49-F238E27FC236}">
                  <a16:creationId xmlns:a16="http://schemas.microsoft.com/office/drawing/2014/main" id="{937CC7FC-FB1E-3F44-8360-192E93D54F76}"/>
                </a:ext>
              </a:extLst>
            </p:cNvPr>
            <p:cNvGrpSpPr/>
            <p:nvPr/>
          </p:nvGrpSpPr>
          <p:grpSpPr>
            <a:xfrm>
              <a:off x="7323884" y="108155"/>
              <a:ext cx="2179649" cy="1445342"/>
              <a:chOff x="7323884" y="108155"/>
              <a:chExt cx="2179649" cy="1445342"/>
            </a:xfrm>
          </p:grpSpPr>
          <p:sp>
            <p:nvSpPr>
              <p:cNvPr id="244" name="Rectangle 243">
                <a:extLst>
                  <a:ext uri="{FF2B5EF4-FFF2-40B4-BE49-F238E27FC236}">
                    <a16:creationId xmlns:a16="http://schemas.microsoft.com/office/drawing/2014/main" id="{4491BF2B-1B3B-CC46-9290-459EE74E54A2}"/>
                  </a:ext>
                </a:extLst>
              </p:cNvPr>
              <p:cNvSpPr/>
              <p:nvPr/>
            </p:nvSpPr>
            <p:spPr>
              <a:xfrm>
                <a:off x="7413523" y="108155"/>
                <a:ext cx="1936954" cy="143551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45" name="Group 244">
                <a:extLst>
                  <a:ext uri="{FF2B5EF4-FFF2-40B4-BE49-F238E27FC236}">
                    <a16:creationId xmlns:a16="http://schemas.microsoft.com/office/drawing/2014/main" id="{FCF8DCB2-D709-AF40-B84B-C341D1A769CD}"/>
                  </a:ext>
                </a:extLst>
              </p:cNvPr>
              <p:cNvGrpSpPr/>
              <p:nvPr/>
            </p:nvGrpSpPr>
            <p:grpSpPr>
              <a:xfrm>
                <a:off x="7323884" y="120836"/>
                <a:ext cx="2179649" cy="1432661"/>
                <a:chOff x="7323884" y="120836"/>
                <a:chExt cx="2179649" cy="1432661"/>
              </a:xfrm>
            </p:grpSpPr>
            <p:sp>
              <p:nvSpPr>
                <p:cNvPr id="246" name="Rectangle 245">
                  <a:extLst>
                    <a:ext uri="{FF2B5EF4-FFF2-40B4-BE49-F238E27FC236}">
                      <a16:creationId xmlns:a16="http://schemas.microsoft.com/office/drawing/2014/main" id="{AAB1F5FE-4DFF-8942-96D2-1BF59A9B8ED7}"/>
                    </a:ext>
                  </a:extLst>
                </p:cNvPr>
                <p:cNvSpPr/>
                <p:nvPr/>
              </p:nvSpPr>
              <p:spPr>
                <a:xfrm>
                  <a:off x="7409951" y="124866"/>
                  <a:ext cx="1940525" cy="37039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7" name="TextBox 246">
                  <a:extLst>
                    <a:ext uri="{FF2B5EF4-FFF2-40B4-BE49-F238E27FC236}">
                      <a16:creationId xmlns:a16="http://schemas.microsoft.com/office/drawing/2014/main" id="{02C346E9-CF40-A846-ACD9-F72DFBB9E805}"/>
                    </a:ext>
                  </a:extLst>
                </p:cNvPr>
                <p:cNvSpPr txBox="1"/>
                <p:nvPr/>
              </p:nvSpPr>
              <p:spPr>
                <a:xfrm>
                  <a:off x="7799764" y="120836"/>
                  <a:ext cx="1117197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>
                    <a:spcAft>
                      <a:spcPts val="400"/>
                    </a:spcAft>
                  </a:pPr>
                  <a:r>
                    <a:rPr lang="en-US" sz="2000">
                      <a:solidFill>
                        <a:schemeClr val="bg1"/>
                      </a:solidFill>
                    </a:rPr>
                    <a:t>DV in b:</a:t>
                  </a:r>
                </a:p>
              </p:txBody>
            </p:sp>
            <p:cxnSp>
              <p:nvCxnSpPr>
                <p:cNvPr id="248" name="Straight Connector 247">
                  <a:extLst>
                    <a:ext uri="{FF2B5EF4-FFF2-40B4-BE49-F238E27FC236}">
                      <a16:creationId xmlns:a16="http://schemas.microsoft.com/office/drawing/2014/main" id="{322E19FC-BD9D-FC41-8AF9-4540EB9B5BC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401895" y="495254"/>
                  <a:ext cx="1123866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49" name="Rectangle 248">
                  <a:extLst>
                    <a:ext uri="{FF2B5EF4-FFF2-40B4-BE49-F238E27FC236}">
                      <a16:creationId xmlns:a16="http://schemas.microsoft.com/office/drawing/2014/main" id="{14EC7CB6-196B-5E44-AD24-302ACAC213D8}"/>
                    </a:ext>
                  </a:extLst>
                </p:cNvPr>
                <p:cNvSpPr/>
                <p:nvPr/>
              </p:nvSpPr>
              <p:spPr>
                <a:xfrm>
                  <a:off x="7404189" y="124866"/>
                  <a:ext cx="1936455" cy="1428631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0" name="TextBox 249">
                  <a:extLst>
                    <a:ext uri="{FF2B5EF4-FFF2-40B4-BE49-F238E27FC236}">
                      <a16:creationId xmlns:a16="http://schemas.microsoft.com/office/drawing/2014/main" id="{15AACE12-C210-0141-824B-658545F2E1EB}"/>
                    </a:ext>
                  </a:extLst>
                </p:cNvPr>
                <p:cNvSpPr txBox="1"/>
                <p:nvPr/>
              </p:nvSpPr>
              <p:spPr>
                <a:xfrm>
                  <a:off x="8392488" y="560500"/>
                  <a:ext cx="1111045" cy="9787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lnSpc>
                      <a:spcPct val="90000"/>
                    </a:lnSpc>
                  </a:pPr>
                  <a:r>
                    <a:rPr lang="en-US" sz="1600"/>
                    <a:t>D</a:t>
                  </a:r>
                  <a:r>
                    <a:rPr lang="en-US" sz="1600" baseline="-25000"/>
                    <a:t>b</a:t>
                  </a:r>
                  <a:r>
                    <a:rPr lang="en-US" sz="1600"/>
                    <a:t>(f) =</a:t>
                  </a:r>
                  <a:r>
                    <a:rPr lang="en-US" sz="1600">
                      <a:cs typeface="Arial" charset="0"/>
                    </a:rPr>
                    <a:t> ∞</a:t>
                  </a:r>
                </a:p>
                <a:p>
                  <a:pPr>
                    <a:lnSpc>
                      <a:spcPct val="90000"/>
                    </a:lnSpc>
                  </a:pPr>
                  <a:r>
                    <a:rPr lang="en-US" sz="1600"/>
                    <a:t>D</a:t>
                  </a:r>
                  <a:r>
                    <a:rPr lang="en-US" sz="1600" baseline="-25000"/>
                    <a:t>b</a:t>
                  </a:r>
                  <a:r>
                    <a:rPr lang="en-US" sz="1600"/>
                    <a:t>(g) =</a:t>
                  </a:r>
                  <a:r>
                    <a:rPr lang="en-US" sz="1600">
                      <a:cs typeface="Arial" charset="0"/>
                    </a:rPr>
                    <a:t> ∞</a:t>
                  </a:r>
                </a:p>
                <a:p>
                  <a:pPr>
                    <a:lnSpc>
                      <a:spcPct val="90000"/>
                    </a:lnSpc>
                  </a:pPr>
                  <a:r>
                    <a:rPr lang="en-US" sz="1600"/>
                    <a:t>D</a:t>
                  </a:r>
                  <a:r>
                    <a:rPr lang="en-US" sz="1600" baseline="-25000"/>
                    <a:t>b</a:t>
                  </a:r>
                  <a:r>
                    <a:rPr lang="en-US" sz="1600"/>
                    <a:t>(h) =</a:t>
                  </a:r>
                  <a:r>
                    <a:rPr lang="en-US" sz="1600">
                      <a:cs typeface="Arial" charset="0"/>
                    </a:rPr>
                    <a:t> ∞</a:t>
                  </a:r>
                </a:p>
                <a:p>
                  <a:pPr>
                    <a:lnSpc>
                      <a:spcPct val="90000"/>
                    </a:lnSpc>
                  </a:pPr>
                  <a:r>
                    <a:rPr lang="en-US" sz="1600"/>
                    <a:t>D</a:t>
                  </a:r>
                  <a:r>
                    <a:rPr lang="en-US" sz="1600" baseline="-25000"/>
                    <a:t>b</a:t>
                  </a:r>
                  <a:r>
                    <a:rPr lang="en-US" sz="1600"/>
                    <a:t>(i) =</a:t>
                  </a:r>
                  <a:r>
                    <a:rPr lang="en-US" sz="1600">
                      <a:cs typeface="Arial" charset="0"/>
                    </a:rPr>
                    <a:t> ∞</a:t>
                  </a:r>
                  <a:endParaRPr lang="en-US" sz="1600"/>
                </a:p>
              </p:txBody>
            </p:sp>
            <p:sp>
              <p:nvSpPr>
                <p:cNvPr id="251" name="TextBox 250">
                  <a:extLst>
                    <a:ext uri="{FF2B5EF4-FFF2-40B4-BE49-F238E27FC236}">
                      <a16:creationId xmlns:a16="http://schemas.microsoft.com/office/drawing/2014/main" id="{8FBBD149-E4A4-7649-964F-57535C719AD2}"/>
                    </a:ext>
                  </a:extLst>
                </p:cNvPr>
                <p:cNvSpPr txBox="1"/>
                <p:nvPr/>
              </p:nvSpPr>
              <p:spPr>
                <a:xfrm>
                  <a:off x="7323884" y="557387"/>
                  <a:ext cx="1117197" cy="9787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114300" lvl="1">
                    <a:lnSpc>
                      <a:spcPct val="90000"/>
                    </a:lnSpc>
                  </a:pPr>
                  <a:r>
                    <a:rPr lang="en-US" sz="1600"/>
                    <a:t>D</a:t>
                  </a:r>
                  <a:r>
                    <a:rPr lang="en-US" sz="1600" baseline="-25000"/>
                    <a:t>b</a:t>
                  </a:r>
                  <a:r>
                    <a:rPr lang="en-US" sz="1600"/>
                    <a:t>(a) = 8</a:t>
                  </a:r>
                  <a:endParaRPr lang="en-US" sz="1600">
                    <a:cs typeface="Arial" charset="0"/>
                  </a:endParaRPr>
                </a:p>
                <a:p>
                  <a:pPr marL="114300" lvl="1">
                    <a:lnSpc>
                      <a:spcPct val="90000"/>
                    </a:lnSpc>
                  </a:pPr>
                  <a:r>
                    <a:rPr lang="en-US" sz="1600"/>
                    <a:t>D</a:t>
                  </a:r>
                  <a:r>
                    <a:rPr lang="en-US" sz="1600" baseline="-25000"/>
                    <a:t>b</a:t>
                  </a:r>
                  <a:r>
                    <a:rPr lang="en-US" sz="1600"/>
                    <a:t>(c) =</a:t>
                  </a:r>
                  <a:r>
                    <a:rPr lang="en-US" sz="1600">
                      <a:cs typeface="Arial" charset="0"/>
                    </a:rPr>
                    <a:t> 1</a:t>
                  </a:r>
                  <a:endParaRPr lang="en-US" sz="1600"/>
                </a:p>
                <a:p>
                  <a:pPr marL="114300" lvl="1">
                    <a:lnSpc>
                      <a:spcPct val="90000"/>
                    </a:lnSpc>
                  </a:pPr>
                  <a:r>
                    <a:rPr lang="en-US" sz="1600"/>
                    <a:t>D</a:t>
                  </a:r>
                  <a:r>
                    <a:rPr lang="en-US" sz="1600" baseline="-25000"/>
                    <a:t>b</a:t>
                  </a:r>
                  <a:r>
                    <a:rPr lang="en-US" sz="1600"/>
                    <a:t>(d) =</a:t>
                  </a:r>
                  <a:r>
                    <a:rPr lang="en-US" sz="1600">
                      <a:cs typeface="Arial" charset="0"/>
                    </a:rPr>
                    <a:t> ∞</a:t>
                  </a:r>
                  <a:endParaRPr lang="en-US" sz="1600"/>
                </a:p>
                <a:p>
                  <a:pPr marL="114300" lvl="1">
                    <a:lnSpc>
                      <a:spcPct val="90000"/>
                    </a:lnSpc>
                  </a:pPr>
                  <a:r>
                    <a:rPr lang="en-US" sz="1600"/>
                    <a:t>D</a:t>
                  </a:r>
                  <a:r>
                    <a:rPr lang="en-US" sz="1600" baseline="-25000"/>
                    <a:t>b</a:t>
                  </a:r>
                  <a:r>
                    <a:rPr lang="en-US" sz="1600"/>
                    <a:t>(e) =</a:t>
                  </a:r>
                  <a:r>
                    <a:rPr lang="en-US" sz="1600">
                      <a:cs typeface="Arial" charset="0"/>
                    </a:rPr>
                    <a:t> 1</a:t>
                  </a:r>
                  <a:endParaRPr lang="en-US" sz="1600"/>
                </a:p>
              </p:txBody>
            </p:sp>
          </p:grpSp>
        </p:grpSp>
      </p:grpSp>
      <p:sp>
        <p:nvSpPr>
          <p:cNvPr id="281" name="TextBox 280">
            <a:extLst>
              <a:ext uri="{FF2B5EF4-FFF2-40B4-BE49-F238E27FC236}">
                <a16:creationId xmlns:a16="http://schemas.microsoft.com/office/drawing/2014/main" id="{9547E6FC-ED98-A842-83E6-5B393D42D482}"/>
              </a:ext>
            </a:extLst>
          </p:cNvPr>
          <p:cNvSpPr txBox="1"/>
          <p:nvPr/>
        </p:nvSpPr>
        <p:spPr>
          <a:xfrm flipH="1">
            <a:off x="348626" y="3078991"/>
            <a:ext cx="2195814" cy="59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90000"/>
              </a:lnSpc>
              <a:buClr>
                <a:srgbClr val="0000A8"/>
              </a:buClr>
              <a:buFont typeface="Wingdings" pitchFamily="2" charset="2"/>
              <a:buChar char="§"/>
            </a:pPr>
            <a:r>
              <a:rPr lang="en-US"/>
              <a:t>c receives DVs from b computes:</a:t>
            </a:r>
          </a:p>
        </p:txBody>
      </p:sp>
      <p:grpSp>
        <p:nvGrpSpPr>
          <p:cNvPr id="314" name="Group 313">
            <a:extLst>
              <a:ext uri="{FF2B5EF4-FFF2-40B4-BE49-F238E27FC236}">
                <a16:creationId xmlns:a16="http://schemas.microsoft.com/office/drawing/2014/main" id="{917871C2-1731-FE43-944D-6364CCE85DA9}"/>
              </a:ext>
            </a:extLst>
          </p:cNvPr>
          <p:cNvGrpSpPr/>
          <p:nvPr/>
        </p:nvGrpSpPr>
        <p:grpSpPr>
          <a:xfrm>
            <a:off x="4333785" y="1906063"/>
            <a:ext cx="4395351" cy="404576"/>
            <a:chOff x="4333785" y="5772213"/>
            <a:chExt cx="4395351" cy="404576"/>
          </a:xfrm>
        </p:grpSpPr>
        <p:grpSp>
          <p:nvGrpSpPr>
            <p:cNvPr id="315" name="Group 314">
              <a:extLst>
                <a:ext uri="{FF2B5EF4-FFF2-40B4-BE49-F238E27FC236}">
                  <a16:creationId xmlns:a16="http://schemas.microsoft.com/office/drawing/2014/main" id="{68E7B419-D4D3-3A4B-86E1-D40C76B2BB2C}"/>
                </a:ext>
              </a:extLst>
            </p:cNvPr>
            <p:cNvGrpSpPr/>
            <p:nvPr/>
          </p:nvGrpSpPr>
          <p:grpSpPr>
            <a:xfrm>
              <a:off x="4333785" y="5772213"/>
              <a:ext cx="531821" cy="369069"/>
              <a:chOff x="1348328" y="2475647"/>
              <a:chExt cx="603916" cy="419100"/>
            </a:xfrm>
          </p:grpSpPr>
          <p:grpSp>
            <p:nvGrpSpPr>
              <p:cNvPr id="336" name="Group 335">
                <a:extLst>
                  <a:ext uri="{FF2B5EF4-FFF2-40B4-BE49-F238E27FC236}">
                    <a16:creationId xmlns:a16="http://schemas.microsoft.com/office/drawing/2014/main" id="{93705575-DDBD-3D44-B843-C77E28CEAAD2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340" name="Oval 5">
                  <a:extLst>
                    <a:ext uri="{FF2B5EF4-FFF2-40B4-BE49-F238E27FC236}">
                      <a16:creationId xmlns:a16="http://schemas.microsoft.com/office/drawing/2014/main" id="{AF888CEF-6837-CD45-809F-91550C92C80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41" name="Line 6">
                  <a:extLst>
                    <a:ext uri="{FF2B5EF4-FFF2-40B4-BE49-F238E27FC236}">
                      <a16:creationId xmlns:a16="http://schemas.microsoft.com/office/drawing/2014/main" id="{4535759C-A65E-D84B-9508-03E1DC0B824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42" name="Line 7">
                  <a:extLst>
                    <a:ext uri="{FF2B5EF4-FFF2-40B4-BE49-F238E27FC236}">
                      <a16:creationId xmlns:a16="http://schemas.microsoft.com/office/drawing/2014/main" id="{FFA7BAB7-E53C-EC41-ACE7-66FCD86296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43" name="Rectangle 8">
                  <a:extLst>
                    <a:ext uri="{FF2B5EF4-FFF2-40B4-BE49-F238E27FC236}">
                      <a16:creationId xmlns:a16="http://schemas.microsoft.com/office/drawing/2014/main" id="{69E05203-3EC0-6447-8988-D4F7C2150FA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44" name="Oval 9">
                  <a:extLst>
                    <a:ext uri="{FF2B5EF4-FFF2-40B4-BE49-F238E27FC236}">
                      <a16:creationId xmlns:a16="http://schemas.microsoft.com/office/drawing/2014/main" id="{D9043B05-A159-7D41-90D4-718D621EA02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337" name="Group 44">
                <a:extLst>
                  <a:ext uri="{FF2B5EF4-FFF2-40B4-BE49-F238E27FC236}">
                    <a16:creationId xmlns:a16="http://schemas.microsoft.com/office/drawing/2014/main" id="{230264F8-C92F-C344-8341-A92C3D105F2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475647"/>
                <a:ext cx="355165" cy="419100"/>
                <a:chOff x="2944" y="2405"/>
                <a:chExt cx="227" cy="264"/>
              </a:xfrm>
            </p:grpSpPr>
            <p:sp>
              <p:nvSpPr>
                <p:cNvPr id="338" name="Rectangle 45">
                  <a:extLst>
                    <a:ext uri="{FF2B5EF4-FFF2-40B4-BE49-F238E27FC236}">
                      <a16:creationId xmlns:a16="http://schemas.microsoft.com/office/drawing/2014/main" id="{F2B81453-DE5E-984D-B97A-6884B0BDD35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9" name="Text Box 46">
                  <a:extLst>
                    <a:ext uri="{FF2B5EF4-FFF2-40B4-BE49-F238E27FC236}">
                      <a16:creationId xmlns:a16="http://schemas.microsoft.com/office/drawing/2014/main" id="{35E945F9-D699-744B-ACB7-587B2AA668D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0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a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316" name="Group 315">
              <a:extLst>
                <a:ext uri="{FF2B5EF4-FFF2-40B4-BE49-F238E27FC236}">
                  <a16:creationId xmlns:a16="http://schemas.microsoft.com/office/drawing/2014/main" id="{1CE7BA36-0E22-4F41-B503-121F0E8FF751}"/>
                </a:ext>
              </a:extLst>
            </p:cNvPr>
            <p:cNvGrpSpPr/>
            <p:nvPr/>
          </p:nvGrpSpPr>
          <p:grpSpPr>
            <a:xfrm>
              <a:off x="6263949" y="5807720"/>
              <a:ext cx="531821" cy="369069"/>
              <a:chOff x="1348328" y="2507397"/>
              <a:chExt cx="603916" cy="419100"/>
            </a:xfrm>
          </p:grpSpPr>
          <p:grpSp>
            <p:nvGrpSpPr>
              <p:cNvPr id="327" name="Group 326">
                <a:extLst>
                  <a:ext uri="{FF2B5EF4-FFF2-40B4-BE49-F238E27FC236}">
                    <a16:creationId xmlns:a16="http://schemas.microsoft.com/office/drawing/2014/main" id="{ABA31A37-F3CD-1746-9C86-0557D36C5404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331" name="Oval 5">
                  <a:extLst>
                    <a:ext uri="{FF2B5EF4-FFF2-40B4-BE49-F238E27FC236}">
                      <a16:creationId xmlns:a16="http://schemas.microsoft.com/office/drawing/2014/main" id="{39C9919B-E459-6946-BAB3-A266303D27E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2" name="Line 6">
                  <a:extLst>
                    <a:ext uri="{FF2B5EF4-FFF2-40B4-BE49-F238E27FC236}">
                      <a16:creationId xmlns:a16="http://schemas.microsoft.com/office/drawing/2014/main" id="{61A62C09-3017-A541-9429-460C1A7F6B5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3" name="Line 7">
                  <a:extLst>
                    <a:ext uri="{FF2B5EF4-FFF2-40B4-BE49-F238E27FC236}">
                      <a16:creationId xmlns:a16="http://schemas.microsoft.com/office/drawing/2014/main" id="{86063EB7-D2C3-3447-B2FD-57FC1E74D3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4" name="Rectangle 8">
                  <a:extLst>
                    <a:ext uri="{FF2B5EF4-FFF2-40B4-BE49-F238E27FC236}">
                      <a16:creationId xmlns:a16="http://schemas.microsoft.com/office/drawing/2014/main" id="{BD5BCC42-3550-DF4A-BB55-F643AEBFD9A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5" name="Oval 9">
                  <a:extLst>
                    <a:ext uri="{FF2B5EF4-FFF2-40B4-BE49-F238E27FC236}">
                      <a16:creationId xmlns:a16="http://schemas.microsoft.com/office/drawing/2014/main" id="{74611398-E647-494F-A7BD-186BB5CB545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328" name="Group 44">
                <a:extLst>
                  <a:ext uri="{FF2B5EF4-FFF2-40B4-BE49-F238E27FC236}">
                    <a16:creationId xmlns:a16="http://schemas.microsoft.com/office/drawing/2014/main" id="{B57BC638-F090-114B-B8BF-7E2F4A6CC8F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507397"/>
                <a:ext cx="355165" cy="419100"/>
                <a:chOff x="2944" y="2425"/>
                <a:chExt cx="227" cy="264"/>
              </a:xfrm>
            </p:grpSpPr>
            <p:sp>
              <p:nvSpPr>
                <p:cNvPr id="329" name="Rectangle 45">
                  <a:extLst>
                    <a:ext uri="{FF2B5EF4-FFF2-40B4-BE49-F238E27FC236}">
                      <a16:creationId xmlns:a16="http://schemas.microsoft.com/office/drawing/2014/main" id="{0F91A427-A1B7-A54C-8320-A92F425DFC7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0" name="Text Box 46">
                  <a:extLst>
                    <a:ext uri="{FF2B5EF4-FFF2-40B4-BE49-F238E27FC236}">
                      <a16:creationId xmlns:a16="http://schemas.microsoft.com/office/drawing/2014/main" id="{E600E15A-04DE-4F44-AD3B-D284039393A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2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b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317" name="Group 316">
              <a:extLst>
                <a:ext uri="{FF2B5EF4-FFF2-40B4-BE49-F238E27FC236}">
                  <a16:creationId xmlns:a16="http://schemas.microsoft.com/office/drawing/2014/main" id="{2EB87748-B820-0349-A8AC-FE8BBD55B257}"/>
                </a:ext>
              </a:extLst>
            </p:cNvPr>
            <p:cNvGrpSpPr/>
            <p:nvPr/>
          </p:nvGrpSpPr>
          <p:grpSpPr>
            <a:xfrm>
              <a:off x="8197315" y="5805271"/>
              <a:ext cx="531821" cy="369069"/>
              <a:chOff x="1348328" y="2507397"/>
              <a:chExt cx="603916" cy="419100"/>
            </a:xfrm>
          </p:grpSpPr>
          <p:grpSp>
            <p:nvGrpSpPr>
              <p:cNvPr id="318" name="Group 317">
                <a:extLst>
                  <a:ext uri="{FF2B5EF4-FFF2-40B4-BE49-F238E27FC236}">
                    <a16:creationId xmlns:a16="http://schemas.microsoft.com/office/drawing/2014/main" id="{EB6E4C7D-CDAA-7F47-A797-1E5FB2A80494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322" name="Oval 5">
                  <a:extLst>
                    <a:ext uri="{FF2B5EF4-FFF2-40B4-BE49-F238E27FC236}">
                      <a16:creationId xmlns:a16="http://schemas.microsoft.com/office/drawing/2014/main" id="{F9943B67-FB21-3647-869F-669BE6A721C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23" name="Line 6">
                  <a:extLst>
                    <a:ext uri="{FF2B5EF4-FFF2-40B4-BE49-F238E27FC236}">
                      <a16:creationId xmlns:a16="http://schemas.microsoft.com/office/drawing/2014/main" id="{57CCD935-17C4-B04B-B482-9A946E848EC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24" name="Line 7">
                  <a:extLst>
                    <a:ext uri="{FF2B5EF4-FFF2-40B4-BE49-F238E27FC236}">
                      <a16:creationId xmlns:a16="http://schemas.microsoft.com/office/drawing/2014/main" id="{2FE8EAFF-CC53-364C-974F-2F913B960D6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25" name="Rectangle 8">
                  <a:extLst>
                    <a:ext uri="{FF2B5EF4-FFF2-40B4-BE49-F238E27FC236}">
                      <a16:creationId xmlns:a16="http://schemas.microsoft.com/office/drawing/2014/main" id="{B25B691E-9E1D-1E4F-9419-9156013814C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26" name="Oval 9">
                  <a:extLst>
                    <a:ext uri="{FF2B5EF4-FFF2-40B4-BE49-F238E27FC236}">
                      <a16:creationId xmlns:a16="http://schemas.microsoft.com/office/drawing/2014/main" id="{9CB3B73F-9E39-EC4E-83F7-FBE10697408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319" name="Group 44">
                <a:extLst>
                  <a:ext uri="{FF2B5EF4-FFF2-40B4-BE49-F238E27FC236}">
                    <a16:creationId xmlns:a16="http://schemas.microsoft.com/office/drawing/2014/main" id="{0F42679C-ED56-BC45-8C82-597609DBD4D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64216" y="2507397"/>
                <a:ext cx="341085" cy="419100"/>
                <a:chOff x="2949" y="2425"/>
                <a:chExt cx="218" cy="264"/>
              </a:xfrm>
            </p:grpSpPr>
            <p:sp>
              <p:nvSpPr>
                <p:cNvPr id="320" name="Rectangle 45">
                  <a:extLst>
                    <a:ext uri="{FF2B5EF4-FFF2-40B4-BE49-F238E27FC236}">
                      <a16:creationId xmlns:a16="http://schemas.microsoft.com/office/drawing/2014/main" id="{CF557465-1C6C-1245-9762-D6D2D9F891F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21" name="Text Box 46">
                  <a:extLst>
                    <a:ext uri="{FF2B5EF4-FFF2-40B4-BE49-F238E27FC236}">
                      <a16:creationId xmlns:a16="http://schemas.microsoft.com/office/drawing/2014/main" id="{CEEF1658-9381-E84D-81A0-1A501484FB8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9" y="2425"/>
                  <a:ext cx="218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c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</p:grpSp>
      <p:grpSp>
        <p:nvGrpSpPr>
          <p:cNvPr id="283" name="Group 282">
            <a:extLst>
              <a:ext uri="{FF2B5EF4-FFF2-40B4-BE49-F238E27FC236}">
                <a16:creationId xmlns:a16="http://schemas.microsoft.com/office/drawing/2014/main" id="{A665C0C8-7FDD-0A42-80A3-CC602804C042}"/>
              </a:ext>
            </a:extLst>
          </p:cNvPr>
          <p:cNvGrpSpPr/>
          <p:nvPr/>
        </p:nvGrpSpPr>
        <p:grpSpPr>
          <a:xfrm>
            <a:off x="4336458" y="3833790"/>
            <a:ext cx="4395351" cy="404576"/>
            <a:chOff x="4333785" y="5772213"/>
            <a:chExt cx="4395351" cy="404576"/>
          </a:xfrm>
        </p:grpSpPr>
        <p:grpSp>
          <p:nvGrpSpPr>
            <p:cNvPr id="284" name="Group 283">
              <a:extLst>
                <a:ext uri="{FF2B5EF4-FFF2-40B4-BE49-F238E27FC236}">
                  <a16:creationId xmlns:a16="http://schemas.microsoft.com/office/drawing/2014/main" id="{4C02DC92-2A83-AC4D-B9F0-2BCDE917BDBC}"/>
                </a:ext>
              </a:extLst>
            </p:cNvPr>
            <p:cNvGrpSpPr/>
            <p:nvPr/>
          </p:nvGrpSpPr>
          <p:grpSpPr>
            <a:xfrm>
              <a:off x="4333785" y="5772213"/>
              <a:ext cx="531821" cy="369069"/>
              <a:chOff x="1348328" y="2475647"/>
              <a:chExt cx="603916" cy="419100"/>
            </a:xfrm>
          </p:grpSpPr>
          <p:grpSp>
            <p:nvGrpSpPr>
              <p:cNvPr id="305" name="Group 304">
                <a:extLst>
                  <a:ext uri="{FF2B5EF4-FFF2-40B4-BE49-F238E27FC236}">
                    <a16:creationId xmlns:a16="http://schemas.microsoft.com/office/drawing/2014/main" id="{F01EB862-010E-A34F-8D39-25BC2BED2A63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309" name="Oval 5">
                  <a:extLst>
                    <a:ext uri="{FF2B5EF4-FFF2-40B4-BE49-F238E27FC236}">
                      <a16:creationId xmlns:a16="http://schemas.microsoft.com/office/drawing/2014/main" id="{C2A61603-05BC-1E4D-99AA-0AB1CC49473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10" name="Line 6">
                  <a:extLst>
                    <a:ext uri="{FF2B5EF4-FFF2-40B4-BE49-F238E27FC236}">
                      <a16:creationId xmlns:a16="http://schemas.microsoft.com/office/drawing/2014/main" id="{7043DA0E-702D-CD4E-BA28-9341275851D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11" name="Line 7">
                  <a:extLst>
                    <a:ext uri="{FF2B5EF4-FFF2-40B4-BE49-F238E27FC236}">
                      <a16:creationId xmlns:a16="http://schemas.microsoft.com/office/drawing/2014/main" id="{CE93F761-782C-C640-B2B6-8CA7492B28B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12" name="Rectangle 8">
                  <a:extLst>
                    <a:ext uri="{FF2B5EF4-FFF2-40B4-BE49-F238E27FC236}">
                      <a16:creationId xmlns:a16="http://schemas.microsoft.com/office/drawing/2014/main" id="{723858D6-68CF-1C4E-A28B-A9FF5D728F2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13" name="Oval 9">
                  <a:extLst>
                    <a:ext uri="{FF2B5EF4-FFF2-40B4-BE49-F238E27FC236}">
                      <a16:creationId xmlns:a16="http://schemas.microsoft.com/office/drawing/2014/main" id="{70A7292E-FC97-924B-9010-8079BEC6219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306" name="Group 44">
                <a:extLst>
                  <a:ext uri="{FF2B5EF4-FFF2-40B4-BE49-F238E27FC236}">
                    <a16:creationId xmlns:a16="http://schemas.microsoft.com/office/drawing/2014/main" id="{DA3B2173-D171-E340-B704-06A3FE481C7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475647"/>
                <a:ext cx="355165" cy="419100"/>
                <a:chOff x="2944" y="2405"/>
                <a:chExt cx="227" cy="264"/>
              </a:xfrm>
            </p:grpSpPr>
            <p:sp>
              <p:nvSpPr>
                <p:cNvPr id="307" name="Rectangle 45">
                  <a:extLst>
                    <a:ext uri="{FF2B5EF4-FFF2-40B4-BE49-F238E27FC236}">
                      <a16:creationId xmlns:a16="http://schemas.microsoft.com/office/drawing/2014/main" id="{A7CA85B6-08AA-4840-AE2B-A3321A49B6F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08" name="Text Box 46">
                  <a:extLst>
                    <a:ext uri="{FF2B5EF4-FFF2-40B4-BE49-F238E27FC236}">
                      <a16:creationId xmlns:a16="http://schemas.microsoft.com/office/drawing/2014/main" id="{68812F5E-7A92-7B45-BBDE-2068A3A134D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0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d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285" name="Group 284">
              <a:extLst>
                <a:ext uri="{FF2B5EF4-FFF2-40B4-BE49-F238E27FC236}">
                  <a16:creationId xmlns:a16="http://schemas.microsoft.com/office/drawing/2014/main" id="{5E3B07EB-D89E-C542-85F0-D68A3698AEC4}"/>
                </a:ext>
              </a:extLst>
            </p:cNvPr>
            <p:cNvGrpSpPr/>
            <p:nvPr/>
          </p:nvGrpSpPr>
          <p:grpSpPr>
            <a:xfrm>
              <a:off x="6263949" y="5807720"/>
              <a:ext cx="531821" cy="369069"/>
              <a:chOff x="1348328" y="2507397"/>
              <a:chExt cx="603916" cy="419100"/>
            </a:xfrm>
          </p:grpSpPr>
          <p:grpSp>
            <p:nvGrpSpPr>
              <p:cNvPr id="296" name="Group 295">
                <a:extLst>
                  <a:ext uri="{FF2B5EF4-FFF2-40B4-BE49-F238E27FC236}">
                    <a16:creationId xmlns:a16="http://schemas.microsoft.com/office/drawing/2014/main" id="{CE2D511A-9878-0E42-B4E3-97548A8A67A3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300" name="Oval 5">
                  <a:extLst>
                    <a:ext uri="{FF2B5EF4-FFF2-40B4-BE49-F238E27FC236}">
                      <a16:creationId xmlns:a16="http://schemas.microsoft.com/office/drawing/2014/main" id="{C66E96DA-F1B1-9A41-8B0D-2F21B3B7ACB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01" name="Line 6">
                  <a:extLst>
                    <a:ext uri="{FF2B5EF4-FFF2-40B4-BE49-F238E27FC236}">
                      <a16:creationId xmlns:a16="http://schemas.microsoft.com/office/drawing/2014/main" id="{A2387D1F-7EF0-9443-8128-6FF284EC9AF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02" name="Line 7">
                  <a:extLst>
                    <a:ext uri="{FF2B5EF4-FFF2-40B4-BE49-F238E27FC236}">
                      <a16:creationId xmlns:a16="http://schemas.microsoft.com/office/drawing/2014/main" id="{4B183F70-EB28-A94F-BF31-54B939F6B75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03" name="Rectangle 8">
                  <a:extLst>
                    <a:ext uri="{FF2B5EF4-FFF2-40B4-BE49-F238E27FC236}">
                      <a16:creationId xmlns:a16="http://schemas.microsoft.com/office/drawing/2014/main" id="{84BE29FD-A805-D348-99C3-8D3C650618E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04" name="Oval 9">
                  <a:extLst>
                    <a:ext uri="{FF2B5EF4-FFF2-40B4-BE49-F238E27FC236}">
                      <a16:creationId xmlns:a16="http://schemas.microsoft.com/office/drawing/2014/main" id="{BF5D685A-16D6-5B40-9EEF-970D3CDCE37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97" name="Group 44">
                <a:extLst>
                  <a:ext uri="{FF2B5EF4-FFF2-40B4-BE49-F238E27FC236}">
                    <a16:creationId xmlns:a16="http://schemas.microsoft.com/office/drawing/2014/main" id="{058B095B-B9C0-F84A-B78C-FE9DCA729C7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507397"/>
                <a:ext cx="355165" cy="419100"/>
                <a:chOff x="2944" y="2425"/>
                <a:chExt cx="227" cy="264"/>
              </a:xfrm>
            </p:grpSpPr>
            <p:sp>
              <p:nvSpPr>
                <p:cNvPr id="298" name="Rectangle 45">
                  <a:extLst>
                    <a:ext uri="{FF2B5EF4-FFF2-40B4-BE49-F238E27FC236}">
                      <a16:creationId xmlns:a16="http://schemas.microsoft.com/office/drawing/2014/main" id="{7FBA9119-2A14-E84A-A39B-55E9D6AE939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9" name="Text Box 46">
                  <a:extLst>
                    <a:ext uri="{FF2B5EF4-FFF2-40B4-BE49-F238E27FC236}">
                      <a16:creationId xmlns:a16="http://schemas.microsoft.com/office/drawing/2014/main" id="{2944FA12-D5D2-E241-A9FC-D4A85A350D0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2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e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286" name="Group 285">
              <a:extLst>
                <a:ext uri="{FF2B5EF4-FFF2-40B4-BE49-F238E27FC236}">
                  <a16:creationId xmlns:a16="http://schemas.microsoft.com/office/drawing/2014/main" id="{B9D4EE61-1CC1-6D4C-822D-300C73469B48}"/>
                </a:ext>
              </a:extLst>
            </p:cNvPr>
            <p:cNvGrpSpPr/>
            <p:nvPr/>
          </p:nvGrpSpPr>
          <p:grpSpPr>
            <a:xfrm>
              <a:off x="8197315" y="5805271"/>
              <a:ext cx="531821" cy="369069"/>
              <a:chOff x="1348328" y="2507397"/>
              <a:chExt cx="603916" cy="419100"/>
            </a:xfrm>
          </p:grpSpPr>
          <p:grpSp>
            <p:nvGrpSpPr>
              <p:cNvPr id="287" name="Group 286">
                <a:extLst>
                  <a:ext uri="{FF2B5EF4-FFF2-40B4-BE49-F238E27FC236}">
                    <a16:creationId xmlns:a16="http://schemas.microsoft.com/office/drawing/2014/main" id="{75D4F492-E56A-6541-9F9D-1D85B09999F3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291" name="Oval 5">
                  <a:extLst>
                    <a:ext uri="{FF2B5EF4-FFF2-40B4-BE49-F238E27FC236}">
                      <a16:creationId xmlns:a16="http://schemas.microsoft.com/office/drawing/2014/main" id="{190A087A-A659-3E4D-B4FE-1EA13D56BE4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2" name="Line 6">
                  <a:extLst>
                    <a:ext uri="{FF2B5EF4-FFF2-40B4-BE49-F238E27FC236}">
                      <a16:creationId xmlns:a16="http://schemas.microsoft.com/office/drawing/2014/main" id="{E7E9FE4A-5449-D244-A5A8-DEB5E1D8494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3" name="Line 7">
                  <a:extLst>
                    <a:ext uri="{FF2B5EF4-FFF2-40B4-BE49-F238E27FC236}">
                      <a16:creationId xmlns:a16="http://schemas.microsoft.com/office/drawing/2014/main" id="{8C243F83-93B5-2C49-9D61-2E8E8652A48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4" name="Rectangle 8">
                  <a:extLst>
                    <a:ext uri="{FF2B5EF4-FFF2-40B4-BE49-F238E27FC236}">
                      <a16:creationId xmlns:a16="http://schemas.microsoft.com/office/drawing/2014/main" id="{B0B61A2E-99AA-324F-8224-CB0B3B44042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5" name="Oval 9">
                  <a:extLst>
                    <a:ext uri="{FF2B5EF4-FFF2-40B4-BE49-F238E27FC236}">
                      <a16:creationId xmlns:a16="http://schemas.microsoft.com/office/drawing/2014/main" id="{2F485C77-8179-0B4E-B93A-E5C91296B44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88" name="Group 44">
                <a:extLst>
                  <a:ext uri="{FF2B5EF4-FFF2-40B4-BE49-F238E27FC236}">
                    <a16:creationId xmlns:a16="http://schemas.microsoft.com/office/drawing/2014/main" id="{0826EA6F-730D-8C47-8DDA-2C65DD6716B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92372" y="2507397"/>
                <a:ext cx="283194" cy="419100"/>
                <a:chOff x="2967" y="2425"/>
                <a:chExt cx="181" cy="264"/>
              </a:xfrm>
            </p:grpSpPr>
            <p:sp>
              <p:nvSpPr>
                <p:cNvPr id="289" name="Rectangle 45">
                  <a:extLst>
                    <a:ext uri="{FF2B5EF4-FFF2-40B4-BE49-F238E27FC236}">
                      <a16:creationId xmlns:a16="http://schemas.microsoft.com/office/drawing/2014/main" id="{C3E85E15-4F40-FF40-89C4-0E851470FA4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0" name="Text Box 46">
                  <a:extLst>
                    <a:ext uri="{FF2B5EF4-FFF2-40B4-BE49-F238E27FC236}">
                      <a16:creationId xmlns:a16="http://schemas.microsoft.com/office/drawing/2014/main" id="{1905E332-CD71-E748-AE06-2A274A0D7B1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67" y="2425"/>
                  <a:ext cx="181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f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D3B35DA9-63C6-B944-AEED-1CE8A219D68F}"/>
              </a:ext>
            </a:extLst>
          </p:cNvPr>
          <p:cNvGrpSpPr/>
          <p:nvPr/>
        </p:nvGrpSpPr>
        <p:grpSpPr>
          <a:xfrm>
            <a:off x="8740877" y="219997"/>
            <a:ext cx="2045109" cy="2667397"/>
            <a:chOff x="8740877" y="219997"/>
            <a:chExt cx="2045109" cy="2667397"/>
          </a:xfrm>
        </p:grpSpPr>
        <p:sp>
          <p:nvSpPr>
            <p:cNvPr id="234" name="Freeform 233">
              <a:extLst>
                <a:ext uri="{FF2B5EF4-FFF2-40B4-BE49-F238E27FC236}">
                  <a16:creationId xmlns:a16="http://schemas.microsoft.com/office/drawing/2014/main" id="{CD3625DA-7674-FD43-A116-87C156BB9E53}"/>
                </a:ext>
              </a:extLst>
            </p:cNvPr>
            <p:cNvSpPr/>
            <p:nvPr/>
          </p:nvSpPr>
          <p:spPr>
            <a:xfrm>
              <a:off x="8740877" y="247036"/>
              <a:ext cx="924232" cy="2428567"/>
            </a:xfrm>
            <a:custGeom>
              <a:avLst/>
              <a:gdLst>
                <a:gd name="connsiteX0" fmla="*/ 9833 w 786581"/>
                <a:gd name="connsiteY0" fmla="*/ 501445 h 2458064"/>
                <a:gd name="connsiteX1" fmla="*/ 747252 w 786581"/>
                <a:gd name="connsiteY1" fmla="*/ 0 h 2458064"/>
                <a:gd name="connsiteX2" fmla="*/ 786581 w 786581"/>
                <a:gd name="connsiteY2" fmla="*/ 2458064 h 2458064"/>
                <a:gd name="connsiteX3" fmla="*/ 0 w 786581"/>
                <a:gd name="connsiteY3" fmla="*/ 668593 h 2458064"/>
                <a:gd name="connsiteX4" fmla="*/ 9833 w 786581"/>
                <a:gd name="connsiteY4" fmla="*/ 501445 h 2458064"/>
                <a:gd name="connsiteX0" fmla="*/ 9833 w 786581"/>
                <a:gd name="connsiteY0" fmla="*/ 471948 h 2428567"/>
                <a:gd name="connsiteX1" fmla="*/ 776749 w 786581"/>
                <a:gd name="connsiteY1" fmla="*/ 0 h 2428567"/>
                <a:gd name="connsiteX2" fmla="*/ 786581 w 786581"/>
                <a:gd name="connsiteY2" fmla="*/ 2428567 h 2428567"/>
                <a:gd name="connsiteX3" fmla="*/ 0 w 786581"/>
                <a:gd name="connsiteY3" fmla="*/ 639096 h 2428567"/>
                <a:gd name="connsiteX4" fmla="*/ 9833 w 786581"/>
                <a:gd name="connsiteY4" fmla="*/ 471948 h 2428567"/>
                <a:gd name="connsiteX0" fmla="*/ 9833 w 786581"/>
                <a:gd name="connsiteY0" fmla="*/ 471948 h 2428567"/>
                <a:gd name="connsiteX1" fmla="*/ 776749 w 786581"/>
                <a:gd name="connsiteY1" fmla="*/ 0 h 2428567"/>
                <a:gd name="connsiteX2" fmla="*/ 786581 w 786581"/>
                <a:gd name="connsiteY2" fmla="*/ 2428567 h 2428567"/>
                <a:gd name="connsiteX3" fmla="*/ 0 w 786581"/>
                <a:gd name="connsiteY3" fmla="*/ 639096 h 2428567"/>
                <a:gd name="connsiteX4" fmla="*/ 9833 w 786581"/>
                <a:gd name="connsiteY4" fmla="*/ 471948 h 2428567"/>
                <a:gd name="connsiteX0" fmla="*/ 9833 w 786581"/>
                <a:gd name="connsiteY0" fmla="*/ 471948 h 2428567"/>
                <a:gd name="connsiteX1" fmla="*/ 776749 w 786581"/>
                <a:gd name="connsiteY1" fmla="*/ 0 h 2428567"/>
                <a:gd name="connsiteX2" fmla="*/ 786581 w 786581"/>
                <a:gd name="connsiteY2" fmla="*/ 2428567 h 2428567"/>
                <a:gd name="connsiteX3" fmla="*/ 0 w 786581"/>
                <a:gd name="connsiteY3" fmla="*/ 639096 h 2428567"/>
                <a:gd name="connsiteX4" fmla="*/ 9833 w 786581"/>
                <a:gd name="connsiteY4" fmla="*/ 471948 h 2428567"/>
                <a:gd name="connsiteX0" fmla="*/ 9833 w 786581"/>
                <a:gd name="connsiteY0" fmla="*/ 471948 h 2428567"/>
                <a:gd name="connsiteX1" fmla="*/ 776749 w 786581"/>
                <a:gd name="connsiteY1" fmla="*/ 0 h 2428567"/>
                <a:gd name="connsiteX2" fmla="*/ 786581 w 786581"/>
                <a:gd name="connsiteY2" fmla="*/ 2428567 h 2428567"/>
                <a:gd name="connsiteX3" fmla="*/ 0 w 786581"/>
                <a:gd name="connsiteY3" fmla="*/ 639096 h 2428567"/>
                <a:gd name="connsiteX4" fmla="*/ 9833 w 786581"/>
                <a:gd name="connsiteY4" fmla="*/ 471948 h 2428567"/>
                <a:gd name="connsiteX0" fmla="*/ 9833 w 786581"/>
                <a:gd name="connsiteY0" fmla="*/ 471948 h 2428567"/>
                <a:gd name="connsiteX1" fmla="*/ 776749 w 786581"/>
                <a:gd name="connsiteY1" fmla="*/ 0 h 2428567"/>
                <a:gd name="connsiteX2" fmla="*/ 786581 w 786581"/>
                <a:gd name="connsiteY2" fmla="*/ 2428567 h 2428567"/>
                <a:gd name="connsiteX3" fmla="*/ 0 w 786581"/>
                <a:gd name="connsiteY3" fmla="*/ 639096 h 2428567"/>
                <a:gd name="connsiteX4" fmla="*/ 9833 w 786581"/>
                <a:gd name="connsiteY4" fmla="*/ 471948 h 2428567"/>
                <a:gd name="connsiteX0" fmla="*/ 393291 w 1170039"/>
                <a:gd name="connsiteY0" fmla="*/ 471948 h 2428567"/>
                <a:gd name="connsiteX1" fmla="*/ 1160207 w 1170039"/>
                <a:gd name="connsiteY1" fmla="*/ 0 h 2428567"/>
                <a:gd name="connsiteX2" fmla="*/ 1170039 w 1170039"/>
                <a:gd name="connsiteY2" fmla="*/ 2428567 h 2428567"/>
                <a:gd name="connsiteX3" fmla="*/ 0 w 1170039"/>
                <a:gd name="connsiteY3" fmla="*/ 1946786 h 2428567"/>
                <a:gd name="connsiteX4" fmla="*/ 393291 w 1170039"/>
                <a:gd name="connsiteY4" fmla="*/ 471948 h 2428567"/>
                <a:gd name="connsiteX0" fmla="*/ 393291 w 1170039"/>
                <a:gd name="connsiteY0" fmla="*/ 471948 h 2428567"/>
                <a:gd name="connsiteX1" fmla="*/ 1160207 w 1170039"/>
                <a:gd name="connsiteY1" fmla="*/ 0 h 2428567"/>
                <a:gd name="connsiteX2" fmla="*/ 1170039 w 1170039"/>
                <a:gd name="connsiteY2" fmla="*/ 2428567 h 2428567"/>
                <a:gd name="connsiteX3" fmla="*/ 0 w 1170039"/>
                <a:gd name="connsiteY3" fmla="*/ 1946786 h 2428567"/>
                <a:gd name="connsiteX4" fmla="*/ 393291 w 1170039"/>
                <a:gd name="connsiteY4" fmla="*/ 471948 h 2428567"/>
                <a:gd name="connsiteX0" fmla="*/ 393291 w 1170039"/>
                <a:gd name="connsiteY0" fmla="*/ 471948 h 2428567"/>
                <a:gd name="connsiteX1" fmla="*/ 1160207 w 1170039"/>
                <a:gd name="connsiteY1" fmla="*/ 0 h 2428567"/>
                <a:gd name="connsiteX2" fmla="*/ 1170039 w 1170039"/>
                <a:gd name="connsiteY2" fmla="*/ 2428567 h 2428567"/>
                <a:gd name="connsiteX3" fmla="*/ 0 w 1170039"/>
                <a:gd name="connsiteY3" fmla="*/ 1946786 h 2428567"/>
                <a:gd name="connsiteX4" fmla="*/ 393291 w 1170039"/>
                <a:gd name="connsiteY4" fmla="*/ 471948 h 2428567"/>
                <a:gd name="connsiteX0" fmla="*/ 1 w 1170039"/>
                <a:gd name="connsiteY0" fmla="*/ 1809135 h 2428567"/>
                <a:gd name="connsiteX1" fmla="*/ 1160207 w 1170039"/>
                <a:gd name="connsiteY1" fmla="*/ 0 h 2428567"/>
                <a:gd name="connsiteX2" fmla="*/ 1170039 w 1170039"/>
                <a:gd name="connsiteY2" fmla="*/ 2428567 h 2428567"/>
                <a:gd name="connsiteX3" fmla="*/ 0 w 1170039"/>
                <a:gd name="connsiteY3" fmla="*/ 1946786 h 2428567"/>
                <a:gd name="connsiteX4" fmla="*/ 1 w 1170039"/>
                <a:gd name="connsiteY4" fmla="*/ 1809135 h 2428567"/>
                <a:gd name="connsiteX0" fmla="*/ 1 w 1170039"/>
                <a:gd name="connsiteY0" fmla="*/ 1809135 h 2428567"/>
                <a:gd name="connsiteX1" fmla="*/ 1160207 w 1170039"/>
                <a:gd name="connsiteY1" fmla="*/ 0 h 2428567"/>
                <a:gd name="connsiteX2" fmla="*/ 1170039 w 1170039"/>
                <a:gd name="connsiteY2" fmla="*/ 2428567 h 2428567"/>
                <a:gd name="connsiteX3" fmla="*/ 0 w 1170039"/>
                <a:gd name="connsiteY3" fmla="*/ 1946786 h 2428567"/>
                <a:gd name="connsiteX4" fmla="*/ 1 w 1170039"/>
                <a:gd name="connsiteY4" fmla="*/ 1809135 h 24285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70039" h="2428567">
                  <a:moveTo>
                    <a:pt x="1" y="1809135"/>
                  </a:moveTo>
                  <a:cubicBezTo>
                    <a:pt x="353962" y="1681316"/>
                    <a:pt x="875071" y="865238"/>
                    <a:pt x="1160207" y="0"/>
                  </a:cubicBezTo>
                  <a:cubicBezTo>
                    <a:pt x="1163484" y="809522"/>
                    <a:pt x="1166762" y="1619045"/>
                    <a:pt x="1170039" y="2428567"/>
                  </a:cubicBezTo>
                  <a:cubicBezTo>
                    <a:pt x="819356" y="2058219"/>
                    <a:pt x="714478" y="2090992"/>
                    <a:pt x="0" y="1946786"/>
                  </a:cubicBezTo>
                  <a:cubicBezTo>
                    <a:pt x="0" y="1900902"/>
                    <a:pt x="1" y="1855019"/>
                    <a:pt x="1" y="1809135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58" name="Group 357">
              <a:extLst>
                <a:ext uri="{FF2B5EF4-FFF2-40B4-BE49-F238E27FC236}">
                  <a16:creationId xmlns:a16="http://schemas.microsoft.com/office/drawing/2014/main" id="{8E84743B-19DB-E241-B0AF-861F515FE360}"/>
                </a:ext>
              </a:extLst>
            </p:cNvPr>
            <p:cNvGrpSpPr/>
            <p:nvPr/>
          </p:nvGrpSpPr>
          <p:grpSpPr>
            <a:xfrm>
              <a:off x="9636528" y="219997"/>
              <a:ext cx="1149458" cy="2667397"/>
              <a:chOff x="9764348" y="1447800"/>
              <a:chExt cx="1149458" cy="2667397"/>
            </a:xfrm>
          </p:grpSpPr>
          <p:sp>
            <p:nvSpPr>
              <p:cNvPr id="359" name="Rectangle 358">
                <a:extLst>
                  <a:ext uri="{FF2B5EF4-FFF2-40B4-BE49-F238E27FC236}">
                    <a16:creationId xmlns:a16="http://schemas.microsoft.com/office/drawing/2014/main" id="{FBF5705D-BC98-2845-B684-C5D5E33CE86A}"/>
                  </a:ext>
                </a:extLst>
              </p:cNvPr>
              <p:cNvSpPr/>
              <p:nvPr/>
            </p:nvSpPr>
            <p:spPr>
              <a:xfrm>
                <a:off x="9783097" y="1447800"/>
                <a:ext cx="1130709" cy="242611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60" name="Group 359">
                <a:extLst>
                  <a:ext uri="{FF2B5EF4-FFF2-40B4-BE49-F238E27FC236}">
                    <a16:creationId xmlns:a16="http://schemas.microsoft.com/office/drawing/2014/main" id="{45185F04-540F-1048-94D0-753D4872458F}"/>
                  </a:ext>
                </a:extLst>
              </p:cNvPr>
              <p:cNvGrpSpPr/>
              <p:nvPr/>
            </p:nvGrpSpPr>
            <p:grpSpPr>
              <a:xfrm>
                <a:off x="9764348" y="1447800"/>
                <a:ext cx="1130291" cy="2667397"/>
                <a:chOff x="9472119" y="702026"/>
                <a:chExt cx="1130291" cy="2667397"/>
              </a:xfrm>
            </p:grpSpPr>
            <p:sp>
              <p:nvSpPr>
                <p:cNvPr id="361" name="Rectangle 360">
                  <a:extLst>
                    <a:ext uri="{FF2B5EF4-FFF2-40B4-BE49-F238E27FC236}">
                      <a16:creationId xmlns:a16="http://schemas.microsoft.com/office/drawing/2014/main" id="{F1B029F2-3CFB-F446-A49B-ABBE33D07546}"/>
                    </a:ext>
                  </a:extLst>
                </p:cNvPr>
                <p:cNvSpPr/>
                <p:nvPr/>
              </p:nvSpPr>
              <p:spPr>
                <a:xfrm>
                  <a:off x="9485428" y="706056"/>
                  <a:ext cx="1116982" cy="37039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2" name="TextBox 361">
                  <a:extLst>
                    <a:ext uri="{FF2B5EF4-FFF2-40B4-BE49-F238E27FC236}">
                      <a16:creationId xmlns:a16="http://schemas.microsoft.com/office/drawing/2014/main" id="{E601508D-C456-214F-B2CC-E58813667624}"/>
                    </a:ext>
                  </a:extLst>
                </p:cNvPr>
                <p:cNvSpPr txBox="1"/>
                <p:nvPr/>
              </p:nvSpPr>
              <p:spPr>
                <a:xfrm>
                  <a:off x="9472119" y="702026"/>
                  <a:ext cx="1088020" cy="266739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>
                    <a:spcAft>
                      <a:spcPts val="400"/>
                    </a:spcAft>
                  </a:pPr>
                  <a:r>
                    <a:rPr lang="en-US" sz="2000">
                      <a:solidFill>
                        <a:schemeClr val="bg1"/>
                      </a:solidFill>
                    </a:rPr>
                    <a:t>DV in c:</a:t>
                  </a:r>
                </a:p>
                <a:p>
                  <a:pPr marL="114300" lvl="1"/>
                  <a:r>
                    <a:rPr lang="en-US" sz="1600"/>
                    <a:t>D</a:t>
                  </a:r>
                  <a:r>
                    <a:rPr lang="en-US" sz="1600" baseline="-25000"/>
                    <a:t>c</a:t>
                  </a:r>
                  <a:r>
                    <a:rPr lang="en-US" sz="1600"/>
                    <a:t>(a) =</a:t>
                  </a:r>
                  <a:r>
                    <a:rPr lang="en-US" sz="1600">
                      <a:cs typeface="Arial" charset="0"/>
                    </a:rPr>
                    <a:t> ∞</a:t>
                  </a:r>
                </a:p>
                <a:p>
                  <a:pPr marL="114300" lvl="1"/>
                  <a:r>
                    <a:rPr lang="en-US" sz="1600"/>
                    <a:t>D</a:t>
                  </a:r>
                  <a:r>
                    <a:rPr lang="en-US" sz="1600" baseline="-25000"/>
                    <a:t>c</a:t>
                  </a:r>
                  <a:r>
                    <a:rPr lang="en-US" sz="1600"/>
                    <a:t>(b) =</a:t>
                  </a:r>
                  <a:r>
                    <a:rPr lang="en-US" sz="1600">
                      <a:cs typeface="Arial" charset="0"/>
                    </a:rPr>
                    <a:t> 1</a:t>
                  </a:r>
                </a:p>
                <a:p>
                  <a:pPr marL="114300" lvl="1"/>
                  <a:r>
                    <a:rPr lang="en-US" sz="1600">
                      <a:cs typeface="Arial" charset="0"/>
                    </a:rPr>
                    <a:t>D</a:t>
                  </a:r>
                  <a:r>
                    <a:rPr lang="en-US" sz="1600" baseline="-25000">
                      <a:cs typeface="Arial" charset="0"/>
                    </a:rPr>
                    <a:t>c</a:t>
                  </a:r>
                  <a:r>
                    <a:rPr lang="en-US" sz="1600">
                      <a:cs typeface="Arial" charset="0"/>
                    </a:rPr>
                    <a:t>(c) = 0</a:t>
                  </a:r>
                  <a:endParaRPr lang="en-US" sz="1600"/>
                </a:p>
                <a:p>
                  <a:pPr marL="114300" lvl="1"/>
                  <a:r>
                    <a:rPr lang="en-US" sz="1600"/>
                    <a:t>D</a:t>
                  </a:r>
                  <a:r>
                    <a:rPr lang="en-US" sz="1600" baseline="-25000"/>
                    <a:t>c</a:t>
                  </a:r>
                  <a:r>
                    <a:rPr lang="en-US" sz="1600"/>
                    <a:t>(d) =</a:t>
                  </a:r>
                  <a:r>
                    <a:rPr lang="en-US" sz="1600">
                      <a:cs typeface="Arial" charset="0"/>
                    </a:rPr>
                    <a:t> ∞</a:t>
                  </a:r>
                  <a:endParaRPr lang="en-US" sz="1600"/>
                </a:p>
                <a:p>
                  <a:pPr marL="114300" lvl="1"/>
                  <a:r>
                    <a:rPr lang="en-US" sz="1600"/>
                    <a:t>D</a:t>
                  </a:r>
                  <a:r>
                    <a:rPr lang="en-US" sz="1600" baseline="-25000"/>
                    <a:t>c</a:t>
                  </a:r>
                  <a:r>
                    <a:rPr lang="en-US" sz="1600"/>
                    <a:t>(e) =</a:t>
                  </a:r>
                  <a:r>
                    <a:rPr lang="en-US" sz="1600">
                      <a:cs typeface="Arial" charset="0"/>
                    </a:rPr>
                    <a:t> ∞</a:t>
                  </a:r>
                  <a:endParaRPr lang="en-US" sz="1600"/>
                </a:p>
                <a:p>
                  <a:pPr marL="114300" lvl="1"/>
                  <a:r>
                    <a:rPr lang="en-US" sz="1600"/>
                    <a:t>D</a:t>
                  </a:r>
                  <a:r>
                    <a:rPr lang="en-US" sz="1600" baseline="-25000"/>
                    <a:t>c</a:t>
                  </a:r>
                  <a:r>
                    <a:rPr lang="en-US" sz="1600"/>
                    <a:t>(f) =</a:t>
                  </a:r>
                  <a:r>
                    <a:rPr lang="en-US" sz="1600">
                      <a:cs typeface="Arial" charset="0"/>
                    </a:rPr>
                    <a:t> ∞</a:t>
                  </a:r>
                  <a:endParaRPr lang="en-US" sz="1600"/>
                </a:p>
                <a:p>
                  <a:pPr marL="114300" lvl="1"/>
                  <a:r>
                    <a:rPr lang="en-US" sz="1600"/>
                    <a:t>D</a:t>
                  </a:r>
                  <a:r>
                    <a:rPr lang="en-US" sz="1600" baseline="-25000"/>
                    <a:t>c</a:t>
                  </a:r>
                  <a:r>
                    <a:rPr lang="en-US" sz="1600"/>
                    <a:t>(g) =</a:t>
                  </a:r>
                  <a:r>
                    <a:rPr lang="en-US" sz="1600">
                      <a:cs typeface="Arial" charset="0"/>
                    </a:rPr>
                    <a:t> ∞</a:t>
                  </a:r>
                  <a:endParaRPr lang="en-US" sz="1600"/>
                </a:p>
                <a:p>
                  <a:pPr marL="114300" lvl="1"/>
                  <a:r>
                    <a:rPr lang="en-US" sz="1600"/>
                    <a:t>D</a:t>
                  </a:r>
                  <a:r>
                    <a:rPr lang="en-US" sz="1600" baseline="-25000"/>
                    <a:t>c</a:t>
                  </a:r>
                  <a:r>
                    <a:rPr lang="en-US" sz="1600"/>
                    <a:t>(h) =</a:t>
                  </a:r>
                  <a:r>
                    <a:rPr lang="en-US" sz="1600">
                      <a:cs typeface="Arial" charset="0"/>
                    </a:rPr>
                    <a:t> ∞</a:t>
                  </a:r>
                  <a:endParaRPr lang="en-US" sz="1600"/>
                </a:p>
                <a:p>
                  <a:pPr marL="114300"/>
                  <a:r>
                    <a:rPr lang="en-US" sz="1600"/>
                    <a:t>D</a:t>
                  </a:r>
                  <a:r>
                    <a:rPr lang="en-US" sz="1600" baseline="-25000"/>
                    <a:t>c</a:t>
                  </a:r>
                  <a:r>
                    <a:rPr lang="en-US" sz="1600"/>
                    <a:t>(i) =</a:t>
                  </a:r>
                  <a:r>
                    <a:rPr lang="en-US" sz="1600">
                      <a:cs typeface="Arial" charset="0"/>
                    </a:rPr>
                    <a:t> ∞</a:t>
                  </a:r>
                  <a:endParaRPr lang="en-US" sz="1600"/>
                </a:p>
              </p:txBody>
            </p:sp>
            <p:cxnSp>
              <p:nvCxnSpPr>
                <p:cNvPr id="363" name="Straight Connector 362">
                  <a:extLst>
                    <a:ext uri="{FF2B5EF4-FFF2-40B4-BE49-F238E27FC236}">
                      <a16:creationId xmlns:a16="http://schemas.microsoft.com/office/drawing/2014/main" id="{3FDDC54C-ACD2-B847-8FF7-2C6CBDB5C16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477371" y="1076444"/>
                  <a:ext cx="1123866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64" name="Rectangle 363">
                  <a:extLst>
                    <a:ext uri="{FF2B5EF4-FFF2-40B4-BE49-F238E27FC236}">
                      <a16:creationId xmlns:a16="http://schemas.microsoft.com/office/drawing/2014/main" id="{C28D2058-9ADC-2F45-A3D5-6BE95FBA06E4}"/>
                    </a:ext>
                  </a:extLst>
                </p:cNvPr>
                <p:cNvSpPr/>
                <p:nvPr/>
              </p:nvSpPr>
              <p:spPr>
                <a:xfrm>
                  <a:off x="9479666" y="706055"/>
                  <a:ext cx="1122744" cy="2620773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176" name="Right Arrow 175">
            <a:extLst>
              <a:ext uri="{FF2B5EF4-FFF2-40B4-BE49-F238E27FC236}">
                <a16:creationId xmlns:a16="http://schemas.microsoft.com/office/drawing/2014/main" id="{ADFF0534-3A73-9C40-92B4-D9FA82829903}"/>
              </a:ext>
            </a:extLst>
          </p:cNvPr>
          <p:cNvSpPr/>
          <p:nvPr/>
        </p:nvSpPr>
        <p:spPr>
          <a:xfrm>
            <a:off x="6977380" y="1927827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Freeform 176">
            <a:extLst>
              <a:ext uri="{FF2B5EF4-FFF2-40B4-BE49-F238E27FC236}">
                <a16:creationId xmlns:a16="http://schemas.microsoft.com/office/drawing/2014/main" id="{331A1580-F5D4-CF4F-8042-0A1E5AEF8310}"/>
              </a:ext>
            </a:extLst>
          </p:cNvPr>
          <p:cNvSpPr/>
          <p:nvPr/>
        </p:nvSpPr>
        <p:spPr>
          <a:xfrm>
            <a:off x="3281678" y="1747520"/>
            <a:ext cx="5923281" cy="4988560"/>
          </a:xfrm>
          <a:custGeom>
            <a:avLst/>
            <a:gdLst>
              <a:gd name="connsiteX0" fmla="*/ 528320 w 5049520"/>
              <a:gd name="connsiteY0" fmla="*/ 0 h 3840480"/>
              <a:gd name="connsiteX1" fmla="*/ 2275840 w 5049520"/>
              <a:gd name="connsiteY1" fmla="*/ 0 h 3840480"/>
              <a:gd name="connsiteX2" fmla="*/ 2255520 w 5049520"/>
              <a:gd name="connsiteY2" fmla="*/ 690880 h 3840480"/>
              <a:gd name="connsiteX3" fmla="*/ 5049520 w 5049520"/>
              <a:gd name="connsiteY3" fmla="*/ 680720 h 3840480"/>
              <a:gd name="connsiteX4" fmla="*/ 5049520 w 5049520"/>
              <a:gd name="connsiteY4" fmla="*/ 3820160 h 3840480"/>
              <a:gd name="connsiteX5" fmla="*/ 0 w 5049520"/>
              <a:gd name="connsiteY5" fmla="*/ 3840480 h 3840480"/>
              <a:gd name="connsiteX6" fmla="*/ 294640 w 5049520"/>
              <a:gd name="connsiteY6" fmla="*/ 375920 h 3840480"/>
              <a:gd name="connsiteX7" fmla="*/ 528320 w 5049520"/>
              <a:gd name="connsiteY7" fmla="*/ 0 h 3840480"/>
              <a:gd name="connsiteX0" fmla="*/ 528320 w 5049520"/>
              <a:gd name="connsiteY0" fmla="*/ 0 h 3840480"/>
              <a:gd name="connsiteX1" fmla="*/ 2275840 w 5049520"/>
              <a:gd name="connsiteY1" fmla="*/ 0 h 3840480"/>
              <a:gd name="connsiteX2" fmla="*/ 2275840 w 5049520"/>
              <a:gd name="connsiteY2" fmla="*/ 955040 h 3840480"/>
              <a:gd name="connsiteX3" fmla="*/ 5049520 w 5049520"/>
              <a:gd name="connsiteY3" fmla="*/ 680720 h 3840480"/>
              <a:gd name="connsiteX4" fmla="*/ 5049520 w 5049520"/>
              <a:gd name="connsiteY4" fmla="*/ 3820160 h 3840480"/>
              <a:gd name="connsiteX5" fmla="*/ 0 w 5049520"/>
              <a:gd name="connsiteY5" fmla="*/ 3840480 h 3840480"/>
              <a:gd name="connsiteX6" fmla="*/ 294640 w 5049520"/>
              <a:gd name="connsiteY6" fmla="*/ 375920 h 3840480"/>
              <a:gd name="connsiteX7" fmla="*/ 528320 w 5049520"/>
              <a:gd name="connsiteY7" fmla="*/ 0 h 3840480"/>
              <a:gd name="connsiteX0" fmla="*/ 528320 w 5049520"/>
              <a:gd name="connsiteY0" fmla="*/ 0 h 3840480"/>
              <a:gd name="connsiteX1" fmla="*/ 2275840 w 5049520"/>
              <a:gd name="connsiteY1" fmla="*/ 0 h 3840480"/>
              <a:gd name="connsiteX2" fmla="*/ 2275840 w 5049520"/>
              <a:gd name="connsiteY2" fmla="*/ 955040 h 3840480"/>
              <a:gd name="connsiteX3" fmla="*/ 5019040 w 5049520"/>
              <a:gd name="connsiteY3" fmla="*/ 782320 h 3840480"/>
              <a:gd name="connsiteX4" fmla="*/ 5049520 w 5049520"/>
              <a:gd name="connsiteY4" fmla="*/ 3820160 h 3840480"/>
              <a:gd name="connsiteX5" fmla="*/ 0 w 5049520"/>
              <a:gd name="connsiteY5" fmla="*/ 3840480 h 3840480"/>
              <a:gd name="connsiteX6" fmla="*/ 294640 w 5049520"/>
              <a:gd name="connsiteY6" fmla="*/ 375920 h 3840480"/>
              <a:gd name="connsiteX7" fmla="*/ 528320 w 5049520"/>
              <a:gd name="connsiteY7" fmla="*/ 0 h 3840480"/>
              <a:gd name="connsiteX0" fmla="*/ 528320 w 5049520"/>
              <a:gd name="connsiteY0" fmla="*/ 0 h 3840480"/>
              <a:gd name="connsiteX1" fmla="*/ 2275840 w 5049520"/>
              <a:gd name="connsiteY1" fmla="*/ 0 h 3840480"/>
              <a:gd name="connsiteX2" fmla="*/ 2275840 w 5049520"/>
              <a:gd name="connsiteY2" fmla="*/ 955040 h 3840480"/>
              <a:gd name="connsiteX3" fmla="*/ 5019040 w 5049520"/>
              <a:gd name="connsiteY3" fmla="*/ 782320 h 3840480"/>
              <a:gd name="connsiteX4" fmla="*/ 5049520 w 5049520"/>
              <a:gd name="connsiteY4" fmla="*/ 3820160 h 3840480"/>
              <a:gd name="connsiteX5" fmla="*/ 0 w 5049520"/>
              <a:gd name="connsiteY5" fmla="*/ 3840480 h 3840480"/>
              <a:gd name="connsiteX6" fmla="*/ 256923 w 5049520"/>
              <a:gd name="connsiteY6" fmla="*/ 904240 h 3840480"/>
              <a:gd name="connsiteX7" fmla="*/ 294640 w 5049520"/>
              <a:gd name="connsiteY7" fmla="*/ 375920 h 3840480"/>
              <a:gd name="connsiteX8" fmla="*/ 528320 w 5049520"/>
              <a:gd name="connsiteY8" fmla="*/ 0 h 3840480"/>
              <a:gd name="connsiteX0" fmla="*/ 1170627 w 5691827"/>
              <a:gd name="connsiteY0" fmla="*/ 0 h 3840480"/>
              <a:gd name="connsiteX1" fmla="*/ 2918147 w 5691827"/>
              <a:gd name="connsiteY1" fmla="*/ 0 h 3840480"/>
              <a:gd name="connsiteX2" fmla="*/ 2918147 w 5691827"/>
              <a:gd name="connsiteY2" fmla="*/ 955040 h 3840480"/>
              <a:gd name="connsiteX3" fmla="*/ 5661347 w 5691827"/>
              <a:gd name="connsiteY3" fmla="*/ 782320 h 3840480"/>
              <a:gd name="connsiteX4" fmla="*/ 5691827 w 5691827"/>
              <a:gd name="connsiteY4" fmla="*/ 3820160 h 3840480"/>
              <a:gd name="connsiteX5" fmla="*/ 642307 w 5691827"/>
              <a:gd name="connsiteY5" fmla="*/ 3840480 h 3840480"/>
              <a:gd name="connsiteX6" fmla="*/ 0 w 5691827"/>
              <a:gd name="connsiteY6" fmla="*/ 955040 h 3840480"/>
              <a:gd name="connsiteX7" fmla="*/ 936947 w 5691827"/>
              <a:gd name="connsiteY7" fmla="*/ 375920 h 3840480"/>
              <a:gd name="connsiteX8" fmla="*/ 1170627 w 5691827"/>
              <a:gd name="connsiteY8" fmla="*/ 0 h 3840480"/>
              <a:gd name="connsiteX0" fmla="*/ 1239799 w 5760999"/>
              <a:gd name="connsiteY0" fmla="*/ 0 h 3820160"/>
              <a:gd name="connsiteX1" fmla="*/ 2987319 w 5760999"/>
              <a:gd name="connsiteY1" fmla="*/ 0 h 3820160"/>
              <a:gd name="connsiteX2" fmla="*/ 2987319 w 5760999"/>
              <a:gd name="connsiteY2" fmla="*/ 955040 h 3820160"/>
              <a:gd name="connsiteX3" fmla="*/ 5730519 w 5760999"/>
              <a:gd name="connsiteY3" fmla="*/ 782320 h 3820160"/>
              <a:gd name="connsiteX4" fmla="*/ 5760999 w 5760999"/>
              <a:gd name="connsiteY4" fmla="*/ 3820160 h 3820160"/>
              <a:gd name="connsiteX5" fmla="*/ 0 w 5760999"/>
              <a:gd name="connsiteY5" fmla="*/ 3810000 h 3820160"/>
              <a:gd name="connsiteX6" fmla="*/ 69172 w 5760999"/>
              <a:gd name="connsiteY6" fmla="*/ 955040 h 3820160"/>
              <a:gd name="connsiteX7" fmla="*/ 1006119 w 5760999"/>
              <a:gd name="connsiteY7" fmla="*/ 375920 h 3820160"/>
              <a:gd name="connsiteX8" fmla="*/ 1239799 w 5760999"/>
              <a:gd name="connsiteY8" fmla="*/ 0 h 3820160"/>
              <a:gd name="connsiteX0" fmla="*/ 1239799 w 5760999"/>
              <a:gd name="connsiteY0" fmla="*/ 0 h 3820160"/>
              <a:gd name="connsiteX1" fmla="*/ 2987319 w 5760999"/>
              <a:gd name="connsiteY1" fmla="*/ 0 h 3820160"/>
              <a:gd name="connsiteX2" fmla="*/ 2987319 w 5760999"/>
              <a:gd name="connsiteY2" fmla="*/ 955040 h 3820160"/>
              <a:gd name="connsiteX3" fmla="*/ 5730519 w 5760999"/>
              <a:gd name="connsiteY3" fmla="*/ 782320 h 3820160"/>
              <a:gd name="connsiteX4" fmla="*/ 5760999 w 5760999"/>
              <a:gd name="connsiteY4" fmla="*/ 3820160 h 3820160"/>
              <a:gd name="connsiteX5" fmla="*/ 0 w 5760999"/>
              <a:gd name="connsiteY5" fmla="*/ 3810000 h 3820160"/>
              <a:gd name="connsiteX6" fmla="*/ 69172 w 5760999"/>
              <a:gd name="connsiteY6" fmla="*/ 955040 h 3820160"/>
              <a:gd name="connsiteX7" fmla="*/ 917184 w 5760999"/>
              <a:gd name="connsiteY7" fmla="*/ 904240 h 3820160"/>
              <a:gd name="connsiteX8" fmla="*/ 1239799 w 5760999"/>
              <a:gd name="connsiteY8" fmla="*/ 0 h 3820160"/>
              <a:gd name="connsiteX0" fmla="*/ 1239799 w 5760999"/>
              <a:gd name="connsiteY0" fmla="*/ 386080 h 4206240"/>
              <a:gd name="connsiteX1" fmla="*/ 2987319 w 5760999"/>
              <a:gd name="connsiteY1" fmla="*/ 386080 h 4206240"/>
              <a:gd name="connsiteX2" fmla="*/ 3570336 w 5760999"/>
              <a:gd name="connsiteY2" fmla="*/ 0 h 4206240"/>
              <a:gd name="connsiteX3" fmla="*/ 5730519 w 5760999"/>
              <a:gd name="connsiteY3" fmla="*/ 1168400 h 4206240"/>
              <a:gd name="connsiteX4" fmla="*/ 5760999 w 5760999"/>
              <a:gd name="connsiteY4" fmla="*/ 4206240 h 4206240"/>
              <a:gd name="connsiteX5" fmla="*/ 0 w 5760999"/>
              <a:gd name="connsiteY5" fmla="*/ 4196080 h 4206240"/>
              <a:gd name="connsiteX6" fmla="*/ 69172 w 5760999"/>
              <a:gd name="connsiteY6" fmla="*/ 1341120 h 4206240"/>
              <a:gd name="connsiteX7" fmla="*/ 917184 w 5760999"/>
              <a:gd name="connsiteY7" fmla="*/ 1290320 h 4206240"/>
              <a:gd name="connsiteX8" fmla="*/ 1239799 w 5760999"/>
              <a:gd name="connsiteY8" fmla="*/ 386080 h 4206240"/>
              <a:gd name="connsiteX0" fmla="*/ 1239799 w 5760999"/>
              <a:gd name="connsiteY0" fmla="*/ 599440 h 4419600"/>
              <a:gd name="connsiteX1" fmla="*/ 2829213 w 5760999"/>
              <a:gd name="connsiteY1" fmla="*/ 0 h 4419600"/>
              <a:gd name="connsiteX2" fmla="*/ 3570336 w 5760999"/>
              <a:gd name="connsiteY2" fmla="*/ 213360 h 4419600"/>
              <a:gd name="connsiteX3" fmla="*/ 5730519 w 5760999"/>
              <a:gd name="connsiteY3" fmla="*/ 1381760 h 4419600"/>
              <a:gd name="connsiteX4" fmla="*/ 5760999 w 5760999"/>
              <a:gd name="connsiteY4" fmla="*/ 4419600 h 4419600"/>
              <a:gd name="connsiteX5" fmla="*/ 0 w 5760999"/>
              <a:gd name="connsiteY5" fmla="*/ 4409440 h 4419600"/>
              <a:gd name="connsiteX6" fmla="*/ 69172 w 5760999"/>
              <a:gd name="connsiteY6" fmla="*/ 1554480 h 4419600"/>
              <a:gd name="connsiteX7" fmla="*/ 917184 w 5760999"/>
              <a:gd name="connsiteY7" fmla="*/ 1503680 h 4419600"/>
              <a:gd name="connsiteX8" fmla="*/ 1239799 w 5760999"/>
              <a:gd name="connsiteY8" fmla="*/ 599440 h 4419600"/>
              <a:gd name="connsiteX0" fmla="*/ 2524413 w 5760999"/>
              <a:gd name="connsiteY0" fmla="*/ 0 h 4958080"/>
              <a:gd name="connsiteX1" fmla="*/ 2829213 w 5760999"/>
              <a:gd name="connsiteY1" fmla="*/ 538480 h 4958080"/>
              <a:gd name="connsiteX2" fmla="*/ 3570336 w 5760999"/>
              <a:gd name="connsiteY2" fmla="*/ 751840 h 4958080"/>
              <a:gd name="connsiteX3" fmla="*/ 5730519 w 5760999"/>
              <a:gd name="connsiteY3" fmla="*/ 1920240 h 4958080"/>
              <a:gd name="connsiteX4" fmla="*/ 5760999 w 5760999"/>
              <a:gd name="connsiteY4" fmla="*/ 4958080 h 4958080"/>
              <a:gd name="connsiteX5" fmla="*/ 0 w 5760999"/>
              <a:gd name="connsiteY5" fmla="*/ 4947920 h 4958080"/>
              <a:gd name="connsiteX6" fmla="*/ 69172 w 5760999"/>
              <a:gd name="connsiteY6" fmla="*/ 2092960 h 4958080"/>
              <a:gd name="connsiteX7" fmla="*/ 917184 w 5760999"/>
              <a:gd name="connsiteY7" fmla="*/ 2042160 h 4958080"/>
              <a:gd name="connsiteX8" fmla="*/ 2524413 w 5760999"/>
              <a:gd name="connsiteY8" fmla="*/ 0 h 4958080"/>
              <a:gd name="connsiteX0" fmla="*/ 2524413 w 5760999"/>
              <a:gd name="connsiteY0" fmla="*/ 30480 h 4988560"/>
              <a:gd name="connsiteX1" fmla="*/ 2829213 w 5760999"/>
              <a:gd name="connsiteY1" fmla="*/ 568960 h 4988560"/>
              <a:gd name="connsiteX2" fmla="*/ 3570336 w 5760999"/>
              <a:gd name="connsiteY2" fmla="*/ 782320 h 4988560"/>
              <a:gd name="connsiteX3" fmla="*/ 5730519 w 5760999"/>
              <a:gd name="connsiteY3" fmla="*/ 1950720 h 4988560"/>
              <a:gd name="connsiteX4" fmla="*/ 5760999 w 5760999"/>
              <a:gd name="connsiteY4" fmla="*/ 4988560 h 4988560"/>
              <a:gd name="connsiteX5" fmla="*/ 0 w 5760999"/>
              <a:gd name="connsiteY5" fmla="*/ 4978400 h 4988560"/>
              <a:gd name="connsiteX6" fmla="*/ 69172 w 5760999"/>
              <a:gd name="connsiteY6" fmla="*/ 2123440 h 4988560"/>
              <a:gd name="connsiteX7" fmla="*/ 936947 w 5760999"/>
              <a:gd name="connsiteY7" fmla="*/ 0 h 4988560"/>
              <a:gd name="connsiteX8" fmla="*/ 2524413 w 5760999"/>
              <a:gd name="connsiteY8" fmla="*/ 30480 h 4988560"/>
              <a:gd name="connsiteX0" fmla="*/ 2524413 w 5760999"/>
              <a:gd name="connsiteY0" fmla="*/ 30480 h 4988560"/>
              <a:gd name="connsiteX1" fmla="*/ 2829213 w 5760999"/>
              <a:gd name="connsiteY1" fmla="*/ 568960 h 4988560"/>
              <a:gd name="connsiteX2" fmla="*/ 3570336 w 5760999"/>
              <a:gd name="connsiteY2" fmla="*/ 782320 h 4988560"/>
              <a:gd name="connsiteX3" fmla="*/ 5730519 w 5760999"/>
              <a:gd name="connsiteY3" fmla="*/ 1950720 h 4988560"/>
              <a:gd name="connsiteX4" fmla="*/ 5760999 w 5760999"/>
              <a:gd name="connsiteY4" fmla="*/ 4988560 h 4988560"/>
              <a:gd name="connsiteX5" fmla="*/ 0 w 5760999"/>
              <a:gd name="connsiteY5" fmla="*/ 4978400 h 4988560"/>
              <a:gd name="connsiteX6" fmla="*/ 138344 w 5760999"/>
              <a:gd name="connsiteY6" fmla="*/ 20320 h 4988560"/>
              <a:gd name="connsiteX7" fmla="*/ 936947 w 5760999"/>
              <a:gd name="connsiteY7" fmla="*/ 0 h 4988560"/>
              <a:gd name="connsiteX8" fmla="*/ 2524413 w 5760999"/>
              <a:gd name="connsiteY8" fmla="*/ 30480 h 4988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760999" h="4988560">
                <a:moveTo>
                  <a:pt x="2524413" y="30480"/>
                </a:moveTo>
                <a:lnTo>
                  <a:pt x="2829213" y="568960"/>
                </a:lnTo>
                <a:lnTo>
                  <a:pt x="3570336" y="782320"/>
                </a:lnTo>
                <a:lnTo>
                  <a:pt x="5730519" y="1950720"/>
                </a:lnTo>
                <a:lnTo>
                  <a:pt x="5760999" y="4988560"/>
                </a:lnTo>
                <a:lnTo>
                  <a:pt x="0" y="4978400"/>
                </a:lnTo>
                <a:lnTo>
                  <a:pt x="138344" y="20320"/>
                </a:lnTo>
                <a:lnTo>
                  <a:pt x="936947" y="0"/>
                </a:lnTo>
                <a:lnTo>
                  <a:pt x="2524413" y="3048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56DAE9A3-A8D4-1F4F-87B8-95E9E01E9ED6}"/>
              </a:ext>
            </a:extLst>
          </p:cNvPr>
          <p:cNvSpPr/>
          <p:nvPr/>
        </p:nvSpPr>
        <p:spPr>
          <a:xfrm>
            <a:off x="3068320" y="3810000"/>
            <a:ext cx="3535680" cy="27127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id="{6435970D-289F-5C44-88EB-0ED68EC089EF}"/>
              </a:ext>
            </a:extLst>
          </p:cNvPr>
          <p:cNvSpPr txBox="1"/>
          <p:nvPr/>
        </p:nvSpPr>
        <p:spPr>
          <a:xfrm>
            <a:off x="3180080" y="3889494"/>
            <a:ext cx="3352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</a:pPr>
            <a:r>
              <a:rPr lang="en-US" sz="1600"/>
              <a:t>D</a:t>
            </a:r>
            <a:r>
              <a:rPr lang="en-US" sz="1600" baseline="-25000"/>
              <a:t>c</a:t>
            </a:r>
            <a:r>
              <a:rPr lang="en-US" sz="1600"/>
              <a:t>(a) = min{c</a:t>
            </a:r>
            <a:r>
              <a:rPr lang="en-US" sz="1600" baseline="-25000"/>
              <a:t>c,b</a:t>
            </a:r>
            <a:r>
              <a:rPr lang="en-US" sz="1600"/>
              <a:t>+D</a:t>
            </a:r>
            <a:r>
              <a:rPr lang="en-US" sz="1600" baseline="-25000"/>
              <a:t>b</a:t>
            </a:r>
            <a:r>
              <a:rPr lang="en-US" sz="1600"/>
              <a:t>(a}} </a:t>
            </a:r>
            <a:r>
              <a:rPr lang="en-US" sz="1600">
                <a:cs typeface="Arial" charset="0"/>
              </a:rPr>
              <a:t>= 1 + 8 = 9 </a:t>
            </a:r>
          </a:p>
        </p:txBody>
      </p:sp>
      <p:sp>
        <p:nvSpPr>
          <p:cNvPr id="220" name="TextBox 219">
            <a:extLst>
              <a:ext uri="{FF2B5EF4-FFF2-40B4-BE49-F238E27FC236}">
                <a16:creationId xmlns:a16="http://schemas.microsoft.com/office/drawing/2014/main" id="{2915EDBD-C6AE-C34B-A2D2-6F98B54A26DF}"/>
              </a:ext>
            </a:extLst>
          </p:cNvPr>
          <p:cNvSpPr txBox="1"/>
          <p:nvPr/>
        </p:nvSpPr>
        <p:spPr>
          <a:xfrm>
            <a:off x="3180080" y="4214614"/>
            <a:ext cx="3352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</a:pPr>
            <a:r>
              <a:rPr lang="en-US" sz="1600"/>
              <a:t>D</a:t>
            </a:r>
            <a:r>
              <a:rPr lang="en-US" sz="1600" baseline="-25000"/>
              <a:t>c</a:t>
            </a:r>
            <a:r>
              <a:rPr lang="en-US" sz="1600"/>
              <a:t>(b) = min{c</a:t>
            </a:r>
            <a:r>
              <a:rPr lang="en-US" sz="1600" baseline="-25000"/>
              <a:t>c,b</a:t>
            </a:r>
            <a:r>
              <a:rPr lang="en-US" sz="1600"/>
              <a:t>+D</a:t>
            </a:r>
            <a:r>
              <a:rPr lang="en-US" sz="1600" baseline="-25000"/>
              <a:t>b</a:t>
            </a:r>
            <a:r>
              <a:rPr lang="en-US" sz="1600"/>
              <a:t>(b)} = 1 + 0 = 1</a:t>
            </a:r>
          </a:p>
        </p:txBody>
      </p:sp>
      <p:sp>
        <p:nvSpPr>
          <p:cNvPr id="227" name="TextBox 226">
            <a:extLst>
              <a:ext uri="{FF2B5EF4-FFF2-40B4-BE49-F238E27FC236}">
                <a16:creationId xmlns:a16="http://schemas.microsoft.com/office/drawing/2014/main" id="{2ACDF90F-67A6-E647-A359-36DFD3E0EAEE}"/>
              </a:ext>
            </a:extLst>
          </p:cNvPr>
          <p:cNvSpPr txBox="1"/>
          <p:nvPr/>
        </p:nvSpPr>
        <p:spPr>
          <a:xfrm>
            <a:off x="3169920" y="4539734"/>
            <a:ext cx="34442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</a:pPr>
            <a:r>
              <a:rPr lang="en-US" sz="1600"/>
              <a:t>D</a:t>
            </a:r>
            <a:r>
              <a:rPr lang="en-US" sz="1600" baseline="-25000"/>
              <a:t>c</a:t>
            </a:r>
            <a:r>
              <a:rPr lang="en-US" sz="1600"/>
              <a:t>(d) = min{c</a:t>
            </a:r>
            <a:r>
              <a:rPr lang="en-US" sz="1600" baseline="-25000"/>
              <a:t>c,b</a:t>
            </a:r>
            <a:r>
              <a:rPr lang="en-US" sz="1600"/>
              <a:t>+D</a:t>
            </a:r>
            <a:r>
              <a:rPr lang="en-US" sz="1600" baseline="-25000"/>
              <a:t>b</a:t>
            </a:r>
            <a:r>
              <a:rPr lang="en-US" sz="1600"/>
              <a:t>(d)} = 1+ </a:t>
            </a:r>
            <a:r>
              <a:rPr lang="en-US" sz="1600">
                <a:cs typeface="Arial" charset="0"/>
              </a:rPr>
              <a:t>∞ = ∞ </a:t>
            </a:r>
            <a:endParaRPr lang="en-US" sz="1600"/>
          </a:p>
        </p:txBody>
      </p:sp>
      <p:sp>
        <p:nvSpPr>
          <p:cNvPr id="228" name="TextBox 227">
            <a:extLst>
              <a:ext uri="{FF2B5EF4-FFF2-40B4-BE49-F238E27FC236}">
                <a16:creationId xmlns:a16="http://schemas.microsoft.com/office/drawing/2014/main" id="{DD24FB0F-A16D-AD44-B13C-8FACD3AE60AA}"/>
              </a:ext>
            </a:extLst>
          </p:cNvPr>
          <p:cNvSpPr txBox="1"/>
          <p:nvPr/>
        </p:nvSpPr>
        <p:spPr>
          <a:xfrm>
            <a:off x="3180080" y="4844534"/>
            <a:ext cx="32715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</a:pPr>
            <a:r>
              <a:rPr lang="en-US" sz="1600"/>
              <a:t>D</a:t>
            </a:r>
            <a:r>
              <a:rPr lang="en-US" sz="1600" baseline="-25000"/>
              <a:t>c</a:t>
            </a:r>
            <a:r>
              <a:rPr lang="en-US" sz="1600"/>
              <a:t>(e) = min{c</a:t>
            </a:r>
            <a:r>
              <a:rPr lang="en-US" sz="1600" baseline="-25000"/>
              <a:t>c,b</a:t>
            </a:r>
            <a:r>
              <a:rPr lang="en-US" sz="1600"/>
              <a:t>+D</a:t>
            </a:r>
            <a:r>
              <a:rPr lang="en-US" sz="1600" baseline="-25000"/>
              <a:t>b</a:t>
            </a:r>
            <a:r>
              <a:rPr lang="en-US" sz="1600"/>
              <a:t>(e)} = 1 + 1 = 2</a:t>
            </a:r>
          </a:p>
        </p:txBody>
      </p:sp>
      <p:sp>
        <p:nvSpPr>
          <p:cNvPr id="229" name="TextBox 228">
            <a:extLst>
              <a:ext uri="{FF2B5EF4-FFF2-40B4-BE49-F238E27FC236}">
                <a16:creationId xmlns:a16="http://schemas.microsoft.com/office/drawing/2014/main" id="{392C7836-E2B2-3344-B33C-D0311C182CE1}"/>
              </a:ext>
            </a:extLst>
          </p:cNvPr>
          <p:cNvSpPr txBox="1"/>
          <p:nvPr/>
        </p:nvSpPr>
        <p:spPr>
          <a:xfrm>
            <a:off x="3169920" y="5169654"/>
            <a:ext cx="33629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</a:pPr>
            <a:r>
              <a:rPr lang="en-US" sz="1600"/>
              <a:t>D</a:t>
            </a:r>
            <a:r>
              <a:rPr lang="en-US" sz="1600" baseline="-25000"/>
              <a:t>c</a:t>
            </a:r>
            <a:r>
              <a:rPr lang="en-US" sz="1600"/>
              <a:t>(f) = min{c</a:t>
            </a:r>
            <a:r>
              <a:rPr lang="en-US" sz="1600" baseline="-25000"/>
              <a:t>c,b</a:t>
            </a:r>
            <a:r>
              <a:rPr lang="en-US" sz="1600"/>
              <a:t>+D</a:t>
            </a:r>
            <a:r>
              <a:rPr lang="en-US" sz="1600" baseline="-25000"/>
              <a:t>b</a:t>
            </a:r>
            <a:r>
              <a:rPr lang="en-US" sz="1600"/>
              <a:t>(f)} = 1+ </a:t>
            </a:r>
            <a:r>
              <a:rPr lang="en-US" sz="1600">
                <a:cs typeface="Arial" charset="0"/>
              </a:rPr>
              <a:t>∞ = ∞ </a:t>
            </a:r>
            <a:endParaRPr lang="en-US" sz="1600"/>
          </a:p>
        </p:txBody>
      </p:sp>
      <p:sp>
        <p:nvSpPr>
          <p:cNvPr id="230" name="TextBox 229">
            <a:extLst>
              <a:ext uri="{FF2B5EF4-FFF2-40B4-BE49-F238E27FC236}">
                <a16:creationId xmlns:a16="http://schemas.microsoft.com/office/drawing/2014/main" id="{A4B5D70E-C9D4-A94D-83A5-723A3BC5D7B2}"/>
              </a:ext>
            </a:extLst>
          </p:cNvPr>
          <p:cNvSpPr txBox="1"/>
          <p:nvPr/>
        </p:nvSpPr>
        <p:spPr>
          <a:xfrm>
            <a:off x="3180080" y="5484614"/>
            <a:ext cx="32207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</a:pPr>
            <a:r>
              <a:rPr lang="en-US" sz="1600"/>
              <a:t>D</a:t>
            </a:r>
            <a:r>
              <a:rPr lang="en-US" sz="1600" baseline="-25000"/>
              <a:t>c</a:t>
            </a:r>
            <a:r>
              <a:rPr lang="en-US" sz="1600"/>
              <a:t>(g) = min{c</a:t>
            </a:r>
            <a:r>
              <a:rPr lang="en-US" sz="1600" baseline="-25000"/>
              <a:t>c,b</a:t>
            </a:r>
            <a:r>
              <a:rPr lang="en-US" sz="1600"/>
              <a:t>+D</a:t>
            </a:r>
            <a:r>
              <a:rPr lang="en-US" sz="1600" baseline="-25000"/>
              <a:t>b</a:t>
            </a:r>
            <a:r>
              <a:rPr lang="en-US" sz="1600"/>
              <a:t>(g)} = 1+ </a:t>
            </a:r>
            <a:r>
              <a:rPr lang="en-US" sz="1600">
                <a:cs typeface="Arial" charset="0"/>
              </a:rPr>
              <a:t>∞ = ∞ </a:t>
            </a:r>
            <a:endParaRPr lang="en-US" sz="1600"/>
          </a:p>
        </p:txBody>
      </p:sp>
      <p:sp>
        <p:nvSpPr>
          <p:cNvPr id="231" name="TextBox 230">
            <a:extLst>
              <a:ext uri="{FF2B5EF4-FFF2-40B4-BE49-F238E27FC236}">
                <a16:creationId xmlns:a16="http://schemas.microsoft.com/office/drawing/2014/main" id="{98C46536-27F6-EA4E-8DAA-99731029B077}"/>
              </a:ext>
            </a:extLst>
          </p:cNvPr>
          <p:cNvSpPr txBox="1"/>
          <p:nvPr/>
        </p:nvSpPr>
        <p:spPr>
          <a:xfrm>
            <a:off x="3180080" y="6112748"/>
            <a:ext cx="33731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</a:pPr>
            <a:r>
              <a:rPr lang="en-US" sz="1600"/>
              <a:t>D</a:t>
            </a:r>
            <a:r>
              <a:rPr lang="en-US" sz="1600" baseline="-25000"/>
              <a:t>c</a:t>
            </a:r>
            <a:r>
              <a:rPr lang="en-US" sz="1600"/>
              <a:t>(i) = min{c</a:t>
            </a:r>
            <a:r>
              <a:rPr lang="en-US" sz="1600" baseline="-25000"/>
              <a:t>c,b</a:t>
            </a:r>
            <a:r>
              <a:rPr lang="en-US" sz="1600"/>
              <a:t>+D</a:t>
            </a:r>
            <a:r>
              <a:rPr lang="en-US" sz="1600" baseline="-25000"/>
              <a:t>b</a:t>
            </a:r>
            <a:r>
              <a:rPr lang="en-US" sz="1600"/>
              <a:t>(i)} = 1+ </a:t>
            </a:r>
            <a:r>
              <a:rPr lang="en-US" sz="1600">
                <a:cs typeface="Arial" charset="0"/>
              </a:rPr>
              <a:t>∞ = ∞ </a:t>
            </a:r>
            <a:endParaRPr lang="en-US" sz="1600"/>
          </a:p>
        </p:txBody>
      </p:sp>
      <p:sp>
        <p:nvSpPr>
          <p:cNvPr id="232" name="TextBox 231">
            <a:extLst>
              <a:ext uri="{FF2B5EF4-FFF2-40B4-BE49-F238E27FC236}">
                <a16:creationId xmlns:a16="http://schemas.microsoft.com/office/drawing/2014/main" id="{5B587E4B-98D8-314C-AD6C-D5C59E491D12}"/>
              </a:ext>
            </a:extLst>
          </p:cNvPr>
          <p:cNvSpPr txBox="1"/>
          <p:nvPr/>
        </p:nvSpPr>
        <p:spPr>
          <a:xfrm>
            <a:off x="3169920" y="5807948"/>
            <a:ext cx="33832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</a:pPr>
            <a:r>
              <a:rPr lang="en-US" sz="1600"/>
              <a:t>D</a:t>
            </a:r>
            <a:r>
              <a:rPr lang="en-US" sz="1600" baseline="-25000"/>
              <a:t>c</a:t>
            </a:r>
            <a:r>
              <a:rPr lang="en-US" sz="1600"/>
              <a:t>(h) = min{c</a:t>
            </a:r>
            <a:r>
              <a:rPr lang="en-US" sz="1600" baseline="-25000"/>
              <a:t>bc,b</a:t>
            </a:r>
            <a:r>
              <a:rPr lang="en-US" sz="1600"/>
              <a:t>+D</a:t>
            </a:r>
            <a:r>
              <a:rPr lang="en-US" sz="1600" baseline="-25000"/>
              <a:t>b</a:t>
            </a:r>
            <a:r>
              <a:rPr lang="en-US" sz="1600"/>
              <a:t>(h)} = 1+ </a:t>
            </a:r>
            <a:r>
              <a:rPr lang="en-US" sz="1600">
                <a:cs typeface="Arial" charset="0"/>
              </a:rPr>
              <a:t>∞ = ∞ </a:t>
            </a:r>
            <a:endParaRPr lang="en-US" sz="1600"/>
          </a:p>
        </p:txBody>
      </p:sp>
      <p:sp>
        <p:nvSpPr>
          <p:cNvPr id="238" name="Down Arrow 237">
            <a:extLst>
              <a:ext uri="{FF2B5EF4-FFF2-40B4-BE49-F238E27FC236}">
                <a16:creationId xmlns:a16="http://schemas.microsoft.com/office/drawing/2014/main" id="{1B75EA05-516F-1A42-869B-A05112D9F54E}"/>
              </a:ext>
            </a:extLst>
          </p:cNvPr>
          <p:cNvSpPr/>
          <p:nvPr/>
        </p:nvSpPr>
        <p:spPr>
          <a:xfrm rot="16200000">
            <a:off x="6704347" y="5410623"/>
            <a:ext cx="339615" cy="560629"/>
          </a:xfrm>
          <a:prstGeom prst="downArrow">
            <a:avLst/>
          </a:prstGeom>
          <a:gradFill>
            <a:gsLst>
              <a:gs pos="0">
                <a:schemeClr val="bg1"/>
              </a:gs>
              <a:gs pos="100000">
                <a:schemeClr val="accent5">
                  <a:lumMod val="40000"/>
                  <a:lumOff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2" name="Group 251">
            <a:extLst>
              <a:ext uri="{FF2B5EF4-FFF2-40B4-BE49-F238E27FC236}">
                <a16:creationId xmlns:a16="http://schemas.microsoft.com/office/drawing/2014/main" id="{7E5DB8CA-DD05-F947-B8C0-C515F9C0A281}"/>
              </a:ext>
            </a:extLst>
          </p:cNvPr>
          <p:cNvGrpSpPr/>
          <p:nvPr/>
        </p:nvGrpSpPr>
        <p:grpSpPr>
          <a:xfrm>
            <a:off x="7147328" y="3969037"/>
            <a:ext cx="1149458" cy="2667397"/>
            <a:chOff x="9764348" y="1447800"/>
            <a:chExt cx="1149458" cy="2667397"/>
          </a:xfrm>
        </p:grpSpPr>
        <p:sp>
          <p:nvSpPr>
            <p:cNvPr id="253" name="Rectangle 252">
              <a:extLst>
                <a:ext uri="{FF2B5EF4-FFF2-40B4-BE49-F238E27FC236}">
                  <a16:creationId xmlns:a16="http://schemas.microsoft.com/office/drawing/2014/main" id="{90DA1C9B-D797-2940-9D9A-52DB91665546}"/>
                </a:ext>
              </a:extLst>
            </p:cNvPr>
            <p:cNvSpPr/>
            <p:nvPr/>
          </p:nvSpPr>
          <p:spPr>
            <a:xfrm>
              <a:off x="9783097" y="1447800"/>
              <a:ext cx="1130709" cy="242611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54" name="Group 253">
              <a:extLst>
                <a:ext uri="{FF2B5EF4-FFF2-40B4-BE49-F238E27FC236}">
                  <a16:creationId xmlns:a16="http://schemas.microsoft.com/office/drawing/2014/main" id="{A438FEFE-9A0E-E14F-A20C-433AD0E31E2A}"/>
                </a:ext>
              </a:extLst>
            </p:cNvPr>
            <p:cNvGrpSpPr/>
            <p:nvPr/>
          </p:nvGrpSpPr>
          <p:grpSpPr>
            <a:xfrm>
              <a:off x="9764348" y="1447800"/>
              <a:ext cx="1130291" cy="2667397"/>
              <a:chOff x="9472119" y="702026"/>
              <a:chExt cx="1130291" cy="2667397"/>
            </a:xfrm>
          </p:grpSpPr>
          <p:sp>
            <p:nvSpPr>
              <p:cNvPr id="255" name="Rectangle 254">
                <a:extLst>
                  <a:ext uri="{FF2B5EF4-FFF2-40B4-BE49-F238E27FC236}">
                    <a16:creationId xmlns:a16="http://schemas.microsoft.com/office/drawing/2014/main" id="{0DDE6AB4-1AAE-4740-BF48-DF453B07DF19}"/>
                  </a:ext>
                </a:extLst>
              </p:cNvPr>
              <p:cNvSpPr/>
              <p:nvPr/>
            </p:nvSpPr>
            <p:spPr>
              <a:xfrm>
                <a:off x="9485428" y="706056"/>
                <a:ext cx="1116982" cy="37039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6" name="TextBox 255">
                <a:extLst>
                  <a:ext uri="{FF2B5EF4-FFF2-40B4-BE49-F238E27FC236}">
                    <a16:creationId xmlns:a16="http://schemas.microsoft.com/office/drawing/2014/main" id="{E5208DC7-BADD-0348-8188-DDEF7D011927}"/>
                  </a:ext>
                </a:extLst>
              </p:cNvPr>
              <p:cNvSpPr txBox="1"/>
              <p:nvPr/>
            </p:nvSpPr>
            <p:spPr>
              <a:xfrm>
                <a:off x="9472119" y="702026"/>
                <a:ext cx="1088020" cy="26673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spcAft>
                    <a:spcPts val="400"/>
                  </a:spcAft>
                </a:pPr>
                <a:r>
                  <a:rPr lang="en-US" sz="2000">
                    <a:solidFill>
                      <a:schemeClr val="bg1"/>
                    </a:solidFill>
                  </a:rPr>
                  <a:t>DV in c:</a:t>
                </a:r>
              </a:p>
              <a:p>
                <a:pPr marL="114300" lvl="1"/>
                <a:r>
                  <a:rPr lang="en-US" sz="1600"/>
                  <a:t>D</a:t>
                </a:r>
                <a:r>
                  <a:rPr lang="en-US" sz="1600" baseline="-25000"/>
                  <a:t>c</a:t>
                </a:r>
                <a:r>
                  <a:rPr lang="en-US" sz="1600"/>
                  <a:t>(a) =</a:t>
                </a:r>
                <a:r>
                  <a:rPr lang="en-US" sz="1600">
                    <a:cs typeface="Arial" charset="0"/>
                  </a:rPr>
                  <a:t> 9</a:t>
                </a:r>
              </a:p>
              <a:p>
                <a:pPr marL="114300" lvl="1"/>
                <a:r>
                  <a:rPr lang="en-US" sz="1600"/>
                  <a:t>D</a:t>
                </a:r>
                <a:r>
                  <a:rPr lang="en-US" sz="1600" baseline="-25000"/>
                  <a:t>c</a:t>
                </a:r>
                <a:r>
                  <a:rPr lang="en-US" sz="1600"/>
                  <a:t>(b) =</a:t>
                </a:r>
                <a:r>
                  <a:rPr lang="en-US" sz="1600">
                    <a:cs typeface="Arial" charset="0"/>
                  </a:rPr>
                  <a:t> 1</a:t>
                </a:r>
              </a:p>
              <a:p>
                <a:pPr marL="114300" lvl="1"/>
                <a:r>
                  <a:rPr lang="en-US" sz="1600">
                    <a:cs typeface="Arial" charset="0"/>
                  </a:rPr>
                  <a:t>D</a:t>
                </a:r>
                <a:r>
                  <a:rPr lang="en-US" sz="1600" baseline="-25000">
                    <a:cs typeface="Arial" charset="0"/>
                  </a:rPr>
                  <a:t>c</a:t>
                </a:r>
                <a:r>
                  <a:rPr lang="en-US" sz="1600">
                    <a:cs typeface="Arial" charset="0"/>
                  </a:rPr>
                  <a:t>(c) = 0</a:t>
                </a:r>
                <a:endParaRPr lang="en-US" sz="1600"/>
              </a:p>
              <a:p>
                <a:pPr marL="114300" lvl="1"/>
                <a:r>
                  <a:rPr lang="en-US" sz="1600"/>
                  <a:t>D</a:t>
                </a:r>
                <a:r>
                  <a:rPr lang="en-US" sz="1600" baseline="-25000"/>
                  <a:t>c</a:t>
                </a:r>
                <a:r>
                  <a:rPr lang="en-US" sz="1600"/>
                  <a:t>(d) =</a:t>
                </a:r>
                <a:r>
                  <a:rPr lang="en-US" sz="1600">
                    <a:cs typeface="Arial" charset="0"/>
                  </a:rPr>
                  <a:t> 2</a:t>
                </a:r>
                <a:endParaRPr lang="en-US" sz="1600"/>
              </a:p>
              <a:p>
                <a:pPr marL="114300" lvl="1"/>
                <a:r>
                  <a:rPr lang="en-US" sz="1600"/>
                  <a:t>D</a:t>
                </a:r>
                <a:r>
                  <a:rPr lang="en-US" sz="1600" baseline="-25000"/>
                  <a:t>c</a:t>
                </a:r>
                <a:r>
                  <a:rPr lang="en-US" sz="1600"/>
                  <a:t>(e) =</a:t>
                </a:r>
                <a:r>
                  <a:rPr lang="en-US" sz="1600">
                    <a:cs typeface="Arial" charset="0"/>
                  </a:rPr>
                  <a:t> ∞</a:t>
                </a:r>
                <a:endParaRPr lang="en-US" sz="1600"/>
              </a:p>
              <a:p>
                <a:pPr marL="114300" lvl="1"/>
                <a:r>
                  <a:rPr lang="en-US" sz="1600"/>
                  <a:t>D</a:t>
                </a:r>
                <a:r>
                  <a:rPr lang="en-US" sz="1600" baseline="-25000"/>
                  <a:t>c</a:t>
                </a:r>
                <a:r>
                  <a:rPr lang="en-US" sz="1600"/>
                  <a:t>(f) =</a:t>
                </a:r>
                <a:r>
                  <a:rPr lang="en-US" sz="1600">
                    <a:cs typeface="Arial" charset="0"/>
                  </a:rPr>
                  <a:t> ∞</a:t>
                </a:r>
                <a:endParaRPr lang="en-US" sz="1600"/>
              </a:p>
              <a:p>
                <a:pPr marL="114300" lvl="1"/>
                <a:r>
                  <a:rPr lang="en-US" sz="1600"/>
                  <a:t>D</a:t>
                </a:r>
                <a:r>
                  <a:rPr lang="en-US" sz="1600" baseline="-25000"/>
                  <a:t>c</a:t>
                </a:r>
                <a:r>
                  <a:rPr lang="en-US" sz="1600"/>
                  <a:t>(g) =</a:t>
                </a:r>
                <a:r>
                  <a:rPr lang="en-US" sz="1600">
                    <a:cs typeface="Arial" charset="0"/>
                  </a:rPr>
                  <a:t> ∞</a:t>
                </a:r>
                <a:endParaRPr lang="en-US" sz="1600"/>
              </a:p>
              <a:p>
                <a:pPr marL="114300" lvl="1"/>
                <a:r>
                  <a:rPr lang="en-US" sz="1600"/>
                  <a:t>D</a:t>
                </a:r>
                <a:r>
                  <a:rPr lang="en-US" sz="1600" baseline="-25000"/>
                  <a:t>c</a:t>
                </a:r>
                <a:r>
                  <a:rPr lang="en-US" sz="1600"/>
                  <a:t>(h) =</a:t>
                </a:r>
                <a:r>
                  <a:rPr lang="en-US" sz="1600">
                    <a:cs typeface="Arial" charset="0"/>
                  </a:rPr>
                  <a:t> ∞</a:t>
                </a:r>
                <a:endParaRPr lang="en-US" sz="1600"/>
              </a:p>
              <a:p>
                <a:pPr marL="114300"/>
                <a:r>
                  <a:rPr lang="en-US" sz="1600"/>
                  <a:t>D</a:t>
                </a:r>
                <a:r>
                  <a:rPr lang="en-US" sz="1600" baseline="-25000"/>
                  <a:t>c</a:t>
                </a:r>
                <a:r>
                  <a:rPr lang="en-US" sz="1600"/>
                  <a:t>(i) =</a:t>
                </a:r>
                <a:r>
                  <a:rPr lang="en-US" sz="1600">
                    <a:cs typeface="Arial" charset="0"/>
                  </a:rPr>
                  <a:t> ∞</a:t>
                </a:r>
                <a:endParaRPr lang="en-US" sz="1600"/>
              </a:p>
            </p:txBody>
          </p:sp>
          <p:cxnSp>
            <p:nvCxnSpPr>
              <p:cNvPr id="257" name="Straight Connector 256">
                <a:extLst>
                  <a:ext uri="{FF2B5EF4-FFF2-40B4-BE49-F238E27FC236}">
                    <a16:creationId xmlns:a16="http://schemas.microsoft.com/office/drawing/2014/main" id="{27A1646E-2395-DE4C-9EB7-A010C4C5AB7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477371" y="1076444"/>
                <a:ext cx="1123866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8" name="Rectangle 257">
                <a:extLst>
                  <a:ext uri="{FF2B5EF4-FFF2-40B4-BE49-F238E27FC236}">
                    <a16:creationId xmlns:a16="http://schemas.microsoft.com/office/drawing/2014/main" id="{5D06E1AD-42EC-234A-8990-0D862398AAF1}"/>
                  </a:ext>
                </a:extLst>
              </p:cNvPr>
              <p:cNvSpPr/>
              <p:nvPr/>
            </p:nvSpPr>
            <p:spPr>
              <a:xfrm>
                <a:off x="9479666" y="706055"/>
                <a:ext cx="1122744" cy="2620773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3" name="Freeform 2">
            <a:extLst>
              <a:ext uri="{FF2B5EF4-FFF2-40B4-BE49-F238E27FC236}">
                <a16:creationId xmlns:a16="http://schemas.microsoft.com/office/drawing/2014/main" id="{49C604FF-993B-294E-A4FB-B0CD03969C40}"/>
              </a:ext>
            </a:extLst>
          </p:cNvPr>
          <p:cNvSpPr/>
          <p:nvPr/>
        </p:nvSpPr>
        <p:spPr>
          <a:xfrm>
            <a:off x="3068320" y="2194560"/>
            <a:ext cx="5598160" cy="1625600"/>
          </a:xfrm>
          <a:custGeom>
            <a:avLst/>
            <a:gdLst>
              <a:gd name="connsiteX0" fmla="*/ 5120640 w 5628640"/>
              <a:gd name="connsiteY0" fmla="*/ 0 h 1615440"/>
              <a:gd name="connsiteX1" fmla="*/ 0 w 5628640"/>
              <a:gd name="connsiteY1" fmla="*/ 1615440 h 1615440"/>
              <a:gd name="connsiteX2" fmla="*/ 3515360 w 5628640"/>
              <a:gd name="connsiteY2" fmla="*/ 1615440 h 1615440"/>
              <a:gd name="connsiteX3" fmla="*/ 5628640 w 5628640"/>
              <a:gd name="connsiteY3" fmla="*/ 10160 h 1615440"/>
              <a:gd name="connsiteX4" fmla="*/ 5120640 w 5628640"/>
              <a:gd name="connsiteY4" fmla="*/ 0 h 1615440"/>
              <a:gd name="connsiteX0" fmla="*/ 5120640 w 5628640"/>
              <a:gd name="connsiteY0" fmla="*/ 0 h 1615440"/>
              <a:gd name="connsiteX1" fmla="*/ 0 w 5628640"/>
              <a:gd name="connsiteY1" fmla="*/ 1615440 h 1615440"/>
              <a:gd name="connsiteX2" fmla="*/ 3515360 w 5628640"/>
              <a:gd name="connsiteY2" fmla="*/ 1615440 h 1615440"/>
              <a:gd name="connsiteX3" fmla="*/ 5628640 w 5628640"/>
              <a:gd name="connsiteY3" fmla="*/ 10160 h 1615440"/>
              <a:gd name="connsiteX4" fmla="*/ 5120640 w 5628640"/>
              <a:gd name="connsiteY4" fmla="*/ 0 h 1615440"/>
              <a:gd name="connsiteX0" fmla="*/ 5120640 w 5628640"/>
              <a:gd name="connsiteY0" fmla="*/ 0 h 1625600"/>
              <a:gd name="connsiteX1" fmla="*/ 0 w 5628640"/>
              <a:gd name="connsiteY1" fmla="*/ 1615440 h 1625600"/>
              <a:gd name="connsiteX2" fmla="*/ 3535680 w 5628640"/>
              <a:gd name="connsiteY2" fmla="*/ 1625600 h 1625600"/>
              <a:gd name="connsiteX3" fmla="*/ 5628640 w 5628640"/>
              <a:gd name="connsiteY3" fmla="*/ 10160 h 1625600"/>
              <a:gd name="connsiteX4" fmla="*/ 5120640 w 5628640"/>
              <a:gd name="connsiteY4" fmla="*/ 0 h 1625600"/>
              <a:gd name="connsiteX0" fmla="*/ 5120640 w 5628640"/>
              <a:gd name="connsiteY0" fmla="*/ 0 h 1625600"/>
              <a:gd name="connsiteX1" fmla="*/ 0 w 5628640"/>
              <a:gd name="connsiteY1" fmla="*/ 1615440 h 1625600"/>
              <a:gd name="connsiteX2" fmla="*/ 3535680 w 5628640"/>
              <a:gd name="connsiteY2" fmla="*/ 1625600 h 1625600"/>
              <a:gd name="connsiteX3" fmla="*/ 5628640 w 5628640"/>
              <a:gd name="connsiteY3" fmla="*/ 10160 h 1625600"/>
              <a:gd name="connsiteX4" fmla="*/ 5120640 w 5628640"/>
              <a:gd name="connsiteY4" fmla="*/ 0 h 1625600"/>
              <a:gd name="connsiteX0" fmla="*/ 5120640 w 5628640"/>
              <a:gd name="connsiteY0" fmla="*/ 0 h 1625600"/>
              <a:gd name="connsiteX1" fmla="*/ 0 w 5628640"/>
              <a:gd name="connsiteY1" fmla="*/ 1615440 h 1625600"/>
              <a:gd name="connsiteX2" fmla="*/ 3535680 w 5628640"/>
              <a:gd name="connsiteY2" fmla="*/ 1625600 h 1625600"/>
              <a:gd name="connsiteX3" fmla="*/ 5628640 w 5628640"/>
              <a:gd name="connsiteY3" fmla="*/ 10160 h 1625600"/>
              <a:gd name="connsiteX4" fmla="*/ 5120640 w 5628640"/>
              <a:gd name="connsiteY4" fmla="*/ 0 h 1625600"/>
              <a:gd name="connsiteX0" fmla="*/ 5120640 w 5628640"/>
              <a:gd name="connsiteY0" fmla="*/ 0 h 1625600"/>
              <a:gd name="connsiteX1" fmla="*/ 0 w 5628640"/>
              <a:gd name="connsiteY1" fmla="*/ 1615440 h 1625600"/>
              <a:gd name="connsiteX2" fmla="*/ 3535680 w 5628640"/>
              <a:gd name="connsiteY2" fmla="*/ 1625600 h 1625600"/>
              <a:gd name="connsiteX3" fmla="*/ 5628640 w 5628640"/>
              <a:gd name="connsiteY3" fmla="*/ 10160 h 1625600"/>
              <a:gd name="connsiteX4" fmla="*/ 5120640 w 5628640"/>
              <a:gd name="connsiteY4" fmla="*/ 0 h 1625600"/>
              <a:gd name="connsiteX0" fmla="*/ 5120640 w 5628640"/>
              <a:gd name="connsiteY0" fmla="*/ 0 h 1625600"/>
              <a:gd name="connsiteX1" fmla="*/ 0 w 5628640"/>
              <a:gd name="connsiteY1" fmla="*/ 1615440 h 1625600"/>
              <a:gd name="connsiteX2" fmla="*/ 3535680 w 5628640"/>
              <a:gd name="connsiteY2" fmla="*/ 1625600 h 1625600"/>
              <a:gd name="connsiteX3" fmla="*/ 5628640 w 5628640"/>
              <a:gd name="connsiteY3" fmla="*/ 10160 h 1625600"/>
              <a:gd name="connsiteX4" fmla="*/ 5120640 w 5628640"/>
              <a:gd name="connsiteY4" fmla="*/ 0 h 1625600"/>
              <a:gd name="connsiteX0" fmla="*/ 5120640 w 5628640"/>
              <a:gd name="connsiteY0" fmla="*/ 0 h 1625600"/>
              <a:gd name="connsiteX1" fmla="*/ 0 w 5628640"/>
              <a:gd name="connsiteY1" fmla="*/ 1615440 h 1625600"/>
              <a:gd name="connsiteX2" fmla="*/ 3535680 w 5628640"/>
              <a:gd name="connsiteY2" fmla="*/ 1625600 h 1625600"/>
              <a:gd name="connsiteX3" fmla="*/ 5628640 w 5628640"/>
              <a:gd name="connsiteY3" fmla="*/ 10160 h 1625600"/>
              <a:gd name="connsiteX4" fmla="*/ 5120640 w 5628640"/>
              <a:gd name="connsiteY4" fmla="*/ 0 h 1625600"/>
              <a:gd name="connsiteX0" fmla="*/ 5120640 w 5628640"/>
              <a:gd name="connsiteY0" fmla="*/ 0 h 1625600"/>
              <a:gd name="connsiteX1" fmla="*/ 0 w 5628640"/>
              <a:gd name="connsiteY1" fmla="*/ 1615440 h 1625600"/>
              <a:gd name="connsiteX2" fmla="*/ 3535680 w 5628640"/>
              <a:gd name="connsiteY2" fmla="*/ 1625600 h 1625600"/>
              <a:gd name="connsiteX3" fmla="*/ 5628640 w 5628640"/>
              <a:gd name="connsiteY3" fmla="*/ 10160 h 1625600"/>
              <a:gd name="connsiteX4" fmla="*/ 5120640 w 5628640"/>
              <a:gd name="connsiteY4" fmla="*/ 0 h 1625600"/>
              <a:gd name="connsiteX0" fmla="*/ 5120640 w 5598160"/>
              <a:gd name="connsiteY0" fmla="*/ 0 h 1625600"/>
              <a:gd name="connsiteX1" fmla="*/ 0 w 5598160"/>
              <a:gd name="connsiteY1" fmla="*/ 1615440 h 1625600"/>
              <a:gd name="connsiteX2" fmla="*/ 3535680 w 5598160"/>
              <a:gd name="connsiteY2" fmla="*/ 1625600 h 1625600"/>
              <a:gd name="connsiteX3" fmla="*/ 5598160 w 5598160"/>
              <a:gd name="connsiteY3" fmla="*/ 50800 h 1625600"/>
              <a:gd name="connsiteX4" fmla="*/ 5120640 w 5598160"/>
              <a:gd name="connsiteY4" fmla="*/ 0 h 1625600"/>
              <a:gd name="connsiteX0" fmla="*/ 5120640 w 5598160"/>
              <a:gd name="connsiteY0" fmla="*/ 0 h 1625600"/>
              <a:gd name="connsiteX1" fmla="*/ 0 w 5598160"/>
              <a:gd name="connsiteY1" fmla="*/ 1615440 h 1625600"/>
              <a:gd name="connsiteX2" fmla="*/ 3535680 w 5598160"/>
              <a:gd name="connsiteY2" fmla="*/ 1625600 h 1625600"/>
              <a:gd name="connsiteX3" fmla="*/ 5598160 w 5598160"/>
              <a:gd name="connsiteY3" fmla="*/ 50800 h 1625600"/>
              <a:gd name="connsiteX4" fmla="*/ 5120640 w 5598160"/>
              <a:gd name="connsiteY4" fmla="*/ 0 h 1625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98160" h="1625600">
                <a:moveTo>
                  <a:pt x="5120640" y="0"/>
                </a:moveTo>
                <a:cubicBezTo>
                  <a:pt x="3495040" y="812800"/>
                  <a:pt x="2540000" y="1127760"/>
                  <a:pt x="0" y="1615440"/>
                </a:cubicBezTo>
                <a:lnTo>
                  <a:pt x="3535680" y="1625600"/>
                </a:lnTo>
                <a:cubicBezTo>
                  <a:pt x="4087707" y="988907"/>
                  <a:pt x="4243493" y="890693"/>
                  <a:pt x="5598160" y="50800"/>
                </a:cubicBezTo>
                <a:cubicBezTo>
                  <a:pt x="5317067" y="98213"/>
                  <a:pt x="5259493" y="115147"/>
                  <a:pt x="5120640" y="0"/>
                </a:cubicBezTo>
                <a:close/>
              </a:path>
            </a:pathLst>
          </a:custGeom>
          <a:gradFill>
            <a:gsLst>
              <a:gs pos="0">
                <a:schemeClr val="bg1">
                  <a:lumMod val="100000"/>
                </a:schemeClr>
              </a:gs>
              <a:gs pos="100000">
                <a:schemeClr val="accent5">
                  <a:lumMod val="20000"/>
                  <a:lumOff val="8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3" name="Group 232">
            <a:extLst>
              <a:ext uri="{FF2B5EF4-FFF2-40B4-BE49-F238E27FC236}">
                <a16:creationId xmlns:a16="http://schemas.microsoft.com/office/drawing/2014/main" id="{A044BE68-E074-7343-AA40-5C62E04FEF33}"/>
              </a:ext>
            </a:extLst>
          </p:cNvPr>
          <p:cNvGrpSpPr/>
          <p:nvPr/>
        </p:nvGrpSpPr>
        <p:grpSpPr>
          <a:xfrm>
            <a:off x="7868428" y="1698029"/>
            <a:ext cx="1196054" cy="1022555"/>
            <a:chOff x="9655277" y="2349909"/>
            <a:chExt cx="1196054" cy="1022555"/>
          </a:xfrm>
        </p:grpSpPr>
        <p:sp>
          <p:nvSpPr>
            <p:cNvPr id="235" name="Freeform 234">
              <a:extLst>
                <a:ext uri="{FF2B5EF4-FFF2-40B4-BE49-F238E27FC236}">
                  <a16:creationId xmlns:a16="http://schemas.microsoft.com/office/drawing/2014/main" id="{C432037B-C0B1-0946-9310-8F414043AC97}"/>
                </a:ext>
              </a:extLst>
            </p:cNvPr>
            <p:cNvSpPr/>
            <p:nvPr/>
          </p:nvSpPr>
          <p:spPr>
            <a:xfrm>
              <a:off x="9655277" y="2349909"/>
              <a:ext cx="1196054" cy="1022555"/>
            </a:xfrm>
            <a:custGeom>
              <a:avLst/>
              <a:gdLst>
                <a:gd name="connsiteX0" fmla="*/ 1416106 w 2820074"/>
                <a:gd name="connsiteY0" fmla="*/ 606903 h 2290046"/>
                <a:gd name="connsiteX1" fmla="*/ 1096471 w 2820074"/>
                <a:gd name="connsiteY1" fmla="*/ 222531 h 2290046"/>
                <a:gd name="connsiteX2" fmla="*/ 954860 w 2820074"/>
                <a:gd name="connsiteY2" fmla="*/ 667593 h 2290046"/>
                <a:gd name="connsiteX3" fmla="*/ 89012 w 2820074"/>
                <a:gd name="connsiteY3" fmla="*/ 242761 h 2290046"/>
                <a:gd name="connsiteX4" fmla="*/ 610948 w 2820074"/>
                <a:gd name="connsiteY4" fmla="*/ 797066 h 2290046"/>
                <a:gd name="connsiteX5" fmla="*/ 0 w 2820074"/>
                <a:gd name="connsiteY5" fmla="*/ 902262 h 2290046"/>
                <a:gd name="connsiteX6" fmla="*/ 481476 w 2820074"/>
                <a:gd name="connsiteY6" fmla="*/ 1246174 h 2290046"/>
                <a:gd name="connsiteX7" fmla="*/ 36414 w 2820074"/>
                <a:gd name="connsiteY7" fmla="*/ 1533441 h 2290046"/>
                <a:gd name="connsiteX8" fmla="*/ 760651 w 2820074"/>
                <a:gd name="connsiteY8" fmla="*/ 1476797 h 2290046"/>
                <a:gd name="connsiteX9" fmla="*/ 623086 w 2820074"/>
                <a:gd name="connsiteY9" fmla="*/ 1869260 h 2290046"/>
                <a:gd name="connsiteX10" fmla="*/ 1003412 w 2820074"/>
                <a:gd name="connsiteY10" fmla="*/ 1658867 h 2290046"/>
                <a:gd name="connsiteX11" fmla="*/ 1104563 w 2820074"/>
                <a:gd name="connsiteY11" fmla="*/ 2290046 h 2290046"/>
                <a:gd name="connsiteX12" fmla="*/ 1383738 w 2820074"/>
                <a:gd name="connsiteY12" fmla="*/ 1569855 h 2290046"/>
                <a:gd name="connsiteX13" fmla="*/ 1743833 w 2820074"/>
                <a:gd name="connsiteY13" fmla="*/ 2091791 h 2290046"/>
                <a:gd name="connsiteX14" fmla="*/ 1836892 w 2820074"/>
                <a:gd name="connsiteY14" fmla="*/ 1529395 h 2290046"/>
                <a:gd name="connsiteX15" fmla="*/ 2375012 w 2820074"/>
                <a:gd name="connsiteY15" fmla="*/ 1889491 h 2290046"/>
                <a:gd name="connsiteX16" fmla="*/ 2209125 w 2820074"/>
                <a:gd name="connsiteY16" fmla="*/ 1351370 h 2290046"/>
                <a:gd name="connsiteX17" fmla="*/ 2820074 w 2820074"/>
                <a:gd name="connsiteY17" fmla="*/ 1399922 h 2290046"/>
                <a:gd name="connsiteX18" fmla="*/ 2310276 w 2820074"/>
                <a:gd name="connsiteY18" fmla="*/ 1092425 h 2290046"/>
                <a:gd name="connsiteX19" fmla="*/ 2775568 w 2820074"/>
                <a:gd name="connsiteY19" fmla="*/ 837526 h 2290046"/>
                <a:gd name="connsiteX20" fmla="*/ 2196987 w 2820074"/>
                <a:gd name="connsiteY20" fmla="*/ 768744 h 2290046"/>
                <a:gd name="connsiteX21" fmla="*/ 2427610 w 2820074"/>
                <a:gd name="connsiteY21" fmla="*/ 441016 h 2290046"/>
                <a:gd name="connsiteX22" fmla="*/ 1844984 w 2820074"/>
                <a:gd name="connsiteY22" fmla="*/ 546213 h 2290046"/>
                <a:gd name="connsiteX23" fmla="*/ 1901628 w 2820074"/>
                <a:gd name="connsiteY23" fmla="*/ 0 h 2290046"/>
                <a:gd name="connsiteX24" fmla="*/ 1416106 w 2820074"/>
                <a:gd name="connsiteY24" fmla="*/ 606903 h 22900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820074" h="2290046">
                  <a:moveTo>
                    <a:pt x="1416106" y="606903"/>
                  </a:moveTo>
                  <a:lnTo>
                    <a:pt x="1096471" y="222531"/>
                  </a:lnTo>
                  <a:lnTo>
                    <a:pt x="954860" y="667593"/>
                  </a:lnTo>
                  <a:lnTo>
                    <a:pt x="89012" y="242761"/>
                  </a:lnTo>
                  <a:lnTo>
                    <a:pt x="610948" y="797066"/>
                  </a:lnTo>
                  <a:lnTo>
                    <a:pt x="0" y="902262"/>
                  </a:lnTo>
                  <a:lnTo>
                    <a:pt x="481476" y="1246174"/>
                  </a:lnTo>
                  <a:lnTo>
                    <a:pt x="36414" y="1533441"/>
                  </a:lnTo>
                  <a:lnTo>
                    <a:pt x="760651" y="1476797"/>
                  </a:lnTo>
                  <a:lnTo>
                    <a:pt x="623086" y="1869260"/>
                  </a:lnTo>
                  <a:lnTo>
                    <a:pt x="1003412" y="1658867"/>
                  </a:lnTo>
                  <a:lnTo>
                    <a:pt x="1104563" y="2290046"/>
                  </a:lnTo>
                  <a:lnTo>
                    <a:pt x="1383738" y="1569855"/>
                  </a:lnTo>
                  <a:lnTo>
                    <a:pt x="1743833" y="2091791"/>
                  </a:lnTo>
                  <a:lnTo>
                    <a:pt x="1836892" y="1529395"/>
                  </a:lnTo>
                  <a:lnTo>
                    <a:pt x="2375012" y="1889491"/>
                  </a:lnTo>
                  <a:lnTo>
                    <a:pt x="2209125" y="1351370"/>
                  </a:lnTo>
                  <a:lnTo>
                    <a:pt x="2820074" y="1399922"/>
                  </a:lnTo>
                  <a:lnTo>
                    <a:pt x="2310276" y="1092425"/>
                  </a:lnTo>
                  <a:lnTo>
                    <a:pt x="2775568" y="837526"/>
                  </a:lnTo>
                  <a:lnTo>
                    <a:pt x="2196987" y="768744"/>
                  </a:lnTo>
                  <a:lnTo>
                    <a:pt x="2427610" y="441016"/>
                  </a:lnTo>
                  <a:lnTo>
                    <a:pt x="1844984" y="546213"/>
                  </a:lnTo>
                  <a:lnTo>
                    <a:pt x="1901628" y="0"/>
                  </a:lnTo>
                  <a:lnTo>
                    <a:pt x="1416106" y="606903"/>
                  </a:lnTo>
                  <a:close/>
                </a:path>
              </a:pathLst>
            </a:custGeom>
            <a:solidFill>
              <a:srgbClr val="FFFF00">
                <a:alpha val="7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" name="TextBox 235">
              <a:extLst>
                <a:ext uri="{FF2B5EF4-FFF2-40B4-BE49-F238E27FC236}">
                  <a16:creationId xmlns:a16="http://schemas.microsoft.com/office/drawing/2014/main" id="{282C0F4B-EE5D-3F44-A552-A4006C30F736}"/>
                </a:ext>
              </a:extLst>
            </p:cNvPr>
            <p:cNvSpPr txBox="1"/>
            <p:nvPr/>
          </p:nvSpPr>
          <p:spPr>
            <a:xfrm>
              <a:off x="9753600" y="2635045"/>
              <a:ext cx="10202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solidFill>
                    <a:srgbClr val="C00000"/>
                  </a:solidFill>
                </a:rPr>
                <a:t>compute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23642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-3.7037E-7 L 0.20417 -0.54653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39" y="-27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" grpId="0" animBg="1"/>
      <p:bldP spid="182" grpId="0" animBg="1"/>
      <p:bldP spid="214" grpId="0"/>
      <p:bldP spid="220" grpId="0"/>
      <p:bldP spid="227" grpId="0"/>
      <p:bldP spid="228" grpId="0"/>
      <p:bldP spid="229" grpId="0"/>
      <p:bldP spid="230" grpId="0"/>
      <p:bldP spid="231" grpId="0"/>
      <p:bldP spid="232" grpId="0"/>
      <p:bldP spid="238" grpId="0" animBg="1"/>
      <p:bldP spid="3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B9189-7CDF-0741-9858-A79357149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625" y="174028"/>
            <a:ext cx="10515600" cy="894622"/>
          </a:xfrm>
        </p:spPr>
        <p:txBody>
          <a:bodyPr/>
          <a:lstStyle/>
          <a:p>
            <a:r>
              <a:rPr lang="en-US"/>
              <a:t>Distance vector example: </a:t>
            </a:r>
            <a:r>
              <a:rPr lang="en-US">
                <a:solidFill>
                  <a:srgbClr val="0000A8"/>
                </a:solidFill>
              </a:rPr>
              <a:t>iteration</a:t>
            </a:r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64D2C47-1DEC-CB48-81E3-F236B95001DD}"/>
              </a:ext>
            </a:extLst>
          </p:cNvPr>
          <p:cNvSpPr txBox="1"/>
          <p:nvPr/>
        </p:nvSpPr>
        <p:spPr>
          <a:xfrm>
            <a:off x="1280160" y="1859280"/>
            <a:ext cx="1014200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/>
              <a:t>Now, let’s look at the computation at node e at t = 1</a:t>
            </a:r>
          </a:p>
          <a:p>
            <a:r>
              <a:rPr lang="en-US" sz="2800"/>
              <a:t>Remember, e’s neighbors have sent e their DV record version at t = 0</a:t>
            </a: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8E87592A-1727-0CAF-F2D5-F6F1EE77A9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461" y="5886987"/>
            <a:ext cx="3544284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/>
              <a:t>* Check out the online interactive exercises for more examples: h</a:t>
            </a:r>
            <a:r>
              <a:rPr lang="en-US" sz="1200"/>
              <a:t>ttp://gaia.cs.umass.edu/kurose_ross/interactive/</a:t>
            </a:r>
          </a:p>
        </p:txBody>
      </p:sp>
    </p:spTree>
    <p:extLst>
      <p:ext uri="{BB962C8B-B14F-4D97-AF65-F5344CB8AC3E}">
        <p14:creationId xmlns:p14="http://schemas.microsoft.com/office/powerpoint/2010/main" val="217325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B9189-7CDF-0741-9858-A79357149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624" y="174028"/>
            <a:ext cx="10893427" cy="894622"/>
          </a:xfrm>
        </p:spPr>
        <p:txBody>
          <a:bodyPr/>
          <a:lstStyle/>
          <a:p>
            <a:r>
              <a:rPr lang="en-US"/>
              <a:t>Distance vector example:</a:t>
            </a:r>
          </a:p>
        </p:txBody>
      </p: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374B35E8-95B6-B946-8240-59B747B607B3}"/>
              </a:ext>
            </a:extLst>
          </p:cNvPr>
          <p:cNvCxnSpPr>
            <a:cxnSpLocks/>
            <a:stCxn id="76" idx="2"/>
            <a:endCxn id="76" idx="0"/>
          </p:cNvCxnSpPr>
          <p:nvPr/>
        </p:nvCxnSpPr>
        <p:spPr>
          <a:xfrm flipV="1">
            <a:off x="6530326" y="2129120"/>
            <a:ext cx="0" cy="386311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DE34EA38-AB93-704A-ACF2-764D62663226}"/>
              </a:ext>
            </a:extLst>
          </p:cNvPr>
          <p:cNvCxnSpPr>
            <a:cxnSpLocks/>
            <a:stCxn id="76" idx="1"/>
            <a:endCxn id="76" idx="3"/>
          </p:cNvCxnSpPr>
          <p:nvPr/>
        </p:nvCxnSpPr>
        <p:spPr>
          <a:xfrm>
            <a:off x="4598770" y="4060675"/>
            <a:ext cx="386311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tangle 75">
            <a:extLst>
              <a:ext uri="{FF2B5EF4-FFF2-40B4-BE49-F238E27FC236}">
                <a16:creationId xmlns:a16="http://schemas.microsoft.com/office/drawing/2014/main" id="{A169888C-5E10-3E40-BC1D-A5D0DB850712}"/>
              </a:ext>
            </a:extLst>
          </p:cNvPr>
          <p:cNvSpPr/>
          <p:nvPr/>
        </p:nvSpPr>
        <p:spPr>
          <a:xfrm>
            <a:off x="4598770" y="2129120"/>
            <a:ext cx="3863111" cy="386311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CB39BACF-E4D1-6641-8B8C-0274EDEFA113}"/>
              </a:ext>
            </a:extLst>
          </p:cNvPr>
          <p:cNvSpPr/>
          <p:nvPr/>
        </p:nvSpPr>
        <p:spPr>
          <a:xfrm>
            <a:off x="8380337" y="2200470"/>
            <a:ext cx="132508" cy="18551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id="{74A89238-377F-A840-BB03-52D53CBBC3F3}"/>
              </a:ext>
            </a:extLst>
          </p:cNvPr>
          <p:cNvSpPr txBox="1"/>
          <p:nvPr/>
        </p:nvSpPr>
        <p:spPr>
          <a:xfrm>
            <a:off x="4305782" y="2870522"/>
            <a:ext cx="301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3D3F7215-9DE8-0542-8CCA-A9CEDC8717E2}"/>
              </a:ext>
            </a:extLst>
          </p:cNvPr>
          <p:cNvSpPr txBox="1"/>
          <p:nvPr/>
        </p:nvSpPr>
        <p:spPr>
          <a:xfrm>
            <a:off x="6217534" y="2860877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FC342D48-14A2-BA4E-A191-060C4177F678}"/>
              </a:ext>
            </a:extLst>
          </p:cNvPr>
          <p:cNvSpPr txBox="1"/>
          <p:nvPr/>
        </p:nvSpPr>
        <p:spPr>
          <a:xfrm>
            <a:off x="4296138" y="4886446"/>
            <a:ext cx="301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C9336A94-9BC9-8F41-95A7-69E18360DF3D}"/>
              </a:ext>
            </a:extLst>
          </p:cNvPr>
          <p:cNvSpPr txBox="1"/>
          <p:nvPr/>
        </p:nvSpPr>
        <p:spPr>
          <a:xfrm>
            <a:off x="6231040" y="4888376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E11EFAA3-3025-6E40-9F7B-8AEC8E44C52D}"/>
              </a:ext>
            </a:extLst>
          </p:cNvPr>
          <p:cNvSpPr txBox="1"/>
          <p:nvPr/>
        </p:nvSpPr>
        <p:spPr>
          <a:xfrm>
            <a:off x="8154365" y="4890306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21" name="TextBox 220">
            <a:extLst>
              <a:ext uri="{FF2B5EF4-FFF2-40B4-BE49-F238E27FC236}">
                <a16:creationId xmlns:a16="http://schemas.microsoft.com/office/drawing/2014/main" id="{EECDCBF1-5ACC-CF43-B981-907337945BA2}"/>
              </a:ext>
            </a:extLst>
          </p:cNvPr>
          <p:cNvSpPr txBox="1"/>
          <p:nvPr/>
        </p:nvSpPr>
        <p:spPr>
          <a:xfrm>
            <a:off x="5442030" y="4029920"/>
            <a:ext cx="301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22" name="TextBox 221">
            <a:extLst>
              <a:ext uri="{FF2B5EF4-FFF2-40B4-BE49-F238E27FC236}">
                <a16:creationId xmlns:a16="http://schemas.microsoft.com/office/drawing/2014/main" id="{2DD32315-0DAF-354B-ADE2-76F406D6A871}"/>
              </a:ext>
            </a:extLst>
          </p:cNvPr>
          <p:cNvSpPr txBox="1"/>
          <p:nvPr/>
        </p:nvSpPr>
        <p:spPr>
          <a:xfrm>
            <a:off x="7353782" y="4020275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23" name="TextBox 222">
            <a:extLst>
              <a:ext uri="{FF2B5EF4-FFF2-40B4-BE49-F238E27FC236}">
                <a16:creationId xmlns:a16="http://schemas.microsoft.com/office/drawing/2014/main" id="{25B3E8DA-82E1-B746-9524-A8B47546C7B7}"/>
              </a:ext>
            </a:extLst>
          </p:cNvPr>
          <p:cNvSpPr txBox="1"/>
          <p:nvPr/>
        </p:nvSpPr>
        <p:spPr>
          <a:xfrm>
            <a:off x="5443958" y="5953247"/>
            <a:ext cx="301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24" name="TextBox 223">
            <a:extLst>
              <a:ext uri="{FF2B5EF4-FFF2-40B4-BE49-F238E27FC236}">
                <a16:creationId xmlns:a16="http://schemas.microsoft.com/office/drawing/2014/main" id="{51516E14-40A2-B34F-B880-05B80B68D6FC}"/>
              </a:ext>
            </a:extLst>
          </p:cNvPr>
          <p:cNvSpPr txBox="1"/>
          <p:nvPr/>
        </p:nvSpPr>
        <p:spPr>
          <a:xfrm>
            <a:off x="7355710" y="5943602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sp>
        <p:nvSpPr>
          <p:cNvPr id="225" name="TextBox 224">
            <a:extLst>
              <a:ext uri="{FF2B5EF4-FFF2-40B4-BE49-F238E27FC236}">
                <a16:creationId xmlns:a16="http://schemas.microsoft.com/office/drawing/2014/main" id="{9174059A-E895-E740-9A26-AA7943E4A64F}"/>
              </a:ext>
            </a:extLst>
          </p:cNvPr>
          <p:cNvSpPr txBox="1"/>
          <p:nvPr/>
        </p:nvSpPr>
        <p:spPr>
          <a:xfrm>
            <a:off x="5445886" y="2123956"/>
            <a:ext cx="3016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8</a:t>
            </a:r>
          </a:p>
        </p:txBody>
      </p:sp>
      <p:sp>
        <p:nvSpPr>
          <p:cNvPr id="226" name="TextBox 225">
            <a:extLst>
              <a:ext uri="{FF2B5EF4-FFF2-40B4-BE49-F238E27FC236}">
                <a16:creationId xmlns:a16="http://schemas.microsoft.com/office/drawing/2014/main" id="{F7510488-7C59-7449-A4EE-C5A32BFCB3A5}"/>
              </a:ext>
            </a:extLst>
          </p:cNvPr>
          <p:cNvSpPr txBox="1"/>
          <p:nvPr/>
        </p:nvSpPr>
        <p:spPr>
          <a:xfrm>
            <a:off x="7357638" y="2114311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1</a:t>
            </a:r>
          </a:p>
        </p:txBody>
      </p:sp>
      <p:grpSp>
        <p:nvGrpSpPr>
          <p:cNvPr id="159" name="Group 158">
            <a:extLst>
              <a:ext uri="{FF2B5EF4-FFF2-40B4-BE49-F238E27FC236}">
                <a16:creationId xmlns:a16="http://schemas.microsoft.com/office/drawing/2014/main" id="{4AAED925-F16C-8F45-B5D7-47EABDB0B993}"/>
              </a:ext>
            </a:extLst>
          </p:cNvPr>
          <p:cNvGrpSpPr/>
          <p:nvPr/>
        </p:nvGrpSpPr>
        <p:grpSpPr>
          <a:xfrm>
            <a:off x="584365" y="1859143"/>
            <a:ext cx="736099" cy="1229581"/>
            <a:chOff x="10030307" y="3444875"/>
            <a:chExt cx="736099" cy="1229581"/>
          </a:xfrm>
        </p:grpSpPr>
        <p:sp>
          <p:nvSpPr>
            <p:cNvPr id="160" name="TextBox 159">
              <a:extLst>
                <a:ext uri="{FF2B5EF4-FFF2-40B4-BE49-F238E27FC236}">
                  <a16:creationId xmlns:a16="http://schemas.microsoft.com/office/drawing/2014/main" id="{6655EB12-A2B9-9D4A-A0A9-F9958BDB0106}"/>
                </a:ext>
              </a:extLst>
            </p:cNvPr>
            <p:cNvSpPr txBox="1"/>
            <p:nvPr/>
          </p:nvSpPr>
          <p:spPr>
            <a:xfrm>
              <a:off x="10030307" y="4089681"/>
              <a:ext cx="73609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/>
                <a:t>t=1</a:t>
              </a:r>
            </a:p>
          </p:txBody>
        </p:sp>
        <p:grpSp>
          <p:nvGrpSpPr>
            <p:cNvPr id="161" name="Group 160">
              <a:extLst>
                <a:ext uri="{FF2B5EF4-FFF2-40B4-BE49-F238E27FC236}">
                  <a16:creationId xmlns:a16="http://schemas.microsoft.com/office/drawing/2014/main" id="{0523D739-F413-264B-A745-A38C62E06D3B}"/>
                </a:ext>
              </a:extLst>
            </p:cNvPr>
            <p:cNvGrpSpPr/>
            <p:nvPr/>
          </p:nvGrpSpPr>
          <p:grpSpPr>
            <a:xfrm>
              <a:off x="10034588" y="3444875"/>
              <a:ext cx="682627" cy="682625"/>
              <a:chOff x="10034588" y="3444875"/>
              <a:chExt cx="682627" cy="682625"/>
            </a:xfrm>
          </p:grpSpPr>
          <p:sp>
            <p:nvSpPr>
              <p:cNvPr id="162" name="Oval 161">
                <a:extLst>
                  <a:ext uri="{FF2B5EF4-FFF2-40B4-BE49-F238E27FC236}">
                    <a16:creationId xmlns:a16="http://schemas.microsoft.com/office/drawing/2014/main" id="{CB814881-01DB-0E43-BA2F-B64D7EA26896}"/>
                  </a:ext>
                </a:extLst>
              </p:cNvPr>
              <p:cNvSpPr/>
              <p:nvPr/>
            </p:nvSpPr>
            <p:spPr>
              <a:xfrm>
                <a:off x="10039551" y="3449256"/>
                <a:ext cx="671332" cy="671332"/>
              </a:xfrm>
              <a:prstGeom prst="ellipse">
                <a:avLst/>
              </a:prstGeom>
              <a:noFill/>
              <a:ln w="34925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63" name="Straight Connector 162">
                <a:extLst>
                  <a:ext uri="{FF2B5EF4-FFF2-40B4-BE49-F238E27FC236}">
                    <a16:creationId xmlns:a16="http://schemas.microsoft.com/office/drawing/2014/main" id="{08775389-41CA-4740-B083-4D54E5FAECED}"/>
                  </a:ext>
                </a:extLst>
              </p:cNvPr>
              <p:cNvCxnSpPr/>
              <p:nvPr/>
            </p:nvCxnSpPr>
            <p:spPr>
              <a:xfrm>
                <a:off x="10372725" y="3444875"/>
                <a:ext cx="0" cy="6032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>
                <a:extLst>
                  <a:ext uri="{FF2B5EF4-FFF2-40B4-BE49-F238E27FC236}">
                    <a16:creationId xmlns:a16="http://schemas.microsoft.com/office/drawing/2014/main" id="{3E6B6CB9-512E-6343-AD8B-BBAB6CE819A4}"/>
                  </a:ext>
                </a:extLst>
              </p:cNvPr>
              <p:cNvCxnSpPr/>
              <p:nvPr/>
            </p:nvCxnSpPr>
            <p:spPr>
              <a:xfrm>
                <a:off x="10372725" y="4067175"/>
                <a:ext cx="0" cy="6032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Straight Connector 164">
                <a:extLst>
                  <a:ext uri="{FF2B5EF4-FFF2-40B4-BE49-F238E27FC236}">
                    <a16:creationId xmlns:a16="http://schemas.microsoft.com/office/drawing/2014/main" id="{6B84002D-08B3-2041-9EB9-DE4D7AA96DC7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10064751" y="3756025"/>
                <a:ext cx="0" cy="6032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Straight Connector 165">
                <a:extLst>
                  <a:ext uri="{FF2B5EF4-FFF2-40B4-BE49-F238E27FC236}">
                    <a16:creationId xmlns:a16="http://schemas.microsoft.com/office/drawing/2014/main" id="{C10AF67D-3C60-074D-85D9-BB7F3C22BA6E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10687053" y="3756025"/>
                <a:ext cx="0" cy="6032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Straight Connector 166">
                <a:extLst>
                  <a:ext uri="{FF2B5EF4-FFF2-40B4-BE49-F238E27FC236}">
                    <a16:creationId xmlns:a16="http://schemas.microsoft.com/office/drawing/2014/main" id="{D7001C9A-A249-5941-879B-C26FFA2151F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23542" y="4037013"/>
                <a:ext cx="26983" cy="42862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8" name="Straight Connector 167">
                <a:extLst>
                  <a:ext uri="{FF2B5EF4-FFF2-40B4-BE49-F238E27FC236}">
                    <a16:creationId xmlns:a16="http://schemas.microsoft.com/office/drawing/2014/main" id="{F6CFD6FA-4D66-9F4F-9565-82515FD78B1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202867" y="3490913"/>
                <a:ext cx="26983" cy="42862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Straight Connector 168">
                <a:extLst>
                  <a:ext uri="{FF2B5EF4-FFF2-40B4-BE49-F238E27FC236}">
                    <a16:creationId xmlns:a16="http://schemas.microsoft.com/office/drawing/2014/main" id="{3AF8B4F1-6823-4E49-BDC2-8B3DFF75FC9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196517" y="4033838"/>
                <a:ext cx="26983" cy="42862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Straight Connector 169">
                <a:extLst>
                  <a:ext uri="{FF2B5EF4-FFF2-40B4-BE49-F238E27FC236}">
                    <a16:creationId xmlns:a16="http://schemas.microsoft.com/office/drawing/2014/main" id="{A8A30E75-242F-B744-AD86-D5121CF798F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517192" y="3487738"/>
                <a:ext cx="26983" cy="42862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Straight Connector 170">
                <a:extLst>
                  <a:ext uri="{FF2B5EF4-FFF2-40B4-BE49-F238E27FC236}">
                    <a16:creationId xmlns:a16="http://schemas.microsoft.com/office/drawing/2014/main" id="{CA6C8979-7ABA-2548-A690-DBB79A1510E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631493" y="3611565"/>
                <a:ext cx="36507" cy="2698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Straight Connector 171">
                <a:extLst>
                  <a:ext uri="{FF2B5EF4-FFF2-40B4-BE49-F238E27FC236}">
                    <a16:creationId xmlns:a16="http://schemas.microsoft.com/office/drawing/2014/main" id="{9D0B68AA-F684-FE43-A969-18E51C1C177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085393" y="3929065"/>
                <a:ext cx="36507" cy="2698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>
                <a:extLst>
                  <a:ext uri="{FF2B5EF4-FFF2-40B4-BE49-F238E27FC236}">
                    <a16:creationId xmlns:a16="http://schemas.microsoft.com/office/drawing/2014/main" id="{5419F84A-0D3B-EF47-949B-02A63FAFFC8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0094918" y="3614740"/>
                <a:ext cx="36507" cy="2698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4" name="Straight Connector 173">
                <a:extLst>
                  <a:ext uri="{FF2B5EF4-FFF2-40B4-BE49-F238E27FC236}">
                    <a16:creationId xmlns:a16="http://schemas.microsoft.com/office/drawing/2014/main" id="{FDC9525E-B8EE-704E-94A9-DA434054CDB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0631493" y="3932240"/>
                <a:ext cx="36507" cy="26985"/>
              </a:xfrm>
              <a:prstGeom prst="line">
                <a:avLst/>
              </a:prstGeom>
              <a:ln w="25400" cap="rnd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Oval 174">
                <a:extLst>
                  <a:ext uri="{FF2B5EF4-FFF2-40B4-BE49-F238E27FC236}">
                    <a16:creationId xmlns:a16="http://schemas.microsoft.com/office/drawing/2014/main" id="{1326D6D5-4368-3242-940E-7E5978F1247E}"/>
                  </a:ext>
                </a:extLst>
              </p:cNvPr>
              <p:cNvSpPr/>
              <p:nvPr/>
            </p:nvSpPr>
            <p:spPr>
              <a:xfrm>
                <a:off x="10331450" y="3743325"/>
                <a:ext cx="82550" cy="87136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1BDF6761-A298-0649-AD22-E32D353E085B}"/>
              </a:ext>
            </a:extLst>
          </p:cNvPr>
          <p:cNvCxnSpPr>
            <a:cxnSpLocks/>
          </p:cNvCxnSpPr>
          <p:nvPr/>
        </p:nvCxnSpPr>
        <p:spPr>
          <a:xfrm>
            <a:off x="919556" y="1995948"/>
            <a:ext cx="0" cy="196031"/>
          </a:xfrm>
          <a:prstGeom prst="line">
            <a:avLst/>
          </a:prstGeom>
          <a:ln w="25400" cap="flat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Rectangle 153">
            <a:extLst>
              <a:ext uri="{FF2B5EF4-FFF2-40B4-BE49-F238E27FC236}">
                <a16:creationId xmlns:a16="http://schemas.microsoft.com/office/drawing/2014/main" id="{6E805ECD-DD10-C845-94C0-375A905AFE6F}"/>
              </a:ext>
            </a:extLst>
          </p:cNvPr>
          <p:cNvSpPr/>
          <p:nvPr/>
        </p:nvSpPr>
        <p:spPr>
          <a:xfrm>
            <a:off x="6626942" y="275303"/>
            <a:ext cx="3038168" cy="6292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1" name="Group 240">
            <a:extLst>
              <a:ext uri="{FF2B5EF4-FFF2-40B4-BE49-F238E27FC236}">
                <a16:creationId xmlns:a16="http://schemas.microsoft.com/office/drawing/2014/main" id="{C0DE6387-1D17-B74C-B49C-337140026F6C}"/>
              </a:ext>
            </a:extLst>
          </p:cNvPr>
          <p:cNvGrpSpPr/>
          <p:nvPr/>
        </p:nvGrpSpPr>
        <p:grpSpPr>
          <a:xfrm>
            <a:off x="6656438" y="235974"/>
            <a:ext cx="2493133" cy="1917291"/>
            <a:chOff x="7010400" y="108155"/>
            <a:chExt cx="2493133" cy="1917291"/>
          </a:xfrm>
        </p:grpSpPr>
        <p:sp>
          <p:nvSpPr>
            <p:cNvPr id="242" name="Freeform 241">
              <a:extLst>
                <a:ext uri="{FF2B5EF4-FFF2-40B4-BE49-F238E27FC236}">
                  <a16:creationId xmlns:a16="http://schemas.microsoft.com/office/drawing/2014/main" id="{AAB1A5DE-415B-F14B-A28A-363ED94665BF}"/>
                </a:ext>
              </a:extLst>
            </p:cNvPr>
            <p:cNvSpPr/>
            <p:nvPr/>
          </p:nvSpPr>
          <p:spPr>
            <a:xfrm>
              <a:off x="7010400" y="176982"/>
              <a:ext cx="2340077" cy="1848464"/>
            </a:xfrm>
            <a:custGeom>
              <a:avLst/>
              <a:gdLst>
                <a:gd name="connsiteX0" fmla="*/ 0 w 2340077"/>
                <a:gd name="connsiteY0" fmla="*/ 304800 h 432619"/>
                <a:gd name="connsiteX1" fmla="*/ 393290 w 2340077"/>
                <a:gd name="connsiteY1" fmla="*/ 0 h 432619"/>
                <a:gd name="connsiteX2" fmla="*/ 2340077 w 2340077"/>
                <a:gd name="connsiteY2" fmla="*/ 0 h 432619"/>
                <a:gd name="connsiteX3" fmla="*/ 147484 w 2340077"/>
                <a:gd name="connsiteY3" fmla="*/ 432619 h 432619"/>
                <a:gd name="connsiteX4" fmla="*/ 0 w 2340077"/>
                <a:gd name="connsiteY4" fmla="*/ 304800 h 432619"/>
                <a:gd name="connsiteX0" fmla="*/ 0 w 2340077"/>
                <a:gd name="connsiteY0" fmla="*/ 1691148 h 1818967"/>
                <a:gd name="connsiteX1" fmla="*/ 383458 w 2340077"/>
                <a:gd name="connsiteY1" fmla="*/ 0 h 1818967"/>
                <a:gd name="connsiteX2" fmla="*/ 2340077 w 2340077"/>
                <a:gd name="connsiteY2" fmla="*/ 1386348 h 1818967"/>
                <a:gd name="connsiteX3" fmla="*/ 147484 w 2340077"/>
                <a:gd name="connsiteY3" fmla="*/ 1818967 h 1818967"/>
                <a:gd name="connsiteX4" fmla="*/ 0 w 2340077"/>
                <a:gd name="connsiteY4" fmla="*/ 1691148 h 1818967"/>
                <a:gd name="connsiteX0" fmla="*/ 0 w 2340077"/>
                <a:gd name="connsiteY0" fmla="*/ 1691148 h 1818967"/>
                <a:gd name="connsiteX1" fmla="*/ 383458 w 2340077"/>
                <a:gd name="connsiteY1" fmla="*/ 0 h 1818967"/>
                <a:gd name="connsiteX2" fmla="*/ 2340077 w 2340077"/>
                <a:gd name="connsiteY2" fmla="*/ 1386348 h 1818967"/>
                <a:gd name="connsiteX3" fmla="*/ 147484 w 2340077"/>
                <a:gd name="connsiteY3" fmla="*/ 1818967 h 1818967"/>
                <a:gd name="connsiteX4" fmla="*/ 0 w 2340077"/>
                <a:gd name="connsiteY4" fmla="*/ 1691148 h 1818967"/>
                <a:gd name="connsiteX0" fmla="*/ 0 w 2340077"/>
                <a:gd name="connsiteY0" fmla="*/ 1691148 h 1828799"/>
                <a:gd name="connsiteX1" fmla="*/ 383458 w 2340077"/>
                <a:gd name="connsiteY1" fmla="*/ 0 h 1828799"/>
                <a:gd name="connsiteX2" fmla="*/ 2340077 w 2340077"/>
                <a:gd name="connsiteY2" fmla="*/ 1386348 h 1828799"/>
                <a:gd name="connsiteX3" fmla="*/ 186813 w 2340077"/>
                <a:gd name="connsiteY3" fmla="*/ 1828799 h 1828799"/>
                <a:gd name="connsiteX4" fmla="*/ 0 w 2340077"/>
                <a:gd name="connsiteY4" fmla="*/ 1691148 h 1828799"/>
                <a:gd name="connsiteX0" fmla="*/ 0 w 2340077"/>
                <a:gd name="connsiteY0" fmla="*/ 1691148 h 1828799"/>
                <a:gd name="connsiteX1" fmla="*/ 383458 w 2340077"/>
                <a:gd name="connsiteY1" fmla="*/ 0 h 1828799"/>
                <a:gd name="connsiteX2" fmla="*/ 2340077 w 2340077"/>
                <a:gd name="connsiteY2" fmla="*/ 1386348 h 1828799"/>
                <a:gd name="connsiteX3" fmla="*/ 186813 w 2340077"/>
                <a:gd name="connsiteY3" fmla="*/ 1828799 h 1828799"/>
                <a:gd name="connsiteX4" fmla="*/ 0 w 2340077"/>
                <a:gd name="connsiteY4" fmla="*/ 1691148 h 1828799"/>
                <a:gd name="connsiteX0" fmla="*/ 0 w 2340077"/>
                <a:gd name="connsiteY0" fmla="*/ 1691148 h 1828799"/>
                <a:gd name="connsiteX1" fmla="*/ 383458 w 2340077"/>
                <a:gd name="connsiteY1" fmla="*/ 0 h 1828799"/>
                <a:gd name="connsiteX2" fmla="*/ 2340077 w 2340077"/>
                <a:gd name="connsiteY2" fmla="*/ 1386348 h 1828799"/>
                <a:gd name="connsiteX3" fmla="*/ 186813 w 2340077"/>
                <a:gd name="connsiteY3" fmla="*/ 1828799 h 1828799"/>
                <a:gd name="connsiteX4" fmla="*/ 0 w 2340077"/>
                <a:gd name="connsiteY4" fmla="*/ 1691148 h 1828799"/>
                <a:gd name="connsiteX0" fmla="*/ 0 w 2340077"/>
                <a:gd name="connsiteY0" fmla="*/ 1691148 h 1828799"/>
                <a:gd name="connsiteX1" fmla="*/ 383458 w 2340077"/>
                <a:gd name="connsiteY1" fmla="*/ 0 h 1828799"/>
                <a:gd name="connsiteX2" fmla="*/ 2340077 w 2340077"/>
                <a:gd name="connsiteY2" fmla="*/ 1386348 h 1828799"/>
                <a:gd name="connsiteX3" fmla="*/ 186813 w 2340077"/>
                <a:gd name="connsiteY3" fmla="*/ 1828799 h 1828799"/>
                <a:gd name="connsiteX4" fmla="*/ 0 w 2340077"/>
                <a:gd name="connsiteY4" fmla="*/ 1691148 h 1828799"/>
                <a:gd name="connsiteX0" fmla="*/ 0 w 2340077"/>
                <a:gd name="connsiteY0" fmla="*/ 1691148 h 1848464"/>
                <a:gd name="connsiteX1" fmla="*/ 383458 w 2340077"/>
                <a:gd name="connsiteY1" fmla="*/ 0 h 1848464"/>
                <a:gd name="connsiteX2" fmla="*/ 2340077 w 2340077"/>
                <a:gd name="connsiteY2" fmla="*/ 1386348 h 1848464"/>
                <a:gd name="connsiteX3" fmla="*/ 137651 w 2340077"/>
                <a:gd name="connsiteY3" fmla="*/ 1848464 h 1848464"/>
                <a:gd name="connsiteX4" fmla="*/ 0 w 2340077"/>
                <a:gd name="connsiteY4" fmla="*/ 1691148 h 18484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40077" h="1848464">
                  <a:moveTo>
                    <a:pt x="0" y="1691148"/>
                  </a:moveTo>
                  <a:cubicBezTo>
                    <a:pt x="167148" y="1304412"/>
                    <a:pt x="285136" y="770193"/>
                    <a:pt x="383458" y="0"/>
                  </a:cubicBezTo>
                  <a:lnTo>
                    <a:pt x="2340077" y="1386348"/>
                  </a:lnTo>
                  <a:cubicBezTo>
                    <a:pt x="871794" y="1579716"/>
                    <a:pt x="740695" y="1645264"/>
                    <a:pt x="137651" y="1848464"/>
                  </a:cubicBezTo>
                  <a:lnTo>
                    <a:pt x="0" y="1691148"/>
                  </a:lnTo>
                  <a:close/>
                </a:path>
              </a:pathLst>
            </a:custGeom>
            <a:gradFill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43" name="Group 242">
              <a:extLst>
                <a:ext uri="{FF2B5EF4-FFF2-40B4-BE49-F238E27FC236}">
                  <a16:creationId xmlns:a16="http://schemas.microsoft.com/office/drawing/2014/main" id="{937CC7FC-FB1E-3F44-8360-192E93D54F76}"/>
                </a:ext>
              </a:extLst>
            </p:cNvPr>
            <p:cNvGrpSpPr/>
            <p:nvPr/>
          </p:nvGrpSpPr>
          <p:grpSpPr>
            <a:xfrm>
              <a:off x="7323884" y="108155"/>
              <a:ext cx="2179649" cy="1445342"/>
              <a:chOff x="7323884" y="108155"/>
              <a:chExt cx="2179649" cy="1445342"/>
            </a:xfrm>
          </p:grpSpPr>
          <p:sp>
            <p:nvSpPr>
              <p:cNvPr id="244" name="Rectangle 243">
                <a:extLst>
                  <a:ext uri="{FF2B5EF4-FFF2-40B4-BE49-F238E27FC236}">
                    <a16:creationId xmlns:a16="http://schemas.microsoft.com/office/drawing/2014/main" id="{4491BF2B-1B3B-CC46-9290-459EE74E54A2}"/>
                  </a:ext>
                </a:extLst>
              </p:cNvPr>
              <p:cNvSpPr/>
              <p:nvPr/>
            </p:nvSpPr>
            <p:spPr>
              <a:xfrm>
                <a:off x="7413523" y="108155"/>
                <a:ext cx="1936954" cy="143551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45" name="Group 244">
                <a:extLst>
                  <a:ext uri="{FF2B5EF4-FFF2-40B4-BE49-F238E27FC236}">
                    <a16:creationId xmlns:a16="http://schemas.microsoft.com/office/drawing/2014/main" id="{FCF8DCB2-D709-AF40-B84B-C341D1A769CD}"/>
                  </a:ext>
                </a:extLst>
              </p:cNvPr>
              <p:cNvGrpSpPr/>
              <p:nvPr/>
            </p:nvGrpSpPr>
            <p:grpSpPr>
              <a:xfrm>
                <a:off x="7323884" y="120836"/>
                <a:ext cx="2179649" cy="1432661"/>
                <a:chOff x="7323884" y="120836"/>
                <a:chExt cx="2179649" cy="1432661"/>
              </a:xfrm>
            </p:grpSpPr>
            <p:sp>
              <p:nvSpPr>
                <p:cNvPr id="246" name="Rectangle 245">
                  <a:extLst>
                    <a:ext uri="{FF2B5EF4-FFF2-40B4-BE49-F238E27FC236}">
                      <a16:creationId xmlns:a16="http://schemas.microsoft.com/office/drawing/2014/main" id="{AAB1F5FE-4DFF-8942-96D2-1BF59A9B8ED7}"/>
                    </a:ext>
                  </a:extLst>
                </p:cNvPr>
                <p:cNvSpPr/>
                <p:nvPr/>
              </p:nvSpPr>
              <p:spPr>
                <a:xfrm>
                  <a:off x="7409951" y="124866"/>
                  <a:ext cx="1940525" cy="37039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7" name="TextBox 246">
                  <a:extLst>
                    <a:ext uri="{FF2B5EF4-FFF2-40B4-BE49-F238E27FC236}">
                      <a16:creationId xmlns:a16="http://schemas.microsoft.com/office/drawing/2014/main" id="{02C346E9-CF40-A846-ACD9-F72DFBB9E805}"/>
                    </a:ext>
                  </a:extLst>
                </p:cNvPr>
                <p:cNvSpPr txBox="1"/>
                <p:nvPr/>
              </p:nvSpPr>
              <p:spPr>
                <a:xfrm>
                  <a:off x="7799764" y="120836"/>
                  <a:ext cx="1117197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>
                    <a:spcAft>
                      <a:spcPts val="400"/>
                    </a:spcAft>
                  </a:pPr>
                  <a:r>
                    <a:rPr lang="en-US" sz="2000">
                      <a:solidFill>
                        <a:schemeClr val="bg1"/>
                      </a:solidFill>
                    </a:rPr>
                    <a:t>DV in b:</a:t>
                  </a:r>
                </a:p>
              </p:txBody>
            </p:sp>
            <p:cxnSp>
              <p:nvCxnSpPr>
                <p:cNvPr id="248" name="Straight Connector 247">
                  <a:extLst>
                    <a:ext uri="{FF2B5EF4-FFF2-40B4-BE49-F238E27FC236}">
                      <a16:creationId xmlns:a16="http://schemas.microsoft.com/office/drawing/2014/main" id="{322E19FC-BD9D-FC41-8AF9-4540EB9B5BC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401895" y="495254"/>
                  <a:ext cx="1123866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49" name="Rectangle 248">
                  <a:extLst>
                    <a:ext uri="{FF2B5EF4-FFF2-40B4-BE49-F238E27FC236}">
                      <a16:creationId xmlns:a16="http://schemas.microsoft.com/office/drawing/2014/main" id="{14EC7CB6-196B-5E44-AD24-302ACAC213D8}"/>
                    </a:ext>
                  </a:extLst>
                </p:cNvPr>
                <p:cNvSpPr/>
                <p:nvPr/>
              </p:nvSpPr>
              <p:spPr>
                <a:xfrm>
                  <a:off x="7404189" y="124866"/>
                  <a:ext cx="1936455" cy="1428631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0" name="TextBox 249">
                  <a:extLst>
                    <a:ext uri="{FF2B5EF4-FFF2-40B4-BE49-F238E27FC236}">
                      <a16:creationId xmlns:a16="http://schemas.microsoft.com/office/drawing/2014/main" id="{15AACE12-C210-0141-824B-658545F2E1EB}"/>
                    </a:ext>
                  </a:extLst>
                </p:cNvPr>
                <p:cNvSpPr txBox="1"/>
                <p:nvPr/>
              </p:nvSpPr>
              <p:spPr>
                <a:xfrm>
                  <a:off x="8392488" y="560500"/>
                  <a:ext cx="1111045" cy="9787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lnSpc>
                      <a:spcPct val="90000"/>
                    </a:lnSpc>
                  </a:pPr>
                  <a:r>
                    <a:rPr lang="en-US" sz="1600"/>
                    <a:t>D</a:t>
                  </a:r>
                  <a:r>
                    <a:rPr lang="en-US" sz="1600" baseline="-25000"/>
                    <a:t>b</a:t>
                  </a:r>
                  <a:r>
                    <a:rPr lang="en-US" sz="1600"/>
                    <a:t>(f) =</a:t>
                  </a:r>
                  <a:r>
                    <a:rPr lang="en-US" sz="1600">
                      <a:cs typeface="Arial" charset="0"/>
                    </a:rPr>
                    <a:t> ∞</a:t>
                  </a:r>
                </a:p>
                <a:p>
                  <a:pPr>
                    <a:lnSpc>
                      <a:spcPct val="90000"/>
                    </a:lnSpc>
                  </a:pPr>
                  <a:r>
                    <a:rPr lang="en-US" sz="1600"/>
                    <a:t>D</a:t>
                  </a:r>
                  <a:r>
                    <a:rPr lang="en-US" sz="1600" baseline="-25000"/>
                    <a:t>b</a:t>
                  </a:r>
                  <a:r>
                    <a:rPr lang="en-US" sz="1600"/>
                    <a:t>(g) =</a:t>
                  </a:r>
                  <a:r>
                    <a:rPr lang="en-US" sz="1600">
                      <a:cs typeface="Arial" charset="0"/>
                    </a:rPr>
                    <a:t> ∞</a:t>
                  </a:r>
                </a:p>
                <a:p>
                  <a:pPr>
                    <a:lnSpc>
                      <a:spcPct val="90000"/>
                    </a:lnSpc>
                  </a:pPr>
                  <a:r>
                    <a:rPr lang="en-US" sz="1600"/>
                    <a:t>D</a:t>
                  </a:r>
                  <a:r>
                    <a:rPr lang="en-US" sz="1600" baseline="-25000"/>
                    <a:t>b</a:t>
                  </a:r>
                  <a:r>
                    <a:rPr lang="en-US" sz="1600"/>
                    <a:t>(h) =</a:t>
                  </a:r>
                  <a:r>
                    <a:rPr lang="en-US" sz="1600">
                      <a:cs typeface="Arial" charset="0"/>
                    </a:rPr>
                    <a:t> ∞</a:t>
                  </a:r>
                </a:p>
                <a:p>
                  <a:pPr>
                    <a:lnSpc>
                      <a:spcPct val="90000"/>
                    </a:lnSpc>
                  </a:pPr>
                  <a:r>
                    <a:rPr lang="en-US" sz="1600"/>
                    <a:t>D</a:t>
                  </a:r>
                  <a:r>
                    <a:rPr lang="en-US" sz="1600" baseline="-25000"/>
                    <a:t>b</a:t>
                  </a:r>
                  <a:r>
                    <a:rPr lang="en-US" sz="1600"/>
                    <a:t>(i) =</a:t>
                  </a:r>
                  <a:r>
                    <a:rPr lang="en-US" sz="1600">
                      <a:cs typeface="Arial" charset="0"/>
                    </a:rPr>
                    <a:t> ∞</a:t>
                  </a:r>
                  <a:endParaRPr lang="en-US" sz="1600"/>
                </a:p>
              </p:txBody>
            </p:sp>
            <p:sp>
              <p:nvSpPr>
                <p:cNvPr id="251" name="TextBox 250">
                  <a:extLst>
                    <a:ext uri="{FF2B5EF4-FFF2-40B4-BE49-F238E27FC236}">
                      <a16:creationId xmlns:a16="http://schemas.microsoft.com/office/drawing/2014/main" id="{8FBBD149-E4A4-7649-964F-57535C719AD2}"/>
                    </a:ext>
                  </a:extLst>
                </p:cNvPr>
                <p:cNvSpPr txBox="1"/>
                <p:nvPr/>
              </p:nvSpPr>
              <p:spPr>
                <a:xfrm>
                  <a:off x="7323884" y="557387"/>
                  <a:ext cx="1117197" cy="9787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114300" lvl="1">
                    <a:lnSpc>
                      <a:spcPct val="90000"/>
                    </a:lnSpc>
                  </a:pPr>
                  <a:r>
                    <a:rPr lang="en-US" sz="1600"/>
                    <a:t>D</a:t>
                  </a:r>
                  <a:r>
                    <a:rPr lang="en-US" sz="1600" baseline="-25000"/>
                    <a:t>b</a:t>
                  </a:r>
                  <a:r>
                    <a:rPr lang="en-US" sz="1600"/>
                    <a:t>(a) = 8</a:t>
                  </a:r>
                  <a:endParaRPr lang="en-US" sz="1600">
                    <a:cs typeface="Arial" charset="0"/>
                  </a:endParaRPr>
                </a:p>
                <a:p>
                  <a:pPr marL="114300" lvl="1">
                    <a:lnSpc>
                      <a:spcPct val="90000"/>
                    </a:lnSpc>
                  </a:pPr>
                  <a:r>
                    <a:rPr lang="en-US" sz="1600"/>
                    <a:t>D</a:t>
                  </a:r>
                  <a:r>
                    <a:rPr lang="en-US" sz="1600" baseline="-25000"/>
                    <a:t>b</a:t>
                  </a:r>
                  <a:r>
                    <a:rPr lang="en-US" sz="1600"/>
                    <a:t>(c) =</a:t>
                  </a:r>
                  <a:r>
                    <a:rPr lang="en-US" sz="1600">
                      <a:cs typeface="Arial" charset="0"/>
                    </a:rPr>
                    <a:t> 1</a:t>
                  </a:r>
                  <a:endParaRPr lang="en-US" sz="1600"/>
                </a:p>
                <a:p>
                  <a:pPr marL="114300" lvl="1">
                    <a:lnSpc>
                      <a:spcPct val="90000"/>
                    </a:lnSpc>
                  </a:pPr>
                  <a:r>
                    <a:rPr lang="en-US" sz="1600"/>
                    <a:t>D</a:t>
                  </a:r>
                  <a:r>
                    <a:rPr lang="en-US" sz="1600" baseline="-25000"/>
                    <a:t>b</a:t>
                  </a:r>
                  <a:r>
                    <a:rPr lang="en-US" sz="1600"/>
                    <a:t>(d) =</a:t>
                  </a:r>
                  <a:r>
                    <a:rPr lang="en-US" sz="1600">
                      <a:cs typeface="Arial" charset="0"/>
                    </a:rPr>
                    <a:t> ∞</a:t>
                  </a:r>
                  <a:endParaRPr lang="en-US" sz="1600"/>
                </a:p>
                <a:p>
                  <a:pPr marL="114300" lvl="1">
                    <a:lnSpc>
                      <a:spcPct val="90000"/>
                    </a:lnSpc>
                  </a:pPr>
                  <a:r>
                    <a:rPr lang="en-US" sz="1600"/>
                    <a:t>D</a:t>
                  </a:r>
                  <a:r>
                    <a:rPr lang="en-US" sz="1600" baseline="-25000"/>
                    <a:t>b</a:t>
                  </a:r>
                  <a:r>
                    <a:rPr lang="en-US" sz="1600"/>
                    <a:t>(e) =</a:t>
                  </a:r>
                  <a:r>
                    <a:rPr lang="en-US" sz="1600">
                      <a:cs typeface="Arial" charset="0"/>
                    </a:rPr>
                    <a:t> 1</a:t>
                  </a:r>
                  <a:endParaRPr lang="en-US" sz="1600"/>
                </a:p>
              </p:txBody>
            </p:sp>
          </p:grpSp>
        </p:grpSp>
      </p:grpSp>
      <p:sp>
        <p:nvSpPr>
          <p:cNvPr id="281" name="TextBox 280">
            <a:extLst>
              <a:ext uri="{FF2B5EF4-FFF2-40B4-BE49-F238E27FC236}">
                <a16:creationId xmlns:a16="http://schemas.microsoft.com/office/drawing/2014/main" id="{9547E6FC-ED98-A842-83E6-5B393D42D482}"/>
              </a:ext>
            </a:extLst>
          </p:cNvPr>
          <p:cNvSpPr txBox="1"/>
          <p:nvPr/>
        </p:nvSpPr>
        <p:spPr>
          <a:xfrm flipH="1">
            <a:off x="348626" y="3078991"/>
            <a:ext cx="2195814" cy="59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90000"/>
              </a:lnSpc>
              <a:buClr>
                <a:srgbClr val="0000A8"/>
              </a:buClr>
              <a:buFont typeface="Wingdings" pitchFamily="2" charset="2"/>
              <a:buChar char="§"/>
            </a:pPr>
            <a:r>
              <a:rPr lang="en-US"/>
              <a:t>e receives DVs from b, d, f, h</a:t>
            </a:r>
          </a:p>
        </p:txBody>
      </p:sp>
      <p:grpSp>
        <p:nvGrpSpPr>
          <p:cNvPr id="314" name="Group 313">
            <a:extLst>
              <a:ext uri="{FF2B5EF4-FFF2-40B4-BE49-F238E27FC236}">
                <a16:creationId xmlns:a16="http://schemas.microsoft.com/office/drawing/2014/main" id="{917871C2-1731-FE43-944D-6364CCE85DA9}"/>
              </a:ext>
            </a:extLst>
          </p:cNvPr>
          <p:cNvGrpSpPr/>
          <p:nvPr/>
        </p:nvGrpSpPr>
        <p:grpSpPr>
          <a:xfrm>
            <a:off x="4333785" y="1906063"/>
            <a:ext cx="4395351" cy="404576"/>
            <a:chOff x="4333785" y="5772213"/>
            <a:chExt cx="4395351" cy="404576"/>
          </a:xfrm>
        </p:grpSpPr>
        <p:grpSp>
          <p:nvGrpSpPr>
            <p:cNvPr id="315" name="Group 314">
              <a:extLst>
                <a:ext uri="{FF2B5EF4-FFF2-40B4-BE49-F238E27FC236}">
                  <a16:creationId xmlns:a16="http://schemas.microsoft.com/office/drawing/2014/main" id="{68E7B419-D4D3-3A4B-86E1-D40C76B2BB2C}"/>
                </a:ext>
              </a:extLst>
            </p:cNvPr>
            <p:cNvGrpSpPr/>
            <p:nvPr/>
          </p:nvGrpSpPr>
          <p:grpSpPr>
            <a:xfrm>
              <a:off x="4333785" y="5772213"/>
              <a:ext cx="531821" cy="369069"/>
              <a:chOff x="1348328" y="2475647"/>
              <a:chExt cx="603916" cy="419100"/>
            </a:xfrm>
          </p:grpSpPr>
          <p:grpSp>
            <p:nvGrpSpPr>
              <p:cNvPr id="336" name="Group 335">
                <a:extLst>
                  <a:ext uri="{FF2B5EF4-FFF2-40B4-BE49-F238E27FC236}">
                    <a16:creationId xmlns:a16="http://schemas.microsoft.com/office/drawing/2014/main" id="{93705575-DDBD-3D44-B843-C77E28CEAAD2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340" name="Oval 5">
                  <a:extLst>
                    <a:ext uri="{FF2B5EF4-FFF2-40B4-BE49-F238E27FC236}">
                      <a16:creationId xmlns:a16="http://schemas.microsoft.com/office/drawing/2014/main" id="{AF888CEF-6837-CD45-809F-91550C92C80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41" name="Line 6">
                  <a:extLst>
                    <a:ext uri="{FF2B5EF4-FFF2-40B4-BE49-F238E27FC236}">
                      <a16:creationId xmlns:a16="http://schemas.microsoft.com/office/drawing/2014/main" id="{4535759C-A65E-D84B-9508-03E1DC0B824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42" name="Line 7">
                  <a:extLst>
                    <a:ext uri="{FF2B5EF4-FFF2-40B4-BE49-F238E27FC236}">
                      <a16:creationId xmlns:a16="http://schemas.microsoft.com/office/drawing/2014/main" id="{FFA7BAB7-E53C-EC41-ACE7-66FCD86296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43" name="Rectangle 8">
                  <a:extLst>
                    <a:ext uri="{FF2B5EF4-FFF2-40B4-BE49-F238E27FC236}">
                      <a16:creationId xmlns:a16="http://schemas.microsoft.com/office/drawing/2014/main" id="{69E05203-3EC0-6447-8988-D4F7C2150FA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44" name="Oval 9">
                  <a:extLst>
                    <a:ext uri="{FF2B5EF4-FFF2-40B4-BE49-F238E27FC236}">
                      <a16:creationId xmlns:a16="http://schemas.microsoft.com/office/drawing/2014/main" id="{D9043B05-A159-7D41-90D4-718D621EA02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337" name="Group 44">
                <a:extLst>
                  <a:ext uri="{FF2B5EF4-FFF2-40B4-BE49-F238E27FC236}">
                    <a16:creationId xmlns:a16="http://schemas.microsoft.com/office/drawing/2014/main" id="{230264F8-C92F-C344-8341-A92C3D105F2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475647"/>
                <a:ext cx="355165" cy="419100"/>
                <a:chOff x="2944" y="2405"/>
                <a:chExt cx="227" cy="264"/>
              </a:xfrm>
            </p:grpSpPr>
            <p:sp>
              <p:nvSpPr>
                <p:cNvPr id="338" name="Rectangle 45">
                  <a:extLst>
                    <a:ext uri="{FF2B5EF4-FFF2-40B4-BE49-F238E27FC236}">
                      <a16:creationId xmlns:a16="http://schemas.microsoft.com/office/drawing/2014/main" id="{F2B81453-DE5E-984D-B97A-6884B0BDD35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9" name="Text Box 46">
                  <a:extLst>
                    <a:ext uri="{FF2B5EF4-FFF2-40B4-BE49-F238E27FC236}">
                      <a16:creationId xmlns:a16="http://schemas.microsoft.com/office/drawing/2014/main" id="{35E945F9-D699-744B-ACB7-587B2AA668D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0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a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316" name="Group 315">
              <a:extLst>
                <a:ext uri="{FF2B5EF4-FFF2-40B4-BE49-F238E27FC236}">
                  <a16:creationId xmlns:a16="http://schemas.microsoft.com/office/drawing/2014/main" id="{1CE7BA36-0E22-4F41-B503-121F0E8FF751}"/>
                </a:ext>
              </a:extLst>
            </p:cNvPr>
            <p:cNvGrpSpPr/>
            <p:nvPr/>
          </p:nvGrpSpPr>
          <p:grpSpPr>
            <a:xfrm>
              <a:off x="6263949" y="5807720"/>
              <a:ext cx="531821" cy="369069"/>
              <a:chOff x="1348328" y="2507397"/>
              <a:chExt cx="603916" cy="419100"/>
            </a:xfrm>
          </p:grpSpPr>
          <p:grpSp>
            <p:nvGrpSpPr>
              <p:cNvPr id="327" name="Group 326">
                <a:extLst>
                  <a:ext uri="{FF2B5EF4-FFF2-40B4-BE49-F238E27FC236}">
                    <a16:creationId xmlns:a16="http://schemas.microsoft.com/office/drawing/2014/main" id="{ABA31A37-F3CD-1746-9C86-0557D36C5404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331" name="Oval 5">
                  <a:extLst>
                    <a:ext uri="{FF2B5EF4-FFF2-40B4-BE49-F238E27FC236}">
                      <a16:creationId xmlns:a16="http://schemas.microsoft.com/office/drawing/2014/main" id="{39C9919B-E459-6946-BAB3-A266303D27E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2" name="Line 6">
                  <a:extLst>
                    <a:ext uri="{FF2B5EF4-FFF2-40B4-BE49-F238E27FC236}">
                      <a16:creationId xmlns:a16="http://schemas.microsoft.com/office/drawing/2014/main" id="{61A62C09-3017-A541-9429-460C1A7F6B5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3" name="Line 7">
                  <a:extLst>
                    <a:ext uri="{FF2B5EF4-FFF2-40B4-BE49-F238E27FC236}">
                      <a16:creationId xmlns:a16="http://schemas.microsoft.com/office/drawing/2014/main" id="{86063EB7-D2C3-3447-B2FD-57FC1E74D3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4" name="Rectangle 8">
                  <a:extLst>
                    <a:ext uri="{FF2B5EF4-FFF2-40B4-BE49-F238E27FC236}">
                      <a16:creationId xmlns:a16="http://schemas.microsoft.com/office/drawing/2014/main" id="{BD5BCC42-3550-DF4A-BB55-F643AEBFD9A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5" name="Oval 9">
                  <a:extLst>
                    <a:ext uri="{FF2B5EF4-FFF2-40B4-BE49-F238E27FC236}">
                      <a16:creationId xmlns:a16="http://schemas.microsoft.com/office/drawing/2014/main" id="{74611398-E647-494F-A7BD-186BB5CB545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328" name="Group 44">
                <a:extLst>
                  <a:ext uri="{FF2B5EF4-FFF2-40B4-BE49-F238E27FC236}">
                    <a16:creationId xmlns:a16="http://schemas.microsoft.com/office/drawing/2014/main" id="{B57BC638-F090-114B-B8BF-7E2F4A6CC8F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507397"/>
                <a:ext cx="355165" cy="419100"/>
                <a:chOff x="2944" y="2425"/>
                <a:chExt cx="227" cy="264"/>
              </a:xfrm>
            </p:grpSpPr>
            <p:sp>
              <p:nvSpPr>
                <p:cNvPr id="329" name="Rectangle 45">
                  <a:extLst>
                    <a:ext uri="{FF2B5EF4-FFF2-40B4-BE49-F238E27FC236}">
                      <a16:creationId xmlns:a16="http://schemas.microsoft.com/office/drawing/2014/main" id="{0F91A427-A1B7-A54C-8320-A92F425DFC7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30" name="Text Box 46">
                  <a:extLst>
                    <a:ext uri="{FF2B5EF4-FFF2-40B4-BE49-F238E27FC236}">
                      <a16:creationId xmlns:a16="http://schemas.microsoft.com/office/drawing/2014/main" id="{E600E15A-04DE-4F44-AD3B-D284039393A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2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b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317" name="Group 316">
              <a:extLst>
                <a:ext uri="{FF2B5EF4-FFF2-40B4-BE49-F238E27FC236}">
                  <a16:creationId xmlns:a16="http://schemas.microsoft.com/office/drawing/2014/main" id="{2EB87748-B820-0349-A8AC-FE8BBD55B257}"/>
                </a:ext>
              </a:extLst>
            </p:cNvPr>
            <p:cNvGrpSpPr/>
            <p:nvPr/>
          </p:nvGrpSpPr>
          <p:grpSpPr>
            <a:xfrm>
              <a:off x="8197315" y="5805271"/>
              <a:ext cx="531821" cy="369069"/>
              <a:chOff x="1348328" y="2507397"/>
              <a:chExt cx="603916" cy="419100"/>
            </a:xfrm>
          </p:grpSpPr>
          <p:grpSp>
            <p:nvGrpSpPr>
              <p:cNvPr id="318" name="Group 317">
                <a:extLst>
                  <a:ext uri="{FF2B5EF4-FFF2-40B4-BE49-F238E27FC236}">
                    <a16:creationId xmlns:a16="http://schemas.microsoft.com/office/drawing/2014/main" id="{EB6E4C7D-CDAA-7F47-A797-1E5FB2A80494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322" name="Oval 5">
                  <a:extLst>
                    <a:ext uri="{FF2B5EF4-FFF2-40B4-BE49-F238E27FC236}">
                      <a16:creationId xmlns:a16="http://schemas.microsoft.com/office/drawing/2014/main" id="{F9943B67-FB21-3647-869F-669BE6A721C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23" name="Line 6">
                  <a:extLst>
                    <a:ext uri="{FF2B5EF4-FFF2-40B4-BE49-F238E27FC236}">
                      <a16:creationId xmlns:a16="http://schemas.microsoft.com/office/drawing/2014/main" id="{57CCD935-17C4-B04B-B482-9A946E848EC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24" name="Line 7">
                  <a:extLst>
                    <a:ext uri="{FF2B5EF4-FFF2-40B4-BE49-F238E27FC236}">
                      <a16:creationId xmlns:a16="http://schemas.microsoft.com/office/drawing/2014/main" id="{2FE8EAFF-CC53-364C-974F-2F913B960D6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25" name="Rectangle 8">
                  <a:extLst>
                    <a:ext uri="{FF2B5EF4-FFF2-40B4-BE49-F238E27FC236}">
                      <a16:creationId xmlns:a16="http://schemas.microsoft.com/office/drawing/2014/main" id="{B25B691E-9E1D-1E4F-9419-9156013814C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26" name="Oval 9">
                  <a:extLst>
                    <a:ext uri="{FF2B5EF4-FFF2-40B4-BE49-F238E27FC236}">
                      <a16:creationId xmlns:a16="http://schemas.microsoft.com/office/drawing/2014/main" id="{9CB3B73F-9E39-EC4E-83F7-FBE10697408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319" name="Group 44">
                <a:extLst>
                  <a:ext uri="{FF2B5EF4-FFF2-40B4-BE49-F238E27FC236}">
                    <a16:creationId xmlns:a16="http://schemas.microsoft.com/office/drawing/2014/main" id="{0F42679C-ED56-BC45-8C82-597609DBD4D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64216" y="2507397"/>
                <a:ext cx="341085" cy="419100"/>
                <a:chOff x="2949" y="2425"/>
                <a:chExt cx="218" cy="264"/>
              </a:xfrm>
            </p:grpSpPr>
            <p:sp>
              <p:nvSpPr>
                <p:cNvPr id="320" name="Rectangle 45">
                  <a:extLst>
                    <a:ext uri="{FF2B5EF4-FFF2-40B4-BE49-F238E27FC236}">
                      <a16:creationId xmlns:a16="http://schemas.microsoft.com/office/drawing/2014/main" id="{CF557465-1C6C-1245-9762-D6D2D9F891F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21" name="Text Box 46">
                  <a:extLst>
                    <a:ext uri="{FF2B5EF4-FFF2-40B4-BE49-F238E27FC236}">
                      <a16:creationId xmlns:a16="http://schemas.microsoft.com/office/drawing/2014/main" id="{CEEF1658-9381-E84D-81A0-1A501484FB8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9" y="2425"/>
                  <a:ext cx="218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c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</p:grpSp>
      <p:sp>
        <p:nvSpPr>
          <p:cNvPr id="183" name="Freeform 182">
            <a:extLst>
              <a:ext uri="{FF2B5EF4-FFF2-40B4-BE49-F238E27FC236}">
                <a16:creationId xmlns:a16="http://schemas.microsoft.com/office/drawing/2014/main" id="{2593EFCC-23E2-4043-94E6-A9E17FCC79C5}"/>
              </a:ext>
            </a:extLst>
          </p:cNvPr>
          <p:cNvSpPr/>
          <p:nvPr/>
        </p:nvSpPr>
        <p:spPr>
          <a:xfrm>
            <a:off x="6774755" y="1106458"/>
            <a:ext cx="2967758" cy="3014570"/>
          </a:xfrm>
          <a:custGeom>
            <a:avLst/>
            <a:gdLst>
              <a:gd name="connsiteX0" fmla="*/ 0 w 2615381"/>
              <a:gd name="connsiteY0" fmla="*/ 0 h 2615381"/>
              <a:gd name="connsiteX1" fmla="*/ 2595716 w 2615381"/>
              <a:gd name="connsiteY1" fmla="*/ 235975 h 2615381"/>
              <a:gd name="connsiteX2" fmla="*/ 2615381 w 2615381"/>
              <a:gd name="connsiteY2" fmla="*/ 2615381 h 2615381"/>
              <a:gd name="connsiteX3" fmla="*/ 9832 w 2615381"/>
              <a:gd name="connsiteY3" fmla="*/ 167149 h 2615381"/>
              <a:gd name="connsiteX4" fmla="*/ 0 w 2615381"/>
              <a:gd name="connsiteY4" fmla="*/ 0 h 2615381"/>
              <a:gd name="connsiteX0" fmla="*/ 0 w 2654709"/>
              <a:gd name="connsiteY0" fmla="*/ 0 h 2615381"/>
              <a:gd name="connsiteX1" fmla="*/ 2654709 w 2654709"/>
              <a:gd name="connsiteY1" fmla="*/ 255639 h 2615381"/>
              <a:gd name="connsiteX2" fmla="*/ 2615381 w 2654709"/>
              <a:gd name="connsiteY2" fmla="*/ 2615381 h 2615381"/>
              <a:gd name="connsiteX3" fmla="*/ 9832 w 2654709"/>
              <a:gd name="connsiteY3" fmla="*/ 167149 h 2615381"/>
              <a:gd name="connsiteX4" fmla="*/ 0 w 2654709"/>
              <a:gd name="connsiteY4" fmla="*/ 0 h 2615381"/>
              <a:gd name="connsiteX0" fmla="*/ 0 w 2654710"/>
              <a:gd name="connsiteY0" fmla="*/ 0 h 2605549"/>
              <a:gd name="connsiteX1" fmla="*/ 2654709 w 2654710"/>
              <a:gd name="connsiteY1" fmla="*/ 255639 h 2605549"/>
              <a:gd name="connsiteX2" fmla="*/ 2654710 w 2654710"/>
              <a:gd name="connsiteY2" fmla="*/ 2605549 h 2605549"/>
              <a:gd name="connsiteX3" fmla="*/ 9832 w 2654710"/>
              <a:gd name="connsiteY3" fmla="*/ 167149 h 2605549"/>
              <a:gd name="connsiteX4" fmla="*/ 0 w 2654710"/>
              <a:gd name="connsiteY4" fmla="*/ 0 h 2605549"/>
              <a:gd name="connsiteX0" fmla="*/ 0 w 2654710"/>
              <a:gd name="connsiteY0" fmla="*/ 0 h 2605549"/>
              <a:gd name="connsiteX1" fmla="*/ 2654709 w 2654710"/>
              <a:gd name="connsiteY1" fmla="*/ 255639 h 2605549"/>
              <a:gd name="connsiteX2" fmla="*/ 2654710 w 2654710"/>
              <a:gd name="connsiteY2" fmla="*/ 2605549 h 2605549"/>
              <a:gd name="connsiteX3" fmla="*/ 9832 w 2654710"/>
              <a:gd name="connsiteY3" fmla="*/ 167149 h 2605549"/>
              <a:gd name="connsiteX4" fmla="*/ 0 w 2654710"/>
              <a:gd name="connsiteY4" fmla="*/ 0 h 2605549"/>
              <a:gd name="connsiteX0" fmla="*/ 0 w 2654710"/>
              <a:gd name="connsiteY0" fmla="*/ 0 h 2605549"/>
              <a:gd name="connsiteX1" fmla="*/ 2654709 w 2654710"/>
              <a:gd name="connsiteY1" fmla="*/ 255639 h 2605549"/>
              <a:gd name="connsiteX2" fmla="*/ 2654710 w 2654710"/>
              <a:gd name="connsiteY2" fmla="*/ 2605549 h 2605549"/>
              <a:gd name="connsiteX3" fmla="*/ 9832 w 2654710"/>
              <a:gd name="connsiteY3" fmla="*/ 167149 h 2605549"/>
              <a:gd name="connsiteX4" fmla="*/ 0 w 2654710"/>
              <a:gd name="connsiteY4" fmla="*/ 0 h 2605549"/>
              <a:gd name="connsiteX0" fmla="*/ 0 w 2654710"/>
              <a:gd name="connsiteY0" fmla="*/ 0 h 2605549"/>
              <a:gd name="connsiteX1" fmla="*/ 2654709 w 2654710"/>
              <a:gd name="connsiteY1" fmla="*/ 255639 h 2605549"/>
              <a:gd name="connsiteX2" fmla="*/ 2654710 w 2654710"/>
              <a:gd name="connsiteY2" fmla="*/ 2605549 h 2605549"/>
              <a:gd name="connsiteX3" fmla="*/ 9832 w 2654710"/>
              <a:gd name="connsiteY3" fmla="*/ 167149 h 2605549"/>
              <a:gd name="connsiteX4" fmla="*/ 0 w 2654710"/>
              <a:gd name="connsiteY4" fmla="*/ 0 h 2605549"/>
              <a:gd name="connsiteX0" fmla="*/ 0 w 2654710"/>
              <a:gd name="connsiteY0" fmla="*/ 0 h 2605549"/>
              <a:gd name="connsiteX1" fmla="*/ 2654709 w 2654710"/>
              <a:gd name="connsiteY1" fmla="*/ 255639 h 2605549"/>
              <a:gd name="connsiteX2" fmla="*/ 2654710 w 2654710"/>
              <a:gd name="connsiteY2" fmla="*/ 2605549 h 2605549"/>
              <a:gd name="connsiteX3" fmla="*/ 9832 w 2654710"/>
              <a:gd name="connsiteY3" fmla="*/ 167149 h 2605549"/>
              <a:gd name="connsiteX4" fmla="*/ 0 w 2654710"/>
              <a:gd name="connsiteY4" fmla="*/ 0 h 2605549"/>
              <a:gd name="connsiteX0" fmla="*/ 29497 w 2684207"/>
              <a:gd name="connsiteY0" fmla="*/ 0 h 2605549"/>
              <a:gd name="connsiteX1" fmla="*/ 2684206 w 2684207"/>
              <a:gd name="connsiteY1" fmla="*/ 255639 h 2605549"/>
              <a:gd name="connsiteX2" fmla="*/ 2684207 w 2684207"/>
              <a:gd name="connsiteY2" fmla="*/ 2605549 h 2605549"/>
              <a:gd name="connsiteX3" fmla="*/ 0 w 2684207"/>
              <a:gd name="connsiteY3" fmla="*/ 176981 h 2605549"/>
              <a:gd name="connsiteX4" fmla="*/ 29497 w 2684207"/>
              <a:gd name="connsiteY4" fmla="*/ 0 h 2605549"/>
              <a:gd name="connsiteX0" fmla="*/ 29497 w 2684207"/>
              <a:gd name="connsiteY0" fmla="*/ 0 h 2605549"/>
              <a:gd name="connsiteX1" fmla="*/ 2684206 w 2684207"/>
              <a:gd name="connsiteY1" fmla="*/ 255639 h 2605549"/>
              <a:gd name="connsiteX2" fmla="*/ 2684207 w 2684207"/>
              <a:gd name="connsiteY2" fmla="*/ 2605549 h 2605549"/>
              <a:gd name="connsiteX3" fmla="*/ 0 w 2684207"/>
              <a:gd name="connsiteY3" fmla="*/ 176981 h 2605549"/>
              <a:gd name="connsiteX4" fmla="*/ 29497 w 2684207"/>
              <a:gd name="connsiteY4" fmla="*/ 0 h 2605549"/>
              <a:gd name="connsiteX0" fmla="*/ 226143 w 2880853"/>
              <a:gd name="connsiteY0" fmla="*/ 0 h 2605549"/>
              <a:gd name="connsiteX1" fmla="*/ 2880852 w 2880853"/>
              <a:gd name="connsiteY1" fmla="*/ 255639 h 2605549"/>
              <a:gd name="connsiteX2" fmla="*/ 2880853 w 2880853"/>
              <a:gd name="connsiteY2" fmla="*/ 2605549 h 2605549"/>
              <a:gd name="connsiteX3" fmla="*/ 0 w 2880853"/>
              <a:gd name="connsiteY3" fmla="*/ 1543665 h 2605549"/>
              <a:gd name="connsiteX4" fmla="*/ 226143 w 2880853"/>
              <a:gd name="connsiteY4" fmla="*/ 0 h 2605549"/>
              <a:gd name="connsiteX0" fmla="*/ 226143 w 2880853"/>
              <a:gd name="connsiteY0" fmla="*/ 0 h 2605549"/>
              <a:gd name="connsiteX1" fmla="*/ 2880852 w 2880853"/>
              <a:gd name="connsiteY1" fmla="*/ 255639 h 2605549"/>
              <a:gd name="connsiteX2" fmla="*/ 2880853 w 2880853"/>
              <a:gd name="connsiteY2" fmla="*/ 2605549 h 2605549"/>
              <a:gd name="connsiteX3" fmla="*/ 0 w 2880853"/>
              <a:gd name="connsiteY3" fmla="*/ 1543665 h 2605549"/>
              <a:gd name="connsiteX4" fmla="*/ 226143 w 2880853"/>
              <a:gd name="connsiteY4" fmla="*/ 0 h 2605549"/>
              <a:gd name="connsiteX0" fmla="*/ 226143 w 2880853"/>
              <a:gd name="connsiteY0" fmla="*/ 0 h 2605549"/>
              <a:gd name="connsiteX1" fmla="*/ 2880852 w 2880853"/>
              <a:gd name="connsiteY1" fmla="*/ 255639 h 2605549"/>
              <a:gd name="connsiteX2" fmla="*/ 2880853 w 2880853"/>
              <a:gd name="connsiteY2" fmla="*/ 2605549 h 2605549"/>
              <a:gd name="connsiteX3" fmla="*/ 0 w 2880853"/>
              <a:gd name="connsiteY3" fmla="*/ 1543665 h 2605549"/>
              <a:gd name="connsiteX4" fmla="*/ 226143 w 2880853"/>
              <a:gd name="connsiteY4" fmla="*/ 0 h 2605549"/>
              <a:gd name="connsiteX0" fmla="*/ 0 w 2939845"/>
              <a:gd name="connsiteY0" fmla="*/ 1140541 h 2349910"/>
              <a:gd name="connsiteX1" fmla="*/ 2939844 w 2939845"/>
              <a:gd name="connsiteY1" fmla="*/ 0 h 2349910"/>
              <a:gd name="connsiteX2" fmla="*/ 2939845 w 2939845"/>
              <a:gd name="connsiteY2" fmla="*/ 2349910 h 2349910"/>
              <a:gd name="connsiteX3" fmla="*/ 58992 w 2939845"/>
              <a:gd name="connsiteY3" fmla="*/ 1288026 h 2349910"/>
              <a:gd name="connsiteX4" fmla="*/ 0 w 2939845"/>
              <a:gd name="connsiteY4" fmla="*/ 1140541 h 2349910"/>
              <a:gd name="connsiteX0" fmla="*/ 0 w 2939845"/>
              <a:gd name="connsiteY0" fmla="*/ 1140541 h 2349910"/>
              <a:gd name="connsiteX1" fmla="*/ 2939844 w 2939845"/>
              <a:gd name="connsiteY1" fmla="*/ 0 h 2349910"/>
              <a:gd name="connsiteX2" fmla="*/ 2939845 w 2939845"/>
              <a:gd name="connsiteY2" fmla="*/ 2349910 h 2349910"/>
              <a:gd name="connsiteX3" fmla="*/ 58992 w 2939845"/>
              <a:gd name="connsiteY3" fmla="*/ 1288026 h 2349910"/>
              <a:gd name="connsiteX4" fmla="*/ 0 w 2939845"/>
              <a:gd name="connsiteY4" fmla="*/ 1140541 h 2349910"/>
              <a:gd name="connsiteX0" fmla="*/ 0 w 2939845"/>
              <a:gd name="connsiteY0" fmla="*/ 1140541 h 2349910"/>
              <a:gd name="connsiteX1" fmla="*/ 2939844 w 2939845"/>
              <a:gd name="connsiteY1" fmla="*/ 0 h 2349910"/>
              <a:gd name="connsiteX2" fmla="*/ 2939845 w 2939845"/>
              <a:gd name="connsiteY2" fmla="*/ 2349910 h 2349910"/>
              <a:gd name="connsiteX3" fmla="*/ 58992 w 2939845"/>
              <a:gd name="connsiteY3" fmla="*/ 1288026 h 2349910"/>
              <a:gd name="connsiteX4" fmla="*/ 0 w 2939845"/>
              <a:gd name="connsiteY4" fmla="*/ 1140541 h 2349910"/>
              <a:gd name="connsiteX0" fmla="*/ 0 w 2939845"/>
              <a:gd name="connsiteY0" fmla="*/ 1140541 h 2349910"/>
              <a:gd name="connsiteX1" fmla="*/ 2939844 w 2939845"/>
              <a:gd name="connsiteY1" fmla="*/ 0 h 2349910"/>
              <a:gd name="connsiteX2" fmla="*/ 2939845 w 2939845"/>
              <a:gd name="connsiteY2" fmla="*/ 2349910 h 2349910"/>
              <a:gd name="connsiteX3" fmla="*/ 19663 w 2939845"/>
              <a:gd name="connsiteY3" fmla="*/ 1307690 h 2349910"/>
              <a:gd name="connsiteX4" fmla="*/ 0 w 2939845"/>
              <a:gd name="connsiteY4" fmla="*/ 1140541 h 2349910"/>
              <a:gd name="connsiteX0" fmla="*/ 0 w 2939844"/>
              <a:gd name="connsiteY0" fmla="*/ 1140541 h 2878230"/>
              <a:gd name="connsiteX1" fmla="*/ 2939844 w 2939844"/>
              <a:gd name="connsiteY1" fmla="*/ 0 h 2878230"/>
              <a:gd name="connsiteX2" fmla="*/ 2919525 w 2939844"/>
              <a:gd name="connsiteY2" fmla="*/ 2878230 h 2878230"/>
              <a:gd name="connsiteX3" fmla="*/ 19663 w 2939844"/>
              <a:gd name="connsiteY3" fmla="*/ 1307690 h 2878230"/>
              <a:gd name="connsiteX4" fmla="*/ 0 w 2939844"/>
              <a:gd name="connsiteY4" fmla="*/ 1140541 h 2878230"/>
              <a:gd name="connsiteX0" fmla="*/ 0 w 2939844"/>
              <a:gd name="connsiteY0" fmla="*/ 1140541 h 2878230"/>
              <a:gd name="connsiteX1" fmla="*/ 2939844 w 2939844"/>
              <a:gd name="connsiteY1" fmla="*/ 0 h 2878230"/>
              <a:gd name="connsiteX2" fmla="*/ 2919525 w 2939844"/>
              <a:gd name="connsiteY2" fmla="*/ 2878230 h 2878230"/>
              <a:gd name="connsiteX3" fmla="*/ 19663 w 2939844"/>
              <a:gd name="connsiteY3" fmla="*/ 1307690 h 2878230"/>
              <a:gd name="connsiteX4" fmla="*/ 0 w 2939844"/>
              <a:gd name="connsiteY4" fmla="*/ 1140541 h 2878230"/>
              <a:gd name="connsiteX0" fmla="*/ 0 w 2919525"/>
              <a:gd name="connsiteY0" fmla="*/ 896701 h 2634390"/>
              <a:gd name="connsiteX1" fmla="*/ 2899204 w 2919525"/>
              <a:gd name="connsiteY1" fmla="*/ 0 h 2634390"/>
              <a:gd name="connsiteX2" fmla="*/ 2919525 w 2919525"/>
              <a:gd name="connsiteY2" fmla="*/ 2634390 h 2634390"/>
              <a:gd name="connsiteX3" fmla="*/ 19663 w 2919525"/>
              <a:gd name="connsiteY3" fmla="*/ 1063850 h 2634390"/>
              <a:gd name="connsiteX4" fmla="*/ 0 w 2919525"/>
              <a:gd name="connsiteY4" fmla="*/ 896701 h 2634390"/>
              <a:gd name="connsiteX0" fmla="*/ 0 w 2919525"/>
              <a:gd name="connsiteY0" fmla="*/ 896701 h 2634390"/>
              <a:gd name="connsiteX1" fmla="*/ 2899204 w 2919525"/>
              <a:gd name="connsiteY1" fmla="*/ 0 h 2634390"/>
              <a:gd name="connsiteX2" fmla="*/ 2919525 w 2919525"/>
              <a:gd name="connsiteY2" fmla="*/ 2634390 h 2634390"/>
              <a:gd name="connsiteX3" fmla="*/ 19663 w 2919525"/>
              <a:gd name="connsiteY3" fmla="*/ 1063850 h 2634390"/>
              <a:gd name="connsiteX4" fmla="*/ 0 w 2919525"/>
              <a:gd name="connsiteY4" fmla="*/ 896701 h 2634390"/>
              <a:gd name="connsiteX0" fmla="*/ 0 w 2919525"/>
              <a:gd name="connsiteY0" fmla="*/ 896701 h 2634390"/>
              <a:gd name="connsiteX1" fmla="*/ 2899204 w 2919525"/>
              <a:gd name="connsiteY1" fmla="*/ 0 h 2634390"/>
              <a:gd name="connsiteX2" fmla="*/ 2919525 w 2919525"/>
              <a:gd name="connsiteY2" fmla="*/ 2634390 h 2634390"/>
              <a:gd name="connsiteX3" fmla="*/ 29823 w 2919525"/>
              <a:gd name="connsiteY3" fmla="*/ 1094330 h 2634390"/>
              <a:gd name="connsiteX4" fmla="*/ 0 w 2919525"/>
              <a:gd name="connsiteY4" fmla="*/ 896701 h 2634390"/>
              <a:gd name="connsiteX0" fmla="*/ 0 w 2919525"/>
              <a:gd name="connsiteY0" fmla="*/ 896701 h 2634390"/>
              <a:gd name="connsiteX1" fmla="*/ 2899204 w 2919525"/>
              <a:gd name="connsiteY1" fmla="*/ 0 h 2634390"/>
              <a:gd name="connsiteX2" fmla="*/ 2919525 w 2919525"/>
              <a:gd name="connsiteY2" fmla="*/ 2634390 h 2634390"/>
              <a:gd name="connsiteX3" fmla="*/ 29823 w 2919525"/>
              <a:gd name="connsiteY3" fmla="*/ 1094330 h 2634390"/>
              <a:gd name="connsiteX4" fmla="*/ 0 w 2919525"/>
              <a:gd name="connsiteY4" fmla="*/ 896701 h 2634390"/>
              <a:gd name="connsiteX0" fmla="*/ 10817 w 2889702"/>
              <a:gd name="connsiteY0" fmla="*/ 896701 h 2634390"/>
              <a:gd name="connsiteX1" fmla="*/ 2869381 w 2889702"/>
              <a:gd name="connsiteY1" fmla="*/ 0 h 2634390"/>
              <a:gd name="connsiteX2" fmla="*/ 2889702 w 2889702"/>
              <a:gd name="connsiteY2" fmla="*/ 2634390 h 2634390"/>
              <a:gd name="connsiteX3" fmla="*/ 0 w 2889702"/>
              <a:gd name="connsiteY3" fmla="*/ 1094330 h 2634390"/>
              <a:gd name="connsiteX4" fmla="*/ 10817 w 2889702"/>
              <a:gd name="connsiteY4" fmla="*/ 896701 h 2634390"/>
              <a:gd name="connsiteX0" fmla="*/ 10817 w 2889702"/>
              <a:gd name="connsiteY0" fmla="*/ 896701 h 2634390"/>
              <a:gd name="connsiteX1" fmla="*/ 2869381 w 2889702"/>
              <a:gd name="connsiteY1" fmla="*/ 0 h 2634390"/>
              <a:gd name="connsiteX2" fmla="*/ 2889702 w 2889702"/>
              <a:gd name="connsiteY2" fmla="*/ 2634390 h 2634390"/>
              <a:gd name="connsiteX3" fmla="*/ 0 w 2889702"/>
              <a:gd name="connsiteY3" fmla="*/ 1094330 h 2634390"/>
              <a:gd name="connsiteX4" fmla="*/ 10817 w 2889702"/>
              <a:gd name="connsiteY4" fmla="*/ 896701 h 2634390"/>
              <a:gd name="connsiteX0" fmla="*/ 10817 w 2991301"/>
              <a:gd name="connsiteY0" fmla="*/ 2319101 h 4056790"/>
              <a:gd name="connsiteX1" fmla="*/ 2991301 w 2991301"/>
              <a:gd name="connsiteY1" fmla="*/ 0 h 4056790"/>
              <a:gd name="connsiteX2" fmla="*/ 2889702 w 2991301"/>
              <a:gd name="connsiteY2" fmla="*/ 4056790 h 4056790"/>
              <a:gd name="connsiteX3" fmla="*/ 0 w 2991301"/>
              <a:gd name="connsiteY3" fmla="*/ 2516730 h 4056790"/>
              <a:gd name="connsiteX4" fmla="*/ 10817 w 2991301"/>
              <a:gd name="connsiteY4" fmla="*/ 2319101 h 4056790"/>
              <a:gd name="connsiteX0" fmla="*/ 10817 w 2991301"/>
              <a:gd name="connsiteY0" fmla="*/ 2319101 h 4056790"/>
              <a:gd name="connsiteX1" fmla="*/ 2991301 w 2991301"/>
              <a:gd name="connsiteY1" fmla="*/ 0 h 4056790"/>
              <a:gd name="connsiteX2" fmla="*/ 2889702 w 2991301"/>
              <a:gd name="connsiteY2" fmla="*/ 4056790 h 4056790"/>
              <a:gd name="connsiteX3" fmla="*/ 0 w 2991301"/>
              <a:gd name="connsiteY3" fmla="*/ 2516730 h 4056790"/>
              <a:gd name="connsiteX4" fmla="*/ 10817 w 2991301"/>
              <a:gd name="connsiteY4" fmla="*/ 2319101 h 4056790"/>
              <a:gd name="connsiteX0" fmla="*/ 10817 w 2991301"/>
              <a:gd name="connsiteY0" fmla="*/ 2319101 h 2614070"/>
              <a:gd name="connsiteX1" fmla="*/ 2991301 w 2991301"/>
              <a:gd name="connsiteY1" fmla="*/ 0 h 2614070"/>
              <a:gd name="connsiteX2" fmla="*/ 2930342 w 2991301"/>
              <a:gd name="connsiteY2" fmla="*/ 2614070 h 2614070"/>
              <a:gd name="connsiteX3" fmla="*/ 0 w 2991301"/>
              <a:gd name="connsiteY3" fmla="*/ 2516730 h 2614070"/>
              <a:gd name="connsiteX4" fmla="*/ 10817 w 2991301"/>
              <a:gd name="connsiteY4" fmla="*/ 2319101 h 2614070"/>
              <a:gd name="connsiteX0" fmla="*/ 10817 w 2991301"/>
              <a:gd name="connsiteY0" fmla="*/ 2319101 h 2614070"/>
              <a:gd name="connsiteX1" fmla="*/ 2991301 w 2991301"/>
              <a:gd name="connsiteY1" fmla="*/ 0 h 2614070"/>
              <a:gd name="connsiteX2" fmla="*/ 2930342 w 2991301"/>
              <a:gd name="connsiteY2" fmla="*/ 2614070 h 2614070"/>
              <a:gd name="connsiteX3" fmla="*/ 0 w 2991301"/>
              <a:gd name="connsiteY3" fmla="*/ 2516730 h 2614070"/>
              <a:gd name="connsiteX4" fmla="*/ 10817 w 2991301"/>
              <a:gd name="connsiteY4" fmla="*/ 2319101 h 2614070"/>
              <a:gd name="connsiteX0" fmla="*/ 0 w 2980484"/>
              <a:gd name="connsiteY0" fmla="*/ 2319101 h 2614070"/>
              <a:gd name="connsiteX1" fmla="*/ 2980484 w 2980484"/>
              <a:gd name="connsiteY1" fmla="*/ 0 h 2614070"/>
              <a:gd name="connsiteX2" fmla="*/ 2919525 w 2980484"/>
              <a:gd name="connsiteY2" fmla="*/ 2614070 h 2614070"/>
              <a:gd name="connsiteX3" fmla="*/ 50143 w 2980484"/>
              <a:gd name="connsiteY3" fmla="*/ 2506570 h 2614070"/>
              <a:gd name="connsiteX4" fmla="*/ 0 w 2980484"/>
              <a:gd name="connsiteY4" fmla="*/ 2319101 h 2614070"/>
              <a:gd name="connsiteX0" fmla="*/ 0 w 2980484"/>
              <a:gd name="connsiteY0" fmla="*/ 2319101 h 2614070"/>
              <a:gd name="connsiteX1" fmla="*/ 2980484 w 2980484"/>
              <a:gd name="connsiteY1" fmla="*/ 0 h 2614070"/>
              <a:gd name="connsiteX2" fmla="*/ 2919525 w 2980484"/>
              <a:gd name="connsiteY2" fmla="*/ 2614070 h 2614070"/>
              <a:gd name="connsiteX3" fmla="*/ 50143 w 2980484"/>
              <a:gd name="connsiteY3" fmla="*/ 2506570 h 2614070"/>
              <a:gd name="connsiteX4" fmla="*/ 0 w 2980484"/>
              <a:gd name="connsiteY4" fmla="*/ 2319101 h 2614070"/>
              <a:gd name="connsiteX0" fmla="*/ 0 w 2980484"/>
              <a:gd name="connsiteY0" fmla="*/ 2319101 h 2614070"/>
              <a:gd name="connsiteX1" fmla="*/ 2980484 w 2980484"/>
              <a:gd name="connsiteY1" fmla="*/ 0 h 2614070"/>
              <a:gd name="connsiteX2" fmla="*/ 2919525 w 2980484"/>
              <a:gd name="connsiteY2" fmla="*/ 2614070 h 2614070"/>
              <a:gd name="connsiteX3" fmla="*/ 50143 w 2980484"/>
              <a:gd name="connsiteY3" fmla="*/ 2506570 h 2614070"/>
              <a:gd name="connsiteX4" fmla="*/ 0 w 2980484"/>
              <a:gd name="connsiteY4" fmla="*/ 2319101 h 2614070"/>
              <a:gd name="connsiteX0" fmla="*/ 0 w 2980484"/>
              <a:gd name="connsiteY0" fmla="*/ 2319101 h 2614070"/>
              <a:gd name="connsiteX1" fmla="*/ 2980484 w 2980484"/>
              <a:gd name="connsiteY1" fmla="*/ 0 h 2614070"/>
              <a:gd name="connsiteX2" fmla="*/ 2919525 w 2980484"/>
              <a:gd name="connsiteY2" fmla="*/ 2614070 h 2614070"/>
              <a:gd name="connsiteX3" fmla="*/ 50143 w 2980484"/>
              <a:gd name="connsiteY3" fmla="*/ 2506570 h 2614070"/>
              <a:gd name="connsiteX4" fmla="*/ 0 w 2980484"/>
              <a:gd name="connsiteY4" fmla="*/ 2319101 h 2614070"/>
              <a:gd name="connsiteX0" fmla="*/ 0 w 2980484"/>
              <a:gd name="connsiteY0" fmla="*/ 2319101 h 2614070"/>
              <a:gd name="connsiteX1" fmla="*/ 2980484 w 2980484"/>
              <a:gd name="connsiteY1" fmla="*/ 0 h 2614070"/>
              <a:gd name="connsiteX2" fmla="*/ 2919525 w 2980484"/>
              <a:gd name="connsiteY2" fmla="*/ 2614070 h 2614070"/>
              <a:gd name="connsiteX3" fmla="*/ 50143 w 2980484"/>
              <a:gd name="connsiteY3" fmla="*/ 2506570 h 2614070"/>
              <a:gd name="connsiteX4" fmla="*/ 0 w 2980484"/>
              <a:gd name="connsiteY4" fmla="*/ 2319101 h 2614070"/>
              <a:gd name="connsiteX0" fmla="*/ 0 w 2987119"/>
              <a:gd name="connsiteY0" fmla="*/ 2319101 h 2593750"/>
              <a:gd name="connsiteX1" fmla="*/ 2980484 w 2987119"/>
              <a:gd name="connsiteY1" fmla="*/ 0 h 2593750"/>
              <a:gd name="connsiteX2" fmla="*/ 2970325 w 2987119"/>
              <a:gd name="connsiteY2" fmla="*/ 2593750 h 2593750"/>
              <a:gd name="connsiteX3" fmla="*/ 50143 w 2987119"/>
              <a:gd name="connsiteY3" fmla="*/ 2506570 h 2593750"/>
              <a:gd name="connsiteX4" fmla="*/ 0 w 2987119"/>
              <a:gd name="connsiteY4" fmla="*/ 2319101 h 2593750"/>
              <a:gd name="connsiteX0" fmla="*/ 0 w 2987119"/>
              <a:gd name="connsiteY0" fmla="*/ 2319101 h 2593750"/>
              <a:gd name="connsiteX1" fmla="*/ 2980484 w 2987119"/>
              <a:gd name="connsiteY1" fmla="*/ 0 h 2593750"/>
              <a:gd name="connsiteX2" fmla="*/ 2970325 w 2987119"/>
              <a:gd name="connsiteY2" fmla="*/ 2593750 h 2593750"/>
              <a:gd name="connsiteX3" fmla="*/ 50143 w 2987119"/>
              <a:gd name="connsiteY3" fmla="*/ 2506570 h 2593750"/>
              <a:gd name="connsiteX4" fmla="*/ 0 w 2987119"/>
              <a:gd name="connsiteY4" fmla="*/ 2319101 h 2593750"/>
              <a:gd name="connsiteX0" fmla="*/ 0 w 2987119"/>
              <a:gd name="connsiteY0" fmla="*/ 2319101 h 2593750"/>
              <a:gd name="connsiteX1" fmla="*/ 2980484 w 2987119"/>
              <a:gd name="connsiteY1" fmla="*/ 0 h 2593750"/>
              <a:gd name="connsiteX2" fmla="*/ 2970325 w 2987119"/>
              <a:gd name="connsiteY2" fmla="*/ 2593750 h 2593750"/>
              <a:gd name="connsiteX3" fmla="*/ 19663 w 2987119"/>
              <a:gd name="connsiteY3" fmla="*/ 2526890 h 2593750"/>
              <a:gd name="connsiteX4" fmla="*/ 0 w 2987119"/>
              <a:gd name="connsiteY4" fmla="*/ 2319101 h 2593750"/>
              <a:gd name="connsiteX0" fmla="*/ 0 w 3017599"/>
              <a:gd name="connsiteY0" fmla="*/ 2390221 h 2593750"/>
              <a:gd name="connsiteX1" fmla="*/ 3010964 w 3017599"/>
              <a:gd name="connsiteY1" fmla="*/ 0 h 2593750"/>
              <a:gd name="connsiteX2" fmla="*/ 3000805 w 3017599"/>
              <a:gd name="connsiteY2" fmla="*/ 2593750 h 2593750"/>
              <a:gd name="connsiteX3" fmla="*/ 50143 w 3017599"/>
              <a:gd name="connsiteY3" fmla="*/ 2526890 h 2593750"/>
              <a:gd name="connsiteX4" fmla="*/ 0 w 3017599"/>
              <a:gd name="connsiteY4" fmla="*/ 2390221 h 2593750"/>
              <a:gd name="connsiteX0" fmla="*/ 0 w 3010964"/>
              <a:gd name="connsiteY0" fmla="*/ 2390221 h 2526890"/>
              <a:gd name="connsiteX1" fmla="*/ 3010964 w 3010964"/>
              <a:gd name="connsiteY1" fmla="*/ 0 h 2526890"/>
              <a:gd name="connsiteX2" fmla="*/ 2960165 w 3010964"/>
              <a:gd name="connsiteY2" fmla="*/ 2095910 h 2526890"/>
              <a:gd name="connsiteX3" fmla="*/ 50143 w 3010964"/>
              <a:gd name="connsiteY3" fmla="*/ 2526890 h 2526890"/>
              <a:gd name="connsiteX4" fmla="*/ 0 w 3010964"/>
              <a:gd name="connsiteY4" fmla="*/ 2390221 h 2526890"/>
              <a:gd name="connsiteX0" fmla="*/ 0 w 3010964"/>
              <a:gd name="connsiteY0" fmla="*/ 2390221 h 2526890"/>
              <a:gd name="connsiteX1" fmla="*/ 3010964 w 3010964"/>
              <a:gd name="connsiteY1" fmla="*/ 0 h 2526890"/>
              <a:gd name="connsiteX2" fmla="*/ 2960165 w 3010964"/>
              <a:gd name="connsiteY2" fmla="*/ 2095910 h 2526890"/>
              <a:gd name="connsiteX3" fmla="*/ 50143 w 3010964"/>
              <a:gd name="connsiteY3" fmla="*/ 2526890 h 2526890"/>
              <a:gd name="connsiteX4" fmla="*/ 0 w 3010964"/>
              <a:gd name="connsiteY4" fmla="*/ 2390221 h 2526890"/>
              <a:gd name="connsiteX0" fmla="*/ 0 w 3010964"/>
              <a:gd name="connsiteY0" fmla="*/ 2390221 h 2526890"/>
              <a:gd name="connsiteX1" fmla="*/ 3010964 w 3010964"/>
              <a:gd name="connsiteY1" fmla="*/ 0 h 2526890"/>
              <a:gd name="connsiteX2" fmla="*/ 2960165 w 3010964"/>
              <a:gd name="connsiteY2" fmla="*/ 2095910 h 2526890"/>
              <a:gd name="connsiteX3" fmla="*/ 50143 w 3010964"/>
              <a:gd name="connsiteY3" fmla="*/ 2526890 h 2526890"/>
              <a:gd name="connsiteX4" fmla="*/ 0 w 3010964"/>
              <a:gd name="connsiteY4" fmla="*/ 2390221 h 2526890"/>
              <a:gd name="connsiteX0" fmla="*/ 0 w 2967758"/>
              <a:gd name="connsiteY0" fmla="*/ 2877901 h 3014570"/>
              <a:gd name="connsiteX1" fmla="*/ 2919524 w 2967758"/>
              <a:gd name="connsiteY1" fmla="*/ 0 h 3014570"/>
              <a:gd name="connsiteX2" fmla="*/ 2960165 w 2967758"/>
              <a:gd name="connsiteY2" fmla="*/ 2583590 h 3014570"/>
              <a:gd name="connsiteX3" fmla="*/ 50143 w 2967758"/>
              <a:gd name="connsiteY3" fmla="*/ 3014570 h 3014570"/>
              <a:gd name="connsiteX4" fmla="*/ 0 w 2967758"/>
              <a:gd name="connsiteY4" fmla="*/ 2877901 h 3014570"/>
              <a:gd name="connsiteX0" fmla="*/ 0 w 2967758"/>
              <a:gd name="connsiteY0" fmla="*/ 2877901 h 3014570"/>
              <a:gd name="connsiteX1" fmla="*/ 2919524 w 2967758"/>
              <a:gd name="connsiteY1" fmla="*/ 0 h 3014570"/>
              <a:gd name="connsiteX2" fmla="*/ 2960165 w 2967758"/>
              <a:gd name="connsiteY2" fmla="*/ 2583590 h 3014570"/>
              <a:gd name="connsiteX3" fmla="*/ 50143 w 2967758"/>
              <a:gd name="connsiteY3" fmla="*/ 3014570 h 3014570"/>
              <a:gd name="connsiteX4" fmla="*/ 0 w 2967758"/>
              <a:gd name="connsiteY4" fmla="*/ 2877901 h 3014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67758" h="3014570">
                <a:moveTo>
                  <a:pt x="0" y="2877901"/>
                </a:moveTo>
                <a:cubicBezTo>
                  <a:pt x="1740309" y="2497721"/>
                  <a:pt x="2305008" y="1488604"/>
                  <a:pt x="2919524" y="0"/>
                </a:cubicBezTo>
                <a:cubicBezTo>
                  <a:pt x="2919524" y="783303"/>
                  <a:pt x="2990645" y="1719007"/>
                  <a:pt x="2960165" y="2583590"/>
                </a:cubicBezTo>
                <a:cubicBezTo>
                  <a:pt x="2152608" y="2386944"/>
                  <a:pt x="1676726" y="2623574"/>
                  <a:pt x="50143" y="3014570"/>
                </a:cubicBezTo>
                <a:lnTo>
                  <a:pt x="0" y="2877901"/>
                </a:lnTo>
                <a:close/>
              </a:path>
            </a:pathLst>
          </a:custGeom>
          <a:gradFill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Freeform 177">
            <a:extLst>
              <a:ext uri="{FF2B5EF4-FFF2-40B4-BE49-F238E27FC236}">
                <a16:creationId xmlns:a16="http://schemas.microsoft.com/office/drawing/2014/main" id="{871D2208-E245-1F4C-95E8-E69A25614938}"/>
              </a:ext>
            </a:extLst>
          </p:cNvPr>
          <p:cNvSpPr/>
          <p:nvPr/>
        </p:nvSpPr>
        <p:spPr>
          <a:xfrm>
            <a:off x="8446236" y="3874156"/>
            <a:ext cx="1239192" cy="2428567"/>
          </a:xfrm>
          <a:custGeom>
            <a:avLst/>
            <a:gdLst>
              <a:gd name="connsiteX0" fmla="*/ 9833 w 786581"/>
              <a:gd name="connsiteY0" fmla="*/ 501445 h 2458064"/>
              <a:gd name="connsiteX1" fmla="*/ 747252 w 786581"/>
              <a:gd name="connsiteY1" fmla="*/ 0 h 2458064"/>
              <a:gd name="connsiteX2" fmla="*/ 786581 w 786581"/>
              <a:gd name="connsiteY2" fmla="*/ 2458064 h 2458064"/>
              <a:gd name="connsiteX3" fmla="*/ 0 w 786581"/>
              <a:gd name="connsiteY3" fmla="*/ 668593 h 2458064"/>
              <a:gd name="connsiteX4" fmla="*/ 9833 w 786581"/>
              <a:gd name="connsiteY4" fmla="*/ 501445 h 2458064"/>
              <a:gd name="connsiteX0" fmla="*/ 9833 w 786581"/>
              <a:gd name="connsiteY0" fmla="*/ 471948 h 2428567"/>
              <a:gd name="connsiteX1" fmla="*/ 776749 w 786581"/>
              <a:gd name="connsiteY1" fmla="*/ 0 h 2428567"/>
              <a:gd name="connsiteX2" fmla="*/ 786581 w 786581"/>
              <a:gd name="connsiteY2" fmla="*/ 2428567 h 2428567"/>
              <a:gd name="connsiteX3" fmla="*/ 0 w 786581"/>
              <a:gd name="connsiteY3" fmla="*/ 639096 h 2428567"/>
              <a:gd name="connsiteX4" fmla="*/ 9833 w 786581"/>
              <a:gd name="connsiteY4" fmla="*/ 471948 h 2428567"/>
              <a:gd name="connsiteX0" fmla="*/ 9833 w 786581"/>
              <a:gd name="connsiteY0" fmla="*/ 471948 h 2428567"/>
              <a:gd name="connsiteX1" fmla="*/ 776749 w 786581"/>
              <a:gd name="connsiteY1" fmla="*/ 0 h 2428567"/>
              <a:gd name="connsiteX2" fmla="*/ 786581 w 786581"/>
              <a:gd name="connsiteY2" fmla="*/ 2428567 h 2428567"/>
              <a:gd name="connsiteX3" fmla="*/ 0 w 786581"/>
              <a:gd name="connsiteY3" fmla="*/ 639096 h 2428567"/>
              <a:gd name="connsiteX4" fmla="*/ 9833 w 786581"/>
              <a:gd name="connsiteY4" fmla="*/ 471948 h 2428567"/>
              <a:gd name="connsiteX0" fmla="*/ 9833 w 786581"/>
              <a:gd name="connsiteY0" fmla="*/ 471948 h 2428567"/>
              <a:gd name="connsiteX1" fmla="*/ 776749 w 786581"/>
              <a:gd name="connsiteY1" fmla="*/ 0 h 2428567"/>
              <a:gd name="connsiteX2" fmla="*/ 786581 w 786581"/>
              <a:gd name="connsiteY2" fmla="*/ 2428567 h 2428567"/>
              <a:gd name="connsiteX3" fmla="*/ 0 w 786581"/>
              <a:gd name="connsiteY3" fmla="*/ 639096 h 2428567"/>
              <a:gd name="connsiteX4" fmla="*/ 9833 w 786581"/>
              <a:gd name="connsiteY4" fmla="*/ 471948 h 2428567"/>
              <a:gd name="connsiteX0" fmla="*/ 9833 w 786581"/>
              <a:gd name="connsiteY0" fmla="*/ 471948 h 2428567"/>
              <a:gd name="connsiteX1" fmla="*/ 776749 w 786581"/>
              <a:gd name="connsiteY1" fmla="*/ 0 h 2428567"/>
              <a:gd name="connsiteX2" fmla="*/ 786581 w 786581"/>
              <a:gd name="connsiteY2" fmla="*/ 2428567 h 2428567"/>
              <a:gd name="connsiteX3" fmla="*/ 0 w 786581"/>
              <a:gd name="connsiteY3" fmla="*/ 639096 h 2428567"/>
              <a:gd name="connsiteX4" fmla="*/ 9833 w 786581"/>
              <a:gd name="connsiteY4" fmla="*/ 471948 h 2428567"/>
              <a:gd name="connsiteX0" fmla="*/ 9833 w 786581"/>
              <a:gd name="connsiteY0" fmla="*/ 471948 h 2428567"/>
              <a:gd name="connsiteX1" fmla="*/ 776749 w 786581"/>
              <a:gd name="connsiteY1" fmla="*/ 0 h 2428567"/>
              <a:gd name="connsiteX2" fmla="*/ 786581 w 786581"/>
              <a:gd name="connsiteY2" fmla="*/ 2428567 h 2428567"/>
              <a:gd name="connsiteX3" fmla="*/ 0 w 786581"/>
              <a:gd name="connsiteY3" fmla="*/ 639096 h 2428567"/>
              <a:gd name="connsiteX4" fmla="*/ 9833 w 786581"/>
              <a:gd name="connsiteY4" fmla="*/ 471948 h 2428567"/>
              <a:gd name="connsiteX0" fmla="*/ 393291 w 1170039"/>
              <a:gd name="connsiteY0" fmla="*/ 471948 h 2428567"/>
              <a:gd name="connsiteX1" fmla="*/ 1160207 w 1170039"/>
              <a:gd name="connsiteY1" fmla="*/ 0 h 2428567"/>
              <a:gd name="connsiteX2" fmla="*/ 1170039 w 1170039"/>
              <a:gd name="connsiteY2" fmla="*/ 2428567 h 2428567"/>
              <a:gd name="connsiteX3" fmla="*/ 0 w 1170039"/>
              <a:gd name="connsiteY3" fmla="*/ 1946786 h 2428567"/>
              <a:gd name="connsiteX4" fmla="*/ 393291 w 1170039"/>
              <a:gd name="connsiteY4" fmla="*/ 471948 h 2428567"/>
              <a:gd name="connsiteX0" fmla="*/ 393291 w 1170039"/>
              <a:gd name="connsiteY0" fmla="*/ 471948 h 2428567"/>
              <a:gd name="connsiteX1" fmla="*/ 1160207 w 1170039"/>
              <a:gd name="connsiteY1" fmla="*/ 0 h 2428567"/>
              <a:gd name="connsiteX2" fmla="*/ 1170039 w 1170039"/>
              <a:gd name="connsiteY2" fmla="*/ 2428567 h 2428567"/>
              <a:gd name="connsiteX3" fmla="*/ 0 w 1170039"/>
              <a:gd name="connsiteY3" fmla="*/ 1946786 h 2428567"/>
              <a:gd name="connsiteX4" fmla="*/ 393291 w 1170039"/>
              <a:gd name="connsiteY4" fmla="*/ 471948 h 2428567"/>
              <a:gd name="connsiteX0" fmla="*/ 393291 w 1170039"/>
              <a:gd name="connsiteY0" fmla="*/ 471948 h 2428567"/>
              <a:gd name="connsiteX1" fmla="*/ 1160207 w 1170039"/>
              <a:gd name="connsiteY1" fmla="*/ 0 h 2428567"/>
              <a:gd name="connsiteX2" fmla="*/ 1170039 w 1170039"/>
              <a:gd name="connsiteY2" fmla="*/ 2428567 h 2428567"/>
              <a:gd name="connsiteX3" fmla="*/ 0 w 1170039"/>
              <a:gd name="connsiteY3" fmla="*/ 1946786 h 2428567"/>
              <a:gd name="connsiteX4" fmla="*/ 393291 w 1170039"/>
              <a:gd name="connsiteY4" fmla="*/ 471948 h 2428567"/>
              <a:gd name="connsiteX0" fmla="*/ 1 w 1170039"/>
              <a:gd name="connsiteY0" fmla="*/ 1809135 h 2428567"/>
              <a:gd name="connsiteX1" fmla="*/ 1160207 w 1170039"/>
              <a:gd name="connsiteY1" fmla="*/ 0 h 2428567"/>
              <a:gd name="connsiteX2" fmla="*/ 1170039 w 1170039"/>
              <a:gd name="connsiteY2" fmla="*/ 2428567 h 2428567"/>
              <a:gd name="connsiteX3" fmla="*/ 0 w 1170039"/>
              <a:gd name="connsiteY3" fmla="*/ 1946786 h 2428567"/>
              <a:gd name="connsiteX4" fmla="*/ 1 w 1170039"/>
              <a:gd name="connsiteY4" fmla="*/ 1809135 h 2428567"/>
              <a:gd name="connsiteX0" fmla="*/ 1 w 1170039"/>
              <a:gd name="connsiteY0" fmla="*/ 1809135 h 2428567"/>
              <a:gd name="connsiteX1" fmla="*/ 1160207 w 1170039"/>
              <a:gd name="connsiteY1" fmla="*/ 0 h 2428567"/>
              <a:gd name="connsiteX2" fmla="*/ 1170039 w 1170039"/>
              <a:gd name="connsiteY2" fmla="*/ 2428567 h 2428567"/>
              <a:gd name="connsiteX3" fmla="*/ 0 w 1170039"/>
              <a:gd name="connsiteY3" fmla="*/ 1946786 h 2428567"/>
              <a:gd name="connsiteX4" fmla="*/ 1 w 1170039"/>
              <a:gd name="connsiteY4" fmla="*/ 1809135 h 2428567"/>
              <a:gd name="connsiteX0" fmla="*/ 0 w 1208624"/>
              <a:gd name="connsiteY0" fmla="*/ 224175 h 2428567"/>
              <a:gd name="connsiteX1" fmla="*/ 1198792 w 1208624"/>
              <a:gd name="connsiteY1" fmla="*/ 0 h 2428567"/>
              <a:gd name="connsiteX2" fmla="*/ 1208624 w 1208624"/>
              <a:gd name="connsiteY2" fmla="*/ 2428567 h 2428567"/>
              <a:gd name="connsiteX3" fmla="*/ 38585 w 1208624"/>
              <a:gd name="connsiteY3" fmla="*/ 1946786 h 2428567"/>
              <a:gd name="connsiteX4" fmla="*/ 0 w 1208624"/>
              <a:gd name="connsiteY4" fmla="*/ 224175 h 2428567"/>
              <a:gd name="connsiteX0" fmla="*/ 0 w 1208624"/>
              <a:gd name="connsiteY0" fmla="*/ 224175 h 2428567"/>
              <a:gd name="connsiteX1" fmla="*/ 1198792 w 1208624"/>
              <a:gd name="connsiteY1" fmla="*/ 0 h 2428567"/>
              <a:gd name="connsiteX2" fmla="*/ 1208624 w 1208624"/>
              <a:gd name="connsiteY2" fmla="*/ 2428567 h 2428567"/>
              <a:gd name="connsiteX3" fmla="*/ 38585 w 1208624"/>
              <a:gd name="connsiteY3" fmla="*/ 1946786 h 2428567"/>
              <a:gd name="connsiteX4" fmla="*/ 0 w 1208624"/>
              <a:gd name="connsiteY4" fmla="*/ 224175 h 2428567"/>
              <a:gd name="connsiteX0" fmla="*/ 0 w 1208624"/>
              <a:gd name="connsiteY0" fmla="*/ 224175 h 2428567"/>
              <a:gd name="connsiteX1" fmla="*/ 1198792 w 1208624"/>
              <a:gd name="connsiteY1" fmla="*/ 0 h 2428567"/>
              <a:gd name="connsiteX2" fmla="*/ 1208624 w 1208624"/>
              <a:gd name="connsiteY2" fmla="*/ 2428567 h 2428567"/>
              <a:gd name="connsiteX3" fmla="*/ 38585 w 1208624"/>
              <a:gd name="connsiteY3" fmla="*/ 1946786 h 2428567"/>
              <a:gd name="connsiteX4" fmla="*/ 0 w 1208624"/>
              <a:gd name="connsiteY4" fmla="*/ 224175 h 2428567"/>
              <a:gd name="connsiteX0" fmla="*/ 0 w 1208624"/>
              <a:gd name="connsiteY0" fmla="*/ 224175 h 2428567"/>
              <a:gd name="connsiteX1" fmla="*/ 1198792 w 1208624"/>
              <a:gd name="connsiteY1" fmla="*/ 0 h 2428567"/>
              <a:gd name="connsiteX2" fmla="*/ 1208624 w 1208624"/>
              <a:gd name="connsiteY2" fmla="*/ 2428567 h 2428567"/>
              <a:gd name="connsiteX3" fmla="*/ 38585 w 1208624"/>
              <a:gd name="connsiteY3" fmla="*/ 1946786 h 2428567"/>
              <a:gd name="connsiteX4" fmla="*/ 0 w 1208624"/>
              <a:gd name="connsiteY4" fmla="*/ 224175 h 2428567"/>
              <a:gd name="connsiteX0" fmla="*/ 360141 w 1568765"/>
              <a:gd name="connsiteY0" fmla="*/ 224175 h 2428567"/>
              <a:gd name="connsiteX1" fmla="*/ 1558933 w 1568765"/>
              <a:gd name="connsiteY1" fmla="*/ 0 h 2428567"/>
              <a:gd name="connsiteX2" fmla="*/ 1568765 w 1568765"/>
              <a:gd name="connsiteY2" fmla="*/ 2428567 h 2428567"/>
              <a:gd name="connsiteX3" fmla="*/ 0 w 1568765"/>
              <a:gd name="connsiteY3" fmla="*/ 341506 h 2428567"/>
              <a:gd name="connsiteX4" fmla="*/ 360141 w 1568765"/>
              <a:gd name="connsiteY4" fmla="*/ 224175 h 2428567"/>
              <a:gd name="connsiteX0" fmla="*/ 360141 w 1568765"/>
              <a:gd name="connsiteY0" fmla="*/ 224175 h 2428567"/>
              <a:gd name="connsiteX1" fmla="*/ 1558933 w 1568765"/>
              <a:gd name="connsiteY1" fmla="*/ 0 h 2428567"/>
              <a:gd name="connsiteX2" fmla="*/ 1568765 w 1568765"/>
              <a:gd name="connsiteY2" fmla="*/ 2428567 h 2428567"/>
              <a:gd name="connsiteX3" fmla="*/ 0 w 1568765"/>
              <a:gd name="connsiteY3" fmla="*/ 341506 h 2428567"/>
              <a:gd name="connsiteX4" fmla="*/ 360141 w 1568765"/>
              <a:gd name="connsiteY4" fmla="*/ 224175 h 24285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68765" h="2428567">
                <a:moveTo>
                  <a:pt x="360141" y="224175"/>
                </a:moveTo>
                <a:cubicBezTo>
                  <a:pt x="978394" y="281530"/>
                  <a:pt x="1236509" y="288085"/>
                  <a:pt x="1558933" y="0"/>
                </a:cubicBezTo>
                <a:cubicBezTo>
                  <a:pt x="1562210" y="809522"/>
                  <a:pt x="1565488" y="1619045"/>
                  <a:pt x="1568765" y="2428567"/>
                </a:cubicBezTo>
                <a:cubicBezTo>
                  <a:pt x="1218082" y="2058219"/>
                  <a:pt x="714478" y="485712"/>
                  <a:pt x="0" y="341506"/>
                </a:cubicBezTo>
                <a:cubicBezTo>
                  <a:pt x="0" y="295622"/>
                  <a:pt x="360141" y="270059"/>
                  <a:pt x="360141" y="224175"/>
                </a:cubicBezTo>
                <a:close/>
              </a:path>
            </a:pathLst>
          </a:custGeom>
          <a:gradFill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9" name="Group 178">
            <a:extLst>
              <a:ext uri="{FF2B5EF4-FFF2-40B4-BE49-F238E27FC236}">
                <a16:creationId xmlns:a16="http://schemas.microsoft.com/office/drawing/2014/main" id="{10DDEBD4-7353-9541-B72F-43E36357B966}"/>
              </a:ext>
            </a:extLst>
          </p:cNvPr>
          <p:cNvGrpSpPr/>
          <p:nvPr/>
        </p:nvGrpSpPr>
        <p:grpSpPr>
          <a:xfrm>
            <a:off x="9656848" y="3847117"/>
            <a:ext cx="1149458" cy="2667397"/>
            <a:chOff x="9764348" y="1447800"/>
            <a:chExt cx="1149458" cy="2667397"/>
          </a:xfrm>
        </p:grpSpPr>
        <p:sp>
          <p:nvSpPr>
            <p:cNvPr id="180" name="Rectangle 179">
              <a:extLst>
                <a:ext uri="{FF2B5EF4-FFF2-40B4-BE49-F238E27FC236}">
                  <a16:creationId xmlns:a16="http://schemas.microsoft.com/office/drawing/2014/main" id="{E0ED8B3F-2D0A-3B4F-8597-6D523A519ACE}"/>
                </a:ext>
              </a:extLst>
            </p:cNvPr>
            <p:cNvSpPr/>
            <p:nvPr/>
          </p:nvSpPr>
          <p:spPr>
            <a:xfrm>
              <a:off x="9783097" y="1447800"/>
              <a:ext cx="1130709" cy="242611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81" name="Group 180">
              <a:extLst>
                <a:ext uri="{FF2B5EF4-FFF2-40B4-BE49-F238E27FC236}">
                  <a16:creationId xmlns:a16="http://schemas.microsoft.com/office/drawing/2014/main" id="{FCC75114-1E36-B840-9A29-0C23BD09F41B}"/>
                </a:ext>
              </a:extLst>
            </p:cNvPr>
            <p:cNvGrpSpPr/>
            <p:nvPr/>
          </p:nvGrpSpPr>
          <p:grpSpPr>
            <a:xfrm>
              <a:off x="9764348" y="1447800"/>
              <a:ext cx="1130291" cy="2667397"/>
              <a:chOff x="9472119" y="702026"/>
              <a:chExt cx="1130291" cy="2667397"/>
            </a:xfrm>
          </p:grpSpPr>
          <p:sp>
            <p:nvSpPr>
              <p:cNvPr id="182" name="Rectangle 181">
                <a:extLst>
                  <a:ext uri="{FF2B5EF4-FFF2-40B4-BE49-F238E27FC236}">
                    <a16:creationId xmlns:a16="http://schemas.microsoft.com/office/drawing/2014/main" id="{263C8C73-22EE-D041-BE86-2A0A330003BA}"/>
                  </a:ext>
                </a:extLst>
              </p:cNvPr>
              <p:cNvSpPr/>
              <p:nvPr/>
            </p:nvSpPr>
            <p:spPr>
              <a:xfrm>
                <a:off x="9485428" y="706056"/>
                <a:ext cx="1116982" cy="37039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4" name="TextBox 213">
                <a:extLst>
                  <a:ext uri="{FF2B5EF4-FFF2-40B4-BE49-F238E27FC236}">
                    <a16:creationId xmlns:a16="http://schemas.microsoft.com/office/drawing/2014/main" id="{1D4B225B-56A4-C54E-B06D-75AF9FB2D768}"/>
                  </a:ext>
                </a:extLst>
              </p:cNvPr>
              <p:cNvSpPr txBox="1"/>
              <p:nvPr/>
            </p:nvSpPr>
            <p:spPr>
              <a:xfrm>
                <a:off x="9472119" y="702026"/>
                <a:ext cx="1088020" cy="26673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spcAft>
                    <a:spcPts val="400"/>
                  </a:spcAft>
                </a:pPr>
                <a:r>
                  <a:rPr lang="en-US" sz="2000" dirty="0">
                    <a:solidFill>
                      <a:schemeClr val="bg1"/>
                    </a:solidFill>
                  </a:rPr>
                  <a:t>DV in f:</a:t>
                </a:r>
              </a:p>
              <a:p>
                <a:pPr marL="114300" lvl="1"/>
                <a:r>
                  <a:rPr lang="en-US" sz="1600" dirty="0" err="1"/>
                  <a:t>D</a:t>
                </a:r>
                <a:r>
                  <a:rPr lang="en-US" sz="1600" baseline="-25000" dirty="0" err="1"/>
                  <a:t>f</a:t>
                </a:r>
                <a:r>
                  <a:rPr lang="en-US" sz="1600" dirty="0"/>
                  <a:t>(a) =</a:t>
                </a:r>
                <a:r>
                  <a:rPr lang="en-US" sz="1600" dirty="0">
                    <a:cs typeface="Arial" charset="0"/>
                  </a:rPr>
                  <a:t> ∞</a:t>
                </a:r>
              </a:p>
              <a:p>
                <a:pPr marL="114300" lvl="1"/>
                <a:r>
                  <a:rPr lang="en-US" sz="1600" dirty="0" err="1"/>
                  <a:t>D</a:t>
                </a:r>
                <a:r>
                  <a:rPr lang="en-US" sz="1600" baseline="-25000" dirty="0" err="1"/>
                  <a:t>f</a:t>
                </a:r>
                <a:r>
                  <a:rPr lang="en-US" sz="1600" dirty="0"/>
                  <a:t>(b) =</a:t>
                </a:r>
                <a:r>
                  <a:rPr lang="en-US" sz="1600" dirty="0">
                    <a:cs typeface="Arial" charset="0"/>
                  </a:rPr>
                  <a:t> ∞</a:t>
                </a:r>
                <a:endParaRPr lang="en-US" sz="1600" dirty="0"/>
              </a:p>
              <a:p>
                <a:pPr marL="114300" lvl="1"/>
                <a:r>
                  <a:rPr lang="en-US" sz="1600" dirty="0" err="1">
                    <a:cs typeface="Arial" charset="0"/>
                  </a:rPr>
                  <a:t>D</a:t>
                </a:r>
                <a:r>
                  <a:rPr lang="en-US" sz="1600" baseline="-25000" dirty="0" err="1">
                    <a:cs typeface="Arial" charset="0"/>
                  </a:rPr>
                  <a:t>f</a:t>
                </a:r>
                <a:r>
                  <a:rPr lang="en-US" sz="1600" dirty="0">
                    <a:cs typeface="Arial" charset="0"/>
                  </a:rPr>
                  <a:t>(c) = ∞</a:t>
                </a:r>
                <a:endParaRPr lang="en-US" sz="1600" dirty="0"/>
              </a:p>
              <a:p>
                <a:pPr marL="114300" lvl="1"/>
                <a:r>
                  <a:rPr lang="en-US" sz="1600" dirty="0" err="1"/>
                  <a:t>D</a:t>
                </a:r>
                <a:r>
                  <a:rPr lang="en-US" sz="1600" baseline="-25000" dirty="0" err="1"/>
                  <a:t>f</a:t>
                </a:r>
                <a:r>
                  <a:rPr lang="en-US" sz="1600" dirty="0"/>
                  <a:t>(d) =</a:t>
                </a:r>
                <a:r>
                  <a:rPr lang="en-US" sz="1600" dirty="0">
                    <a:cs typeface="Arial" charset="0"/>
                  </a:rPr>
                  <a:t> ∞</a:t>
                </a:r>
                <a:endParaRPr lang="en-US" sz="1600" dirty="0"/>
              </a:p>
              <a:p>
                <a:pPr marL="114300" lvl="1"/>
                <a:r>
                  <a:rPr lang="en-US" sz="1600" dirty="0" err="1"/>
                  <a:t>D</a:t>
                </a:r>
                <a:r>
                  <a:rPr lang="en-US" sz="1600" baseline="-25000" dirty="0" err="1"/>
                  <a:t>f</a:t>
                </a:r>
                <a:r>
                  <a:rPr lang="en-US" sz="1600" dirty="0"/>
                  <a:t>(e) =</a:t>
                </a:r>
                <a:r>
                  <a:rPr lang="en-US" sz="1600" dirty="0">
                    <a:cs typeface="Arial" charset="0"/>
                  </a:rPr>
                  <a:t> 1</a:t>
                </a:r>
                <a:endParaRPr lang="en-US" sz="1600" dirty="0"/>
              </a:p>
              <a:p>
                <a:pPr marL="114300" lvl="1"/>
                <a:r>
                  <a:rPr lang="en-US" sz="1600" dirty="0" err="1"/>
                  <a:t>D</a:t>
                </a:r>
                <a:r>
                  <a:rPr lang="en-US" sz="1600" baseline="-25000" dirty="0" err="1"/>
                  <a:t>f</a:t>
                </a:r>
                <a:r>
                  <a:rPr lang="en-US" sz="1600" dirty="0"/>
                  <a:t>(f) =</a:t>
                </a:r>
                <a:r>
                  <a:rPr lang="en-US" sz="1600" dirty="0">
                    <a:cs typeface="Arial" charset="0"/>
                  </a:rPr>
                  <a:t> 0</a:t>
                </a:r>
                <a:endParaRPr lang="en-US" sz="1600" dirty="0"/>
              </a:p>
              <a:p>
                <a:pPr marL="114300" lvl="1"/>
                <a:r>
                  <a:rPr lang="en-US" sz="1600" dirty="0" err="1"/>
                  <a:t>D</a:t>
                </a:r>
                <a:r>
                  <a:rPr lang="en-US" sz="1600" baseline="-25000" dirty="0" err="1"/>
                  <a:t>f</a:t>
                </a:r>
                <a:r>
                  <a:rPr lang="en-US" sz="1600" dirty="0"/>
                  <a:t>(g) =</a:t>
                </a:r>
                <a:r>
                  <a:rPr lang="en-US" sz="1600" dirty="0">
                    <a:cs typeface="Arial" charset="0"/>
                  </a:rPr>
                  <a:t> ∞</a:t>
                </a:r>
                <a:endParaRPr lang="en-US" sz="1600" dirty="0"/>
              </a:p>
              <a:p>
                <a:pPr marL="114300" lvl="1"/>
                <a:r>
                  <a:rPr lang="en-US" sz="1600" dirty="0" err="1"/>
                  <a:t>D</a:t>
                </a:r>
                <a:r>
                  <a:rPr lang="en-US" sz="1600" baseline="-25000" dirty="0" err="1"/>
                  <a:t>f</a:t>
                </a:r>
                <a:r>
                  <a:rPr lang="en-US" sz="1600" dirty="0"/>
                  <a:t>(h) =</a:t>
                </a:r>
                <a:r>
                  <a:rPr lang="en-US" sz="1600" dirty="0">
                    <a:cs typeface="Arial" charset="0"/>
                  </a:rPr>
                  <a:t> ∞</a:t>
                </a:r>
                <a:endParaRPr lang="en-US" sz="1600" dirty="0"/>
              </a:p>
              <a:p>
                <a:pPr marL="114300"/>
                <a:r>
                  <a:rPr lang="en-US" sz="1600" dirty="0" err="1"/>
                  <a:t>D</a:t>
                </a:r>
                <a:r>
                  <a:rPr lang="en-US" sz="1600" baseline="-25000" dirty="0" err="1"/>
                  <a:t>f</a:t>
                </a:r>
                <a:r>
                  <a:rPr lang="en-US" sz="1600" dirty="0"/>
                  <a:t>(</a:t>
                </a:r>
                <a:r>
                  <a:rPr lang="en-US" sz="1600" dirty="0" err="1"/>
                  <a:t>i</a:t>
                </a:r>
                <a:r>
                  <a:rPr lang="en-US" sz="1600" dirty="0"/>
                  <a:t>) =</a:t>
                </a:r>
                <a:r>
                  <a:rPr lang="en-US" sz="1600" dirty="0">
                    <a:cs typeface="Arial" charset="0"/>
                  </a:rPr>
                  <a:t> 1</a:t>
                </a:r>
                <a:endParaRPr lang="en-US" sz="1600" dirty="0"/>
              </a:p>
            </p:txBody>
          </p:sp>
          <p:cxnSp>
            <p:nvCxnSpPr>
              <p:cNvPr id="220" name="Straight Connector 219">
                <a:extLst>
                  <a:ext uri="{FF2B5EF4-FFF2-40B4-BE49-F238E27FC236}">
                    <a16:creationId xmlns:a16="http://schemas.microsoft.com/office/drawing/2014/main" id="{E590C634-B576-E54C-94F8-7B2EAD859BC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477371" y="1076444"/>
                <a:ext cx="1123866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7" name="Rectangle 226">
                <a:extLst>
                  <a:ext uri="{FF2B5EF4-FFF2-40B4-BE49-F238E27FC236}">
                    <a16:creationId xmlns:a16="http://schemas.microsoft.com/office/drawing/2014/main" id="{03080151-68AE-D642-A727-713A5B002CA3}"/>
                  </a:ext>
                </a:extLst>
              </p:cNvPr>
              <p:cNvSpPr/>
              <p:nvPr/>
            </p:nvSpPr>
            <p:spPr>
              <a:xfrm>
                <a:off x="9479666" y="706055"/>
                <a:ext cx="1122744" cy="2620773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06A226F5-E1A0-0745-A702-A2A97BFBFCD7}"/>
              </a:ext>
            </a:extLst>
          </p:cNvPr>
          <p:cNvGrpSpPr/>
          <p:nvPr/>
        </p:nvGrpSpPr>
        <p:grpSpPr>
          <a:xfrm>
            <a:off x="9685117" y="1067456"/>
            <a:ext cx="1155603" cy="2672477"/>
            <a:chOff x="10325197" y="813456"/>
            <a:chExt cx="1155603" cy="2672477"/>
          </a:xfrm>
        </p:grpSpPr>
        <p:sp>
          <p:nvSpPr>
            <p:cNvPr id="366" name="Rectangle 365">
              <a:extLst>
                <a:ext uri="{FF2B5EF4-FFF2-40B4-BE49-F238E27FC236}">
                  <a16:creationId xmlns:a16="http://schemas.microsoft.com/office/drawing/2014/main" id="{E11C6EC6-4F28-CD44-B5B6-0143F1CD0CD3}"/>
                </a:ext>
              </a:extLst>
            </p:cNvPr>
            <p:cNvSpPr/>
            <p:nvPr/>
          </p:nvSpPr>
          <p:spPr>
            <a:xfrm>
              <a:off x="10355334" y="813456"/>
              <a:ext cx="1125466" cy="263078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8" name="Rectangle 367">
              <a:extLst>
                <a:ext uri="{FF2B5EF4-FFF2-40B4-BE49-F238E27FC236}">
                  <a16:creationId xmlns:a16="http://schemas.microsoft.com/office/drawing/2014/main" id="{F6C3876C-103E-634C-8619-285D4D96A9C8}"/>
                </a:ext>
              </a:extLst>
            </p:cNvPr>
            <p:cNvSpPr/>
            <p:nvPr/>
          </p:nvSpPr>
          <p:spPr>
            <a:xfrm>
              <a:off x="10338507" y="825123"/>
              <a:ext cx="1141582" cy="40783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9" name="TextBox 368">
              <a:extLst>
                <a:ext uri="{FF2B5EF4-FFF2-40B4-BE49-F238E27FC236}">
                  <a16:creationId xmlns:a16="http://schemas.microsoft.com/office/drawing/2014/main" id="{7C7420E3-75DE-FB4C-B805-F6E92683D068}"/>
                </a:ext>
              </a:extLst>
            </p:cNvPr>
            <p:cNvSpPr txBox="1"/>
            <p:nvPr/>
          </p:nvSpPr>
          <p:spPr>
            <a:xfrm>
              <a:off x="10325197" y="821098"/>
              <a:ext cx="1117197" cy="26648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400"/>
                </a:spcAft>
              </a:pPr>
              <a:r>
                <a:rPr lang="en-US" sz="2000">
                  <a:solidFill>
                    <a:schemeClr val="bg1"/>
                  </a:solidFill>
                </a:rPr>
                <a:t>DV in e:</a:t>
              </a:r>
            </a:p>
            <a:p>
              <a:pPr marL="114300" lvl="1"/>
              <a:r>
                <a:rPr lang="en-US" sz="1600"/>
                <a:t>D</a:t>
              </a:r>
              <a:r>
                <a:rPr lang="en-US" sz="1600" baseline="-25000"/>
                <a:t>e</a:t>
              </a:r>
              <a:r>
                <a:rPr lang="en-US" sz="1600"/>
                <a:t>(a) =</a:t>
              </a:r>
              <a:r>
                <a:rPr lang="en-US" sz="1600">
                  <a:cs typeface="Arial" charset="0"/>
                </a:rPr>
                <a:t> ∞</a:t>
              </a:r>
            </a:p>
            <a:p>
              <a:pPr marL="114300" lvl="1"/>
              <a:r>
                <a:rPr lang="en-US" sz="1600"/>
                <a:t>D</a:t>
              </a:r>
              <a:r>
                <a:rPr lang="en-US" sz="1600" baseline="-25000"/>
                <a:t>e</a:t>
              </a:r>
              <a:r>
                <a:rPr lang="en-US" sz="1600"/>
                <a:t>(b) =</a:t>
              </a:r>
              <a:r>
                <a:rPr lang="en-US" sz="1600">
                  <a:cs typeface="Arial" charset="0"/>
                </a:rPr>
                <a:t> 1</a:t>
              </a:r>
              <a:endParaRPr lang="en-US" sz="1600"/>
            </a:p>
            <a:p>
              <a:pPr marL="114300" lvl="1"/>
              <a:r>
                <a:rPr lang="en-US" sz="1600"/>
                <a:t>D</a:t>
              </a:r>
              <a:r>
                <a:rPr lang="en-US" sz="1600" baseline="-25000"/>
                <a:t>e</a:t>
              </a:r>
              <a:r>
                <a:rPr lang="en-US" sz="1600"/>
                <a:t>(c) =</a:t>
              </a:r>
              <a:r>
                <a:rPr lang="en-US" sz="1600">
                  <a:cs typeface="Arial" charset="0"/>
                </a:rPr>
                <a:t> ∞</a:t>
              </a:r>
              <a:endParaRPr lang="en-US" sz="1600"/>
            </a:p>
            <a:p>
              <a:pPr marL="114300" lvl="1"/>
              <a:r>
                <a:rPr lang="en-US" sz="1600"/>
                <a:t>D</a:t>
              </a:r>
              <a:r>
                <a:rPr lang="en-US" sz="1600" baseline="-25000"/>
                <a:t>e</a:t>
              </a:r>
              <a:r>
                <a:rPr lang="en-US" sz="1600"/>
                <a:t>(d) =</a:t>
              </a:r>
              <a:r>
                <a:rPr lang="en-US" sz="1600">
                  <a:cs typeface="Arial" charset="0"/>
                </a:rPr>
                <a:t> 1</a:t>
              </a:r>
            </a:p>
            <a:p>
              <a:pPr marL="114300" lvl="1"/>
              <a:r>
                <a:rPr lang="en-US" sz="1600">
                  <a:cs typeface="Arial" charset="0"/>
                </a:rPr>
                <a:t>D</a:t>
              </a:r>
              <a:r>
                <a:rPr lang="en-US" sz="1600" baseline="-25000">
                  <a:cs typeface="Arial" charset="0"/>
                </a:rPr>
                <a:t>e</a:t>
              </a:r>
              <a:r>
                <a:rPr lang="en-US" sz="1600">
                  <a:cs typeface="Arial" charset="0"/>
                </a:rPr>
                <a:t>(e) = 0</a:t>
              </a:r>
              <a:endParaRPr lang="en-US" sz="1600"/>
            </a:p>
            <a:p>
              <a:pPr marL="114300" lvl="1"/>
              <a:r>
                <a:rPr lang="en-US" sz="1600"/>
                <a:t>D</a:t>
              </a:r>
              <a:r>
                <a:rPr lang="en-US" sz="1600" baseline="-25000"/>
                <a:t>e</a:t>
              </a:r>
              <a:r>
                <a:rPr lang="en-US" sz="1600"/>
                <a:t>(f) =</a:t>
              </a:r>
              <a:r>
                <a:rPr lang="en-US" sz="1600">
                  <a:cs typeface="Arial" charset="0"/>
                </a:rPr>
                <a:t> 1</a:t>
              </a:r>
              <a:endParaRPr lang="en-US" sz="1600"/>
            </a:p>
            <a:p>
              <a:pPr marL="114300" lvl="1"/>
              <a:r>
                <a:rPr lang="en-US" sz="1600"/>
                <a:t>D</a:t>
              </a:r>
              <a:r>
                <a:rPr lang="en-US" sz="1600" baseline="-25000"/>
                <a:t>e</a:t>
              </a:r>
              <a:r>
                <a:rPr lang="en-US" sz="1600"/>
                <a:t>(g) =</a:t>
              </a:r>
              <a:r>
                <a:rPr lang="en-US" sz="1600">
                  <a:cs typeface="Arial" charset="0"/>
                </a:rPr>
                <a:t> ∞</a:t>
              </a:r>
              <a:endParaRPr lang="en-US" sz="1600"/>
            </a:p>
            <a:p>
              <a:pPr marL="114300" lvl="1"/>
              <a:r>
                <a:rPr lang="en-US" sz="1600"/>
                <a:t>D</a:t>
              </a:r>
              <a:r>
                <a:rPr lang="en-US" sz="1600" baseline="-25000"/>
                <a:t>e</a:t>
              </a:r>
              <a:r>
                <a:rPr lang="en-US" sz="1600"/>
                <a:t>(h) =</a:t>
              </a:r>
              <a:r>
                <a:rPr lang="en-US" sz="1600">
                  <a:cs typeface="Arial" charset="0"/>
                </a:rPr>
                <a:t> 1</a:t>
              </a:r>
              <a:endParaRPr lang="en-US" sz="1600"/>
            </a:p>
            <a:p>
              <a:pPr marL="114300"/>
              <a:r>
                <a:rPr lang="en-US" sz="1600"/>
                <a:t>D</a:t>
              </a:r>
              <a:r>
                <a:rPr lang="en-US" sz="1600" baseline="-25000"/>
                <a:t>e</a:t>
              </a:r>
              <a:r>
                <a:rPr lang="en-US" sz="1600"/>
                <a:t>(i) =</a:t>
              </a:r>
              <a:r>
                <a:rPr lang="en-US" sz="1600">
                  <a:cs typeface="Arial" charset="0"/>
                </a:rPr>
                <a:t> ∞</a:t>
              </a:r>
              <a:endParaRPr lang="en-US" sz="1600"/>
            </a:p>
          </p:txBody>
        </p:sp>
        <p:cxnSp>
          <p:nvCxnSpPr>
            <p:cNvPr id="370" name="Straight Connector 369">
              <a:extLst>
                <a:ext uri="{FF2B5EF4-FFF2-40B4-BE49-F238E27FC236}">
                  <a16:creationId xmlns:a16="http://schemas.microsoft.com/office/drawing/2014/main" id="{1DC7A48D-E2F6-C84C-A00F-2E0AAD581115}"/>
                </a:ext>
              </a:extLst>
            </p:cNvPr>
            <p:cNvCxnSpPr>
              <a:cxnSpLocks/>
            </p:cNvCxnSpPr>
            <p:nvPr/>
          </p:nvCxnSpPr>
          <p:spPr>
            <a:xfrm>
              <a:off x="10330450" y="1225636"/>
              <a:ext cx="1148618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1" name="Rectangle 370">
              <a:extLst>
                <a:ext uri="{FF2B5EF4-FFF2-40B4-BE49-F238E27FC236}">
                  <a16:creationId xmlns:a16="http://schemas.microsoft.com/office/drawing/2014/main" id="{D7FCACB9-7EBD-6042-B148-4018CD65A0BC}"/>
                </a:ext>
              </a:extLst>
            </p:cNvPr>
            <p:cNvSpPr/>
            <p:nvPr/>
          </p:nvSpPr>
          <p:spPr>
            <a:xfrm>
              <a:off x="10332745" y="825123"/>
              <a:ext cx="1122744" cy="261659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8" name="Group 227">
            <a:extLst>
              <a:ext uri="{FF2B5EF4-FFF2-40B4-BE49-F238E27FC236}">
                <a16:creationId xmlns:a16="http://schemas.microsoft.com/office/drawing/2014/main" id="{9413BF4D-A39A-5642-A43D-A3C2CE1A0D9F}"/>
              </a:ext>
            </a:extLst>
          </p:cNvPr>
          <p:cNvGrpSpPr/>
          <p:nvPr/>
        </p:nvGrpSpPr>
        <p:grpSpPr>
          <a:xfrm>
            <a:off x="2595648" y="4070637"/>
            <a:ext cx="1149458" cy="2667397"/>
            <a:chOff x="9764348" y="1447800"/>
            <a:chExt cx="1149458" cy="2667397"/>
          </a:xfrm>
        </p:grpSpPr>
        <p:sp>
          <p:nvSpPr>
            <p:cNvPr id="229" name="Rectangle 228">
              <a:extLst>
                <a:ext uri="{FF2B5EF4-FFF2-40B4-BE49-F238E27FC236}">
                  <a16:creationId xmlns:a16="http://schemas.microsoft.com/office/drawing/2014/main" id="{9ADF260B-6661-034F-A0B1-9434C10CB6EA}"/>
                </a:ext>
              </a:extLst>
            </p:cNvPr>
            <p:cNvSpPr/>
            <p:nvPr/>
          </p:nvSpPr>
          <p:spPr>
            <a:xfrm>
              <a:off x="9783097" y="1447800"/>
              <a:ext cx="1130709" cy="242611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30" name="Group 229">
              <a:extLst>
                <a:ext uri="{FF2B5EF4-FFF2-40B4-BE49-F238E27FC236}">
                  <a16:creationId xmlns:a16="http://schemas.microsoft.com/office/drawing/2014/main" id="{A0F6E678-018D-9043-9B9E-520CE9425B4F}"/>
                </a:ext>
              </a:extLst>
            </p:cNvPr>
            <p:cNvGrpSpPr/>
            <p:nvPr/>
          </p:nvGrpSpPr>
          <p:grpSpPr>
            <a:xfrm>
              <a:off x="9764348" y="1447800"/>
              <a:ext cx="1130291" cy="2667397"/>
              <a:chOff x="9472119" y="702026"/>
              <a:chExt cx="1130291" cy="2667397"/>
            </a:xfrm>
          </p:grpSpPr>
          <p:sp>
            <p:nvSpPr>
              <p:cNvPr id="231" name="Rectangle 230">
                <a:extLst>
                  <a:ext uri="{FF2B5EF4-FFF2-40B4-BE49-F238E27FC236}">
                    <a16:creationId xmlns:a16="http://schemas.microsoft.com/office/drawing/2014/main" id="{3C54479A-6447-6C41-A65D-8CDF02997F4D}"/>
                  </a:ext>
                </a:extLst>
              </p:cNvPr>
              <p:cNvSpPr/>
              <p:nvPr/>
            </p:nvSpPr>
            <p:spPr>
              <a:xfrm>
                <a:off x="9485428" y="706056"/>
                <a:ext cx="1116982" cy="37039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2" name="TextBox 231">
                <a:extLst>
                  <a:ext uri="{FF2B5EF4-FFF2-40B4-BE49-F238E27FC236}">
                    <a16:creationId xmlns:a16="http://schemas.microsoft.com/office/drawing/2014/main" id="{EAB40A06-F7FC-E544-9A35-C1EB6AB93171}"/>
                  </a:ext>
                </a:extLst>
              </p:cNvPr>
              <p:cNvSpPr txBox="1"/>
              <p:nvPr/>
            </p:nvSpPr>
            <p:spPr>
              <a:xfrm>
                <a:off x="9472119" y="702026"/>
                <a:ext cx="1123866" cy="26673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spcAft>
                    <a:spcPts val="400"/>
                  </a:spcAft>
                </a:pPr>
                <a:r>
                  <a:rPr lang="en-US" sz="2000" dirty="0">
                    <a:solidFill>
                      <a:schemeClr val="bg1"/>
                    </a:solidFill>
                  </a:rPr>
                  <a:t>DV in h:</a:t>
                </a:r>
              </a:p>
              <a:p>
                <a:pPr marL="114300" lvl="1"/>
                <a:r>
                  <a:rPr lang="en-US" sz="1600" dirty="0"/>
                  <a:t>D</a:t>
                </a:r>
                <a:r>
                  <a:rPr lang="en-US" sz="1600" baseline="-25000" dirty="0"/>
                  <a:t>h</a:t>
                </a:r>
                <a:r>
                  <a:rPr lang="en-US" sz="1600" dirty="0"/>
                  <a:t>(a) =</a:t>
                </a:r>
                <a:r>
                  <a:rPr lang="en-US" sz="1600" dirty="0">
                    <a:cs typeface="Arial" charset="0"/>
                  </a:rPr>
                  <a:t> ∞</a:t>
                </a:r>
              </a:p>
              <a:p>
                <a:pPr marL="114300" lvl="1"/>
                <a:r>
                  <a:rPr lang="en-US" sz="1600" dirty="0"/>
                  <a:t>D</a:t>
                </a:r>
                <a:r>
                  <a:rPr lang="en-US" sz="1600" baseline="-25000" dirty="0"/>
                  <a:t>h</a:t>
                </a:r>
                <a:r>
                  <a:rPr lang="en-US" sz="1600" dirty="0"/>
                  <a:t>(b) =</a:t>
                </a:r>
                <a:r>
                  <a:rPr lang="en-US" sz="1600" dirty="0">
                    <a:cs typeface="Arial" charset="0"/>
                  </a:rPr>
                  <a:t> ∞</a:t>
                </a:r>
                <a:endParaRPr lang="en-US" sz="1600" dirty="0"/>
              </a:p>
              <a:p>
                <a:pPr marL="114300" lvl="1"/>
                <a:r>
                  <a:rPr lang="en-US" sz="1600" dirty="0">
                    <a:cs typeface="Arial" charset="0"/>
                  </a:rPr>
                  <a:t>D</a:t>
                </a:r>
                <a:r>
                  <a:rPr lang="en-US" sz="1600" baseline="-25000" dirty="0">
                    <a:cs typeface="Arial" charset="0"/>
                  </a:rPr>
                  <a:t>h</a:t>
                </a:r>
                <a:r>
                  <a:rPr lang="en-US" sz="1600" dirty="0">
                    <a:cs typeface="Arial" charset="0"/>
                  </a:rPr>
                  <a:t>(c) = ∞</a:t>
                </a:r>
                <a:endParaRPr lang="en-US" sz="1600" dirty="0"/>
              </a:p>
              <a:p>
                <a:pPr marL="114300" lvl="1"/>
                <a:r>
                  <a:rPr lang="en-US" sz="1600" dirty="0"/>
                  <a:t>D</a:t>
                </a:r>
                <a:r>
                  <a:rPr lang="en-US" sz="1600" baseline="-25000" dirty="0"/>
                  <a:t>h</a:t>
                </a:r>
                <a:r>
                  <a:rPr lang="en-US" sz="1600" dirty="0"/>
                  <a:t>(d) =</a:t>
                </a:r>
                <a:r>
                  <a:rPr lang="en-US" sz="1600" dirty="0">
                    <a:cs typeface="Arial" charset="0"/>
                  </a:rPr>
                  <a:t> ∞</a:t>
                </a:r>
                <a:endParaRPr lang="en-US" sz="1600" dirty="0"/>
              </a:p>
              <a:p>
                <a:pPr marL="114300" lvl="1"/>
                <a:r>
                  <a:rPr lang="en-US" sz="1600" dirty="0"/>
                  <a:t>D</a:t>
                </a:r>
                <a:r>
                  <a:rPr lang="en-US" sz="1600" baseline="-25000" dirty="0"/>
                  <a:t>h</a:t>
                </a:r>
                <a:r>
                  <a:rPr lang="en-US" sz="1600" dirty="0"/>
                  <a:t>(e) =</a:t>
                </a:r>
                <a:r>
                  <a:rPr lang="en-US" sz="1600" dirty="0">
                    <a:cs typeface="Arial" charset="0"/>
                  </a:rPr>
                  <a:t> 1</a:t>
                </a:r>
                <a:endParaRPr lang="en-US" sz="1600" dirty="0"/>
              </a:p>
              <a:p>
                <a:pPr marL="114300" lvl="1"/>
                <a:r>
                  <a:rPr lang="en-US" sz="1600" dirty="0"/>
                  <a:t>D</a:t>
                </a:r>
                <a:r>
                  <a:rPr lang="en-US" sz="1600" baseline="-25000" dirty="0"/>
                  <a:t>h</a:t>
                </a:r>
                <a:r>
                  <a:rPr lang="en-US" sz="1600" dirty="0"/>
                  <a:t>(f) =</a:t>
                </a:r>
                <a:r>
                  <a:rPr lang="en-US" sz="1600" dirty="0">
                    <a:cs typeface="Arial" charset="0"/>
                  </a:rPr>
                  <a:t> ∞</a:t>
                </a:r>
                <a:endParaRPr lang="en-US" sz="1600" dirty="0"/>
              </a:p>
              <a:p>
                <a:pPr marL="114300" lvl="1"/>
                <a:r>
                  <a:rPr lang="en-US" sz="1600" dirty="0"/>
                  <a:t>D</a:t>
                </a:r>
                <a:r>
                  <a:rPr lang="en-US" sz="1600" baseline="-25000" dirty="0"/>
                  <a:t>h</a:t>
                </a:r>
                <a:r>
                  <a:rPr lang="en-US" sz="1600" dirty="0"/>
                  <a:t>(g) =</a:t>
                </a:r>
                <a:r>
                  <a:rPr lang="en-US" sz="1600" dirty="0">
                    <a:cs typeface="Arial" charset="0"/>
                  </a:rPr>
                  <a:t> 1</a:t>
                </a:r>
                <a:endParaRPr lang="en-US" sz="1600" dirty="0"/>
              </a:p>
              <a:p>
                <a:pPr marL="114300" lvl="1"/>
                <a:r>
                  <a:rPr lang="en-US" sz="1600" dirty="0"/>
                  <a:t>D</a:t>
                </a:r>
                <a:r>
                  <a:rPr lang="en-US" sz="1600" baseline="-25000" dirty="0"/>
                  <a:t>h</a:t>
                </a:r>
                <a:r>
                  <a:rPr lang="en-US" sz="1600" dirty="0"/>
                  <a:t>(h) =</a:t>
                </a:r>
                <a:r>
                  <a:rPr lang="en-US" sz="1600" dirty="0">
                    <a:cs typeface="Arial" charset="0"/>
                  </a:rPr>
                  <a:t> 0</a:t>
                </a:r>
                <a:endParaRPr lang="en-US" sz="1600" dirty="0"/>
              </a:p>
              <a:p>
                <a:pPr marL="114300"/>
                <a:r>
                  <a:rPr lang="en-US" sz="1600" dirty="0"/>
                  <a:t>D</a:t>
                </a:r>
                <a:r>
                  <a:rPr lang="en-US" sz="1600" baseline="-25000" dirty="0"/>
                  <a:t>h</a:t>
                </a:r>
                <a:r>
                  <a:rPr lang="en-US" sz="1600" dirty="0"/>
                  <a:t>(</a:t>
                </a:r>
                <a:r>
                  <a:rPr lang="en-US" sz="1600" dirty="0" err="1"/>
                  <a:t>i</a:t>
                </a:r>
                <a:r>
                  <a:rPr lang="en-US" sz="1600" dirty="0"/>
                  <a:t>) =</a:t>
                </a:r>
                <a:r>
                  <a:rPr lang="en-US" sz="1600" dirty="0">
                    <a:cs typeface="Arial" charset="0"/>
                  </a:rPr>
                  <a:t> 1</a:t>
                </a:r>
                <a:endParaRPr lang="en-US" sz="1600" dirty="0"/>
              </a:p>
            </p:txBody>
          </p:sp>
          <p:cxnSp>
            <p:nvCxnSpPr>
              <p:cNvPr id="233" name="Straight Connector 232">
                <a:extLst>
                  <a:ext uri="{FF2B5EF4-FFF2-40B4-BE49-F238E27FC236}">
                    <a16:creationId xmlns:a16="http://schemas.microsoft.com/office/drawing/2014/main" id="{4EE88B9D-48AE-3C41-ACEF-AB953A3DC36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477371" y="1076444"/>
                <a:ext cx="1123866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5" name="Rectangle 234">
                <a:extLst>
                  <a:ext uri="{FF2B5EF4-FFF2-40B4-BE49-F238E27FC236}">
                    <a16:creationId xmlns:a16="http://schemas.microsoft.com/office/drawing/2014/main" id="{B0D4837F-C7E1-464E-AE20-E7BA24E30BAB}"/>
                  </a:ext>
                </a:extLst>
              </p:cNvPr>
              <p:cNvSpPr/>
              <p:nvPr/>
            </p:nvSpPr>
            <p:spPr>
              <a:xfrm>
                <a:off x="9479666" y="706055"/>
                <a:ext cx="1122744" cy="2620773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36" name="Group 235">
            <a:extLst>
              <a:ext uri="{FF2B5EF4-FFF2-40B4-BE49-F238E27FC236}">
                <a16:creationId xmlns:a16="http://schemas.microsoft.com/office/drawing/2014/main" id="{E5D1DC4A-8FFB-BC47-A0A1-C5FDF0C7BB15}"/>
              </a:ext>
            </a:extLst>
          </p:cNvPr>
          <p:cNvGrpSpPr/>
          <p:nvPr/>
        </p:nvGrpSpPr>
        <p:grpSpPr>
          <a:xfrm>
            <a:off x="2544848" y="1246157"/>
            <a:ext cx="1149458" cy="2667397"/>
            <a:chOff x="9764348" y="1447800"/>
            <a:chExt cx="1149458" cy="2667397"/>
          </a:xfrm>
        </p:grpSpPr>
        <p:sp>
          <p:nvSpPr>
            <p:cNvPr id="237" name="Rectangle 236">
              <a:extLst>
                <a:ext uri="{FF2B5EF4-FFF2-40B4-BE49-F238E27FC236}">
                  <a16:creationId xmlns:a16="http://schemas.microsoft.com/office/drawing/2014/main" id="{C5D97005-6275-0E40-AC90-33504E6F88D3}"/>
                </a:ext>
              </a:extLst>
            </p:cNvPr>
            <p:cNvSpPr/>
            <p:nvPr/>
          </p:nvSpPr>
          <p:spPr>
            <a:xfrm>
              <a:off x="9783097" y="1447800"/>
              <a:ext cx="1130709" cy="242611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38" name="Group 237">
              <a:extLst>
                <a:ext uri="{FF2B5EF4-FFF2-40B4-BE49-F238E27FC236}">
                  <a16:creationId xmlns:a16="http://schemas.microsoft.com/office/drawing/2014/main" id="{F0F5EFAC-DD71-6445-A54E-E854D4BF79CB}"/>
                </a:ext>
              </a:extLst>
            </p:cNvPr>
            <p:cNvGrpSpPr/>
            <p:nvPr/>
          </p:nvGrpSpPr>
          <p:grpSpPr>
            <a:xfrm>
              <a:off x="9764348" y="1447800"/>
              <a:ext cx="1130291" cy="2667397"/>
              <a:chOff x="9472119" y="702026"/>
              <a:chExt cx="1130291" cy="2667397"/>
            </a:xfrm>
          </p:grpSpPr>
          <p:sp>
            <p:nvSpPr>
              <p:cNvPr id="239" name="Rectangle 238">
                <a:extLst>
                  <a:ext uri="{FF2B5EF4-FFF2-40B4-BE49-F238E27FC236}">
                    <a16:creationId xmlns:a16="http://schemas.microsoft.com/office/drawing/2014/main" id="{96962042-8A2E-A64D-8876-1FD7A84833E5}"/>
                  </a:ext>
                </a:extLst>
              </p:cNvPr>
              <p:cNvSpPr/>
              <p:nvPr/>
            </p:nvSpPr>
            <p:spPr>
              <a:xfrm>
                <a:off x="9485428" y="706056"/>
                <a:ext cx="1116982" cy="37039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0" name="TextBox 239">
                <a:extLst>
                  <a:ext uri="{FF2B5EF4-FFF2-40B4-BE49-F238E27FC236}">
                    <a16:creationId xmlns:a16="http://schemas.microsoft.com/office/drawing/2014/main" id="{940904E2-A3C0-D842-9DA2-FE7E9C839DC9}"/>
                  </a:ext>
                </a:extLst>
              </p:cNvPr>
              <p:cNvSpPr txBox="1"/>
              <p:nvPr/>
            </p:nvSpPr>
            <p:spPr>
              <a:xfrm>
                <a:off x="9472119" y="702026"/>
                <a:ext cx="1088020" cy="26673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spcAft>
                    <a:spcPts val="400"/>
                  </a:spcAft>
                </a:pPr>
                <a:r>
                  <a:rPr lang="en-US" sz="2000">
                    <a:solidFill>
                      <a:schemeClr val="bg1"/>
                    </a:solidFill>
                  </a:rPr>
                  <a:t>DV in d:</a:t>
                </a:r>
              </a:p>
              <a:p>
                <a:pPr marL="114300" lvl="1"/>
                <a:r>
                  <a:rPr lang="en-US" sz="1600"/>
                  <a:t>D</a:t>
                </a:r>
                <a:r>
                  <a:rPr lang="en-US" sz="1600" baseline="-25000"/>
                  <a:t>c</a:t>
                </a:r>
                <a:r>
                  <a:rPr lang="en-US" sz="1600"/>
                  <a:t>(a) =</a:t>
                </a:r>
                <a:r>
                  <a:rPr lang="en-US" sz="1600">
                    <a:cs typeface="Arial" charset="0"/>
                  </a:rPr>
                  <a:t> 1</a:t>
                </a:r>
              </a:p>
              <a:p>
                <a:pPr marL="114300" lvl="1"/>
                <a:r>
                  <a:rPr lang="en-US" sz="1600"/>
                  <a:t>D</a:t>
                </a:r>
                <a:r>
                  <a:rPr lang="en-US" sz="1600" baseline="-25000"/>
                  <a:t>c</a:t>
                </a:r>
                <a:r>
                  <a:rPr lang="en-US" sz="1600"/>
                  <a:t>(b) =</a:t>
                </a:r>
                <a:r>
                  <a:rPr lang="en-US" sz="1600">
                    <a:cs typeface="Arial" charset="0"/>
                  </a:rPr>
                  <a:t> ∞</a:t>
                </a:r>
                <a:endParaRPr lang="en-US" sz="1600"/>
              </a:p>
              <a:p>
                <a:pPr marL="114300" lvl="1"/>
                <a:r>
                  <a:rPr lang="en-US" sz="1600">
                    <a:cs typeface="Arial" charset="0"/>
                  </a:rPr>
                  <a:t>D</a:t>
                </a:r>
                <a:r>
                  <a:rPr lang="en-US" sz="1600" baseline="-25000">
                    <a:cs typeface="Arial" charset="0"/>
                  </a:rPr>
                  <a:t>c</a:t>
                </a:r>
                <a:r>
                  <a:rPr lang="en-US" sz="1600">
                    <a:cs typeface="Arial" charset="0"/>
                  </a:rPr>
                  <a:t>(c) = ∞</a:t>
                </a:r>
                <a:endParaRPr lang="en-US" sz="1600"/>
              </a:p>
              <a:p>
                <a:pPr marL="114300" lvl="1"/>
                <a:r>
                  <a:rPr lang="en-US" sz="1600"/>
                  <a:t>D</a:t>
                </a:r>
                <a:r>
                  <a:rPr lang="en-US" sz="1600" baseline="-25000"/>
                  <a:t>c</a:t>
                </a:r>
                <a:r>
                  <a:rPr lang="en-US" sz="1600"/>
                  <a:t>(d) =</a:t>
                </a:r>
                <a:r>
                  <a:rPr lang="en-US" sz="1600">
                    <a:cs typeface="Arial" charset="0"/>
                  </a:rPr>
                  <a:t> 0</a:t>
                </a:r>
                <a:endParaRPr lang="en-US" sz="1600"/>
              </a:p>
              <a:p>
                <a:pPr marL="114300" lvl="1"/>
                <a:r>
                  <a:rPr lang="en-US" sz="1600"/>
                  <a:t>D</a:t>
                </a:r>
                <a:r>
                  <a:rPr lang="en-US" sz="1600" baseline="-25000"/>
                  <a:t>c</a:t>
                </a:r>
                <a:r>
                  <a:rPr lang="en-US" sz="1600"/>
                  <a:t>(e) =</a:t>
                </a:r>
                <a:r>
                  <a:rPr lang="en-US" sz="1600">
                    <a:cs typeface="Arial" charset="0"/>
                  </a:rPr>
                  <a:t> 1</a:t>
                </a:r>
                <a:endParaRPr lang="en-US" sz="1600"/>
              </a:p>
              <a:p>
                <a:pPr marL="114300" lvl="1"/>
                <a:r>
                  <a:rPr lang="en-US" sz="1600"/>
                  <a:t>D</a:t>
                </a:r>
                <a:r>
                  <a:rPr lang="en-US" sz="1600" baseline="-25000"/>
                  <a:t>c</a:t>
                </a:r>
                <a:r>
                  <a:rPr lang="en-US" sz="1600"/>
                  <a:t>(f) =</a:t>
                </a:r>
                <a:r>
                  <a:rPr lang="en-US" sz="1600">
                    <a:cs typeface="Arial" charset="0"/>
                  </a:rPr>
                  <a:t> ∞ </a:t>
                </a:r>
                <a:r>
                  <a:rPr lang="en-US" sz="1600"/>
                  <a:t>D</a:t>
                </a:r>
                <a:r>
                  <a:rPr lang="en-US" sz="1600" baseline="-25000"/>
                  <a:t>c</a:t>
                </a:r>
                <a:r>
                  <a:rPr lang="en-US" sz="1600"/>
                  <a:t>(g) = 1</a:t>
                </a:r>
              </a:p>
              <a:p>
                <a:pPr marL="114300" lvl="1"/>
                <a:r>
                  <a:rPr lang="en-US" sz="1600"/>
                  <a:t>D</a:t>
                </a:r>
                <a:r>
                  <a:rPr lang="en-US" sz="1600" baseline="-25000"/>
                  <a:t>c</a:t>
                </a:r>
                <a:r>
                  <a:rPr lang="en-US" sz="1600"/>
                  <a:t>(h) =</a:t>
                </a:r>
                <a:r>
                  <a:rPr lang="en-US" sz="1600">
                    <a:cs typeface="Arial" charset="0"/>
                  </a:rPr>
                  <a:t> ∞</a:t>
                </a:r>
                <a:endParaRPr lang="en-US" sz="1600"/>
              </a:p>
              <a:p>
                <a:pPr marL="114300"/>
                <a:r>
                  <a:rPr lang="en-US" sz="1600"/>
                  <a:t>D</a:t>
                </a:r>
                <a:r>
                  <a:rPr lang="en-US" sz="1600" baseline="-25000"/>
                  <a:t>c</a:t>
                </a:r>
                <a:r>
                  <a:rPr lang="en-US" sz="1600"/>
                  <a:t>(i) =</a:t>
                </a:r>
                <a:r>
                  <a:rPr lang="en-US" sz="1600">
                    <a:cs typeface="Arial" charset="0"/>
                  </a:rPr>
                  <a:t> ∞</a:t>
                </a:r>
                <a:endParaRPr lang="en-US" sz="1600"/>
              </a:p>
            </p:txBody>
          </p:sp>
          <p:cxnSp>
            <p:nvCxnSpPr>
              <p:cNvPr id="252" name="Straight Connector 251">
                <a:extLst>
                  <a:ext uri="{FF2B5EF4-FFF2-40B4-BE49-F238E27FC236}">
                    <a16:creationId xmlns:a16="http://schemas.microsoft.com/office/drawing/2014/main" id="{A4C13240-3690-274C-B6C9-0173DDE8569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477371" y="1076444"/>
                <a:ext cx="1123866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3" name="Rectangle 252">
                <a:extLst>
                  <a:ext uri="{FF2B5EF4-FFF2-40B4-BE49-F238E27FC236}">
                    <a16:creationId xmlns:a16="http://schemas.microsoft.com/office/drawing/2014/main" id="{8546D7D6-52BC-7B4C-A56A-8A4EB693C647}"/>
                  </a:ext>
                </a:extLst>
              </p:cNvPr>
              <p:cNvSpPr/>
              <p:nvPr/>
            </p:nvSpPr>
            <p:spPr>
              <a:xfrm>
                <a:off x="9479666" y="706055"/>
                <a:ext cx="1122744" cy="2620773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9" name="Freeform 8">
            <a:extLst>
              <a:ext uri="{FF2B5EF4-FFF2-40B4-BE49-F238E27FC236}">
                <a16:creationId xmlns:a16="http://schemas.microsoft.com/office/drawing/2014/main" id="{FE2F627E-78F3-5D44-9884-C049E1334721}"/>
              </a:ext>
            </a:extLst>
          </p:cNvPr>
          <p:cNvSpPr/>
          <p:nvPr/>
        </p:nvSpPr>
        <p:spPr>
          <a:xfrm>
            <a:off x="3677920" y="1280160"/>
            <a:ext cx="853440" cy="2824480"/>
          </a:xfrm>
          <a:custGeom>
            <a:avLst/>
            <a:gdLst>
              <a:gd name="connsiteX0" fmla="*/ 680720 w 853440"/>
              <a:gd name="connsiteY0" fmla="*/ 2824480 h 2824480"/>
              <a:gd name="connsiteX1" fmla="*/ 0 w 853440"/>
              <a:gd name="connsiteY1" fmla="*/ 2590800 h 2824480"/>
              <a:gd name="connsiteX2" fmla="*/ 0 w 853440"/>
              <a:gd name="connsiteY2" fmla="*/ 0 h 2824480"/>
              <a:gd name="connsiteX3" fmla="*/ 853440 w 853440"/>
              <a:gd name="connsiteY3" fmla="*/ 2631440 h 2824480"/>
              <a:gd name="connsiteX4" fmla="*/ 680720 w 853440"/>
              <a:gd name="connsiteY4" fmla="*/ 2824480 h 2824480"/>
              <a:gd name="connsiteX0" fmla="*/ 680720 w 853440"/>
              <a:gd name="connsiteY0" fmla="*/ 2824480 h 2824480"/>
              <a:gd name="connsiteX1" fmla="*/ 0 w 853440"/>
              <a:gd name="connsiteY1" fmla="*/ 2590800 h 2824480"/>
              <a:gd name="connsiteX2" fmla="*/ 0 w 853440"/>
              <a:gd name="connsiteY2" fmla="*/ 0 h 2824480"/>
              <a:gd name="connsiteX3" fmla="*/ 853440 w 853440"/>
              <a:gd name="connsiteY3" fmla="*/ 2631440 h 2824480"/>
              <a:gd name="connsiteX4" fmla="*/ 680720 w 853440"/>
              <a:gd name="connsiteY4" fmla="*/ 2824480 h 2824480"/>
              <a:gd name="connsiteX0" fmla="*/ 680720 w 853440"/>
              <a:gd name="connsiteY0" fmla="*/ 2824480 h 2824480"/>
              <a:gd name="connsiteX1" fmla="*/ 0 w 853440"/>
              <a:gd name="connsiteY1" fmla="*/ 2590800 h 2824480"/>
              <a:gd name="connsiteX2" fmla="*/ 0 w 853440"/>
              <a:gd name="connsiteY2" fmla="*/ 0 h 2824480"/>
              <a:gd name="connsiteX3" fmla="*/ 853440 w 853440"/>
              <a:gd name="connsiteY3" fmla="*/ 2631440 h 2824480"/>
              <a:gd name="connsiteX4" fmla="*/ 680720 w 853440"/>
              <a:gd name="connsiteY4" fmla="*/ 2824480 h 2824480"/>
              <a:gd name="connsiteX0" fmla="*/ 680720 w 853440"/>
              <a:gd name="connsiteY0" fmla="*/ 2824480 h 2824480"/>
              <a:gd name="connsiteX1" fmla="*/ 0 w 853440"/>
              <a:gd name="connsiteY1" fmla="*/ 2590800 h 2824480"/>
              <a:gd name="connsiteX2" fmla="*/ 0 w 853440"/>
              <a:gd name="connsiteY2" fmla="*/ 0 h 2824480"/>
              <a:gd name="connsiteX3" fmla="*/ 853440 w 853440"/>
              <a:gd name="connsiteY3" fmla="*/ 2631440 h 2824480"/>
              <a:gd name="connsiteX4" fmla="*/ 680720 w 853440"/>
              <a:gd name="connsiteY4" fmla="*/ 2824480 h 2824480"/>
              <a:gd name="connsiteX0" fmla="*/ 680720 w 853440"/>
              <a:gd name="connsiteY0" fmla="*/ 2824480 h 2824480"/>
              <a:gd name="connsiteX1" fmla="*/ 0 w 853440"/>
              <a:gd name="connsiteY1" fmla="*/ 2590800 h 2824480"/>
              <a:gd name="connsiteX2" fmla="*/ 0 w 853440"/>
              <a:gd name="connsiteY2" fmla="*/ 0 h 2824480"/>
              <a:gd name="connsiteX3" fmla="*/ 853440 w 853440"/>
              <a:gd name="connsiteY3" fmla="*/ 2631440 h 2824480"/>
              <a:gd name="connsiteX4" fmla="*/ 680720 w 853440"/>
              <a:gd name="connsiteY4" fmla="*/ 2824480 h 2824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3440" h="2824480">
                <a:moveTo>
                  <a:pt x="680720" y="2824480"/>
                </a:moveTo>
                <a:cubicBezTo>
                  <a:pt x="443653" y="2705947"/>
                  <a:pt x="328507" y="2658533"/>
                  <a:pt x="0" y="2590800"/>
                </a:cubicBezTo>
                <a:lnTo>
                  <a:pt x="0" y="0"/>
                </a:lnTo>
                <a:cubicBezTo>
                  <a:pt x="254000" y="1222587"/>
                  <a:pt x="447040" y="1835573"/>
                  <a:pt x="853440" y="2631440"/>
                </a:cubicBezTo>
                <a:lnTo>
                  <a:pt x="680720" y="2824480"/>
                </a:lnTo>
                <a:close/>
              </a:path>
            </a:pathLst>
          </a:custGeom>
          <a:gradFill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3" name="Group 282">
            <a:extLst>
              <a:ext uri="{FF2B5EF4-FFF2-40B4-BE49-F238E27FC236}">
                <a16:creationId xmlns:a16="http://schemas.microsoft.com/office/drawing/2014/main" id="{A665C0C8-7FDD-0A42-80A3-CC602804C042}"/>
              </a:ext>
            </a:extLst>
          </p:cNvPr>
          <p:cNvGrpSpPr/>
          <p:nvPr/>
        </p:nvGrpSpPr>
        <p:grpSpPr>
          <a:xfrm>
            <a:off x="4336458" y="3833790"/>
            <a:ext cx="4395351" cy="404576"/>
            <a:chOff x="4333785" y="5772213"/>
            <a:chExt cx="4395351" cy="404576"/>
          </a:xfrm>
        </p:grpSpPr>
        <p:grpSp>
          <p:nvGrpSpPr>
            <p:cNvPr id="284" name="Group 283">
              <a:extLst>
                <a:ext uri="{FF2B5EF4-FFF2-40B4-BE49-F238E27FC236}">
                  <a16:creationId xmlns:a16="http://schemas.microsoft.com/office/drawing/2014/main" id="{4C02DC92-2A83-AC4D-B9F0-2BCDE917BDBC}"/>
                </a:ext>
              </a:extLst>
            </p:cNvPr>
            <p:cNvGrpSpPr/>
            <p:nvPr/>
          </p:nvGrpSpPr>
          <p:grpSpPr>
            <a:xfrm>
              <a:off x="4333785" y="5772213"/>
              <a:ext cx="531821" cy="369069"/>
              <a:chOff x="1348328" y="2475647"/>
              <a:chExt cx="603916" cy="419100"/>
            </a:xfrm>
          </p:grpSpPr>
          <p:grpSp>
            <p:nvGrpSpPr>
              <p:cNvPr id="305" name="Group 304">
                <a:extLst>
                  <a:ext uri="{FF2B5EF4-FFF2-40B4-BE49-F238E27FC236}">
                    <a16:creationId xmlns:a16="http://schemas.microsoft.com/office/drawing/2014/main" id="{F01EB862-010E-A34F-8D39-25BC2BED2A63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309" name="Oval 5">
                  <a:extLst>
                    <a:ext uri="{FF2B5EF4-FFF2-40B4-BE49-F238E27FC236}">
                      <a16:creationId xmlns:a16="http://schemas.microsoft.com/office/drawing/2014/main" id="{C2A61603-05BC-1E4D-99AA-0AB1CC49473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10" name="Line 6">
                  <a:extLst>
                    <a:ext uri="{FF2B5EF4-FFF2-40B4-BE49-F238E27FC236}">
                      <a16:creationId xmlns:a16="http://schemas.microsoft.com/office/drawing/2014/main" id="{7043DA0E-702D-CD4E-BA28-9341275851D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11" name="Line 7">
                  <a:extLst>
                    <a:ext uri="{FF2B5EF4-FFF2-40B4-BE49-F238E27FC236}">
                      <a16:creationId xmlns:a16="http://schemas.microsoft.com/office/drawing/2014/main" id="{CE93F761-782C-C640-B2B6-8CA7492B28B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12" name="Rectangle 8">
                  <a:extLst>
                    <a:ext uri="{FF2B5EF4-FFF2-40B4-BE49-F238E27FC236}">
                      <a16:creationId xmlns:a16="http://schemas.microsoft.com/office/drawing/2014/main" id="{723858D6-68CF-1C4E-A28B-A9FF5D728F2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13" name="Oval 9">
                  <a:extLst>
                    <a:ext uri="{FF2B5EF4-FFF2-40B4-BE49-F238E27FC236}">
                      <a16:creationId xmlns:a16="http://schemas.microsoft.com/office/drawing/2014/main" id="{70A7292E-FC97-924B-9010-8079BEC6219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306" name="Group 44">
                <a:extLst>
                  <a:ext uri="{FF2B5EF4-FFF2-40B4-BE49-F238E27FC236}">
                    <a16:creationId xmlns:a16="http://schemas.microsoft.com/office/drawing/2014/main" id="{DA3B2173-D171-E340-B704-06A3FE481C7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475647"/>
                <a:ext cx="355165" cy="419100"/>
                <a:chOff x="2944" y="2405"/>
                <a:chExt cx="227" cy="264"/>
              </a:xfrm>
            </p:grpSpPr>
            <p:sp>
              <p:nvSpPr>
                <p:cNvPr id="307" name="Rectangle 45">
                  <a:extLst>
                    <a:ext uri="{FF2B5EF4-FFF2-40B4-BE49-F238E27FC236}">
                      <a16:creationId xmlns:a16="http://schemas.microsoft.com/office/drawing/2014/main" id="{A7CA85B6-08AA-4840-AE2B-A3321A49B6F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08" name="Text Box 46">
                  <a:extLst>
                    <a:ext uri="{FF2B5EF4-FFF2-40B4-BE49-F238E27FC236}">
                      <a16:creationId xmlns:a16="http://schemas.microsoft.com/office/drawing/2014/main" id="{68812F5E-7A92-7B45-BBDE-2068A3A134D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0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d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285" name="Group 284">
              <a:extLst>
                <a:ext uri="{FF2B5EF4-FFF2-40B4-BE49-F238E27FC236}">
                  <a16:creationId xmlns:a16="http://schemas.microsoft.com/office/drawing/2014/main" id="{5E3B07EB-D89E-C542-85F0-D68A3698AEC4}"/>
                </a:ext>
              </a:extLst>
            </p:cNvPr>
            <p:cNvGrpSpPr/>
            <p:nvPr/>
          </p:nvGrpSpPr>
          <p:grpSpPr>
            <a:xfrm>
              <a:off x="6263949" y="5807720"/>
              <a:ext cx="531821" cy="369069"/>
              <a:chOff x="1348328" y="2507397"/>
              <a:chExt cx="603916" cy="419100"/>
            </a:xfrm>
          </p:grpSpPr>
          <p:grpSp>
            <p:nvGrpSpPr>
              <p:cNvPr id="296" name="Group 295">
                <a:extLst>
                  <a:ext uri="{FF2B5EF4-FFF2-40B4-BE49-F238E27FC236}">
                    <a16:creationId xmlns:a16="http://schemas.microsoft.com/office/drawing/2014/main" id="{CE2D511A-9878-0E42-B4E3-97548A8A67A3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300" name="Oval 5">
                  <a:extLst>
                    <a:ext uri="{FF2B5EF4-FFF2-40B4-BE49-F238E27FC236}">
                      <a16:creationId xmlns:a16="http://schemas.microsoft.com/office/drawing/2014/main" id="{C66E96DA-F1B1-9A41-8B0D-2F21B3B7ACB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01" name="Line 6">
                  <a:extLst>
                    <a:ext uri="{FF2B5EF4-FFF2-40B4-BE49-F238E27FC236}">
                      <a16:creationId xmlns:a16="http://schemas.microsoft.com/office/drawing/2014/main" id="{A2387D1F-7EF0-9443-8128-6FF284EC9AF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02" name="Line 7">
                  <a:extLst>
                    <a:ext uri="{FF2B5EF4-FFF2-40B4-BE49-F238E27FC236}">
                      <a16:creationId xmlns:a16="http://schemas.microsoft.com/office/drawing/2014/main" id="{4B183F70-EB28-A94F-BF31-54B939F6B75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03" name="Rectangle 8">
                  <a:extLst>
                    <a:ext uri="{FF2B5EF4-FFF2-40B4-BE49-F238E27FC236}">
                      <a16:creationId xmlns:a16="http://schemas.microsoft.com/office/drawing/2014/main" id="{84BE29FD-A805-D348-99C3-8D3C650618E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304" name="Oval 9">
                  <a:extLst>
                    <a:ext uri="{FF2B5EF4-FFF2-40B4-BE49-F238E27FC236}">
                      <a16:creationId xmlns:a16="http://schemas.microsoft.com/office/drawing/2014/main" id="{BF5D685A-16D6-5B40-9EEF-970D3CDCE37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97" name="Group 44">
                <a:extLst>
                  <a:ext uri="{FF2B5EF4-FFF2-40B4-BE49-F238E27FC236}">
                    <a16:creationId xmlns:a16="http://schemas.microsoft.com/office/drawing/2014/main" id="{058B095B-B9C0-F84A-B78C-FE9DCA729C7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507397"/>
                <a:ext cx="355165" cy="419100"/>
                <a:chOff x="2944" y="2425"/>
                <a:chExt cx="227" cy="264"/>
              </a:xfrm>
            </p:grpSpPr>
            <p:sp>
              <p:nvSpPr>
                <p:cNvPr id="298" name="Rectangle 45">
                  <a:extLst>
                    <a:ext uri="{FF2B5EF4-FFF2-40B4-BE49-F238E27FC236}">
                      <a16:creationId xmlns:a16="http://schemas.microsoft.com/office/drawing/2014/main" id="{7FBA9119-2A14-E84A-A39B-55E9D6AE939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9" name="Text Box 46">
                  <a:extLst>
                    <a:ext uri="{FF2B5EF4-FFF2-40B4-BE49-F238E27FC236}">
                      <a16:creationId xmlns:a16="http://schemas.microsoft.com/office/drawing/2014/main" id="{2944FA12-D5D2-E241-A9FC-D4A85A350D0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2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e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286" name="Group 285">
              <a:extLst>
                <a:ext uri="{FF2B5EF4-FFF2-40B4-BE49-F238E27FC236}">
                  <a16:creationId xmlns:a16="http://schemas.microsoft.com/office/drawing/2014/main" id="{B9D4EE61-1CC1-6D4C-822D-300C73469B48}"/>
                </a:ext>
              </a:extLst>
            </p:cNvPr>
            <p:cNvGrpSpPr/>
            <p:nvPr/>
          </p:nvGrpSpPr>
          <p:grpSpPr>
            <a:xfrm>
              <a:off x="8197315" y="5805271"/>
              <a:ext cx="531821" cy="369069"/>
              <a:chOff x="1348328" y="2507397"/>
              <a:chExt cx="603916" cy="419100"/>
            </a:xfrm>
          </p:grpSpPr>
          <p:grpSp>
            <p:nvGrpSpPr>
              <p:cNvPr id="287" name="Group 286">
                <a:extLst>
                  <a:ext uri="{FF2B5EF4-FFF2-40B4-BE49-F238E27FC236}">
                    <a16:creationId xmlns:a16="http://schemas.microsoft.com/office/drawing/2014/main" id="{75D4F492-E56A-6541-9F9D-1D85B09999F3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291" name="Oval 5">
                  <a:extLst>
                    <a:ext uri="{FF2B5EF4-FFF2-40B4-BE49-F238E27FC236}">
                      <a16:creationId xmlns:a16="http://schemas.microsoft.com/office/drawing/2014/main" id="{190A087A-A659-3E4D-B4FE-1EA13D56BE4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2" name="Line 6">
                  <a:extLst>
                    <a:ext uri="{FF2B5EF4-FFF2-40B4-BE49-F238E27FC236}">
                      <a16:creationId xmlns:a16="http://schemas.microsoft.com/office/drawing/2014/main" id="{E7E9FE4A-5449-D244-A5A8-DEB5E1D8494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3" name="Line 7">
                  <a:extLst>
                    <a:ext uri="{FF2B5EF4-FFF2-40B4-BE49-F238E27FC236}">
                      <a16:creationId xmlns:a16="http://schemas.microsoft.com/office/drawing/2014/main" id="{8C243F83-93B5-2C49-9D61-2E8E8652A48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4" name="Rectangle 8">
                  <a:extLst>
                    <a:ext uri="{FF2B5EF4-FFF2-40B4-BE49-F238E27FC236}">
                      <a16:creationId xmlns:a16="http://schemas.microsoft.com/office/drawing/2014/main" id="{B0B61A2E-99AA-324F-8224-CB0B3B44042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5" name="Oval 9">
                  <a:extLst>
                    <a:ext uri="{FF2B5EF4-FFF2-40B4-BE49-F238E27FC236}">
                      <a16:creationId xmlns:a16="http://schemas.microsoft.com/office/drawing/2014/main" id="{2F485C77-8179-0B4E-B93A-E5C91296B44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88" name="Group 44">
                <a:extLst>
                  <a:ext uri="{FF2B5EF4-FFF2-40B4-BE49-F238E27FC236}">
                    <a16:creationId xmlns:a16="http://schemas.microsoft.com/office/drawing/2014/main" id="{0826EA6F-730D-8C47-8DDA-2C65DD6716B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92372" y="2507397"/>
                <a:ext cx="283194" cy="419100"/>
                <a:chOff x="2967" y="2425"/>
                <a:chExt cx="181" cy="264"/>
              </a:xfrm>
            </p:grpSpPr>
            <p:sp>
              <p:nvSpPr>
                <p:cNvPr id="289" name="Rectangle 45">
                  <a:extLst>
                    <a:ext uri="{FF2B5EF4-FFF2-40B4-BE49-F238E27FC236}">
                      <a16:creationId xmlns:a16="http://schemas.microsoft.com/office/drawing/2014/main" id="{C3E85E15-4F40-FF40-89C4-0E851470FA4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90" name="Text Box 46">
                  <a:extLst>
                    <a:ext uri="{FF2B5EF4-FFF2-40B4-BE49-F238E27FC236}">
                      <a16:creationId xmlns:a16="http://schemas.microsoft.com/office/drawing/2014/main" id="{1905E332-CD71-E748-AE06-2A274A0D7B1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67" y="2425"/>
                  <a:ext cx="181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f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</p:grpSp>
      <p:sp>
        <p:nvSpPr>
          <p:cNvPr id="254" name="Freeform 253">
            <a:extLst>
              <a:ext uri="{FF2B5EF4-FFF2-40B4-BE49-F238E27FC236}">
                <a16:creationId xmlns:a16="http://schemas.microsoft.com/office/drawing/2014/main" id="{5E971120-97A0-A04E-98CB-2AE07466929F}"/>
              </a:ext>
            </a:extLst>
          </p:cNvPr>
          <p:cNvSpPr/>
          <p:nvPr/>
        </p:nvSpPr>
        <p:spPr>
          <a:xfrm>
            <a:off x="3728720" y="4114800"/>
            <a:ext cx="2722880" cy="2560320"/>
          </a:xfrm>
          <a:custGeom>
            <a:avLst/>
            <a:gdLst>
              <a:gd name="connsiteX0" fmla="*/ 680720 w 853440"/>
              <a:gd name="connsiteY0" fmla="*/ 2824480 h 2824480"/>
              <a:gd name="connsiteX1" fmla="*/ 0 w 853440"/>
              <a:gd name="connsiteY1" fmla="*/ 2590800 h 2824480"/>
              <a:gd name="connsiteX2" fmla="*/ 0 w 853440"/>
              <a:gd name="connsiteY2" fmla="*/ 0 h 2824480"/>
              <a:gd name="connsiteX3" fmla="*/ 853440 w 853440"/>
              <a:gd name="connsiteY3" fmla="*/ 2631440 h 2824480"/>
              <a:gd name="connsiteX4" fmla="*/ 680720 w 853440"/>
              <a:gd name="connsiteY4" fmla="*/ 2824480 h 2824480"/>
              <a:gd name="connsiteX0" fmla="*/ 680720 w 853440"/>
              <a:gd name="connsiteY0" fmla="*/ 2824480 h 2824480"/>
              <a:gd name="connsiteX1" fmla="*/ 0 w 853440"/>
              <a:gd name="connsiteY1" fmla="*/ 2590800 h 2824480"/>
              <a:gd name="connsiteX2" fmla="*/ 0 w 853440"/>
              <a:gd name="connsiteY2" fmla="*/ 0 h 2824480"/>
              <a:gd name="connsiteX3" fmla="*/ 853440 w 853440"/>
              <a:gd name="connsiteY3" fmla="*/ 2631440 h 2824480"/>
              <a:gd name="connsiteX4" fmla="*/ 680720 w 853440"/>
              <a:gd name="connsiteY4" fmla="*/ 2824480 h 2824480"/>
              <a:gd name="connsiteX0" fmla="*/ 680720 w 853440"/>
              <a:gd name="connsiteY0" fmla="*/ 2824480 h 2824480"/>
              <a:gd name="connsiteX1" fmla="*/ 0 w 853440"/>
              <a:gd name="connsiteY1" fmla="*/ 2590800 h 2824480"/>
              <a:gd name="connsiteX2" fmla="*/ 0 w 853440"/>
              <a:gd name="connsiteY2" fmla="*/ 0 h 2824480"/>
              <a:gd name="connsiteX3" fmla="*/ 853440 w 853440"/>
              <a:gd name="connsiteY3" fmla="*/ 2631440 h 2824480"/>
              <a:gd name="connsiteX4" fmla="*/ 680720 w 853440"/>
              <a:gd name="connsiteY4" fmla="*/ 2824480 h 2824480"/>
              <a:gd name="connsiteX0" fmla="*/ 680720 w 853440"/>
              <a:gd name="connsiteY0" fmla="*/ 2824480 h 2824480"/>
              <a:gd name="connsiteX1" fmla="*/ 0 w 853440"/>
              <a:gd name="connsiteY1" fmla="*/ 2590800 h 2824480"/>
              <a:gd name="connsiteX2" fmla="*/ 0 w 853440"/>
              <a:gd name="connsiteY2" fmla="*/ 0 h 2824480"/>
              <a:gd name="connsiteX3" fmla="*/ 853440 w 853440"/>
              <a:gd name="connsiteY3" fmla="*/ 2631440 h 2824480"/>
              <a:gd name="connsiteX4" fmla="*/ 680720 w 853440"/>
              <a:gd name="connsiteY4" fmla="*/ 2824480 h 2824480"/>
              <a:gd name="connsiteX0" fmla="*/ 680720 w 853440"/>
              <a:gd name="connsiteY0" fmla="*/ 2824480 h 2824480"/>
              <a:gd name="connsiteX1" fmla="*/ 0 w 853440"/>
              <a:gd name="connsiteY1" fmla="*/ 2590800 h 2824480"/>
              <a:gd name="connsiteX2" fmla="*/ 0 w 853440"/>
              <a:gd name="connsiteY2" fmla="*/ 0 h 2824480"/>
              <a:gd name="connsiteX3" fmla="*/ 853440 w 853440"/>
              <a:gd name="connsiteY3" fmla="*/ 2631440 h 2824480"/>
              <a:gd name="connsiteX4" fmla="*/ 680720 w 853440"/>
              <a:gd name="connsiteY4" fmla="*/ 2824480 h 2824480"/>
              <a:gd name="connsiteX0" fmla="*/ 2529840 w 2702560"/>
              <a:gd name="connsiteY0" fmla="*/ 2824480 h 3438178"/>
              <a:gd name="connsiteX1" fmla="*/ 0 w 2702560"/>
              <a:gd name="connsiteY1" fmla="*/ 3434080 h 3438178"/>
              <a:gd name="connsiteX2" fmla="*/ 1849120 w 2702560"/>
              <a:gd name="connsiteY2" fmla="*/ 0 h 3438178"/>
              <a:gd name="connsiteX3" fmla="*/ 2702560 w 2702560"/>
              <a:gd name="connsiteY3" fmla="*/ 2631440 h 3438178"/>
              <a:gd name="connsiteX4" fmla="*/ 2529840 w 2702560"/>
              <a:gd name="connsiteY4" fmla="*/ 2824480 h 3438178"/>
              <a:gd name="connsiteX0" fmla="*/ 2529840 w 2702560"/>
              <a:gd name="connsiteY0" fmla="*/ 2824480 h 3434080"/>
              <a:gd name="connsiteX1" fmla="*/ 0 w 2702560"/>
              <a:gd name="connsiteY1" fmla="*/ 3434080 h 3434080"/>
              <a:gd name="connsiteX2" fmla="*/ 1849120 w 2702560"/>
              <a:gd name="connsiteY2" fmla="*/ 0 h 3434080"/>
              <a:gd name="connsiteX3" fmla="*/ 2702560 w 2702560"/>
              <a:gd name="connsiteY3" fmla="*/ 2631440 h 3434080"/>
              <a:gd name="connsiteX4" fmla="*/ 2529840 w 2702560"/>
              <a:gd name="connsiteY4" fmla="*/ 2824480 h 3434080"/>
              <a:gd name="connsiteX0" fmla="*/ 2529840 w 2702560"/>
              <a:gd name="connsiteY0" fmla="*/ 1981200 h 2590800"/>
              <a:gd name="connsiteX1" fmla="*/ 0 w 2702560"/>
              <a:gd name="connsiteY1" fmla="*/ 2590800 h 2590800"/>
              <a:gd name="connsiteX2" fmla="*/ 50800 w 2702560"/>
              <a:gd name="connsiteY2" fmla="*/ 0 h 2590800"/>
              <a:gd name="connsiteX3" fmla="*/ 2702560 w 2702560"/>
              <a:gd name="connsiteY3" fmla="*/ 1788160 h 2590800"/>
              <a:gd name="connsiteX4" fmla="*/ 2529840 w 2702560"/>
              <a:gd name="connsiteY4" fmla="*/ 1981200 h 2590800"/>
              <a:gd name="connsiteX0" fmla="*/ 2529840 w 2702560"/>
              <a:gd name="connsiteY0" fmla="*/ 1981200 h 2590800"/>
              <a:gd name="connsiteX1" fmla="*/ 0 w 2702560"/>
              <a:gd name="connsiteY1" fmla="*/ 2590800 h 2590800"/>
              <a:gd name="connsiteX2" fmla="*/ 50800 w 2702560"/>
              <a:gd name="connsiteY2" fmla="*/ 0 h 2590800"/>
              <a:gd name="connsiteX3" fmla="*/ 2702560 w 2702560"/>
              <a:gd name="connsiteY3" fmla="*/ 1788160 h 2590800"/>
              <a:gd name="connsiteX4" fmla="*/ 2529840 w 2702560"/>
              <a:gd name="connsiteY4" fmla="*/ 1981200 h 2590800"/>
              <a:gd name="connsiteX0" fmla="*/ 2550160 w 2722880"/>
              <a:gd name="connsiteY0" fmla="*/ 1950720 h 2560320"/>
              <a:gd name="connsiteX1" fmla="*/ 20320 w 2722880"/>
              <a:gd name="connsiteY1" fmla="*/ 2560320 h 2560320"/>
              <a:gd name="connsiteX2" fmla="*/ 0 w 2722880"/>
              <a:gd name="connsiteY2" fmla="*/ 0 h 2560320"/>
              <a:gd name="connsiteX3" fmla="*/ 2722880 w 2722880"/>
              <a:gd name="connsiteY3" fmla="*/ 1757680 h 2560320"/>
              <a:gd name="connsiteX4" fmla="*/ 2550160 w 2722880"/>
              <a:gd name="connsiteY4" fmla="*/ 1950720 h 2560320"/>
              <a:gd name="connsiteX0" fmla="*/ 2550160 w 2722880"/>
              <a:gd name="connsiteY0" fmla="*/ 1950720 h 2560320"/>
              <a:gd name="connsiteX1" fmla="*/ 20320 w 2722880"/>
              <a:gd name="connsiteY1" fmla="*/ 2560320 h 2560320"/>
              <a:gd name="connsiteX2" fmla="*/ 0 w 2722880"/>
              <a:gd name="connsiteY2" fmla="*/ 0 h 2560320"/>
              <a:gd name="connsiteX3" fmla="*/ 2722880 w 2722880"/>
              <a:gd name="connsiteY3" fmla="*/ 1757680 h 2560320"/>
              <a:gd name="connsiteX4" fmla="*/ 2550160 w 2722880"/>
              <a:gd name="connsiteY4" fmla="*/ 1950720 h 2560320"/>
              <a:gd name="connsiteX0" fmla="*/ 2550160 w 2722880"/>
              <a:gd name="connsiteY0" fmla="*/ 1950720 h 2560320"/>
              <a:gd name="connsiteX1" fmla="*/ 20320 w 2722880"/>
              <a:gd name="connsiteY1" fmla="*/ 2560320 h 2560320"/>
              <a:gd name="connsiteX2" fmla="*/ 0 w 2722880"/>
              <a:gd name="connsiteY2" fmla="*/ 0 h 2560320"/>
              <a:gd name="connsiteX3" fmla="*/ 2722880 w 2722880"/>
              <a:gd name="connsiteY3" fmla="*/ 1757680 h 2560320"/>
              <a:gd name="connsiteX4" fmla="*/ 2550160 w 2722880"/>
              <a:gd name="connsiteY4" fmla="*/ 1950720 h 2560320"/>
              <a:gd name="connsiteX0" fmla="*/ 2550160 w 2722880"/>
              <a:gd name="connsiteY0" fmla="*/ 1950720 h 2560320"/>
              <a:gd name="connsiteX1" fmla="*/ 20320 w 2722880"/>
              <a:gd name="connsiteY1" fmla="*/ 2560320 h 2560320"/>
              <a:gd name="connsiteX2" fmla="*/ 0 w 2722880"/>
              <a:gd name="connsiteY2" fmla="*/ 0 h 2560320"/>
              <a:gd name="connsiteX3" fmla="*/ 2722880 w 2722880"/>
              <a:gd name="connsiteY3" fmla="*/ 1757680 h 2560320"/>
              <a:gd name="connsiteX4" fmla="*/ 2550160 w 2722880"/>
              <a:gd name="connsiteY4" fmla="*/ 1950720 h 2560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22880" h="2560320">
                <a:moveTo>
                  <a:pt x="2550160" y="1950720"/>
                </a:moveTo>
                <a:cubicBezTo>
                  <a:pt x="931333" y="1507067"/>
                  <a:pt x="399627" y="1347893"/>
                  <a:pt x="20320" y="2560320"/>
                </a:cubicBezTo>
                <a:lnTo>
                  <a:pt x="0" y="0"/>
                </a:lnTo>
                <a:cubicBezTo>
                  <a:pt x="1148080" y="887307"/>
                  <a:pt x="1513840" y="1297093"/>
                  <a:pt x="2722880" y="1757680"/>
                </a:cubicBezTo>
                <a:lnTo>
                  <a:pt x="2550160" y="1950720"/>
                </a:lnTo>
                <a:close/>
              </a:path>
            </a:pathLst>
          </a:custGeom>
          <a:gradFill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34" name="Group 1033">
            <a:extLst>
              <a:ext uri="{FF2B5EF4-FFF2-40B4-BE49-F238E27FC236}">
                <a16:creationId xmlns:a16="http://schemas.microsoft.com/office/drawing/2014/main" id="{B4BFA757-E5EA-9A42-8A16-AA2091E708C8}"/>
              </a:ext>
            </a:extLst>
          </p:cNvPr>
          <p:cNvGrpSpPr/>
          <p:nvPr/>
        </p:nvGrpSpPr>
        <p:grpSpPr>
          <a:xfrm>
            <a:off x="4333785" y="5772213"/>
            <a:ext cx="4395351" cy="404576"/>
            <a:chOff x="4333785" y="5772213"/>
            <a:chExt cx="4395351" cy="404576"/>
          </a:xfrm>
        </p:grpSpPr>
        <p:grpSp>
          <p:nvGrpSpPr>
            <p:cNvPr id="184" name="Group 183">
              <a:extLst>
                <a:ext uri="{FF2B5EF4-FFF2-40B4-BE49-F238E27FC236}">
                  <a16:creationId xmlns:a16="http://schemas.microsoft.com/office/drawing/2014/main" id="{600795BD-C1B6-1748-B28A-001A8505BE86}"/>
                </a:ext>
              </a:extLst>
            </p:cNvPr>
            <p:cNvGrpSpPr/>
            <p:nvPr/>
          </p:nvGrpSpPr>
          <p:grpSpPr>
            <a:xfrm>
              <a:off x="4333785" y="5772213"/>
              <a:ext cx="531821" cy="369069"/>
              <a:chOff x="1348328" y="2475647"/>
              <a:chExt cx="603916" cy="419100"/>
            </a:xfrm>
          </p:grpSpPr>
          <p:grpSp>
            <p:nvGrpSpPr>
              <p:cNvPr id="205" name="Group 204">
                <a:extLst>
                  <a:ext uri="{FF2B5EF4-FFF2-40B4-BE49-F238E27FC236}">
                    <a16:creationId xmlns:a16="http://schemas.microsoft.com/office/drawing/2014/main" id="{CE81AFB3-2346-434C-A463-93F9C295562A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209" name="Oval 5">
                  <a:extLst>
                    <a:ext uri="{FF2B5EF4-FFF2-40B4-BE49-F238E27FC236}">
                      <a16:creationId xmlns:a16="http://schemas.microsoft.com/office/drawing/2014/main" id="{7918ED2E-E380-6C4E-86AA-0BF9D761441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10" name="Line 6">
                  <a:extLst>
                    <a:ext uri="{FF2B5EF4-FFF2-40B4-BE49-F238E27FC236}">
                      <a16:creationId xmlns:a16="http://schemas.microsoft.com/office/drawing/2014/main" id="{45F96407-8127-654C-9C52-5B626907562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11" name="Line 7">
                  <a:extLst>
                    <a:ext uri="{FF2B5EF4-FFF2-40B4-BE49-F238E27FC236}">
                      <a16:creationId xmlns:a16="http://schemas.microsoft.com/office/drawing/2014/main" id="{F1C01DA2-272A-CD4F-87F1-779C30F3555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12" name="Rectangle 8">
                  <a:extLst>
                    <a:ext uri="{FF2B5EF4-FFF2-40B4-BE49-F238E27FC236}">
                      <a16:creationId xmlns:a16="http://schemas.microsoft.com/office/drawing/2014/main" id="{7969C970-9697-A847-B375-82D629934D5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13" name="Oval 9">
                  <a:extLst>
                    <a:ext uri="{FF2B5EF4-FFF2-40B4-BE49-F238E27FC236}">
                      <a16:creationId xmlns:a16="http://schemas.microsoft.com/office/drawing/2014/main" id="{F8D02D26-0EA1-FD40-AD1F-E4E8635F47C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206" name="Group 44">
                <a:extLst>
                  <a:ext uri="{FF2B5EF4-FFF2-40B4-BE49-F238E27FC236}">
                    <a16:creationId xmlns:a16="http://schemas.microsoft.com/office/drawing/2014/main" id="{02C0B744-445A-A04E-812A-2D60476C152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475647"/>
                <a:ext cx="355165" cy="419100"/>
                <a:chOff x="2944" y="2405"/>
                <a:chExt cx="227" cy="264"/>
              </a:xfrm>
            </p:grpSpPr>
            <p:sp>
              <p:nvSpPr>
                <p:cNvPr id="207" name="Rectangle 45">
                  <a:extLst>
                    <a:ext uri="{FF2B5EF4-FFF2-40B4-BE49-F238E27FC236}">
                      <a16:creationId xmlns:a16="http://schemas.microsoft.com/office/drawing/2014/main" id="{83E6E4B2-940F-B749-91D8-19B033341D5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08" name="Text Box 46">
                  <a:extLst>
                    <a:ext uri="{FF2B5EF4-FFF2-40B4-BE49-F238E27FC236}">
                      <a16:creationId xmlns:a16="http://schemas.microsoft.com/office/drawing/2014/main" id="{16D546E0-A23E-174D-8F0D-BFB691AF1D6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0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g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185" name="Group 184">
              <a:extLst>
                <a:ext uri="{FF2B5EF4-FFF2-40B4-BE49-F238E27FC236}">
                  <a16:creationId xmlns:a16="http://schemas.microsoft.com/office/drawing/2014/main" id="{34A0F8A7-FCD0-9A45-80B9-24CC78B561FE}"/>
                </a:ext>
              </a:extLst>
            </p:cNvPr>
            <p:cNvGrpSpPr/>
            <p:nvPr/>
          </p:nvGrpSpPr>
          <p:grpSpPr>
            <a:xfrm>
              <a:off x="6263949" y="5807720"/>
              <a:ext cx="531821" cy="369069"/>
              <a:chOff x="1348328" y="2507397"/>
              <a:chExt cx="603916" cy="419100"/>
            </a:xfrm>
          </p:grpSpPr>
          <p:grpSp>
            <p:nvGrpSpPr>
              <p:cNvPr id="196" name="Group 195">
                <a:extLst>
                  <a:ext uri="{FF2B5EF4-FFF2-40B4-BE49-F238E27FC236}">
                    <a16:creationId xmlns:a16="http://schemas.microsoft.com/office/drawing/2014/main" id="{18AECA76-7F06-F84A-928B-C13839D9F43F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200" name="Oval 5">
                  <a:extLst>
                    <a:ext uri="{FF2B5EF4-FFF2-40B4-BE49-F238E27FC236}">
                      <a16:creationId xmlns:a16="http://schemas.microsoft.com/office/drawing/2014/main" id="{04917013-CC10-D043-8A71-34F24813049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01" name="Line 6">
                  <a:extLst>
                    <a:ext uri="{FF2B5EF4-FFF2-40B4-BE49-F238E27FC236}">
                      <a16:creationId xmlns:a16="http://schemas.microsoft.com/office/drawing/2014/main" id="{7E7DEF49-D295-8547-9FE7-8CBB42CEB81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02" name="Line 7">
                  <a:extLst>
                    <a:ext uri="{FF2B5EF4-FFF2-40B4-BE49-F238E27FC236}">
                      <a16:creationId xmlns:a16="http://schemas.microsoft.com/office/drawing/2014/main" id="{5633B25D-6786-5A4A-A44E-E4A1EE3575B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03" name="Rectangle 8">
                  <a:extLst>
                    <a:ext uri="{FF2B5EF4-FFF2-40B4-BE49-F238E27FC236}">
                      <a16:creationId xmlns:a16="http://schemas.microsoft.com/office/drawing/2014/main" id="{968E012E-E513-8340-9324-11A79B223E2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04" name="Oval 9">
                  <a:extLst>
                    <a:ext uri="{FF2B5EF4-FFF2-40B4-BE49-F238E27FC236}">
                      <a16:creationId xmlns:a16="http://schemas.microsoft.com/office/drawing/2014/main" id="{7AFB2A7E-90B7-454F-BABB-E2A39AC7C95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197" name="Group 44">
                <a:extLst>
                  <a:ext uri="{FF2B5EF4-FFF2-40B4-BE49-F238E27FC236}">
                    <a16:creationId xmlns:a16="http://schemas.microsoft.com/office/drawing/2014/main" id="{5567606D-D82D-2A4D-A3C8-A7D0703B3CC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6374" y="2507397"/>
                <a:ext cx="355165" cy="419100"/>
                <a:chOff x="2944" y="2425"/>
                <a:chExt cx="227" cy="264"/>
              </a:xfrm>
            </p:grpSpPr>
            <p:sp>
              <p:nvSpPr>
                <p:cNvPr id="198" name="Rectangle 45">
                  <a:extLst>
                    <a:ext uri="{FF2B5EF4-FFF2-40B4-BE49-F238E27FC236}">
                      <a16:creationId xmlns:a16="http://schemas.microsoft.com/office/drawing/2014/main" id="{39206D20-AD6D-3242-8865-2C6680CB410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9" name="Text Box 46">
                  <a:extLst>
                    <a:ext uri="{FF2B5EF4-FFF2-40B4-BE49-F238E27FC236}">
                      <a16:creationId xmlns:a16="http://schemas.microsoft.com/office/drawing/2014/main" id="{E3BB3556-A335-984F-978A-FECE515B670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4" y="2425"/>
                  <a:ext cx="227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h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  <p:grpSp>
          <p:nvGrpSpPr>
            <p:cNvPr id="186" name="Group 185">
              <a:extLst>
                <a:ext uri="{FF2B5EF4-FFF2-40B4-BE49-F238E27FC236}">
                  <a16:creationId xmlns:a16="http://schemas.microsoft.com/office/drawing/2014/main" id="{3B620D34-7BA8-EF49-AC1C-93F5BBC84AEC}"/>
                </a:ext>
              </a:extLst>
            </p:cNvPr>
            <p:cNvGrpSpPr/>
            <p:nvPr/>
          </p:nvGrpSpPr>
          <p:grpSpPr>
            <a:xfrm>
              <a:off x="8197315" y="5805271"/>
              <a:ext cx="531821" cy="369069"/>
              <a:chOff x="1348328" y="2507397"/>
              <a:chExt cx="603916" cy="419100"/>
            </a:xfrm>
          </p:grpSpPr>
          <p:grpSp>
            <p:nvGrpSpPr>
              <p:cNvPr id="187" name="Group 186">
                <a:extLst>
                  <a:ext uri="{FF2B5EF4-FFF2-40B4-BE49-F238E27FC236}">
                    <a16:creationId xmlns:a16="http://schemas.microsoft.com/office/drawing/2014/main" id="{A6C2F80D-43A1-5746-B518-C0C4F1A20ACD}"/>
                  </a:ext>
                </a:extLst>
              </p:cNvPr>
              <p:cNvGrpSpPr/>
              <p:nvPr/>
            </p:nvGrpSpPr>
            <p:grpSpPr>
              <a:xfrm>
                <a:off x="1348328" y="2555748"/>
                <a:ext cx="603916" cy="308999"/>
                <a:chOff x="5278570" y="2983486"/>
                <a:chExt cx="501650" cy="233363"/>
              </a:xfrm>
            </p:grpSpPr>
            <p:sp>
              <p:nvSpPr>
                <p:cNvPr id="191" name="Oval 5">
                  <a:extLst>
                    <a:ext uri="{FF2B5EF4-FFF2-40B4-BE49-F238E27FC236}">
                      <a16:creationId xmlns:a16="http://schemas.microsoft.com/office/drawing/2014/main" id="{442E1AFF-BC2C-C849-85D1-13E42B701CE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88261"/>
                  <a:ext cx="496888" cy="1285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2" name="Line 6">
                  <a:extLst>
                    <a:ext uri="{FF2B5EF4-FFF2-40B4-BE49-F238E27FC236}">
                      <a16:creationId xmlns:a16="http://schemas.microsoft.com/office/drawing/2014/main" id="{C2994154-DB6D-E247-8511-C6FE8D9665F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283332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3" name="Line 7">
                  <a:extLst>
                    <a:ext uri="{FF2B5EF4-FFF2-40B4-BE49-F238E27FC236}">
                      <a16:creationId xmlns:a16="http://schemas.microsoft.com/office/drawing/2014/main" id="{C730A3ED-5222-5348-831E-092DE7D6CEE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780220" y="3077148"/>
                  <a:ext cx="0" cy="793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4" name="Rectangle 8">
                  <a:extLst>
                    <a:ext uri="{FF2B5EF4-FFF2-40B4-BE49-F238E27FC236}">
                      <a16:creationId xmlns:a16="http://schemas.microsoft.com/office/drawing/2014/main" id="{BED424F7-1928-5F41-831D-417161F220B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83332" y="3077148"/>
                  <a:ext cx="492125" cy="77788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5" name="Oval 9">
                  <a:extLst>
                    <a:ext uri="{FF2B5EF4-FFF2-40B4-BE49-F238E27FC236}">
                      <a16:creationId xmlns:a16="http://schemas.microsoft.com/office/drawing/2014/main" id="{76DDF5F9-ACB7-E642-ACEA-223EE2F5F41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78570" y="2983486"/>
                  <a:ext cx="496888" cy="150813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  <p:grpSp>
            <p:nvGrpSpPr>
              <p:cNvPr id="188" name="Group 44">
                <a:extLst>
                  <a:ext uri="{FF2B5EF4-FFF2-40B4-BE49-F238E27FC236}">
                    <a16:creationId xmlns:a16="http://schemas.microsoft.com/office/drawing/2014/main" id="{495DC56F-8C0E-6549-849D-6D43F4F8BC0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500196" y="2507397"/>
                <a:ext cx="267548" cy="419100"/>
                <a:chOff x="2972" y="2425"/>
                <a:chExt cx="171" cy="264"/>
              </a:xfrm>
            </p:grpSpPr>
            <p:sp>
              <p:nvSpPr>
                <p:cNvPr id="189" name="Rectangle 45">
                  <a:extLst>
                    <a:ext uri="{FF2B5EF4-FFF2-40B4-BE49-F238E27FC236}">
                      <a16:creationId xmlns:a16="http://schemas.microsoft.com/office/drawing/2014/main" id="{892DBBAB-E011-FD4A-BA7E-105CEF9075A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90" name="Text Box 46">
                  <a:extLst>
                    <a:ext uri="{FF2B5EF4-FFF2-40B4-BE49-F238E27FC236}">
                      <a16:creationId xmlns:a16="http://schemas.microsoft.com/office/drawing/2014/main" id="{173A4036-1DC3-BD4D-9E66-D9BC48C58BA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72" y="2425"/>
                  <a:ext cx="171" cy="2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i</a:t>
                  </a: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</p:grpSp>
        </p:grpSp>
      </p:grpSp>
      <p:sp>
        <p:nvSpPr>
          <p:cNvPr id="255" name="Rectangle 254">
            <a:extLst>
              <a:ext uri="{FF2B5EF4-FFF2-40B4-BE49-F238E27FC236}">
                <a16:creationId xmlns:a16="http://schemas.microsoft.com/office/drawing/2014/main" id="{F5690667-A0AD-3441-901C-58ACD8DB9CB9}"/>
              </a:ext>
            </a:extLst>
          </p:cNvPr>
          <p:cNvSpPr/>
          <p:nvPr/>
        </p:nvSpPr>
        <p:spPr>
          <a:xfrm>
            <a:off x="4765040" y="2611120"/>
            <a:ext cx="3535680" cy="6400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Q: what is new DV computed in e at </a:t>
            </a:r>
            <a:r>
              <a:rPr lang="en-US" i="1">
                <a:solidFill>
                  <a:schemeClr val="tx1"/>
                </a:solidFill>
              </a:rPr>
              <a:t>t=1</a:t>
            </a:r>
            <a:r>
              <a:rPr lang="en-US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256" name="Right Arrow 255">
            <a:extLst>
              <a:ext uri="{FF2B5EF4-FFF2-40B4-BE49-F238E27FC236}">
                <a16:creationId xmlns:a16="http://schemas.microsoft.com/office/drawing/2014/main" id="{3F3727DD-64E4-8E44-A860-1B6F3AAFA945}"/>
              </a:ext>
            </a:extLst>
          </p:cNvPr>
          <p:cNvSpPr/>
          <p:nvPr/>
        </p:nvSpPr>
        <p:spPr>
          <a:xfrm rot="5400000" flipV="1">
            <a:off x="6297558" y="3456041"/>
            <a:ext cx="639100" cy="157317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7" name="Right Arrow 256">
            <a:extLst>
              <a:ext uri="{FF2B5EF4-FFF2-40B4-BE49-F238E27FC236}">
                <a16:creationId xmlns:a16="http://schemas.microsoft.com/office/drawing/2014/main" id="{243C704B-7CF3-234F-BE06-49455A56103D}"/>
              </a:ext>
            </a:extLst>
          </p:cNvPr>
          <p:cNvSpPr/>
          <p:nvPr/>
        </p:nvSpPr>
        <p:spPr>
          <a:xfrm rot="16200000" flipV="1">
            <a:off x="6312308" y="4454022"/>
            <a:ext cx="639100" cy="157317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8" name="Right Arrow 257">
            <a:extLst>
              <a:ext uri="{FF2B5EF4-FFF2-40B4-BE49-F238E27FC236}">
                <a16:creationId xmlns:a16="http://schemas.microsoft.com/office/drawing/2014/main" id="{10D66682-A305-4140-B8C3-5D5379725A71}"/>
              </a:ext>
            </a:extLst>
          </p:cNvPr>
          <p:cNvSpPr/>
          <p:nvPr/>
        </p:nvSpPr>
        <p:spPr>
          <a:xfrm rot="10800000" flipH="1">
            <a:off x="5651998" y="3904611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9" name="Right Arrow 258">
            <a:extLst>
              <a:ext uri="{FF2B5EF4-FFF2-40B4-BE49-F238E27FC236}">
                <a16:creationId xmlns:a16="http://schemas.microsoft.com/office/drawing/2014/main" id="{5082A0A8-497B-E44C-BB21-E8FA27FE24FB}"/>
              </a:ext>
            </a:extLst>
          </p:cNvPr>
          <p:cNvSpPr/>
          <p:nvPr/>
        </p:nvSpPr>
        <p:spPr>
          <a:xfrm flipH="1">
            <a:off x="6833078" y="3912200"/>
            <a:ext cx="575190" cy="152414"/>
          </a:xfrm>
          <a:prstGeom prst="rightArrow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rgbClr val="C00000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0" name="Group 259">
            <a:extLst>
              <a:ext uri="{FF2B5EF4-FFF2-40B4-BE49-F238E27FC236}">
                <a16:creationId xmlns:a16="http://schemas.microsoft.com/office/drawing/2014/main" id="{C27D4E3A-D1FC-A141-84A4-309423E9F3B8}"/>
              </a:ext>
            </a:extLst>
          </p:cNvPr>
          <p:cNvGrpSpPr/>
          <p:nvPr/>
        </p:nvGrpSpPr>
        <p:grpSpPr>
          <a:xfrm>
            <a:off x="6039628" y="3567469"/>
            <a:ext cx="1196054" cy="1022555"/>
            <a:chOff x="9655277" y="2349909"/>
            <a:chExt cx="1196054" cy="1022555"/>
          </a:xfrm>
        </p:grpSpPr>
        <p:sp>
          <p:nvSpPr>
            <p:cNvPr id="261" name="Freeform 260">
              <a:extLst>
                <a:ext uri="{FF2B5EF4-FFF2-40B4-BE49-F238E27FC236}">
                  <a16:creationId xmlns:a16="http://schemas.microsoft.com/office/drawing/2014/main" id="{5F0B966E-6247-6947-B318-2BE50246EA22}"/>
                </a:ext>
              </a:extLst>
            </p:cNvPr>
            <p:cNvSpPr/>
            <p:nvPr/>
          </p:nvSpPr>
          <p:spPr>
            <a:xfrm>
              <a:off x="9655277" y="2349909"/>
              <a:ext cx="1196054" cy="1022555"/>
            </a:xfrm>
            <a:custGeom>
              <a:avLst/>
              <a:gdLst>
                <a:gd name="connsiteX0" fmla="*/ 1416106 w 2820074"/>
                <a:gd name="connsiteY0" fmla="*/ 606903 h 2290046"/>
                <a:gd name="connsiteX1" fmla="*/ 1096471 w 2820074"/>
                <a:gd name="connsiteY1" fmla="*/ 222531 h 2290046"/>
                <a:gd name="connsiteX2" fmla="*/ 954860 w 2820074"/>
                <a:gd name="connsiteY2" fmla="*/ 667593 h 2290046"/>
                <a:gd name="connsiteX3" fmla="*/ 89012 w 2820074"/>
                <a:gd name="connsiteY3" fmla="*/ 242761 h 2290046"/>
                <a:gd name="connsiteX4" fmla="*/ 610948 w 2820074"/>
                <a:gd name="connsiteY4" fmla="*/ 797066 h 2290046"/>
                <a:gd name="connsiteX5" fmla="*/ 0 w 2820074"/>
                <a:gd name="connsiteY5" fmla="*/ 902262 h 2290046"/>
                <a:gd name="connsiteX6" fmla="*/ 481476 w 2820074"/>
                <a:gd name="connsiteY6" fmla="*/ 1246174 h 2290046"/>
                <a:gd name="connsiteX7" fmla="*/ 36414 w 2820074"/>
                <a:gd name="connsiteY7" fmla="*/ 1533441 h 2290046"/>
                <a:gd name="connsiteX8" fmla="*/ 760651 w 2820074"/>
                <a:gd name="connsiteY8" fmla="*/ 1476797 h 2290046"/>
                <a:gd name="connsiteX9" fmla="*/ 623086 w 2820074"/>
                <a:gd name="connsiteY9" fmla="*/ 1869260 h 2290046"/>
                <a:gd name="connsiteX10" fmla="*/ 1003412 w 2820074"/>
                <a:gd name="connsiteY10" fmla="*/ 1658867 h 2290046"/>
                <a:gd name="connsiteX11" fmla="*/ 1104563 w 2820074"/>
                <a:gd name="connsiteY11" fmla="*/ 2290046 h 2290046"/>
                <a:gd name="connsiteX12" fmla="*/ 1383738 w 2820074"/>
                <a:gd name="connsiteY12" fmla="*/ 1569855 h 2290046"/>
                <a:gd name="connsiteX13" fmla="*/ 1743833 w 2820074"/>
                <a:gd name="connsiteY13" fmla="*/ 2091791 h 2290046"/>
                <a:gd name="connsiteX14" fmla="*/ 1836892 w 2820074"/>
                <a:gd name="connsiteY14" fmla="*/ 1529395 h 2290046"/>
                <a:gd name="connsiteX15" fmla="*/ 2375012 w 2820074"/>
                <a:gd name="connsiteY15" fmla="*/ 1889491 h 2290046"/>
                <a:gd name="connsiteX16" fmla="*/ 2209125 w 2820074"/>
                <a:gd name="connsiteY16" fmla="*/ 1351370 h 2290046"/>
                <a:gd name="connsiteX17" fmla="*/ 2820074 w 2820074"/>
                <a:gd name="connsiteY17" fmla="*/ 1399922 h 2290046"/>
                <a:gd name="connsiteX18" fmla="*/ 2310276 w 2820074"/>
                <a:gd name="connsiteY18" fmla="*/ 1092425 h 2290046"/>
                <a:gd name="connsiteX19" fmla="*/ 2775568 w 2820074"/>
                <a:gd name="connsiteY19" fmla="*/ 837526 h 2290046"/>
                <a:gd name="connsiteX20" fmla="*/ 2196987 w 2820074"/>
                <a:gd name="connsiteY20" fmla="*/ 768744 h 2290046"/>
                <a:gd name="connsiteX21" fmla="*/ 2427610 w 2820074"/>
                <a:gd name="connsiteY21" fmla="*/ 441016 h 2290046"/>
                <a:gd name="connsiteX22" fmla="*/ 1844984 w 2820074"/>
                <a:gd name="connsiteY22" fmla="*/ 546213 h 2290046"/>
                <a:gd name="connsiteX23" fmla="*/ 1901628 w 2820074"/>
                <a:gd name="connsiteY23" fmla="*/ 0 h 2290046"/>
                <a:gd name="connsiteX24" fmla="*/ 1416106 w 2820074"/>
                <a:gd name="connsiteY24" fmla="*/ 606903 h 22900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820074" h="2290046">
                  <a:moveTo>
                    <a:pt x="1416106" y="606903"/>
                  </a:moveTo>
                  <a:lnTo>
                    <a:pt x="1096471" y="222531"/>
                  </a:lnTo>
                  <a:lnTo>
                    <a:pt x="954860" y="667593"/>
                  </a:lnTo>
                  <a:lnTo>
                    <a:pt x="89012" y="242761"/>
                  </a:lnTo>
                  <a:lnTo>
                    <a:pt x="610948" y="797066"/>
                  </a:lnTo>
                  <a:lnTo>
                    <a:pt x="0" y="902262"/>
                  </a:lnTo>
                  <a:lnTo>
                    <a:pt x="481476" y="1246174"/>
                  </a:lnTo>
                  <a:lnTo>
                    <a:pt x="36414" y="1533441"/>
                  </a:lnTo>
                  <a:lnTo>
                    <a:pt x="760651" y="1476797"/>
                  </a:lnTo>
                  <a:lnTo>
                    <a:pt x="623086" y="1869260"/>
                  </a:lnTo>
                  <a:lnTo>
                    <a:pt x="1003412" y="1658867"/>
                  </a:lnTo>
                  <a:lnTo>
                    <a:pt x="1104563" y="2290046"/>
                  </a:lnTo>
                  <a:lnTo>
                    <a:pt x="1383738" y="1569855"/>
                  </a:lnTo>
                  <a:lnTo>
                    <a:pt x="1743833" y="2091791"/>
                  </a:lnTo>
                  <a:lnTo>
                    <a:pt x="1836892" y="1529395"/>
                  </a:lnTo>
                  <a:lnTo>
                    <a:pt x="2375012" y="1889491"/>
                  </a:lnTo>
                  <a:lnTo>
                    <a:pt x="2209125" y="1351370"/>
                  </a:lnTo>
                  <a:lnTo>
                    <a:pt x="2820074" y="1399922"/>
                  </a:lnTo>
                  <a:lnTo>
                    <a:pt x="2310276" y="1092425"/>
                  </a:lnTo>
                  <a:lnTo>
                    <a:pt x="2775568" y="837526"/>
                  </a:lnTo>
                  <a:lnTo>
                    <a:pt x="2196987" y="768744"/>
                  </a:lnTo>
                  <a:lnTo>
                    <a:pt x="2427610" y="441016"/>
                  </a:lnTo>
                  <a:lnTo>
                    <a:pt x="1844984" y="546213"/>
                  </a:lnTo>
                  <a:lnTo>
                    <a:pt x="1901628" y="0"/>
                  </a:lnTo>
                  <a:lnTo>
                    <a:pt x="1416106" y="606903"/>
                  </a:lnTo>
                  <a:close/>
                </a:path>
              </a:pathLst>
            </a:custGeom>
            <a:solidFill>
              <a:srgbClr val="FFFF00">
                <a:alpha val="7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2" name="TextBox 261">
              <a:extLst>
                <a:ext uri="{FF2B5EF4-FFF2-40B4-BE49-F238E27FC236}">
                  <a16:creationId xmlns:a16="http://schemas.microsoft.com/office/drawing/2014/main" id="{6012C683-6837-1240-8EA8-A8A29041E157}"/>
                </a:ext>
              </a:extLst>
            </p:cNvPr>
            <p:cNvSpPr txBox="1"/>
            <p:nvPr/>
          </p:nvSpPr>
          <p:spPr>
            <a:xfrm>
              <a:off x="9753600" y="2635045"/>
              <a:ext cx="10202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solidFill>
                    <a:srgbClr val="C00000"/>
                  </a:solidFill>
                </a:rPr>
                <a:t>compute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10143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10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10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1" grpId="0"/>
      <p:bldP spid="255" grpId="0" animBg="1"/>
      <p:bldP spid="256" grpId="0" animBg="1"/>
      <p:bldP spid="257" grpId="0" animBg="1"/>
      <p:bldP spid="258" grpId="0" animBg="1"/>
      <p:bldP spid="259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B9189-7CDF-0741-9858-A79357149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625" y="174028"/>
            <a:ext cx="10515600" cy="894622"/>
          </a:xfrm>
        </p:spPr>
        <p:txBody>
          <a:bodyPr/>
          <a:lstStyle/>
          <a:p>
            <a:r>
              <a:rPr lang="en-US"/>
              <a:t>Distance vector: state information diffusion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248046A-DD40-6A4F-8F87-08D248221920}"/>
              </a:ext>
            </a:extLst>
          </p:cNvPr>
          <p:cNvGrpSpPr/>
          <p:nvPr/>
        </p:nvGrpSpPr>
        <p:grpSpPr>
          <a:xfrm>
            <a:off x="661263" y="1850804"/>
            <a:ext cx="4436326" cy="371277"/>
            <a:chOff x="661263" y="1925960"/>
            <a:chExt cx="4436326" cy="371277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E671DC03-A8D0-9F43-86C4-B8B21FDE2F62}"/>
                </a:ext>
              </a:extLst>
            </p:cNvPr>
            <p:cNvGrpSpPr/>
            <p:nvPr/>
          </p:nvGrpSpPr>
          <p:grpSpPr>
            <a:xfrm>
              <a:off x="661263" y="1927187"/>
              <a:ext cx="918242" cy="370050"/>
              <a:chOff x="1097284" y="2174236"/>
              <a:chExt cx="918242" cy="370050"/>
            </a:xfrm>
          </p:grpSpPr>
          <p:sp>
            <p:nvSpPr>
              <p:cNvPr id="227" name="TextBox 226">
                <a:extLst>
                  <a:ext uri="{FF2B5EF4-FFF2-40B4-BE49-F238E27FC236}">
                    <a16:creationId xmlns:a16="http://schemas.microsoft.com/office/drawing/2014/main" id="{28F628B2-E287-644F-9022-BD27AE29D1B1}"/>
                  </a:ext>
                </a:extLst>
              </p:cNvPr>
              <p:cNvSpPr txBox="1"/>
              <p:nvPr/>
            </p:nvSpPr>
            <p:spPr>
              <a:xfrm>
                <a:off x="1521480" y="2174954"/>
                <a:ext cx="4940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/>
                  <a:t>t=0</a:t>
                </a:r>
              </a:p>
            </p:txBody>
          </p:sp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id="{143F3C31-C52A-4144-B3DB-177678E48211}"/>
                  </a:ext>
                </a:extLst>
              </p:cNvPr>
              <p:cNvGrpSpPr/>
              <p:nvPr/>
            </p:nvGrpSpPr>
            <p:grpSpPr>
              <a:xfrm>
                <a:off x="1097284" y="2174236"/>
                <a:ext cx="392849" cy="364140"/>
                <a:chOff x="1097284" y="2174236"/>
                <a:chExt cx="438579" cy="364140"/>
              </a:xfrm>
            </p:grpSpPr>
            <p:sp>
              <p:nvSpPr>
                <p:cNvPr id="228" name="Oval 227">
                  <a:extLst>
                    <a:ext uri="{FF2B5EF4-FFF2-40B4-BE49-F238E27FC236}">
                      <a16:creationId xmlns:a16="http://schemas.microsoft.com/office/drawing/2014/main" id="{17BA58CB-2477-BE4F-97AD-F6234ACEAEAE}"/>
                    </a:ext>
                  </a:extLst>
                </p:cNvPr>
                <p:cNvSpPr/>
                <p:nvPr/>
              </p:nvSpPr>
              <p:spPr>
                <a:xfrm>
                  <a:off x="1100473" y="2176595"/>
                  <a:ext cx="431322" cy="361447"/>
                </a:xfrm>
                <a:prstGeom prst="ellipse">
                  <a:avLst/>
                </a:prstGeom>
                <a:noFill/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30" name="Straight Connector 229">
                  <a:extLst>
                    <a:ext uri="{FF2B5EF4-FFF2-40B4-BE49-F238E27FC236}">
                      <a16:creationId xmlns:a16="http://schemas.microsoft.com/office/drawing/2014/main" id="{A83B3BF1-2FE7-D941-8F17-F53DF698D3D4}"/>
                    </a:ext>
                  </a:extLst>
                </p:cNvPr>
                <p:cNvCxnSpPr/>
                <p:nvPr/>
              </p:nvCxnSpPr>
              <p:spPr>
                <a:xfrm>
                  <a:off x="1314533" y="2174236"/>
                  <a:ext cx="0" cy="32479"/>
                </a:xfrm>
                <a:prstGeom prst="line">
                  <a:avLst/>
                </a:prstGeom>
                <a:ln w="12700" cap="rnd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" name="Straight Connector 231">
                  <a:extLst>
                    <a:ext uri="{FF2B5EF4-FFF2-40B4-BE49-F238E27FC236}">
                      <a16:creationId xmlns:a16="http://schemas.microsoft.com/office/drawing/2014/main" id="{809C848E-61D7-604B-904F-F46B1F70915E}"/>
                    </a:ext>
                  </a:extLst>
                </p:cNvPr>
                <p:cNvCxnSpPr/>
                <p:nvPr/>
              </p:nvCxnSpPr>
              <p:spPr>
                <a:xfrm>
                  <a:off x="1314533" y="2505897"/>
                  <a:ext cx="0" cy="32479"/>
                </a:xfrm>
                <a:prstGeom prst="line">
                  <a:avLst/>
                </a:prstGeom>
                <a:ln w="12700" cap="rnd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" name="Straight Connector 232">
                  <a:extLst>
                    <a:ext uri="{FF2B5EF4-FFF2-40B4-BE49-F238E27FC236}">
                      <a16:creationId xmlns:a16="http://schemas.microsoft.com/office/drawing/2014/main" id="{6E443275-F9DD-D04E-8D60-BAD1DFBA800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>
                  <a:off x="1116663" y="2338620"/>
                  <a:ext cx="0" cy="38758"/>
                </a:xfrm>
                <a:prstGeom prst="line">
                  <a:avLst/>
                </a:prstGeom>
                <a:ln w="12700" cap="rnd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" name="Straight Connector 233">
                  <a:extLst>
                    <a:ext uri="{FF2B5EF4-FFF2-40B4-BE49-F238E27FC236}">
                      <a16:creationId xmlns:a16="http://schemas.microsoft.com/office/drawing/2014/main" id="{1A40FE45-C3D5-8644-80E7-3A6FF3B0D48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>
                  <a:off x="1516484" y="2338620"/>
                  <a:ext cx="0" cy="38758"/>
                </a:xfrm>
                <a:prstGeom prst="line">
                  <a:avLst/>
                </a:prstGeom>
                <a:ln w="12700" cap="rnd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5" name="Straight Connector 234">
                  <a:extLst>
                    <a:ext uri="{FF2B5EF4-FFF2-40B4-BE49-F238E27FC236}">
                      <a16:creationId xmlns:a16="http://schemas.microsoft.com/office/drawing/2014/main" id="{A92626E3-5D76-4747-8F59-14CDEC81341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411431" y="2493045"/>
                  <a:ext cx="17336" cy="23077"/>
                </a:xfrm>
                <a:prstGeom prst="line">
                  <a:avLst/>
                </a:prstGeom>
                <a:ln w="12700" cap="rnd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9" name="Straight Connector 238">
                  <a:extLst>
                    <a:ext uri="{FF2B5EF4-FFF2-40B4-BE49-F238E27FC236}">
                      <a16:creationId xmlns:a16="http://schemas.microsoft.com/office/drawing/2014/main" id="{4BE49970-1DAF-8145-AC4C-92BBC982EFA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205401" y="2199023"/>
                  <a:ext cx="17336" cy="23077"/>
                </a:xfrm>
                <a:prstGeom prst="line">
                  <a:avLst/>
                </a:prstGeom>
                <a:ln w="12700" cap="rnd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0" name="Straight Connector 239">
                  <a:extLst>
                    <a:ext uri="{FF2B5EF4-FFF2-40B4-BE49-F238E27FC236}">
                      <a16:creationId xmlns:a16="http://schemas.microsoft.com/office/drawing/2014/main" id="{1D7190C8-8824-E245-88FF-07416CD845E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201321" y="2491335"/>
                  <a:ext cx="17336" cy="23077"/>
                </a:xfrm>
                <a:prstGeom prst="line">
                  <a:avLst/>
                </a:prstGeom>
                <a:ln w="12700" cap="rnd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1" name="Straight Connector 240">
                  <a:extLst>
                    <a:ext uri="{FF2B5EF4-FFF2-40B4-BE49-F238E27FC236}">
                      <a16:creationId xmlns:a16="http://schemas.microsoft.com/office/drawing/2014/main" id="{B93D5913-A28D-6F4C-84E5-4BFBB5E9482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407351" y="2197314"/>
                  <a:ext cx="17336" cy="23077"/>
                </a:xfrm>
                <a:prstGeom prst="line">
                  <a:avLst/>
                </a:prstGeom>
                <a:ln w="12700" cap="rnd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2" name="Straight Connector 241">
                  <a:extLst>
                    <a:ext uri="{FF2B5EF4-FFF2-40B4-BE49-F238E27FC236}">
                      <a16:creationId xmlns:a16="http://schemas.microsoft.com/office/drawing/2014/main" id="{0DAC6B31-B886-0043-8195-9BFF5909EE5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480788" y="2263982"/>
                  <a:ext cx="23455" cy="14529"/>
                </a:xfrm>
                <a:prstGeom prst="line">
                  <a:avLst/>
                </a:prstGeom>
                <a:ln w="12700" cap="rnd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7" name="Straight Connector 246">
                  <a:extLst>
                    <a:ext uri="{FF2B5EF4-FFF2-40B4-BE49-F238E27FC236}">
                      <a16:creationId xmlns:a16="http://schemas.microsoft.com/office/drawing/2014/main" id="{FE8501E0-4894-EB46-9A8C-90438C4B45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129926" y="2434925"/>
                  <a:ext cx="23455" cy="14529"/>
                </a:xfrm>
                <a:prstGeom prst="line">
                  <a:avLst/>
                </a:prstGeom>
                <a:ln w="12700" cap="rnd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8" name="Straight Connector 247">
                  <a:extLst>
                    <a:ext uri="{FF2B5EF4-FFF2-40B4-BE49-F238E27FC236}">
                      <a16:creationId xmlns:a16="http://schemas.microsoft.com/office/drawing/2014/main" id="{7D05F761-1E2D-D242-8145-FA6CB521612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1136045" y="2265692"/>
                  <a:ext cx="23455" cy="14529"/>
                </a:xfrm>
                <a:prstGeom prst="line">
                  <a:avLst/>
                </a:prstGeom>
                <a:ln w="12700" cap="rnd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9" name="Straight Connector 248">
                  <a:extLst>
                    <a:ext uri="{FF2B5EF4-FFF2-40B4-BE49-F238E27FC236}">
                      <a16:creationId xmlns:a16="http://schemas.microsoft.com/office/drawing/2014/main" id="{E8E9805E-BE5E-D841-AC71-C07001BD4DB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1480788" y="2436635"/>
                  <a:ext cx="23455" cy="14529"/>
                </a:xfrm>
                <a:prstGeom prst="line">
                  <a:avLst/>
                </a:prstGeom>
                <a:ln w="12700" cap="rnd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50" name="Oval 249">
                  <a:extLst>
                    <a:ext uri="{FF2B5EF4-FFF2-40B4-BE49-F238E27FC236}">
                      <a16:creationId xmlns:a16="http://schemas.microsoft.com/office/drawing/2014/main" id="{FC54B5C3-6CE5-0444-91FF-053BF6CE589C}"/>
                    </a:ext>
                  </a:extLst>
                </p:cNvPr>
                <p:cNvSpPr/>
                <p:nvPr/>
              </p:nvSpPr>
              <p:spPr>
                <a:xfrm>
                  <a:off x="1288014" y="2334922"/>
                  <a:ext cx="53037" cy="46914"/>
                </a:xfrm>
                <a:prstGeom prst="ellipse">
                  <a:avLst/>
                </a:prstGeom>
                <a:solidFill>
                  <a:srgbClr val="C0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52" name="Straight Connector 251">
                  <a:extLst>
                    <a:ext uri="{FF2B5EF4-FFF2-40B4-BE49-F238E27FC236}">
                      <a16:creationId xmlns:a16="http://schemas.microsoft.com/office/drawing/2014/main" id="{1FFD0838-0271-4340-8F0B-74EF500112A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314533" y="2230033"/>
                  <a:ext cx="0" cy="111727"/>
                </a:xfrm>
                <a:prstGeom prst="line">
                  <a:avLst/>
                </a:prstGeom>
                <a:ln w="25400" cap="flat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55" name="TextBox 254">
              <a:extLst>
                <a:ext uri="{FF2B5EF4-FFF2-40B4-BE49-F238E27FC236}">
                  <a16:creationId xmlns:a16="http://schemas.microsoft.com/office/drawing/2014/main" id="{748F6DEF-668E-5841-A6A2-B63A0C4711C1}"/>
                </a:ext>
              </a:extLst>
            </p:cNvPr>
            <p:cNvSpPr txBox="1"/>
            <p:nvPr/>
          </p:nvSpPr>
          <p:spPr>
            <a:xfrm flipH="1">
              <a:off x="1653913" y="1925960"/>
              <a:ext cx="34436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90000"/>
                </a:lnSpc>
                <a:buClr>
                  <a:srgbClr val="0000A8"/>
                </a:buClr>
              </a:pPr>
              <a:r>
                <a:rPr lang="en-US" sz="2000"/>
                <a:t>c’s state at t=0 is at c only</a:t>
              </a: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8E11B072-C45E-D04F-867D-0453E060BFC1}"/>
              </a:ext>
            </a:extLst>
          </p:cNvPr>
          <p:cNvGrpSpPr/>
          <p:nvPr/>
        </p:nvGrpSpPr>
        <p:grpSpPr>
          <a:xfrm>
            <a:off x="7171418" y="2007663"/>
            <a:ext cx="4435671" cy="4385738"/>
            <a:chOff x="6907258" y="1814623"/>
            <a:chExt cx="4435671" cy="4385738"/>
          </a:xfrm>
        </p:grpSpPr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374B35E8-95B6-B946-8240-59B747B607B3}"/>
                </a:ext>
              </a:extLst>
            </p:cNvPr>
            <p:cNvCxnSpPr>
              <a:cxnSpLocks/>
              <a:stCxn id="76" idx="2"/>
              <a:endCxn id="76" idx="0"/>
            </p:cNvCxnSpPr>
            <p:nvPr/>
          </p:nvCxnSpPr>
          <p:spPr>
            <a:xfrm flipV="1">
              <a:off x="9141446" y="2037680"/>
              <a:ext cx="0" cy="386311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>
              <a:extLst>
                <a:ext uri="{FF2B5EF4-FFF2-40B4-BE49-F238E27FC236}">
                  <a16:creationId xmlns:a16="http://schemas.microsoft.com/office/drawing/2014/main" id="{DE34EA38-AB93-704A-ACF2-764D62663226}"/>
                </a:ext>
              </a:extLst>
            </p:cNvPr>
            <p:cNvCxnSpPr>
              <a:cxnSpLocks/>
              <a:stCxn id="76" idx="1"/>
              <a:endCxn id="76" idx="3"/>
            </p:cNvCxnSpPr>
            <p:nvPr/>
          </p:nvCxnSpPr>
          <p:spPr>
            <a:xfrm>
              <a:off x="7209890" y="3969235"/>
              <a:ext cx="3863111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A169888C-5E10-3E40-BC1D-A5D0DB850712}"/>
                </a:ext>
              </a:extLst>
            </p:cNvPr>
            <p:cNvSpPr/>
            <p:nvPr/>
          </p:nvSpPr>
          <p:spPr>
            <a:xfrm>
              <a:off x="7209890" y="2037680"/>
              <a:ext cx="3863111" cy="3863111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150" name="Rectangle 149">
              <a:extLst>
                <a:ext uri="{FF2B5EF4-FFF2-40B4-BE49-F238E27FC236}">
                  <a16:creationId xmlns:a16="http://schemas.microsoft.com/office/drawing/2014/main" id="{CB39BACF-E4D1-6641-8B8C-0274EDEFA113}"/>
                </a:ext>
              </a:extLst>
            </p:cNvPr>
            <p:cNvSpPr/>
            <p:nvPr/>
          </p:nvSpPr>
          <p:spPr>
            <a:xfrm>
              <a:off x="10991457" y="2109030"/>
              <a:ext cx="132508" cy="185510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grpSp>
          <p:nvGrpSpPr>
            <p:cNvPr id="1034" name="Group 1033">
              <a:extLst>
                <a:ext uri="{FF2B5EF4-FFF2-40B4-BE49-F238E27FC236}">
                  <a16:creationId xmlns:a16="http://schemas.microsoft.com/office/drawing/2014/main" id="{B4BFA757-E5EA-9A42-8A16-AA2091E708C8}"/>
                </a:ext>
              </a:extLst>
            </p:cNvPr>
            <p:cNvGrpSpPr/>
            <p:nvPr/>
          </p:nvGrpSpPr>
          <p:grpSpPr>
            <a:xfrm>
              <a:off x="6944905" y="5680773"/>
              <a:ext cx="4395351" cy="404576"/>
              <a:chOff x="4333785" y="5772213"/>
              <a:chExt cx="4395351" cy="404576"/>
            </a:xfrm>
          </p:grpSpPr>
          <p:grpSp>
            <p:nvGrpSpPr>
              <p:cNvPr id="184" name="Group 183">
                <a:extLst>
                  <a:ext uri="{FF2B5EF4-FFF2-40B4-BE49-F238E27FC236}">
                    <a16:creationId xmlns:a16="http://schemas.microsoft.com/office/drawing/2014/main" id="{600795BD-C1B6-1748-B28A-001A8505BE86}"/>
                  </a:ext>
                </a:extLst>
              </p:cNvPr>
              <p:cNvGrpSpPr/>
              <p:nvPr/>
            </p:nvGrpSpPr>
            <p:grpSpPr>
              <a:xfrm>
                <a:off x="4333785" y="5772213"/>
                <a:ext cx="531821" cy="369069"/>
                <a:chOff x="1348328" y="2475647"/>
                <a:chExt cx="603916" cy="419100"/>
              </a:xfrm>
            </p:grpSpPr>
            <p:grpSp>
              <p:nvGrpSpPr>
                <p:cNvPr id="205" name="Group 204">
                  <a:extLst>
                    <a:ext uri="{FF2B5EF4-FFF2-40B4-BE49-F238E27FC236}">
                      <a16:creationId xmlns:a16="http://schemas.microsoft.com/office/drawing/2014/main" id="{CE81AFB3-2346-434C-A463-93F9C295562A}"/>
                    </a:ext>
                  </a:extLst>
                </p:cNvPr>
                <p:cNvGrpSpPr/>
                <p:nvPr/>
              </p:nvGrpSpPr>
              <p:grpSpPr>
                <a:xfrm>
                  <a:off x="1348328" y="2555748"/>
                  <a:ext cx="603916" cy="308999"/>
                  <a:chOff x="5278570" y="2983486"/>
                  <a:chExt cx="501650" cy="233363"/>
                </a:xfrm>
              </p:grpSpPr>
              <p:sp>
                <p:nvSpPr>
                  <p:cNvPr id="209" name="Oval 5">
                    <a:extLst>
                      <a:ext uri="{FF2B5EF4-FFF2-40B4-BE49-F238E27FC236}">
                        <a16:creationId xmlns:a16="http://schemas.microsoft.com/office/drawing/2014/main" id="{7918ED2E-E380-6C4E-86AA-0BF9D761441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283332" y="3088261"/>
                    <a:ext cx="496888" cy="128588"/>
                  </a:xfrm>
                  <a:prstGeom prst="ellipse">
                    <a:avLst/>
                  </a:prstGeom>
                  <a:solidFill>
                    <a:srgbClr val="CCCCFF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210" name="Line 6">
                    <a:extLst>
                      <a:ext uri="{FF2B5EF4-FFF2-40B4-BE49-F238E27FC236}">
                        <a16:creationId xmlns:a16="http://schemas.microsoft.com/office/drawing/2014/main" id="{45F96407-8127-654C-9C52-5B6269075623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283332" y="3077148"/>
                    <a:ext cx="0" cy="79375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211" name="Line 7">
                    <a:extLst>
                      <a:ext uri="{FF2B5EF4-FFF2-40B4-BE49-F238E27FC236}">
                        <a16:creationId xmlns:a16="http://schemas.microsoft.com/office/drawing/2014/main" id="{F1C01DA2-272A-CD4F-87F1-779C30F35559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780220" y="3077148"/>
                    <a:ext cx="0" cy="79375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212" name="Rectangle 8">
                    <a:extLst>
                      <a:ext uri="{FF2B5EF4-FFF2-40B4-BE49-F238E27FC236}">
                        <a16:creationId xmlns:a16="http://schemas.microsoft.com/office/drawing/2014/main" id="{7969C970-9697-A847-B375-82D629934D5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283332" y="3077148"/>
                    <a:ext cx="492125" cy="77788"/>
                  </a:xfrm>
                  <a:prstGeom prst="rect">
                    <a:avLst/>
                  </a:prstGeom>
                  <a:solidFill>
                    <a:srgbClr val="CCCC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20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213" name="Oval 9">
                    <a:extLst>
                      <a:ext uri="{FF2B5EF4-FFF2-40B4-BE49-F238E27FC236}">
                        <a16:creationId xmlns:a16="http://schemas.microsoft.com/office/drawing/2014/main" id="{F8D02D26-0EA1-FD40-AD1F-E4E8635F47C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278570" y="2983486"/>
                    <a:ext cx="496888" cy="150813"/>
                  </a:xfrm>
                  <a:prstGeom prst="ellipse">
                    <a:avLst/>
                  </a:prstGeom>
                  <a:solidFill>
                    <a:srgbClr val="CCCCFF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206" name="Group 44">
                  <a:extLst>
                    <a:ext uri="{FF2B5EF4-FFF2-40B4-BE49-F238E27FC236}">
                      <a16:creationId xmlns:a16="http://schemas.microsoft.com/office/drawing/2014/main" id="{02C0B744-445A-A04E-812A-2D60476C152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456374" y="2475647"/>
                  <a:ext cx="355165" cy="419100"/>
                  <a:chOff x="2944" y="2405"/>
                  <a:chExt cx="227" cy="264"/>
                </a:xfrm>
              </p:grpSpPr>
              <p:sp>
                <p:nvSpPr>
                  <p:cNvPr id="207" name="Rectangle 45">
                    <a:extLst>
                      <a:ext uri="{FF2B5EF4-FFF2-40B4-BE49-F238E27FC236}">
                        <a16:creationId xmlns:a16="http://schemas.microsoft.com/office/drawing/2014/main" id="{83E6E4B2-940F-B749-91D8-19B033341D5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982" y="2490"/>
                    <a:ext cx="144" cy="132"/>
                  </a:xfrm>
                  <a:prstGeom prst="rect">
                    <a:avLst/>
                  </a:prstGeom>
                  <a:solidFill>
                    <a:srgbClr val="CCCC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208" name="Text Box 46">
                    <a:extLst>
                      <a:ext uri="{FF2B5EF4-FFF2-40B4-BE49-F238E27FC236}">
                        <a16:creationId xmlns:a16="http://schemas.microsoft.com/office/drawing/2014/main" id="{16D546E0-A23E-174D-8F0D-BFB691AF1D6C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44" y="2405"/>
                    <a:ext cx="227" cy="26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9pPr>
                  </a:lstStyle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</a:rPr>
                      <a:t>g</a:t>
                    </a:r>
                    <a:endParaRPr kumimoji="0" lang="en-US" sz="20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</p:grpSp>
          </p:grpSp>
          <p:grpSp>
            <p:nvGrpSpPr>
              <p:cNvPr id="185" name="Group 184">
                <a:extLst>
                  <a:ext uri="{FF2B5EF4-FFF2-40B4-BE49-F238E27FC236}">
                    <a16:creationId xmlns:a16="http://schemas.microsoft.com/office/drawing/2014/main" id="{34A0F8A7-FCD0-9A45-80B9-24CC78B561FE}"/>
                  </a:ext>
                </a:extLst>
              </p:cNvPr>
              <p:cNvGrpSpPr/>
              <p:nvPr/>
            </p:nvGrpSpPr>
            <p:grpSpPr>
              <a:xfrm>
                <a:off x="6263949" y="5807720"/>
                <a:ext cx="531821" cy="369069"/>
                <a:chOff x="1348328" y="2507397"/>
                <a:chExt cx="603916" cy="419100"/>
              </a:xfrm>
            </p:grpSpPr>
            <p:grpSp>
              <p:nvGrpSpPr>
                <p:cNvPr id="196" name="Group 195">
                  <a:extLst>
                    <a:ext uri="{FF2B5EF4-FFF2-40B4-BE49-F238E27FC236}">
                      <a16:creationId xmlns:a16="http://schemas.microsoft.com/office/drawing/2014/main" id="{18AECA76-7F06-F84A-928B-C13839D9F43F}"/>
                    </a:ext>
                  </a:extLst>
                </p:cNvPr>
                <p:cNvGrpSpPr/>
                <p:nvPr/>
              </p:nvGrpSpPr>
              <p:grpSpPr>
                <a:xfrm>
                  <a:off x="1348328" y="2555748"/>
                  <a:ext cx="603916" cy="308999"/>
                  <a:chOff x="5278570" y="2983486"/>
                  <a:chExt cx="501650" cy="233363"/>
                </a:xfrm>
              </p:grpSpPr>
              <p:sp>
                <p:nvSpPr>
                  <p:cNvPr id="200" name="Oval 5">
                    <a:extLst>
                      <a:ext uri="{FF2B5EF4-FFF2-40B4-BE49-F238E27FC236}">
                        <a16:creationId xmlns:a16="http://schemas.microsoft.com/office/drawing/2014/main" id="{04917013-CC10-D043-8A71-34F24813049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283332" y="3088261"/>
                    <a:ext cx="496888" cy="128588"/>
                  </a:xfrm>
                  <a:prstGeom prst="ellipse">
                    <a:avLst/>
                  </a:prstGeom>
                  <a:solidFill>
                    <a:srgbClr val="CCCCFF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201" name="Line 6">
                    <a:extLst>
                      <a:ext uri="{FF2B5EF4-FFF2-40B4-BE49-F238E27FC236}">
                        <a16:creationId xmlns:a16="http://schemas.microsoft.com/office/drawing/2014/main" id="{7E7DEF49-D295-8547-9FE7-8CBB42CEB81F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283332" y="3077148"/>
                    <a:ext cx="0" cy="79375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202" name="Line 7">
                    <a:extLst>
                      <a:ext uri="{FF2B5EF4-FFF2-40B4-BE49-F238E27FC236}">
                        <a16:creationId xmlns:a16="http://schemas.microsoft.com/office/drawing/2014/main" id="{5633B25D-6786-5A4A-A44E-E4A1EE3575B2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780220" y="3077148"/>
                    <a:ext cx="0" cy="79375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203" name="Rectangle 8">
                    <a:extLst>
                      <a:ext uri="{FF2B5EF4-FFF2-40B4-BE49-F238E27FC236}">
                        <a16:creationId xmlns:a16="http://schemas.microsoft.com/office/drawing/2014/main" id="{968E012E-E513-8340-9324-11A79B223E2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283332" y="3077148"/>
                    <a:ext cx="492125" cy="77788"/>
                  </a:xfrm>
                  <a:prstGeom prst="rect">
                    <a:avLst/>
                  </a:prstGeom>
                  <a:solidFill>
                    <a:srgbClr val="CCCC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20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204" name="Oval 9">
                    <a:extLst>
                      <a:ext uri="{FF2B5EF4-FFF2-40B4-BE49-F238E27FC236}">
                        <a16:creationId xmlns:a16="http://schemas.microsoft.com/office/drawing/2014/main" id="{7AFB2A7E-90B7-454F-BABB-E2A39AC7C95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278570" y="2983486"/>
                    <a:ext cx="496888" cy="150813"/>
                  </a:xfrm>
                  <a:prstGeom prst="ellipse">
                    <a:avLst/>
                  </a:prstGeom>
                  <a:solidFill>
                    <a:srgbClr val="CCCCFF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197" name="Group 44">
                  <a:extLst>
                    <a:ext uri="{FF2B5EF4-FFF2-40B4-BE49-F238E27FC236}">
                      <a16:creationId xmlns:a16="http://schemas.microsoft.com/office/drawing/2014/main" id="{5567606D-D82D-2A4D-A3C8-A7D0703B3CC5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456374" y="2507397"/>
                  <a:ext cx="355165" cy="419100"/>
                  <a:chOff x="2944" y="2425"/>
                  <a:chExt cx="227" cy="264"/>
                </a:xfrm>
              </p:grpSpPr>
              <p:sp>
                <p:nvSpPr>
                  <p:cNvPr id="198" name="Rectangle 45">
                    <a:extLst>
                      <a:ext uri="{FF2B5EF4-FFF2-40B4-BE49-F238E27FC236}">
                        <a16:creationId xmlns:a16="http://schemas.microsoft.com/office/drawing/2014/main" id="{39206D20-AD6D-3242-8865-2C6680CB410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982" y="2490"/>
                    <a:ext cx="144" cy="132"/>
                  </a:xfrm>
                  <a:prstGeom prst="rect">
                    <a:avLst/>
                  </a:prstGeom>
                  <a:solidFill>
                    <a:srgbClr val="CCCC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199" name="Text Box 46">
                    <a:extLst>
                      <a:ext uri="{FF2B5EF4-FFF2-40B4-BE49-F238E27FC236}">
                        <a16:creationId xmlns:a16="http://schemas.microsoft.com/office/drawing/2014/main" id="{E3BB3556-A335-984F-978A-FECE515B6702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44" y="2425"/>
                    <a:ext cx="227" cy="26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9pPr>
                  </a:lstStyle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</a:rPr>
                      <a:t>h</a:t>
                    </a:r>
                    <a:endParaRPr kumimoji="0" lang="en-US" sz="20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</p:grpSp>
          </p:grpSp>
          <p:grpSp>
            <p:nvGrpSpPr>
              <p:cNvPr id="186" name="Group 185">
                <a:extLst>
                  <a:ext uri="{FF2B5EF4-FFF2-40B4-BE49-F238E27FC236}">
                    <a16:creationId xmlns:a16="http://schemas.microsoft.com/office/drawing/2014/main" id="{3B620D34-7BA8-EF49-AC1C-93F5BBC84AEC}"/>
                  </a:ext>
                </a:extLst>
              </p:cNvPr>
              <p:cNvGrpSpPr/>
              <p:nvPr/>
            </p:nvGrpSpPr>
            <p:grpSpPr>
              <a:xfrm>
                <a:off x="8197315" y="5805271"/>
                <a:ext cx="531821" cy="369069"/>
                <a:chOff x="1348328" y="2507397"/>
                <a:chExt cx="603916" cy="419100"/>
              </a:xfrm>
            </p:grpSpPr>
            <p:grpSp>
              <p:nvGrpSpPr>
                <p:cNvPr id="187" name="Group 186">
                  <a:extLst>
                    <a:ext uri="{FF2B5EF4-FFF2-40B4-BE49-F238E27FC236}">
                      <a16:creationId xmlns:a16="http://schemas.microsoft.com/office/drawing/2014/main" id="{A6C2F80D-43A1-5746-B518-C0C4F1A20ACD}"/>
                    </a:ext>
                  </a:extLst>
                </p:cNvPr>
                <p:cNvGrpSpPr/>
                <p:nvPr/>
              </p:nvGrpSpPr>
              <p:grpSpPr>
                <a:xfrm>
                  <a:off x="1348328" y="2555748"/>
                  <a:ext cx="603916" cy="308999"/>
                  <a:chOff x="5278570" y="2983486"/>
                  <a:chExt cx="501650" cy="233363"/>
                </a:xfrm>
              </p:grpSpPr>
              <p:sp>
                <p:nvSpPr>
                  <p:cNvPr id="191" name="Oval 5">
                    <a:extLst>
                      <a:ext uri="{FF2B5EF4-FFF2-40B4-BE49-F238E27FC236}">
                        <a16:creationId xmlns:a16="http://schemas.microsoft.com/office/drawing/2014/main" id="{442E1AFF-BC2C-C849-85D1-13E42B701CE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283332" y="3088261"/>
                    <a:ext cx="496888" cy="128588"/>
                  </a:xfrm>
                  <a:prstGeom prst="ellipse">
                    <a:avLst/>
                  </a:prstGeom>
                  <a:solidFill>
                    <a:srgbClr val="CCCCFF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192" name="Line 6">
                    <a:extLst>
                      <a:ext uri="{FF2B5EF4-FFF2-40B4-BE49-F238E27FC236}">
                        <a16:creationId xmlns:a16="http://schemas.microsoft.com/office/drawing/2014/main" id="{C2994154-DB6D-E247-8511-C6FE8D9665F8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283332" y="3077148"/>
                    <a:ext cx="0" cy="79375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193" name="Line 7">
                    <a:extLst>
                      <a:ext uri="{FF2B5EF4-FFF2-40B4-BE49-F238E27FC236}">
                        <a16:creationId xmlns:a16="http://schemas.microsoft.com/office/drawing/2014/main" id="{C730A3ED-5222-5348-831E-092DE7D6CEE3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780220" y="3077148"/>
                    <a:ext cx="0" cy="79375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194" name="Rectangle 8">
                    <a:extLst>
                      <a:ext uri="{FF2B5EF4-FFF2-40B4-BE49-F238E27FC236}">
                        <a16:creationId xmlns:a16="http://schemas.microsoft.com/office/drawing/2014/main" id="{BED424F7-1928-5F41-831D-417161F220B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283332" y="3077148"/>
                    <a:ext cx="492125" cy="77788"/>
                  </a:xfrm>
                  <a:prstGeom prst="rect">
                    <a:avLst/>
                  </a:prstGeom>
                  <a:solidFill>
                    <a:srgbClr val="CCCC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20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195" name="Oval 9">
                    <a:extLst>
                      <a:ext uri="{FF2B5EF4-FFF2-40B4-BE49-F238E27FC236}">
                        <a16:creationId xmlns:a16="http://schemas.microsoft.com/office/drawing/2014/main" id="{76DDF5F9-ACB7-E642-ACEA-223EE2F5F41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278570" y="2983486"/>
                    <a:ext cx="496888" cy="150813"/>
                  </a:xfrm>
                  <a:prstGeom prst="ellipse">
                    <a:avLst/>
                  </a:prstGeom>
                  <a:solidFill>
                    <a:srgbClr val="CCCCFF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188" name="Group 44">
                  <a:extLst>
                    <a:ext uri="{FF2B5EF4-FFF2-40B4-BE49-F238E27FC236}">
                      <a16:creationId xmlns:a16="http://schemas.microsoft.com/office/drawing/2014/main" id="{495DC56F-8C0E-6549-849D-6D43F4F8BC0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500196" y="2507397"/>
                  <a:ext cx="267548" cy="419100"/>
                  <a:chOff x="2972" y="2425"/>
                  <a:chExt cx="171" cy="264"/>
                </a:xfrm>
              </p:grpSpPr>
              <p:sp>
                <p:nvSpPr>
                  <p:cNvPr id="189" name="Rectangle 45">
                    <a:extLst>
                      <a:ext uri="{FF2B5EF4-FFF2-40B4-BE49-F238E27FC236}">
                        <a16:creationId xmlns:a16="http://schemas.microsoft.com/office/drawing/2014/main" id="{892DBBAB-E011-FD4A-BA7E-105CEF9075A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982" y="2490"/>
                    <a:ext cx="144" cy="132"/>
                  </a:xfrm>
                  <a:prstGeom prst="rect">
                    <a:avLst/>
                  </a:prstGeom>
                  <a:solidFill>
                    <a:srgbClr val="CCCC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190" name="Text Box 46">
                    <a:extLst>
                      <a:ext uri="{FF2B5EF4-FFF2-40B4-BE49-F238E27FC236}">
                        <a16:creationId xmlns:a16="http://schemas.microsoft.com/office/drawing/2014/main" id="{173A4036-1DC3-BD4D-9E66-D9BC48C58BA0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72" y="2425"/>
                    <a:ext cx="171" cy="26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9pPr>
                  </a:lstStyle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</a:rPr>
                      <a:t>i</a:t>
                    </a:r>
                    <a:endParaRPr kumimoji="0" lang="en-US" sz="20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</p:grpSp>
          </p:grpSp>
        </p:grpSp>
        <p:sp>
          <p:nvSpPr>
            <p:cNvPr id="215" name="TextBox 214">
              <a:extLst>
                <a:ext uri="{FF2B5EF4-FFF2-40B4-BE49-F238E27FC236}">
                  <a16:creationId xmlns:a16="http://schemas.microsoft.com/office/drawing/2014/main" id="{74A89238-377F-A840-BB03-52D53CBBC3F3}"/>
                </a:ext>
              </a:extLst>
            </p:cNvPr>
            <p:cNvSpPr txBox="1"/>
            <p:nvPr/>
          </p:nvSpPr>
          <p:spPr>
            <a:xfrm>
              <a:off x="6916902" y="2779082"/>
              <a:ext cx="3016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/>
                <a:t>1</a:t>
              </a:r>
            </a:p>
          </p:txBody>
        </p:sp>
        <p:sp>
          <p:nvSpPr>
            <p:cNvPr id="216" name="TextBox 215">
              <a:extLst>
                <a:ext uri="{FF2B5EF4-FFF2-40B4-BE49-F238E27FC236}">
                  <a16:creationId xmlns:a16="http://schemas.microsoft.com/office/drawing/2014/main" id="{3D3F7215-9DE8-0542-8CCA-A9CEDC8717E2}"/>
                </a:ext>
              </a:extLst>
            </p:cNvPr>
            <p:cNvSpPr txBox="1"/>
            <p:nvPr/>
          </p:nvSpPr>
          <p:spPr>
            <a:xfrm>
              <a:off x="8828654" y="2769437"/>
              <a:ext cx="2888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/>
                <a:t>1</a:t>
              </a:r>
            </a:p>
          </p:txBody>
        </p:sp>
        <p:sp>
          <p:nvSpPr>
            <p:cNvPr id="217" name="TextBox 216">
              <a:extLst>
                <a:ext uri="{FF2B5EF4-FFF2-40B4-BE49-F238E27FC236}">
                  <a16:creationId xmlns:a16="http://schemas.microsoft.com/office/drawing/2014/main" id="{FC342D48-14A2-BA4E-A191-060C4177F678}"/>
                </a:ext>
              </a:extLst>
            </p:cNvPr>
            <p:cNvSpPr txBox="1"/>
            <p:nvPr/>
          </p:nvSpPr>
          <p:spPr>
            <a:xfrm>
              <a:off x="6907258" y="4795006"/>
              <a:ext cx="3016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/>
                <a:t>1</a:t>
              </a:r>
            </a:p>
          </p:txBody>
        </p:sp>
        <p:sp>
          <p:nvSpPr>
            <p:cNvPr id="218" name="TextBox 217">
              <a:extLst>
                <a:ext uri="{FF2B5EF4-FFF2-40B4-BE49-F238E27FC236}">
                  <a16:creationId xmlns:a16="http://schemas.microsoft.com/office/drawing/2014/main" id="{C9336A94-9BC9-8F41-95A7-69E18360DF3D}"/>
                </a:ext>
              </a:extLst>
            </p:cNvPr>
            <p:cNvSpPr txBox="1"/>
            <p:nvPr/>
          </p:nvSpPr>
          <p:spPr>
            <a:xfrm>
              <a:off x="8842160" y="4796936"/>
              <a:ext cx="2888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/>
                <a:t>1</a:t>
              </a:r>
            </a:p>
          </p:txBody>
        </p:sp>
        <p:sp>
          <p:nvSpPr>
            <p:cNvPr id="219" name="TextBox 218">
              <a:extLst>
                <a:ext uri="{FF2B5EF4-FFF2-40B4-BE49-F238E27FC236}">
                  <a16:creationId xmlns:a16="http://schemas.microsoft.com/office/drawing/2014/main" id="{E11EFAA3-3025-6E40-9F7B-8AEC8E44C52D}"/>
                </a:ext>
              </a:extLst>
            </p:cNvPr>
            <p:cNvSpPr txBox="1"/>
            <p:nvPr/>
          </p:nvSpPr>
          <p:spPr>
            <a:xfrm>
              <a:off x="10765485" y="4798866"/>
              <a:ext cx="2888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/>
                <a:t>1</a:t>
              </a:r>
            </a:p>
          </p:txBody>
        </p:sp>
        <p:sp>
          <p:nvSpPr>
            <p:cNvPr id="221" name="TextBox 220">
              <a:extLst>
                <a:ext uri="{FF2B5EF4-FFF2-40B4-BE49-F238E27FC236}">
                  <a16:creationId xmlns:a16="http://schemas.microsoft.com/office/drawing/2014/main" id="{EECDCBF1-5ACC-CF43-B981-907337945BA2}"/>
                </a:ext>
              </a:extLst>
            </p:cNvPr>
            <p:cNvSpPr txBox="1"/>
            <p:nvPr/>
          </p:nvSpPr>
          <p:spPr>
            <a:xfrm>
              <a:off x="8053150" y="3938480"/>
              <a:ext cx="3016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/>
                <a:t>1</a:t>
              </a:r>
            </a:p>
          </p:txBody>
        </p:sp>
        <p:sp>
          <p:nvSpPr>
            <p:cNvPr id="222" name="TextBox 221">
              <a:extLst>
                <a:ext uri="{FF2B5EF4-FFF2-40B4-BE49-F238E27FC236}">
                  <a16:creationId xmlns:a16="http://schemas.microsoft.com/office/drawing/2014/main" id="{2DD32315-0DAF-354B-ADE2-76F406D6A871}"/>
                </a:ext>
              </a:extLst>
            </p:cNvPr>
            <p:cNvSpPr txBox="1"/>
            <p:nvPr/>
          </p:nvSpPr>
          <p:spPr>
            <a:xfrm>
              <a:off x="9964902" y="3928835"/>
              <a:ext cx="2888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/>
                <a:t>1</a:t>
              </a:r>
            </a:p>
          </p:txBody>
        </p:sp>
        <p:sp>
          <p:nvSpPr>
            <p:cNvPr id="223" name="TextBox 222">
              <a:extLst>
                <a:ext uri="{FF2B5EF4-FFF2-40B4-BE49-F238E27FC236}">
                  <a16:creationId xmlns:a16="http://schemas.microsoft.com/office/drawing/2014/main" id="{25B3E8DA-82E1-B746-9524-A8B47546C7B7}"/>
                </a:ext>
              </a:extLst>
            </p:cNvPr>
            <p:cNvSpPr txBox="1"/>
            <p:nvPr/>
          </p:nvSpPr>
          <p:spPr>
            <a:xfrm>
              <a:off x="8055078" y="5861807"/>
              <a:ext cx="3016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/>
                <a:t>1</a:t>
              </a:r>
            </a:p>
          </p:txBody>
        </p:sp>
        <p:sp>
          <p:nvSpPr>
            <p:cNvPr id="224" name="TextBox 223">
              <a:extLst>
                <a:ext uri="{FF2B5EF4-FFF2-40B4-BE49-F238E27FC236}">
                  <a16:creationId xmlns:a16="http://schemas.microsoft.com/office/drawing/2014/main" id="{51516E14-40A2-B34F-B880-05B80B68D6FC}"/>
                </a:ext>
              </a:extLst>
            </p:cNvPr>
            <p:cNvSpPr txBox="1"/>
            <p:nvPr/>
          </p:nvSpPr>
          <p:spPr>
            <a:xfrm>
              <a:off x="9966830" y="5852162"/>
              <a:ext cx="2888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/>
                <a:t>1</a:t>
              </a:r>
            </a:p>
          </p:txBody>
        </p:sp>
        <p:sp>
          <p:nvSpPr>
            <p:cNvPr id="225" name="TextBox 224">
              <a:extLst>
                <a:ext uri="{FF2B5EF4-FFF2-40B4-BE49-F238E27FC236}">
                  <a16:creationId xmlns:a16="http://schemas.microsoft.com/office/drawing/2014/main" id="{9174059A-E895-E740-9A26-AA7943E4A64F}"/>
                </a:ext>
              </a:extLst>
            </p:cNvPr>
            <p:cNvSpPr txBox="1"/>
            <p:nvPr/>
          </p:nvSpPr>
          <p:spPr>
            <a:xfrm>
              <a:off x="8057006" y="2032516"/>
              <a:ext cx="3016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/>
                <a:t>8</a:t>
              </a:r>
            </a:p>
          </p:txBody>
        </p:sp>
        <p:sp>
          <p:nvSpPr>
            <p:cNvPr id="226" name="TextBox 225">
              <a:extLst>
                <a:ext uri="{FF2B5EF4-FFF2-40B4-BE49-F238E27FC236}">
                  <a16:creationId xmlns:a16="http://schemas.microsoft.com/office/drawing/2014/main" id="{F7510488-7C59-7449-A4EE-C5A32BFCB3A5}"/>
                </a:ext>
              </a:extLst>
            </p:cNvPr>
            <p:cNvSpPr txBox="1"/>
            <p:nvPr/>
          </p:nvSpPr>
          <p:spPr>
            <a:xfrm>
              <a:off x="9968758" y="2022871"/>
              <a:ext cx="2888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/>
                <a:t>1</a:t>
              </a:r>
            </a:p>
          </p:txBody>
        </p:sp>
        <p:sp>
          <p:nvSpPr>
            <p:cNvPr id="1032" name="Right Arrow 1031">
              <a:extLst>
                <a:ext uri="{FF2B5EF4-FFF2-40B4-BE49-F238E27FC236}">
                  <a16:creationId xmlns:a16="http://schemas.microsoft.com/office/drawing/2014/main" id="{48701230-5EB3-4E4B-BEE9-CAD81136ECFC}"/>
                </a:ext>
              </a:extLst>
            </p:cNvPr>
            <p:cNvSpPr/>
            <p:nvPr/>
          </p:nvSpPr>
          <p:spPr>
            <a:xfrm rot="5400000">
              <a:off x="7011053" y="2469864"/>
              <a:ext cx="639100" cy="157317"/>
            </a:xfrm>
            <a:prstGeom prst="rightArrow">
              <a:avLst/>
            </a:prstGeom>
            <a:gradFill>
              <a:gsLst>
                <a:gs pos="0">
                  <a:schemeClr val="bg1">
                    <a:lumMod val="95000"/>
                  </a:schemeClr>
                </a:gs>
                <a:gs pos="100000">
                  <a:srgbClr val="C00000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7" name="Right Arrow 266">
              <a:extLst>
                <a:ext uri="{FF2B5EF4-FFF2-40B4-BE49-F238E27FC236}">
                  <a16:creationId xmlns:a16="http://schemas.microsoft.com/office/drawing/2014/main" id="{39C7E016-9840-8340-9D5C-7C9BC5953296}"/>
                </a:ext>
              </a:extLst>
            </p:cNvPr>
            <p:cNvSpPr/>
            <p:nvPr/>
          </p:nvSpPr>
          <p:spPr>
            <a:xfrm rot="16200000">
              <a:off x="7006137" y="3379348"/>
              <a:ext cx="639100" cy="157317"/>
            </a:xfrm>
            <a:prstGeom prst="rightArrow">
              <a:avLst/>
            </a:prstGeom>
            <a:gradFill>
              <a:gsLst>
                <a:gs pos="0">
                  <a:schemeClr val="bg1">
                    <a:lumMod val="95000"/>
                  </a:schemeClr>
                </a:gs>
                <a:gs pos="100000">
                  <a:srgbClr val="C00000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8" name="Right Arrow 267">
              <a:extLst>
                <a:ext uri="{FF2B5EF4-FFF2-40B4-BE49-F238E27FC236}">
                  <a16:creationId xmlns:a16="http://schemas.microsoft.com/office/drawing/2014/main" id="{0E4D6E8C-7EAB-9E44-AEFC-4FA875BCA32C}"/>
                </a:ext>
              </a:extLst>
            </p:cNvPr>
            <p:cNvSpPr/>
            <p:nvPr/>
          </p:nvSpPr>
          <p:spPr>
            <a:xfrm rot="5400000">
              <a:off x="8913594" y="2455117"/>
              <a:ext cx="639100" cy="157317"/>
            </a:xfrm>
            <a:prstGeom prst="rightArrow">
              <a:avLst/>
            </a:prstGeom>
            <a:gradFill>
              <a:gsLst>
                <a:gs pos="0">
                  <a:schemeClr val="bg1">
                    <a:lumMod val="95000"/>
                  </a:schemeClr>
                </a:gs>
                <a:gs pos="100000">
                  <a:srgbClr val="C00000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9" name="Right Arrow 268">
              <a:extLst>
                <a:ext uri="{FF2B5EF4-FFF2-40B4-BE49-F238E27FC236}">
                  <a16:creationId xmlns:a16="http://schemas.microsoft.com/office/drawing/2014/main" id="{F17D421F-D0A1-B94A-8B49-27953D5C8366}"/>
                </a:ext>
              </a:extLst>
            </p:cNvPr>
            <p:cNvSpPr/>
            <p:nvPr/>
          </p:nvSpPr>
          <p:spPr>
            <a:xfrm rot="16200000">
              <a:off x="8908678" y="3364601"/>
              <a:ext cx="639100" cy="157317"/>
            </a:xfrm>
            <a:prstGeom prst="rightArrow">
              <a:avLst/>
            </a:prstGeom>
            <a:gradFill>
              <a:gsLst>
                <a:gs pos="0">
                  <a:schemeClr val="bg1">
                    <a:lumMod val="95000"/>
                  </a:schemeClr>
                </a:gs>
                <a:gs pos="100000">
                  <a:srgbClr val="C00000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0" name="Right Arrow 269">
              <a:extLst>
                <a:ext uri="{FF2B5EF4-FFF2-40B4-BE49-F238E27FC236}">
                  <a16:creationId xmlns:a16="http://schemas.microsoft.com/office/drawing/2014/main" id="{C0BFDAF2-0356-354B-8B44-188593FB5A37}"/>
                </a:ext>
              </a:extLst>
            </p:cNvPr>
            <p:cNvSpPr/>
            <p:nvPr/>
          </p:nvSpPr>
          <p:spPr>
            <a:xfrm rot="5400000">
              <a:off x="6981555" y="4367494"/>
              <a:ext cx="639100" cy="157317"/>
            </a:xfrm>
            <a:prstGeom prst="rightArrow">
              <a:avLst/>
            </a:prstGeom>
            <a:gradFill>
              <a:gsLst>
                <a:gs pos="0">
                  <a:schemeClr val="bg1">
                    <a:lumMod val="95000"/>
                  </a:schemeClr>
                </a:gs>
                <a:gs pos="100000">
                  <a:srgbClr val="C00000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1" name="Right Arrow 270">
              <a:extLst>
                <a:ext uri="{FF2B5EF4-FFF2-40B4-BE49-F238E27FC236}">
                  <a16:creationId xmlns:a16="http://schemas.microsoft.com/office/drawing/2014/main" id="{112F6083-F42A-6740-A147-C25BA92606DD}"/>
                </a:ext>
              </a:extLst>
            </p:cNvPr>
            <p:cNvSpPr/>
            <p:nvPr/>
          </p:nvSpPr>
          <p:spPr>
            <a:xfrm rot="16200000">
              <a:off x="6976639" y="5276978"/>
              <a:ext cx="639100" cy="157317"/>
            </a:xfrm>
            <a:prstGeom prst="rightArrow">
              <a:avLst/>
            </a:prstGeom>
            <a:gradFill>
              <a:gsLst>
                <a:gs pos="0">
                  <a:schemeClr val="bg1">
                    <a:lumMod val="95000"/>
                  </a:schemeClr>
                </a:gs>
                <a:gs pos="100000">
                  <a:srgbClr val="C00000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2" name="Right Arrow 271">
              <a:extLst>
                <a:ext uri="{FF2B5EF4-FFF2-40B4-BE49-F238E27FC236}">
                  <a16:creationId xmlns:a16="http://schemas.microsoft.com/office/drawing/2014/main" id="{D340F2D5-4C4A-D441-99F4-FD489A89E6ED}"/>
                </a:ext>
              </a:extLst>
            </p:cNvPr>
            <p:cNvSpPr/>
            <p:nvPr/>
          </p:nvSpPr>
          <p:spPr>
            <a:xfrm rot="5400000">
              <a:off x="8923428" y="4362582"/>
              <a:ext cx="639100" cy="157317"/>
            </a:xfrm>
            <a:prstGeom prst="rightArrow">
              <a:avLst/>
            </a:prstGeom>
            <a:gradFill>
              <a:gsLst>
                <a:gs pos="0">
                  <a:schemeClr val="bg1">
                    <a:lumMod val="95000"/>
                  </a:schemeClr>
                </a:gs>
                <a:gs pos="100000">
                  <a:srgbClr val="C00000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3" name="Right Arrow 272">
              <a:extLst>
                <a:ext uri="{FF2B5EF4-FFF2-40B4-BE49-F238E27FC236}">
                  <a16:creationId xmlns:a16="http://schemas.microsoft.com/office/drawing/2014/main" id="{487BF544-1248-5D4C-B9E4-2B3ACA80EA1C}"/>
                </a:ext>
              </a:extLst>
            </p:cNvPr>
            <p:cNvSpPr/>
            <p:nvPr/>
          </p:nvSpPr>
          <p:spPr>
            <a:xfrm rot="16200000">
              <a:off x="8918512" y="5272066"/>
              <a:ext cx="639100" cy="157317"/>
            </a:xfrm>
            <a:prstGeom prst="rightArrow">
              <a:avLst/>
            </a:prstGeom>
            <a:gradFill>
              <a:gsLst>
                <a:gs pos="0">
                  <a:schemeClr val="bg1">
                    <a:lumMod val="95000"/>
                  </a:schemeClr>
                </a:gs>
                <a:gs pos="100000">
                  <a:srgbClr val="C00000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4" name="Right Arrow 273">
              <a:extLst>
                <a:ext uri="{FF2B5EF4-FFF2-40B4-BE49-F238E27FC236}">
                  <a16:creationId xmlns:a16="http://schemas.microsoft.com/office/drawing/2014/main" id="{0DF6A182-C1F7-C14D-900B-3242DA6B4D96}"/>
                </a:ext>
              </a:extLst>
            </p:cNvPr>
            <p:cNvSpPr/>
            <p:nvPr/>
          </p:nvSpPr>
          <p:spPr>
            <a:xfrm rot="5400000">
              <a:off x="10865301" y="4357670"/>
              <a:ext cx="639100" cy="157317"/>
            </a:xfrm>
            <a:prstGeom prst="rightArrow">
              <a:avLst/>
            </a:prstGeom>
            <a:gradFill>
              <a:gsLst>
                <a:gs pos="0">
                  <a:schemeClr val="bg1">
                    <a:lumMod val="95000"/>
                  </a:schemeClr>
                </a:gs>
                <a:gs pos="100000">
                  <a:srgbClr val="C00000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" name="Right Arrow 274">
              <a:extLst>
                <a:ext uri="{FF2B5EF4-FFF2-40B4-BE49-F238E27FC236}">
                  <a16:creationId xmlns:a16="http://schemas.microsoft.com/office/drawing/2014/main" id="{EEAD3E84-70CC-2A46-87CC-F69A6D50ED35}"/>
                </a:ext>
              </a:extLst>
            </p:cNvPr>
            <p:cNvSpPr/>
            <p:nvPr/>
          </p:nvSpPr>
          <p:spPr>
            <a:xfrm rot="16200000">
              <a:off x="10860385" y="5267154"/>
              <a:ext cx="639100" cy="157317"/>
            </a:xfrm>
            <a:prstGeom prst="rightArrow">
              <a:avLst/>
            </a:prstGeom>
            <a:gradFill>
              <a:gsLst>
                <a:gs pos="0">
                  <a:schemeClr val="bg1">
                    <a:lumMod val="95000"/>
                  </a:schemeClr>
                </a:gs>
                <a:gs pos="100000">
                  <a:srgbClr val="C00000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9" name="Right Arrow 278">
              <a:extLst>
                <a:ext uri="{FF2B5EF4-FFF2-40B4-BE49-F238E27FC236}">
                  <a16:creationId xmlns:a16="http://schemas.microsoft.com/office/drawing/2014/main" id="{A7B19411-E5F9-AC49-9C67-23093CF98D95}"/>
                </a:ext>
              </a:extLst>
            </p:cNvPr>
            <p:cNvSpPr/>
            <p:nvPr/>
          </p:nvSpPr>
          <p:spPr>
            <a:xfrm rot="10800000">
              <a:off x="10193515" y="5738225"/>
              <a:ext cx="575190" cy="152414"/>
            </a:xfrm>
            <a:prstGeom prst="rightArrow">
              <a:avLst/>
            </a:prstGeom>
            <a:gradFill>
              <a:gsLst>
                <a:gs pos="0">
                  <a:schemeClr val="bg1">
                    <a:lumMod val="95000"/>
                  </a:schemeClr>
                </a:gs>
                <a:gs pos="100000">
                  <a:srgbClr val="C00000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0" name="Right Arrow 279">
              <a:extLst>
                <a:ext uri="{FF2B5EF4-FFF2-40B4-BE49-F238E27FC236}">
                  <a16:creationId xmlns:a16="http://schemas.microsoft.com/office/drawing/2014/main" id="{19CD2293-67D5-3048-9FAC-78E0AEE8C310}"/>
                </a:ext>
              </a:extLst>
            </p:cNvPr>
            <p:cNvSpPr/>
            <p:nvPr/>
          </p:nvSpPr>
          <p:spPr>
            <a:xfrm>
              <a:off x="9430824" y="5743142"/>
              <a:ext cx="575190" cy="152414"/>
            </a:xfrm>
            <a:prstGeom prst="rightArrow">
              <a:avLst/>
            </a:prstGeom>
            <a:gradFill>
              <a:gsLst>
                <a:gs pos="0">
                  <a:schemeClr val="bg1">
                    <a:lumMod val="95000"/>
                  </a:schemeClr>
                </a:gs>
                <a:gs pos="100000">
                  <a:srgbClr val="C00000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83" name="Group 282">
              <a:extLst>
                <a:ext uri="{FF2B5EF4-FFF2-40B4-BE49-F238E27FC236}">
                  <a16:creationId xmlns:a16="http://schemas.microsoft.com/office/drawing/2014/main" id="{A665C0C8-7FDD-0A42-80A3-CC602804C042}"/>
                </a:ext>
              </a:extLst>
            </p:cNvPr>
            <p:cNvGrpSpPr/>
            <p:nvPr/>
          </p:nvGrpSpPr>
          <p:grpSpPr>
            <a:xfrm>
              <a:off x="6947578" y="3742350"/>
              <a:ext cx="4395351" cy="404576"/>
              <a:chOff x="4333785" y="5772213"/>
              <a:chExt cx="4395351" cy="404576"/>
            </a:xfrm>
          </p:grpSpPr>
          <p:grpSp>
            <p:nvGrpSpPr>
              <p:cNvPr id="284" name="Group 283">
                <a:extLst>
                  <a:ext uri="{FF2B5EF4-FFF2-40B4-BE49-F238E27FC236}">
                    <a16:creationId xmlns:a16="http://schemas.microsoft.com/office/drawing/2014/main" id="{4C02DC92-2A83-AC4D-B9F0-2BCDE917BDBC}"/>
                  </a:ext>
                </a:extLst>
              </p:cNvPr>
              <p:cNvGrpSpPr/>
              <p:nvPr/>
            </p:nvGrpSpPr>
            <p:grpSpPr>
              <a:xfrm>
                <a:off x="4333785" y="5772213"/>
                <a:ext cx="531821" cy="369069"/>
                <a:chOff x="1348328" y="2475647"/>
                <a:chExt cx="603916" cy="419100"/>
              </a:xfrm>
            </p:grpSpPr>
            <p:grpSp>
              <p:nvGrpSpPr>
                <p:cNvPr id="305" name="Group 304">
                  <a:extLst>
                    <a:ext uri="{FF2B5EF4-FFF2-40B4-BE49-F238E27FC236}">
                      <a16:creationId xmlns:a16="http://schemas.microsoft.com/office/drawing/2014/main" id="{F01EB862-010E-A34F-8D39-25BC2BED2A63}"/>
                    </a:ext>
                  </a:extLst>
                </p:cNvPr>
                <p:cNvGrpSpPr/>
                <p:nvPr/>
              </p:nvGrpSpPr>
              <p:grpSpPr>
                <a:xfrm>
                  <a:off x="1348328" y="2555748"/>
                  <a:ext cx="603916" cy="308999"/>
                  <a:chOff x="5278570" y="2983486"/>
                  <a:chExt cx="501650" cy="233363"/>
                </a:xfrm>
              </p:grpSpPr>
              <p:sp>
                <p:nvSpPr>
                  <p:cNvPr id="309" name="Oval 5">
                    <a:extLst>
                      <a:ext uri="{FF2B5EF4-FFF2-40B4-BE49-F238E27FC236}">
                        <a16:creationId xmlns:a16="http://schemas.microsoft.com/office/drawing/2014/main" id="{C2A61603-05BC-1E4D-99AA-0AB1CC49473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283332" y="3088261"/>
                    <a:ext cx="496888" cy="128588"/>
                  </a:xfrm>
                  <a:prstGeom prst="ellipse">
                    <a:avLst/>
                  </a:prstGeom>
                  <a:solidFill>
                    <a:srgbClr val="CCCCFF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310" name="Line 6">
                    <a:extLst>
                      <a:ext uri="{FF2B5EF4-FFF2-40B4-BE49-F238E27FC236}">
                        <a16:creationId xmlns:a16="http://schemas.microsoft.com/office/drawing/2014/main" id="{7043DA0E-702D-CD4E-BA28-9341275851D9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283332" y="3077148"/>
                    <a:ext cx="0" cy="79375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311" name="Line 7">
                    <a:extLst>
                      <a:ext uri="{FF2B5EF4-FFF2-40B4-BE49-F238E27FC236}">
                        <a16:creationId xmlns:a16="http://schemas.microsoft.com/office/drawing/2014/main" id="{CE93F761-782C-C640-B2B6-8CA7492B28BC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780220" y="3077148"/>
                    <a:ext cx="0" cy="79375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312" name="Rectangle 8">
                    <a:extLst>
                      <a:ext uri="{FF2B5EF4-FFF2-40B4-BE49-F238E27FC236}">
                        <a16:creationId xmlns:a16="http://schemas.microsoft.com/office/drawing/2014/main" id="{723858D6-68CF-1C4E-A28B-A9FF5D728F2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283332" y="3077148"/>
                    <a:ext cx="492125" cy="77788"/>
                  </a:xfrm>
                  <a:prstGeom prst="rect">
                    <a:avLst/>
                  </a:prstGeom>
                  <a:solidFill>
                    <a:srgbClr val="CCCC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20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313" name="Oval 9">
                    <a:extLst>
                      <a:ext uri="{FF2B5EF4-FFF2-40B4-BE49-F238E27FC236}">
                        <a16:creationId xmlns:a16="http://schemas.microsoft.com/office/drawing/2014/main" id="{70A7292E-FC97-924B-9010-8079BEC6219F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278570" y="2983486"/>
                    <a:ext cx="496888" cy="150813"/>
                  </a:xfrm>
                  <a:prstGeom prst="ellipse">
                    <a:avLst/>
                  </a:prstGeom>
                  <a:solidFill>
                    <a:srgbClr val="CCCCFF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306" name="Group 44">
                  <a:extLst>
                    <a:ext uri="{FF2B5EF4-FFF2-40B4-BE49-F238E27FC236}">
                      <a16:creationId xmlns:a16="http://schemas.microsoft.com/office/drawing/2014/main" id="{DA3B2173-D171-E340-B704-06A3FE481C7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456374" y="2475647"/>
                  <a:ext cx="355165" cy="419100"/>
                  <a:chOff x="2944" y="2405"/>
                  <a:chExt cx="227" cy="264"/>
                </a:xfrm>
              </p:grpSpPr>
              <p:sp>
                <p:nvSpPr>
                  <p:cNvPr id="307" name="Rectangle 45">
                    <a:extLst>
                      <a:ext uri="{FF2B5EF4-FFF2-40B4-BE49-F238E27FC236}">
                        <a16:creationId xmlns:a16="http://schemas.microsoft.com/office/drawing/2014/main" id="{A7CA85B6-08AA-4840-AE2B-A3321A49B6F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982" y="2490"/>
                    <a:ext cx="144" cy="132"/>
                  </a:xfrm>
                  <a:prstGeom prst="rect">
                    <a:avLst/>
                  </a:prstGeom>
                  <a:solidFill>
                    <a:srgbClr val="CCCC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308" name="Text Box 46">
                    <a:extLst>
                      <a:ext uri="{FF2B5EF4-FFF2-40B4-BE49-F238E27FC236}">
                        <a16:creationId xmlns:a16="http://schemas.microsoft.com/office/drawing/2014/main" id="{68812F5E-7A92-7B45-BBDE-2068A3A134D0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44" y="2405"/>
                    <a:ext cx="227" cy="26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9pPr>
                  </a:lstStyle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</a:rPr>
                      <a:t>d</a:t>
                    </a:r>
                    <a:endParaRPr kumimoji="0" lang="en-US" sz="20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</p:grpSp>
          </p:grpSp>
          <p:grpSp>
            <p:nvGrpSpPr>
              <p:cNvPr id="285" name="Group 284">
                <a:extLst>
                  <a:ext uri="{FF2B5EF4-FFF2-40B4-BE49-F238E27FC236}">
                    <a16:creationId xmlns:a16="http://schemas.microsoft.com/office/drawing/2014/main" id="{5E3B07EB-D89E-C542-85F0-D68A3698AEC4}"/>
                  </a:ext>
                </a:extLst>
              </p:cNvPr>
              <p:cNvGrpSpPr/>
              <p:nvPr/>
            </p:nvGrpSpPr>
            <p:grpSpPr>
              <a:xfrm>
                <a:off x="6263949" y="5807720"/>
                <a:ext cx="531821" cy="369069"/>
                <a:chOff x="1348328" y="2507397"/>
                <a:chExt cx="603916" cy="419100"/>
              </a:xfrm>
            </p:grpSpPr>
            <p:grpSp>
              <p:nvGrpSpPr>
                <p:cNvPr id="296" name="Group 295">
                  <a:extLst>
                    <a:ext uri="{FF2B5EF4-FFF2-40B4-BE49-F238E27FC236}">
                      <a16:creationId xmlns:a16="http://schemas.microsoft.com/office/drawing/2014/main" id="{CE2D511A-9878-0E42-B4E3-97548A8A67A3}"/>
                    </a:ext>
                  </a:extLst>
                </p:cNvPr>
                <p:cNvGrpSpPr/>
                <p:nvPr/>
              </p:nvGrpSpPr>
              <p:grpSpPr>
                <a:xfrm>
                  <a:off x="1348328" y="2555748"/>
                  <a:ext cx="603916" cy="308999"/>
                  <a:chOff x="5278570" y="2983486"/>
                  <a:chExt cx="501650" cy="233363"/>
                </a:xfrm>
              </p:grpSpPr>
              <p:sp>
                <p:nvSpPr>
                  <p:cNvPr id="300" name="Oval 5">
                    <a:extLst>
                      <a:ext uri="{FF2B5EF4-FFF2-40B4-BE49-F238E27FC236}">
                        <a16:creationId xmlns:a16="http://schemas.microsoft.com/office/drawing/2014/main" id="{C66E96DA-F1B1-9A41-8B0D-2F21B3B7ACB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283332" y="3088261"/>
                    <a:ext cx="496888" cy="128588"/>
                  </a:xfrm>
                  <a:prstGeom prst="ellipse">
                    <a:avLst/>
                  </a:prstGeom>
                  <a:solidFill>
                    <a:srgbClr val="CCCCFF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301" name="Line 6">
                    <a:extLst>
                      <a:ext uri="{FF2B5EF4-FFF2-40B4-BE49-F238E27FC236}">
                        <a16:creationId xmlns:a16="http://schemas.microsoft.com/office/drawing/2014/main" id="{A2387D1F-7EF0-9443-8128-6FF284EC9AFF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283332" y="3077148"/>
                    <a:ext cx="0" cy="79375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302" name="Line 7">
                    <a:extLst>
                      <a:ext uri="{FF2B5EF4-FFF2-40B4-BE49-F238E27FC236}">
                        <a16:creationId xmlns:a16="http://schemas.microsoft.com/office/drawing/2014/main" id="{4B183F70-EB28-A94F-BF31-54B939F6B75E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780220" y="3077148"/>
                    <a:ext cx="0" cy="79375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303" name="Rectangle 8">
                    <a:extLst>
                      <a:ext uri="{FF2B5EF4-FFF2-40B4-BE49-F238E27FC236}">
                        <a16:creationId xmlns:a16="http://schemas.microsoft.com/office/drawing/2014/main" id="{84BE29FD-A805-D348-99C3-8D3C650618E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283332" y="3077148"/>
                    <a:ext cx="492125" cy="77788"/>
                  </a:xfrm>
                  <a:prstGeom prst="rect">
                    <a:avLst/>
                  </a:prstGeom>
                  <a:solidFill>
                    <a:srgbClr val="CCCC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20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304" name="Oval 9">
                    <a:extLst>
                      <a:ext uri="{FF2B5EF4-FFF2-40B4-BE49-F238E27FC236}">
                        <a16:creationId xmlns:a16="http://schemas.microsoft.com/office/drawing/2014/main" id="{BF5D685A-16D6-5B40-9EEF-970D3CDCE37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278570" y="2983486"/>
                    <a:ext cx="496888" cy="150813"/>
                  </a:xfrm>
                  <a:prstGeom prst="ellipse">
                    <a:avLst/>
                  </a:prstGeom>
                  <a:solidFill>
                    <a:srgbClr val="CCCCFF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297" name="Group 44">
                  <a:extLst>
                    <a:ext uri="{FF2B5EF4-FFF2-40B4-BE49-F238E27FC236}">
                      <a16:creationId xmlns:a16="http://schemas.microsoft.com/office/drawing/2014/main" id="{058B095B-B9C0-F84A-B78C-FE9DCA729C7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456374" y="2507397"/>
                  <a:ext cx="355165" cy="419100"/>
                  <a:chOff x="2944" y="2425"/>
                  <a:chExt cx="227" cy="264"/>
                </a:xfrm>
              </p:grpSpPr>
              <p:sp>
                <p:nvSpPr>
                  <p:cNvPr id="298" name="Rectangle 45">
                    <a:extLst>
                      <a:ext uri="{FF2B5EF4-FFF2-40B4-BE49-F238E27FC236}">
                        <a16:creationId xmlns:a16="http://schemas.microsoft.com/office/drawing/2014/main" id="{7FBA9119-2A14-E84A-A39B-55E9D6AE939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982" y="2490"/>
                    <a:ext cx="144" cy="132"/>
                  </a:xfrm>
                  <a:prstGeom prst="rect">
                    <a:avLst/>
                  </a:prstGeom>
                  <a:solidFill>
                    <a:srgbClr val="CCCC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299" name="Text Box 46">
                    <a:extLst>
                      <a:ext uri="{FF2B5EF4-FFF2-40B4-BE49-F238E27FC236}">
                        <a16:creationId xmlns:a16="http://schemas.microsoft.com/office/drawing/2014/main" id="{2944FA12-D5D2-E241-A9FC-D4A85A350D0A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44" y="2425"/>
                    <a:ext cx="227" cy="26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9pPr>
                  </a:lstStyle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</a:rPr>
                      <a:t>e</a:t>
                    </a:r>
                    <a:endParaRPr kumimoji="0" lang="en-US" sz="20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</p:grpSp>
          </p:grpSp>
          <p:grpSp>
            <p:nvGrpSpPr>
              <p:cNvPr id="286" name="Group 285">
                <a:extLst>
                  <a:ext uri="{FF2B5EF4-FFF2-40B4-BE49-F238E27FC236}">
                    <a16:creationId xmlns:a16="http://schemas.microsoft.com/office/drawing/2014/main" id="{B9D4EE61-1CC1-6D4C-822D-300C73469B48}"/>
                  </a:ext>
                </a:extLst>
              </p:cNvPr>
              <p:cNvGrpSpPr/>
              <p:nvPr/>
            </p:nvGrpSpPr>
            <p:grpSpPr>
              <a:xfrm>
                <a:off x="8197315" y="5805271"/>
                <a:ext cx="531821" cy="369069"/>
                <a:chOff x="1348328" y="2507397"/>
                <a:chExt cx="603916" cy="419100"/>
              </a:xfrm>
            </p:grpSpPr>
            <p:grpSp>
              <p:nvGrpSpPr>
                <p:cNvPr id="287" name="Group 286">
                  <a:extLst>
                    <a:ext uri="{FF2B5EF4-FFF2-40B4-BE49-F238E27FC236}">
                      <a16:creationId xmlns:a16="http://schemas.microsoft.com/office/drawing/2014/main" id="{75D4F492-E56A-6541-9F9D-1D85B09999F3}"/>
                    </a:ext>
                  </a:extLst>
                </p:cNvPr>
                <p:cNvGrpSpPr/>
                <p:nvPr/>
              </p:nvGrpSpPr>
              <p:grpSpPr>
                <a:xfrm>
                  <a:off x="1348328" y="2555748"/>
                  <a:ext cx="603916" cy="308999"/>
                  <a:chOff x="5278570" y="2983486"/>
                  <a:chExt cx="501650" cy="233363"/>
                </a:xfrm>
              </p:grpSpPr>
              <p:sp>
                <p:nvSpPr>
                  <p:cNvPr id="291" name="Oval 5">
                    <a:extLst>
                      <a:ext uri="{FF2B5EF4-FFF2-40B4-BE49-F238E27FC236}">
                        <a16:creationId xmlns:a16="http://schemas.microsoft.com/office/drawing/2014/main" id="{190A087A-A659-3E4D-B4FE-1EA13D56BE4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283332" y="3088261"/>
                    <a:ext cx="496888" cy="128588"/>
                  </a:xfrm>
                  <a:prstGeom prst="ellipse">
                    <a:avLst/>
                  </a:prstGeom>
                  <a:solidFill>
                    <a:srgbClr val="CCCCFF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292" name="Line 6">
                    <a:extLst>
                      <a:ext uri="{FF2B5EF4-FFF2-40B4-BE49-F238E27FC236}">
                        <a16:creationId xmlns:a16="http://schemas.microsoft.com/office/drawing/2014/main" id="{E7E9FE4A-5449-D244-A5A8-DEB5E1D8494B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283332" y="3077148"/>
                    <a:ext cx="0" cy="79375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293" name="Line 7">
                    <a:extLst>
                      <a:ext uri="{FF2B5EF4-FFF2-40B4-BE49-F238E27FC236}">
                        <a16:creationId xmlns:a16="http://schemas.microsoft.com/office/drawing/2014/main" id="{8C243F83-93B5-2C49-9D61-2E8E8652A486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780220" y="3077148"/>
                    <a:ext cx="0" cy="79375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294" name="Rectangle 8">
                    <a:extLst>
                      <a:ext uri="{FF2B5EF4-FFF2-40B4-BE49-F238E27FC236}">
                        <a16:creationId xmlns:a16="http://schemas.microsoft.com/office/drawing/2014/main" id="{B0B61A2E-99AA-324F-8224-CB0B3B44042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283332" y="3077148"/>
                    <a:ext cx="492125" cy="77788"/>
                  </a:xfrm>
                  <a:prstGeom prst="rect">
                    <a:avLst/>
                  </a:prstGeom>
                  <a:solidFill>
                    <a:srgbClr val="CCCC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20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295" name="Oval 9">
                    <a:extLst>
                      <a:ext uri="{FF2B5EF4-FFF2-40B4-BE49-F238E27FC236}">
                        <a16:creationId xmlns:a16="http://schemas.microsoft.com/office/drawing/2014/main" id="{2F485C77-8179-0B4E-B93A-E5C91296B44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278570" y="2983486"/>
                    <a:ext cx="496888" cy="150813"/>
                  </a:xfrm>
                  <a:prstGeom prst="ellipse">
                    <a:avLst/>
                  </a:prstGeom>
                  <a:solidFill>
                    <a:srgbClr val="CCCCFF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288" name="Group 44">
                  <a:extLst>
                    <a:ext uri="{FF2B5EF4-FFF2-40B4-BE49-F238E27FC236}">
                      <a16:creationId xmlns:a16="http://schemas.microsoft.com/office/drawing/2014/main" id="{0826EA6F-730D-8C47-8DDA-2C65DD6716B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492372" y="2507397"/>
                  <a:ext cx="283194" cy="419100"/>
                  <a:chOff x="2967" y="2425"/>
                  <a:chExt cx="181" cy="264"/>
                </a:xfrm>
              </p:grpSpPr>
              <p:sp>
                <p:nvSpPr>
                  <p:cNvPr id="289" name="Rectangle 45">
                    <a:extLst>
                      <a:ext uri="{FF2B5EF4-FFF2-40B4-BE49-F238E27FC236}">
                        <a16:creationId xmlns:a16="http://schemas.microsoft.com/office/drawing/2014/main" id="{C3E85E15-4F40-FF40-89C4-0E851470FA4F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982" y="2490"/>
                    <a:ext cx="144" cy="132"/>
                  </a:xfrm>
                  <a:prstGeom prst="rect">
                    <a:avLst/>
                  </a:prstGeom>
                  <a:solidFill>
                    <a:srgbClr val="CCCC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290" name="Text Box 46">
                    <a:extLst>
                      <a:ext uri="{FF2B5EF4-FFF2-40B4-BE49-F238E27FC236}">
                        <a16:creationId xmlns:a16="http://schemas.microsoft.com/office/drawing/2014/main" id="{1905E332-CD71-E748-AE06-2A274A0D7B18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67" y="2425"/>
                    <a:ext cx="181" cy="26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9pPr>
                  </a:lstStyle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</a:rPr>
                      <a:t>f</a:t>
                    </a:r>
                    <a:endParaRPr kumimoji="0" lang="en-US" sz="20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</p:grpSp>
          </p:grpSp>
        </p:grpSp>
        <p:grpSp>
          <p:nvGrpSpPr>
            <p:cNvPr id="314" name="Group 313">
              <a:extLst>
                <a:ext uri="{FF2B5EF4-FFF2-40B4-BE49-F238E27FC236}">
                  <a16:creationId xmlns:a16="http://schemas.microsoft.com/office/drawing/2014/main" id="{917871C2-1731-FE43-944D-6364CCE85DA9}"/>
                </a:ext>
              </a:extLst>
            </p:cNvPr>
            <p:cNvGrpSpPr/>
            <p:nvPr/>
          </p:nvGrpSpPr>
          <p:grpSpPr>
            <a:xfrm>
              <a:off x="6944905" y="1814623"/>
              <a:ext cx="4395351" cy="404576"/>
              <a:chOff x="4333785" y="5772213"/>
              <a:chExt cx="4395351" cy="404576"/>
            </a:xfrm>
          </p:grpSpPr>
          <p:grpSp>
            <p:nvGrpSpPr>
              <p:cNvPr id="315" name="Group 314">
                <a:extLst>
                  <a:ext uri="{FF2B5EF4-FFF2-40B4-BE49-F238E27FC236}">
                    <a16:creationId xmlns:a16="http://schemas.microsoft.com/office/drawing/2014/main" id="{68E7B419-D4D3-3A4B-86E1-D40C76B2BB2C}"/>
                  </a:ext>
                </a:extLst>
              </p:cNvPr>
              <p:cNvGrpSpPr/>
              <p:nvPr/>
            </p:nvGrpSpPr>
            <p:grpSpPr>
              <a:xfrm>
                <a:off x="4333785" y="5772213"/>
                <a:ext cx="531821" cy="369069"/>
                <a:chOff x="1348328" y="2475647"/>
                <a:chExt cx="603916" cy="419100"/>
              </a:xfrm>
            </p:grpSpPr>
            <p:grpSp>
              <p:nvGrpSpPr>
                <p:cNvPr id="336" name="Group 335">
                  <a:extLst>
                    <a:ext uri="{FF2B5EF4-FFF2-40B4-BE49-F238E27FC236}">
                      <a16:creationId xmlns:a16="http://schemas.microsoft.com/office/drawing/2014/main" id="{93705575-DDBD-3D44-B843-C77E28CEAAD2}"/>
                    </a:ext>
                  </a:extLst>
                </p:cNvPr>
                <p:cNvGrpSpPr/>
                <p:nvPr/>
              </p:nvGrpSpPr>
              <p:grpSpPr>
                <a:xfrm>
                  <a:off x="1348328" y="2555748"/>
                  <a:ext cx="603916" cy="308999"/>
                  <a:chOff x="5278570" y="2983486"/>
                  <a:chExt cx="501650" cy="233363"/>
                </a:xfrm>
              </p:grpSpPr>
              <p:sp>
                <p:nvSpPr>
                  <p:cNvPr id="340" name="Oval 5">
                    <a:extLst>
                      <a:ext uri="{FF2B5EF4-FFF2-40B4-BE49-F238E27FC236}">
                        <a16:creationId xmlns:a16="http://schemas.microsoft.com/office/drawing/2014/main" id="{AF888CEF-6837-CD45-809F-91550C92C80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283332" y="3088261"/>
                    <a:ext cx="496888" cy="128588"/>
                  </a:xfrm>
                  <a:prstGeom prst="ellipse">
                    <a:avLst/>
                  </a:prstGeom>
                  <a:solidFill>
                    <a:srgbClr val="CCCCFF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341" name="Line 6">
                    <a:extLst>
                      <a:ext uri="{FF2B5EF4-FFF2-40B4-BE49-F238E27FC236}">
                        <a16:creationId xmlns:a16="http://schemas.microsoft.com/office/drawing/2014/main" id="{4535759C-A65E-D84B-9508-03E1DC0B824C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283332" y="3077148"/>
                    <a:ext cx="0" cy="79375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342" name="Line 7">
                    <a:extLst>
                      <a:ext uri="{FF2B5EF4-FFF2-40B4-BE49-F238E27FC236}">
                        <a16:creationId xmlns:a16="http://schemas.microsoft.com/office/drawing/2014/main" id="{FFA7BAB7-E53C-EC41-ACE7-66FCD8629696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780220" y="3077148"/>
                    <a:ext cx="0" cy="79375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343" name="Rectangle 8">
                    <a:extLst>
                      <a:ext uri="{FF2B5EF4-FFF2-40B4-BE49-F238E27FC236}">
                        <a16:creationId xmlns:a16="http://schemas.microsoft.com/office/drawing/2014/main" id="{69E05203-3EC0-6447-8988-D4F7C2150FA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283332" y="3077148"/>
                    <a:ext cx="492125" cy="77788"/>
                  </a:xfrm>
                  <a:prstGeom prst="rect">
                    <a:avLst/>
                  </a:prstGeom>
                  <a:solidFill>
                    <a:srgbClr val="CCCC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20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344" name="Oval 9">
                    <a:extLst>
                      <a:ext uri="{FF2B5EF4-FFF2-40B4-BE49-F238E27FC236}">
                        <a16:creationId xmlns:a16="http://schemas.microsoft.com/office/drawing/2014/main" id="{D9043B05-A159-7D41-90D4-718D621EA02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278570" y="2983486"/>
                    <a:ext cx="496888" cy="150813"/>
                  </a:xfrm>
                  <a:prstGeom prst="ellipse">
                    <a:avLst/>
                  </a:prstGeom>
                  <a:solidFill>
                    <a:srgbClr val="CCCCFF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337" name="Group 44">
                  <a:extLst>
                    <a:ext uri="{FF2B5EF4-FFF2-40B4-BE49-F238E27FC236}">
                      <a16:creationId xmlns:a16="http://schemas.microsoft.com/office/drawing/2014/main" id="{230264F8-C92F-C344-8341-A92C3D105F2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456374" y="2475647"/>
                  <a:ext cx="355165" cy="419100"/>
                  <a:chOff x="2944" y="2405"/>
                  <a:chExt cx="227" cy="264"/>
                </a:xfrm>
              </p:grpSpPr>
              <p:sp>
                <p:nvSpPr>
                  <p:cNvPr id="338" name="Rectangle 45">
                    <a:extLst>
                      <a:ext uri="{FF2B5EF4-FFF2-40B4-BE49-F238E27FC236}">
                        <a16:creationId xmlns:a16="http://schemas.microsoft.com/office/drawing/2014/main" id="{F2B81453-DE5E-984D-B97A-6884B0BDD35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982" y="2490"/>
                    <a:ext cx="144" cy="132"/>
                  </a:xfrm>
                  <a:prstGeom prst="rect">
                    <a:avLst/>
                  </a:prstGeom>
                  <a:solidFill>
                    <a:srgbClr val="CCCC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339" name="Text Box 46">
                    <a:extLst>
                      <a:ext uri="{FF2B5EF4-FFF2-40B4-BE49-F238E27FC236}">
                        <a16:creationId xmlns:a16="http://schemas.microsoft.com/office/drawing/2014/main" id="{35E945F9-D699-744B-ACB7-587B2AA668D3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44" y="2405"/>
                    <a:ext cx="227" cy="26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9pPr>
                  </a:lstStyle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</a:rPr>
                      <a:t>a</a:t>
                    </a:r>
                    <a:endParaRPr kumimoji="0" lang="en-US" sz="20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</p:grpSp>
          </p:grpSp>
          <p:grpSp>
            <p:nvGrpSpPr>
              <p:cNvPr id="316" name="Group 315">
                <a:extLst>
                  <a:ext uri="{FF2B5EF4-FFF2-40B4-BE49-F238E27FC236}">
                    <a16:creationId xmlns:a16="http://schemas.microsoft.com/office/drawing/2014/main" id="{1CE7BA36-0E22-4F41-B503-121F0E8FF751}"/>
                  </a:ext>
                </a:extLst>
              </p:cNvPr>
              <p:cNvGrpSpPr/>
              <p:nvPr/>
            </p:nvGrpSpPr>
            <p:grpSpPr>
              <a:xfrm>
                <a:off x="6263949" y="5807720"/>
                <a:ext cx="531821" cy="369069"/>
                <a:chOff x="1348328" y="2507397"/>
                <a:chExt cx="603916" cy="419100"/>
              </a:xfrm>
            </p:grpSpPr>
            <p:grpSp>
              <p:nvGrpSpPr>
                <p:cNvPr id="327" name="Group 326">
                  <a:extLst>
                    <a:ext uri="{FF2B5EF4-FFF2-40B4-BE49-F238E27FC236}">
                      <a16:creationId xmlns:a16="http://schemas.microsoft.com/office/drawing/2014/main" id="{ABA31A37-F3CD-1746-9C86-0557D36C5404}"/>
                    </a:ext>
                  </a:extLst>
                </p:cNvPr>
                <p:cNvGrpSpPr/>
                <p:nvPr/>
              </p:nvGrpSpPr>
              <p:grpSpPr>
                <a:xfrm>
                  <a:off x="1348328" y="2555748"/>
                  <a:ext cx="603916" cy="308999"/>
                  <a:chOff x="5278570" y="2983486"/>
                  <a:chExt cx="501650" cy="233363"/>
                </a:xfrm>
              </p:grpSpPr>
              <p:sp>
                <p:nvSpPr>
                  <p:cNvPr id="331" name="Oval 5">
                    <a:extLst>
                      <a:ext uri="{FF2B5EF4-FFF2-40B4-BE49-F238E27FC236}">
                        <a16:creationId xmlns:a16="http://schemas.microsoft.com/office/drawing/2014/main" id="{39C9919B-E459-6946-BAB3-A266303D27E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283332" y="3088261"/>
                    <a:ext cx="496888" cy="128588"/>
                  </a:xfrm>
                  <a:prstGeom prst="ellipse">
                    <a:avLst/>
                  </a:prstGeom>
                  <a:solidFill>
                    <a:srgbClr val="CCCCFF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332" name="Line 6">
                    <a:extLst>
                      <a:ext uri="{FF2B5EF4-FFF2-40B4-BE49-F238E27FC236}">
                        <a16:creationId xmlns:a16="http://schemas.microsoft.com/office/drawing/2014/main" id="{61A62C09-3017-A541-9429-460C1A7F6B50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283332" y="3077148"/>
                    <a:ext cx="0" cy="79375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333" name="Line 7">
                    <a:extLst>
                      <a:ext uri="{FF2B5EF4-FFF2-40B4-BE49-F238E27FC236}">
                        <a16:creationId xmlns:a16="http://schemas.microsoft.com/office/drawing/2014/main" id="{86063EB7-D2C3-3447-B2FD-57FC1E74D327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780220" y="3077148"/>
                    <a:ext cx="0" cy="79375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334" name="Rectangle 8">
                    <a:extLst>
                      <a:ext uri="{FF2B5EF4-FFF2-40B4-BE49-F238E27FC236}">
                        <a16:creationId xmlns:a16="http://schemas.microsoft.com/office/drawing/2014/main" id="{BD5BCC42-3550-DF4A-BB55-F643AEBFD9A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283332" y="3077148"/>
                    <a:ext cx="492125" cy="77788"/>
                  </a:xfrm>
                  <a:prstGeom prst="rect">
                    <a:avLst/>
                  </a:prstGeom>
                  <a:solidFill>
                    <a:srgbClr val="CCCC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20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335" name="Oval 9">
                    <a:extLst>
                      <a:ext uri="{FF2B5EF4-FFF2-40B4-BE49-F238E27FC236}">
                        <a16:creationId xmlns:a16="http://schemas.microsoft.com/office/drawing/2014/main" id="{74611398-E647-494F-A7BD-186BB5CB545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278570" y="2983486"/>
                    <a:ext cx="496888" cy="150813"/>
                  </a:xfrm>
                  <a:prstGeom prst="ellipse">
                    <a:avLst/>
                  </a:prstGeom>
                  <a:solidFill>
                    <a:srgbClr val="CCCCFF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328" name="Group 44">
                  <a:extLst>
                    <a:ext uri="{FF2B5EF4-FFF2-40B4-BE49-F238E27FC236}">
                      <a16:creationId xmlns:a16="http://schemas.microsoft.com/office/drawing/2014/main" id="{B57BC638-F090-114B-B8BF-7E2F4A6CC8F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456374" y="2507397"/>
                  <a:ext cx="355165" cy="419100"/>
                  <a:chOff x="2944" y="2425"/>
                  <a:chExt cx="227" cy="264"/>
                </a:xfrm>
              </p:grpSpPr>
              <p:sp>
                <p:nvSpPr>
                  <p:cNvPr id="329" name="Rectangle 45">
                    <a:extLst>
                      <a:ext uri="{FF2B5EF4-FFF2-40B4-BE49-F238E27FC236}">
                        <a16:creationId xmlns:a16="http://schemas.microsoft.com/office/drawing/2014/main" id="{0F91A427-A1B7-A54C-8320-A92F425DFC7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982" y="2490"/>
                    <a:ext cx="144" cy="132"/>
                  </a:xfrm>
                  <a:prstGeom prst="rect">
                    <a:avLst/>
                  </a:prstGeom>
                  <a:solidFill>
                    <a:srgbClr val="CCCC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330" name="Text Box 46">
                    <a:extLst>
                      <a:ext uri="{FF2B5EF4-FFF2-40B4-BE49-F238E27FC236}">
                        <a16:creationId xmlns:a16="http://schemas.microsoft.com/office/drawing/2014/main" id="{E600E15A-04DE-4F44-AD3B-D284039393AF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44" y="2425"/>
                    <a:ext cx="227" cy="26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9pPr>
                  </a:lstStyle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</a:rPr>
                      <a:t>b</a:t>
                    </a:r>
                    <a:endParaRPr kumimoji="0" lang="en-US" sz="20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</p:grpSp>
          </p:grpSp>
          <p:grpSp>
            <p:nvGrpSpPr>
              <p:cNvPr id="317" name="Group 316">
                <a:extLst>
                  <a:ext uri="{FF2B5EF4-FFF2-40B4-BE49-F238E27FC236}">
                    <a16:creationId xmlns:a16="http://schemas.microsoft.com/office/drawing/2014/main" id="{2EB87748-B820-0349-A8AC-FE8BBD55B257}"/>
                  </a:ext>
                </a:extLst>
              </p:cNvPr>
              <p:cNvGrpSpPr/>
              <p:nvPr/>
            </p:nvGrpSpPr>
            <p:grpSpPr>
              <a:xfrm>
                <a:off x="8197315" y="5805271"/>
                <a:ext cx="531821" cy="369069"/>
                <a:chOff x="1348328" y="2507397"/>
                <a:chExt cx="603916" cy="419100"/>
              </a:xfrm>
            </p:grpSpPr>
            <p:grpSp>
              <p:nvGrpSpPr>
                <p:cNvPr id="318" name="Group 317">
                  <a:extLst>
                    <a:ext uri="{FF2B5EF4-FFF2-40B4-BE49-F238E27FC236}">
                      <a16:creationId xmlns:a16="http://schemas.microsoft.com/office/drawing/2014/main" id="{EB6E4C7D-CDAA-7F47-A797-1E5FB2A80494}"/>
                    </a:ext>
                  </a:extLst>
                </p:cNvPr>
                <p:cNvGrpSpPr/>
                <p:nvPr/>
              </p:nvGrpSpPr>
              <p:grpSpPr>
                <a:xfrm>
                  <a:off x="1348328" y="2555748"/>
                  <a:ext cx="603916" cy="308999"/>
                  <a:chOff x="5278570" y="2983486"/>
                  <a:chExt cx="501650" cy="233363"/>
                </a:xfrm>
              </p:grpSpPr>
              <p:sp>
                <p:nvSpPr>
                  <p:cNvPr id="322" name="Oval 5">
                    <a:extLst>
                      <a:ext uri="{FF2B5EF4-FFF2-40B4-BE49-F238E27FC236}">
                        <a16:creationId xmlns:a16="http://schemas.microsoft.com/office/drawing/2014/main" id="{F9943B67-FB21-3647-869F-669BE6A721C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283332" y="3088261"/>
                    <a:ext cx="496888" cy="128588"/>
                  </a:xfrm>
                  <a:prstGeom prst="ellipse">
                    <a:avLst/>
                  </a:prstGeom>
                  <a:solidFill>
                    <a:srgbClr val="CCCCFF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323" name="Line 6">
                    <a:extLst>
                      <a:ext uri="{FF2B5EF4-FFF2-40B4-BE49-F238E27FC236}">
                        <a16:creationId xmlns:a16="http://schemas.microsoft.com/office/drawing/2014/main" id="{57CCD935-17C4-B04B-B482-9A946E848ECB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283332" y="3077148"/>
                    <a:ext cx="0" cy="79375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324" name="Line 7">
                    <a:extLst>
                      <a:ext uri="{FF2B5EF4-FFF2-40B4-BE49-F238E27FC236}">
                        <a16:creationId xmlns:a16="http://schemas.microsoft.com/office/drawing/2014/main" id="{2FE8EAFF-CC53-364C-974F-2F913B960D6B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780220" y="3077148"/>
                    <a:ext cx="0" cy="79375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325" name="Rectangle 8">
                    <a:extLst>
                      <a:ext uri="{FF2B5EF4-FFF2-40B4-BE49-F238E27FC236}">
                        <a16:creationId xmlns:a16="http://schemas.microsoft.com/office/drawing/2014/main" id="{B25B691E-9E1D-1E4F-9419-9156013814C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283332" y="3077148"/>
                    <a:ext cx="492125" cy="77788"/>
                  </a:xfrm>
                  <a:prstGeom prst="rect">
                    <a:avLst/>
                  </a:prstGeom>
                  <a:solidFill>
                    <a:srgbClr val="CCCC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20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326" name="Oval 9">
                    <a:extLst>
                      <a:ext uri="{FF2B5EF4-FFF2-40B4-BE49-F238E27FC236}">
                        <a16:creationId xmlns:a16="http://schemas.microsoft.com/office/drawing/2014/main" id="{9CB3B73F-9E39-EC4E-83F7-FBE10697408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278570" y="2983486"/>
                    <a:ext cx="496888" cy="150813"/>
                  </a:xfrm>
                  <a:prstGeom prst="ellipse">
                    <a:avLst/>
                  </a:prstGeom>
                  <a:solidFill>
                    <a:srgbClr val="CCCCFF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319" name="Group 44">
                  <a:extLst>
                    <a:ext uri="{FF2B5EF4-FFF2-40B4-BE49-F238E27FC236}">
                      <a16:creationId xmlns:a16="http://schemas.microsoft.com/office/drawing/2014/main" id="{0F42679C-ED56-BC45-8C82-597609DBD4D2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464202" y="2507397"/>
                  <a:ext cx="341084" cy="419100"/>
                  <a:chOff x="2949" y="2425"/>
                  <a:chExt cx="218" cy="264"/>
                </a:xfrm>
              </p:grpSpPr>
              <p:sp>
                <p:nvSpPr>
                  <p:cNvPr id="320" name="Rectangle 45">
                    <a:extLst>
                      <a:ext uri="{FF2B5EF4-FFF2-40B4-BE49-F238E27FC236}">
                        <a16:creationId xmlns:a16="http://schemas.microsoft.com/office/drawing/2014/main" id="{CF557465-1C6C-1245-9762-D6D2D9F891F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982" y="2490"/>
                    <a:ext cx="144" cy="132"/>
                  </a:xfrm>
                  <a:prstGeom prst="rect">
                    <a:avLst/>
                  </a:prstGeom>
                  <a:solidFill>
                    <a:srgbClr val="CCCC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  <p:sp>
                <p:nvSpPr>
                  <p:cNvPr id="321" name="Text Box 46">
                    <a:extLst>
                      <a:ext uri="{FF2B5EF4-FFF2-40B4-BE49-F238E27FC236}">
                        <a16:creationId xmlns:a16="http://schemas.microsoft.com/office/drawing/2014/main" id="{CEEF1658-9381-E84D-81A0-1A501484FB8A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49" y="2425"/>
                    <a:ext cx="218" cy="26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charset="0"/>
                        <a:ea typeface="ＭＳ Ｐゴシック" charset="0"/>
                      </a:defRPr>
                    </a:lvl9pPr>
                  </a:lstStyle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</a:rPr>
                      <a:t>c</a:t>
                    </a:r>
                    <a:endParaRPr kumimoji="0" lang="en-US" sz="20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endParaRPr>
                  </a:p>
                </p:txBody>
              </p:sp>
            </p:grpSp>
          </p:grpSp>
        </p:grpSp>
        <p:sp>
          <p:nvSpPr>
            <p:cNvPr id="346" name="Right Arrow 345">
              <a:extLst>
                <a:ext uri="{FF2B5EF4-FFF2-40B4-BE49-F238E27FC236}">
                  <a16:creationId xmlns:a16="http://schemas.microsoft.com/office/drawing/2014/main" id="{042BFE25-0F60-794A-B634-E33D42BAAD21}"/>
                </a:ext>
              </a:extLst>
            </p:cNvPr>
            <p:cNvSpPr/>
            <p:nvPr/>
          </p:nvSpPr>
          <p:spPr>
            <a:xfrm rot="10800000">
              <a:off x="8271137" y="5751593"/>
              <a:ext cx="575190" cy="152414"/>
            </a:xfrm>
            <a:prstGeom prst="rightArrow">
              <a:avLst/>
            </a:prstGeom>
            <a:gradFill>
              <a:gsLst>
                <a:gs pos="0">
                  <a:schemeClr val="bg1">
                    <a:lumMod val="95000"/>
                  </a:schemeClr>
                </a:gs>
                <a:gs pos="100000">
                  <a:srgbClr val="C00000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7" name="Right Arrow 346">
              <a:extLst>
                <a:ext uri="{FF2B5EF4-FFF2-40B4-BE49-F238E27FC236}">
                  <a16:creationId xmlns:a16="http://schemas.microsoft.com/office/drawing/2014/main" id="{E9AE3BA5-DCA8-5D4F-A6D6-75EF46834F58}"/>
                </a:ext>
              </a:extLst>
            </p:cNvPr>
            <p:cNvSpPr/>
            <p:nvPr/>
          </p:nvSpPr>
          <p:spPr>
            <a:xfrm>
              <a:off x="7508446" y="5756510"/>
              <a:ext cx="575190" cy="152414"/>
            </a:xfrm>
            <a:prstGeom prst="rightArrow">
              <a:avLst/>
            </a:prstGeom>
            <a:gradFill>
              <a:gsLst>
                <a:gs pos="0">
                  <a:schemeClr val="bg1">
                    <a:lumMod val="95000"/>
                  </a:schemeClr>
                </a:gs>
                <a:gs pos="100000">
                  <a:srgbClr val="C00000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8" name="Right Arrow 347">
              <a:extLst>
                <a:ext uri="{FF2B5EF4-FFF2-40B4-BE49-F238E27FC236}">
                  <a16:creationId xmlns:a16="http://schemas.microsoft.com/office/drawing/2014/main" id="{80E704B5-3D0B-2A41-AF24-0F438DFF3159}"/>
                </a:ext>
              </a:extLst>
            </p:cNvPr>
            <p:cNvSpPr/>
            <p:nvPr/>
          </p:nvSpPr>
          <p:spPr>
            <a:xfrm rot="10800000">
              <a:off x="8263118" y="3813171"/>
              <a:ext cx="575190" cy="152414"/>
            </a:xfrm>
            <a:prstGeom prst="rightArrow">
              <a:avLst/>
            </a:prstGeom>
            <a:gradFill>
              <a:gsLst>
                <a:gs pos="0">
                  <a:schemeClr val="bg1">
                    <a:lumMod val="95000"/>
                  </a:schemeClr>
                </a:gs>
                <a:gs pos="100000">
                  <a:srgbClr val="C00000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9" name="Right Arrow 348">
              <a:extLst>
                <a:ext uri="{FF2B5EF4-FFF2-40B4-BE49-F238E27FC236}">
                  <a16:creationId xmlns:a16="http://schemas.microsoft.com/office/drawing/2014/main" id="{D96C2F6A-C449-3E42-9B4A-5B9F8178C165}"/>
                </a:ext>
              </a:extLst>
            </p:cNvPr>
            <p:cNvSpPr/>
            <p:nvPr/>
          </p:nvSpPr>
          <p:spPr>
            <a:xfrm>
              <a:off x="7516468" y="3818088"/>
              <a:ext cx="575190" cy="152414"/>
            </a:xfrm>
            <a:prstGeom prst="rightArrow">
              <a:avLst/>
            </a:prstGeom>
            <a:gradFill>
              <a:gsLst>
                <a:gs pos="0">
                  <a:schemeClr val="bg1">
                    <a:lumMod val="95000"/>
                  </a:schemeClr>
                </a:gs>
                <a:gs pos="100000">
                  <a:srgbClr val="C00000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0" name="Right Arrow 349">
              <a:extLst>
                <a:ext uri="{FF2B5EF4-FFF2-40B4-BE49-F238E27FC236}">
                  <a16:creationId xmlns:a16="http://schemas.microsoft.com/office/drawing/2014/main" id="{39F8950B-5EB1-4B4E-A0EF-73943A219C7C}"/>
                </a:ext>
              </a:extLst>
            </p:cNvPr>
            <p:cNvSpPr/>
            <p:nvPr/>
          </p:nvSpPr>
          <p:spPr>
            <a:xfrm rot="10800000">
              <a:off x="8271140" y="1874749"/>
              <a:ext cx="575190" cy="152414"/>
            </a:xfrm>
            <a:prstGeom prst="rightArrow">
              <a:avLst/>
            </a:prstGeom>
            <a:gradFill>
              <a:gsLst>
                <a:gs pos="0">
                  <a:schemeClr val="bg1">
                    <a:lumMod val="95000"/>
                  </a:schemeClr>
                </a:gs>
                <a:gs pos="100000">
                  <a:srgbClr val="C00000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1" name="Right Arrow 350">
              <a:extLst>
                <a:ext uri="{FF2B5EF4-FFF2-40B4-BE49-F238E27FC236}">
                  <a16:creationId xmlns:a16="http://schemas.microsoft.com/office/drawing/2014/main" id="{DF406DB6-2900-7C44-9860-A0ADA23E2211}"/>
                </a:ext>
              </a:extLst>
            </p:cNvPr>
            <p:cNvSpPr/>
            <p:nvPr/>
          </p:nvSpPr>
          <p:spPr>
            <a:xfrm>
              <a:off x="7535184" y="1895707"/>
              <a:ext cx="575190" cy="152414"/>
            </a:xfrm>
            <a:prstGeom prst="rightArrow">
              <a:avLst/>
            </a:prstGeom>
            <a:gradFill>
              <a:gsLst>
                <a:gs pos="0">
                  <a:schemeClr val="bg1">
                    <a:lumMod val="95000"/>
                  </a:schemeClr>
                </a:gs>
                <a:gs pos="100000">
                  <a:srgbClr val="C00000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2" name="Right Arrow 351">
              <a:extLst>
                <a:ext uri="{FF2B5EF4-FFF2-40B4-BE49-F238E27FC236}">
                  <a16:creationId xmlns:a16="http://schemas.microsoft.com/office/drawing/2014/main" id="{EE34E15B-D663-B047-93CF-9B1CD724C0A5}"/>
                </a:ext>
              </a:extLst>
            </p:cNvPr>
            <p:cNvSpPr/>
            <p:nvPr/>
          </p:nvSpPr>
          <p:spPr>
            <a:xfrm rot="10800000">
              <a:off x="10193519" y="1877422"/>
              <a:ext cx="575190" cy="152414"/>
            </a:xfrm>
            <a:prstGeom prst="rightArrow">
              <a:avLst/>
            </a:prstGeom>
            <a:gradFill>
              <a:gsLst>
                <a:gs pos="0">
                  <a:schemeClr val="bg1">
                    <a:lumMod val="95000"/>
                  </a:schemeClr>
                </a:gs>
                <a:gs pos="100000">
                  <a:srgbClr val="C00000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3" name="Right Arrow 352">
              <a:extLst>
                <a:ext uri="{FF2B5EF4-FFF2-40B4-BE49-F238E27FC236}">
                  <a16:creationId xmlns:a16="http://schemas.microsoft.com/office/drawing/2014/main" id="{C5E35028-9133-1F45-82D3-DD70357904CF}"/>
                </a:ext>
              </a:extLst>
            </p:cNvPr>
            <p:cNvSpPr/>
            <p:nvPr/>
          </p:nvSpPr>
          <p:spPr>
            <a:xfrm>
              <a:off x="9430828" y="1882339"/>
              <a:ext cx="575190" cy="152414"/>
            </a:xfrm>
            <a:prstGeom prst="rightArrow">
              <a:avLst/>
            </a:prstGeom>
            <a:gradFill>
              <a:gsLst>
                <a:gs pos="0">
                  <a:schemeClr val="bg1">
                    <a:lumMod val="95000"/>
                  </a:schemeClr>
                </a:gs>
                <a:gs pos="100000">
                  <a:srgbClr val="C00000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4" name="Right Arrow 353">
              <a:extLst>
                <a:ext uri="{FF2B5EF4-FFF2-40B4-BE49-F238E27FC236}">
                  <a16:creationId xmlns:a16="http://schemas.microsoft.com/office/drawing/2014/main" id="{F9910D40-9F0B-7C47-BDEC-508FFA6BCFDB}"/>
                </a:ext>
              </a:extLst>
            </p:cNvPr>
            <p:cNvSpPr/>
            <p:nvPr/>
          </p:nvSpPr>
          <p:spPr>
            <a:xfrm rot="10800000">
              <a:off x="10206889" y="3815843"/>
              <a:ext cx="575190" cy="152414"/>
            </a:xfrm>
            <a:prstGeom prst="rightArrow">
              <a:avLst/>
            </a:prstGeom>
            <a:gradFill>
              <a:gsLst>
                <a:gs pos="0">
                  <a:schemeClr val="bg1">
                    <a:lumMod val="95000"/>
                  </a:schemeClr>
                </a:gs>
                <a:gs pos="100000">
                  <a:srgbClr val="C00000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5" name="Right Arrow 354">
              <a:extLst>
                <a:ext uri="{FF2B5EF4-FFF2-40B4-BE49-F238E27FC236}">
                  <a16:creationId xmlns:a16="http://schemas.microsoft.com/office/drawing/2014/main" id="{EBB9FB89-D51A-8145-8D43-15C959806E3C}"/>
                </a:ext>
              </a:extLst>
            </p:cNvPr>
            <p:cNvSpPr/>
            <p:nvPr/>
          </p:nvSpPr>
          <p:spPr>
            <a:xfrm>
              <a:off x="9444198" y="3820760"/>
              <a:ext cx="575190" cy="152414"/>
            </a:xfrm>
            <a:prstGeom prst="rightArrow">
              <a:avLst/>
            </a:prstGeom>
            <a:gradFill>
              <a:gsLst>
                <a:gs pos="0">
                  <a:schemeClr val="bg1">
                    <a:lumMod val="95000"/>
                  </a:schemeClr>
                </a:gs>
                <a:gs pos="100000">
                  <a:srgbClr val="C00000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5A68ED79-45E9-CC44-B576-3A4920C60B8F}"/>
              </a:ext>
            </a:extLst>
          </p:cNvPr>
          <p:cNvGrpSpPr/>
          <p:nvPr/>
        </p:nvGrpSpPr>
        <p:grpSpPr>
          <a:xfrm>
            <a:off x="657860" y="2400132"/>
            <a:ext cx="5733486" cy="978729"/>
            <a:chOff x="657860" y="2475288"/>
            <a:chExt cx="5733486" cy="978729"/>
          </a:xfrm>
        </p:grpSpPr>
        <p:sp>
          <p:nvSpPr>
            <p:cNvPr id="167" name="TextBox 166">
              <a:extLst>
                <a:ext uri="{FF2B5EF4-FFF2-40B4-BE49-F238E27FC236}">
                  <a16:creationId xmlns:a16="http://schemas.microsoft.com/office/drawing/2014/main" id="{2013F4FC-3576-324F-8772-2A46D8919E19}"/>
                </a:ext>
              </a:extLst>
            </p:cNvPr>
            <p:cNvSpPr txBox="1"/>
            <p:nvPr/>
          </p:nvSpPr>
          <p:spPr>
            <a:xfrm flipH="1">
              <a:off x="1644363" y="2475288"/>
              <a:ext cx="4746983" cy="9787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90000"/>
                </a:lnSpc>
                <a:buClr>
                  <a:srgbClr val="0000A8"/>
                </a:buClr>
              </a:pPr>
              <a:r>
                <a:rPr lang="en-US" sz="2000"/>
                <a:t>c’s state at t=0 has propagated to b, and may influence distance vector computations up to </a:t>
              </a:r>
              <a:r>
                <a:rPr lang="en-US" sz="2400" b="1">
                  <a:solidFill>
                    <a:srgbClr val="0000A8"/>
                  </a:solidFill>
                </a:rPr>
                <a:t>1 </a:t>
              </a:r>
              <a:r>
                <a:rPr lang="en-US" sz="2000"/>
                <a:t>hop away, i.e., at b</a:t>
              </a:r>
            </a:p>
          </p:txBody>
        </p:sp>
        <p:grpSp>
          <p:nvGrpSpPr>
            <p:cNvPr id="173" name="Group 172">
              <a:extLst>
                <a:ext uri="{FF2B5EF4-FFF2-40B4-BE49-F238E27FC236}">
                  <a16:creationId xmlns:a16="http://schemas.microsoft.com/office/drawing/2014/main" id="{9C85FCEB-E7DC-7842-AEE6-1D9E48843ECA}"/>
                </a:ext>
              </a:extLst>
            </p:cNvPr>
            <p:cNvGrpSpPr/>
            <p:nvPr/>
          </p:nvGrpSpPr>
          <p:grpSpPr>
            <a:xfrm>
              <a:off x="657860" y="2750299"/>
              <a:ext cx="918242" cy="370050"/>
              <a:chOff x="1097284" y="2174236"/>
              <a:chExt cx="918242" cy="370050"/>
            </a:xfrm>
          </p:grpSpPr>
          <p:sp>
            <p:nvSpPr>
              <p:cNvPr id="174" name="TextBox 173">
                <a:extLst>
                  <a:ext uri="{FF2B5EF4-FFF2-40B4-BE49-F238E27FC236}">
                    <a16:creationId xmlns:a16="http://schemas.microsoft.com/office/drawing/2014/main" id="{6407F663-7874-8D41-BE55-CD70E43CAAE6}"/>
                  </a:ext>
                </a:extLst>
              </p:cNvPr>
              <p:cNvSpPr txBox="1"/>
              <p:nvPr/>
            </p:nvSpPr>
            <p:spPr>
              <a:xfrm>
                <a:off x="1521480" y="2174954"/>
                <a:ext cx="4940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/>
                  <a:t>t=1</a:t>
                </a:r>
              </a:p>
            </p:txBody>
          </p:sp>
          <p:grpSp>
            <p:nvGrpSpPr>
              <p:cNvPr id="175" name="Group 174">
                <a:extLst>
                  <a:ext uri="{FF2B5EF4-FFF2-40B4-BE49-F238E27FC236}">
                    <a16:creationId xmlns:a16="http://schemas.microsoft.com/office/drawing/2014/main" id="{D10C9CF1-B1DD-6F42-885B-B1224B171A90}"/>
                  </a:ext>
                </a:extLst>
              </p:cNvPr>
              <p:cNvGrpSpPr/>
              <p:nvPr/>
            </p:nvGrpSpPr>
            <p:grpSpPr>
              <a:xfrm>
                <a:off x="1097284" y="2174236"/>
                <a:ext cx="392849" cy="364140"/>
                <a:chOff x="1097284" y="2174236"/>
                <a:chExt cx="438579" cy="364140"/>
              </a:xfrm>
            </p:grpSpPr>
            <p:sp>
              <p:nvSpPr>
                <p:cNvPr id="176" name="Oval 175">
                  <a:extLst>
                    <a:ext uri="{FF2B5EF4-FFF2-40B4-BE49-F238E27FC236}">
                      <a16:creationId xmlns:a16="http://schemas.microsoft.com/office/drawing/2014/main" id="{A14F8EC7-4938-634D-88A6-27EC87A14463}"/>
                    </a:ext>
                  </a:extLst>
                </p:cNvPr>
                <p:cNvSpPr/>
                <p:nvPr/>
              </p:nvSpPr>
              <p:spPr>
                <a:xfrm>
                  <a:off x="1100473" y="2176595"/>
                  <a:ext cx="431322" cy="361447"/>
                </a:xfrm>
                <a:prstGeom prst="ellipse">
                  <a:avLst/>
                </a:prstGeom>
                <a:noFill/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77" name="Straight Connector 176">
                  <a:extLst>
                    <a:ext uri="{FF2B5EF4-FFF2-40B4-BE49-F238E27FC236}">
                      <a16:creationId xmlns:a16="http://schemas.microsoft.com/office/drawing/2014/main" id="{33F3DD7F-306B-3D46-AE49-582B347DD801}"/>
                    </a:ext>
                  </a:extLst>
                </p:cNvPr>
                <p:cNvCxnSpPr/>
                <p:nvPr/>
              </p:nvCxnSpPr>
              <p:spPr>
                <a:xfrm>
                  <a:off x="1314533" y="2174236"/>
                  <a:ext cx="0" cy="32479"/>
                </a:xfrm>
                <a:prstGeom prst="line">
                  <a:avLst/>
                </a:prstGeom>
                <a:ln w="12700" cap="rnd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8" name="Straight Connector 177">
                  <a:extLst>
                    <a:ext uri="{FF2B5EF4-FFF2-40B4-BE49-F238E27FC236}">
                      <a16:creationId xmlns:a16="http://schemas.microsoft.com/office/drawing/2014/main" id="{6D6D1258-DA12-4840-A676-33406E4563DA}"/>
                    </a:ext>
                  </a:extLst>
                </p:cNvPr>
                <p:cNvCxnSpPr/>
                <p:nvPr/>
              </p:nvCxnSpPr>
              <p:spPr>
                <a:xfrm>
                  <a:off x="1314533" y="2505897"/>
                  <a:ext cx="0" cy="32479"/>
                </a:xfrm>
                <a:prstGeom prst="line">
                  <a:avLst/>
                </a:prstGeom>
                <a:ln w="12700" cap="rnd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9" name="Straight Connector 178">
                  <a:extLst>
                    <a:ext uri="{FF2B5EF4-FFF2-40B4-BE49-F238E27FC236}">
                      <a16:creationId xmlns:a16="http://schemas.microsoft.com/office/drawing/2014/main" id="{48DD9DF8-7B49-5040-BED5-AC02018D2E4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>
                  <a:off x="1116663" y="2338620"/>
                  <a:ext cx="0" cy="38758"/>
                </a:xfrm>
                <a:prstGeom prst="line">
                  <a:avLst/>
                </a:prstGeom>
                <a:ln w="12700" cap="rnd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0" name="Straight Connector 179">
                  <a:extLst>
                    <a:ext uri="{FF2B5EF4-FFF2-40B4-BE49-F238E27FC236}">
                      <a16:creationId xmlns:a16="http://schemas.microsoft.com/office/drawing/2014/main" id="{2CA38E79-6C1B-9549-8167-C9C781F3B2B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>
                  <a:off x="1516484" y="2338620"/>
                  <a:ext cx="0" cy="38758"/>
                </a:xfrm>
                <a:prstGeom prst="line">
                  <a:avLst/>
                </a:prstGeom>
                <a:ln w="12700" cap="rnd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C86B83C6-0038-A94D-834B-A0038982116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411431" y="2493045"/>
                  <a:ext cx="17336" cy="23077"/>
                </a:xfrm>
                <a:prstGeom prst="line">
                  <a:avLst/>
                </a:prstGeom>
                <a:ln w="12700" cap="rnd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3D78F8B0-C316-0041-915B-FB25693F998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205401" y="2199023"/>
                  <a:ext cx="17336" cy="23077"/>
                </a:xfrm>
                <a:prstGeom prst="line">
                  <a:avLst/>
                </a:prstGeom>
                <a:ln w="12700" cap="rnd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3" name="Straight Connector 182">
                  <a:extLst>
                    <a:ext uri="{FF2B5EF4-FFF2-40B4-BE49-F238E27FC236}">
                      <a16:creationId xmlns:a16="http://schemas.microsoft.com/office/drawing/2014/main" id="{D6E42BA2-10AD-E946-BA77-EF83F80D67D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201321" y="2491335"/>
                  <a:ext cx="17336" cy="23077"/>
                </a:xfrm>
                <a:prstGeom prst="line">
                  <a:avLst/>
                </a:prstGeom>
                <a:ln w="12700" cap="rnd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4" name="Straight Connector 213">
                  <a:extLst>
                    <a:ext uri="{FF2B5EF4-FFF2-40B4-BE49-F238E27FC236}">
                      <a16:creationId xmlns:a16="http://schemas.microsoft.com/office/drawing/2014/main" id="{88433B2E-3D4E-FD4C-AD3F-71D749E2690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407351" y="2197314"/>
                  <a:ext cx="17336" cy="23077"/>
                </a:xfrm>
                <a:prstGeom prst="line">
                  <a:avLst/>
                </a:prstGeom>
                <a:ln w="12700" cap="rnd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0" name="Straight Connector 219">
                  <a:extLst>
                    <a:ext uri="{FF2B5EF4-FFF2-40B4-BE49-F238E27FC236}">
                      <a16:creationId xmlns:a16="http://schemas.microsoft.com/office/drawing/2014/main" id="{31CF1464-DE43-084B-B680-06FDD203FF5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480788" y="2263982"/>
                  <a:ext cx="23455" cy="14529"/>
                </a:xfrm>
                <a:prstGeom prst="line">
                  <a:avLst/>
                </a:prstGeom>
                <a:ln w="12700" cap="rnd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9" name="Straight Connector 228">
                  <a:extLst>
                    <a:ext uri="{FF2B5EF4-FFF2-40B4-BE49-F238E27FC236}">
                      <a16:creationId xmlns:a16="http://schemas.microsoft.com/office/drawing/2014/main" id="{C0C2A298-F7C7-A147-B7CC-505ED7BED76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129926" y="2434925"/>
                  <a:ext cx="23455" cy="14529"/>
                </a:xfrm>
                <a:prstGeom prst="line">
                  <a:avLst/>
                </a:prstGeom>
                <a:ln w="12700" cap="rnd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" name="Straight Connector 230">
                  <a:extLst>
                    <a:ext uri="{FF2B5EF4-FFF2-40B4-BE49-F238E27FC236}">
                      <a16:creationId xmlns:a16="http://schemas.microsoft.com/office/drawing/2014/main" id="{080612D4-C694-8D44-8E2C-5B946501468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1136045" y="2265692"/>
                  <a:ext cx="23455" cy="14529"/>
                </a:xfrm>
                <a:prstGeom prst="line">
                  <a:avLst/>
                </a:prstGeom>
                <a:ln w="12700" cap="rnd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6" name="Straight Connector 235">
                  <a:extLst>
                    <a:ext uri="{FF2B5EF4-FFF2-40B4-BE49-F238E27FC236}">
                      <a16:creationId xmlns:a16="http://schemas.microsoft.com/office/drawing/2014/main" id="{6B115B08-82E4-8C4F-9D79-C3FF19440F2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1480788" y="2436635"/>
                  <a:ext cx="23455" cy="14529"/>
                </a:xfrm>
                <a:prstGeom prst="line">
                  <a:avLst/>
                </a:prstGeom>
                <a:ln w="12700" cap="rnd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7" name="Oval 236">
                  <a:extLst>
                    <a:ext uri="{FF2B5EF4-FFF2-40B4-BE49-F238E27FC236}">
                      <a16:creationId xmlns:a16="http://schemas.microsoft.com/office/drawing/2014/main" id="{E122EC6B-9D5B-B74E-A99F-E5FC3F4164C3}"/>
                    </a:ext>
                  </a:extLst>
                </p:cNvPr>
                <p:cNvSpPr/>
                <p:nvPr/>
              </p:nvSpPr>
              <p:spPr>
                <a:xfrm>
                  <a:off x="1288014" y="2334922"/>
                  <a:ext cx="53037" cy="46914"/>
                </a:xfrm>
                <a:prstGeom prst="ellipse">
                  <a:avLst/>
                </a:prstGeom>
                <a:solidFill>
                  <a:srgbClr val="C0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38" name="Straight Connector 237">
                  <a:extLst>
                    <a:ext uri="{FF2B5EF4-FFF2-40B4-BE49-F238E27FC236}">
                      <a16:creationId xmlns:a16="http://schemas.microsoft.com/office/drawing/2014/main" id="{EDAD50CB-524A-0542-A559-A2229BF67DF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318079" y="2243337"/>
                  <a:ext cx="79786" cy="111123"/>
                </a:xfrm>
                <a:prstGeom prst="line">
                  <a:avLst/>
                </a:prstGeom>
                <a:ln w="25400" cap="flat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FB12BE9-3CB5-8E45-8113-CD53343E18C5}"/>
              </a:ext>
            </a:extLst>
          </p:cNvPr>
          <p:cNvGrpSpPr/>
          <p:nvPr/>
        </p:nvGrpSpPr>
        <p:grpSpPr>
          <a:xfrm>
            <a:off x="644525" y="3464640"/>
            <a:ext cx="5840095" cy="978729"/>
            <a:chOff x="644525" y="3539796"/>
            <a:chExt cx="5840095" cy="978729"/>
          </a:xfrm>
        </p:grpSpPr>
        <p:sp>
          <p:nvSpPr>
            <p:cNvPr id="168" name="TextBox 167">
              <a:extLst>
                <a:ext uri="{FF2B5EF4-FFF2-40B4-BE49-F238E27FC236}">
                  <a16:creationId xmlns:a16="http://schemas.microsoft.com/office/drawing/2014/main" id="{A4A7377A-3138-FC43-98BD-729D7EB7E64C}"/>
                </a:ext>
              </a:extLst>
            </p:cNvPr>
            <p:cNvSpPr txBox="1"/>
            <p:nvPr/>
          </p:nvSpPr>
          <p:spPr>
            <a:xfrm flipH="1">
              <a:off x="1638864" y="3539796"/>
              <a:ext cx="4845756" cy="9787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90000"/>
                </a:lnSpc>
                <a:buClr>
                  <a:srgbClr val="0000A8"/>
                </a:buClr>
              </a:pPr>
              <a:r>
                <a:rPr lang="en-US" sz="2000"/>
                <a:t>c’s state at t=0 may now influence distance vector computations up to </a:t>
              </a:r>
              <a:r>
                <a:rPr lang="en-US" sz="2400" b="1">
                  <a:solidFill>
                    <a:srgbClr val="0000A8"/>
                  </a:solidFill>
                </a:rPr>
                <a:t>2 </a:t>
              </a:r>
              <a:r>
                <a:rPr lang="en-US" sz="2000"/>
                <a:t>hops away, i.e., at b and now at a, e as well</a:t>
              </a:r>
            </a:p>
          </p:txBody>
        </p:sp>
        <p:grpSp>
          <p:nvGrpSpPr>
            <p:cNvPr id="243" name="Group 242">
              <a:extLst>
                <a:ext uri="{FF2B5EF4-FFF2-40B4-BE49-F238E27FC236}">
                  <a16:creationId xmlns:a16="http://schemas.microsoft.com/office/drawing/2014/main" id="{B931310F-8D34-744B-BD5D-8A0D55B151E8}"/>
                </a:ext>
              </a:extLst>
            </p:cNvPr>
            <p:cNvGrpSpPr/>
            <p:nvPr/>
          </p:nvGrpSpPr>
          <p:grpSpPr>
            <a:xfrm>
              <a:off x="644525" y="3789159"/>
              <a:ext cx="918242" cy="370050"/>
              <a:chOff x="1097284" y="2174236"/>
              <a:chExt cx="918242" cy="370050"/>
            </a:xfrm>
          </p:grpSpPr>
          <p:sp>
            <p:nvSpPr>
              <p:cNvPr id="244" name="TextBox 243">
                <a:extLst>
                  <a:ext uri="{FF2B5EF4-FFF2-40B4-BE49-F238E27FC236}">
                    <a16:creationId xmlns:a16="http://schemas.microsoft.com/office/drawing/2014/main" id="{DBF37831-78F3-2145-BEC9-369382FB29D9}"/>
                  </a:ext>
                </a:extLst>
              </p:cNvPr>
              <p:cNvSpPr txBox="1"/>
              <p:nvPr/>
            </p:nvSpPr>
            <p:spPr>
              <a:xfrm>
                <a:off x="1521480" y="2174954"/>
                <a:ext cx="4940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/>
                  <a:t>t=2</a:t>
                </a:r>
              </a:p>
            </p:txBody>
          </p:sp>
          <p:grpSp>
            <p:nvGrpSpPr>
              <p:cNvPr id="245" name="Group 244">
                <a:extLst>
                  <a:ext uri="{FF2B5EF4-FFF2-40B4-BE49-F238E27FC236}">
                    <a16:creationId xmlns:a16="http://schemas.microsoft.com/office/drawing/2014/main" id="{4A612D2D-6486-C04A-B754-CA873108FA46}"/>
                  </a:ext>
                </a:extLst>
              </p:cNvPr>
              <p:cNvGrpSpPr/>
              <p:nvPr/>
            </p:nvGrpSpPr>
            <p:grpSpPr>
              <a:xfrm>
                <a:off x="1097284" y="2174236"/>
                <a:ext cx="392849" cy="364140"/>
                <a:chOff x="1097284" y="2174236"/>
                <a:chExt cx="438579" cy="364140"/>
              </a:xfrm>
            </p:grpSpPr>
            <p:sp>
              <p:nvSpPr>
                <p:cNvPr id="246" name="Oval 245">
                  <a:extLst>
                    <a:ext uri="{FF2B5EF4-FFF2-40B4-BE49-F238E27FC236}">
                      <a16:creationId xmlns:a16="http://schemas.microsoft.com/office/drawing/2014/main" id="{0F369F45-D988-6D4C-BE05-2D0E19677FB1}"/>
                    </a:ext>
                  </a:extLst>
                </p:cNvPr>
                <p:cNvSpPr/>
                <p:nvPr/>
              </p:nvSpPr>
              <p:spPr>
                <a:xfrm>
                  <a:off x="1100473" y="2176595"/>
                  <a:ext cx="431322" cy="361447"/>
                </a:xfrm>
                <a:prstGeom prst="ellipse">
                  <a:avLst/>
                </a:prstGeom>
                <a:noFill/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51" name="Straight Connector 250">
                  <a:extLst>
                    <a:ext uri="{FF2B5EF4-FFF2-40B4-BE49-F238E27FC236}">
                      <a16:creationId xmlns:a16="http://schemas.microsoft.com/office/drawing/2014/main" id="{23E3A523-360B-B445-8C29-43304BEAB275}"/>
                    </a:ext>
                  </a:extLst>
                </p:cNvPr>
                <p:cNvCxnSpPr/>
                <p:nvPr/>
              </p:nvCxnSpPr>
              <p:spPr>
                <a:xfrm>
                  <a:off x="1314533" y="2174236"/>
                  <a:ext cx="0" cy="32479"/>
                </a:xfrm>
                <a:prstGeom prst="line">
                  <a:avLst/>
                </a:prstGeom>
                <a:ln w="12700" cap="rnd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6" name="Straight Connector 255">
                  <a:extLst>
                    <a:ext uri="{FF2B5EF4-FFF2-40B4-BE49-F238E27FC236}">
                      <a16:creationId xmlns:a16="http://schemas.microsoft.com/office/drawing/2014/main" id="{9B6FDD0F-15D4-0B4C-BA8E-3B601550C3D3}"/>
                    </a:ext>
                  </a:extLst>
                </p:cNvPr>
                <p:cNvCxnSpPr/>
                <p:nvPr/>
              </p:nvCxnSpPr>
              <p:spPr>
                <a:xfrm>
                  <a:off x="1314533" y="2505897"/>
                  <a:ext cx="0" cy="32479"/>
                </a:xfrm>
                <a:prstGeom prst="line">
                  <a:avLst/>
                </a:prstGeom>
                <a:ln w="12700" cap="rnd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7" name="Straight Connector 256">
                  <a:extLst>
                    <a:ext uri="{FF2B5EF4-FFF2-40B4-BE49-F238E27FC236}">
                      <a16:creationId xmlns:a16="http://schemas.microsoft.com/office/drawing/2014/main" id="{C142B1FE-E468-1A40-8C49-B1EC401AFC2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>
                  <a:off x="1116663" y="2338620"/>
                  <a:ext cx="0" cy="38758"/>
                </a:xfrm>
                <a:prstGeom prst="line">
                  <a:avLst/>
                </a:prstGeom>
                <a:ln w="12700" cap="rnd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8" name="Straight Connector 257">
                  <a:extLst>
                    <a:ext uri="{FF2B5EF4-FFF2-40B4-BE49-F238E27FC236}">
                      <a16:creationId xmlns:a16="http://schemas.microsoft.com/office/drawing/2014/main" id="{538E6D6E-02A7-E944-9182-7EE53565ADC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>
                  <a:off x="1516484" y="2338620"/>
                  <a:ext cx="0" cy="38758"/>
                </a:xfrm>
                <a:prstGeom prst="line">
                  <a:avLst/>
                </a:prstGeom>
                <a:ln w="12700" cap="rnd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9" name="Straight Connector 258">
                  <a:extLst>
                    <a:ext uri="{FF2B5EF4-FFF2-40B4-BE49-F238E27FC236}">
                      <a16:creationId xmlns:a16="http://schemas.microsoft.com/office/drawing/2014/main" id="{18C75D3D-2BDE-2746-B977-14408BECB8F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411431" y="2493045"/>
                  <a:ext cx="17336" cy="23077"/>
                </a:xfrm>
                <a:prstGeom prst="line">
                  <a:avLst/>
                </a:prstGeom>
                <a:ln w="12700" cap="rnd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1" name="Straight Connector 260">
                  <a:extLst>
                    <a:ext uri="{FF2B5EF4-FFF2-40B4-BE49-F238E27FC236}">
                      <a16:creationId xmlns:a16="http://schemas.microsoft.com/office/drawing/2014/main" id="{07B9B84D-F07B-954A-9C0C-6D624EB4EFB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205401" y="2199023"/>
                  <a:ext cx="17336" cy="23077"/>
                </a:xfrm>
                <a:prstGeom prst="line">
                  <a:avLst/>
                </a:prstGeom>
                <a:ln w="12700" cap="rnd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2" name="Straight Connector 261">
                  <a:extLst>
                    <a:ext uri="{FF2B5EF4-FFF2-40B4-BE49-F238E27FC236}">
                      <a16:creationId xmlns:a16="http://schemas.microsoft.com/office/drawing/2014/main" id="{B8826E3E-9CD2-884C-BC7F-2A2ECF5DCB0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201321" y="2491335"/>
                  <a:ext cx="17336" cy="23077"/>
                </a:xfrm>
                <a:prstGeom prst="line">
                  <a:avLst/>
                </a:prstGeom>
                <a:ln w="12700" cap="rnd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3" name="Straight Connector 262">
                  <a:extLst>
                    <a:ext uri="{FF2B5EF4-FFF2-40B4-BE49-F238E27FC236}">
                      <a16:creationId xmlns:a16="http://schemas.microsoft.com/office/drawing/2014/main" id="{9143171F-271F-2448-B0E3-075448D34C1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407351" y="2197314"/>
                  <a:ext cx="17336" cy="23077"/>
                </a:xfrm>
                <a:prstGeom prst="line">
                  <a:avLst/>
                </a:prstGeom>
                <a:ln w="12700" cap="rnd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4" name="Straight Connector 263">
                  <a:extLst>
                    <a:ext uri="{FF2B5EF4-FFF2-40B4-BE49-F238E27FC236}">
                      <a16:creationId xmlns:a16="http://schemas.microsoft.com/office/drawing/2014/main" id="{48C065DC-DA76-F84C-B99B-A87374A2329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480788" y="2263982"/>
                  <a:ext cx="23455" cy="14529"/>
                </a:xfrm>
                <a:prstGeom prst="line">
                  <a:avLst/>
                </a:prstGeom>
                <a:ln w="12700" cap="rnd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5" name="Straight Connector 264">
                  <a:extLst>
                    <a:ext uri="{FF2B5EF4-FFF2-40B4-BE49-F238E27FC236}">
                      <a16:creationId xmlns:a16="http://schemas.microsoft.com/office/drawing/2014/main" id="{2DCEAF1C-3C72-BE47-8DC0-E69467D439C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129926" y="2434925"/>
                  <a:ext cx="23455" cy="14529"/>
                </a:xfrm>
                <a:prstGeom prst="line">
                  <a:avLst/>
                </a:prstGeom>
                <a:ln w="12700" cap="rnd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6" name="Straight Connector 265">
                  <a:extLst>
                    <a:ext uri="{FF2B5EF4-FFF2-40B4-BE49-F238E27FC236}">
                      <a16:creationId xmlns:a16="http://schemas.microsoft.com/office/drawing/2014/main" id="{38F29380-FC05-974A-929E-E2A3CBE2783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1136045" y="2265692"/>
                  <a:ext cx="23455" cy="14529"/>
                </a:xfrm>
                <a:prstGeom prst="line">
                  <a:avLst/>
                </a:prstGeom>
                <a:ln w="12700" cap="rnd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6" name="Straight Connector 275">
                  <a:extLst>
                    <a:ext uri="{FF2B5EF4-FFF2-40B4-BE49-F238E27FC236}">
                      <a16:creationId xmlns:a16="http://schemas.microsoft.com/office/drawing/2014/main" id="{C9AA46C9-A442-4B4D-BC4D-0848FACD8B4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1480788" y="2436635"/>
                  <a:ext cx="23455" cy="14529"/>
                </a:xfrm>
                <a:prstGeom prst="line">
                  <a:avLst/>
                </a:prstGeom>
                <a:ln w="12700" cap="rnd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77" name="Oval 276">
                  <a:extLst>
                    <a:ext uri="{FF2B5EF4-FFF2-40B4-BE49-F238E27FC236}">
                      <a16:creationId xmlns:a16="http://schemas.microsoft.com/office/drawing/2014/main" id="{6A50A089-AD54-C245-8ADC-E805E6D50FF3}"/>
                    </a:ext>
                  </a:extLst>
                </p:cNvPr>
                <p:cNvSpPr/>
                <p:nvPr/>
              </p:nvSpPr>
              <p:spPr>
                <a:xfrm>
                  <a:off x="1288014" y="2334922"/>
                  <a:ext cx="53037" cy="46914"/>
                </a:xfrm>
                <a:prstGeom prst="ellipse">
                  <a:avLst/>
                </a:prstGeom>
                <a:solidFill>
                  <a:srgbClr val="C0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78" name="Straight Connector 277">
                  <a:extLst>
                    <a:ext uri="{FF2B5EF4-FFF2-40B4-BE49-F238E27FC236}">
                      <a16:creationId xmlns:a16="http://schemas.microsoft.com/office/drawing/2014/main" id="{8B3093BD-CFE2-4142-ABCD-C25BF9AD829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310990" y="2293502"/>
                  <a:ext cx="151387" cy="67308"/>
                </a:xfrm>
                <a:prstGeom prst="line">
                  <a:avLst/>
                </a:prstGeom>
                <a:ln w="25400" cap="flat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C26D2FCC-4519-194E-8CB3-21DB9C01A117}"/>
              </a:ext>
            </a:extLst>
          </p:cNvPr>
          <p:cNvGrpSpPr/>
          <p:nvPr/>
        </p:nvGrpSpPr>
        <p:grpSpPr>
          <a:xfrm>
            <a:off x="657860" y="4629055"/>
            <a:ext cx="5999480" cy="701731"/>
            <a:chOff x="657860" y="4629055"/>
            <a:chExt cx="5999480" cy="701731"/>
          </a:xfrm>
        </p:grpSpPr>
        <p:sp>
          <p:nvSpPr>
            <p:cNvPr id="169" name="TextBox 168">
              <a:extLst>
                <a:ext uri="{FF2B5EF4-FFF2-40B4-BE49-F238E27FC236}">
                  <a16:creationId xmlns:a16="http://schemas.microsoft.com/office/drawing/2014/main" id="{19EF13B0-7DD1-E541-89DF-FCD4AD2CD993}"/>
                </a:ext>
              </a:extLst>
            </p:cNvPr>
            <p:cNvSpPr txBox="1"/>
            <p:nvPr/>
          </p:nvSpPr>
          <p:spPr>
            <a:xfrm flipH="1">
              <a:off x="1659184" y="4629055"/>
              <a:ext cx="4998156" cy="7017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90000"/>
                </a:lnSpc>
                <a:buClr>
                  <a:srgbClr val="0000A8"/>
                </a:buClr>
              </a:pPr>
              <a:r>
                <a:rPr lang="en-US" sz="2000"/>
                <a:t>c’s state at t=0 may influence distance vector computations up to </a:t>
              </a:r>
              <a:r>
                <a:rPr lang="en-US" sz="2400" b="1">
                  <a:solidFill>
                    <a:srgbClr val="0000A8"/>
                  </a:solidFill>
                </a:rPr>
                <a:t>3</a:t>
              </a:r>
              <a:r>
                <a:rPr lang="en-US" sz="2000"/>
                <a:t> hops away, i.e., at d, f, h</a:t>
              </a:r>
            </a:p>
          </p:txBody>
        </p:sp>
        <p:grpSp>
          <p:nvGrpSpPr>
            <p:cNvPr id="281" name="Group 280">
              <a:extLst>
                <a:ext uri="{FF2B5EF4-FFF2-40B4-BE49-F238E27FC236}">
                  <a16:creationId xmlns:a16="http://schemas.microsoft.com/office/drawing/2014/main" id="{A5A52D85-6CD3-D445-B929-D0E8B8B65C1F}"/>
                </a:ext>
              </a:extLst>
            </p:cNvPr>
            <p:cNvGrpSpPr/>
            <p:nvPr/>
          </p:nvGrpSpPr>
          <p:grpSpPr>
            <a:xfrm>
              <a:off x="657860" y="4761979"/>
              <a:ext cx="918242" cy="370050"/>
              <a:chOff x="1097284" y="2174236"/>
              <a:chExt cx="918242" cy="370050"/>
            </a:xfrm>
          </p:grpSpPr>
          <p:sp>
            <p:nvSpPr>
              <p:cNvPr id="282" name="TextBox 281">
                <a:extLst>
                  <a:ext uri="{FF2B5EF4-FFF2-40B4-BE49-F238E27FC236}">
                    <a16:creationId xmlns:a16="http://schemas.microsoft.com/office/drawing/2014/main" id="{30B13979-FE63-E24E-B47A-5E098E8B8E4A}"/>
                  </a:ext>
                </a:extLst>
              </p:cNvPr>
              <p:cNvSpPr txBox="1"/>
              <p:nvPr/>
            </p:nvSpPr>
            <p:spPr>
              <a:xfrm>
                <a:off x="1521480" y="2174954"/>
                <a:ext cx="4940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/>
                  <a:t>t=3</a:t>
                </a:r>
              </a:p>
            </p:txBody>
          </p:sp>
          <p:grpSp>
            <p:nvGrpSpPr>
              <p:cNvPr id="345" name="Group 344">
                <a:extLst>
                  <a:ext uri="{FF2B5EF4-FFF2-40B4-BE49-F238E27FC236}">
                    <a16:creationId xmlns:a16="http://schemas.microsoft.com/office/drawing/2014/main" id="{1A403FAE-73B3-214E-A95E-8F3D864408A2}"/>
                  </a:ext>
                </a:extLst>
              </p:cNvPr>
              <p:cNvGrpSpPr/>
              <p:nvPr/>
            </p:nvGrpSpPr>
            <p:grpSpPr>
              <a:xfrm>
                <a:off x="1097284" y="2174236"/>
                <a:ext cx="392849" cy="364140"/>
                <a:chOff x="1097284" y="2174236"/>
                <a:chExt cx="438579" cy="364140"/>
              </a:xfrm>
            </p:grpSpPr>
            <p:sp>
              <p:nvSpPr>
                <p:cNvPr id="357" name="Oval 356">
                  <a:extLst>
                    <a:ext uri="{FF2B5EF4-FFF2-40B4-BE49-F238E27FC236}">
                      <a16:creationId xmlns:a16="http://schemas.microsoft.com/office/drawing/2014/main" id="{91FF21CF-ACE1-114C-AF40-457630C4AB74}"/>
                    </a:ext>
                  </a:extLst>
                </p:cNvPr>
                <p:cNvSpPr/>
                <p:nvPr/>
              </p:nvSpPr>
              <p:spPr>
                <a:xfrm>
                  <a:off x="1100473" y="2176595"/>
                  <a:ext cx="431322" cy="361447"/>
                </a:xfrm>
                <a:prstGeom prst="ellipse">
                  <a:avLst/>
                </a:prstGeom>
                <a:noFill/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67" name="Straight Connector 366">
                  <a:extLst>
                    <a:ext uri="{FF2B5EF4-FFF2-40B4-BE49-F238E27FC236}">
                      <a16:creationId xmlns:a16="http://schemas.microsoft.com/office/drawing/2014/main" id="{A932C4E8-DAA6-BF49-B8AB-D0AC5B968318}"/>
                    </a:ext>
                  </a:extLst>
                </p:cNvPr>
                <p:cNvCxnSpPr/>
                <p:nvPr/>
              </p:nvCxnSpPr>
              <p:spPr>
                <a:xfrm>
                  <a:off x="1314533" y="2174236"/>
                  <a:ext cx="0" cy="32479"/>
                </a:xfrm>
                <a:prstGeom prst="line">
                  <a:avLst/>
                </a:prstGeom>
                <a:ln w="12700" cap="rnd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8" name="Straight Connector 367">
                  <a:extLst>
                    <a:ext uri="{FF2B5EF4-FFF2-40B4-BE49-F238E27FC236}">
                      <a16:creationId xmlns:a16="http://schemas.microsoft.com/office/drawing/2014/main" id="{B598560C-BCF0-6540-A930-6E3452DA2F59}"/>
                    </a:ext>
                  </a:extLst>
                </p:cNvPr>
                <p:cNvCxnSpPr/>
                <p:nvPr/>
              </p:nvCxnSpPr>
              <p:spPr>
                <a:xfrm>
                  <a:off x="1314533" y="2505897"/>
                  <a:ext cx="0" cy="32479"/>
                </a:xfrm>
                <a:prstGeom prst="line">
                  <a:avLst/>
                </a:prstGeom>
                <a:ln w="12700" cap="rnd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9" name="Straight Connector 368">
                  <a:extLst>
                    <a:ext uri="{FF2B5EF4-FFF2-40B4-BE49-F238E27FC236}">
                      <a16:creationId xmlns:a16="http://schemas.microsoft.com/office/drawing/2014/main" id="{92F927D8-3807-6B46-BCA2-BEC7225122F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>
                  <a:off x="1116663" y="2338620"/>
                  <a:ext cx="0" cy="38758"/>
                </a:xfrm>
                <a:prstGeom prst="line">
                  <a:avLst/>
                </a:prstGeom>
                <a:ln w="12700" cap="rnd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0" name="Straight Connector 369">
                  <a:extLst>
                    <a:ext uri="{FF2B5EF4-FFF2-40B4-BE49-F238E27FC236}">
                      <a16:creationId xmlns:a16="http://schemas.microsoft.com/office/drawing/2014/main" id="{B2276A01-1036-2D48-BE69-15831400DCD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>
                  <a:off x="1516484" y="2338620"/>
                  <a:ext cx="0" cy="38758"/>
                </a:xfrm>
                <a:prstGeom prst="line">
                  <a:avLst/>
                </a:prstGeom>
                <a:ln w="12700" cap="rnd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1" name="Straight Connector 370">
                  <a:extLst>
                    <a:ext uri="{FF2B5EF4-FFF2-40B4-BE49-F238E27FC236}">
                      <a16:creationId xmlns:a16="http://schemas.microsoft.com/office/drawing/2014/main" id="{F35AD5A3-0A6E-E04C-A282-2F3C9976991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411431" y="2493045"/>
                  <a:ext cx="17336" cy="23077"/>
                </a:xfrm>
                <a:prstGeom prst="line">
                  <a:avLst/>
                </a:prstGeom>
                <a:ln w="12700" cap="rnd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2" name="Straight Connector 371">
                  <a:extLst>
                    <a:ext uri="{FF2B5EF4-FFF2-40B4-BE49-F238E27FC236}">
                      <a16:creationId xmlns:a16="http://schemas.microsoft.com/office/drawing/2014/main" id="{1FDF9C7E-FB2A-E74A-857B-82B6CFC7225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205401" y="2199023"/>
                  <a:ext cx="17336" cy="23077"/>
                </a:xfrm>
                <a:prstGeom prst="line">
                  <a:avLst/>
                </a:prstGeom>
                <a:ln w="12700" cap="rnd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3" name="Straight Connector 372">
                  <a:extLst>
                    <a:ext uri="{FF2B5EF4-FFF2-40B4-BE49-F238E27FC236}">
                      <a16:creationId xmlns:a16="http://schemas.microsoft.com/office/drawing/2014/main" id="{2C2982F5-1FAC-6E45-99FF-7935E0FFDD6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201321" y="2491335"/>
                  <a:ext cx="17336" cy="23077"/>
                </a:xfrm>
                <a:prstGeom prst="line">
                  <a:avLst/>
                </a:prstGeom>
                <a:ln w="12700" cap="rnd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4" name="Straight Connector 373">
                  <a:extLst>
                    <a:ext uri="{FF2B5EF4-FFF2-40B4-BE49-F238E27FC236}">
                      <a16:creationId xmlns:a16="http://schemas.microsoft.com/office/drawing/2014/main" id="{6A7FCB1A-613F-8548-99DC-0A176CB3433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407351" y="2197314"/>
                  <a:ext cx="17336" cy="23077"/>
                </a:xfrm>
                <a:prstGeom prst="line">
                  <a:avLst/>
                </a:prstGeom>
                <a:ln w="12700" cap="rnd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5" name="Straight Connector 374">
                  <a:extLst>
                    <a:ext uri="{FF2B5EF4-FFF2-40B4-BE49-F238E27FC236}">
                      <a16:creationId xmlns:a16="http://schemas.microsoft.com/office/drawing/2014/main" id="{1A0B9C39-6065-7243-B092-8728059E788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480788" y="2263982"/>
                  <a:ext cx="23455" cy="14529"/>
                </a:xfrm>
                <a:prstGeom prst="line">
                  <a:avLst/>
                </a:prstGeom>
                <a:ln w="12700" cap="rnd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6" name="Straight Connector 375">
                  <a:extLst>
                    <a:ext uri="{FF2B5EF4-FFF2-40B4-BE49-F238E27FC236}">
                      <a16:creationId xmlns:a16="http://schemas.microsoft.com/office/drawing/2014/main" id="{846ED202-1E7B-6B47-A9E2-400A8134401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129926" y="2434925"/>
                  <a:ext cx="23455" cy="14529"/>
                </a:xfrm>
                <a:prstGeom prst="line">
                  <a:avLst/>
                </a:prstGeom>
                <a:ln w="12700" cap="rnd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7" name="Straight Connector 376">
                  <a:extLst>
                    <a:ext uri="{FF2B5EF4-FFF2-40B4-BE49-F238E27FC236}">
                      <a16:creationId xmlns:a16="http://schemas.microsoft.com/office/drawing/2014/main" id="{FBDED580-4A52-764D-964D-B986221CB91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1136045" y="2265692"/>
                  <a:ext cx="23455" cy="14529"/>
                </a:xfrm>
                <a:prstGeom prst="line">
                  <a:avLst/>
                </a:prstGeom>
                <a:ln w="12700" cap="rnd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8" name="Straight Connector 377">
                  <a:extLst>
                    <a:ext uri="{FF2B5EF4-FFF2-40B4-BE49-F238E27FC236}">
                      <a16:creationId xmlns:a16="http://schemas.microsoft.com/office/drawing/2014/main" id="{743C0F0F-0E63-474A-A14F-0DF1A12A162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1480788" y="2436635"/>
                  <a:ext cx="23455" cy="14529"/>
                </a:xfrm>
                <a:prstGeom prst="line">
                  <a:avLst/>
                </a:prstGeom>
                <a:ln w="12700" cap="rnd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79" name="Oval 378">
                  <a:extLst>
                    <a:ext uri="{FF2B5EF4-FFF2-40B4-BE49-F238E27FC236}">
                      <a16:creationId xmlns:a16="http://schemas.microsoft.com/office/drawing/2014/main" id="{0D3FBCFB-A3B6-D240-BF0F-F0B30AAFFAD8}"/>
                    </a:ext>
                  </a:extLst>
                </p:cNvPr>
                <p:cNvSpPr/>
                <p:nvPr/>
              </p:nvSpPr>
              <p:spPr>
                <a:xfrm>
                  <a:off x="1288014" y="2334922"/>
                  <a:ext cx="53037" cy="46914"/>
                </a:xfrm>
                <a:prstGeom prst="ellipse">
                  <a:avLst/>
                </a:prstGeom>
                <a:solidFill>
                  <a:srgbClr val="C0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80" name="Straight Connector 379">
                  <a:extLst>
                    <a:ext uri="{FF2B5EF4-FFF2-40B4-BE49-F238E27FC236}">
                      <a16:creationId xmlns:a16="http://schemas.microsoft.com/office/drawing/2014/main" id="{5C6CF4CD-B823-7943-9D77-B4AA1799267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314533" y="2354460"/>
                  <a:ext cx="154224" cy="0"/>
                </a:xfrm>
                <a:prstGeom prst="line">
                  <a:avLst/>
                </a:prstGeom>
                <a:ln w="25400" cap="flat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7AC0DA2B-BD26-BB4F-B1E2-9A0BE319047B}"/>
              </a:ext>
            </a:extLst>
          </p:cNvPr>
          <p:cNvGrpSpPr/>
          <p:nvPr/>
        </p:nvGrpSpPr>
        <p:grpSpPr>
          <a:xfrm>
            <a:off x="657860" y="5652999"/>
            <a:ext cx="5918200" cy="701731"/>
            <a:chOff x="657860" y="5627947"/>
            <a:chExt cx="5918200" cy="701731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AA8B40C8-D0BF-E549-8280-EE389E285592}"/>
                </a:ext>
              </a:extLst>
            </p:cNvPr>
            <p:cNvSpPr/>
            <p:nvPr/>
          </p:nvSpPr>
          <p:spPr>
            <a:xfrm>
              <a:off x="1638300" y="5627947"/>
              <a:ext cx="4937760" cy="7017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90000"/>
                </a:lnSpc>
                <a:buClr>
                  <a:srgbClr val="0000A8"/>
                </a:buClr>
              </a:pPr>
              <a:r>
                <a:rPr lang="en-US" sz="2000"/>
                <a:t>c’s state at t=0 may influence distance vector computations up to </a:t>
              </a:r>
              <a:r>
                <a:rPr lang="en-US" sz="2400" b="1">
                  <a:solidFill>
                    <a:srgbClr val="0000A8"/>
                  </a:solidFill>
                </a:rPr>
                <a:t>4</a:t>
              </a:r>
              <a:r>
                <a:rPr lang="en-US" sz="2000"/>
                <a:t> hops away, i.e., at g, i</a:t>
              </a:r>
            </a:p>
          </p:txBody>
        </p:sp>
        <p:grpSp>
          <p:nvGrpSpPr>
            <p:cNvPr id="381" name="Group 380">
              <a:extLst>
                <a:ext uri="{FF2B5EF4-FFF2-40B4-BE49-F238E27FC236}">
                  <a16:creationId xmlns:a16="http://schemas.microsoft.com/office/drawing/2014/main" id="{BF0491AD-F320-A845-9707-456351BE1D98}"/>
                </a:ext>
              </a:extLst>
            </p:cNvPr>
            <p:cNvGrpSpPr/>
            <p:nvPr/>
          </p:nvGrpSpPr>
          <p:grpSpPr>
            <a:xfrm>
              <a:off x="657860" y="5777979"/>
              <a:ext cx="918242" cy="370050"/>
              <a:chOff x="1097284" y="2174236"/>
              <a:chExt cx="918242" cy="370050"/>
            </a:xfrm>
          </p:grpSpPr>
          <p:sp>
            <p:nvSpPr>
              <p:cNvPr id="382" name="TextBox 381">
                <a:extLst>
                  <a:ext uri="{FF2B5EF4-FFF2-40B4-BE49-F238E27FC236}">
                    <a16:creationId xmlns:a16="http://schemas.microsoft.com/office/drawing/2014/main" id="{9E1FC597-91E5-1541-8074-E2D80420D31D}"/>
                  </a:ext>
                </a:extLst>
              </p:cNvPr>
              <p:cNvSpPr txBox="1"/>
              <p:nvPr/>
            </p:nvSpPr>
            <p:spPr>
              <a:xfrm>
                <a:off x="1521480" y="2174954"/>
                <a:ext cx="4940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/>
                  <a:t>t=4</a:t>
                </a:r>
              </a:p>
            </p:txBody>
          </p:sp>
          <p:grpSp>
            <p:nvGrpSpPr>
              <p:cNvPr id="383" name="Group 382">
                <a:extLst>
                  <a:ext uri="{FF2B5EF4-FFF2-40B4-BE49-F238E27FC236}">
                    <a16:creationId xmlns:a16="http://schemas.microsoft.com/office/drawing/2014/main" id="{EA849807-5604-1C4E-8335-F0F326C10FDF}"/>
                  </a:ext>
                </a:extLst>
              </p:cNvPr>
              <p:cNvGrpSpPr/>
              <p:nvPr/>
            </p:nvGrpSpPr>
            <p:grpSpPr>
              <a:xfrm>
                <a:off x="1097284" y="2174236"/>
                <a:ext cx="392849" cy="364140"/>
                <a:chOff x="1097284" y="2174236"/>
                <a:chExt cx="438579" cy="364140"/>
              </a:xfrm>
            </p:grpSpPr>
            <p:sp>
              <p:nvSpPr>
                <p:cNvPr id="384" name="Oval 383">
                  <a:extLst>
                    <a:ext uri="{FF2B5EF4-FFF2-40B4-BE49-F238E27FC236}">
                      <a16:creationId xmlns:a16="http://schemas.microsoft.com/office/drawing/2014/main" id="{0D87A56E-2A01-5F4C-96CD-BF0360192FB0}"/>
                    </a:ext>
                  </a:extLst>
                </p:cNvPr>
                <p:cNvSpPr/>
                <p:nvPr/>
              </p:nvSpPr>
              <p:spPr>
                <a:xfrm>
                  <a:off x="1100473" y="2176595"/>
                  <a:ext cx="431322" cy="361447"/>
                </a:xfrm>
                <a:prstGeom prst="ellipse">
                  <a:avLst/>
                </a:prstGeom>
                <a:noFill/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85" name="Straight Connector 384">
                  <a:extLst>
                    <a:ext uri="{FF2B5EF4-FFF2-40B4-BE49-F238E27FC236}">
                      <a16:creationId xmlns:a16="http://schemas.microsoft.com/office/drawing/2014/main" id="{1652CF53-1D97-7043-81A9-E2E70EFBC851}"/>
                    </a:ext>
                  </a:extLst>
                </p:cNvPr>
                <p:cNvCxnSpPr/>
                <p:nvPr/>
              </p:nvCxnSpPr>
              <p:spPr>
                <a:xfrm>
                  <a:off x="1314533" y="2174236"/>
                  <a:ext cx="0" cy="32479"/>
                </a:xfrm>
                <a:prstGeom prst="line">
                  <a:avLst/>
                </a:prstGeom>
                <a:ln w="12700" cap="rnd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6" name="Straight Connector 385">
                  <a:extLst>
                    <a:ext uri="{FF2B5EF4-FFF2-40B4-BE49-F238E27FC236}">
                      <a16:creationId xmlns:a16="http://schemas.microsoft.com/office/drawing/2014/main" id="{64B69590-52DD-8D44-A5A8-EE0A165ED4D8}"/>
                    </a:ext>
                  </a:extLst>
                </p:cNvPr>
                <p:cNvCxnSpPr/>
                <p:nvPr/>
              </p:nvCxnSpPr>
              <p:spPr>
                <a:xfrm>
                  <a:off x="1314533" y="2505897"/>
                  <a:ext cx="0" cy="32479"/>
                </a:xfrm>
                <a:prstGeom prst="line">
                  <a:avLst/>
                </a:prstGeom>
                <a:ln w="12700" cap="rnd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7" name="Straight Connector 386">
                  <a:extLst>
                    <a:ext uri="{FF2B5EF4-FFF2-40B4-BE49-F238E27FC236}">
                      <a16:creationId xmlns:a16="http://schemas.microsoft.com/office/drawing/2014/main" id="{AD88D891-B658-8E42-8364-AB5201F060F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>
                  <a:off x="1116663" y="2338620"/>
                  <a:ext cx="0" cy="38758"/>
                </a:xfrm>
                <a:prstGeom prst="line">
                  <a:avLst/>
                </a:prstGeom>
                <a:ln w="12700" cap="rnd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8" name="Straight Connector 387">
                  <a:extLst>
                    <a:ext uri="{FF2B5EF4-FFF2-40B4-BE49-F238E27FC236}">
                      <a16:creationId xmlns:a16="http://schemas.microsoft.com/office/drawing/2014/main" id="{0C23501F-6802-3942-978A-86C96E1D73C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>
                  <a:off x="1516484" y="2338620"/>
                  <a:ext cx="0" cy="38758"/>
                </a:xfrm>
                <a:prstGeom prst="line">
                  <a:avLst/>
                </a:prstGeom>
                <a:ln w="12700" cap="rnd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9" name="Straight Connector 388">
                  <a:extLst>
                    <a:ext uri="{FF2B5EF4-FFF2-40B4-BE49-F238E27FC236}">
                      <a16:creationId xmlns:a16="http://schemas.microsoft.com/office/drawing/2014/main" id="{16E4AD36-E2DB-114E-9CDE-2AF74EFB63D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411431" y="2493045"/>
                  <a:ext cx="17336" cy="23077"/>
                </a:xfrm>
                <a:prstGeom prst="line">
                  <a:avLst/>
                </a:prstGeom>
                <a:ln w="12700" cap="rnd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0" name="Straight Connector 389">
                  <a:extLst>
                    <a:ext uri="{FF2B5EF4-FFF2-40B4-BE49-F238E27FC236}">
                      <a16:creationId xmlns:a16="http://schemas.microsoft.com/office/drawing/2014/main" id="{F249C9BC-D936-AF41-86AB-9EFF55EAB83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205401" y="2199023"/>
                  <a:ext cx="17336" cy="23077"/>
                </a:xfrm>
                <a:prstGeom prst="line">
                  <a:avLst/>
                </a:prstGeom>
                <a:ln w="12700" cap="rnd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1" name="Straight Connector 390">
                  <a:extLst>
                    <a:ext uri="{FF2B5EF4-FFF2-40B4-BE49-F238E27FC236}">
                      <a16:creationId xmlns:a16="http://schemas.microsoft.com/office/drawing/2014/main" id="{87ACF5BF-E803-4D45-A058-1DE12219252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201321" y="2491335"/>
                  <a:ext cx="17336" cy="23077"/>
                </a:xfrm>
                <a:prstGeom prst="line">
                  <a:avLst/>
                </a:prstGeom>
                <a:ln w="12700" cap="rnd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2" name="Straight Connector 391">
                  <a:extLst>
                    <a:ext uri="{FF2B5EF4-FFF2-40B4-BE49-F238E27FC236}">
                      <a16:creationId xmlns:a16="http://schemas.microsoft.com/office/drawing/2014/main" id="{28582EEE-1DDA-C642-BE33-7DCE82CF482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407351" y="2197314"/>
                  <a:ext cx="17336" cy="23077"/>
                </a:xfrm>
                <a:prstGeom prst="line">
                  <a:avLst/>
                </a:prstGeom>
                <a:ln w="12700" cap="rnd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3" name="Straight Connector 392">
                  <a:extLst>
                    <a:ext uri="{FF2B5EF4-FFF2-40B4-BE49-F238E27FC236}">
                      <a16:creationId xmlns:a16="http://schemas.microsoft.com/office/drawing/2014/main" id="{F2062828-7B4B-3742-BD3A-98D1F14B8F5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480788" y="2263982"/>
                  <a:ext cx="23455" cy="14529"/>
                </a:xfrm>
                <a:prstGeom prst="line">
                  <a:avLst/>
                </a:prstGeom>
                <a:ln w="12700" cap="rnd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4" name="Straight Connector 393">
                  <a:extLst>
                    <a:ext uri="{FF2B5EF4-FFF2-40B4-BE49-F238E27FC236}">
                      <a16:creationId xmlns:a16="http://schemas.microsoft.com/office/drawing/2014/main" id="{89BA0FDD-19D8-D443-A524-5B3EC8A3611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129926" y="2434925"/>
                  <a:ext cx="23455" cy="14529"/>
                </a:xfrm>
                <a:prstGeom prst="line">
                  <a:avLst/>
                </a:prstGeom>
                <a:ln w="12700" cap="rnd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5" name="Straight Connector 394">
                  <a:extLst>
                    <a:ext uri="{FF2B5EF4-FFF2-40B4-BE49-F238E27FC236}">
                      <a16:creationId xmlns:a16="http://schemas.microsoft.com/office/drawing/2014/main" id="{04889F2B-57AC-9544-B854-FF098914A7E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1136045" y="2265692"/>
                  <a:ext cx="23455" cy="14529"/>
                </a:xfrm>
                <a:prstGeom prst="line">
                  <a:avLst/>
                </a:prstGeom>
                <a:ln w="12700" cap="rnd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6" name="Straight Connector 395">
                  <a:extLst>
                    <a:ext uri="{FF2B5EF4-FFF2-40B4-BE49-F238E27FC236}">
                      <a16:creationId xmlns:a16="http://schemas.microsoft.com/office/drawing/2014/main" id="{53AB91B1-C113-7348-A644-471659C4A67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1480788" y="2436635"/>
                  <a:ext cx="23455" cy="14529"/>
                </a:xfrm>
                <a:prstGeom prst="line">
                  <a:avLst/>
                </a:prstGeom>
                <a:ln w="12700" cap="rnd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97" name="Oval 396">
                  <a:extLst>
                    <a:ext uri="{FF2B5EF4-FFF2-40B4-BE49-F238E27FC236}">
                      <a16:creationId xmlns:a16="http://schemas.microsoft.com/office/drawing/2014/main" id="{D074E508-AAAF-0C40-B339-7BE22BF6EB49}"/>
                    </a:ext>
                  </a:extLst>
                </p:cNvPr>
                <p:cNvSpPr/>
                <p:nvPr/>
              </p:nvSpPr>
              <p:spPr>
                <a:xfrm>
                  <a:off x="1288014" y="2334922"/>
                  <a:ext cx="53037" cy="46914"/>
                </a:xfrm>
                <a:prstGeom prst="ellipse">
                  <a:avLst/>
                </a:prstGeom>
                <a:solidFill>
                  <a:srgbClr val="C0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98" name="Straight Connector 397">
                  <a:extLst>
                    <a:ext uri="{FF2B5EF4-FFF2-40B4-BE49-F238E27FC236}">
                      <a16:creationId xmlns:a16="http://schemas.microsoft.com/office/drawing/2014/main" id="{3D730851-A79B-F14C-A452-E91404AE3B7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1310989" y="2351285"/>
                  <a:ext cx="140045" cy="71122"/>
                </a:xfrm>
                <a:prstGeom prst="line">
                  <a:avLst/>
                </a:prstGeom>
                <a:ln w="25400" cap="flat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076ACB8D-A57C-0642-B81E-86A464F478CF}"/>
              </a:ext>
            </a:extLst>
          </p:cNvPr>
          <p:cNvSpPr txBox="1"/>
          <p:nvPr/>
        </p:nvSpPr>
        <p:spPr>
          <a:xfrm>
            <a:off x="802640" y="1188720"/>
            <a:ext cx="106197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/>
              <a:t>Iterative communication, computation steps diffuses information through network: 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0CB7EA12-A941-B948-B442-65C8B1C74625}"/>
              </a:ext>
            </a:extLst>
          </p:cNvPr>
          <p:cNvGrpSpPr/>
          <p:nvPr/>
        </p:nvGrpSpPr>
        <p:grpSpPr>
          <a:xfrm>
            <a:off x="8879399" y="1803748"/>
            <a:ext cx="2857489" cy="1596883"/>
            <a:chOff x="8879399" y="1803748"/>
            <a:chExt cx="2857489" cy="1596883"/>
          </a:xfrm>
        </p:grpSpPr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0984253E-DE4B-7248-9D42-029000165996}"/>
                </a:ext>
              </a:extLst>
            </p:cNvPr>
            <p:cNvSpPr/>
            <p:nvPr/>
          </p:nvSpPr>
          <p:spPr>
            <a:xfrm>
              <a:off x="8879399" y="1803748"/>
              <a:ext cx="2857489" cy="1536065"/>
            </a:xfrm>
            <a:custGeom>
              <a:avLst/>
              <a:gdLst>
                <a:gd name="connsiteX0" fmla="*/ 0 w 3319398"/>
                <a:gd name="connsiteY0" fmla="*/ 0 h 1215025"/>
                <a:gd name="connsiteX1" fmla="*/ 613776 w 3319398"/>
                <a:gd name="connsiteY1" fmla="*/ 1189973 h 1215025"/>
                <a:gd name="connsiteX2" fmla="*/ 3319398 w 3319398"/>
                <a:gd name="connsiteY2" fmla="*/ 1215025 h 1215025"/>
                <a:gd name="connsiteX0" fmla="*/ 0 w 3319398"/>
                <a:gd name="connsiteY0" fmla="*/ 0 h 1284889"/>
                <a:gd name="connsiteX1" fmla="*/ 613776 w 3319398"/>
                <a:gd name="connsiteY1" fmla="*/ 1189973 h 1284889"/>
                <a:gd name="connsiteX2" fmla="*/ 3319398 w 3319398"/>
                <a:gd name="connsiteY2" fmla="*/ 1215025 h 1284889"/>
                <a:gd name="connsiteX0" fmla="*/ 0 w 3319398"/>
                <a:gd name="connsiteY0" fmla="*/ 0 h 1528175"/>
                <a:gd name="connsiteX1" fmla="*/ 613776 w 3319398"/>
                <a:gd name="connsiteY1" fmla="*/ 1189973 h 1528175"/>
                <a:gd name="connsiteX2" fmla="*/ 3319398 w 3319398"/>
                <a:gd name="connsiteY2" fmla="*/ 1528175 h 1528175"/>
                <a:gd name="connsiteX0" fmla="*/ 0 w 3319398"/>
                <a:gd name="connsiteY0" fmla="*/ 0 h 1528175"/>
                <a:gd name="connsiteX1" fmla="*/ 613776 w 3319398"/>
                <a:gd name="connsiteY1" fmla="*/ 1189973 h 1528175"/>
                <a:gd name="connsiteX2" fmla="*/ 3319398 w 3319398"/>
                <a:gd name="connsiteY2" fmla="*/ 1528175 h 1528175"/>
                <a:gd name="connsiteX0" fmla="*/ 0 w 3181611"/>
                <a:gd name="connsiteY0" fmla="*/ 0 h 1528175"/>
                <a:gd name="connsiteX1" fmla="*/ 475989 w 3181611"/>
                <a:gd name="connsiteY1" fmla="*/ 1189973 h 1528175"/>
                <a:gd name="connsiteX2" fmla="*/ 3181611 w 3181611"/>
                <a:gd name="connsiteY2" fmla="*/ 1528175 h 1528175"/>
                <a:gd name="connsiteX0" fmla="*/ 9476 w 3191087"/>
                <a:gd name="connsiteY0" fmla="*/ 0 h 1528175"/>
                <a:gd name="connsiteX1" fmla="*/ 485465 w 3191087"/>
                <a:gd name="connsiteY1" fmla="*/ 1189973 h 1528175"/>
                <a:gd name="connsiteX2" fmla="*/ 3191087 w 3191087"/>
                <a:gd name="connsiteY2" fmla="*/ 1528175 h 1528175"/>
                <a:gd name="connsiteX0" fmla="*/ 9703 w 3203840"/>
                <a:gd name="connsiteY0" fmla="*/ 0 h 1453019"/>
                <a:gd name="connsiteX1" fmla="*/ 485692 w 3203840"/>
                <a:gd name="connsiteY1" fmla="*/ 1189973 h 1453019"/>
                <a:gd name="connsiteX2" fmla="*/ 3203840 w 3203840"/>
                <a:gd name="connsiteY2" fmla="*/ 1453019 h 1453019"/>
                <a:gd name="connsiteX0" fmla="*/ 6182 w 3200319"/>
                <a:gd name="connsiteY0" fmla="*/ 0 h 1461838"/>
                <a:gd name="connsiteX1" fmla="*/ 519749 w 3200319"/>
                <a:gd name="connsiteY1" fmla="*/ 1290182 h 1461838"/>
                <a:gd name="connsiteX2" fmla="*/ 3200319 w 3200319"/>
                <a:gd name="connsiteY2" fmla="*/ 1453019 h 1461838"/>
                <a:gd name="connsiteX0" fmla="*/ 113523 w 2944405"/>
                <a:gd name="connsiteY0" fmla="*/ 0 h 1461838"/>
                <a:gd name="connsiteX1" fmla="*/ 263835 w 2944405"/>
                <a:gd name="connsiteY1" fmla="*/ 1290182 h 1461838"/>
                <a:gd name="connsiteX2" fmla="*/ 2944405 w 2944405"/>
                <a:gd name="connsiteY2" fmla="*/ 1453019 h 1461838"/>
                <a:gd name="connsiteX0" fmla="*/ 7733 w 2838615"/>
                <a:gd name="connsiteY0" fmla="*/ 0 h 1523002"/>
                <a:gd name="connsiteX1" fmla="*/ 446144 w 2838615"/>
                <a:gd name="connsiteY1" fmla="*/ 1402916 h 1523002"/>
                <a:gd name="connsiteX2" fmla="*/ 2838615 w 2838615"/>
                <a:gd name="connsiteY2" fmla="*/ 1453019 h 1523002"/>
                <a:gd name="connsiteX0" fmla="*/ 6626 w 2837508"/>
                <a:gd name="connsiteY0" fmla="*/ 0 h 1484577"/>
                <a:gd name="connsiteX1" fmla="*/ 457563 w 2837508"/>
                <a:gd name="connsiteY1" fmla="*/ 1340286 h 1484577"/>
                <a:gd name="connsiteX2" fmla="*/ 2837508 w 2837508"/>
                <a:gd name="connsiteY2" fmla="*/ 1453019 h 1484577"/>
                <a:gd name="connsiteX0" fmla="*/ 6626 w 2837508"/>
                <a:gd name="connsiteY0" fmla="*/ 0 h 1506274"/>
                <a:gd name="connsiteX1" fmla="*/ 457563 w 2837508"/>
                <a:gd name="connsiteY1" fmla="*/ 1340286 h 1506274"/>
                <a:gd name="connsiteX2" fmla="*/ 2837508 w 2837508"/>
                <a:gd name="connsiteY2" fmla="*/ 1490597 h 1506274"/>
                <a:gd name="connsiteX0" fmla="*/ 6626 w 2837508"/>
                <a:gd name="connsiteY0" fmla="*/ 0 h 1532376"/>
                <a:gd name="connsiteX1" fmla="*/ 457563 w 2837508"/>
                <a:gd name="connsiteY1" fmla="*/ 1340286 h 1532376"/>
                <a:gd name="connsiteX2" fmla="*/ 2837508 w 2837508"/>
                <a:gd name="connsiteY2" fmla="*/ 1528175 h 1532376"/>
                <a:gd name="connsiteX0" fmla="*/ 2412 w 2833294"/>
                <a:gd name="connsiteY0" fmla="*/ 0 h 1532376"/>
                <a:gd name="connsiteX1" fmla="*/ 453349 w 2833294"/>
                <a:gd name="connsiteY1" fmla="*/ 1340286 h 1532376"/>
                <a:gd name="connsiteX2" fmla="*/ 2833294 w 2833294"/>
                <a:gd name="connsiteY2" fmla="*/ 1528175 h 1532376"/>
                <a:gd name="connsiteX0" fmla="*/ 1555 w 2857489"/>
                <a:gd name="connsiteY0" fmla="*/ 0 h 1519367"/>
                <a:gd name="connsiteX1" fmla="*/ 477544 w 2857489"/>
                <a:gd name="connsiteY1" fmla="*/ 1327760 h 1519367"/>
                <a:gd name="connsiteX2" fmla="*/ 2857489 w 2857489"/>
                <a:gd name="connsiteY2" fmla="*/ 1515649 h 1519367"/>
                <a:gd name="connsiteX0" fmla="*/ 1555 w 2857489"/>
                <a:gd name="connsiteY0" fmla="*/ 0 h 1493055"/>
                <a:gd name="connsiteX1" fmla="*/ 477544 w 2857489"/>
                <a:gd name="connsiteY1" fmla="*/ 1327760 h 1493055"/>
                <a:gd name="connsiteX2" fmla="*/ 2857489 w 2857489"/>
                <a:gd name="connsiteY2" fmla="*/ 1478071 h 1493055"/>
                <a:gd name="connsiteX0" fmla="*/ 1555 w 2857489"/>
                <a:gd name="connsiteY0" fmla="*/ 0 h 1508807"/>
                <a:gd name="connsiteX1" fmla="*/ 477544 w 2857489"/>
                <a:gd name="connsiteY1" fmla="*/ 1327760 h 1508807"/>
                <a:gd name="connsiteX2" fmla="*/ 2857489 w 2857489"/>
                <a:gd name="connsiteY2" fmla="*/ 1478071 h 1508807"/>
                <a:gd name="connsiteX0" fmla="*/ 1555 w 2857489"/>
                <a:gd name="connsiteY0" fmla="*/ 0 h 1536065"/>
                <a:gd name="connsiteX1" fmla="*/ 477544 w 2857489"/>
                <a:gd name="connsiteY1" fmla="*/ 1327760 h 1536065"/>
                <a:gd name="connsiteX2" fmla="*/ 2857489 w 2857489"/>
                <a:gd name="connsiteY2" fmla="*/ 1515649 h 15360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57489" h="1536065">
                  <a:moveTo>
                    <a:pt x="1555" y="0"/>
                  </a:moveTo>
                  <a:cubicBezTo>
                    <a:pt x="-6794" y="271398"/>
                    <a:pt x="1555" y="1075152"/>
                    <a:pt x="477544" y="1327760"/>
                  </a:cubicBezTo>
                  <a:cubicBezTo>
                    <a:pt x="953533" y="1580368"/>
                    <a:pt x="1968141" y="1544876"/>
                    <a:pt x="2857489" y="1515649"/>
                  </a:cubicBezTo>
                </a:path>
              </a:pathLst>
            </a:custGeom>
            <a:noFill/>
            <a:ln w="412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         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DB7FBE2B-A272-8E4E-B714-C57A637BAC12}"/>
                </a:ext>
              </a:extLst>
            </p:cNvPr>
            <p:cNvSpPr txBox="1"/>
            <p:nvPr/>
          </p:nvSpPr>
          <p:spPr>
            <a:xfrm>
              <a:off x="11185743" y="3031299"/>
              <a:ext cx="54694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solidFill>
                    <a:srgbClr val="0000A8"/>
                  </a:solidFill>
                </a:rPr>
                <a:t>t=1 </a:t>
              </a:r>
            </a:p>
          </p:txBody>
        </p:sp>
      </p:grpSp>
      <p:grpSp>
        <p:nvGrpSpPr>
          <p:cNvPr id="253" name="Group 252">
            <a:extLst>
              <a:ext uri="{FF2B5EF4-FFF2-40B4-BE49-F238E27FC236}">
                <a16:creationId xmlns:a16="http://schemas.microsoft.com/office/drawing/2014/main" id="{4AC637B2-9DF3-0843-A113-74CCCFDBE3CE}"/>
              </a:ext>
            </a:extLst>
          </p:cNvPr>
          <p:cNvGrpSpPr/>
          <p:nvPr/>
        </p:nvGrpSpPr>
        <p:grpSpPr>
          <a:xfrm>
            <a:off x="7149715" y="1929521"/>
            <a:ext cx="4586651" cy="2599426"/>
            <a:chOff x="8907795" y="1814699"/>
            <a:chExt cx="2775713" cy="2599426"/>
          </a:xfrm>
        </p:grpSpPr>
        <p:sp>
          <p:nvSpPr>
            <p:cNvPr id="254" name="Freeform 253">
              <a:extLst>
                <a:ext uri="{FF2B5EF4-FFF2-40B4-BE49-F238E27FC236}">
                  <a16:creationId xmlns:a16="http://schemas.microsoft.com/office/drawing/2014/main" id="{E30EA4F8-E34A-3D4F-ACF7-B399EF985322}"/>
                </a:ext>
              </a:extLst>
            </p:cNvPr>
            <p:cNvSpPr/>
            <p:nvPr/>
          </p:nvSpPr>
          <p:spPr>
            <a:xfrm>
              <a:off x="8907795" y="1814699"/>
              <a:ext cx="2745708" cy="2599426"/>
            </a:xfrm>
            <a:custGeom>
              <a:avLst/>
              <a:gdLst>
                <a:gd name="connsiteX0" fmla="*/ 0 w 3319398"/>
                <a:gd name="connsiteY0" fmla="*/ 0 h 1215025"/>
                <a:gd name="connsiteX1" fmla="*/ 613776 w 3319398"/>
                <a:gd name="connsiteY1" fmla="*/ 1189973 h 1215025"/>
                <a:gd name="connsiteX2" fmla="*/ 3319398 w 3319398"/>
                <a:gd name="connsiteY2" fmla="*/ 1215025 h 1215025"/>
                <a:gd name="connsiteX0" fmla="*/ 0 w 3319398"/>
                <a:gd name="connsiteY0" fmla="*/ 0 h 1284889"/>
                <a:gd name="connsiteX1" fmla="*/ 613776 w 3319398"/>
                <a:gd name="connsiteY1" fmla="*/ 1189973 h 1284889"/>
                <a:gd name="connsiteX2" fmla="*/ 3319398 w 3319398"/>
                <a:gd name="connsiteY2" fmla="*/ 1215025 h 1284889"/>
                <a:gd name="connsiteX0" fmla="*/ 0 w 3319398"/>
                <a:gd name="connsiteY0" fmla="*/ 0 h 1528175"/>
                <a:gd name="connsiteX1" fmla="*/ 613776 w 3319398"/>
                <a:gd name="connsiteY1" fmla="*/ 1189973 h 1528175"/>
                <a:gd name="connsiteX2" fmla="*/ 3319398 w 3319398"/>
                <a:gd name="connsiteY2" fmla="*/ 1528175 h 1528175"/>
                <a:gd name="connsiteX0" fmla="*/ 0 w 3319398"/>
                <a:gd name="connsiteY0" fmla="*/ 0 h 1528175"/>
                <a:gd name="connsiteX1" fmla="*/ 613776 w 3319398"/>
                <a:gd name="connsiteY1" fmla="*/ 1189973 h 1528175"/>
                <a:gd name="connsiteX2" fmla="*/ 3319398 w 3319398"/>
                <a:gd name="connsiteY2" fmla="*/ 1528175 h 1528175"/>
                <a:gd name="connsiteX0" fmla="*/ 0 w 3181611"/>
                <a:gd name="connsiteY0" fmla="*/ 0 h 1528175"/>
                <a:gd name="connsiteX1" fmla="*/ 475989 w 3181611"/>
                <a:gd name="connsiteY1" fmla="*/ 1189973 h 1528175"/>
                <a:gd name="connsiteX2" fmla="*/ 3181611 w 3181611"/>
                <a:gd name="connsiteY2" fmla="*/ 1528175 h 1528175"/>
                <a:gd name="connsiteX0" fmla="*/ 9476 w 3191087"/>
                <a:gd name="connsiteY0" fmla="*/ 0 h 1528175"/>
                <a:gd name="connsiteX1" fmla="*/ 485465 w 3191087"/>
                <a:gd name="connsiteY1" fmla="*/ 1189973 h 1528175"/>
                <a:gd name="connsiteX2" fmla="*/ 3191087 w 3191087"/>
                <a:gd name="connsiteY2" fmla="*/ 1528175 h 1528175"/>
                <a:gd name="connsiteX0" fmla="*/ 9703 w 3203840"/>
                <a:gd name="connsiteY0" fmla="*/ 0 h 1453019"/>
                <a:gd name="connsiteX1" fmla="*/ 485692 w 3203840"/>
                <a:gd name="connsiteY1" fmla="*/ 1189973 h 1453019"/>
                <a:gd name="connsiteX2" fmla="*/ 3203840 w 3203840"/>
                <a:gd name="connsiteY2" fmla="*/ 1453019 h 1453019"/>
                <a:gd name="connsiteX0" fmla="*/ 6182 w 3200319"/>
                <a:gd name="connsiteY0" fmla="*/ 0 h 1461838"/>
                <a:gd name="connsiteX1" fmla="*/ 519749 w 3200319"/>
                <a:gd name="connsiteY1" fmla="*/ 1290182 h 1461838"/>
                <a:gd name="connsiteX2" fmla="*/ 3200319 w 3200319"/>
                <a:gd name="connsiteY2" fmla="*/ 1453019 h 1461838"/>
                <a:gd name="connsiteX0" fmla="*/ 113523 w 2944405"/>
                <a:gd name="connsiteY0" fmla="*/ 0 h 1461838"/>
                <a:gd name="connsiteX1" fmla="*/ 263835 w 2944405"/>
                <a:gd name="connsiteY1" fmla="*/ 1290182 h 1461838"/>
                <a:gd name="connsiteX2" fmla="*/ 2944405 w 2944405"/>
                <a:gd name="connsiteY2" fmla="*/ 1453019 h 1461838"/>
                <a:gd name="connsiteX0" fmla="*/ 7733 w 2838615"/>
                <a:gd name="connsiteY0" fmla="*/ 0 h 1523002"/>
                <a:gd name="connsiteX1" fmla="*/ 446144 w 2838615"/>
                <a:gd name="connsiteY1" fmla="*/ 1402916 h 1523002"/>
                <a:gd name="connsiteX2" fmla="*/ 2838615 w 2838615"/>
                <a:gd name="connsiteY2" fmla="*/ 1453019 h 1523002"/>
                <a:gd name="connsiteX0" fmla="*/ 6626 w 2837508"/>
                <a:gd name="connsiteY0" fmla="*/ 0 h 1484577"/>
                <a:gd name="connsiteX1" fmla="*/ 457563 w 2837508"/>
                <a:gd name="connsiteY1" fmla="*/ 1340286 h 1484577"/>
                <a:gd name="connsiteX2" fmla="*/ 2837508 w 2837508"/>
                <a:gd name="connsiteY2" fmla="*/ 1453019 h 1484577"/>
                <a:gd name="connsiteX0" fmla="*/ 6626 w 2837508"/>
                <a:gd name="connsiteY0" fmla="*/ 0 h 1506274"/>
                <a:gd name="connsiteX1" fmla="*/ 457563 w 2837508"/>
                <a:gd name="connsiteY1" fmla="*/ 1340286 h 1506274"/>
                <a:gd name="connsiteX2" fmla="*/ 2837508 w 2837508"/>
                <a:gd name="connsiteY2" fmla="*/ 1490597 h 1506274"/>
                <a:gd name="connsiteX0" fmla="*/ 6626 w 2837508"/>
                <a:gd name="connsiteY0" fmla="*/ 0 h 1532376"/>
                <a:gd name="connsiteX1" fmla="*/ 457563 w 2837508"/>
                <a:gd name="connsiteY1" fmla="*/ 1340286 h 1532376"/>
                <a:gd name="connsiteX2" fmla="*/ 2837508 w 2837508"/>
                <a:gd name="connsiteY2" fmla="*/ 1528175 h 1532376"/>
                <a:gd name="connsiteX0" fmla="*/ 2412 w 2833294"/>
                <a:gd name="connsiteY0" fmla="*/ 0 h 1532376"/>
                <a:gd name="connsiteX1" fmla="*/ 453349 w 2833294"/>
                <a:gd name="connsiteY1" fmla="*/ 1340286 h 1532376"/>
                <a:gd name="connsiteX2" fmla="*/ 2833294 w 2833294"/>
                <a:gd name="connsiteY2" fmla="*/ 1528175 h 1532376"/>
                <a:gd name="connsiteX0" fmla="*/ 1555 w 2857489"/>
                <a:gd name="connsiteY0" fmla="*/ 0 h 1519367"/>
                <a:gd name="connsiteX1" fmla="*/ 477544 w 2857489"/>
                <a:gd name="connsiteY1" fmla="*/ 1327760 h 1519367"/>
                <a:gd name="connsiteX2" fmla="*/ 2857489 w 2857489"/>
                <a:gd name="connsiteY2" fmla="*/ 1515649 h 1519367"/>
                <a:gd name="connsiteX0" fmla="*/ 1555 w 2857489"/>
                <a:gd name="connsiteY0" fmla="*/ 0 h 1493055"/>
                <a:gd name="connsiteX1" fmla="*/ 477544 w 2857489"/>
                <a:gd name="connsiteY1" fmla="*/ 1327760 h 1493055"/>
                <a:gd name="connsiteX2" fmla="*/ 2857489 w 2857489"/>
                <a:gd name="connsiteY2" fmla="*/ 1478071 h 1493055"/>
                <a:gd name="connsiteX0" fmla="*/ 1555 w 2857489"/>
                <a:gd name="connsiteY0" fmla="*/ 0 h 1508807"/>
                <a:gd name="connsiteX1" fmla="*/ 477544 w 2857489"/>
                <a:gd name="connsiteY1" fmla="*/ 1327760 h 1508807"/>
                <a:gd name="connsiteX2" fmla="*/ 2857489 w 2857489"/>
                <a:gd name="connsiteY2" fmla="*/ 1478071 h 1508807"/>
                <a:gd name="connsiteX0" fmla="*/ 1555 w 2857489"/>
                <a:gd name="connsiteY0" fmla="*/ 0 h 1536065"/>
                <a:gd name="connsiteX1" fmla="*/ 477544 w 2857489"/>
                <a:gd name="connsiteY1" fmla="*/ 1327760 h 1536065"/>
                <a:gd name="connsiteX2" fmla="*/ 2857489 w 2857489"/>
                <a:gd name="connsiteY2" fmla="*/ 1515649 h 1536065"/>
                <a:gd name="connsiteX0" fmla="*/ 1555 w 2857489"/>
                <a:gd name="connsiteY0" fmla="*/ 0 h 1536841"/>
                <a:gd name="connsiteX1" fmla="*/ 477544 w 2857489"/>
                <a:gd name="connsiteY1" fmla="*/ 1327760 h 1536841"/>
                <a:gd name="connsiteX2" fmla="*/ 1394471 w 2857489"/>
                <a:gd name="connsiteY2" fmla="*/ 1524673 h 1536841"/>
                <a:gd name="connsiteX3" fmla="*/ 2857489 w 2857489"/>
                <a:gd name="connsiteY3" fmla="*/ 1515649 h 1536841"/>
                <a:gd name="connsiteX0" fmla="*/ 206 w 2856140"/>
                <a:gd name="connsiteY0" fmla="*/ 0 h 2379901"/>
                <a:gd name="connsiteX1" fmla="*/ 476195 w 2856140"/>
                <a:gd name="connsiteY1" fmla="*/ 1327760 h 2379901"/>
                <a:gd name="connsiteX2" fmla="*/ 1423443 w 2856140"/>
                <a:gd name="connsiteY2" fmla="*/ 2379097 h 2379901"/>
                <a:gd name="connsiteX3" fmla="*/ 2856140 w 2856140"/>
                <a:gd name="connsiteY3" fmla="*/ 1515649 h 2379901"/>
                <a:gd name="connsiteX0" fmla="*/ 206 w 2856140"/>
                <a:gd name="connsiteY0" fmla="*/ 0 h 2379097"/>
                <a:gd name="connsiteX1" fmla="*/ 476195 w 2856140"/>
                <a:gd name="connsiteY1" fmla="*/ 1327760 h 2379097"/>
                <a:gd name="connsiteX2" fmla="*/ 1423443 w 2856140"/>
                <a:gd name="connsiteY2" fmla="*/ 2379097 h 2379097"/>
                <a:gd name="connsiteX3" fmla="*/ 2856140 w 2856140"/>
                <a:gd name="connsiteY3" fmla="*/ 1515649 h 2379097"/>
                <a:gd name="connsiteX0" fmla="*/ 206 w 2856140"/>
                <a:gd name="connsiteY0" fmla="*/ 0 h 2379097"/>
                <a:gd name="connsiteX1" fmla="*/ 476195 w 2856140"/>
                <a:gd name="connsiteY1" fmla="*/ 1327760 h 2379097"/>
                <a:gd name="connsiteX2" fmla="*/ 1423443 w 2856140"/>
                <a:gd name="connsiteY2" fmla="*/ 2379097 h 2379097"/>
                <a:gd name="connsiteX3" fmla="*/ 2856140 w 2856140"/>
                <a:gd name="connsiteY3" fmla="*/ 1515649 h 2379097"/>
                <a:gd name="connsiteX0" fmla="*/ 206 w 2772756"/>
                <a:gd name="connsiteY0" fmla="*/ 0 h 2379097"/>
                <a:gd name="connsiteX1" fmla="*/ 476195 w 2772756"/>
                <a:gd name="connsiteY1" fmla="*/ 1327760 h 2379097"/>
                <a:gd name="connsiteX2" fmla="*/ 1423443 w 2772756"/>
                <a:gd name="connsiteY2" fmla="*/ 2379097 h 2379097"/>
                <a:gd name="connsiteX3" fmla="*/ 2772756 w 2772756"/>
                <a:gd name="connsiteY3" fmla="*/ 1549826 h 2379097"/>
                <a:gd name="connsiteX0" fmla="*/ 206 w 2772756"/>
                <a:gd name="connsiteY0" fmla="*/ 0 h 2379097"/>
                <a:gd name="connsiteX1" fmla="*/ 476195 w 2772756"/>
                <a:gd name="connsiteY1" fmla="*/ 1327760 h 2379097"/>
                <a:gd name="connsiteX2" fmla="*/ 1423443 w 2772756"/>
                <a:gd name="connsiteY2" fmla="*/ 2379097 h 2379097"/>
                <a:gd name="connsiteX3" fmla="*/ 2772756 w 2772756"/>
                <a:gd name="connsiteY3" fmla="*/ 1549826 h 2379097"/>
                <a:gd name="connsiteX0" fmla="*/ 0 w 2772550"/>
                <a:gd name="connsiteY0" fmla="*/ 0 h 2379097"/>
                <a:gd name="connsiteX1" fmla="*/ 475989 w 2772550"/>
                <a:gd name="connsiteY1" fmla="*/ 1327760 h 2379097"/>
                <a:gd name="connsiteX2" fmla="*/ 1423237 w 2772550"/>
                <a:gd name="connsiteY2" fmla="*/ 2379097 h 2379097"/>
                <a:gd name="connsiteX3" fmla="*/ 2772550 w 2772550"/>
                <a:gd name="connsiteY3" fmla="*/ 1549826 h 2379097"/>
                <a:gd name="connsiteX0" fmla="*/ 0 w 2772550"/>
                <a:gd name="connsiteY0" fmla="*/ 0 h 2379097"/>
                <a:gd name="connsiteX1" fmla="*/ 544213 w 2772550"/>
                <a:gd name="connsiteY1" fmla="*/ 1373330 h 2379097"/>
                <a:gd name="connsiteX2" fmla="*/ 1423237 w 2772550"/>
                <a:gd name="connsiteY2" fmla="*/ 2379097 h 2379097"/>
                <a:gd name="connsiteX3" fmla="*/ 2772550 w 2772550"/>
                <a:gd name="connsiteY3" fmla="*/ 1549826 h 2379097"/>
                <a:gd name="connsiteX0" fmla="*/ 0 w 2772550"/>
                <a:gd name="connsiteY0" fmla="*/ 0 h 2379097"/>
                <a:gd name="connsiteX1" fmla="*/ 544213 w 2772550"/>
                <a:gd name="connsiteY1" fmla="*/ 1373330 h 2379097"/>
                <a:gd name="connsiteX2" fmla="*/ 1423237 w 2772550"/>
                <a:gd name="connsiteY2" fmla="*/ 2379097 h 2379097"/>
                <a:gd name="connsiteX3" fmla="*/ 2772550 w 2772550"/>
                <a:gd name="connsiteY3" fmla="*/ 1549826 h 2379097"/>
                <a:gd name="connsiteX0" fmla="*/ 0 w 2772550"/>
                <a:gd name="connsiteY0" fmla="*/ 0 h 2379097"/>
                <a:gd name="connsiteX1" fmla="*/ 491150 w 2772550"/>
                <a:gd name="connsiteY1" fmla="*/ 1487254 h 2379097"/>
                <a:gd name="connsiteX2" fmla="*/ 1423237 w 2772550"/>
                <a:gd name="connsiteY2" fmla="*/ 2379097 h 2379097"/>
                <a:gd name="connsiteX3" fmla="*/ 2772550 w 2772550"/>
                <a:gd name="connsiteY3" fmla="*/ 1549826 h 2379097"/>
                <a:gd name="connsiteX0" fmla="*/ 4133 w 2776683"/>
                <a:gd name="connsiteY0" fmla="*/ 0 h 2379097"/>
                <a:gd name="connsiteX1" fmla="*/ 495283 w 2776683"/>
                <a:gd name="connsiteY1" fmla="*/ 1487254 h 2379097"/>
                <a:gd name="connsiteX2" fmla="*/ 1427370 w 2776683"/>
                <a:gd name="connsiteY2" fmla="*/ 2379097 h 2379097"/>
                <a:gd name="connsiteX3" fmla="*/ 2776683 w 2776683"/>
                <a:gd name="connsiteY3" fmla="*/ 1549826 h 2379097"/>
                <a:gd name="connsiteX0" fmla="*/ 7071 w 2779621"/>
                <a:gd name="connsiteY0" fmla="*/ 0 h 2379097"/>
                <a:gd name="connsiteX1" fmla="*/ 498221 w 2779621"/>
                <a:gd name="connsiteY1" fmla="*/ 1487254 h 2379097"/>
                <a:gd name="connsiteX2" fmla="*/ 1430308 w 2779621"/>
                <a:gd name="connsiteY2" fmla="*/ 2379097 h 2379097"/>
                <a:gd name="connsiteX3" fmla="*/ 2779621 w 2779621"/>
                <a:gd name="connsiteY3" fmla="*/ 1549826 h 2379097"/>
                <a:gd name="connsiteX0" fmla="*/ 11488 w 2784038"/>
                <a:gd name="connsiteY0" fmla="*/ 0 h 2379097"/>
                <a:gd name="connsiteX1" fmla="*/ 502638 w 2784038"/>
                <a:gd name="connsiteY1" fmla="*/ 1487254 h 2379097"/>
                <a:gd name="connsiteX2" fmla="*/ 1434725 w 2784038"/>
                <a:gd name="connsiteY2" fmla="*/ 2379097 h 2379097"/>
                <a:gd name="connsiteX3" fmla="*/ 2784038 w 2784038"/>
                <a:gd name="connsiteY3" fmla="*/ 1549826 h 2379097"/>
                <a:gd name="connsiteX0" fmla="*/ 16 w 2786015"/>
                <a:gd name="connsiteY0" fmla="*/ 0 h 2369138"/>
                <a:gd name="connsiteX1" fmla="*/ 504615 w 2786015"/>
                <a:gd name="connsiteY1" fmla="*/ 1477295 h 2369138"/>
                <a:gd name="connsiteX2" fmla="*/ 1436702 w 2786015"/>
                <a:gd name="connsiteY2" fmla="*/ 2369138 h 2369138"/>
                <a:gd name="connsiteX3" fmla="*/ 2786015 w 2786015"/>
                <a:gd name="connsiteY3" fmla="*/ 1539867 h 2369138"/>
                <a:gd name="connsiteX0" fmla="*/ 0 w 2785999"/>
                <a:gd name="connsiteY0" fmla="*/ 0 h 2369138"/>
                <a:gd name="connsiteX1" fmla="*/ 504599 w 2785999"/>
                <a:gd name="connsiteY1" fmla="*/ 1477295 h 2369138"/>
                <a:gd name="connsiteX2" fmla="*/ 1436686 w 2785999"/>
                <a:gd name="connsiteY2" fmla="*/ 2369138 h 2369138"/>
                <a:gd name="connsiteX3" fmla="*/ 2785999 w 2785999"/>
                <a:gd name="connsiteY3" fmla="*/ 1539867 h 2369138"/>
                <a:gd name="connsiteX0" fmla="*/ 0 w 2785999"/>
                <a:gd name="connsiteY0" fmla="*/ 0 h 2369138"/>
                <a:gd name="connsiteX1" fmla="*/ 444079 w 2785999"/>
                <a:gd name="connsiteY1" fmla="*/ 1482276 h 2369138"/>
                <a:gd name="connsiteX2" fmla="*/ 1436686 w 2785999"/>
                <a:gd name="connsiteY2" fmla="*/ 2369138 h 2369138"/>
                <a:gd name="connsiteX3" fmla="*/ 2785999 w 2785999"/>
                <a:gd name="connsiteY3" fmla="*/ 1539867 h 2369138"/>
                <a:gd name="connsiteX0" fmla="*/ 0 w 2785999"/>
                <a:gd name="connsiteY0" fmla="*/ 0 h 2369138"/>
                <a:gd name="connsiteX1" fmla="*/ 444079 w 2785999"/>
                <a:gd name="connsiteY1" fmla="*/ 1482276 h 2369138"/>
                <a:gd name="connsiteX2" fmla="*/ 1436686 w 2785999"/>
                <a:gd name="connsiteY2" fmla="*/ 2369138 h 2369138"/>
                <a:gd name="connsiteX3" fmla="*/ 2785999 w 2785999"/>
                <a:gd name="connsiteY3" fmla="*/ 1539867 h 2369138"/>
                <a:gd name="connsiteX0" fmla="*/ 0 w 2785999"/>
                <a:gd name="connsiteY0" fmla="*/ 0 h 2369138"/>
                <a:gd name="connsiteX1" fmla="*/ 444079 w 2785999"/>
                <a:gd name="connsiteY1" fmla="*/ 1482276 h 2369138"/>
                <a:gd name="connsiteX2" fmla="*/ 1436686 w 2785999"/>
                <a:gd name="connsiteY2" fmla="*/ 2369138 h 2369138"/>
                <a:gd name="connsiteX3" fmla="*/ 2785999 w 2785999"/>
                <a:gd name="connsiteY3" fmla="*/ 1539867 h 2369138"/>
                <a:gd name="connsiteX0" fmla="*/ 0 w 2785999"/>
                <a:gd name="connsiteY0" fmla="*/ 0 h 2369138"/>
                <a:gd name="connsiteX1" fmla="*/ 780300 w 2785999"/>
                <a:gd name="connsiteY1" fmla="*/ 1512155 h 2369138"/>
                <a:gd name="connsiteX2" fmla="*/ 1436686 w 2785999"/>
                <a:gd name="connsiteY2" fmla="*/ 2369138 h 2369138"/>
                <a:gd name="connsiteX3" fmla="*/ 2785999 w 2785999"/>
                <a:gd name="connsiteY3" fmla="*/ 1539867 h 2369138"/>
                <a:gd name="connsiteX0" fmla="*/ 0 w 2785999"/>
                <a:gd name="connsiteY0" fmla="*/ 0 h 2364158"/>
                <a:gd name="connsiteX1" fmla="*/ 780300 w 2785999"/>
                <a:gd name="connsiteY1" fmla="*/ 1512155 h 2364158"/>
                <a:gd name="connsiteX2" fmla="*/ 1376166 w 2785999"/>
                <a:gd name="connsiteY2" fmla="*/ 2364158 h 2364158"/>
                <a:gd name="connsiteX3" fmla="*/ 2785999 w 2785999"/>
                <a:gd name="connsiteY3" fmla="*/ 1539867 h 2364158"/>
                <a:gd name="connsiteX0" fmla="*/ 0 w 2785999"/>
                <a:gd name="connsiteY0" fmla="*/ 0 h 2364158"/>
                <a:gd name="connsiteX1" fmla="*/ 780300 w 2785999"/>
                <a:gd name="connsiteY1" fmla="*/ 1512155 h 2364158"/>
                <a:gd name="connsiteX2" fmla="*/ 1376166 w 2785999"/>
                <a:gd name="connsiteY2" fmla="*/ 2364158 h 2364158"/>
                <a:gd name="connsiteX3" fmla="*/ 2785999 w 2785999"/>
                <a:gd name="connsiteY3" fmla="*/ 1539867 h 23641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85999" h="2364158">
                  <a:moveTo>
                    <a:pt x="0" y="0"/>
                  </a:moveTo>
                  <a:cubicBezTo>
                    <a:pt x="943" y="1381432"/>
                    <a:pt x="550939" y="1118129"/>
                    <a:pt x="780300" y="1512155"/>
                  </a:cubicBezTo>
                  <a:cubicBezTo>
                    <a:pt x="1009661" y="1906181"/>
                    <a:pt x="979509" y="2332843"/>
                    <a:pt x="1376166" y="2364158"/>
                  </a:cubicBezTo>
                  <a:cubicBezTo>
                    <a:pt x="1818305" y="2338511"/>
                    <a:pt x="1761382" y="1586941"/>
                    <a:pt x="2785999" y="1539867"/>
                  </a:cubicBezTo>
                </a:path>
              </a:pathLst>
            </a:custGeom>
            <a:noFill/>
            <a:ln w="412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         </a:t>
              </a:r>
            </a:p>
          </p:txBody>
        </p:sp>
        <p:sp>
          <p:nvSpPr>
            <p:cNvPr id="260" name="TextBox 259">
              <a:extLst>
                <a:ext uri="{FF2B5EF4-FFF2-40B4-BE49-F238E27FC236}">
                  <a16:creationId xmlns:a16="http://schemas.microsoft.com/office/drawing/2014/main" id="{D955C141-C4CE-A64F-AC5E-8F7995F25D1F}"/>
                </a:ext>
              </a:extLst>
            </p:cNvPr>
            <p:cNvSpPr txBox="1"/>
            <p:nvPr/>
          </p:nvSpPr>
          <p:spPr>
            <a:xfrm>
              <a:off x="11352512" y="3203511"/>
              <a:ext cx="3309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solidFill>
                    <a:srgbClr val="0000A8"/>
                  </a:solidFill>
                </a:rPr>
                <a:t>t=2 </a:t>
              </a:r>
            </a:p>
          </p:txBody>
        </p:sp>
      </p:grpSp>
      <p:grpSp>
        <p:nvGrpSpPr>
          <p:cNvPr id="356" name="Group 355">
            <a:extLst>
              <a:ext uri="{FF2B5EF4-FFF2-40B4-BE49-F238E27FC236}">
                <a16:creationId xmlns:a16="http://schemas.microsoft.com/office/drawing/2014/main" id="{AE38B66F-80BE-FE4C-8935-79EC957DD921}"/>
              </a:ext>
            </a:extLst>
          </p:cNvPr>
          <p:cNvGrpSpPr/>
          <p:nvPr/>
        </p:nvGrpSpPr>
        <p:grpSpPr>
          <a:xfrm>
            <a:off x="7026541" y="1994238"/>
            <a:ext cx="4824649" cy="4365597"/>
            <a:chOff x="8907795" y="1814698"/>
            <a:chExt cx="2919743" cy="4365597"/>
          </a:xfrm>
        </p:grpSpPr>
        <p:sp>
          <p:nvSpPr>
            <p:cNvPr id="358" name="Freeform 357">
              <a:extLst>
                <a:ext uri="{FF2B5EF4-FFF2-40B4-BE49-F238E27FC236}">
                  <a16:creationId xmlns:a16="http://schemas.microsoft.com/office/drawing/2014/main" id="{5E330CB8-05D7-564B-94D6-965785148116}"/>
                </a:ext>
              </a:extLst>
            </p:cNvPr>
            <p:cNvSpPr/>
            <p:nvPr/>
          </p:nvSpPr>
          <p:spPr>
            <a:xfrm>
              <a:off x="8907795" y="1814698"/>
              <a:ext cx="2806352" cy="4365597"/>
            </a:xfrm>
            <a:custGeom>
              <a:avLst/>
              <a:gdLst>
                <a:gd name="connsiteX0" fmla="*/ 0 w 3319398"/>
                <a:gd name="connsiteY0" fmla="*/ 0 h 1215025"/>
                <a:gd name="connsiteX1" fmla="*/ 613776 w 3319398"/>
                <a:gd name="connsiteY1" fmla="*/ 1189973 h 1215025"/>
                <a:gd name="connsiteX2" fmla="*/ 3319398 w 3319398"/>
                <a:gd name="connsiteY2" fmla="*/ 1215025 h 1215025"/>
                <a:gd name="connsiteX0" fmla="*/ 0 w 3319398"/>
                <a:gd name="connsiteY0" fmla="*/ 0 h 1284889"/>
                <a:gd name="connsiteX1" fmla="*/ 613776 w 3319398"/>
                <a:gd name="connsiteY1" fmla="*/ 1189973 h 1284889"/>
                <a:gd name="connsiteX2" fmla="*/ 3319398 w 3319398"/>
                <a:gd name="connsiteY2" fmla="*/ 1215025 h 1284889"/>
                <a:gd name="connsiteX0" fmla="*/ 0 w 3319398"/>
                <a:gd name="connsiteY0" fmla="*/ 0 h 1528175"/>
                <a:gd name="connsiteX1" fmla="*/ 613776 w 3319398"/>
                <a:gd name="connsiteY1" fmla="*/ 1189973 h 1528175"/>
                <a:gd name="connsiteX2" fmla="*/ 3319398 w 3319398"/>
                <a:gd name="connsiteY2" fmla="*/ 1528175 h 1528175"/>
                <a:gd name="connsiteX0" fmla="*/ 0 w 3319398"/>
                <a:gd name="connsiteY0" fmla="*/ 0 h 1528175"/>
                <a:gd name="connsiteX1" fmla="*/ 613776 w 3319398"/>
                <a:gd name="connsiteY1" fmla="*/ 1189973 h 1528175"/>
                <a:gd name="connsiteX2" fmla="*/ 3319398 w 3319398"/>
                <a:gd name="connsiteY2" fmla="*/ 1528175 h 1528175"/>
                <a:gd name="connsiteX0" fmla="*/ 0 w 3181611"/>
                <a:gd name="connsiteY0" fmla="*/ 0 h 1528175"/>
                <a:gd name="connsiteX1" fmla="*/ 475989 w 3181611"/>
                <a:gd name="connsiteY1" fmla="*/ 1189973 h 1528175"/>
                <a:gd name="connsiteX2" fmla="*/ 3181611 w 3181611"/>
                <a:gd name="connsiteY2" fmla="*/ 1528175 h 1528175"/>
                <a:gd name="connsiteX0" fmla="*/ 9476 w 3191087"/>
                <a:gd name="connsiteY0" fmla="*/ 0 h 1528175"/>
                <a:gd name="connsiteX1" fmla="*/ 485465 w 3191087"/>
                <a:gd name="connsiteY1" fmla="*/ 1189973 h 1528175"/>
                <a:gd name="connsiteX2" fmla="*/ 3191087 w 3191087"/>
                <a:gd name="connsiteY2" fmla="*/ 1528175 h 1528175"/>
                <a:gd name="connsiteX0" fmla="*/ 9703 w 3203840"/>
                <a:gd name="connsiteY0" fmla="*/ 0 h 1453019"/>
                <a:gd name="connsiteX1" fmla="*/ 485692 w 3203840"/>
                <a:gd name="connsiteY1" fmla="*/ 1189973 h 1453019"/>
                <a:gd name="connsiteX2" fmla="*/ 3203840 w 3203840"/>
                <a:gd name="connsiteY2" fmla="*/ 1453019 h 1453019"/>
                <a:gd name="connsiteX0" fmla="*/ 6182 w 3200319"/>
                <a:gd name="connsiteY0" fmla="*/ 0 h 1461838"/>
                <a:gd name="connsiteX1" fmla="*/ 519749 w 3200319"/>
                <a:gd name="connsiteY1" fmla="*/ 1290182 h 1461838"/>
                <a:gd name="connsiteX2" fmla="*/ 3200319 w 3200319"/>
                <a:gd name="connsiteY2" fmla="*/ 1453019 h 1461838"/>
                <a:gd name="connsiteX0" fmla="*/ 113523 w 2944405"/>
                <a:gd name="connsiteY0" fmla="*/ 0 h 1461838"/>
                <a:gd name="connsiteX1" fmla="*/ 263835 w 2944405"/>
                <a:gd name="connsiteY1" fmla="*/ 1290182 h 1461838"/>
                <a:gd name="connsiteX2" fmla="*/ 2944405 w 2944405"/>
                <a:gd name="connsiteY2" fmla="*/ 1453019 h 1461838"/>
                <a:gd name="connsiteX0" fmla="*/ 7733 w 2838615"/>
                <a:gd name="connsiteY0" fmla="*/ 0 h 1523002"/>
                <a:gd name="connsiteX1" fmla="*/ 446144 w 2838615"/>
                <a:gd name="connsiteY1" fmla="*/ 1402916 h 1523002"/>
                <a:gd name="connsiteX2" fmla="*/ 2838615 w 2838615"/>
                <a:gd name="connsiteY2" fmla="*/ 1453019 h 1523002"/>
                <a:gd name="connsiteX0" fmla="*/ 6626 w 2837508"/>
                <a:gd name="connsiteY0" fmla="*/ 0 h 1484577"/>
                <a:gd name="connsiteX1" fmla="*/ 457563 w 2837508"/>
                <a:gd name="connsiteY1" fmla="*/ 1340286 h 1484577"/>
                <a:gd name="connsiteX2" fmla="*/ 2837508 w 2837508"/>
                <a:gd name="connsiteY2" fmla="*/ 1453019 h 1484577"/>
                <a:gd name="connsiteX0" fmla="*/ 6626 w 2837508"/>
                <a:gd name="connsiteY0" fmla="*/ 0 h 1506274"/>
                <a:gd name="connsiteX1" fmla="*/ 457563 w 2837508"/>
                <a:gd name="connsiteY1" fmla="*/ 1340286 h 1506274"/>
                <a:gd name="connsiteX2" fmla="*/ 2837508 w 2837508"/>
                <a:gd name="connsiteY2" fmla="*/ 1490597 h 1506274"/>
                <a:gd name="connsiteX0" fmla="*/ 6626 w 2837508"/>
                <a:gd name="connsiteY0" fmla="*/ 0 h 1532376"/>
                <a:gd name="connsiteX1" fmla="*/ 457563 w 2837508"/>
                <a:gd name="connsiteY1" fmla="*/ 1340286 h 1532376"/>
                <a:gd name="connsiteX2" fmla="*/ 2837508 w 2837508"/>
                <a:gd name="connsiteY2" fmla="*/ 1528175 h 1532376"/>
                <a:gd name="connsiteX0" fmla="*/ 2412 w 2833294"/>
                <a:gd name="connsiteY0" fmla="*/ 0 h 1532376"/>
                <a:gd name="connsiteX1" fmla="*/ 453349 w 2833294"/>
                <a:gd name="connsiteY1" fmla="*/ 1340286 h 1532376"/>
                <a:gd name="connsiteX2" fmla="*/ 2833294 w 2833294"/>
                <a:gd name="connsiteY2" fmla="*/ 1528175 h 1532376"/>
                <a:gd name="connsiteX0" fmla="*/ 1555 w 2857489"/>
                <a:gd name="connsiteY0" fmla="*/ 0 h 1519367"/>
                <a:gd name="connsiteX1" fmla="*/ 477544 w 2857489"/>
                <a:gd name="connsiteY1" fmla="*/ 1327760 h 1519367"/>
                <a:gd name="connsiteX2" fmla="*/ 2857489 w 2857489"/>
                <a:gd name="connsiteY2" fmla="*/ 1515649 h 1519367"/>
                <a:gd name="connsiteX0" fmla="*/ 1555 w 2857489"/>
                <a:gd name="connsiteY0" fmla="*/ 0 h 1493055"/>
                <a:gd name="connsiteX1" fmla="*/ 477544 w 2857489"/>
                <a:gd name="connsiteY1" fmla="*/ 1327760 h 1493055"/>
                <a:gd name="connsiteX2" fmla="*/ 2857489 w 2857489"/>
                <a:gd name="connsiteY2" fmla="*/ 1478071 h 1493055"/>
                <a:gd name="connsiteX0" fmla="*/ 1555 w 2857489"/>
                <a:gd name="connsiteY0" fmla="*/ 0 h 1508807"/>
                <a:gd name="connsiteX1" fmla="*/ 477544 w 2857489"/>
                <a:gd name="connsiteY1" fmla="*/ 1327760 h 1508807"/>
                <a:gd name="connsiteX2" fmla="*/ 2857489 w 2857489"/>
                <a:gd name="connsiteY2" fmla="*/ 1478071 h 1508807"/>
                <a:gd name="connsiteX0" fmla="*/ 1555 w 2857489"/>
                <a:gd name="connsiteY0" fmla="*/ 0 h 1536065"/>
                <a:gd name="connsiteX1" fmla="*/ 477544 w 2857489"/>
                <a:gd name="connsiteY1" fmla="*/ 1327760 h 1536065"/>
                <a:gd name="connsiteX2" fmla="*/ 2857489 w 2857489"/>
                <a:gd name="connsiteY2" fmla="*/ 1515649 h 1536065"/>
                <a:gd name="connsiteX0" fmla="*/ 1555 w 2857489"/>
                <a:gd name="connsiteY0" fmla="*/ 0 h 1536841"/>
                <a:gd name="connsiteX1" fmla="*/ 477544 w 2857489"/>
                <a:gd name="connsiteY1" fmla="*/ 1327760 h 1536841"/>
                <a:gd name="connsiteX2" fmla="*/ 1394471 w 2857489"/>
                <a:gd name="connsiteY2" fmla="*/ 1524673 h 1536841"/>
                <a:gd name="connsiteX3" fmla="*/ 2857489 w 2857489"/>
                <a:gd name="connsiteY3" fmla="*/ 1515649 h 1536841"/>
                <a:gd name="connsiteX0" fmla="*/ 206 w 2856140"/>
                <a:gd name="connsiteY0" fmla="*/ 0 h 2379901"/>
                <a:gd name="connsiteX1" fmla="*/ 476195 w 2856140"/>
                <a:gd name="connsiteY1" fmla="*/ 1327760 h 2379901"/>
                <a:gd name="connsiteX2" fmla="*/ 1423443 w 2856140"/>
                <a:gd name="connsiteY2" fmla="*/ 2379097 h 2379901"/>
                <a:gd name="connsiteX3" fmla="*/ 2856140 w 2856140"/>
                <a:gd name="connsiteY3" fmla="*/ 1515649 h 2379901"/>
                <a:gd name="connsiteX0" fmla="*/ 206 w 2856140"/>
                <a:gd name="connsiteY0" fmla="*/ 0 h 2379097"/>
                <a:gd name="connsiteX1" fmla="*/ 476195 w 2856140"/>
                <a:gd name="connsiteY1" fmla="*/ 1327760 h 2379097"/>
                <a:gd name="connsiteX2" fmla="*/ 1423443 w 2856140"/>
                <a:gd name="connsiteY2" fmla="*/ 2379097 h 2379097"/>
                <a:gd name="connsiteX3" fmla="*/ 2856140 w 2856140"/>
                <a:gd name="connsiteY3" fmla="*/ 1515649 h 2379097"/>
                <a:gd name="connsiteX0" fmla="*/ 206 w 2856140"/>
                <a:gd name="connsiteY0" fmla="*/ 0 h 2379097"/>
                <a:gd name="connsiteX1" fmla="*/ 476195 w 2856140"/>
                <a:gd name="connsiteY1" fmla="*/ 1327760 h 2379097"/>
                <a:gd name="connsiteX2" fmla="*/ 1423443 w 2856140"/>
                <a:gd name="connsiteY2" fmla="*/ 2379097 h 2379097"/>
                <a:gd name="connsiteX3" fmla="*/ 2856140 w 2856140"/>
                <a:gd name="connsiteY3" fmla="*/ 1515649 h 2379097"/>
                <a:gd name="connsiteX0" fmla="*/ 206 w 2772756"/>
                <a:gd name="connsiteY0" fmla="*/ 0 h 2379097"/>
                <a:gd name="connsiteX1" fmla="*/ 476195 w 2772756"/>
                <a:gd name="connsiteY1" fmla="*/ 1327760 h 2379097"/>
                <a:gd name="connsiteX2" fmla="*/ 1423443 w 2772756"/>
                <a:gd name="connsiteY2" fmla="*/ 2379097 h 2379097"/>
                <a:gd name="connsiteX3" fmla="*/ 2772756 w 2772756"/>
                <a:gd name="connsiteY3" fmla="*/ 1549826 h 2379097"/>
                <a:gd name="connsiteX0" fmla="*/ 206 w 2772756"/>
                <a:gd name="connsiteY0" fmla="*/ 0 h 2379097"/>
                <a:gd name="connsiteX1" fmla="*/ 476195 w 2772756"/>
                <a:gd name="connsiteY1" fmla="*/ 1327760 h 2379097"/>
                <a:gd name="connsiteX2" fmla="*/ 1423443 w 2772756"/>
                <a:gd name="connsiteY2" fmla="*/ 2379097 h 2379097"/>
                <a:gd name="connsiteX3" fmla="*/ 2772756 w 2772756"/>
                <a:gd name="connsiteY3" fmla="*/ 1549826 h 2379097"/>
                <a:gd name="connsiteX0" fmla="*/ 0 w 2772550"/>
                <a:gd name="connsiteY0" fmla="*/ 0 h 2379097"/>
                <a:gd name="connsiteX1" fmla="*/ 475989 w 2772550"/>
                <a:gd name="connsiteY1" fmla="*/ 1327760 h 2379097"/>
                <a:gd name="connsiteX2" fmla="*/ 1423237 w 2772550"/>
                <a:gd name="connsiteY2" fmla="*/ 2379097 h 2379097"/>
                <a:gd name="connsiteX3" fmla="*/ 2772550 w 2772550"/>
                <a:gd name="connsiteY3" fmla="*/ 1549826 h 2379097"/>
                <a:gd name="connsiteX0" fmla="*/ 0 w 2772550"/>
                <a:gd name="connsiteY0" fmla="*/ 0 h 2379097"/>
                <a:gd name="connsiteX1" fmla="*/ 544213 w 2772550"/>
                <a:gd name="connsiteY1" fmla="*/ 1373330 h 2379097"/>
                <a:gd name="connsiteX2" fmla="*/ 1423237 w 2772550"/>
                <a:gd name="connsiteY2" fmla="*/ 2379097 h 2379097"/>
                <a:gd name="connsiteX3" fmla="*/ 2772550 w 2772550"/>
                <a:gd name="connsiteY3" fmla="*/ 1549826 h 2379097"/>
                <a:gd name="connsiteX0" fmla="*/ 0 w 2772550"/>
                <a:gd name="connsiteY0" fmla="*/ 0 h 2379097"/>
                <a:gd name="connsiteX1" fmla="*/ 544213 w 2772550"/>
                <a:gd name="connsiteY1" fmla="*/ 1373330 h 2379097"/>
                <a:gd name="connsiteX2" fmla="*/ 1423237 w 2772550"/>
                <a:gd name="connsiteY2" fmla="*/ 2379097 h 2379097"/>
                <a:gd name="connsiteX3" fmla="*/ 2772550 w 2772550"/>
                <a:gd name="connsiteY3" fmla="*/ 1549826 h 2379097"/>
                <a:gd name="connsiteX0" fmla="*/ 0 w 2772550"/>
                <a:gd name="connsiteY0" fmla="*/ 0 h 2379097"/>
                <a:gd name="connsiteX1" fmla="*/ 491150 w 2772550"/>
                <a:gd name="connsiteY1" fmla="*/ 1487254 h 2379097"/>
                <a:gd name="connsiteX2" fmla="*/ 1423237 w 2772550"/>
                <a:gd name="connsiteY2" fmla="*/ 2379097 h 2379097"/>
                <a:gd name="connsiteX3" fmla="*/ 2772550 w 2772550"/>
                <a:gd name="connsiteY3" fmla="*/ 1549826 h 2379097"/>
                <a:gd name="connsiteX0" fmla="*/ 4133 w 2776683"/>
                <a:gd name="connsiteY0" fmla="*/ 0 h 2379097"/>
                <a:gd name="connsiteX1" fmla="*/ 495283 w 2776683"/>
                <a:gd name="connsiteY1" fmla="*/ 1487254 h 2379097"/>
                <a:gd name="connsiteX2" fmla="*/ 1427370 w 2776683"/>
                <a:gd name="connsiteY2" fmla="*/ 2379097 h 2379097"/>
                <a:gd name="connsiteX3" fmla="*/ 2776683 w 2776683"/>
                <a:gd name="connsiteY3" fmla="*/ 1549826 h 2379097"/>
                <a:gd name="connsiteX0" fmla="*/ 7071 w 2779621"/>
                <a:gd name="connsiteY0" fmla="*/ 0 h 2379097"/>
                <a:gd name="connsiteX1" fmla="*/ 498221 w 2779621"/>
                <a:gd name="connsiteY1" fmla="*/ 1487254 h 2379097"/>
                <a:gd name="connsiteX2" fmla="*/ 1430308 w 2779621"/>
                <a:gd name="connsiteY2" fmla="*/ 2379097 h 2379097"/>
                <a:gd name="connsiteX3" fmla="*/ 2779621 w 2779621"/>
                <a:gd name="connsiteY3" fmla="*/ 1549826 h 2379097"/>
                <a:gd name="connsiteX0" fmla="*/ 11488 w 2784038"/>
                <a:gd name="connsiteY0" fmla="*/ 0 h 2379097"/>
                <a:gd name="connsiteX1" fmla="*/ 502638 w 2784038"/>
                <a:gd name="connsiteY1" fmla="*/ 1487254 h 2379097"/>
                <a:gd name="connsiteX2" fmla="*/ 1434725 w 2784038"/>
                <a:gd name="connsiteY2" fmla="*/ 2379097 h 2379097"/>
                <a:gd name="connsiteX3" fmla="*/ 2784038 w 2784038"/>
                <a:gd name="connsiteY3" fmla="*/ 1549826 h 2379097"/>
                <a:gd name="connsiteX0" fmla="*/ 16 w 2786015"/>
                <a:gd name="connsiteY0" fmla="*/ 0 h 2369138"/>
                <a:gd name="connsiteX1" fmla="*/ 504615 w 2786015"/>
                <a:gd name="connsiteY1" fmla="*/ 1477295 h 2369138"/>
                <a:gd name="connsiteX2" fmla="*/ 1436702 w 2786015"/>
                <a:gd name="connsiteY2" fmla="*/ 2369138 h 2369138"/>
                <a:gd name="connsiteX3" fmla="*/ 2786015 w 2786015"/>
                <a:gd name="connsiteY3" fmla="*/ 1539867 h 2369138"/>
                <a:gd name="connsiteX0" fmla="*/ 0 w 2785999"/>
                <a:gd name="connsiteY0" fmla="*/ 0 h 2369138"/>
                <a:gd name="connsiteX1" fmla="*/ 504599 w 2785999"/>
                <a:gd name="connsiteY1" fmla="*/ 1477295 h 2369138"/>
                <a:gd name="connsiteX2" fmla="*/ 1436686 w 2785999"/>
                <a:gd name="connsiteY2" fmla="*/ 2369138 h 2369138"/>
                <a:gd name="connsiteX3" fmla="*/ 2785999 w 2785999"/>
                <a:gd name="connsiteY3" fmla="*/ 1539867 h 2369138"/>
                <a:gd name="connsiteX0" fmla="*/ 0 w 2785999"/>
                <a:gd name="connsiteY0" fmla="*/ 0 h 2369138"/>
                <a:gd name="connsiteX1" fmla="*/ 444079 w 2785999"/>
                <a:gd name="connsiteY1" fmla="*/ 1482276 h 2369138"/>
                <a:gd name="connsiteX2" fmla="*/ 1436686 w 2785999"/>
                <a:gd name="connsiteY2" fmla="*/ 2369138 h 2369138"/>
                <a:gd name="connsiteX3" fmla="*/ 2785999 w 2785999"/>
                <a:gd name="connsiteY3" fmla="*/ 1539867 h 2369138"/>
                <a:gd name="connsiteX0" fmla="*/ 0 w 2785999"/>
                <a:gd name="connsiteY0" fmla="*/ 0 h 2369138"/>
                <a:gd name="connsiteX1" fmla="*/ 444079 w 2785999"/>
                <a:gd name="connsiteY1" fmla="*/ 1482276 h 2369138"/>
                <a:gd name="connsiteX2" fmla="*/ 1436686 w 2785999"/>
                <a:gd name="connsiteY2" fmla="*/ 2369138 h 2369138"/>
                <a:gd name="connsiteX3" fmla="*/ 2785999 w 2785999"/>
                <a:gd name="connsiteY3" fmla="*/ 1539867 h 2369138"/>
                <a:gd name="connsiteX0" fmla="*/ 0 w 2785999"/>
                <a:gd name="connsiteY0" fmla="*/ 0 h 2369138"/>
                <a:gd name="connsiteX1" fmla="*/ 444079 w 2785999"/>
                <a:gd name="connsiteY1" fmla="*/ 1482276 h 2369138"/>
                <a:gd name="connsiteX2" fmla="*/ 1436686 w 2785999"/>
                <a:gd name="connsiteY2" fmla="*/ 2369138 h 2369138"/>
                <a:gd name="connsiteX3" fmla="*/ 2785999 w 2785999"/>
                <a:gd name="connsiteY3" fmla="*/ 1539867 h 2369138"/>
                <a:gd name="connsiteX0" fmla="*/ 0 w 2785999"/>
                <a:gd name="connsiteY0" fmla="*/ 0 h 2369138"/>
                <a:gd name="connsiteX1" fmla="*/ 780300 w 2785999"/>
                <a:gd name="connsiteY1" fmla="*/ 1512155 h 2369138"/>
                <a:gd name="connsiteX2" fmla="*/ 1436686 w 2785999"/>
                <a:gd name="connsiteY2" fmla="*/ 2369138 h 2369138"/>
                <a:gd name="connsiteX3" fmla="*/ 2785999 w 2785999"/>
                <a:gd name="connsiteY3" fmla="*/ 1539867 h 2369138"/>
                <a:gd name="connsiteX0" fmla="*/ 0 w 2785999"/>
                <a:gd name="connsiteY0" fmla="*/ 0 h 2364158"/>
                <a:gd name="connsiteX1" fmla="*/ 780300 w 2785999"/>
                <a:gd name="connsiteY1" fmla="*/ 1512155 h 2364158"/>
                <a:gd name="connsiteX2" fmla="*/ 1376166 w 2785999"/>
                <a:gd name="connsiteY2" fmla="*/ 2364158 h 2364158"/>
                <a:gd name="connsiteX3" fmla="*/ 2785999 w 2785999"/>
                <a:gd name="connsiteY3" fmla="*/ 1539867 h 2364158"/>
                <a:gd name="connsiteX0" fmla="*/ 0 w 2785999"/>
                <a:gd name="connsiteY0" fmla="*/ 0 h 2364158"/>
                <a:gd name="connsiteX1" fmla="*/ 780300 w 2785999"/>
                <a:gd name="connsiteY1" fmla="*/ 1512155 h 2364158"/>
                <a:gd name="connsiteX2" fmla="*/ 1376166 w 2785999"/>
                <a:gd name="connsiteY2" fmla="*/ 2364158 h 2364158"/>
                <a:gd name="connsiteX3" fmla="*/ 2785999 w 2785999"/>
                <a:gd name="connsiteY3" fmla="*/ 1539867 h 2364158"/>
                <a:gd name="connsiteX0" fmla="*/ 0 w 2855224"/>
                <a:gd name="connsiteY0" fmla="*/ 0 h 2581827"/>
                <a:gd name="connsiteX1" fmla="*/ 780300 w 2855224"/>
                <a:gd name="connsiteY1" fmla="*/ 1512155 h 2581827"/>
                <a:gd name="connsiteX2" fmla="*/ 1376166 w 2855224"/>
                <a:gd name="connsiteY2" fmla="*/ 2364158 h 2581827"/>
                <a:gd name="connsiteX3" fmla="*/ 2855224 w 2855224"/>
                <a:gd name="connsiteY3" fmla="*/ 2576569 h 2581827"/>
                <a:gd name="connsiteX0" fmla="*/ 0 w 2855224"/>
                <a:gd name="connsiteY0" fmla="*/ 0 h 4061615"/>
                <a:gd name="connsiteX1" fmla="*/ 780300 w 2855224"/>
                <a:gd name="connsiteY1" fmla="*/ 1512155 h 4061615"/>
                <a:gd name="connsiteX2" fmla="*/ 1453083 w 2855224"/>
                <a:gd name="connsiteY2" fmla="*/ 4061615 h 4061615"/>
                <a:gd name="connsiteX3" fmla="*/ 2855224 w 2855224"/>
                <a:gd name="connsiteY3" fmla="*/ 2576569 h 4061615"/>
                <a:gd name="connsiteX0" fmla="*/ 72336 w 2927560"/>
                <a:gd name="connsiteY0" fmla="*/ 0 h 4061615"/>
                <a:gd name="connsiteX1" fmla="*/ 121931 w 2927560"/>
                <a:gd name="connsiteY1" fmla="*/ 2229872 h 4061615"/>
                <a:gd name="connsiteX2" fmla="*/ 1525419 w 2927560"/>
                <a:gd name="connsiteY2" fmla="*/ 4061615 h 4061615"/>
                <a:gd name="connsiteX3" fmla="*/ 2927560 w 2927560"/>
                <a:gd name="connsiteY3" fmla="*/ 2576569 h 4061615"/>
                <a:gd name="connsiteX0" fmla="*/ 72336 w 2904485"/>
                <a:gd name="connsiteY0" fmla="*/ 0 h 4061615"/>
                <a:gd name="connsiteX1" fmla="*/ 121931 w 2904485"/>
                <a:gd name="connsiteY1" fmla="*/ 2229872 h 4061615"/>
                <a:gd name="connsiteX2" fmla="*/ 1525419 w 2904485"/>
                <a:gd name="connsiteY2" fmla="*/ 4061615 h 4061615"/>
                <a:gd name="connsiteX3" fmla="*/ 2904485 w 2904485"/>
                <a:gd name="connsiteY3" fmla="*/ 2724670 h 4061615"/>
                <a:gd name="connsiteX0" fmla="*/ 0 w 2832149"/>
                <a:gd name="connsiteY0" fmla="*/ 0 h 4061615"/>
                <a:gd name="connsiteX1" fmla="*/ 49595 w 2832149"/>
                <a:gd name="connsiteY1" fmla="*/ 2229872 h 4061615"/>
                <a:gd name="connsiteX2" fmla="*/ 1453083 w 2832149"/>
                <a:gd name="connsiteY2" fmla="*/ 4061615 h 4061615"/>
                <a:gd name="connsiteX3" fmla="*/ 2832149 w 2832149"/>
                <a:gd name="connsiteY3" fmla="*/ 2724670 h 4061615"/>
                <a:gd name="connsiteX0" fmla="*/ 3732 w 2835881"/>
                <a:gd name="connsiteY0" fmla="*/ 0 h 4061615"/>
                <a:gd name="connsiteX1" fmla="*/ 10330 w 2835881"/>
                <a:gd name="connsiteY1" fmla="*/ 2237364 h 4061615"/>
                <a:gd name="connsiteX2" fmla="*/ 1456815 w 2835881"/>
                <a:gd name="connsiteY2" fmla="*/ 4061615 h 4061615"/>
                <a:gd name="connsiteX3" fmla="*/ 2835881 w 2835881"/>
                <a:gd name="connsiteY3" fmla="*/ 2724670 h 4061615"/>
                <a:gd name="connsiteX0" fmla="*/ 0 w 2832149"/>
                <a:gd name="connsiteY0" fmla="*/ 0 h 4061615"/>
                <a:gd name="connsiteX1" fmla="*/ 6598 w 2832149"/>
                <a:gd name="connsiteY1" fmla="*/ 2237364 h 4061615"/>
                <a:gd name="connsiteX2" fmla="*/ 1453083 w 2832149"/>
                <a:gd name="connsiteY2" fmla="*/ 4061615 h 4061615"/>
                <a:gd name="connsiteX3" fmla="*/ 2832149 w 2832149"/>
                <a:gd name="connsiteY3" fmla="*/ 2724670 h 4061615"/>
                <a:gd name="connsiteX0" fmla="*/ 0 w 2832149"/>
                <a:gd name="connsiteY0" fmla="*/ 0 h 4061618"/>
                <a:gd name="connsiteX1" fmla="*/ 6598 w 2832149"/>
                <a:gd name="connsiteY1" fmla="*/ 2237364 h 4061618"/>
                <a:gd name="connsiteX2" fmla="*/ 1453083 w 2832149"/>
                <a:gd name="connsiteY2" fmla="*/ 4061615 h 4061618"/>
                <a:gd name="connsiteX3" fmla="*/ 2832149 w 2832149"/>
                <a:gd name="connsiteY3" fmla="*/ 2724670 h 4061618"/>
                <a:gd name="connsiteX0" fmla="*/ 0 w 2832149"/>
                <a:gd name="connsiteY0" fmla="*/ 0 h 4061618"/>
                <a:gd name="connsiteX1" fmla="*/ 6598 w 2832149"/>
                <a:gd name="connsiteY1" fmla="*/ 2237364 h 4061618"/>
                <a:gd name="connsiteX2" fmla="*/ 1453083 w 2832149"/>
                <a:gd name="connsiteY2" fmla="*/ 4061615 h 4061618"/>
                <a:gd name="connsiteX3" fmla="*/ 2832149 w 2832149"/>
                <a:gd name="connsiteY3" fmla="*/ 2724670 h 4061618"/>
                <a:gd name="connsiteX0" fmla="*/ 0 w 2832149"/>
                <a:gd name="connsiteY0" fmla="*/ 0 h 4061691"/>
                <a:gd name="connsiteX1" fmla="*/ 6598 w 2832149"/>
                <a:gd name="connsiteY1" fmla="*/ 2237364 h 4061691"/>
                <a:gd name="connsiteX2" fmla="*/ 1453083 w 2832149"/>
                <a:gd name="connsiteY2" fmla="*/ 4061615 h 4061691"/>
                <a:gd name="connsiteX3" fmla="*/ 2832149 w 2832149"/>
                <a:gd name="connsiteY3" fmla="*/ 2724670 h 4061691"/>
                <a:gd name="connsiteX0" fmla="*/ 0 w 2847532"/>
                <a:gd name="connsiteY0" fmla="*/ 0 h 4067726"/>
                <a:gd name="connsiteX1" fmla="*/ 6598 w 2847532"/>
                <a:gd name="connsiteY1" fmla="*/ 2237364 h 4067726"/>
                <a:gd name="connsiteX2" fmla="*/ 1453083 w 2847532"/>
                <a:gd name="connsiteY2" fmla="*/ 4061615 h 4067726"/>
                <a:gd name="connsiteX3" fmla="*/ 2847532 w 2847532"/>
                <a:gd name="connsiteY3" fmla="*/ 2861378 h 4067726"/>
                <a:gd name="connsiteX0" fmla="*/ 0 w 2847532"/>
                <a:gd name="connsiteY0" fmla="*/ 0 h 4067526"/>
                <a:gd name="connsiteX1" fmla="*/ 6598 w 2847532"/>
                <a:gd name="connsiteY1" fmla="*/ 2237364 h 4067526"/>
                <a:gd name="connsiteX2" fmla="*/ 1453083 w 2847532"/>
                <a:gd name="connsiteY2" fmla="*/ 4061615 h 4067526"/>
                <a:gd name="connsiteX3" fmla="*/ 2847532 w 2847532"/>
                <a:gd name="connsiteY3" fmla="*/ 2861378 h 4067526"/>
                <a:gd name="connsiteX0" fmla="*/ 0 w 2847532"/>
                <a:gd name="connsiteY0" fmla="*/ 0 h 4061616"/>
                <a:gd name="connsiteX1" fmla="*/ 6598 w 2847532"/>
                <a:gd name="connsiteY1" fmla="*/ 2237364 h 4061616"/>
                <a:gd name="connsiteX2" fmla="*/ 1453083 w 2847532"/>
                <a:gd name="connsiteY2" fmla="*/ 4061615 h 4061616"/>
                <a:gd name="connsiteX3" fmla="*/ 2847532 w 2847532"/>
                <a:gd name="connsiteY3" fmla="*/ 2861378 h 4061616"/>
                <a:gd name="connsiteX0" fmla="*/ 0 w 2847532"/>
                <a:gd name="connsiteY0" fmla="*/ 0 h 4068872"/>
                <a:gd name="connsiteX1" fmla="*/ 6598 w 2847532"/>
                <a:gd name="connsiteY1" fmla="*/ 2237364 h 4068872"/>
                <a:gd name="connsiteX2" fmla="*/ 1453083 w 2847532"/>
                <a:gd name="connsiteY2" fmla="*/ 4061615 h 4068872"/>
                <a:gd name="connsiteX3" fmla="*/ 2847532 w 2847532"/>
                <a:gd name="connsiteY3" fmla="*/ 2918339 h 4068872"/>
                <a:gd name="connsiteX0" fmla="*/ 100281 w 2947813"/>
                <a:gd name="connsiteY0" fmla="*/ 0 h 3978267"/>
                <a:gd name="connsiteX1" fmla="*/ 106879 w 2947813"/>
                <a:gd name="connsiteY1" fmla="*/ 2237364 h 3978267"/>
                <a:gd name="connsiteX2" fmla="*/ 1522598 w 2947813"/>
                <a:gd name="connsiteY2" fmla="*/ 3970477 h 3978267"/>
                <a:gd name="connsiteX3" fmla="*/ 2947813 w 2947813"/>
                <a:gd name="connsiteY3" fmla="*/ 2918339 h 3978267"/>
                <a:gd name="connsiteX0" fmla="*/ 100281 w 2947813"/>
                <a:gd name="connsiteY0" fmla="*/ 0 h 3970477"/>
                <a:gd name="connsiteX1" fmla="*/ 106879 w 2947813"/>
                <a:gd name="connsiteY1" fmla="*/ 2237364 h 3970477"/>
                <a:gd name="connsiteX2" fmla="*/ 1522598 w 2947813"/>
                <a:gd name="connsiteY2" fmla="*/ 3970477 h 3970477"/>
                <a:gd name="connsiteX3" fmla="*/ 2947813 w 2947813"/>
                <a:gd name="connsiteY3" fmla="*/ 2918339 h 3970477"/>
                <a:gd name="connsiteX0" fmla="*/ 0 w 2847532"/>
                <a:gd name="connsiteY0" fmla="*/ 0 h 3970477"/>
                <a:gd name="connsiteX1" fmla="*/ 6598 w 2847532"/>
                <a:gd name="connsiteY1" fmla="*/ 2237364 h 3970477"/>
                <a:gd name="connsiteX2" fmla="*/ 1422317 w 2847532"/>
                <a:gd name="connsiteY2" fmla="*/ 3970477 h 3970477"/>
                <a:gd name="connsiteX3" fmla="*/ 2847532 w 2847532"/>
                <a:gd name="connsiteY3" fmla="*/ 2918339 h 39704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47532" h="3970477">
                  <a:moveTo>
                    <a:pt x="0" y="0"/>
                  </a:moveTo>
                  <a:cubicBezTo>
                    <a:pt x="943" y="1381432"/>
                    <a:pt x="7986" y="1928780"/>
                    <a:pt x="6598" y="2237364"/>
                  </a:cubicBezTo>
                  <a:cubicBezTo>
                    <a:pt x="5210" y="2545948"/>
                    <a:pt x="941136" y="3970903"/>
                    <a:pt x="1422317" y="3970477"/>
                  </a:cubicBezTo>
                  <a:cubicBezTo>
                    <a:pt x="1903498" y="3970051"/>
                    <a:pt x="2053664" y="2919844"/>
                    <a:pt x="2847532" y="2918339"/>
                  </a:cubicBezTo>
                </a:path>
              </a:pathLst>
            </a:custGeom>
            <a:noFill/>
            <a:ln w="412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         </a:t>
              </a:r>
            </a:p>
          </p:txBody>
        </p:sp>
        <p:sp>
          <p:nvSpPr>
            <p:cNvPr id="359" name="TextBox 358">
              <a:extLst>
                <a:ext uri="{FF2B5EF4-FFF2-40B4-BE49-F238E27FC236}">
                  <a16:creationId xmlns:a16="http://schemas.microsoft.com/office/drawing/2014/main" id="{D7430AE7-043D-2A42-AEA6-A5DEFCDDE64B}"/>
                </a:ext>
              </a:extLst>
            </p:cNvPr>
            <p:cNvSpPr txBox="1"/>
            <p:nvPr/>
          </p:nvSpPr>
          <p:spPr>
            <a:xfrm>
              <a:off x="11496542" y="4706635"/>
              <a:ext cx="3309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solidFill>
                    <a:srgbClr val="0000A8"/>
                  </a:solidFill>
                </a:rPr>
                <a:t>t=3 </a:t>
              </a:r>
            </a:p>
          </p:txBody>
        </p:sp>
      </p:grpSp>
      <p:grpSp>
        <p:nvGrpSpPr>
          <p:cNvPr id="361" name="Group 360">
            <a:extLst>
              <a:ext uri="{FF2B5EF4-FFF2-40B4-BE49-F238E27FC236}">
                <a16:creationId xmlns:a16="http://schemas.microsoft.com/office/drawing/2014/main" id="{B3FEA0BD-9388-0641-A4C4-A22329FE8636}"/>
              </a:ext>
            </a:extLst>
          </p:cNvPr>
          <p:cNvGrpSpPr/>
          <p:nvPr/>
        </p:nvGrpSpPr>
        <p:grpSpPr>
          <a:xfrm>
            <a:off x="6828212" y="2004167"/>
            <a:ext cx="5205658" cy="4487257"/>
            <a:chOff x="8907795" y="1823741"/>
            <a:chExt cx="2917701" cy="3238676"/>
          </a:xfrm>
        </p:grpSpPr>
        <p:sp>
          <p:nvSpPr>
            <p:cNvPr id="362" name="Freeform 361">
              <a:extLst>
                <a:ext uri="{FF2B5EF4-FFF2-40B4-BE49-F238E27FC236}">
                  <a16:creationId xmlns:a16="http://schemas.microsoft.com/office/drawing/2014/main" id="{1875363C-67E2-B44C-B690-43D38457CFC5}"/>
                </a:ext>
              </a:extLst>
            </p:cNvPr>
            <p:cNvSpPr/>
            <p:nvPr/>
          </p:nvSpPr>
          <p:spPr>
            <a:xfrm>
              <a:off x="8907795" y="1823741"/>
              <a:ext cx="2806351" cy="3234534"/>
            </a:xfrm>
            <a:custGeom>
              <a:avLst/>
              <a:gdLst>
                <a:gd name="connsiteX0" fmla="*/ 0 w 3319398"/>
                <a:gd name="connsiteY0" fmla="*/ 0 h 1215025"/>
                <a:gd name="connsiteX1" fmla="*/ 613776 w 3319398"/>
                <a:gd name="connsiteY1" fmla="*/ 1189973 h 1215025"/>
                <a:gd name="connsiteX2" fmla="*/ 3319398 w 3319398"/>
                <a:gd name="connsiteY2" fmla="*/ 1215025 h 1215025"/>
                <a:gd name="connsiteX0" fmla="*/ 0 w 3319398"/>
                <a:gd name="connsiteY0" fmla="*/ 0 h 1284889"/>
                <a:gd name="connsiteX1" fmla="*/ 613776 w 3319398"/>
                <a:gd name="connsiteY1" fmla="*/ 1189973 h 1284889"/>
                <a:gd name="connsiteX2" fmla="*/ 3319398 w 3319398"/>
                <a:gd name="connsiteY2" fmla="*/ 1215025 h 1284889"/>
                <a:gd name="connsiteX0" fmla="*/ 0 w 3319398"/>
                <a:gd name="connsiteY0" fmla="*/ 0 h 1528175"/>
                <a:gd name="connsiteX1" fmla="*/ 613776 w 3319398"/>
                <a:gd name="connsiteY1" fmla="*/ 1189973 h 1528175"/>
                <a:gd name="connsiteX2" fmla="*/ 3319398 w 3319398"/>
                <a:gd name="connsiteY2" fmla="*/ 1528175 h 1528175"/>
                <a:gd name="connsiteX0" fmla="*/ 0 w 3319398"/>
                <a:gd name="connsiteY0" fmla="*/ 0 h 1528175"/>
                <a:gd name="connsiteX1" fmla="*/ 613776 w 3319398"/>
                <a:gd name="connsiteY1" fmla="*/ 1189973 h 1528175"/>
                <a:gd name="connsiteX2" fmla="*/ 3319398 w 3319398"/>
                <a:gd name="connsiteY2" fmla="*/ 1528175 h 1528175"/>
                <a:gd name="connsiteX0" fmla="*/ 0 w 3181611"/>
                <a:gd name="connsiteY0" fmla="*/ 0 h 1528175"/>
                <a:gd name="connsiteX1" fmla="*/ 475989 w 3181611"/>
                <a:gd name="connsiteY1" fmla="*/ 1189973 h 1528175"/>
                <a:gd name="connsiteX2" fmla="*/ 3181611 w 3181611"/>
                <a:gd name="connsiteY2" fmla="*/ 1528175 h 1528175"/>
                <a:gd name="connsiteX0" fmla="*/ 9476 w 3191087"/>
                <a:gd name="connsiteY0" fmla="*/ 0 h 1528175"/>
                <a:gd name="connsiteX1" fmla="*/ 485465 w 3191087"/>
                <a:gd name="connsiteY1" fmla="*/ 1189973 h 1528175"/>
                <a:gd name="connsiteX2" fmla="*/ 3191087 w 3191087"/>
                <a:gd name="connsiteY2" fmla="*/ 1528175 h 1528175"/>
                <a:gd name="connsiteX0" fmla="*/ 9703 w 3203840"/>
                <a:gd name="connsiteY0" fmla="*/ 0 h 1453019"/>
                <a:gd name="connsiteX1" fmla="*/ 485692 w 3203840"/>
                <a:gd name="connsiteY1" fmla="*/ 1189973 h 1453019"/>
                <a:gd name="connsiteX2" fmla="*/ 3203840 w 3203840"/>
                <a:gd name="connsiteY2" fmla="*/ 1453019 h 1453019"/>
                <a:gd name="connsiteX0" fmla="*/ 6182 w 3200319"/>
                <a:gd name="connsiteY0" fmla="*/ 0 h 1461838"/>
                <a:gd name="connsiteX1" fmla="*/ 519749 w 3200319"/>
                <a:gd name="connsiteY1" fmla="*/ 1290182 h 1461838"/>
                <a:gd name="connsiteX2" fmla="*/ 3200319 w 3200319"/>
                <a:gd name="connsiteY2" fmla="*/ 1453019 h 1461838"/>
                <a:gd name="connsiteX0" fmla="*/ 113523 w 2944405"/>
                <a:gd name="connsiteY0" fmla="*/ 0 h 1461838"/>
                <a:gd name="connsiteX1" fmla="*/ 263835 w 2944405"/>
                <a:gd name="connsiteY1" fmla="*/ 1290182 h 1461838"/>
                <a:gd name="connsiteX2" fmla="*/ 2944405 w 2944405"/>
                <a:gd name="connsiteY2" fmla="*/ 1453019 h 1461838"/>
                <a:gd name="connsiteX0" fmla="*/ 7733 w 2838615"/>
                <a:gd name="connsiteY0" fmla="*/ 0 h 1523002"/>
                <a:gd name="connsiteX1" fmla="*/ 446144 w 2838615"/>
                <a:gd name="connsiteY1" fmla="*/ 1402916 h 1523002"/>
                <a:gd name="connsiteX2" fmla="*/ 2838615 w 2838615"/>
                <a:gd name="connsiteY2" fmla="*/ 1453019 h 1523002"/>
                <a:gd name="connsiteX0" fmla="*/ 6626 w 2837508"/>
                <a:gd name="connsiteY0" fmla="*/ 0 h 1484577"/>
                <a:gd name="connsiteX1" fmla="*/ 457563 w 2837508"/>
                <a:gd name="connsiteY1" fmla="*/ 1340286 h 1484577"/>
                <a:gd name="connsiteX2" fmla="*/ 2837508 w 2837508"/>
                <a:gd name="connsiteY2" fmla="*/ 1453019 h 1484577"/>
                <a:gd name="connsiteX0" fmla="*/ 6626 w 2837508"/>
                <a:gd name="connsiteY0" fmla="*/ 0 h 1506274"/>
                <a:gd name="connsiteX1" fmla="*/ 457563 w 2837508"/>
                <a:gd name="connsiteY1" fmla="*/ 1340286 h 1506274"/>
                <a:gd name="connsiteX2" fmla="*/ 2837508 w 2837508"/>
                <a:gd name="connsiteY2" fmla="*/ 1490597 h 1506274"/>
                <a:gd name="connsiteX0" fmla="*/ 6626 w 2837508"/>
                <a:gd name="connsiteY0" fmla="*/ 0 h 1532376"/>
                <a:gd name="connsiteX1" fmla="*/ 457563 w 2837508"/>
                <a:gd name="connsiteY1" fmla="*/ 1340286 h 1532376"/>
                <a:gd name="connsiteX2" fmla="*/ 2837508 w 2837508"/>
                <a:gd name="connsiteY2" fmla="*/ 1528175 h 1532376"/>
                <a:gd name="connsiteX0" fmla="*/ 2412 w 2833294"/>
                <a:gd name="connsiteY0" fmla="*/ 0 h 1532376"/>
                <a:gd name="connsiteX1" fmla="*/ 453349 w 2833294"/>
                <a:gd name="connsiteY1" fmla="*/ 1340286 h 1532376"/>
                <a:gd name="connsiteX2" fmla="*/ 2833294 w 2833294"/>
                <a:gd name="connsiteY2" fmla="*/ 1528175 h 1532376"/>
                <a:gd name="connsiteX0" fmla="*/ 1555 w 2857489"/>
                <a:gd name="connsiteY0" fmla="*/ 0 h 1519367"/>
                <a:gd name="connsiteX1" fmla="*/ 477544 w 2857489"/>
                <a:gd name="connsiteY1" fmla="*/ 1327760 h 1519367"/>
                <a:gd name="connsiteX2" fmla="*/ 2857489 w 2857489"/>
                <a:gd name="connsiteY2" fmla="*/ 1515649 h 1519367"/>
                <a:gd name="connsiteX0" fmla="*/ 1555 w 2857489"/>
                <a:gd name="connsiteY0" fmla="*/ 0 h 1493055"/>
                <a:gd name="connsiteX1" fmla="*/ 477544 w 2857489"/>
                <a:gd name="connsiteY1" fmla="*/ 1327760 h 1493055"/>
                <a:gd name="connsiteX2" fmla="*/ 2857489 w 2857489"/>
                <a:gd name="connsiteY2" fmla="*/ 1478071 h 1493055"/>
                <a:gd name="connsiteX0" fmla="*/ 1555 w 2857489"/>
                <a:gd name="connsiteY0" fmla="*/ 0 h 1508807"/>
                <a:gd name="connsiteX1" fmla="*/ 477544 w 2857489"/>
                <a:gd name="connsiteY1" fmla="*/ 1327760 h 1508807"/>
                <a:gd name="connsiteX2" fmla="*/ 2857489 w 2857489"/>
                <a:gd name="connsiteY2" fmla="*/ 1478071 h 1508807"/>
                <a:gd name="connsiteX0" fmla="*/ 1555 w 2857489"/>
                <a:gd name="connsiteY0" fmla="*/ 0 h 1536065"/>
                <a:gd name="connsiteX1" fmla="*/ 477544 w 2857489"/>
                <a:gd name="connsiteY1" fmla="*/ 1327760 h 1536065"/>
                <a:gd name="connsiteX2" fmla="*/ 2857489 w 2857489"/>
                <a:gd name="connsiteY2" fmla="*/ 1515649 h 1536065"/>
                <a:gd name="connsiteX0" fmla="*/ 1555 w 2857489"/>
                <a:gd name="connsiteY0" fmla="*/ 0 h 1536841"/>
                <a:gd name="connsiteX1" fmla="*/ 477544 w 2857489"/>
                <a:gd name="connsiteY1" fmla="*/ 1327760 h 1536841"/>
                <a:gd name="connsiteX2" fmla="*/ 1394471 w 2857489"/>
                <a:gd name="connsiteY2" fmla="*/ 1524673 h 1536841"/>
                <a:gd name="connsiteX3" fmla="*/ 2857489 w 2857489"/>
                <a:gd name="connsiteY3" fmla="*/ 1515649 h 1536841"/>
                <a:gd name="connsiteX0" fmla="*/ 206 w 2856140"/>
                <a:gd name="connsiteY0" fmla="*/ 0 h 2379901"/>
                <a:gd name="connsiteX1" fmla="*/ 476195 w 2856140"/>
                <a:gd name="connsiteY1" fmla="*/ 1327760 h 2379901"/>
                <a:gd name="connsiteX2" fmla="*/ 1423443 w 2856140"/>
                <a:gd name="connsiteY2" fmla="*/ 2379097 h 2379901"/>
                <a:gd name="connsiteX3" fmla="*/ 2856140 w 2856140"/>
                <a:gd name="connsiteY3" fmla="*/ 1515649 h 2379901"/>
                <a:gd name="connsiteX0" fmla="*/ 206 w 2856140"/>
                <a:gd name="connsiteY0" fmla="*/ 0 h 2379097"/>
                <a:gd name="connsiteX1" fmla="*/ 476195 w 2856140"/>
                <a:gd name="connsiteY1" fmla="*/ 1327760 h 2379097"/>
                <a:gd name="connsiteX2" fmla="*/ 1423443 w 2856140"/>
                <a:gd name="connsiteY2" fmla="*/ 2379097 h 2379097"/>
                <a:gd name="connsiteX3" fmla="*/ 2856140 w 2856140"/>
                <a:gd name="connsiteY3" fmla="*/ 1515649 h 2379097"/>
                <a:gd name="connsiteX0" fmla="*/ 206 w 2856140"/>
                <a:gd name="connsiteY0" fmla="*/ 0 h 2379097"/>
                <a:gd name="connsiteX1" fmla="*/ 476195 w 2856140"/>
                <a:gd name="connsiteY1" fmla="*/ 1327760 h 2379097"/>
                <a:gd name="connsiteX2" fmla="*/ 1423443 w 2856140"/>
                <a:gd name="connsiteY2" fmla="*/ 2379097 h 2379097"/>
                <a:gd name="connsiteX3" fmla="*/ 2856140 w 2856140"/>
                <a:gd name="connsiteY3" fmla="*/ 1515649 h 2379097"/>
                <a:gd name="connsiteX0" fmla="*/ 206 w 2772756"/>
                <a:gd name="connsiteY0" fmla="*/ 0 h 2379097"/>
                <a:gd name="connsiteX1" fmla="*/ 476195 w 2772756"/>
                <a:gd name="connsiteY1" fmla="*/ 1327760 h 2379097"/>
                <a:gd name="connsiteX2" fmla="*/ 1423443 w 2772756"/>
                <a:gd name="connsiteY2" fmla="*/ 2379097 h 2379097"/>
                <a:gd name="connsiteX3" fmla="*/ 2772756 w 2772756"/>
                <a:gd name="connsiteY3" fmla="*/ 1549826 h 2379097"/>
                <a:gd name="connsiteX0" fmla="*/ 206 w 2772756"/>
                <a:gd name="connsiteY0" fmla="*/ 0 h 2379097"/>
                <a:gd name="connsiteX1" fmla="*/ 476195 w 2772756"/>
                <a:gd name="connsiteY1" fmla="*/ 1327760 h 2379097"/>
                <a:gd name="connsiteX2" fmla="*/ 1423443 w 2772756"/>
                <a:gd name="connsiteY2" fmla="*/ 2379097 h 2379097"/>
                <a:gd name="connsiteX3" fmla="*/ 2772756 w 2772756"/>
                <a:gd name="connsiteY3" fmla="*/ 1549826 h 2379097"/>
                <a:gd name="connsiteX0" fmla="*/ 0 w 2772550"/>
                <a:gd name="connsiteY0" fmla="*/ 0 h 2379097"/>
                <a:gd name="connsiteX1" fmla="*/ 475989 w 2772550"/>
                <a:gd name="connsiteY1" fmla="*/ 1327760 h 2379097"/>
                <a:gd name="connsiteX2" fmla="*/ 1423237 w 2772550"/>
                <a:gd name="connsiteY2" fmla="*/ 2379097 h 2379097"/>
                <a:gd name="connsiteX3" fmla="*/ 2772550 w 2772550"/>
                <a:gd name="connsiteY3" fmla="*/ 1549826 h 2379097"/>
                <a:gd name="connsiteX0" fmla="*/ 0 w 2772550"/>
                <a:gd name="connsiteY0" fmla="*/ 0 h 2379097"/>
                <a:gd name="connsiteX1" fmla="*/ 544213 w 2772550"/>
                <a:gd name="connsiteY1" fmla="*/ 1373330 h 2379097"/>
                <a:gd name="connsiteX2" fmla="*/ 1423237 w 2772550"/>
                <a:gd name="connsiteY2" fmla="*/ 2379097 h 2379097"/>
                <a:gd name="connsiteX3" fmla="*/ 2772550 w 2772550"/>
                <a:gd name="connsiteY3" fmla="*/ 1549826 h 2379097"/>
                <a:gd name="connsiteX0" fmla="*/ 0 w 2772550"/>
                <a:gd name="connsiteY0" fmla="*/ 0 h 2379097"/>
                <a:gd name="connsiteX1" fmla="*/ 544213 w 2772550"/>
                <a:gd name="connsiteY1" fmla="*/ 1373330 h 2379097"/>
                <a:gd name="connsiteX2" fmla="*/ 1423237 w 2772550"/>
                <a:gd name="connsiteY2" fmla="*/ 2379097 h 2379097"/>
                <a:gd name="connsiteX3" fmla="*/ 2772550 w 2772550"/>
                <a:gd name="connsiteY3" fmla="*/ 1549826 h 2379097"/>
                <a:gd name="connsiteX0" fmla="*/ 0 w 2772550"/>
                <a:gd name="connsiteY0" fmla="*/ 0 h 2379097"/>
                <a:gd name="connsiteX1" fmla="*/ 491150 w 2772550"/>
                <a:gd name="connsiteY1" fmla="*/ 1487254 h 2379097"/>
                <a:gd name="connsiteX2" fmla="*/ 1423237 w 2772550"/>
                <a:gd name="connsiteY2" fmla="*/ 2379097 h 2379097"/>
                <a:gd name="connsiteX3" fmla="*/ 2772550 w 2772550"/>
                <a:gd name="connsiteY3" fmla="*/ 1549826 h 2379097"/>
                <a:gd name="connsiteX0" fmla="*/ 4133 w 2776683"/>
                <a:gd name="connsiteY0" fmla="*/ 0 h 2379097"/>
                <a:gd name="connsiteX1" fmla="*/ 495283 w 2776683"/>
                <a:gd name="connsiteY1" fmla="*/ 1487254 h 2379097"/>
                <a:gd name="connsiteX2" fmla="*/ 1427370 w 2776683"/>
                <a:gd name="connsiteY2" fmla="*/ 2379097 h 2379097"/>
                <a:gd name="connsiteX3" fmla="*/ 2776683 w 2776683"/>
                <a:gd name="connsiteY3" fmla="*/ 1549826 h 2379097"/>
                <a:gd name="connsiteX0" fmla="*/ 7071 w 2779621"/>
                <a:gd name="connsiteY0" fmla="*/ 0 h 2379097"/>
                <a:gd name="connsiteX1" fmla="*/ 498221 w 2779621"/>
                <a:gd name="connsiteY1" fmla="*/ 1487254 h 2379097"/>
                <a:gd name="connsiteX2" fmla="*/ 1430308 w 2779621"/>
                <a:gd name="connsiteY2" fmla="*/ 2379097 h 2379097"/>
                <a:gd name="connsiteX3" fmla="*/ 2779621 w 2779621"/>
                <a:gd name="connsiteY3" fmla="*/ 1549826 h 2379097"/>
                <a:gd name="connsiteX0" fmla="*/ 11488 w 2784038"/>
                <a:gd name="connsiteY0" fmla="*/ 0 h 2379097"/>
                <a:gd name="connsiteX1" fmla="*/ 502638 w 2784038"/>
                <a:gd name="connsiteY1" fmla="*/ 1487254 h 2379097"/>
                <a:gd name="connsiteX2" fmla="*/ 1434725 w 2784038"/>
                <a:gd name="connsiteY2" fmla="*/ 2379097 h 2379097"/>
                <a:gd name="connsiteX3" fmla="*/ 2784038 w 2784038"/>
                <a:gd name="connsiteY3" fmla="*/ 1549826 h 2379097"/>
                <a:gd name="connsiteX0" fmla="*/ 16 w 2786015"/>
                <a:gd name="connsiteY0" fmla="*/ 0 h 2369138"/>
                <a:gd name="connsiteX1" fmla="*/ 504615 w 2786015"/>
                <a:gd name="connsiteY1" fmla="*/ 1477295 h 2369138"/>
                <a:gd name="connsiteX2" fmla="*/ 1436702 w 2786015"/>
                <a:gd name="connsiteY2" fmla="*/ 2369138 h 2369138"/>
                <a:gd name="connsiteX3" fmla="*/ 2786015 w 2786015"/>
                <a:gd name="connsiteY3" fmla="*/ 1539867 h 2369138"/>
                <a:gd name="connsiteX0" fmla="*/ 0 w 2785999"/>
                <a:gd name="connsiteY0" fmla="*/ 0 h 2369138"/>
                <a:gd name="connsiteX1" fmla="*/ 504599 w 2785999"/>
                <a:gd name="connsiteY1" fmla="*/ 1477295 h 2369138"/>
                <a:gd name="connsiteX2" fmla="*/ 1436686 w 2785999"/>
                <a:gd name="connsiteY2" fmla="*/ 2369138 h 2369138"/>
                <a:gd name="connsiteX3" fmla="*/ 2785999 w 2785999"/>
                <a:gd name="connsiteY3" fmla="*/ 1539867 h 2369138"/>
                <a:gd name="connsiteX0" fmla="*/ 0 w 2785999"/>
                <a:gd name="connsiteY0" fmla="*/ 0 h 2369138"/>
                <a:gd name="connsiteX1" fmla="*/ 444079 w 2785999"/>
                <a:gd name="connsiteY1" fmla="*/ 1482276 h 2369138"/>
                <a:gd name="connsiteX2" fmla="*/ 1436686 w 2785999"/>
                <a:gd name="connsiteY2" fmla="*/ 2369138 h 2369138"/>
                <a:gd name="connsiteX3" fmla="*/ 2785999 w 2785999"/>
                <a:gd name="connsiteY3" fmla="*/ 1539867 h 2369138"/>
                <a:gd name="connsiteX0" fmla="*/ 0 w 2785999"/>
                <a:gd name="connsiteY0" fmla="*/ 0 h 2369138"/>
                <a:gd name="connsiteX1" fmla="*/ 444079 w 2785999"/>
                <a:gd name="connsiteY1" fmla="*/ 1482276 h 2369138"/>
                <a:gd name="connsiteX2" fmla="*/ 1436686 w 2785999"/>
                <a:gd name="connsiteY2" fmla="*/ 2369138 h 2369138"/>
                <a:gd name="connsiteX3" fmla="*/ 2785999 w 2785999"/>
                <a:gd name="connsiteY3" fmla="*/ 1539867 h 2369138"/>
                <a:gd name="connsiteX0" fmla="*/ 0 w 2785999"/>
                <a:gd name="connsiteY0" fmla="*/ 0 h 2369138"/>
                <a:gd name="connsiteX1" fmla="*/ 444079 w 2785999"/>
                <a:gd name="connsiteY1" fmla="*/ 1482276 h 2369138"/>
                <a:gd name="connsiteX2" fmla="*/ 1436686 w 2785999"/>
                <a:gd name="connsiteY2" fmla="*/ 2369138 h 2369138"/>
                <a:gd name="connsiteX3" fmla="*/ 2785999 w 2785999"/>
                <a:gd name="connsiteY3" fmla="*/ 1539867 h 2369138"/>
                <a:gd name="connsiteX0" fmla="*/ 0 w 2785999"/>
                <a:gd name="connsiteY0" fmla="*/ 0 h 2369138"/>
                <a:gd name="connsiteX1" fmla="*/ 780300 w 2785999"/>
                <a:gd name="connsiteY1" fmla="*/ 1512155 h 2369138"/>
                <a:gd name="connsiteX2" fmla="*/ 1436686 w 2785999"/>
                <a:gd name="connsiteY2" fmla="*/ 2369138 h 2369138"/>
                <a:gd name="connsiteX3" fmla="*/ 2785999 w 2785999"/>
                <a:gd name="connsiteY3" fmla="*/ 1539867 h 2369138"/>
                <a:gd name="connsiteX0" fmla="*/ 0 w 2785999"/>
                <a:gd name="connsiteY0" fmla="*/ 0 h 2364158"/>
                <a:gd name="connsiteX1" fmla="*/ 780300 w 2785999"/>
                <a:gd name="connsiteY1" fmla="*/ 1512155 h 2364158"/>
                <a:gd name="connsiteX2" fmla="*/ 1376166 w 2785999"/>
                <a:gd name="connsiteY2" fmla="*/ 2364158 h 2364158"/>
                <a:gd name="connsiteX3" fmla="*/ 2785999 w 2785999"/>
                <a:gd name="connsiteY3" fmla="*/ 1539867 h 2364158"/>
                <a:gd name="connsiteX0" fmla="*/ 0 w 2785999"/>
                <a:gd name="connsiteY0" fmla="*/ 0 h 2364158"/>
                <a:gd name="connsiteX1" fmla="*/ 780300 w 2785999"/>
                <a:gd name="connsiteY1" fmla="*/ 1512155 h 2364158"/>
                <a:gd name="connsiteX2" fmla="*/ 1376166 w 2785999"/>
                <a:gd name="connsiteY2" fmla="*/ 2364158 h 2364158"/>
                <a:gd name="connsiteX3" fmla="*/ 2785999 w 2785999"/>
                <a:gd name="connsiteY3" fmla="*/ 1539867 h 2364158"/>
                <a:gd name="connsiteX0" fmla="*/ 0 w 2855224"/>
                <a:gd name="connsiteY0" fmla="*/ 0 h 2581827"/>
                <a:gd name="connsiteX1" fmla="*/ 780300 w 2855224"/>
                <a:gd name="connsiteY1" fmla="*/ 1512155 h 2581827"/>
                <a:gd name="connsiteX2" fmla="*/ 1376166 w 2855224"/>
                <a:gd name="connsiteY2" fmla="*/ 2364158 h 2581827"/>
                <a:gd name="connsiteX3" fmla="*/ 2855224 w 2855224"/>
                <a:gd name="connsiteY3" fmla="*/ 2576569 h 2581827"/>
                <a:gd name="connsiteX0" fmla="*/ 0 w 2855224"/>
                <a:gd name="connsiteY0" fmla="*/ 0 h 4061615"/>
                <a:gd name="connsiteX1" fmla="*/ 780300 w 2855224"/>
                <a:gd name="connsiteY1" fmla="*/ 1512155 h 4061615"/>
                <a:gd name="connsiteX2" fmla="*/ 1453083 w 2855224"/>
                <a:gd name="connsiteY2" fmla="*/ 4061615 h 4061615"/>
                <a:gd name="connsiteX3" fmla="*/ 2855224 w 2855224"/>
                <a:gd name="connsiteY3" fmla="*/ 2576569 h 4061615"/>
                <a:gd name="connsiteX0" fmla="*/ 72336 w 2927560"/>
                <a:gd name="connsiteY0" fmla="*/ 0 h 4061615"/>
                <a:gd name="connsiteX1" fmla="*/ 121931 w 2927560"/>
                <a:gd name="connsiteY1" fmla="*/ 2229872 h 4061615"/>
                <a:gd name="connsiteX2" fmla="*/ 1525419 w 2927560"/>
                <a:gd name="connsiteY2" fmla="*/ 4061615 h 4061615"/>
                <a:gd name="connsiteX3" fmla="*/ 2927560 w 2927560"/>
                <a:gd name="connsiteY3" fmla="*/ 2576569 h 4061615"/>
                <a:gd name="connsiteX0" fmla="*/ 72336 w 2904485"/>
                <a:gd name="connsiteY0" fmla="*/ 0 h 4061615"/>
                <a:gd name="connsiteX1" fmla="*/ 121931 w 2904485"/>
                <a:gd name="connsiteY1" fmla="*/ 2229872 h 4061615"/>
                <a:gd name="connsiteX2" fmla="*/ 1525419 w 2904485"/>
                <a:gd name="connsiteY2" fmla="*/ 4061615 h 4061615"/>
                <a:gd name="connsiteX3" fmla="*/ 2904485 w 2904485"/>
                <a:gd name="connsiteY3" fmla="*/ 2724670 h 4061615"/>
                <a:gd name="connsiteX0" fmla="*/ 0 w 2832149"/>
                <a:gd name="connsiteY0" fmla="*/ 0 h 4061615"/>
                <a:gd name="connsiteX1" fmla="*/ 49595 w 2832149"/>
                <a:gd name="connsiteY1" fmla="*/ 2229872 h 4061615"/>
                <a:gd name="connsiteX2" fmla="*/ 1453083 w 2832149"/>
                <a:gd name="connsiteY2" fmla="*/ 4061615 h 4061615"/>
                <a:gd name="connsiteX3" fmla="*/ 2832149 w 2832149"/>
                <a:gd name="connsiteY3" fmla="*/ 2724670 h 4061615"/>
                <a:gd name="connsiteX0" fmla="*/ 3732 w 2835881"/>
                <a:gd name="connsiteY0" fmla="*/ 0 h 4061615"/>
                <a:gd name="connsiteX1" fmla="*/ 10330 w 2835881"/>
                <a:gd name="connsiteY1" fmla="*/ 2237364 h 4061615"/>
                <a:gd name="connsiteX2" fmla="*/ 1456815 w 2835881"/>
                <a:gd name="connsiteY2" fmla="*/ 4061615 h 4061615"/>
                <a:gd name="connsiteX3" fmla="*/ 2835881 w 2835881"/>
                <a:gd name="connsiteY3" fmla="*/ 2724670 h 4061615"/>
                <a:gd name="connsiteX0" fmla="*/ 0 w 2832149"/>
                <a:gd name="connsiteY0" fmla="*/ 0 h 4061615"/>
                <a:gd name="connsiteX1" fmla="*/ 6598 w 2832149"/>
                <a:gd name="connsiteY1" fmla="*/ 2237364 h 4061615"/>
                <a:gd name="connsiteX2" fmla="*/ 1453083 w 2832149"/>
                <a:gd name="connsiteY2" fmla="*/ 4061615 h 4061615"/>
                <a:gd name="connsiteX3" fmla="*/ 2832149 w 2832149"/>
                <a:gd name="connsiteY3" fmla="*/ 2724670 h 4061615"/>
                <a:gd name="connsiteX0" fmla="*/ 0 w 2832149"/>
                <a:gd name="connsiteY0" fmla="*/ 0 h 4061618"/>
                <a:gd name="connsiteX1" fmla="*/ 6598 w 2832149"/>
                <a:gd name="connsiteY1" fmla="*/ 2237364 h 4061618"/>
                <a:gd name="connsiteX2" fmla="*/ 1453083 w 2832149"/>
                <a:gd name="connsiteY2" fmla="*/ 4061615 h 4061618"/>
                <a:gd name="connsiteX3" fmla="*/ 2832149 w 2832149"/>
                <a:gd name="connsiteY3" fmla="*/ 2724670 h 4061618"/>
                <a:gd name="connsiteX0" fmla="*/ 0 w 2832149"/>
                <a:gd name="connsiteY0" fmla="*/ 0 h 4061618"/>
                <a:gd name="connsiteX1" fmla="*/ 6598 w 2832149"/>
                <a:gd name="connsiteY1" fmla="*/ 2237364 h 4061618"/>
                <a:gd name="connsiteX2" fmla="*/ 1453083 w 2832149"/>
                <a:gd name="connsiteY2" fmla="*/ 4061615 h 4061618"/>
                <a:gd name="connsiteX3" fmla="*/ 2832149 w 2832149"/>
                <a:gd name="connsiteY3" fmla="*/ 2724670 h 4061618"/>
                <a:gd name="connsiteX0" fmla="*/ 0 w 2832149"/>
                <a:gd name="connsiteY0" fmla="*/ 0 h 4061691"/>
                <a:gd name="connsiteX1" fmla="*/ 6598 w 2832149"/>
                <a:gd name="connsiteY1" fmla="*/ 2237364 h 4061691"/>
                <a:gd name="connsiteX2" fmla="*/ 1453083 w 2832149"/>
                <a:gd name="connsiteY2" fmla="*/ 4061615 h 4061691"/>
                <a:gd name="connsiteX3" fmla="*/ 2832149 w 2832149"/>
                <a:gd name="connsiteY3" fmla="*/ 2724670 h 4061691"/>
                <a:gd name="connsiteX0" fmla="*/ 0 w 2847532"/>
                <a:gd name="connsiteY0" fmla="*/ 0 h 4067726"/>
                <a:gd name="connsiteX1" fmla="*/ 6598 w 2847532"/>
                <a:gd name="connsiteY1" fmla="*/ 2237364 h 4067726"/>
                <a:gd name="connsiteX2" fmla="*/ 1453083 w 2847532"/>
                <a:gd name="connsiteY2" fmla="*/ 4061615 h 4067726"/>
                <a:gd name="connsiteX3" fmla="*/ 2847532 w 2847532"/>
                <a:gd name="connsiteY3" fmla="*/ 2861378 h 4067726"/>
                <a:gd name="connsiteX0" fmla="*/ 0 w 2847532"/>
                <a:gd name="connsiteY0" fmla="*/ 0 h 4067526"/>
                <a:gd name="connsiteX1" fmla="*/ 6598 w 2847532"/>
                <a:gd name="connsiteY1" fmla="*/ 2237364 h 4067526"/>
                <a:gd name="connsiteX2" fmla="*/ 1453083 w 2847532"/>
                <a:gd name="connsiteY2" fmla="*/ 4061615 h 4067526"/>
                <a:gd name="connsiteX3" fmla="*/ 2847532 w 2847532"/>
                <a:gd name="connsiteY3" fmla="*/ 2861378 h 4067526"/>
                <a:gd name="connsiteX0" fmla="*/ 0 w 2847532"/>
                <a:gd name="connsiteY0" fmla="*/ 0 h 4061616"/>
                <a:gd name="connsiteX1" fmla="*/ 6598 w 2847532"/>
                <a:gd name="connsiteY1" fmla="*/ 2237364 h 4061616"/>
                <a:gd name="connsiteX2" fmla="*/ 1453083 w 2847532"/>
                <a:gd name="connsiteY2" fmla="*/ 4061615 h 4061616"/>
                <a:gd name="connsiteX3" fmla="*/ 2847532 w 2847532"/>
                <a:gd name="connsiteY3" fmla="*/ 2861378 h 4061616"/>
                <a:gd name="connsiteX0" fmla="*/ 0 w 2847532"/>
                <a:gd name="connsiteY0" fmla="*/ 0 h 4068872"/>
                <a:gd name="connsiteX1" fmla="*/ 6598 w 2847532"/>
                <a:gd name="connsiteY1" fmla="*/ 2237364 h 4068872"/>
                <a:gd name="connsiteX2" fmla="*/ 1453083 w 2847532"/>
                <a:gd name="connsiteY2" fmla="*/ 4061615 h 4068872"/>
                <a:gd name="connsiteX3" fmla="*/ 2847532 w 2847532"/>
                <a:gd name="connsiteY3" fmla="*/ 2918339 h 4068872"/>
                <a:gd name="connsiteX0" fmla="*/ 205842 w 3053374"/>
                <a:gd name="connsiteY0" fmla="*/ 0 h 2918339"/>
                <a:gd name="connsiteX1" fmla="*/ 212440 w 3053374"/>
                <a:gd name="connsiteY1" fmla="*/ 2237364 h 2918339"/>
                <a:gd name="connsiteX2" fmla="*/ 3053374 w 3053374"/>
                <a:gd name="connsiteY2" fmla="*/ 2918339 h 2918339"/>
                <a:gd name="connsiteX0" fmla="*/ 108602 w 2956134"/>
                <a:gd name="connsiteY0" fmla="*/ 0 h 3037186"/>
                <a:gd name="connsiteX1" fmla="*/ 257674 w 2956134"/>
                <a:gd name="connsiteY1" fmla="*/ 2829378 h 3037186"/>
                <a:gd name="connsiteX2" fmla="*/ 2956134 w 2956134"/>
                <a:gd name="connsiteY2" fmla="*/ 2918339 h 3037186"/>
                <a:gd name="connsiteX0" fmla="*/ 0 w 2847532"/>
                <a:gd name="connsiteY0" fmla="*/ 0 h 2918339"/>
                <a:gd name="connsiteX1" fmla="*/ 149072 w 2847532"/>
                <a:gd name="connsiteY1" fmla="*/ 2829378 h 2918339"/>
                <a:gd name="connsiteX2" fmla="*/ 2847532 w 2847532"/>
                <a:gd name="connsiteY2" fmla="*/ 2918339 h 2918339"/>
                <a:gd name="connsiteX0" fmla="*/ 0 w 2847532"/>
                <a:gd name="connsiteY0" fmla="*/ 0 h 2918339"/>
                <a:gd name="connsiteX1" fmla="*/ 156195 w 2847532"/>
                <a:gd name="connsiteY1" fmla="*/ 2878713 h 2918339"/>
                <a:gd name="connsiteX2" fmla="*/ 2847532 w 2847532"/>
                <a:gd name="connsiteY2" fmla="*/ 2918339 h 2918339"/>
                <a:gd name="connsiteX0" fmla="*/ 104232 w 2951764"/>
                <a:gd name="connsiteY0" fmla="*/ 0 h 3066150"/>
                <a:gd name="connsiteX1" fmla="*/ 260427 w 2951764"/>
                <a:gd name="connsiteY1" fmla="*/ 2870491 h 3066150"/>
                <a:gd name="connsiteX2" fmla="*/ 2951764 w 2951764"/>
                <a:gd name="connsiteY2" fmla="*/ 2910117 h 3066150"/>
                <a:gd name="connsiteX0" fmla="*/ 99818 w 2947350"/>
                <a:gd name="connsiteY0" fmla="*/ 0 h 3066150"/>
                <a:gd name="connsiteX1" fmla="*/ 256013 w 2947350"/>
                <a:gd name="connsiteY1" fmla="*/ 2870491 h 3066150"/>
                <a:gd name="connsiteX2" fmla="*/ 2947350 w 2947350"/>
                <a:gd name="connsiteY2" fmla="*/ 2910117 h 3066150"/>
                <a:gd name="connsiteX0" fmla="*/ 0 w 2847532"/>
                <a:gd name="connsiteY0" fmla="*/ 0 h 2929561"/>
                <a:gd name="connsiteX1" fmla="*/ 156195 w 2847532"/>
                <a:gd name="connsiteY1" fmla="*/ 2870491 h 2929561"/>
                <a:gd name="connsiteX2" fmla="*/ 2847532 w 2847532"/>
                <a:gd name="connsiteY2" fmla="*/ 2910117 h 2929561"/>
                <a:gd name="connsiteX0" fmla="*/ 0 w 2847532"/>
                <a:gd name="connsiteY0" fmla="*/ 0 h 2940104"/>
                <a:gd name="connsiteX1" fmla="*/ 156195 w 2847532"/>
                <a:gd name="connsiteY1" fmla="*/ 2870491 h 2940104"/>
                <a:gd name="connsiteX2" fmla="*/ 2847532 w 2847532"/>
                <a:gd name="connsiteY2" fmla="*/ 2910117 h 2940104"/>
                <a:gd name="connsiteX0" fmla="*/ 0 w 2847532"/>
                <a:gd name="connsiteY0" fmla="*/ 0 h 2978647"/>
                <a:gd name="connsiteX1" fmla="*/ 156195 w 2847532"/>
                <a:gd name="connsiteY1" fmla="*/ 2870491 h 2978647"/>
                <a:gd name="connsiteX2" fmla="*/ 2847532 w 2847532"/>
                <a:gd name="connsiteY2" fmla="*/ 2910117 h 2978647"/>
                <a:gd name="connsiteX0" fmla="*/ 75033 w 2922565"/>
                <a:gd name="connsiteY0" fmla="*/ 0 h 2947368"/>
                <a:gd name="connsiteX1" fmla="*/ 95877 w 2922565"/>
                <a:gd name="connsiteY1" fmla="*/ 2812934 h 2947368"/>
                <a:gd name="connsiteX2" fmla="*/ 2922565 w 2922565"/>
                <a:gd name="connsiteY2" fmla="*/ 2910117 h 2947368"/>
                <a:gd name="connsiteX0" fmla="*/ 0 w 2847532"/>
                <a:gd name="connsiteY0" fmla="*/ 0 h 2921786"/>
                <a:gd name="connsiteX1" fmla="*/ 20844 w 2847532"/>
                <a:gd name="connsiteY1" fmla="*/ 2812934 h 2921786"/>
                <a:gd name="connsiteX2" fmla="*/ 2847532 w 2847532"/>
                <a:gd name="connsiteY2" fmla="*/ 2910117 h 2921786"/>
                <a:gd name="connsiteX0" fmla="*/ 0 w 2847532"/>
                <a:gd name="connsiteY0" fmla="*/ 0 h 2921786"/>
                <a:gd name="connsiteX1" fmla="*/ 92081 w 2847532"/>
                <a:gd name="connsiteY1" fmla="*/ 2812934 h 2921786"/>
                <a:gd name="connsiteX2" fmla="*/ 2847532 w 2847532"/>
                <a:gd name="connsiteY2" fmla="*/ 2910117 h 2921786"/>
                <a:gd name="connsiteX0" fmla="*/ 0 w 2847532"/>
                <a:gd name="connsiteY0" fmla="*/ 0 h 2929781"/>
                <a:gd name="connsiteX1" fmla="*/ 92081 w 2847532"/>
                <a:gd name="connsiteY1" fmla="*/ 2812934 h 2929781"/>
                <a:gd name="connsiteX2" fmla="*/ 2847532 w 2847532"/>
                <a:gd name="connsiteY2" fmla="*/ 2910117 h 2929781"/>
                <a:gd name="connsiteX0" fmla="*/ 0 w 2847532"/>
                <a:gd name="connsiteY0" fmla="*/ 0 h 2941785"/>
                <a:gd name="connsiteX1" fmla="*/ 92081 w 2847532"/>
                <a:gd name="connsiteY1" fmla="*/ 2812934 h 2941785"/>
                <a:gd name="connsiteX2" fmla="*/ 2847532 w 2847532"/>
                <a:gd name="connsiteY2" fmla="*/ 2910117 h 29417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47532" h="2941785">
                  <a:moveTo>
                    <a:pt x="0" y="0"/>
                  </a:moveTo>
                  <a:cubicBezTo>
                    <a:pt x="15191" y="1611659"/>
                    <a:pt x="-19201" y="2632144"/>
                    <a:pt x="92081" y="2812934"/>
                  </a:cubicBezTo>
                  <a:cubicBezTo>
                    <a:pt x="203363" y="2993724"/>
                    <a:pt x="2234300" y="2940917"/>
                    <a:pt x="2847532" y="2910117"/>
                  </a:cubicBezTo>
                </a:path>
              </a:pathLst>
            </a:custGeom>
            <a:noFill/>
            <a:ln w="412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         </a:t>
              </a:r>
            </a:p>
          </p:txBody>
        </p:sp>
        <p:sp>
          <p:nvSpPr>
            <p:cNvPr id="363" name="TextBox 362">
              <a:extLst>
                <a:ext uri="{FF2B5EF4-FFF2-40B4-BE49-F238E27FC236}">
                  <a16:creationId xmlns:a16="http://schemas.microsoft.com/office/drawing/2014/main" id="{A857DEAF-2A1F-2D40-8338-8A4F683F80D6}"/>
                </a:ext>
              </a:extLst>
            </p:cNvPr>
            <p:cNvSpPr txBox="1"/>
            <p:nvPr/>
          </p:nvSpPr>
          <p:spPr>
            <a:xfrm>
              <a:off x="11518941" y="4795852"/>
              <a:ext cx="306555" cy="2665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solidFill>
                    <a:srgbClr val="0000A8"/>
                  </a:solidFill>
                </a:rPr>
                <a:t>t=4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81994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3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D587D3-BDED-909C-D47F-B6176B221F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FC2BF60-25DF-8922-D3F0-9C7D903F1B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The example we discussed was simplified…</a:t>
            </a:r>
          </a:p>
          <a:p>
            <a:r>
              <a:rPr lang="en-US"/>
              <a:t>We assumed there is a synchronized clock between all routers</a:t>
            </a:r>
          </a:p>
          <a:p>
            <a:pPr lvl="1"/>
            <a:r>
              <a:rPr lang="en-US"/>
              <a:t>Syncing the message transfers and computation.</a:t>
            </a:r>
          </a:p>
          <a:p>
            <a:r>
              <a:rPr lang="en-US"/>
              <a:t>In reality, the routers are not all synchronized with each other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ABEE1BA-8421-7FB5-5BA8-0A6C84240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Distance vector is asynchronous</a:t>
            </a:r>
          </a:p>
        </p:txBody>
      </p:sp>
    </p:spTree>
    <p:extLst>
      <p:ext uri="{BB962C8B-B14F-4D97-AF65-F5344CB8AC3E}">
        <p14:creationId xmlns:p14="http://schemas.microsoft.com/office/powerpoint/2010/main" val="3285602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Rectangle 3">
            <a:extLst>
              <a:ext uri="{FF2B5EF4-FFF2-40B4-BE49-F238E27FC236}">
                <a16:creationId xmlns:a16="http://schemas.microsoft.com/office/drawing/2014/main" id="{6B160A08-0872-E943-930F-3549C899DA74}"/>
              </a:ext>
            </a:extLst>
          </p:cNvPr>
          <p:cNvSpPr txBox="1">
            <a:spLocks noChangeArrowheads="1"/>
          </p:cNvSpPr>
          <p:nvPr/>
        </p:nvSpPr>
        <p:spPr>
          <a:xfrm>
            <a:off x="597154" y="3025586"/>
            <a:ext cx="10603804" cy="52846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52425" indent="-2222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00A3"/>
              </a:buClr>
              <a:buFont typeface="Wingdings" pitchFamily="2" charset="2"/>
              <a:buChar char="§"/>
              <a:tabLst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5325" indent="-2317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00A8"/>
              </a:buClr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95325" marR="0" lvl="1" indent="-290513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A8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altLang="en-US" sz="2800" b="0" i="0" u="none" strike="noStrike" kern="1200" cap="none" spc="0" normalizeH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If you have not, there is still time</a:t>
            </a:r>
          </a:p>
          <a:p>
            <a:pPr marL="695325" marR="0" lvl="1" indent="-290513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A8"/>
              </a:buClr>
              <a:buSzTx/>
              <a:buFont typeface="Wingdings" pitchFamily="2" charset="2"/>
              <a:buChar char="§"/>
              <a:tabLst/>
              <a:defRPr/>
            </a:pPr>
            <a:r>
              <a:rPr lang="en-US" altLang="en-US" sz="2800" baseline="0">
                <a:solidFill>
                  <a:prstClr val="black"/>
                </a:solidFill>
                <a:latin typeface="Calibri" panose="020F0502020204030204"/>
                <a:ea typeface="ＭＳ Ｐゴシック" panose="020B0600070205080204" pitchFamily="34" charset="-128"/>
              </a:rPr>
              <a:t>We’ll discuss the results and</a:t>
            </a:r>
            <a:r>
              <a:rPr lang="en-US" altLang="en-US" sz="2800">
                <a:solidFill>
                  <a:prstClr val="black"/>
                </a:solidFill>
                <a:latin typeface="Calibri" panose="020F0502020204030204"/>
                <a:ea typeface="ＭＳ Ｐゴシック" panose="020B0600070205080204" pitchFamily="34" charset="-128"/>
              </a:rPr>
              <a:t> potential upcoming changes soon</a:t>
            </a:r>
            <a:endParaRPr kumimoji="0" lang="en-US" altLang="en-US" sz="2800" b="0" i="1" u="none" strike="noStrike" kern="1200" cap="none" spc="0" normalizeH="0" baseline="0" noProof="0">
              <a:ln>
                <a:noFill/>
              </a:ln>
              <a:solidFill>
                <a:srgbClr val="CC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1" name="Title 2">
            <a:extLst>
              <a:ext uri="{FF2B5EF4-FFF2-40B4-BE49-F238E27FC236}">
                <a16:creationId xmlns:a16="http://schemas.microsoft.com/office/drawing/2014/main" id="{1F8DAEA6-A5F2-2048-AC8C-FB7957AA6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1787233"/>
            <a:ext cx="10515600" cy="1067951"/>
          </a:xfrm>
        </p:spPr>
        <p:txBody>
          <a:bodyPr>
            <a:normAutofit/>
          </a:bodyPr>
          <a:lstStyle/>
          <a:p>
            <a:r>
              <a:rPr lang="en-US" sz="4800"/>
              <a:t>Thanks for filling out the survey!</a:t>
            </a:r>
          </a:p>
        </p:txBody>
      </p:sp>
    </p:spTree>
    <p:extLst>
      <p:ext uri="{BB962C8B-B14F-4D97-AF65-F5344CB8AC3E}">
        <p14:creationId xmlns:p14="http://schemas.microsoft.com/office/powerpoint/2010/main" val="3587798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E803E-6759-9045-824E-EB665BC5AF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Distance vector: link cost changes</a:t>
            </a:r>
          </a:p>
        </p:txBody>
      </p:sp>
      <p:sp>
        <p:nvSpPr>
          <p:cNvPr id="80" name="Text Box 4">
            <a:extLst>
              <a:ext uri="{FF2B5EF4-FFF2-40B4-BE49-F238E27FC236}">
                <a16:creationId xmlns:a16="http://schemas.microsoft.com/office/drawing/2014/main" id="{438AA575-F82B-4140-AE52-BEE0F0C222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515" y="4245258"/>
            <a:ext cx="1841326" cy="690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ja-JP">
                <a:solidFill>
                  <a:srgbClr val="C00000"/>
                </a:solidFill>
                <a:latin typeface="+mn-lt"/>
              </a:rPr>
              <a:t>“good </a:t>
            </a:r>
            <a:r>
              <a:rPr lang="en-US">
                <a:solidFill>
                  <a:srgbClr val="C00000"/>
                </a:solidFill>
                <a:latin typeface="+mn-lt"/>
              </a:rPr>
              <a:t>news </a:t>
            </a:r>
          </a:p>
          <a:p>
            <a:pPr>
              <a:lnSpc>
                <a:spcPct val="80000"/>
              </a:lnSpc>
            </a:pPr>
            <a:r>
              <a:rPr lang="en-US">
                <a:solidFill>
                  <a:srgbClr val="C00000"/>
                </a:solidFill>
                <a:latin typeface="+mn-lt"/>
              </a:rPr>
              <a:t>travels fast”</a:t>
            </a:r>
            <a:endParaRPr lang="en-US" sz="160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81" name="Rectangle 41">
            <a:extLst>
              <a:ext uri="{FF2B5EF4-FFF2-40B4-BE49-F238E27FC236}">
                <a16:creationId xmlns:a16="http://schemas.microsoft.com/office/drawing/2014/main" id="{C4C2BFAF-08F8-2B4E-84C9-E1AF71573B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7453" y="3722449"/>
            <a:ext cx="911133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>
              <a:tabLst>
                <a:tab pos="228600" algn="l"/>
                <a:tab pos="457200" algn="l"/>
              </a:tabLst>
            </a:pPr>
            <a:r>
              <a:rPr lang="en-US" sz="2400" i="1"/>
              <a:t>t</a:t>
            </a:r>
            <a:r>
              <a:rPr lang="en-US" sz="2400" i="1" baseline="-25000"/>
              <a:t>0 </a:t>
            </a:r>
            <a:r>
              <a:rPr lang="en-US" sz="2400"/>
              <a:t>: </a:t>
            </a:r>
            <a:r>
              <a:rPr lang="en-US" sz="2400" i="1"/>
              <a:t>y</a:t>
            </a:r>
            <a:r>
              <a:rPr lang="en-US" sz="2400"/>
              <a:t> detects link-cost change, updates its DV, informs its neighbors.</a:t>
            </a:r>
          </a:p>
          <a:p>
            <a:pPr>
              <a:tabLst>
                <a:tab pos="228600" algn="l"/>
                <a:tab pos="457200" algn="l"/>
              </a:tabLst>
            </a:pPr>
            <a:endParaRPr lang="en-US"/>
          </a:p>
        </p:txBody>
      </p:sp>
      <p:sp>
        <p:nvSpPr>
          <p:cNvPr id="82" name="Rectangle 42">
            <a:extLst>
              <a:ext uri="{FF2B5EF4-FFF2-40B4-BE49-F238E27FC236}">
                <a16:creationId xmlns:a16="http://schemas.microsoft.com/office/drawing/2014/main" id="{0B94A561-5BEF-5441-B104-E5096C7CCA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0153" y="4231521"/>
            <a:ext cx="8710330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marL="409575" indent="-409575">
              <a:tabLst>
                <a:tab pos="228600" algn="l"/>
                <a:tab pos="334963" algn="l"/>
              </a:tabLst>
            </a:pPr>
            <a:r>
              <a:rPr lang="en-US" sz="2400" i="1"/>
              <a:t>t</a:t>
            </a:r>
            <a:r>
              <a:rPr lang="en-US" sz="2400" i="1" baseline="-25000"/>
              <a:t>1 </a:t>
            </a:r>
            <a:r>
              <a:rPr lang="en-US" sz="2400"/>
              <a:t>: </a:t>
            </a:r>
            <a:r>
              <a:rPr lang="en-US" sz="2400" i="1"/>
              <a:t>z</a:t>
            </a:r>
            <a:r>
              <a:rPr lang="en-US" sz="2400"/>
              <a:t> receives update from </a:t>
            </a:r>
            <a:r>
              <a:rPr lang="en-US" sz="2400" i="1"/>
              <a:t>y</a:t>
            </a:r>
            <a:r>
              <a:rPr lang="en-US" sz="2400"/>
              <a:t>, updates its DV, computes new least cost to </a:t>
            </a:r>
            <a:r>
              <a:rPr lang="en-US" sz="2400" i="1"/>
              <a:t>x</a:t>
            </a:r>
            <a:r>
              <a:rPr lang="en-US" sz="2400"/>
              <a:t> , sends its neighbors its DV.</a:t>
            </a:r>
          </a:p>
          <a:p>
            <a:pPr>
              <a:tabLst>
                <a:tab pos="228600" algn="l"/>
                <a:tab pos="457200" algn="l"/>
              </a:tabLst>
            </a:pPr>
            <a:endParaRPr lang="en-US"/>
          </a:p>
        </p:txBody>
      </p:sp>
      <p:sp>
        <p:nvSpPr>
          <p:cNvPr id="83" name="Rectangle 43">
            <a:extLst>
              <a:ext uri="{FF2B5EF4-FFF2-40B4-BE49-F238E27FC236}">
                <a16:creationId xmlns:a16="http://schemas.microsoft.com/office/drawing/2014/main" id="{02ED6D7B-6CD4-684F-802D-890455183F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2274" y="5064204"/>
            <a:ext cx="8450110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marL="409575" indent="-409575">
              <a:tabLst>
                <a:tab pos="228600" algn="l"/>
                <a:tab pos="457200" algn="l"/>
              </a:tabLst>
            </a:pPr>
            <a:r>
              <a:rPr lang="en-US" sz="2400" i="1"/>
              <a:t>t</a:t>
            </a:r>
            <a:r>
              <a:rPr lang="en-US" sz="2400" i="1" baseline="-25000"/>
              <a:t>2 </a:t>
            </a:r>
            <a:r>
              <a:rPr lang="en-US" sz="2400"/>
              <a:t>: </a:t>
            </a:r>
            <a:r>
              <a:rPr lang="en-US" sz="2400" i="1"/>
              <a:t>y</a:t>
            </a:r>
            <a:r>
              <a:rPr lang="en-US" sz="2400"/>
              <a:t> receives </a:t>
            </a:r>
            <a:r>
              <a:rPr lang="en-US" sz="2400" i="1"/>
              <a:t>z</a:t>
            </a:r>
            <a:r>
              <a:rPr lang="en-US" sz="2400"/>
              <a:t>’</a:t>
            </a:r>
            <a:r>
              <a:rPr lang="en-US" altLang="ja-JP" sz="2400"/>
              <a:t>s update, updates its DV.  </a:t>
            </a:r>
            <a:r>
              <a:rPr lang="en-US" altLang="ja-JP" sz="2400" i="1"/>
              <a:t>y’</a:t>
            </a:r>
            <a:r>
              <a:rPr lang="en-US" altLang="ja-JP" sz="2400"/>
              <a:t>s least costs do </a:t>
            </a:r>
            <a:r>
              <a:rPr lang="en-US" altLang="ja-JP" sz="2400" i="1"/>
              <a:t>not</a:t>
            </a:r>
            <a:r>
              <a:rPr lang="en-US" altLang="ja-JP" sz="2400"/>
              <a:t> change, so </a:t>
            </a:r>
            <a:r>
              <a:rPr lang="en-US" altLang="ja-JP" sz="2400" i="1"/>
              <a:t>y</a:t>
            </a:r>
            <a:r>
              <a:rPr lang="en-US" altLang="ja-JP" sz="2400"/>
              <a:t> does </a:t>
            </a:r>
            <a:r>
              <a:rPr lang="en-US" altLang="ja-JP" sz="2400" i="1">
                <a:solidFill>
                  <a:srgbClr val="0000A8"/>
                </a:solidFill>
              </a:rPr>
              <a:t>not</a:t>
            </a:r>
            <a:r>
              <a:rPr lang="en-US" altLang="ja-JP" sz="2400"/>
              <a:t> send a message to </a:t>
            </a:r>
            <a:r>
              <a:rPr lang="en-US" altLang="ja-JP" sz="2400" i="1"/>
              <a:t>z</a:t>
            </a:r>
            <a:r>
              <a:rPr lang="en-US" altLang="ja-JP" sz="2400"/>
              <a:t>. </a:t>
            </a:r>
          </a:p>
          <a:p>
            <a:pPr>
              <a:tabLst>
                <a:tab pos="228600" algn="l"/>
                <a:tab pos="457200" algn="l"/>
              </a:tabLst>
            </a:pPr>
            <a:endParaRPr lang="en-US"/>
          </a:p>
        </p:txBody>
      </p:sp>
      <p:sp>
        <p:nvSpPr>
          <p:cNvPr id="84" name="Rectangle 3">
            <a:extLst>
              <a:ext uri="{FF2B5EF4-FFF2-40B4-BE49-F238E27FC236}">
                <a16:creationId xmlns:a16="http://schemas.microsoft.com/office/drawing/2014/main" id="{93DE2E22-15BF-CB43-9F27-84D8612D7A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244" y="1512909"/>
            <a:ext cx="8066762" cy="20069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</a:pPr>
            <a:r>
              <a:rPr lang="en-US" sz="3200">
                <a:solidFill>
                  <a:srgbClr val="0000A8"/>
                </a:solidFill>
              </a:rPr>
              <a:t>link cost changes:</a:t>
            </a:r>
          </a:p>
          <a:p>
            <a:pPr marL="342900" indent="-219075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</a:pPr>
            <a:r>
              <a:rPr lang="en-US" sz="2800"/>
              <a:t>node detects local link cost change </a:t>
            </a:r>
          </a:p>
          <a:p>
            <a:pPr marL="342900" indent="-219075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</a:pPr>
            <a:r>
              <a:rPr lang="en-US" sz="2800"/>
              <a:t>updates routing info, recalculates local DV</a:t>
            </a:r>
          </a:p>
          <a:p>
            <a:pPr marL="342900" indent="-219075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</a:pPr>
            <a:r>
              <a:rPr lang="en-US" sz="2800"/>
              <a:t>if DV changes, notify neighbors</a:t>
            </a:r>
            <a:r>
              <a:rPr lang="en-US" sz="2400"/>
              <a:t> </a:t>
            </a:r>
          </a:p>
        </p:txBody>
      </p:sp>
      <p:grpSp>
        <p:nvGrpSpPr>
          <p:cNvPr id="85" name="Group 5">
            <a:extLst>
              <a:ext uri="{FF2B5EF4-FFF2-40B4-BE49-F238E27FC236}">
                <a16:creationId xmlns:a16="http://schemas.microsoft.com/office/drawing/2014/main" id="{40C2098D-55AC-D040-96C2-D888A70E084A}"/>
              </a:ext>
            </a:extLst>
          </p:cNvPr>
          <p:cNvGrpSpPr>
            <a:grpSpLocks/>
          </p:cNvGrpSpPr>
          <p:nvPr/>
        </p:nvGrpSpPr>
        <p:grpSpPr bwMode="auto">
          <a:xfrm>
            <a:off x="9120644" y="1471939"/>
            <a:ext cx="2184400" cy="1314450"/>
            <a:chOff x="3625" y="1076"/>
            <a:chExt cx="1376" cy="828"/>
          </a:xfrm>
        </p:grpSpPr>
        <p:sp>
          <p:nvSpPr>
            <p:cNvPr id="86" name="Freeform 6">
              <a:extLst>
                <a:ext uri="{FF2B5EF4-FFF2-40B4-BE49-F238E27FC236}">
                  <a16:creationId xmlns:a16="http://schemas.microsoft.com/office/drawing/2014/main" id="{AA88A075-09A8-CA4E-82D1-8922BDB9FED5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5" y="1140"/>
              <a:ext cx="1376" cy="764"/>
            </a:xfrm>
            <a:custGeom>
              <a:avLst/>
              <a:gdLst>
                <a:gd name="T0" fmla="*/ 113 w 1376"/>
                <a:gd name="T1" fmla="*/ 348 h 764"/>
                <a:gd name="T2" fmla="*/ 395 w 1376"/>
                <a:gd name="T3" fmla="*/ 162 h 764"/>
                <a:gd name="T4" fmla="*/ 710 w 1376"/>
                <a:gd name="T5" fmla="*/ 9 h 764"/>
                <a:gd name="T6" fmla="*/ 1160 w 1376"/>
                <a:gd name="T7" fmla="*/ 219 h 764"/>
                <a:gd name="T8" fmla="*/ 1367 w 1376"/>
                <a:gd name="T9" fmla="*/ 510 h 764"/>
                <a:gd name="T10" fmla="*/ 1103 w 1376"/>
                <a:gd name="T11" fmla="*/ 726 h 764"/>
                <a:gd name="T12" fmla="*/ 578 w 1376"/>
                <a:gd name="T13" fmla="*/ 738 h 764"/>
                <a:gd name="T14" fmla="*/ 77 w 1376"/>
                <a:gd name="T15" fmla="*/ 630 h 764"/>
                <a:gd name="T16" fmla="*/ 113 w 1376"/>
                <a:gd name="T17" fmla="*/ 348 h 76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76"/>
                <a:gd name="T28" fmla="*/ 0 h 764"/>
                <a:gd name="T29" fmla="*/ 1376 w 1376"/>
                <a:gd name="T30" fmla="*/ 764 h 76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76" h="764">
                  <a:moveTo>
                    <a:pt x="113" y="348"/>
                  </a:moveTo>
                  <a:cubicBezTo>
                    <a:pt x="166" y="270"/>
                    <a:pt x="296" y="218"/>
                    <a:pt x="395" y="162"/>
                  </a:cubicBezTo>
                  <a:cubicBezTo>
                    <a:pt x="494" y="106"/>
                    <a:pt x="583" y="0"/>
                    <a:pt x="710" y="9"/>
                  </a:cubicBezTo>
                  <a:cubicBezTo>
                    <a:pt x="837" y="18"/>
                    <a:pt x="1051" y="136"/>
                    <a:pt x="1160" y="219"/>
                  </a:cubicBezTo>
                  <a:cubicBezTo>
                    <a:pt x="1269" y="302"/>
                    <a:pt x="1376" y="426"/>
                    <a:pt x="1367" y="510"/>
                  </a:cubicBezTo>
                  <a:cubicBezTo>
                    <a:pt x="1358" y="594"/>
                    <a:pt x="1234" y="688"/>
                    <a:pt x="1103" y="726"/>
                  </a:cubicBezTo>
                  <a:cubicBezTo>
                    <a:pt x="972" y="764"/>
                    <a:pt x="749" y="754"/>
                    <a:pt x="578" y="738"/>
                  </a:cubicBezTo>
                  <a:cubicBezTo>
                    <a:pt x="407" y="722"/>
                    <a:pt x="154" y="695"/>
                    <a:pt x="77" y="630"/>
                  </a:cubicBezTo>
                  <a:cubicBezTo>
                    <a:pt x="0" y="565"/>
                    <a:pt x="60" y="426"/>
                    <a:pt x="113" y="348"/>
                  </a:cubicBezTo>
                  <a:close/>
                </a:path>
              </a:pathLst>
            </a:custGeom>
            <a:solidFill>
              <a:srgbClr val="9CE0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87" name="Freeform 7">
              <a:extLst>
                <a:ext uri="{FF2B5EF4-FFF2-40B4-BE49-F238E27FC236}">
                  <a16:creationId xmlns:a16="http://schemas.microsoft.com/office/drawing/2014/main" id="{4B2EFECB-750C-904E-9CF2-153C9D959B07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4" y="1404"/>
              <a:ext cx="222" cy="180"/>
            </a:xfrm>
            <a:custGeom>
              <a:avLst/>
              <a:gdLst>
                <a:gd name="T0" fmla="*/ 0 w 222"/>
                <a:gd name="T1" fmla="*/ 180 h 180"/>
                <a:gd name="T2" fmla="*/ 222 w 222"/>
                <a:gd name="T3" fmla="*/ 0 h 180"/>
                <a:gd name="T4" fmla="*/ 0 60000 65536"/>
                <a:gd name="T5" fmla="*/ 0 60000 65536"/>
                <a:gd name="T6" fmla="*/ 0 w 222"/>
                <a:gd name="T7" fmla="*/ 0 h 180"/>
                <a:gd name="T8" fmla="*/ 222 w 222"/>
                <a:gd name="T9" fmla="*/ 180 h 18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22" h="180">
                  <a:moveTo>
                    <a:pt x="0" y="180"/>
                  </a:moveTo>
                  <a:lnTo>
                    <a:pt x="222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88" name="Oval 8">
              <a:extLst>
                <a:ext uri="{FF2B5EF4-FFF2-40B4-BE49-F238E27FC236}">
                  <a16:creationId xmlns:a16="http://schemas.microsoft.com/office/drawing/2014/main" id="{B240CDD0-033A-094B-876D-BDAA0A22FF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4" y="1640"/>
              <a:ext cx="313" cy="81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89" name="Line 9">
              <a:extLst>
                <a:ext uri="{FF2B5EF4-FFF2-40B4-BE49-F238E27FC236}">
                  <a16:creationId xmlns:a16="http://schemas.microsoft.com/office/drawing/2014/main" id="{7A3FBC27-1E37-F54B-BC58-AC6D92BBBD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24" y="1633"/>
              <a:ext cx="1" cy="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90" name="Line 10">
              <a:extLst>
                <a:ext uri="{FF2B5EF4-FFF2-40B4-BE49-F238E27FC236}">
                  <a16:creationId xmlns:a16="http://schemas.microsoft.com/office/drawing/2014/main" id="{64C6B584-D5CB-894C-8DF1-970A852305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37" y="1633"/>
              <a:ext cx="1" cy="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91" name="Rectangle 11">
              <a:extLst>
                <a:ext uri="{FF2B5EF4-FFF2-40B4-BE49-F238E27FC236}">
                  <a16:creationId xmlns:a16="http://schemas.microsoft.com/office/drawing/2014/main" id="{5C5412BE-59B0-934A-B7BA-B3DF572827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4" y="1633"/>
              <a:ext cx="310" cy="49"/>
            </a:xfrm>
            <a:prstGeom prst="rect">
              <a:avLst/>
            </a:pr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92" name="Oval 12">
              <a:extLst>
                <a:ext uri="{FF2B5EF4-FFF2-40B4-BE49-F238E27FC236}">
                  <a16:creationId xmlns:a16="http://schemas.microsoft.com/office/drawing/2014/main" id="{CFAF80BD-A1F8-574D-9A78-AD60A87049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1" y="1574"/>
              <a:ext cx="313" cy="95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93" name="Freeform 13">
              <a:extLst>
                <a:ext uri="{FF2B5EF4-FFF2-40B4-BE49-F238E27FC236}">
                  <a16:creationId xmlns:a16="http://schemas.microsoft.com/office/drawing/2014/main" id="{B43B42B3-5A45-CC4B-AD55-97D4D7FEE9F2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9" y="1404"/>
              <a:ext cx="216" cy="189"/>
            </a:xfrm>
            <a:custGeom>
              <a:avLst/>
              <a:gdLst>
                <a:gd name="T0" fmla="*/ 0 w 216"/>
                <a:gd name="T1" fmla="*/ 0 h 189"/>
                <a:gd name="T2" fmla="*/ 216 w 216"/>
                <a:gd name="T3" fmla="*/ 189 h 189"/>
                <a:gd name="T4" fmla="*/ 0 60000 65536"/>
                <a:gd name="T5" fmla="*/ 0 60000 65536"/>
                <a:gd name="T6" fmla="*/ 0 w 216"/>
                <a:gd name="T7" fmla="*/ 0 h 189"/>
                <a:gd name="T8" fmla="*/ 216 w 216"/>
                <a:gd name="T9" fmla="*/ 189 h 18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" h="189">
                  <a:moveTo>
                    <a:pt x="0" y="0"/>
                  </a:moveTo>
                  <a:lnTo>
                    <a:pt x="216" y="189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94" name="Freeform 14">
              <a:extLst>
                <a:ext uri="{FF2B5EF4-FFF2-40B4-BE49-F238E27FC236}">
                  <a16:creationId xmlns:a16="http://schemas.microsoft.com/office/drawing/2014/main" id="{3F856C59-D658-7B43-A0E2-8332A0F4880C}"/>
                </a:ext>
              </a:extLst>
            </p:cNvPr>
            <p:cNvSpPr>
              <a:spLocks/>
            </p:cNvSpPr>
            <p:nvPr/>
          </p:nvSpPr>
          <p:spPr bwMode="auto">
            <a:xfrm>
              <a:off x="4041" y="1668"/>
              <a:ext cx="540" cy="3"/>
            </a:xfrm>
            <a:custGeom>
              <a:avLst/>
              <a:gdLst>
                <a:gd name="T0" fmla="*/ 540 w 540"/>
                <a:gd name="T1" fmla="*/ 3 h 3"/>
                <a:gd name="T2" fmla="*/ 0 w 540"/>
                <a:gd name="T3" fmla="*/ 0 h 3"/>
                <a:gd name="T4" fmla="*/ 0 60000 65536"/>
                <a:gd name="T5" fmla="*/ 0 60000 65536"/>
                <a:gd name="T6" fmla="*/ 0 w 540"/>
                <a:gd name="T7" fmla="*/ 0 h 3"/>
                <a:gd name="T8" fmla="*/ 540 w 540"/>
                <a:gd name="T9" fmla="*/ 3 h 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40" h="3">
                  <a:moveTo>
                    <a:pt x="540" y="3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95" name="Group 15">
              <a:extLst>
                <a:ext uri="{FF2B5EF4-FFF2-40B4-BE49-F238E27FC236}">
                  <a16:creationId xmlns:a16="http://schemas.microsoft.com/office/drawing/2014/main" id="{00AF41C0-42D7-4E44-8FBF-8783C29EF61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70" y="1526"/>
              <a:ext cx="210" cy="250"/>
              <a:chOff x="2951" y="2429"/>
              <a:chExt cx="213" cy="250"/>
            </a:xfrm>
          </p:grpSpPr>
          <p:sp>
            <p:nvSpPr>
              <p:cNvPr id="119" name="Rectangle 16">
                <a:extLst>
                  <a:ext uri="{FF2B5EF4-FFF2-40B4-BE49-F238E27FC236}">
                    <a16:creationId xmlns:a16="http://schemas.microsoft.com/office/drawing/2014/main" id="{25143E32-38AB-E141-9359-174A66B210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rgbClr val="CC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0" name="Text Box 17">
                <a:extLst>
                  <a:ext uri="{FF2B5EF4-FFF2-40B4-BE49-F238E27FC236}">
                    <a16:creationId xmlns:a16="http://schemas.microsoft.com/office/drawing/2014/main" id="{5FBE30DE-B9C1-4142-BA4A-6C0267A38D8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51" y="2429"/>
                <a:ext cx="21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omic Sans MS" charset="0"/>
                    <a:ea typeface="ＭＳ Ｐゴシック" charset="0"/>
                  </a:rPr>
                  <a:t>x</a:t>
                </a: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0"/>
                </a:endParaRPr>
              </a:p>
            </p:txBody>
          </p:sp>
        </p:grpSp>
        <p:grpSp>
          <p:nvGrpSpPr>
            <p:cNvPr id="96" name="Group 18">
              <a:extLst>
                <a:ext uri="{FF2B5EF4-FFF2-40B4-BE49-F238E27FC236}">
                  <a16:creationId xmlns:a16="http://schemas.microsoft.com/office/drawing/2014/main" id="{1CCB28C8-C25F-6D45-99D6-934E4DB7ACF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66" y="1538"/>
              <a:ext cx="316" cy="250"/>
              <a:chOff x="1740" y="2306"/>
              <a:chExt cx="316" cy="250"/>
            </a:xfrm>
          </p:grpSpPr>
          <p:sp>
            <p:nvSpPr>
              <p:cNvPr id="111" name="Oval 19">
                <a:extLst>
                  <a:ext uri="{FF2B5EF4-FFF2-40B4-BE49-F238E27FC236}">
                    <a16:creationId xmlns:a16="http://schemas.microsoft.com/office/drawing/2014/main" id="{0BA6C611-2030-A540-9BCB-553B5913B0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3" y="2420"/>
                <a:ext cx="313" cy="81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12" name="Line 20">
                <a:extLst>
                  <a:ext uri="{FF2B5EF4-FFF2-40B4-BE49-F238E27FC236}">
                    <a16:creationId xmlns:a16="http://schemas.microsoft.com/office/drawing/2014/main" id="{EAA6F2A9-76FB-FB44-B560-6F7BA3722BA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43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13" name="Line 21">
                <a:extLst>
                  <a:ext uri="{FF2B5EF4-FFF2-40B4-BE49-F238E27FC236}">
                    <a16:creationId xmlns:a16="http://schemas.microsoft.com/office/drawing/2014/main" id="{3E85F84C-1240-7543-9663-416F41E018B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56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14" name="Rectangle 22">
                <a:extLst>
                  <a:ext uri="{FF2B5EF4-FFF2-40B4-BE49-F238E27FC236}">
                    <a16:creationId xmlns:a16="http://schemas.microsoft.com/office/drawing/2014/main" id="{2E0B953E-0313-0841-B1F0-D4A85EE0DE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3" y="2413"/>
                <a:ext cx="310" cy="49"/>
              </a:xfrm>
              <a:prstGeom prst="rect">
                <a:avLst/>
              </a:prstGeom>
              <a:solidFill>
                <a:srgbClr val="CC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0"/>
                </a:endParaRPr>
              </a:p>
            </p:txBody>
          </p:sp>
          <p:sp>
            <p:nvSpPr>
              <p:cNvPr id="115" name="Oval 23">
                <a:extLst>
                  <a:ext uri="{FF2B5EF4-FFF2-40B4-BE49-F238E27FC236}">
                    <a16:creationId xmlns:a16="http://schemas.microsoft.com/office/drawing/2014/main" id="{8F6108B2-EB1F-D245-A6FC-F779F7F682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0" y="2354"/>
                <a:ext cx="313" cy="95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grpSp>
            <p:nvGrpSpPr>
              <p:cNvPr id="116" name="Group 24">
                <a:extLst>
                  <a:ext uri="{FF2B5EF4-FFF2-40B4-BE49-F238E27FC236}">
                    <a16:creationId xmlns:a16="http://schemas.microsoft.com/office/drawing/2014/main" id="{ED45E093-AC43-4E49-AF6B-E506C1277D0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00" y="2306"/>
                <a:ext cx="202" cy="250"/>
                <a:chOff x="2955" y="2429"/>
                <a:chExt cx="205" cy="250"/>
              </a:xfrm>
            </p:grpSpPr>
            <p:sp>
              <p:nvSpPr>
                <p:cNvPr id="117" name="Rectangle 25">
                  <a:extLst>
                    <a:ext uri="{FF2B5EF4-FFF2-40B4-BE49-F238E27FC236}">
                      <a16:creationId xmlns:a16="http://schemas.microsoft.com/office/drawing/2014/main" id="{6D3355A1-B945-5447-8024-3F52F6D0DC2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3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18" name="Text Box 26">
                  <a:extLst>
                    <a:ext uri="{FF2B5EF4-FFF2-40B4-BE49-F238E27FC236}">
                      <a16:creationId xmlns:a16="http://schemas.microsoft.com/office/drawing/2014/main" id="{1EA4AFE9-8666-394D-A688-4C7388B89086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55" y="2429"/>
                  <a:ext cx="205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0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Comic Sans MS" charset="0"/>
                      <a:ea typeface="ＭＳ Ｐゴシック" charset="0"/>
                    </a:rPr>
                    <a:t>z</a:t>
                  </a: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charset="0"/>
                    <a:ea typeface="ＭＳ Ｐゴシック" charset="0"/>
                  </a:endParaRPr>
                </a:p>
              </p:txBody>
            </p:sp>
          </p:grpSp>
        </p:grpSp>
        <p:sp>
          <p:nvSpPr>
            <p:cNvPr id="97" name="Text Box 27">
              <a:extLst>
                <a:ext uri="{FF2B5EF4-FFF2-40B4-BE49-F238E27FC236}">
                  <a16:creationId xmlns:a16="http://schemas.microsoft.com/office/drawing/2014/main" id="{8D486D45-3211-2E42-9C51-652738E0C1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69" y="1328"/>
              <a:ext cx="18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0"/>
                </a:rPr>
                <a:t>1</a:t>
              </a: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98" name="Text Box 28">
              <a:extLst>
                <a:ext uri="{FF2B5EF4-FFF2-40B4-BE49-F238E27FC236}">
                  <a16:creationId xmlns:a16="http://schemas.microsoft.com/office/drawing/2014/main" id="{C4EEA417-D5C5-ED4D-88D6-31DEF02AA7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0" y="1325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0"/>
                </a:rPr>
                <a:t>4</a:t>
              </a: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99" name="Text Box 29">
              <a:extLst>
                <a:ext uri="{FF2B5EF4-FFF2-40B4-BE49-F238E27FC236}">
                  <a16:creationId xmlns:a16="http://schemas.microsoft.com/office/drawing/2014/main" id="{6DB9746E-151B-D246-AE3B-7C96BB8047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1" y="1658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0"/>
                </a:rPr>
                <a:t>50</a:t>
              </a: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</a:endParaRPr>
            </a:p>
          </p:txBody>
        </p:sp>
        <p:grpSp>
          <p:nvGrpSpPr>
            <p:cNvPr id="100" name="Group 30">
              <a:extLst>
                <a:ext uri="{FF2B5EF4-FFF2-40B4-BE49-F238E27FC236}">
                  <a16:creationId xmlns:a16="http://schemas.microsoft.com/office/drawing/2014/main" id="{6091DEB1-C5BF-E040-8EF0-C995C85E26C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46" y="1214"/>
              <a:ext cx="316" cy="250"/>
              <a:chOff x="1740" y="2306"/>
              <a:chExt cx="316" cy="250"/>
            </a:xfrm>
          </p:grpSpPr>
          <p:sp>
            <p:nvSpPr>
              <p:cNvPr id="103" name="Oval 31">
                <a:extLst>
                  <a:ext uri="{FF2B5EF4-FFF2-40B4-BE49-F238E27FC236}">
                    <a16:creationId xmlns:a16="http://schemas.microsoft.com/office/drawing/2014/main" id="{51AA4501-AE8F-BF45-9219-96A74877EA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3" y="2420"/>
                <a:ext cx="313" cy="81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04" name="Line 32">
                <a:extLst>
                  <a:ext uri="{FF2B5EF4-FFF2-40B4-BE49-F238E27FC236}">
                    <a16:creationId xmlns:a16="http://schemas.microsoft.com/office/drawing/2014/main" id="{FB4052E6-F89B-5144-8146-574A7EFFC43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43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05" name="Line 33">
                <a:extLst>
                  <a:ext uri="{FF2B5EF4-FFF2-40B4-BE49-F238E27FC236}">
                    <a16:creationId xmlns:a16="http://schemas.microsoft.com/office/drawing/2014/main" id="{C74DC608-BD5B-6840-AF47-0933A3D7D89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56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06" name="Rectangle 34">
                <a:extLst>
                  <a:ext uri="{FF2B5EF4-FFF2-40B4-BE49-F238E27FC236}">
                    <a16:creationId xmlns:a16="http://schemas.microsoft.com/office/drawing/2014/main" id="{3A1AFE8A-9C2C-D640-A73A-1B89A22C2E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3" y="2413"/>
                <a:ext cx="310" cy="49"/>
              </a:xfrm>
              <a:prstGeom prst="rect">
                <a:avLst/>
              </a:prstGeom>
              <a:solidFill>
                <a:srgbClr val="CC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0"/>
                </a:endParaRPr>
              </a:p>
            </p:txBody>
          </p:sp>
          <p:sp>
            <p:nvSpPr>
              <p:cNvPr id="107" name="Oval 35">
                <a:extLst>
                  <a:ext uri="{FF2B5EF4-FFF2-40B4-BE49-F238E27FC236}">
                    <a16:creationId xmlns:a16="http://schemas.microsoft.com/office/drawing/2014/main" id="{BC6727D8-BE5E-224D-85D1-5439843920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0" y="2354"/>
                <a:ext cx="313" cy="95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grpSp>
            <p:nvGrpSpPr>
              <p:cNvPr id="108" name="Group 36">
                <a:extLst>
                  <a:ext uri="{FF2B5EF4-FFF2-40B4-BE49-F238E27FC236}">
                    <a16:creationId xmlns:a16="http://schemas.microsoft.com/office/drawing/2014/main" id="{0047B545-BB3D-7249-B046-CE8A2718BB5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02" y="2306"/>
                <a:ext cx="199" cy="250"/>
                <a:chOff x="2957" y="2429"/>
                <a:chExt cx="202" cy="250"/>
              </a:xfrm>
            </p:grpSpPr>
            <p:sp>
              <p:nvSpPr>
                <p:cNvPr id="109" name="Rectangle 37">
                  <a:extLst>
                    <a:ext uri="{FF2B5EF4-FFF2-40B4-BE49-F238E27FC236}">
                      <a16:creationId xmlns:a16="http://schemas.microsoft.com/office/drawing/2014/main" id="{318364A7-97F1-1F4E-988F-46922CCB27A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3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10" name="Text Box 38">
                  <a:extLst>
                    <a:ext uri="{FF2B5EF4-FFF2-40B4-BE49-F238E27FC236}">
                      <a16:creationId xmlns:a16="http://schemas.microsoft.com/office/drawing/2014/main" id="{E578598E-0919-2540-8611-872BA7F56BC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57" y="2429"/>
                  <a:ext cx="202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0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Comic Sans MS" charset="0"/>
                      <a:ea typeface="ＭＳ Ｐゴシック" charset="0"/>
                    </a:rPr>
                    <a:t>y</a:t>
                  </a: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charset="0"/>
                    <a:ea typeface="ＭＳ Ｐゴシック" charset="0"/>
                  </a:endParaRPr>
                </a:p>
              </p:txBody>
            </p:sp>
          </p:grpSp>
        </p:grpSp>
        <p:sp>
          <p:nvSpPr>
            <p:cNvPr id="101" name="Text Box 39">
              <a:extLst>
                <a:ext uri="{FF2B5EF4-FFF2-40B4-BE49-F238E27FC236}">
                  <a16:creationId xmlns:a16="http://schemas.microsoft.com/office/drawing/2014/main" id="{1DED0BC9-977B-8046-8C36-2E4B087649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37" y="1076"/>
              <a:ext cx="182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800" kern="0">
                  <a:solidFill>
                    <a:srgbClr val="FF0000"/>
                  </a:solidFill>
                  <a:latin typeface="Comic Sans MS" charset="0"/>
                </a:rPr>
                <a:t>1</a:t>
              </a: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102" name="Line 40">
              <a:extLst>
                <a:ext uri="{FF2B5EF4-FFF2-40B4-BE49-F238E27FC236}">
                  <a16:creationId xmlns:a16="http://schemas.microsoft.com/office/drawing/2014/main" id="{09BE1DC2-4B0A-DA43-B4B9-66A1A38E57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948" y="1272"/>
              <a:ext cx="132" cy="228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18054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/>
      <p:bldP spid="81" grpId="0"/>
      <p:bldP spid="82" grpId="0"/>
      <p:bldP spid="83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E803E-6759-9045-824E-EB665BC5AF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Distance vector: link cost changes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D3F0A53B-EF0A-F14F-83F8-2625C7BB82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244" y="1512909"/>
            <a:ext cx="8066762" cy="20069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</a:pPr>
            <a:r>
              <a:rPr lang="en-US" sz="3200">
                <a:solidFill>
                  <a:srgbClr val="0000A8"/>
                </a:solidFill>
              </a:rPr>
              <a:t>link cost changes:</a:t>
            </a:r>
          </a:p>
          <a:p>
            <a:pPr marL="342900" indent="-219075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</a:pPr>
            <a:r>
              <a:rPr lang="en-US" sz="2800"/>
              <a:t>node detects local link cost change </a:t>
            </a:r>
          </a:p>
          <a:p>
            <a:pPr marL="342900" indent="-219075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</a:pPr>
            <a:r>
              <a:rPr lang="en-US" sz="2800">
                <a:solidFill>
                  <a:srgbClr val="C00000"/>
                </a:solidFill>
              </a:rPr>
              <a:t>“bad news travels slow” </a:t>
            </a:r>
            <a:r>
              <a:rPr lang="en-US" sz="2800"/>
              <a:t>– count-to-infinity problem:</a:t>
            </a:r>
          </a:p>
        </p:txBody>
      </p:sp>
      <p:grpSp>
        <p:nvGrpSpPr>
          <p:cNvPr id="43" name="Group 5">
            <a:extLst>
              <a:ext uri="{FF2B5EF4-FFF2-40B4-BE49-F238E27FC236}">
                <a16:creationId xmlns:a16="http://schemas.microsoft.com/office/drawing/2014/main" id="{53548EC1-9C54-AF46-9B41-624583B976B0}"/>
              </a:ext>
            </a:extLst>
          </p:cNvPr>
          <p:cNvGrpSpPr>
            <a:grpSpLocks/>
          </p:cNvGrpSpPr>
          <p:nvPr/>
        </p:nvGrpSpPr>
        <p:grpSpPr bwMode="auto">
          <a:xfrm>
            <a:off x="9120644" y="1471939"/>
            <a:ext cx="2184400" cy="1314450"/>
            <a:chOff x="3625" y="1076"/>
            <a:chExt cx="1376" cy="828"/>
          </a:xfrm>
        </p:grpSpPr>
        <p:sp>
          <p:nvSpPr>
            <p:cNvPr id="44" name="Freeform 6">
              <a:extLst>
                <a:ext uri="{FF2B5EF4-FFF2-40B4-BE49-F238E27FC236}">
                  <a16:creationId xmlns:a16="http://schemas.microsoft.com/office/drawing/2014/main" id="{33A5FF50-7C95-DF45-AA77-5718630E874D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5" y="1140"/>
              <a:ext cx="1376" cy="764"/>
            </a:xfrm>
            <a:custGeom>
              <a:avLst/>
              <a:gdLst>
                <a:gd name="T0" fmla="*/ 113 w 1376"/>
                <a:gd name="T1" fmla="*/ 348 h 764"/>
                <a:gd name="T2" fmla="*/ 395 w 1376"/>
                <a:gd name="T3" fmla="*/ 162 h 764"/>
                <a:gd name="T4" fmla="*/ 710 w 1376"/>
                <a:gd name="T5" fmla="*/ 9 h 764"/>
                <a:gd name="T6" fmla="*/ 1160 w 1376"/>
                <a:gd name="T7" fmla="*/ 219 h 764"/>
                <a:gd name="T8" fmla="*/ 1367 w 1376"/>
                <a:gd name="T9" fmla="*/ 510 h 764"/>
                <a:gd name="T10" fmla="*/ 1103 w 1376"/>
                <a:gd name="T11" fmla="*/ 726 h 764"/>
                <a:gd name="T12" fmla="*/ 578 w 1376"/>
                <a:gd name="T13" fmla="*/ 738 h 764"/>
                <a:gd name="T14" fmla="*/ 77 w 1376"/>
                <a:gd name="T15" fmla="*/ 630 h 764"/>
                <a:gd name="T16" fmla="*/ 113 w 1376"/>
                <a:gd name="T17" fmla="*/ 348 h 76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76"/>
                <a:gd name="T28" fmla="*/ 0 h 764"/>
                <a:gd name="T29" fmla="*/ 1376 w 1376"/>
                <a:gd name="T30" fmla="*/ 764 h 76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76" h="764">
                  <a:moveTo>
                    <a:pt x="113" y="348"/>
                  </a:moveTo>
                  <a:cubicBezTo>
                    <a:pt x="166" y="270"/>
                    <a:pt x="296" y="218"/>
                    <a:pt x="395" y="162"/>
                  </a:cubicBezTo>
                  <a:cubicBezTo>
                    <a:pt x="494" y="106"/>
                    <a:pt x="583" y="0"/>
                    <a:pt x="710" y="9"/>
                  </a:cubicBezTo>
                  <a:cubicBezTo>
                    <a:pt x="837" y="18"/>
                    <a:pt x="1051" y="136"/>
                    <a:pt x="1160" y="219"/>
                  </a:cubicBezTo>
                  <a:cubicBezTo>
                    <a:pt x="1269" y="302"/>
                    <a:pt x="1376" y="426"/>
                    <a:pt x="1367" y="510"/>
                  </a:cubicBezTo>
                  <a:cubicBezTo>
                    <a:pt x="1358" y="594"/>
                    <a:pt x="1234" y="688"/>
                    <a:pt x="1103" y="726"/>
                  </a:cubicBezTo>
                  <a:cubicBezTo>
                    <a:pt x="972" y="764"/>
                    <a:pt x="749" y="754"/>
                    <a:pt x="578" y="738"/>
                  </a:cubicBezTo>
                  <a:cubicBezTo>
                    <a:pt x="407" y="722"/>
                    <a:pt x="154" y="695"/>
                    <a:pt x="77" y="630"/>
                  </a:cubicBezTo>
                  <a:cubicBezTo>
                    <a:pt x="0" y="565"/>
                    <a:pt x="60" y="426"/>
                    <a:pt x="113" y="348"/>
                  </a:cubicBezTo>
                  <a:close/>
                </a:path>
              </a:pathLst>
            </a:custGeom>
            <a:solidFill>
              <a:srgbClr val="9CE0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45" name="Freeform 7">
              <a:extLst>
                <a:ext uri="{FF2B5EF4-FFF2-40B4-BE49-F238E27FC236}">
                  <a16:creationId xmlns:a16="http://schemas.microsoft.com/office/drawing/2014/main" id="{6612A2CD-4C6B-DA4A-A743-D71528CFC5F0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4" y="1404"/>
              <a:ext cx="222" cy="180"/>
            </a:xfrm>
            <a:custGeom>
              <a:avLst/>
              <a:gdLst>
                <a:gd name="T0" fmla="*/ 0 w 222"/>
                <a:gd name="T1" fmla="*/ 180 h 180"/>
                <a:gd name="T2" fmla="*/ 222 w 222"/>
                <a:gd name="T3" fmla="*/ 0 h 180"/>
                <a:gd name="T4" fmla="*/ 0 60000 65536"/>
                <a:gd name="T5" fmla="*/ 0 60000 65536"/>
                <a:gd name="T6" fmla="*/ 0 w 222"/>
                <a:gd name="T7" fmla="*/ 0 h 180"/>
                <a:gd name="T8" fmla="*/ 222 w 222"/>
                <a:gd name="T9" fmla="*/ 180 h 18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22" h="180">
                  <a:moveTo>
                    <a:pt x="0" y="180"/>
                  </a:moveTo>
                  <a:lnTo>
                    <a:pt x="222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46" name="Oval 8">
              <a:extLst>
                <a:ext uri="{FF2B5EF4-FFF2-40B4-BE49-F238E27FC236}">
                  <a16:creationId xmlns:a16="http://schemas.microsoft.com/office/drawing/2014/main" id="{7E8971E6-BEA2-874D-B1E4-61CF622DBD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4" y="1640"/>
              <a:ext cx="313" cy="81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47" name="Line 9">
              <a:extLst>
                <a:ext uri="{FF2B5EF4-FFF2-40B4-BE49-F238E27FC236}">
                  <a16:creationId xmlns:a16="http://schemas.microsoft.com/office/drawing/2014/main" id="{7D294D69-AF88-234B-B581-BE8C218CC8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24" y="1633"/>
              <a:ext cx="1" cy="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48" name="Line 10">
              <a:extLst>
                <a:ext uri="{FF2B5EF4-FFF2-40B4-BE49-F238E27FC236}">
                  <a16:creationId xmlns:a16="http://schemas.microsoft.com/office/drawing/2014/main" id="{67E1C9F1-E4C7-5D42-AEB7-AA8E2621A7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37" y="1633"/>
              <a:ext cx="1" cy="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49" name="Rectangle 11">
              <a:extLst>
                <a:ext uri="{FF2B5EF4-FFF2-40B4-BE49-F238E27FC236}">
                  <a16:creationId xmlns:a16="http://schemas.microsoft.com/office/drawing/2014/main" id="{45C496EF-F8C3-F740-9541-702695F345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4" y="1633"/>
              <a:ext cx="310" cy="49"/>
            </a:xfrm>
            <a:prstGeom prst="rect">
              <a:avLst/>
            </a:pr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50" name="Oval 12">
              <a:extLst>
                <a:ext uri="{FF2B5EF4-FFF2-40B4-BE49-F238E27FC236}">
                  <a16:creationId xmlns:a16="http://schemas.microsoft.com/office/drawing/2014/main" id="{4BA59B67-A386-7243-9AB5-2A0415A510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1" y="1574"/>
              <a:ext cx="313" cy="95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1" name="Freeform 13">
              <a:extLst>
                <a:ext uri="{FF2B5EF4-FFF2-40B4-BE49-F238E27FC236}">
                  <a16:creationId xmlns:a16="http://schemas.microsoft.com/office/drawing/2014/main" id="{98C215AE-6010-1343-8BB0-929BDFAA64C2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9" y="1404"/>
              <a:ext cx="216" cy="189"/>
            </a:xfrm>
            <a:custGeom>
              <a:avLst/>
              <a:gdLst>
                <a:gd name="T0" fmla="*/ 0 w 216"/>
                <a:gd name="T1" fmla="*/ 0 h 189"/>
                <a:gd name="T2" fmla="*/ 216 w 216"/>
                <a:gd name="T3" fmla="*/ 189 h 189"/>
                <a:gd name="T4" fmla="*/ 0 60000 65536"/>
                <a:gd name="T5" fmla="*/ 0 60000 65536"/>
                <a:gd name="T6" fmla="*/ 0 w 216"/>
                <a:gd name="T7" fmla="*/ 0 h 189"/>
                <a:gd name="T8" fmla="*/ 216 w 216"/>
                <a:gd name="T9" fmla="*/ 189 h 18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" h="189">
                  <a:moveTo>
                    <a:pt x="0" y="0"/>
                  </a:moveTo>
                  <a:lnTo>
                    <a:pt x="216" y="189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2" name="Freeform 14">
              <a:extLst>
                <a:ext uri="{FF2B5EF4-FFF2-40B4-BE49-F238E27FC236}">
                  <a16:creationId xmlns:a16="http://schemas.microsoft.com/office/drawing/2014/main" id="{4B2DB31F-6877-E640-B5F7-0BFCC7893310}"/>
                </a:ext>
              </a:extLst>
            </p:cNvPr>
            <p:cNvSpPr>
              <a:spLocks/>
            </p:cNvSpPr>
            <p:nvPr/>
          </p:nvSpPr>
          <p:spPr bwMode="auto">
            <a:xfrm>
              <a:off x="4041" y="1668"/>
              <a:ext cx="540" cy="3"/>
            </a:xfrm>
            <a:custGeom>
              <a:avLst/>
              <a:gdLst>
                <a:gd name="T0" fmla="*/ 540 w 540"/>
                <a:gd name="T1" fmla="*/ 3 h 3"/>
                <a:gd name="T2" fmla="*/ 0 w 540"/>
                <a:gd name="T3" fmla="*/ 0 h 3"/>
                <a:gd name="T4" fmla="*/ 0 60000 65536"/>
                <a:gd name="T5" fmla="*/ 0 60000 65536"/>
                <a:gd name="T6" fmla="*/ 0 w 540"/>
                <a:gd name="T7" fmla="*/ 0 h 3"/>
                <a:gd name="T8" fmla="*/ 540 w 540"/>
                <a:gd name="T9" fmla="*/ 3 h 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40" h="3">
                  <a:moveTo>
                    <a:pt x="540" y="3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53" name="Group 15">
              <a:extLst>
                <a:ext uri="{FF2B5EF4-FFF2-40B4-BE49-F238E27FC236}">
                  <a16:creationId xmlns:a16="http://schemas.microsoft.com/office/drawing/2014/main" id="{EEB81C2A-A0B1-7444-8561-297CF350C41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70" y="1526"/>
              <a:ext cx="210" cy="250"/>
              <a:chOff x="2951" y="2429"/>
              <a:chExt cx="213" cy="250"/>
            </a:xfrm>
          </p:grpSpPr>
          <p:sp>
            <p:nvSpPr>
              <p:cNvPr id="77" name="Rectangle 16">
                <a:extLst>
                  <a:ext uri="{FF2B5EF4-FFF2-40B4-BE49-F238E27FC236}">
                    <a16:creationId xmlns:a16="http://schemas.microsoft.com/office/drawing/2014/main" id="{F8E4C5AC-0844-044C-BB78-B139DD8F1F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rgbClr val="CC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8" name="Text Box 17">
                <a:extLst>
                  <a:ext uri="{FF2B5EF4-FFF2-40B4-BE49-F238E27FC236}">
                    <a16:creationId xmlns:a16="http://schemas.microsoft.com/office/drawing/2014/main" id="{CF77536C-E1FF-C944-841A-DD711E911C7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51" y="2429"/>
                <a:ext cx="21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omic Sans MS" charset="0"/>
                    <a:ea typeface="ＭＳ Ｐゴシック" charset="0"/>
                  </a:rPr>
                  <a:t>x</a:t>
                </a: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0"/>
                </a:endParaRPr>
              </a:p>
            </p:txBody>
          </p:sp>
        </p:grpSp>
        <p:grpSp>
          <p:nvGrpSpPr>
            <p:cNvPr id="54" name="Group 18">
              <a:extLst>
                <a:ext uri="{FF2B5EF4-FFF2-40B4-BE49-F238E27FC236}">
                  <a16:creationId xmlns:a16="http://schemas.microsoft.com/office/drawing/2014/main" id="{5CBB15BA-4A40-AB4B-B9EC-BA4E18A4A6E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66" y="1538"/>
              <a:ext cx="316" cy="250"/>
              <a:chOff x="1740" y="2306"/>
              <a:chExt cx="316" cy="250"/>
            </a:xfrm>
          </p:grpSpPr>
          <p:sp>
            <p:nvSpPr>
              <p:cNvPr id="69" name="Oval 19">
                <a:extLst>
                  <a:ext uri="{FF2B5EF4-FFF2-40B4-BE49-F238E27FC236}">
                    <a16:creationId xmlns:a16="http://schemas.microsoft.com/office/drawing/2014/main" id="{0A200021-D040-DA45-B158-588926E565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3" y="2420"/>
                <a:ext cx="313" cy="81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0" name="Line 20">
                <a:extLst>
                  <a:ext uri="{FF2B5EF4-FFF2-40B4-BE49-F238E27FC236}">
                    <a16:creationId xmlns:a16="http://schemas.microsoft.com/office/drawing/2014/main" id="{79386E2C-CB0C-9645-B7C5-2599A8A950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43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1" name="Line 21">
                <a:extLst>
                  <a:ext uri="{FF2B5EF4-FFF2-40B4-BE49-F238E27FC236}">
                    <a16:creationId xmlns:a16="http://schemas.microsoft.com/office/drawing/2014/main" id="{A48EA00D-73A4-AF4B-B223-5949CA7042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56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2" name="Rectangle 22">
                <a:extLst>
                  <a:ext uri="{FF2B5EF4-FFF2-40B4-BE49-F238E27FC236}">
                    <a16:creationId xmlns:a16="http://schemas.microsoft.com/office/drawing/2014/main" id="{08DBF7C1-ED9B-9D40-8D84-0B5C3304C8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3" y="2413"/>
                <a:ext cx="310" cy="49"/>
              </a:xfrm>
              <a:prstGeom prst="rect">
                <a:avLst/>
              </a:prstGeom>
              <a:solidFill>
                <a:srgbClr val="CC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0"/>
                </a:endParaRPr>
              </a:p>
            </p:txBody>
          </p:sp>
          <p:sp>
            <p:nvSpPr>
              <p:cNvPr id="73" name="Oval 23">
                <a:extLst>
                  <a:ext uri="{FF2B5EF4-FFF2-40B4-BE49-F238E27FC236}">
                    <a16:creationId xmlns:a16="http://schemas.microsoft.com/office/drawing/2014/main" id="{3E9346AE-E519-354C-810A-16DEADE45A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0" y="2354"/>
                <a:ext cx="313" cy="95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grpSp>
            <p:nvGrpSpPr>
              <p:cNvPr id="74" name="Group 24">
                <a:extLst>
                  <a:ext uri="{FF2B5EF4-FFF2-40B4-BE49-F238E27FC236}">
                    <a16:creationId xmlns:a16="http://schemas.microsoft.com/office/drawing/2014/main" id="{2999FEF8-4C59-634B-A19F-C8299FF594C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00" y="2306"/>
                <a:ext cx="202" cy="250"/>
                <a:chOff x="2955" y="2429"/>
                <a:chExt cx="205" cy="250"/>
              </a:xfrm>
            </p:grpSpPr>
            <p:sp>
              <p:nvSpPr>
                <p:cNvPr id="75" name="Rectangle 25">
                  <a:extLst>
                    <a:ext uri="{FF2B5EF4-FFF2-40B4-BE49-F238E27FC236}">
                      <a16:creationId xmlns:a16="http://schemas.microsoft.com/office/drawing/2014/main" id="{563F9320-3842-A643-A717-FFF39989971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3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76" name="Text Box 26">
                  <a:extLst>
                    <a:ext uri="{FF2B5EF4-FFF2-40B4-BE49-F238E27FC236}">
                      <a16:creationId xmlns:a16="http://schemas.microsoft.com/office/drawing/2014/main" id="{8960A5DB-B3CA-144F-B2CA-63FA639D9C1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55" y="2429"/>
                  <a:ext cx="205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0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Comic Sans MS" charset="0"/>
                      <a:ea typeface="ＭＳ Ｐゴシック" charset="0"/>
                    </a:rPr>
                    <a:t>z</a:t>
                  </a: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charset="0"/>
                    <a:ea typeface="ＭＳ Ｐゴシック" charset="0"/>
                  </a:endParaRPr>
                </a:p>
              </p:txBody>
            </p:sp>
          </p:grpSp>
        </p:grpSp>
        <p:sp>
          <p:nvSpPr>
            <p:cNvPr id="55" name="Text Box 27">
              <a:extLst>
                <a:ext uri="{FF2B5EF4-FFF2-40B4-BE49-F238E27FC236}">
                  <a16:creationId xmlns:a16="http://schemas.microsoft.com/office/drawing/2014/main" id="{7E80773C-8042-6A43-AC5A-44D7A16EAC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69" y="1328"/>
              <a:ext cx="18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0"/>
                </a:rPr>
                <a:t>1</a:t>
              </a: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56" name="Text Box 28">
              <a:extLst>
                <a:ext uri="{FF2B5EF4-FFF2-40B4-BE49-F238E27FC236}">
                  <a16:creationId xmlns:a16="http://schemas.microsoft.com/office/drawing/2014/main" id="{C55355DC-E7CE-B140-B094-F538DB0E7F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0" y="1325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0"/>
                </a:rPr>
                <a:t>4</a:t>
              </a: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57" name="Text Box 29">
              <a:extLst>
                <a:ext uri="{FF2B5EF4-FFF2-40B4-BE49-F238E27FC236}">
                  <a16:creationId xmlns:a16="http://schemas.microsoft.com/office/drawing/2014/main" id="{355C66B1-698A-184B-8DA8-9BE05384C6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1" y="1658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0"/>
                </a:rPr>
                <a:t>50</a:t>
              </a: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</a:endParaRPr>
            </a:p>
          </p:txBody>
        </p:sp>
        <p:grpSp>
          <p:nvGrpSpPr>
            <p:cNvPr id="58" name="Group 30">
              <a:extLst>
                <a:ext uri="{FF2B5EF4-FFF2-40B4-BE49-F238E27FC236}">
                  <a16:creationId xmlns:a16="http://schemas.microsoft.com/office/drawing/2014/main" id="{5525A171-AA7D-8E43-AA99-783CD6693B5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46" y="1214"/>
              <a:ext cx="316" cy="250"/>
              <a:chOff x="1740" y="2306"/>
              <a:chExt cx="316" cy="250"/>
            </a:xfrm>
          </p:grpSpPr>
          <p:sp>
            <p:nvSpPr>
              <p:cNvPr id="61" name="Oval 31">
                <a:extLst>
                  <a:ext uri="{FF2B5EF4-FFF2-40B4-BE49-F238E27FC236}">
                    <a16:creationId xmlns:a16="http://schemas.microsoft.com/office/drawing/2014/main" id="{D84C6EE9-75F6-2B46-AA10-45E7BF28FA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3" y="2420"/>
                <a:ext cx="313" cy="81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62" name="Line 32">
                <a:extLst>
                  <a:ext uri="{FF2B5EF4-FFF2-40B4-BE49-F238E27FC236}">
                    <a16:creationId xmlns:a16="http://schemas.microsoft.com/office/drawing/2014/main" id="{2567FA46-08FC-BD4D-8FF6-A3A4C69A8C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43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63" name="Line 33">
                <a:extLst>
                  <a:ext uri="{FF2B5EF4-FFF2-40B4-BE49-F238E27FC236}">
                    <a16:creationId xmlns:a16="http://schemas.microsoft.com/office/drawing/2014/main" id="{26FB35EB-138C-CF45-AA13-8A120FEA7C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56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64" name="Rectangle 34">
                <a:extLst>
                  <a:ext uri="{FF2B5EF4-FFF2-40B4-BE49-F238E27FC236}">
                    <a16:creationId xmlns:a16="http://schemas.microsoft.com/office/drawing/2014/main" id="{6D96E9E3-BC4D-1842-BF12-AA066722B4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3" y="2413"/>
                <a:ext cx="310" cy="49"/>
              </a:xfrm>
              <a:prstGeom prst="rect">
                <a:avLst/>
              </a:prstGeom>
              <a:solidFill>
                <a:srgbClr val="CC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0"/>
                </a:endParaRPr>
              </a:p>
            </p:txBody>
          </p:sp>
          <p:sp>
            <p:nvSpPr>
              <p:cNvPr id="65" name="Oval 35">
                <a:extLst>
                  <a:ext uri="{FF2B5EF4-FFF2-40B4-BE49-F238E27FC236}">
                    <a16:creationId xmlns:a16="http://schemas.microsoft.com/office/drawing/2014/main" id="{D1D0B359-3B66-D143-BE1A-5759641121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0" y="2354"/>
                <a:ext cx="313" cy="95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grpSp>
            <p:nvGrpSpPr>
              <p:cNvPr id="66" name="Group 36">
                <a:extLst>
                  <a:ext uri="{FF2B5EF4-FFF2-40B4-BE49-F238E27FC236}">
                    <a16:creationId xmlns:a16="http://schemas.microsoft.com/office/drawing/2014/main" id="{3D130FA3-1656-2E4D-A448-FBC3A12A31F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02" y="2306"/>
                <a:ext cx="199" cy="250"/>
                <a:chOff x="2957" y="2429"/>
                <a:chExt cx="202" cy="250"/>
              </a:xfrm>
            </p:grpSpPr>
            <p:sp>
              <p:nvSpPr>
                <p:cNvPr id="67" name="Rectangle 37">
                  <a:extLst>
                    <a:ext uri="{FF2B5EF4-FFF2-40B4-BE49-F238E27FC236}">
                      <a16:creationId xmlns:a16="http://schemas.microsoft.com/office/drawing/2014/main" id="{CC9AB493-6B84-8A4F-849B-352E8FEF17A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3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68" name="Text Box 38">
                  <a:extLst>
                    <a:ext uri="{FF2B5EF4-FFF2-40B4-BE49-F238E27FC236}">
                      <a16:creationId xmlns:a16="http://schemas.microsoft.com/office/drawing/2014/main" id="{08E9F813-DB7C-084E-B829-ED11637E6CB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57" y="2429"/>
                  <a:ext cx="202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0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Comic Sans MS" charset="0"/>
                      <a:ea typeface="ＭＳ Ｐゴシック" charset="0"/>
                    </a:rPr>
                    <a:t>y</a:t>
                  </a: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charset="0"/>
                    <a:ea typeface="ＭＳ Ｐゴシック" charset="0"/>
                  </a:endParaRPr>
                </a:p>
              </p:txBody>
            </p:sp>
          </p:grpSp>
        </p:grpSp>
        <p:sp>
          <p:nvSpPr>
            <p:cNvPr id="59" name="Text Box 39">
              <a:extLst>
                <a:ext uri="{FF2B5EF4-FFF2-40B4-BE49-F238E27FC236}">
                  <a16:creationId xmlns:a16="http://schemas.microsoft.com/office/drawing/2014/main" id="{F204BFEE-4A9D-1242-8E82-0E122FB4FA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81" y="1076"/>
              <a:ext cx="294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800" kern="0">
                  <a:solidFill>
                    <a:srgbClr val="FF0000"/>
                  </a:solidFill>
                  <a:latin typeface="Comic Sans MS" charset="0"/>
                </a:rPr>
                <a:t>6</a:t>
              </a:r>
              <a:r>
                <a: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omic Sans MS" charset="0"/>
                  <a:ea typeface="ＭＳ Ｐゴシック" charset="0"/>
                </a:rPr>
                <a:t>0</a:t>
              </a: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60" name="Line 40">
              <a:extLst>
                <a:ext uri="{FF2B5EF4-FFF2-40B4-BE49-F238E27FC236}">
                  <a16:creationId xmlns:a16="http://schemas.microsoft.com/office/drawing/2014/main" id="{4A0CC945-C558-D74F-91C0-D7DC05E360D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948" y="1272"/>
              <a:ext cx="132" cy="228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79" name="Rectangle 3">
            <a:extLst>
              <a:ext uri="{FF2B5EF4-FFF2-40B4-BE49-F238E27FC236}">
                <a16:creationId xmlns:a16="http://schemas.microsoft.com/office/drawing/2014/main" id="{6855C03C-8E44-EF41-9C64-F301F7F5A9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5923" y="3245942"/>
            <a:ext cx="10519776" cy="752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7663" indent="-223838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2400" i="1"/>
              <a:t>y </a:t>
            </a:r>
            <a:r>
              <a:rPr lang="en-US" sz="2400"/>
              <a:t>sees direct link to </a:t>
            </a:r>
            <a:r>
              <a:rPr lang="en-US" sz="2400" i="1"/>
              <a:t>x</a:t>
            </a:r>
            <a:r>
              <a:rPr lang="en-US" sz="2400"/>
              <a:t> has new cost 60, but z has said it has a path at cost of 5. So </a:t>
            </a:r>
            <a:r>
              <a:rPr lang="en-US" sz="2400" i="1"/>
              <a:t>y</a:t>
            </a:r>
            <a:r>
              <a:rPr lang="en-US" sz="2400"/>
              <a:t> computes “my new cost to x will be 6, via z); notifies </a:t>
            </a:r>
            <a:r>
              <a:rPr lang="en-US" sz="2400" i="1"/>
              <a:t>z</a:t>
            </a:r>
            <a:r>
              <a:rPr lang="en-US" sz="2400"/>
              <a:t> of new cost of 6 to </a:t>
            </a:r>
            <a:r>
              <a:rPr lang="en-US" sz="2400" i="1"/>
              <a:t>x.</a:t>
            </a:r>
          </a:p>
        </p:txBody>
      </p:sp>
      <p:sp>
        <p:nvSpPr>
          <p:cNvPr id="84" name="Rectangle 3">
            <a:extLst>
              <a:ext uri="{FF2B5EF4-FFF2-40B4-BE49-F238E27FC236}">
                <a16:creationId xmlns:a16="http://schemas.microsoft.com/office/drawing/2014/main" id="{209F57E2-5D18-394E-8877-449361B245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3836" y="3894989"/>
            <a:ext cx="9931052" cy="752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7663" indent="-223838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2400" i="1"/>
              <a:t>z </a:t>
            </a:r>
            <a:r>
              <a:rPr lang="en-US" sz="2400"/>
              <a:t>learns that path to </a:t>
            </a:r>
            <a:r>
              <a:rPr lang="en-US" sz="2400" i="1"/>
              <a:t>x</a:t>
            </a:r>
            <a:r>
              <a:rPr lang="en-US" sz="2400"/>
              <a:t> via</a:t>
            </a:r>
            <a:r>
              <a:rPr lang="en-US" sz="2400" i="1"/>
              <a:t> y </a:t>
            </a:r>
            <a:r>
              <a:rPr lang="en-US" sz="2400"/>
              <a:t>has new cost 6, so </a:t>
            </a:r>
            <a:r>
              <a:rPr lang="en-US" sz="2400" i="1"/>
              <a:t>z</a:t>
            </a:r>
            <a:r>
              <a:rPr lang="en-US" sz="2400"/>
              <a:t>  computes “my new cost to </a:t>
            </a:r>
            <a:r>
              <a:rPr lang="en-US" sz="2400" i="1"/>
              <a:t>x</a:t>
            </a:r>
            <a:r>
              <a:rPr lang="en-US" sz="2400"/>
              <a:t> will be 7 via y), notifies </a:t>
            </a:r>
            <a:r>
              <a:rPr lang="en-US" sz="2400" i="1"/>
              <a:t>y</a:t>
            </a:r>
            <a:r>
              <a:rPr lang="en-US" sz="2400"/>
              <a:t> of new cost of 7 to </a:t>
            </a:r>
            <a:r>
              <a:rPr lang="en-US" sz="2400" i="1"/>
              <a:t>x.</a:t>
            </a:r>
          </a:p>
        </p:txBody>
      </p:sp>
      <p:sp>
        <p:nvSpPr>
          <p:cNvPr id="86" name="Rectangle 3">
            <a:extLst>
              <a:ext uri="{FF2B5EF4-FFF2-40B4-BE49-F238E27FC236}">
                <a16:creationId xmlns:a16="http://schemas.microsoft.com/office/drawing/2014/main" id="{0C0B111B-B4A7-664F-87FA-C7247397AD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5923" y="4573483"/>
            <a:ext cx="9931052" cy="752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7663" indent="-223838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2400" i="1"/>
              <a:t>y </a:t>
            </a:r>
            <a:r>
              <a:rPr lang="en-US" sz="2400"/>
              <a:t>learns that path to </a:t>
            </a:r>
            <a:r>
              <a:rPr lang="en-US" sz="2400" i="1"/>
              <a:t>x</a:t>
            </a:r>
            <a:r>
              <a:rPr lang="en-US" sz="2400"/>
              <a:t> via </a:t>
            </a:r>
            <a:r>
              <a:rPr lang="en-US" sz="2400" i="1"/>
              <a:t>z </a:t>
            </a:r>
            <a:r>
              <a:rPr lang="en-US" sz="2400"/>
              <a:t>has new cost 7, so </a:t>
            </a:r>
            <a:r>
              <a:rPr lang="en-US" sz="2400" i="1"/>
              <a:t>y</a:t>
            </a:r>
            <a:r>
              <a:rPr lang="en-US" sz="2400"/>
              <a:t>  computes “my new cost to </a:t>
            </a:r>
            <a:r>
              <a:rPr lang="en-US" sz="2400" i="1"/>
              <a:t>x</a:t>
            </a:r>
            <a:r>
              <a:rPr lang="en-US" sz="2400"/>
              <a:t> will be 8 via y), notifies </a:t>
            </a:r>
            <a:r>
              <a:rPr lang="en-US" sz="2400" i="1"/>
              <a:t>z</a:t>
            </a:r>
            <a:r>
              <a:rPr lang="en-US" sz="2400"/>
              <a:t> of new cost of 8 to </a:t>
            </a:r>
            <a:r>
              <a:rPr lang="en-US" sz="2400" i="1"/>
              <a:t>x.</a:t>
            </a:r>
          </a:p>
        </p:txBody>
      </p:sp>
      <p:sp>
        <p:nvSpPr>
          <p:cNvPr id="88" name="Rectangle 3">
            <a:extLst>
              <a:ext uri="{FF2B5EF4-FFF2-40B4-BE49-F238E27FC236}">
                <a16:creationId xmlns:a16="http://schemas.microsoft.com/office/drawing/2014/main" id="{7E0DCDFE-D830-1B42-B16D-8968BB1067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0871" y="5262414"/>
            <a:ext cx="9931052" cy="752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7663" indent="-223838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2400" i="1"/>
              <a:t>z </a:t>
            </a:r>
            <a:r>
              <a:rPr lang="en-US" sz="2400"/>
              <a:t>learns that path to </a:t>
            </a:r>
            <a:r>
              <a:rPr lang="en-US" sz="2400" i="1"/>
              <a:t>x</a:t>
            </a:r>
            <a:r>
              <a:rPr lang="en-US" sz="2400"/>
              <a:t> via</a:t>
            </a:r>
            <a:r>
              <a:rPr lang="en-US" sz="2400" i="1"/>
              <a:t> y </a:t>
            </a:r>
            <a:r>
              <a:rPr lang="en-US" sz="2400"/>
              <a:t>has new cost 8, so </a:t>
            </a:r>
            <a:r>
              <a:rPr lang="en-US" sz="2400" i="1"/>
              <a:t>z</a:t>
            </a:r>
            <a:r>
              <a:rPr lang="en-US" sz="2400"/>
              <a:t>  computes “my new cost to </a:t>
            </a:r>
            <a:r>
              <a:rPr lang="en-US" sz="2400" i="1"/>
              <a:t>x</a:t>
            </a:r>
            <a:r>
              <a:rPr lang="en-US" sz="2400"/>
              <a:t> will be 9 via y), notifies </a:t>
            </a:r>
            <a:r>
              <a:rPr lang="en-US" sz="2400" i="1"/>
              <a:t>y</a:t>
            </a:r>
            <a:r>
              <a:rPr lang="en-US" sz="2400"/>
              <a:t> of new cost of 9 to </a:t>
            </a:r>
            <a:r>
              <a:rPr lang="en-US" sz="2400" i="1"/>
              <a:t>x.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BE410B7-81B2-C140-A5EB-EE7F3B11820D}"/>
              </a:ext>
            </a:extLst>
          </p:cNvPr>
          <p:cNvSpPr txBox="1"/>
          <p:nvPr/>
        </p:nvSpPr>
        <p:spPr>
          <a:xfrm>
            <a:off x="1365337" y="5772199"/>
            <a:ext cx="4331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863739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E803E-6759-9045-824E-EB665BC5AF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Distance vector : count-to-infinity problem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3">
                <a:extLst>
                  <a:ext uri="{FF2B5EF4-FFF2-40B4-BE49-F238E27FC236}">
                    <a16:creationId xmlns:a16="http://schemas.microsoft.com/office/drawing/2014/main" id="{D3F0A53B-EF0A-F14F-83F8-2625C7BB82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39244" y="1512909"/>
                <a:ext cx="8066762" cy="39917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</a:pPr>
                <a:r>
                  <a:rPr lang="en-US" sz="3200">
                    <a:solidFill>
                      <a:srgbClr val="0000A8"/>
                    </a:solidFill>
                  </a:rPr>
                  <a:t>link cost changes:</a:t>
                </a:r>
              </a:p>
              <a:p>
                <a:pPr marL="342900" indent="-219075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</a:pPr>
                <a:r>
                  <a:rPr lang="en-US" sz="2800"/>
                  <a:t>node detects local link cost change </a:t>
                </a:r>
              </a:p>
              <a:p>
                <a:pPr marL="342900" indent="-219075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</a:pPr>
                <a:r>
                  <a:rPr lang="en-US" sz="2800">
                    <a:solidFill>
                      <a:srgbClr val="C00000"/>
                    </a:solidFill>
                  </a:rPr>
                  <a:t>“bad news travels slow” </a:t>
                </a:r>
                <a:r>
                  <a:rPr lang="en-US" sz="2800"/>
                  <a:t>– count-to-infinity problem</a:t>
                </a:r>
              </a:p>
              <a:p>
                <a:pPr marL="342900" indent="-219075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</a:pPr>
                <a:r>
                  <a:rPr lang="en-US" sz="2800"/>
                  <a:t> In this specific example, the problem happens because: </a:t>
                </a:r>
              </a:p>
              <a:p>
                <a:pPr marL="800100" lvl="1" indent="-219075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</a:pPr>
                <a:r>
                  <a:rPr lang="en-US" sz="2800"/>
                  <a:t>originally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𝑧</m:t>
                    </m:r>
                  </m:oMath>
                </a14:m>
                <a:r>
                  <a:rPr lang="en-US" sz="2800" i="1"/>
                  <a:t>’s </a:t>
                </a:r>
                <a:r>
                  <a:rPr lang="en-US" sz="2800"/>
                  <a:t>shortest path to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800" i="1"/>
                  <a:t> </a:t>
                </a:r>
                <a:r>
                  <a:rPr lang="en-US" sz="2800"/>
                  <a:t>is through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2800"/>
                  <a:t>. </a:t>
                </a:r>
              </a:p>
              <a:p>
                <a:pPr marL="800100" lvl="1" indent="-219075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itchFamily="2" charset="2"/>
                  <a:buChar char="§"/>
                </a:pPr>
                <a:r>
                  <a:rPr lang="en-US" sz="2800"/>
                  <a:t>But,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2800"/>
                  <a:t> doesn’t know that! It only knows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𝑧</m:t>
                    </m:r>
                  </m:oMath>
                </a14:m>
                <a:r>
                  <a:rPr lang="en-US" sz="2800"/>
                  <a:t> has a path of length 5 to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800"/>
                  <a:t>.</a:t>
                </a:r>
              </a:p>
            </p:txBody>
          </p:sp>
        </mc:Choice>
        <mc:Fallback xmlns="">
          <p:sp>
            <p:nvSpPr>
              <p:cNvPr id="6" name="Rectangle 3">
                <a:extLst>
                  <a:ext uri="{FF2B5EF4-FFF2-40B4-BE49-F238E27FC236}">
                    <a16:creationId xmlns:a16="http://schemas.microsoft.com/office/drawing/2014/main" id="{D3F0A53B-EF0A-F14F-83F8-2625C7BB826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39244" y="1512909"/>
                <a:ext cx="8066762" cy="3991779"/>
              </a:xfrm>
              <a:prstGeom prst="rect">
                <a:avLst/>
              </a:prstGeom>
              <a:blipFill>
                <a:blip r:embed="rId3"/>
                <a:stretch>
                  <a:fillRect l="-1965" t="-3664" r="-30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HK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3" name="Group 5">
            <a:extLst>
              <a:ext uri="{FF2B5EF4-FFF2-40B4-BE49-F238E27FC236}">
                <a16:creationId xmlns:a16="http://schemas.microsoft.com/office/drawing/2014/main" id="{53548EC1-9C54-AF46-9B41-624583B976B0}"/>
              </a:ext>
            </a:extLst>
          </p:cNvPr>
          <p:cNvGrpSpPr>
            <a:grpSpLocks/>
          </p:cNvGrpSpPr>
          <p:nvPr/>
        </p:nvGrpSpPr>
        <p:grpSpPr bwMode="auto">
          <a:xfrm>
            <a:off x="9120644" y="1471939"/>
            <a:ext cx="2184400" cy="1314450"/>
            <a:chOff x="3625" y="1076"/>
            <a:chExt cx="1376" cy="828"/>
          </a:xfrm>
        </p:grpSpPr>
        <p:sp>
          <p:nvSpPr>
            <p:cNvPr id="44" name="Freeform 6">
              <a:extLst>
                <a:ext uri="{FF2B5EF4-FFF2-40B4-BE49-F238E27FC236}">
                  <a16:creationId xmlns:a16="http://schemas.microsoft.com/office/drawing/2014/main" id="{33A5FF50-7C95-DF45-AA77-5718630E874D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5" y="1140"/>
              <a:ext cx="1376" cy="764"/>
            </a:xfrm>
            <a:custGeom>
              <a:avLst/>
              <a:gdLst>
                <a:gd name="T0" fmla="*/ 113 w 1376"/>
                <a:gd name="T1" fmla="*/ 348 h 764"/>
                <a:gd name="T2" fmla="*/ 395 w 1376"/>
                <a:gd name="T3" fmla="*/ 162 h 764"/>
                <a:gd name="T4" fmla="*/ 710 w 1376"/>
                <a:gd name="T5" fmla="*/ 9 h 764"/>
                <a:gd name="T6" fmla="*/ 1160 w 1376"/>
                <a:gd name="T7" fmla="*/ 219 h 764"/>
                <a:gd name="T8" fmla="*/ 1367 w 1376"/>
                <a:gd name="T9" fmla="*/ 510 h 764"/>
                <a:gd name="T10" fmla="*/ 1103 w 1376"/>
                <a:gd name="T11" fmla="*/ 726 h 764"/>
                <a:gd name="T12" fmla="*/ 578 w 1376"/>
                <a:gd name="T13" fmla="*/ 738 h 764"/>
                <a:gd name="T14" fmla="*/ 77 w 1376"/>
                <a:gd name="T15" fmla="*/ 630 h 764"/>
                <a:gd name="T16" fmla="*/ 113 w 1376"/>
                <a:gd name="T17" fmla="*/ 348 h 76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76"/>
                <a:gd name="T28" fmla="*/ 0 h 764"/>
                <a:gd name="T29" fmla="*/ 1376 w 1376"/>
                <a:gd name="T30" fmla="*/ 764 h 76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76" h="764">
                  <a:moveTo>
                    <a:pt x="113" y="348"/>
                  </a:moveTo>
                  <a:cubicBezTo>
                    <a:pt x="166" y="270"/>
                    <a:pt x="296" y="218"/>
                    <a:pt x="395" y="162"/>
                  </a:cubicBezTo>
                  <a:cubicBezTo>
                    <a:pt x="494" y="106"/>
                    <a:pt x="583" y="0"/>
                    <a:pt x="710" y="9"/>
                  </a:cubicBezTo>
                  <a:cubicBezTo>
                    <a:pt x="837" y="18"/>
                    <a:pt x="1051" y="136"/>
                    <a:pt x="1160" y="219"/>
                  </a:cubicBezTo>
                  <a:cubicBezTo>
                    <a:pt x="1269" y="302"/>
                    <a:pt x="1376" y="426"/>
                    <a:pt x="1367" y="510"/>
                  </a:cubicBezTo>
                  <a:cubicBezTo>
                    <a:pt x="1358" y="594"/>
                    <a:pt x="1234" y="688"/>
                    <a:pt x="1103" y="726"/>
                  </a:cubicBezTo>
                  <a:cubicBezTo>
                    <a:pt x="972" y="764"/>
                    <a:pt x="749" y="754"/>
                    <a:pt x="578" y="738"/>
                  </a:cubicBezTo>
                  <a:cubicBezTo>
                    <a:pt x="407" y="722"/>
                    <a:pt x="154" y="695"/>
                    <a:pt x="77" y="630"/>
                  </a:cubicBezTo>
                  <a:cubicBezTo>
                    <a:pt x="0" y="565"/>
                    <a:pt x="60" y="426"/>
                    <a:pt x="113" y="348"/>
                  </a:cubicBezTo>
                  <a:close/>
                </a:path>
              </a:pathLst>
            </a:custGeom>
            <a:solidFill>
              <a:srgbClr val="9CE0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45" name="Freeform 7">
              <a:extLst>
                <a:ext uri="{FF2B5EF4-FFF2-40B4-BE49-F238E27FC236}">
                  <a16:creationId xmlns:a16="http://schemas.microsoft.com/office/drawing/2014/main" id="{6612A2CD-4C6B-DA4A-A743-D71528CFC5F0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4" y="1404"/>
              <a:ext cx="222" cy="180"/>
            </a:xfrm>
            <a:custGeom>
              <a:avLst/>
              <a:gdLst>
                <a:gd name="T0" fmla="*/ 0 w 222"/>
                <a:gd name="T1" fmla="*/ 180 h 180"/>
                <a:gd name="T2" fmla="*/ 222 w 222"/>
                <a:gd name="T3" fmla="*/ 0 h 180"/>
                <a:gd name="T4" fmla="*/ 0 60000 65536"/>
                <a:gd name="T5" fmla="*/ 0 60000 65536"/>
                <a:gd name="T6" fmla="*/ 0 w 222"/>
                <a:gd name="T7" fmla="*/ 0 h 180"/>
                <a:gd name="T8" fmla="*/ 222 w 222"/>
                <a:gd name="T9" fmla="*/ 180 h 18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22" h="180">
                  <a:moveTo>
                    <a:pt x="0" y="180"/>
                  </a:moveTo>
                  <a:lnTo>
                    <a:pt x="222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46" name="Oval 8">
              <a:extLst>
                <a:ext uri="{FF2B5EF4-FFF2-40B4-BE49-F238E27FC236}">
                  <a16:creationId xmlns:a16="http://schemas.microsoft.com/office/drawing/2014/main" id="{7E8971E6-BEA2-874D-B1E4-61CF622DBD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4" y="1640"/>
              <a:ext cx="313" cy="81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47" name="Line 9">
              <a:extLst>
                <a:ext uri="{FF2B5EF4-FFF2-40B4-BE49-F238E27FC236}">
                  <a16:creationId xmlns:a16="http://schemas.microsoft.com/office/drawing/2014/main" id="{7D294D69-AF88-234B-B581-BE8C218CC8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24" y="1633"/>
              <a:ext cx="1" cy="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48" name="Line 10">
              <a:extLst>
                <a:ext uri="{FF2B5EF4-FFF2-40B4-BE49-F238E27FC236}">
                  <a16:creationId xmlns:a16="http://schemas.microsoft.com/office/drawing/2014/main" id="{67E1C9F1-E4C7-5D42-AEB7-AA8E2621A7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37" y="1633"/>
              <a:ext cx="1" cy="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49" name="Rectangle 11">
              <a:extLst>
                <a:ext uri="{FF2B5EF4-FFF2-40B4-BE49-F238E27FC236}">
                  <a16:creationId xmlns:a16="http://schemas.microsoft.com/office/drawing/2014/main" id="{45C496EF-F8C3-F740-9541-702695F345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4" y="1633"/>
              <a:ext cx="310" cy="49"/>
            </a:xfrm>
            <a:prstGeom prst="rect">
              <a:avLst/>
            </a:pr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50" name="Oval 12">
              <a:extLst>
                <a:ext uri="{FF2B5EF4-FFF2-40B4-BE49-F238E27FC236}">
                  <a16:creationId xmlns:a16="http://schemas.microsoft.com/office/drawing/2014/main" id="{4BA59B67-A386-7243-9AB5-2A0415A510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1" y="1574"/>
              <a:ext cx="313" cy="95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1" name="Freeform 13">
              <a:extLst>
                <a:ext uri="{FF2B5EF4-FFF2-40B4-BE49-F238E27FC236}">
                  <a16:creationId xmlns:a16="http://schemas.microsoft.com/office/drawing/2014/main" id="{98C215AE-6010-1343-8BB0-929BDFAA64C2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9" y="1404"/>
              <a:ext cx="216" cy="189"/>
            </a:xfrm>
            <a:custGeom>
              <a:avLst/>
              <a:gdLst>
                <a:gd name="T0" fmla="*/ 0 w 216"/>
                <a:gd name="T1" fmla="*/ 0 h 189"/>
                <a:gd name="T2" fmla="*/ 216 w 216"/>
                <a:gd name="T3" fmla="*/ 189 h 189"/>
                <a:gd name="T4" fmla="*/ 0 60000 65536"/>
                <a:gd name="T5" fmla="*/ 0 60000 65536"/>
                <a:gd name="T6" fmla="*/ 0 w 216"/>
                <a:gd name="T7" fmla="*/ 0 h 189"/>
                <a:gd name="T8" fmla="*/ 216 w 216"/>
                <a:gd name="T9" fmla="*/ 189 h 18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" h="189">
                  <a:moveTo>
                    <a:pt x="0" y="0"/>
                  </a:moveTo>
                  <a:lnTo>
                    <a:pt x="216" y="189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2" name="Freeform 14">
              <a:extLst>
                <a:ext uri="{FF2B5EF4-FFF2-40B4-BE49-F238E27FC236}">
                  <a16:creationId xmlns:a16="http://schemas.microsoft.com/office/drawing/2014/main" id="{4B2DB31F-6877-E640-B5F7-0BFCC7893310}"/>
                </a:ext>
              </a:extLst>
            </p:cNvPr>
            <p:cNvSpPr>
              <a:spLocks/>
            </p:cNvSpPr>
            <p:nvPr/>
          </p:nvSpPr>
          <p:spPr bwMode="auto">
            <a:xfrm>
              <a:off x="4041" y="1668"/>
              <a:ext cx="540" cy="3"/>
            </a:xfrm>
            <a:custGeom>
              <a:avLst/>
              <a:gdLst>
                <a:gd name="T0" fmla="*/ 540 w 540"/>
                <a:gd name="T1" fmla="*/ 3 h 3"/>
                <a:gd name="T2" fmla="*/ 0 w 540"/>
                <a:gd name="T3" fmla="*/ 0 h 3"/>
                <a:gd name="T4" fmla="*/ 0 60000 65536"/>
                <a:gd name="T5" fmla="*/ 0 60000 65536"/>
                <a:gd name="T6" fmla="*/ 0 w 540"/>
                <a:gd name="T7" fmla="*/ 0 h 3"/>
                <a:gd name="T8" fmla="*/ 540 w 540"/>
                <a:gd name="T9" fmla="*/ 3 h 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40" h="3">
                  <a:moveTo>
                    <a:pt x="540" y="3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53" name="Group 15">
              <a:extLst>
                <a:ext uri="{FF2B5EF4-FFF2-40B4-BE49-F238E27FC236}">
                  <a16:creationId xmlns:a16="http://schemas.microsoft.com/office/drawing/2014/main" id="{EEB81C2A-A0B1-7444-8561-297CF350C41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70" y="1526"/>
              <a:ext cx="210" cy="250"/>
              <a:chOff x="2951" y="2429"/>
              <a:chExt cx="213" cy="250"/>
            </a:xfrm>
          </p:grpSpPr>
          <p:sp>
            <p:nvSpPr>
              <p:cNvPr id="77" name="Rectangle 16">
                <a:extLst>
                  <a:ext uri="{FF2B5EF4-FFF2-40B4-BE49-F238E27FC236}">
                    <a16:creationId xmlns:a16="http://schemas.microsoft.com/office/drawing/2014/main" id="{F8E4C5AC-0844-044C-BB78-B139DD8F1F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rgbClr val="CC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8" name="Text Box 17">
                <a:extLst>
                  <a:ext uri="{FF2B5EF4-FFF2-40B4-BE49-F238E27FC236}">
                    <a16:creationId xmlns:a16="http://schemas.microsoft.com/office/drawing/2014/main" id="{CF77536C-E1FF-C944-841A-DD711E911C7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51" y="2429"/>
                <a:ext cx="21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omic Sans MS" charset="0"/>
                    <a:ea typeface="ＭＳ Ｐゴシック" charset="0"/>
                  </a:rPr>
                  <a:t>x</a:t>
                </a: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0"/>
                </a:endParaRPr>
              </a:p>
            </p:txBody>
          </p:sp>
        </p:grpSp>
        <p:grpSp>
          <p:nvGrpSpPr>
            <p:cNvPr id="54" name="Group 18">
              <a:extLst>
                <a:ext uri="{FF2B5EF4-FFF2-40B4-BE49-F238E27FC236}">
                  <a16:creationId xmlns:a16="http://schemas.microsoft.com/office/drawing/2014/main" id="{5CBB15BA-4A40-AB4B-B9EC-BA4E18A4A6E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66" y="1538"/>
              <a:ext cx="316" cy="250"/>
              <a:chOff x="1740" y="2306"/>
              <a:chExt cx="316" cy="250"/>
            </a:xfrm>
          </p:grpSpPr>
          <p:sp>
            <p:nvSpPr>
              <p:cNvPr id="69" name="Oval 19">
                <a:extLst>
                  <a:ext uri="{FF2B5EF4-FFF2-40B4-BE49-F238E27FC236}">
                    <a16:creationId xmlns:a16="http://schemas.microsoft.com/office/drawing/2014/main" id="{0A200021-D040-DA45-B158-588926E565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3" y="2420"/>
                <a:ext cx="313" cy="81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0" name="Line 20">
                <a:extLst>
                  <a:ext uri="{FF2B5EF4-FFF2-40B4-BE49-F238E27FC236}">
                    <a16:creationId xmlns:a16="http://schemas.microsoft.com/office/drawing/2014/main" id="{79386E2C-CB0C-9645-B7C5-2599A8A950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43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1" name="Line 21">
                <a:extLst>
                  <a:ext uri="{FF2B5EF4-FFF2-40B4-BE49-F238E27FC236}">
                    <a16:creationId xmlns:a16="http://schemas.microsoft.com/office/drawing/2014/main" id="{A48EA00D-73A4-AF4B-B223-5949CA7042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56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2" name="Rectangle 22">
                <a:extLst>
                  <a:ext uri="{FF2B5EF4-FFF2-40B4-BE49-F238E27FC236}">
                    <a16:creationId xmlns:a16="http://schemas.microsoft.com/office/drawing/2014/main" id="{08DBF7C1-ED9B-9D40-8D84-0B5C3304C8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3" y="2413"/>
                <a:ext cx="310" cy="49"/>
              </a:xfrm>
              <a:prstGeom prst="rect">
                <a:avLst/>
              </a:prstGeom>
              <a:solidFill>
                <a:srgbClr val="CC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0"/>
                </a:endParaRPr>
              </a:p>
            </p:txBody>
          </p:sp>
          <p:sp>
            <p:nvSpPr>
              <p:cNvPr id="73" name="Oval 23">
                <a:extLst>
                  <a:ext uri="{FF2B5EF4-FFF2-40B4-BE49-F238E27FC236}">
                    <a16:creationId xmlns:a16="http://schemas.microsoft.com/office/drawing/2014/main" id="{3E9346AE-E519-354C-810A-16DEADE45A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0" y="2354"/>
                <a:ext cx="313" cy="95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grpSp>
            <p:nvGrpSpPr>
              <p:cNvPr id="74" name="Group 24">
                <a:extLst>
                  <a:ext uri="{FF2B5EF4-FFF2-40B4-BE49-F238E27FC236}">
                    <a16:creationId xmlns:a16="http://schemas.microsoft.com/office/drawing/2014/main" id="{2999FEF8-4C59-634B-A19F-C8299FF594C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00" y="2306"/>
                <a:ext cx="202" cy="250"/>
                <a:chOff x="2955" y="2429"/>
                <a:chExt cx="205" cy="250"/>
              </a:xfrm>
            </p:grpSpPr>
            <p:sp>
              <p:nvSpPr>
                <p:cNvPr id="75" name="Rectangle 25">
                  <a:extLst>
                    <a:ext uri="{FF2B5EF4-FFF2-40B4-BE49-F238E27FC236}">
                      <a16:creationId xmlns:a16="http://schemas.microsoft.com/office/drawing/2014/main" id="{563F9320-3842-A643-A717-FFF39989971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3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76" name="Text Box 26">
                  <a:extLst>
                    <a:ext uri="{FF2B5EF4-FFF2-40B4-BE49-F238E27FC236}">
                      <a16:creationId xmlns:a16="http://schemas.microsoft.com/office/drawing/2014/main" id="{8960A5DB-B3CA-144F-B2CA-63FA639D9C1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55" y="2429"/>
                  <a:ext cx="205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0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Comic Sans MS" charset="0"/>
                      <a:ea typeface="ＭＳ Ｐゴシック" charset="0"/>
                    </a:rPr>
                    <a:t>z</a:t>
                  </a: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charset="0"/>
                    <a:ea typeface="ＭＳ Ｐゴシック" charset="0"/>
                  </a:endParaRPr>
                </a:p>
              </p:txBody>
            </p:sp>
          </p:grpSp>
        </p:grpSp>
        <p:sp>
          <p:nvSpPr>
            <p:cNvPr id="55" name="Text Box 27">
              <a:extLst>
                <a:ext uri="{FF2B5EF4-FFF2-40B4-BE49-F238E27FC236}">
                  <a16:creationId xmlns:a16="http://schemas.microsoft.com/office/drawing/2014/main" id="{7E80773C-8042-6A43-AC5A-44D7A16EAC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69" y="1328"/>
              <a:ext cx="18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0"/>
                </a:rPr>
                <a:t>1</a:t>
              </a: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56" name="Text Box 28">
              <a:extLst>
                <a:ext uri="{FF2B5EF4-FFF2-40B4-BE49-F238E27FC236}">
                  <a16:creationId xmlns:a16="http://schemas.microsoft.com/office/drawing/2014/main" id="{C55355DC-E7CE-B140-B094-F538DB0E7F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0" y="1325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0"/>
                </a:rPr>
                <a:t>4</a:t>
              </a: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57" name="Text Box 29">
              <a:extLst>
                <a:ext uri="{FF2B5EF4-FFF2-40B4-BE49-F238E27FC236}">
                  <a16:creationId xmlns:a16="http://schemas.microsoft.com/office/drawing/2014/main" id="{355C66B1-698A-184B-8DA8-9BE05384C6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1" y="1658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0"/>
                </a:rPr>
                <a:t>50</a:t>
              </a: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</a:endParaRPr>
            </a:p>
          </p:txBody>
        </p:sp>
        <p:grpSp>
          <p:nvGrpSpPr>
            <p:cNvPr id="58" name="Group 30">
              <a:extLst>
                <a:ext uri="{FF2B5EF4-FFF2-40B4-BE49-F238E27FC236}">
                  <a16:creationId xmlns:a16="http://schemas.microsoft.com/office/drawing/2014/main" id="{5525A171-AA7D-8E43-AA99-783CD6693B5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46" y="1214"/>
              <a:ext cx="316" cy="250"/>
              <a:chOff x="1740" y="2306"/>
              <a:chExt cx="316" cy="250"/>
            </a:xfrm>
          </p:grpSpPr>
          <p:sp>
            <p:nvSpPr>
              <p:cNvPr id="61" name="Oval 31">
                <a:extLst>
                  <a:ext uri="{FF2B5EF4-FFF2-40B4-BE49-F238E27FC236}">
                    <a16:creationId xmlns:a16="http://schemas.microsoft.com/office/drawing/2014/main" id="{D84C6EE9-75F6-2B46-AA10-45E7BF28FA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3" y="2420"/>
                <a:ext cx="313" cy="81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62" name="Line 32">
                <a:extLst>
                  <a:ext uri="{FF2B5EF4-FFF2-40B4-BE49-F238E27FC236}">
                    <a16:creationId xmlns:a16="http://schemas.microsoft.com/office/drawing/2014/main" id="{2567FA46-08FC-BD4D-8FF6-A3A4C69A8C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43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63" name="Line 33">
                <a:extLst>
                  <a:ext uri="{FF2B5EF4-FFF2-40B4-BE49-F238E27FC236}">
                    <a16:creationId xmlns:a16="http://schemas.microsoft.com/office/drawing/2014/main" id="{26FB35EB-138C-CF45-AA13-8A120FEA7C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56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64" name="Rectangle 34">
                <a:extLst>
                  <a:ext uri="{FF2B5EF4-FFF2-40B4-BE49-F238E27FC236}">
                    <a16:creationId xmlns:a16="http://schemas.microsoft.com/office/drawing/2014/main" id="{6D96E9E3-BC4D-1842-BF12-AA066722B4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3" y="2413"/>
                <a:ext cx="310" cy="49"/>
              </a:xfrm>
              <a:prstGeom prst="rect">
                <a:avLst/>
              </a:prstGeom>
              <a:solidFill>
                <a:srgbClr val="CC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0"/>
                </a:endParaRPr>
              </a:p>
            </p:txBody>
          </p:sp>
          <p:sp>
            <p:nvSpPr>
              <p:cNvPr id="65" name="Oval 35">
                <a:extLst>
                  <a:ext uri="{FF2B5EF4-FFF2-40B4-BE49-F238E27FC236}">
                    <a16:creationId xmlns:a16="http://schemas.microsoft.com/office/drawing/2014/main" id="{D1D0B359-3B66-D143-BE1A-5759641121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0" y="2354"/>
                <a:ext cx="313" cy="95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grpSp>
            <p:nvGrpSpPr>
              <p:cNvPr id="66" name="Group 36">
                <a:extLst>
                  <a:ext uri="{FF2B5EF4-FFF2-40B4-BE49-F238E27FC236}">
                    <a16:creationId xmlns:a16="http://schemas.microsoft.com/office/drawing/2014/main" id="{3D130FA3-1656-2E4D-A448-FBC3A12A31F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02" y="2306"/>
                <a:ext cx="199" cy="250"/>
                <a:chOff x="2957" y="2429"/>
                <a:chExt cx="202" cy="250"/>
              </a:xfrm>
            </p:grpSpPr>
            <p:sp>
              <p:nvSpPr>
                <p:cNvPr id="67" name="Rectangle 37">
                  <a:extLst>
                    <a:ext uri="{FF2B5EF4-FFF2-40B4-BE49-F238E27FC236}">
                      <a16:creationId xmlns:a16="http://schemas.microsoft.com/office/drawing/2014/main" id="{CC9AB493-6B84-8A4F-849B-352E8FEF17A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3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68" name="Text Box 38">
                  <a:extLst>
                    <a:ext uri="{FF2B5EF4-FFF2-40B4-BE49-F238E27FC236}">
                      <a16:creationId xmlns:a16="http://schemas.microsoft.com/office/drawing/2014/main" id="{08E9F813-DB7C-084E-B829-ED11637E6CB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57" y="2429"/>
                  <a:ext cx="202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0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Comic Sans MS" charset="0"/>
                      <a:ea typeface="ＭＳ Ｐゴシック" charset="0"/>
                    </a:rPr>
                    <a:t>y</a:t>
                  </a: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charset="0"/>
                    <a:ea typeface="ＭＳ Ｐゴシック" charset="0"/>
                  </a:endParaRPr>
                </a:p>
              </p:txBody>
            </p:sp>
          </p:grpSp>
        </p:grpSp>
        <p:sp>
          <p:nvSpPr>
            <p:cNvPr id="59" name="Text Box 39">
              <a:extLst>
                <a:ext uri="{FF2B5EF4-FFF2-40B4-BE49-F238E27FC236}">
                  <a16:creationId xmlns:a16="http://schemas.microsoft.com/office/drawing/2014/main" id="{F204BFEE-4A9D-1242-8E82-0E122FB4FA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81" y="1076"/>
              <a:ext cx="294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800" kern="0">
                  <a:solidFill>
                    <a:srgbClr val="FF0000"/>
                  </a:solidFill>
                  <a:latin typeface="Comic Sans MS" charset="0"/>
                </a:rPr>
                <a:t>6</a:t>
              </a:r>
              <a:r>
                <a: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omic Sans MS" charset="0"/>
                  <a:ea typeface="ＭＳ Ｐゴシック" charset="0"/>
                </a:rPr>
                <a:t>0</a:t>
              </a: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60" name="Line 40">
              <a:extLst>
                <a:ext uri="{FF2B5EF4-FFF2-40B4-BE49-F238E27FC236}">
                  <a16:creationId xmlns:a16="http://schemas.microsoft.com/office/drawing/2014/main" id="{4A0CC945-C558-D74F-91C0-D7DC05E360D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948" y="1272"/>
              <a:ext cx="132" cy="228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89413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E803E-6759-9045-824E-EB665BC5AF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Distance vector : count-to-infinity problem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D3F0A53B-EF0A-F14F-83F8-2625C7BB82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244" y="1512909"/>
            <a:ext cx="8452112" cy="3991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</a:pPr>
            <a:r>
              <a:rPr lang="en-US" sz="3200">
                <a:solidFill>
                  <a:srgbClr val="0000A8"/>
                </a:solidFill>
              </a:rPr>
              <a:t>link cost changes:</a:t>
            </a:r>
          </a:p>
          <a:p>
            <a:pPr marL="342900" indent="-219075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</a:pPr>
            <a:r>
              <a:rPr lang="en-US" sz="2800"/>
              <a:t>node detects local link cost change </a:t>
            </a:r>
          </a:p>
          <a:p>
            <a:pPr marL="342900" indent="-219075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</a:pPr>
            <a:r>
              <a:rPr lang="en-US" sz="2800">
                <a:solidFill>
                  <a:srgbClr val="C00000"/>
                </a:solidFill>
              </a:rPr>
              <a:t>“bad news travels slow” </a:t>
            </a:r>
            <a:r>
              <a:rPr lang="en-US" sz="2800"/>
              <a:t>– count-to-infinity problem</a:t>
            </a:r>
          </a:p>
          <a:p>
            <a:pPr marL="342900" indent="-219075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</a:pPr>
            <a:r>
              <a:rPr lang="en-US" sz="2800"/>
              <a:t>This problem does not only happen between two neighboring nodes</a:t>
            </a:r>
          </a:p>
          <a:p>
            <a:pPr marL="800100" lvl="1" indent="-219075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</a:pPr>
            <a:r>
              <a:rPr lang="en-US" sz="2800"/>
              <a:t>See textbook for a solution for the two-node case</a:t>
            </a:r>
          </a:p>
          <a:p>
            <a:pPr marL="342900" indent="-219075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</a:pPr>
            <a:r>
              <a:rPr lang="en-US" sz="2800"/>
              <a:t>It can happen with loops involving three or more nodes. </a:t>
            </a:r>
          </a:p>
        </p:txBody>
      </p:sp>
      <p:grpSp>
        <p:nvGrpSpPr>
          <p:cNvPr id="43" name="Group 5">
            <a:extLst>
              <a:ext uri="{FF2B5EF4-FFF2-40B4-BE49-F238E27FC236}">
                <a16:creationId xmlns:a16="http://schemas.microsoft.com/office/drawing/2014/main" id="{53548EC1-9C54-AF46-9B41-624583B976B0}"/>
              </a:ext>
            </a:extLst>
          </p:cNvPr>
          <p:cNvGrpSpPr>
            <a:grpSpLocks/>
          </p:cNvGrpSpPr>
          <p:nvPr/>
        </p:nvGrpSpPr>
        <p:grpSpPr bwMode="auto">
          <a:xfrm>
            <a:off x="9120644" y="1471939"/>
            <a:ext cx="2184400" cy="1314450"/>
            <a:chOff x="3625" y="1076"/>
            <a:chExt cx="1376" cy="828"/>
          </a:xfrm>
        </p:grpSpPr>
        <p:sp>
          <p:nvSpPr>
            <p:cNvPr id="44" name="Freeform 6">
              <a:extLst>
                <a:ext uri="{FF2B5EF4-FFF2-40B4-BE49-F238E27FC236}">
                  <a16:creationId xmlns:a16="http://schemas.microsoft.com/office/drawing/2014/main" id="{33A5FF50-7C95-DF45-AA77-5718630E874D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5" y="1140"/>
              <a:ext cx="1376" cy="764"/>
            </a:xfrm>
            <a:custGeom>
              <a:avLst/>
              <a:gdLst>
                <a:gd name="T0" fmla="*/ 113 w 1376"/>
                <a:gd name="T1" fmla="*/ 348 h 764"/>
                <a:gd name="T2" fmla="*/ 395 w 1376"/>
                <a:gd name="T3" fmla="*/ 162 h 764"/>
                <a:gd name="T4" fmla="*/ 710 w 1376"/>
                <a:gd name="T5" fmla="*/ 9 h 764"/>
                <a:gd name="T6" fmla="*/ 1160 w 1376"/>
                <a:gd name="T7" fmla="*/ 219 h 764"/>
                <a:gd name="T8" fmla="*/ 1367 w 1376"/>
                <a:gd name="T9" fmla="*/ 510 h 764"/>
                <a:gd name="T10" fmla="*/ 1103 w 1376"/>
                <a:gd name="T11" fmla="*/ 726 h 764"/>
                <a:gd name="T12" fmla="*/ 578 w 1376"/>
                <a:gd name="T13" fmla="*/ 738 h 764"/>
                <a:gd name="T14" fmla="*/ 77 w 1376"/>
                <a:gd name="T15" fmla="*/ 630 h 764"/>
                <a:gd name="T16" fmla="*/ 113 w 1376"/>
                <a:gd name="T17" fmla="*/ 348 h 76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76"/>
                <a:gd name="T28" fmla="*/ 0 h 764"/>
                <a:gd name="T29" fmla="*/ 1376 w 1376"/>
                <a:gd name="T30" fmla="*/ 764 h 76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76" h="764">
                  <a:moveTo>
                    <a:pt x="113" y="348"/>
                  </a:moveTo>
                  <a:cubicBezTo>
                    <a:pt x="166" y="270"/>
                    <a:pt x="296" y="218"/>
                    <a:pt x="395" y="162"/>
                  </a:cubicBezTo>
                  <a:cubicBezTo>
                    <a:pt x="494" y="106"/>
                    <a:pt x="583" y="0"/>
                    <a:pt x="710" y="9"/>
                  </a:cubicBezTo>
                  <a:cubicBezTo>
                    <a:pt x="837" y="18"/>
                    <a:pt x="1051" y="136"/>
                    <a:pt x="1160" y="219"/>
                  </a:cubicBezTo>
                  <a:cubicBezTo>
                    <a:pt x="1269" y="302"/>
                    <a:pt x="1376" y="426"/>
                    <a:pt x="1367" y="510"/>
                  </a:cubicBezTo>
                  <a:cubicBezTo>
                    <a:pt x="1358" y="594"/>
                    <a:pt x="1234" y="688"/>
                    <a:pt x="1103" y="726"/>
                  </a:cubicBezTo>
                  <a:cubicBezTo>
                    <a:pt x="972" y="764"/>
                    <a:pt x="749" y="754"/>
                    <a:pt x="578" y="738"/>
                  </a:cubicBezTo>
                  <a:cubicBezTo>
                    <a:pt x="407" y="722"/>
                    <a:pt x="154" y="695"/>
                    <a:pt x="77" y="630"/>
                  </a:cubicBezTo>
                  <a:cubicBezTo>
                    <a:pt x="0" y="565"/>
                    <a:pt x="60" y="426"/>
                    <a:pt x="113" y="348"/>
                  </a:cubicBezTo>
                  <a:close/>
                </a:path>
              </a:pathLst>
            </a:custGeom>
            <a:solidFill>
              <a:srgbClr val="9CE0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45" name="Freeform 7">
              <a:extLst>
                <a:ext uri="{FF2B5EF4-FFF2-40B4-BE49-F238E27FC236}">
                  <a16:creationId xmlns:a16="http://schemas.microsoft.com/office/drawing/2014/main" id="{6612A2CD-4C6B-DA4A-A743-D71528CFC5F0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4" y="1404"/>
              <a:ext cx="222" cy="180"/>
            </a:xfrm>
            <a:custGeom>
              <a:avLst/>
              <a:gdLst>
                <a:gd name="T0" fmla="*/ 0 w 222"/>
                <a:gd name="T1" fmla="*/ 180 h 180"/>
                <a:gd name="T2" fmla="*/ 222 w 222"/>
                <a:gd name="T3" fmla="*/ 0 h 180"/>
                <a:gd name="T4" fmla="*/ 0 60000 65536"/>
                <a:gd name="T5" fmla="*/ 0 60000 65536"/>
                <a:gd name="T6" fmla="*/ 0 w 222"/>
                <a:gd name="T7" fmla="*/ 0 h 180"/>
                <a:gd name="T8" fmla="*/ 222 w 222"/>
                <a:gd name="T9" fmla="*/ 180 h 18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22" h="180">
                  <a:moveTo>
                    <a:pt x="0" y="180"/>
                  </a:moveTo>
                  <a:lnTo>
                    <a:pt x="222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46" name="Oval 8">
              <a:extLst>
                <a:ext uri="{FF2B5EF4-FFF2-40B4-BE49-F238E27FC236}">
                  <a16:creationId xmlns:a16="http://schemas.microsoft.com/office/drawing/2014/main" id="{7E8971E6-BEA2-874D-B1E4-61CF622DBD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4" y="1640"/>
              <a:ext cx="313" cy="81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47" name="Line 9">
              <a:extLst>
                <a:ext uri="{FF2B5EF4-FFF2-40B4-BE49-F238E27FC236}">
                  <a16:creationId xmlns:a16="http://schemas.microsoft.com/office/drawing/2014/main" id="{7D294D69-AF88-234B-B581-BE8C218CC8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24" y="1633"/>
              <a:ext cx="1" cy="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48" name="Line 10">
              <a:extLst>
                <a:ext uri="{FF2B5EF4-FFF2-40B4-BE49-F238E27FC236}">
                  <a16:creationId xmlns:a16="http://schemas.microsoft.com/office/drawing/2014/main" id="{67E1C9F1-E4C7-5D42-AEB7-AA8E2621A7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37" y="1633"/>
              <a:ext cx="1" cy="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49" name="Rectangle 11">
              <a:extLst>
                <a:ext uri="{FF2B5EF4-FFF2-40B4-BE49-F238E27FC236}">
                  <a16:creationId xmlns:a16="http://schemas.microsoft.com/office/drawing/2014/main" id="{45C496EF-F8C3-F740-9541-702695F345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4" y="1633"/>
              <a:ext cx="310" cy="49"/>
            </a:xfrm>
            <a:prstGeom prst="rect">
              <a:avLst/>
            </a:pr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50" name="Oval 12">
              <a:extLst>
                <a:ext uri="{FF2B5EF4-FFF2-40B4-BE49-F238E27FC236}">
                  <a16:creationId xmlns:a16="http://schemas.microsoft.com/office/drawing/2014/main" id="{4BA59B67-A386-7243-9AB5-2A0415A510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1" y="1574"/>
              <a:ext cx="313" cy="95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1" name="Freeform 13">
              <a:extLst>
                <a:ext uri="{FF2B5EF4-FFF2-40B4-BE49-F238E27FC236}">
                  <a16:creationId xmlns:a16="http://schemas.microsoft.com/office/drawing/2014/main" id="{98C215AE-6010-1343-8BB0-929BDFAA64C2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9" y="1404"/>
              <a:ext cx="216" cy="189"/>
            </a:xfrm>
            <a:custGeom>
              <a:avLst/>
              <a:gdLst>
                <a:gd name="T0" fmla="*/ 0 w 216"/>
                <a:gd name="T1" fmla="*/ 0 h 189"/>
                <a:gd name="T2" fmla="*/ 216 w 216"/>
                <a:gd name="T3" fmla="*/ 189 h 189"/>
                <a:gd name="T4" fmla="*/ 0 60000 65536"/>
                <a:gd name="T5" fmla="*/ 0 60000 65536"/>
                <a:gd name="T6" fmla="*/ 0 w 216"/>
                <a:gd name="T7" fmla="*/ 0 h 189"/>
                <a:gd name="T8" fmla="*/ 216 w 216"/>
                <a:gd name="T9" fmla="*/ 189 h 18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" h="189">
                  <a:moveTo>
                    <a:pt x="0" y="0"/>
                  </a:moveTo>
                  <a:lnTo>
                    <a:pt x="216" y="189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52" name="Freeform 14">
              <a:extLst>
                <a:ext uri="{FF2B5EF4-FFF2-40B4-BE49-F238E27FC236}">
                  <a16:creationId xmlns:a16="http://schemas.microsoft.com/office/drawing/2014/main" id="{4B2DB31F-6877-E640-B5F7-0BFCC7893310}"/>
                </a:ext>
              </a:extLst>
            </p:cNvPr>
            <p:cNvSpPr>
              <a:spLocks/>
            </p:cNvSpPr>
            <p:nvPr/>
          </p:nvSpPr>
          <p:spPr bwMode="auto">
            <a:xfrm>
              <a:off x="4041" y="1668"/>
              <a:ext cx="540" cy="3"/>
            </a:xfrm>
            <a:custGeom>
              <a:avLst/>
              <a:gdLst>
                <a:gd name="T0" fmla="*/ 540 w 540"/>
                <a:gd name="T1" fmla="*/ 3 h 3"/>
                <a:gd name="T2" fmla="*/ 0 w 540"/>
                <a:gd name="T3" fmla="*/ 0 h 3"/>
                <a:gd name="T4" fmla="*/ 0 60000 65536"/>
                <a:gd name="T5" fmla="*/ 0 60000 65536"/>
                <a:gd name="T6" fmla="*/ 0 w 540"/>
                <a:gd name="T7" fmla="*/ 0 h 3"/>
                <a:gd name="T8" fmla="*/ 540 w 540"/>
                <a:gd name="T9" fmla="*/ 3 h 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40" h="3">
                  <a:moveTo>
                    <a:pt x="540" y="3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53" name="Group 15">
              <a:extLst>
                <a:ext uri="{FF2B5EF4-FFF2-40B4-BE49-F238E27FC236}">
                  <a16:creationId xmlns:a16="http://schemas.microsoft.com/office/drawing/2014/main" id="{EEB81C2A-A0B1-7444-8561-297CF350C41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70" y="1526"/>
              <a:ext cx="210" cy="250"/>
              <a:chOff x="2951" y="2429"/>
              <a:chExt cx="213" cy="250"/>
            </a:xfrm>
          </p:grpSpPr>
          <p:sp>
            <p:nvSpPr>
              <p:cNvPr id="77" name="Rectangle 16">
                <a:extLst>
                  <a:ext uri="{FF2B5EF4-FFF2-40B4-BE49-F238E27FC236}">
                    <a16:creationId xmlns:a16="http://schemas.microsoft.com/office/drawing/2014/main" id="{F8E4C5AC-0844-044C-BB78-B139DD8F1F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rgbClr val="CC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8" name="Text Box 17">
                <a:extLst>
                  <a:ext uri="{FF2B5EF4-FFF2-40B4-BE49-F238E27FC236}">
                    <a16:creationId xmlns:a16="http://schemas.microsoft.com/office/drawing/2014/main" id="{CF77536C-E1FF-C944-841A-DD711E911C7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51" y="2429"/>
                <a:ext cx="21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omic Sans MS" charset="0"/>
                    <a:ea typeface="ＭＳ Ｐゴシック" charset="0"/>
                  </a:rPr>
                  <a:t>x</a:t>
                </a: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0"/>
                </a:endParaRPr>
              </a:p>
            </p:txBody>
          </p:sp>
        </p:grpSp>
        <p:grpSp>
          <p:nvGrpSpPr>
            <p:cNvPr id="54" name="Group 18">
              <a:extLst>
                <a:ext uri="{FF2B5EF4-FFF2-40B4-BE49-F238E27FC236}">
                  <a16:creationId xmlns:a16="http://schemas.microsoft.com/office/drawing/2014/main" id="{5CBB15BA-4A40-AB4B-B9EC-BA4E18A4A6E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66" y="1538"/>
              <a:ext cx="316" cy="250"/>
              <a:chOff x="1740" y="2306"/>
              <a:chExt cx="316" cy="250"/>
            </a:xfrm>
          </p:grpSpPr>
          <p:sp>
            <p:nvSpPr>
              <p:cNvPr id="69" name="Oval 19">
                <a:extLst>
                  <a:ext uri="{FF2B5EF4-FFF2-40B4-BE49-F238E27FC236}">
                    <a16:creationId xmlns:a16="http://schemas.microsoft.com/office/drawing/2014/main" id="{0A200021-D040-DA45-B158-588926E565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3" y="2420"/>
                <a:ext cx="313" cy="81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0" name="Line 20">
                <a:extLst>
                  <a:ext uri="{FF2B5EF4-FFF2-40B4-BE49-F238E27FC236}">
                    <a16:creationId xmlns:a16="http://schemas.microsoft.com/office/drawing/2014/main" id="{79386E2C-CB0C-9645-B7C5-2599A8A950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43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1" name="Line 21">
                <a:extLst>
                  <a:ext uri="{FF2B5EF4-FFF2-40B4-BE49-F238E27FC236}">
                    <a16:creationId xmlns:a16="http://schemas.microsoft.com/office/drawing/2014/main" id="{A48EA00D-73A4-AF4B-B223-5949CA7042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56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2" name="Rectangle 22">
                <a:extLst>
                  <a:ext uri="{FF2B5EF4-FFF2-40B4-BE49-F238E27FC236}">
                    <a16:creationId xmlns:a16="http://schemas.microsoft.com/office/drawing/2014/main" id="{08DBF7C1-ED9B-9D40-8D84-0B5C3304C8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3" y="2413"/>
                <a:ext cx="310" cy="49"/>
              </a:xfrm>
              <a:prstGeom prst="rect">
                <a:avLst/>
              </a:prstGeom>
              <a:solidFill>
                <a:srgbClr val="CC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0"/>
                </a:endParaRPr>
              </a:p>
            </p:txBody>
          </p:sp>
          <p:sp>
            <p:nvSpPr>
              <p:cNvPr id="73" name="Oval 23">
                <a:extLst>
                  <a:ext uri="{FF2B5EF4-FFF2-40B4-BE49-F238E27FC236}">
                    <a16:creationId xmlns:a16="http://schemas.microsoft.com/office/drawing/2014/main" id="{3E9346AE-E519-354C-810A-16DEADE45A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0" y="2354"/>
                <a:ext cx="313" cy="95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grpSp>
            <p:nvGrpSpPr>
              <p:cNvPr id="74" name="Group 24">
                <a:extLst>
                  <a:ext uri="{FF2B5EF4-FFF2-40B4-BE49-F238E27FC236}">
                    <a16:creationId xmlns:a16="http://schemas.microsoft.com/office/drawing/2014/main" id="{2999FEF8-4C59-634B-A19F-C8299FF594C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00" y="2306"/>
                <a:ext cx="202" cy="250"/>
                <a:chOff x="2955" y="2429"/>
                <a:chExt cx="205" cy="250"/>
              </a:xfrm>
            </p:grpSpPr>
            <p:sp>
              <p:nvSpPr>
                <p:cNvPr id="75" name="Rectangle 25">
                  <a:extLst>
                    <a:ext uri="{FF2B5EF4-FFF2-40B4-BE49-F238E27FC236}">
                      <a16:creationId xmlns:a16="http://schemas.microsoft.com/office/drawing/2014/main" id="{563F9320-3842-A643-A717-FFF39989971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3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76" name="Text Box 26">
                  <a:extLst>
                    <a:ext uri="{FF2B5EF4-FFF2-40B4-BE49-F238E27FC236}">
                      <a16:creationId xmlns:a16="http://schemas.microsoft.com/office/drawing/2014/main" id="{8960A5DB-B3CA-144F-B2CA-63FA639D9C1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55" y="2429"/>
                  <a:ext cx="205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0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Comic Sans MS" charset="0"/>
                      <a:ea typeface="ＭＳ Ｐゴシック" charset="0"/>
                    </a:rPr>
                    <a:t>z</a:t>
                  </a: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charset="0"/>
                    <a:ea typeface="ＭＳ Ｐゴシック" charset="0"/>
                  </a:endParaRPr>
                </a:p>
              </p:txBody>
            </p:sp>
          </p:grpSp>
        </p:grpSp>
        <p:sp>
          <p:nvSpPr>
            <p:cNvPr id="55" name="Text Box 27">
              <a:extLst>
                <a:ext uri="{FF2B5EF4-FFF2-40B4-BE49-F238E27FC236}">
                  <a16:creationId xmlns:a16="http://schemas.microsoft.com/office/drawing/2014/main" id="{7E80773C-8042-6A43-AC5A-44D7A16EAC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69" y="1328"/>
              <a:ext cx="18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0"/>
                </a:rPr>
                <a:t>1</a:t>
              </a: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56" name="Text Box 28">
              <a:extLst>
                <a:ext uri="{FF2B5EF4-FFF2-40B4-BE49-F238E27FC236}">
                  <a16:creationId xmlns:a16="http://schemas.microsoft.com/office/drawing/2014/main" id="{C55355DC-E7CE-B140-B094-F538DB0E7F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0" y="1325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0"/>
                </a:rPr>
                <a:t>4</a:t>
              </a: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57" name="Text Box 29">
              <a:extLst>
                <a:ext uri="{FF2B5EF4-FFF2-40B4-BE49-F238E27FC236}">
                  <a16:creationId xmlns:a16="http://schemas.microsoft.com/office/drawing/2014/main" id="{355C66B1-698A-184B-8DA8-9BE05384C6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1" y="1658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0"/>
                </a:rPr>
                <a:t>50</a:t>
              </a: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</a:endParaRPr>
            </a:p>
          </p:txBody>
        </p:sp>
        <p:grpSp>
          <p:nvGrpSpPr>
            <p:cNvPr id="58" name="Group 30">
              <a:extLst>
                <a:ext uri="{FF2B5EF4-FFF2-40B4-BE49-F238E27FC236}">
                  <a16:creationId xmlns:a16="http://schemas.microsoft.com/office/drawing/2014/main" id="{5525A171-AA7D-8E43-AA99-783CD6693B5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46" y="1214"/>
              <a:ext cx="316" cy="250"/>
              <a:chOff x="1740" y="2306"/>
              <a:chExt cx="316" cy="250"/>
            </a:xfrm>
          </p:grpSpPr>
          <p:sp>
            <p:nvSpPr>
              <p:cNvPr id="61" name="Oval 31">
                <a:extLst>
                  <a:ext uri="{FF2B5EF4-FFF2-40B4-BE49-F238E27FC236}">
                    <a16:creationId xmlns:a16="http://schemas.microsoft.com/office/drawing/2014/main" id="{D84C6EE9-75F6-2B46-AA10-45E7BF28FA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3" y="2420"/>
                <a:ext cx="313" cy="81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62" name="Line 32">
                <a:extLst>
                  <a:ext uri="{FF2B5EF4-FFF2-40B4-BE49-F238E27FC236}">
                    <a16:creationId xmlns:a16="http://schemas.microsoft.com/office/drawing/2014/main" id="{2567FA46-08FC-BD4D-8FF6-A3A4C69A8C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43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63" name="Line 33">
                <a:extLst>
                  <a:ext uri="{FF2B5EF4-FFF2-40B4-BE49-F238E27FC236}">
                    <a16:creationId xmlns:a16="http://schemas.microsoft.com/office/drawing/2014/main" id="{26FB35EB-138C-CF45-AA13-8A120FEA7C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56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64" name="Rectangle 34">
                <a:extLst>
                  <a:ext uri="{FF2B5EF4-FFF2-40B4-BE49-F238E27FC236}">
                    <a16:creationId xmlns:a16="http://schemas.microsoft.com/office/drawing/2014/main" id="{6D96E9E3-BC4D-1842-BF12-AA066722B4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3" y="2413"/>
                <a:ext cx="310" cy="49"/>
              </a:xfrm>
              <a:prstGeom prst="rect">
                <a:avLst/>
              </a:prstGeom>
              <a:solidFill>
                <a:srgbClr val="CC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0"/>
                </a:endParaRPr>
              </a:p>
            </p:txBody>
          </p:sp>
          <p:sp>
            <p:nvSpPr>
              <p:cNvPr id="65" name="Oval 35">
                <a:extLst>
                  <a:ext uri="{FF2B5EF4-FFF2-40B4-BE49-F238E27FC236}">
                    <a16:creationId xmlns:a16="http://schemas.microsoft.com/office/drawing/2014/main" id="{D1D0B359-3B66-D143-BE1A-5759641121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0" y="2354"/>
                <a:ext cx="313" cy="95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grpSp>
            <p:nvGrpSpPr>
              <p:cNvPr id="66" name="Group 36">
                <a:extLst>
                  <a:ext uri="{FF2B5EF4-FFF2-40B4-BE49-F238E27FC236}">
                    <a16:creationId xmlns:a16="http://schemas.microsoft.com/office/drawing/2014/main" id="{3D130FA3-1656-2E4D-A448-FBC3A12A31F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02" y="2306"/>
                <a:ext cx="199" cy="250"/>
                <a:chOff x="2957" y="2429"/>
                <a:chExt cx="202" cy="250"/>
              </a:xfrm>
            </p:grpSpPr>
            <p:sp>
              <p:nvSpPr>
                <p:cNvPr id="67" name="Rectangle 37">
                  <a:extLst>
                    <a:ext uri="{FF2B5EF4-FFF2-40B4-BE49-F238E27FC236}">
                      <a16:creationId xmlns:a16="http://schemas.microsoft.com/office/drawing/2014/main" id="{CC9AB493-6B84-8A4F-849B-352E8FEF17A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3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68" name="Text Box 38">
                  <a:extLst>
                    <a:ext uri="{FF2B5EF4-FFF2-40B4-BE49-F238E27FC236}">
                      <a16:creationId xmlns:a16="http://schemas.microsoft.com/office/drawing/2014/main" id="{08E9F813-DB7C-084E-B829-ED11637E6CB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57" y="2429"/>
                  <a:ext cx="202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0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Comic Sans MS" charset="0"/>
                      <a:ea typeface="ＭＳ Ｐゴシック" charset="0"/>
                    </a:rPr>
                    <a:t>y</a:t>
                  </a: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charset="0"/>
                    <a:ea typeface="ＭＳ Ｐゴシック" charset="0"/>
                  </a:endParaRPr>
                </a:p>
              </p:txBody>
            </p:sp>
          </p:grpSp>
        </p:grpSp>
        <p:sp>
          <p:nvSpPr>
            <p:cNvPr id="59" name="Text Box 39">
              <a:extLst>
                <a:ext uri="{FF2B5EF4-FFF2-40B4-BE49-F238E27FC236}">
                  <a16:creationId xmlns:a16="http://schemas.microsoft.com/office/drawing/2014/main" id="{F204BFEE-4A9D-1242-8E82-0E122FB4FA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81" y="1076"/>
              <a:ext cx="294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800" kern="0">
                  <a:solidFill>
                    <a:srgbClr val="FF0000"/>
                  </a:solidFill>
                  <a:latin typeface="Comic Sans MS" charset="0"/>
                </a:rPr>
                <a:t>6</a:t>
              </a:r>
              <a:r>
                <a: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omic Sans MS" charset="0"/>
                  <a:ea typeface="ＭＳ Ｐゴシック" charset="0"/>
                </a:rPr>
                <a:t>0</a:t>
              </a: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</a:endParaRPr>
            </a:p>
          </p:txBody>
        </p:sp>
        <p:sp>
          <p:nvSpPr>
            <p:cNvPr id="60" name="Line 40">
              <a:extLst>
                <a:ext uri="{FF2B5EF4-FFF2-40B4-BE49-F238E27FC236}">
                  <a16:creationId xmlns:a16="http://schemas.microsoft.com/office/drawing/2014/main" id="{4A0CC945-C558-D74F-91C0-D7DC05E360D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948" y="1272"/>
              <a:ext cx="132" cy="228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89" name="Rectangle 3">
            <a:extLst>
              <a:ext uri="{FF2B5EF4-FFF2-40B4-BE49-F238E27FC236}">
                <a16:creationId xmlns:a16="http://schemas.microsoft.com/office/drawing/2014/main" id="{F5EE352E-983D-7043-B7BC-2EEB815135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5149754"/>
            <a:ext cx="9931052" cy="445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7663" indent="-223838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</a:pPr>
            <a:r>
              <a:rPr lang="en-US" sz="2800" i="1"/>
              <a:t>Distributed algorithms are tricky!</a:t>
            </a:r>
          </a:p>
        </p:txBody>
      </p:sp>
    </p:spTree>
    <p:extLst>
      <p:ext uri="{BB962C8B-B14F-4D97-AF65-F5344CB8AC3E}">
        <p14:creationId xmlns:p14="http://schemas.microsoft.com/office/powerpoint/2010/main" val="696278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EAA58F7-5848-6464-95D8-8E5D41EE41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How they work, i.e.,</a:t>
            </a:r>
          </a:p>
          <a:p>
            <a:pPr lvl="1"/>
            <a:r>
              <a:rPr lang="en-US"/>
              <a:t>How routers disseminate information</a:t>
            </a:r>
          </a:p>
          <a:p>
            <a:pPr lvl="1"/>
            <a:r>
              <a:rPr lang="en-US"/>
              <a:t>How each router builds its table of distance to different destinations</a:t>
            </a:r>
          </a:p>
          <a:p>
            <a:r>
              <a:rPr lang="en-US"/>
              <a:t>E.g., given DV tables and messages from neighboring routers, you should be able to continue executing the algorithm and update DV tables for subsequent timesteps.</a:t>
            </a:r>
          </a:p>
          <a:p>
            <a:r>
              <a:rPr lang="en-US"/>
              <a:t>The count-to-infinity problem</a:t>
            </a:r>
          </a:p>
          <a:p>
            <a:pPr lvl="1"/>
            <a:r>
              <a:rPr lang="en-US"/>
              <a:t>What it is</a:t>
            </a:r>
          </a:p>
          <a:p>
            <a:pPr lvl="1"/>
            <a:r>
              <a:rPr lang="en-US"/>
              <a:t>Why it happens</a:t>
            </a:r>
          </a:p>
          <a:p>
            <a:pPr lvl="1"/>
            <a:r>
              <a:rPr lang="en-US"/>
              <a:t>Be able to demonstrate it with an example.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F8C94C1-EFCC-8452-47C6-936489F76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What you need to know about distance vector routing algorithms</a:t>
            </a:r>
          </a:p>
        </p:txBody>
      </p:sp>
    </p:spTree>
    <p:extLst>
      <p:ext uri="{BB962C8B-B14F-4D97-AF65-F5344CB8AC3E}">
        <p14:creationId xmlns:p14="http://schemas.microsoft.com/office/powerpoint/2010/main" val="102211616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98693F-82EF-0630-135E-713BFD78F5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D841690-D04B-D930-512C-6CB0274AD1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Continue the example in the slide for t = 2. </a:t>
            </a:r>
          </a:p>
          <a:p>
            <a:pPr lvl="1"/>
            <a:r>
              <a:rPr lang="en-US"/>
              <a:t>Be careful to keep track of which node has received which messages at which time and what is DV looks like.</a:t>
            </a:r>
          </a:p>
          <a:p>
            <a:r>
              <a:rPr lang="en-US"/>
              <a:t>Variation: Add an end-host node to the topology and re-do the first two timesteps for a few routers.</a:t>
            </a:r>
          </a:p>
          <a:p>
            <a:r>
              <a:rPr lang="en-US"/>
              <a:t>What does the forwarding table look like at each stage?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A4A93F6-9544-6E62-F93E-AE2A879E6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Possible ways to practice more with DV</a:t>
            </a:r>
          </a:p>
        </p:txBody>
      </p:sp>
    </p:spTree>
    <p:extLst>
      <p:ext uri="{BB962C8B-B14F-4D97-AF65-F5344CB8AC3E}">
        <p14:creationId xmlns:p14="http://schemas.microsoft.com/office/powerpoint/2010/main" val="275652972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E803E-6759-9045-824E-EB665BC5AF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848" y="206130"/>
            <a:ext cx="10515600" cy="894622"/>
          </a:xfrm>
        </p:spPr>
        <p:txBody>
          <a:bodyPr/>
          <a:lstStyle/>
          <a:p>
            <a:r>
              <a:rPr lang="en-US"/>
              <a:t>Comparison of LS and DV algorithms</a:t>
            </a:r>
          </a:p>
        </p:txBody>
      </p:sp>
      <p:sp>
        <p:nvSpPr>
          <p:cNvPr id="80" name="Rectangle 3">
            <a:extLst>
              <a:ext uri="{FF2B5EF4-FFF2-40B4-BE49-F238E27FC236}">
                <a16:creationId xmlns:a16="http://schemas.microsoft.com/office/drawing/2014/main" id="{E69A0B3F-EBFC-164A-821B-5A70757FB250}"/>
              </a:ext>
            </a:extLst>
          </p:cNvPr>
          <p:cNvSpPr txBox="1">
            <a:spLocks noChangeArrowheads="1"/>
          </p:cNvSpPr>
          <p:nvPr/>
        </p:nvSpPr>
        <p:spPr>
          <a:xfrm>
            <a:off x="749341" y="1664943"/>
            <a:ext cx="5162943" cy="397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52425" indent="-2222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00A3"/>
              </a:buClr>
              <a:buFont typeface="Wingdings" pitchFamily="2" charset="2"/>
              <a:buChar char="§"/>
              <a:tabLst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5325" indent="-2317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00A8"/>
              </a:buClr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charset="0"/>
              <a:buNone/>
            </a:pPr>
            <a:r>
              <a:rPr lang="en-US">
                <a:solidFill>
                  <a:srgbClr val="0000A8"/>
                </a:solidFill>
              </a:rPr>
              <a:t>Messages</a:t>
            </a:r>
          </a:p>
          <a:p>
            <a:pPr marL="696913" lvl="1" indent="-349250">
              <a:buNone/>
            </a:pPr>
            <a:r>
              <a:rPr lang="en-US">
                <a:solidFill>
                  <a:srgbClr val="0000A8"/>
                </a:solidFill>
              </a:rPr>
              <a:t>LS: </a:t>
            </a:r>
            <a:r>
              <a:rPr lang="en-US"/>
              <a:t>Each router’s “Advertisement”, i.e., link state, will have to be propagated to all the other routers.</a:t>
            </a:r>
          </a:p>
          <a:p>
            <a:pPr marL="696913" lvl="1" indent="-349250">
              <a:buNone/>
            </a:pPr>
            <a:r>
              <a:rPr lang="en-US">
                <a:solidFill>
                  <a:srgbClr val="0000A8"/>
                </a:solidFill>
              </a:rPr>
              <a:t>DV: </a:t>
            </a:r>
            <a:r>
              <a:rPr lang="en-US"/>
              <a:t>Several messages exchanged between neighbors until we converge to the least cost paths; convergence time varies</a:t>
            </a:r>
          </a:p>
        </p:txBody>
      </p:sp>
      <p:sp>
        <p:nvSpPr>
          <p:cNvPr id="81" name="Rectangle 3">
            <a:extLst>
              <a:ext uri="{FF2B5EF4-FFF2-40B4-BE49-F238E27FC236}">
                <a16:creationId xmlns:a16="http://schemas.microsoft.com/office/drawing/2014/main" id="{88AB766F-5F85-0D4D-90A7-D36ED49CD024}"/>
              </a:ext>
            </a:extLst>
          </p:cNvPr>
          <p:cNvSpPr txBox="1">
            <a:spLocks noChangeArrowheads="1"/>
          </p:cNvSpPr>
          <p:nvPr/>
        </p:nvSpPr>
        <p:spPr>
          <a:xfrm>
            <a:off x="6096001" y="1664943"/>
            <a:ext cx="5346658" cy="46261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52425" indent="-2222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00A3"/>
              </a:buClr>
              <a:buFont typeface="Wingdings" pitchFamily="2" charset="2"/>
              <a:buChar char="§"/>
              <a:tabLst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5325" indent="-2317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00A8"/>
              </a:buClr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  <a:buFont typeface="Wingdings" charset="0"/>
              <a:buNone/>
            </a:pPr>
            <a:r>
              <a:rPr lang="en-US">
                <a:solidFill>
                  <a:srgbClr val="0000A8"/>
                </a:solidFill>
              </a:rPr>
              <a:t>speed of convergence:</a:t>
            </a:r>
          </a:p>
          <a:p>
            <a:pPr>
              <a:spcBef>
                <a:spcPct val="50000"/>
              </a:spcBef>
              <a:buFont typeface="Wingdings" charset="0"/>
              <a:buNone/>
            </a:pPr>
            <a:r>
              <a:rPr lang="en-US" sz="2400">
                <a:solidFill>
                  <a:schemeClr val="tx1">
                    <a:lumMod val="85000"/>
                    <a:lumOff val="15000"/>
                  </a:schemeClr>
                </a:solidFill>
              </a:rPr>
              <a:t>If you change the costs, how long until routes are stable again?</a:t>
            </a:r>
          </a:p>
          <a:p>
            <a:pPr marL="696913" indent="-349250">
              <a:spcBef>
                <a:spcPts val="600"/>
              </a:spcBef>
              <a:buNone/>
            </a:pPr>
            <a:r>
              <a:rPr lang="en-US" sz="2400">
                <a:solidFill>
                  <a:srgbClr val="0000A8"/>
                </a:solidFill>
              </a:rPr>
              <a:t>LS : </a:t>
            </a:r>
            <a:endParaRPr lang="en-US" sz="2400"/>
          </a:p>
          <a:p>
            <a:pPr marL="696913" lvl="1" indent="-236538">
              <a:spcBef>
                <a:spcPts val="0"/>
              </a:spcBef>
            </a:pPr>
            <a:r>
              <a:rPr lang="en-US"/>
              <a:t>Converges when </a:t>
            </a:r>
          </a:p>
          <a:p>
            <a:pPr marL="1144588" lvl="2" indent="-236538">
              <a:spcBef>
                <a:spcPts val="0"/>
              </a:spcBef>
            </a:pPr>
            <a:r>
              <a:rPr lang="en-US"/>
              <a:t>Messages about the change propagate</a:t>
            </a:r>
          </a:p>
          <a:p>
            <a:pPr marL="1144588" lvl="2" indent="-236538">
              <a:spcBef>
                <a:spcPts val="0"/>
              </a:spcBef>
            </a:pPr>
            <a:r>
              <a:rPr lang="en-US"/>
              <a:t>Dijkstra’s algorithm for least-cost path computation has to run </a:t>
            </a:r>
            <a:endParaRPr lang="en-US">
              <a:solidFill>
                <a:srgbClr val="0000A8"/>
              </a:solidFill>
            </a:endParaRPr>
          </a:p>
          <a:p>
            <a:pPr marL="696913" indent="-349250">
              <a:spcBef>
                <a:spcPts val="600"/>
              </a:spcBef>
              <a:buNone/>
            </a:pPr>
            <a:r>
              <a:rPr lang="en-US" sz="2400">
                <a:solidFill>
                  <a:srgbClr val="0000A8"/>
                </a:solidFill>
              </a:rPr>
              <a:t>DV:</a:t>
            </a:r>
            <a:endParaRPr lang="en-US" sz="2400"/>
          </a:p>
          <a:p>
            <a:pPr marL="696913" lvl="1" indent="-236538">
              <a:spcBef>
                <a:spcPts val="0"/>
              </a:spcBef>
            </a:pPr>
            <a:r>
              <a:rPr lang="en-US"/>
              <a:t>may have routing loops</a:t>
            </a:r>
          </a:p>
          <a:p>
            <a:pPr marL="696913" lvl="1" indent="-236538">
              <a:spcBef>
                <a:spcPts val="0"/>
              </a:spcBef>
            </a:pPr>
            <a:r>
              <a:rPr lang="en-US"/>
              <a:t>count-to-infinity problem</a:t>
            </a:r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317199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E803E-6759-9045-824E-EB665BC5AF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848" y="206130"/>
            <a:ext cx="10515600" cy="894622"/>
          </a:xfrm>
        </p:spPr>
        <p:txBody>
          <a:bodyPr/>
          <a:lstStyle/>
          <a:p>
            <a:r>
              <a:rPr lang="en-US"/>
              <a:t>Comparison of LS and DV algorithms</a:t>
            </a:r>
          </a:p>
        </p:txBody>
      </p:sp>
      <p:sp>
        <p:nvSpPr>
          <p:cNvPr id="82" name="Rectangle 4">
            <a:extLst>
              <a:ext uri="{FF2B5EF4-FFF2-40B4-BE49-F238E27FC236}">
                <a16:creationId xmlns:a16="http://schemas.microsoft.com/office/drawing/2014/main" id="{DC033023-B5B6-A345-83EB-C080F9647406}"/>
              </a:ext>
            </a:extLst>
          </p:cNvPr>
          <p:cNvSpPr txBox="1">
            <a:spLocks noChangeArrowheads="1"/>
          </p:cNvSpPr>
          <p:nvPr/>
        </p:nvSpPr>
        <p:spPr>
          <a:xfrm>
            <a:off x="829848" y="1444084"/>
            <a:ext cx="10515600" cy="49394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52425" indent="-2222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00A3"/>
              </a:buClr>
              <a:buFont typeface="Wingdings" pitchFamily="2" charset="2"/>
              <a:buChar char="§"/>
              <a:tabLst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5325" indent="-2317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00A8"/>
              </a:buClr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charset="0"/>
              <a:buNone/>
            </a:pPr>
            <a:r>
              <a:rPr lang="en-US">
                <a:solidFill>
                  <a:srgbClr val="0000A8"/>
                </a:solidFill>
              </a:rPr>
              <a:t>robustness: </a:t>
            </a:r>
            <a:r>
              <a:rPr lang="en-US"/>
              <a:t>what happens if router malfunctions, or is compromised?</a:t>
            </a:r>
          </a:p>
          <a:p>
            <a:pPr>
              <a:buFont typeface="Wingdings" charset="0"/>
              <a:buNone/>
            </a:pPr>
            <a:r>
              <a:rPr lang="en-US" sz="2400">
                <a:solidFill>
                  <a:srgbClr val="0000A8"/>
                </a:solidFill>
              </a:rPr>
              <a:t>LS: </a:t>
            </a:r>
          </a:p>
          <a:p>
            <a:pPr marL="522288" lvl="1" indent="-236538"/>
            <a:r>
              <a:rPr lang="en-US"/>
              <a:t>router can advertise incorrect </a:t>
            </a:r>
            <a:r>
              <a:rPr lang="en-US" i="1">
                <a:solidFill>
                  <a:srgbClr val="000099"/>
                </a:solidFill>
              </a:rPr>
              <a:t>link</a:t>
            </a:r>
            <a:r>
              <a:rPr lang="en-US"/>
              <a:t> cost</a:t>
            </a:r>
          </a:p>
          <a:p>
            <a:pPr marL="522288" lvl="1" indent="-236538"/>
            <a:r>
              <a:rPr lang="en-US"/>
              <a:t>each router computes only its </a:t>
            </a:r>
            <a:r>
              <a:rPr lang="en-US" i="1"/>
              <a:t>own</a:t>
            </a:r>
            <a:r>
              <a:rPr lang="en-US"/>
              <a:t> table based on the topology</a:t>
            </a:r>
          </a:p>
          <a:p>
            <a:pPr>
              <a:buFont typeface="Wingdings" charset="0"/>
              <a:buNone/>
            </a:pPr>
            <a:r>
              <a:rPr lang="en-US" sz="2400">
                <a:solidFill>
                  <a:srgbClr val="0000A8"/>
                </a:solidFill>
              </a:rPr>
              <a:t>DV:</a:t>
            </a:r>
          </a:p>
          <a:p>
            <a:pPr marL="460375" lvl="1" indent="-223838"/>
            <a:r>
              <a:rPr lang="en-US"/>
              <a:t>DV router can advertise incorrect </a:t>
            </a:r>
            <a:r>
              <a:rPr lang="en-US" i="1">
                <a:solidFill>
                  <a:srgbClr val="000099"/>
                </a:solidFill>
              </a:rPr>
              <a:t>path</a:t>
            </a:r>
            <a:r>
              <a:rPr lang="en-US"/>
              <a:t> cost (“I have a </a:t>
            </a:r>
            <a:r>
              <a:rPr lang="en-US" i="1"/>
              <a:t>really</a:t>
            </a:r>
            <a:r>
              <a:rPr lang="en-US"/>
              <a:t> low-cost path to everywhere”): </a:t>
            </a:r>
            <a:r>
              <a:rPr lang="en-US" i="1">
                <a:solidFill>
                  <a:srgbClr val="0000A8"/>
                </a:solidFill>
              </a:rPr>
              <a:t>black-holing</a:t>
            </a:r>
          </a:p>
          <a:p>
            <a:pPr marL="460375" lvl="1" indent="-223838"/>
            <a:r>
              <a:rPr lang="en-US"/>
              <a:t>each router’</a:t>
            </a:r>
            <a:r>
              <a:rPr lang="en-US" altLang="ja-JP"/>
              <a:t>s DV is based on DV of other routers </a:t>
            </a:r>
          </a:p>
          <a:p>
            <a:pPr marL="908050" lvl="2" indent="-223838"/>
            <a:r>
              <a:rPr lang="en-US"/>
              <a:t>No full picture of the network</a:t>
            </a:r>
          </a:p>
          <a:p>
            <a:pPr marL="908050" lvl="2" indent="-223838"/>
            <a:r>
              <a:rPr lang="en-US"/>
              <a:t>Harder to detect such problems locally </a:t>
            </a:r>
          </a:p>
          <a:p>
            <a:pPr marL="908050" lvl="2" indent="-223838"/>
            <a:r>
              <a:rPr lang="en-US"/>
              <a:t>Errors propagate (easier) through the network.</a:t>
            </a:r>
          </a:p>
        </p:txBody>
      </p:sp>
    </p:spTree>
    <p:extLst>
      <p:ext uri="{BB962C8B-B14F-4D97-AF65-F5344CB8AC3E}">
        <p14:creationId xmlns:p14="http://schemas.microsoft.com/office/powerpoint/2010/main" val="3848849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8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EAA58F7-5848-6464-95D8-8E5D41EE41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Link State (LS) algorithms and how they work</a:t>
            </a:r>
          </a:p>
          <a:p>
            <a:r>
              <a:rPr lang="en-US"/>
              <a:t>Distance Vector (DV) algorithms and how they work</a:t>
            </a:r>
          </a:p>
          <a:p>
            <a:r>
              <a:rPr lang="en-US"/>
              <a:t>How LS and DV are different from each other.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F8C94C1-EFCC-8452-47C6-936489F76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1821"/>
            <a:ext cx="11012424" cy="894622"/>
          </a:xfrm>
        </p:spPr>
        <p:txBody>
          <a:bodyPr>
            <a:normAutofit fontScale="90000"/>
          </a:bodyPr>
          <a:lstStyle/>
          <a:p>
            <a:r>
              <a:rPr lang="en-US"/>
              <a:t>What you need to know about routing algorithms so far</a:t>
            </a:r>
          </a:p>
        </p:txBody>
      </p:sp>
    </p:spTree>
    <p:extLst>
      <p:ext uri="{BB962C8B-B14F-4D97-AF65-F5344CB8AC3E}">
        <p14:creationId xmlns:p14="http://schemas.microsoft.com/office/powerpoint/2010/main" val="998851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2C20C4-1DA3-E430-B32B-5B6D91DCB3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50F5B-DA7A-1939-B671-24901EF295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691" y="289325"/>
            <a:ext cx="10515600" cy="894622"/>
          </a:xfrm>
        </p:spPr>
        <p:txBody>
          <a:bodyPr>
            <a:normAutofit/>
          </a:bodyPr>
          <a:lstStyle/>
          <a:p>
            <a:r>
              <a:rPr lang="en-US" altLang="en-US" sz="4400">
                <a:cs typeface="Calibri" panose="020F0502020204030204" pitchFamily="34" charset="0"/>
              </a:rPr>
              <a:t>Network layer: roadmap</a:t>
            </a:r>
            <a:endParaRPr lang="en-US" sz="4400"/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7DBDA68A-B98C-97FB-2542-C65AB79E8028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>
          <a:xfrm>
            <a:off x="570089" y="1428299"/>
            <a:ext cx="6618109" cy="5197353"/>
          </a:xfrm>
        </p:spPr>
        <p:txBody>
          <a:bodyPr>
            <a:noAutofit/>
          </a:bodyPr>
          <a:lstStyle/>
          <a:p>
            <a:pPr marL="407988" indent="-277813">
              <a:spcBef>
                <a:spcPts val="600"/>
              </a:spcBef>
            </a:pPr>
            <a:r>
              <a:rPr lang="en-US" altLang="en-US" sz="3200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Network layer overview</a:t>
            </a:r>
          </a:p>
          <a:p>
            <a:pPr marL="407988" indent="-277813">
              <a:spcBef>
                <a:spcPts val="600"/>
              </a:spcBef>
            </a:pPr>
            <a:r>
              <a:rPr lang="en-US" altLang="en-US" sz="3200">
                <a:ea typeface="ＭＳ Ｐゴシック" panose="020B0600070205080204" pitchFamily="34" charset="-128"/>
                <a:cs typeface="Arial" panose="020B0604020202020204" pitchFamily="34" charset="0"/>
              </a:rPr>
              <a:t>Routing algorithms</a:t>
            </a:r>
          </a:p>
          <a:p>
            <a:pPr marL="750888" lvl="1" indent="-277813">
              <a:spcBef>
                <a:spcPts val="600"/>
              </a:spcBef>
            </a:pPr>
            <a:r>
              <a:rPr lang="en-US" altLang="en-US" sz="2800">
                <a:ea typeface="ＭＳ Ｐゴシック" panose="020B0600070205080204" pitchFamily="34" charset="-128"/>
                <a:cs typeface="Arial" panose="020B0604020202020204" pitchFamily="34" charset="0"/>
              </a:rPr>
              <a:t>Link state </a:t>
            </a:r>
          </a:p>
          <a:p>
            <a:pPr marL="750888" lvl="1" indent="-277813">
              <a:spcBef>
                <a:spcPts val="600"/>
              </a:spcBef>
            </a:pPr>
            <a:r>
              <a:rPr lang="en-US" altLang="en-US" sz="2800" u="sng">
                <a:ea typeface="ＭＳ Ｐゴシック" panose="020B0600070205080204" pitchFamily="34" charset="-128"/>
                <a:cs typeface="Arial" panose="020B0604020202020204" pitchFamily="34" charset="0"/>
              </a:rPr>
              <a:t>Distance vector</a:t>
            </a:r>
          </a:p>
          <a:p>
            <a:pPr marL="407988" indent="-277813">
              <a:spcBef>
                <a:spcPts val="600"/>
              </a:spcBef>
            </a:pPr>
            <a:r>
              <a:rPr lang="en-US" altLang="en-US" sz="3200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Network layer in the Internet</a:t>
            </a:r>
          </a:p>
        </p:txBody>
      </p:sp>
    </p:spTree>
    <p:extLst>
      <p:ext uri="{BB962C8B-B14F-4D97-AF65-F5344CB8AC3E}">
        <p14:creationId xmlns:p14="http://schemas.microsoft.com/office/powerpoint/2010/main" val="895622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B27BFF1-5DCE-D642-8EFE-FACB1C97EE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8585"/>
            <a:ext cx="9839632" cy="894622"/>
          </a:xfrm>
        </p:spPr>
        <p:txBody>
          <a:bodyPr/>
          <a:lstStyle/>
          <a:p>
            <a:r>
              <a:rPr lang="en-US" b="0">
                <a:latin typeface="+mn-lt"/>
              </a:rPr>
              <a:t>Distance vector routing algorithms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3">
                <a:extLst>
                  <a:ext uri="{FF2B5EF4-FFF2-40B4-BE49-F238E27FC236}">
                    <a16:creationId xmlns:a16="http://schemas.microsoft.com/office/drawing/2014/main" id="{AE9CCC8F-9B64-9843-9FF6-322BE507C6B3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750989" y="1541236"/>
                <a:ext cx="10257670" cy="143883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52425" indent="-22225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rgbClr val="0000A3"/>
                  </a:buClr>
                  <a:buFont typeface="Wingdings" pitchFamily="2" charset="2"/>
                  <a:buChar char="§"/>
                  <a:tabLst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95325" indent="-231775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Clr>
                    <a:srgbClr val="0000A8"/>
                  </a:buClr>
                  <a:buFont typeface="Arial" panose="020B0604020202020204" pitchFamily="34" charset="0"/>
                  <a:buChar char="•"/>
                  <a:tabLst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/>
                  <a:t>Suppose node node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/>
                  <a:t> has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/>
                  <a:t> neighbors,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,…,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en-US"/>
              </a:p>
              <a:p>
                <a:r>
                  <a:rPr lang="en-US"/>
                  <a:t>The least-cost path from node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/>
                  <a:t> to node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/>
                  <a:t> will pass one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/>
                  <a:t>’s neighbors.</a:t>
                </a:r>
              </a:p>
              <a:p>
                <a:pPr marL="463550" lvl="1" indent="0">
                  <a:buNone/>
                </a:pPr>
                <a:endParaRPr lang="en-US"/>
              </a:p>
            </p:txBody>
          </p:sp>
        </mc:Choice>
        <mc:Fallback xmlns="">
          <p:sp>
            <p:nvSpPr>
              <p:cNvPr id="23" name="Rectangle 3">
                <a:extLst>
                  <a:ext uri="{FF2B5EF4-FFF2-40B4-BE49-F238E27FC236}">
                    <a16:creationId xmlns:a16="http://schemas.microsoft.com/office/drawing/2014/main" id="{AE9CCC8F-9B64-9843-9FF6-322BE507C6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989" y="1541236"/>
                <a:ext cx="10257670" cy="1438834"/>
              </a:xfrm>
              <a:prstGeom prst="rect">
                <a:avLst/>
              </a:prstGeom>
              <a:blipFill>
                <a:blip r:embed="rId3"/>
                <a:stretch>
                  <a:fillRect t="-7203" b="-7203"/>
                </a:stretch>
              </a:blipFill>
            </p:spPr>
            <p:txBody>
              <a:bodyPr/>
              <a:lstStyle/>
              <a:p>
                <a:r>
                  <a:rPr lang="en-HK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33" name="Group 332">
            <a:extLst>
              <a:ext uri="{FF2B5EF4-FFF2-40B4-BE49-F238E27FC236}">
                <a16:creationId xmlns:a16="http://schemas.microsoft.com/office/drawing/2014/main" id="{88670B9A-1CE8-A4ED-B7CE-B68E6FA9659D}"/>
              </a:ext>
            </a:extLst>
          </p:cNvPr>
          <p:cNvGrpSpPr/>
          <p:nvPr/>
        </p:nvGrpSpPr>
        <p:grpSpPr>
          <a:xfrm>
            <a:off x="2493670" y="3222726"/>
            <a:ext cx="5651826" cy="2873051"/>
            <a:chOff x="2493670" y="3222726"/>
            <a:chExt cx="5651826" cy="2873051"/>
          </a:xfrm>
        </p:grpSpPr>
        <p:grpSp>
          <p:nvGrpSpPr>
            <p:cNvPr id="233" name="Group 232">
              <a:extLst>
                <a:ext uri="{FF2B5EF4-FFF2-40B4-BE49-F238E27FC236}">
                  <a16:creationId xmlns:a16="http://schemas.microsoft.com/office/drawing/2014/main" id="{31ACB88D-CE7D-1226-7466-76123C003F24}"/>
                </a:ext>
              </a:extLst>
            </p:cNvPr>
            <p:cNvGrpSpPr/>
            <p:nvPr/>
          </p:nvGrpSpPr>
          <p:grpSpPr>
            <a:xfrm>
              <a:off x="2493670" y="4321741"/>
              <a:ext cx="946464" cy="610991"/>
              <a:chOff x="2860752" y="4315944"/>
              <a:chExt cx="415339" cy="268123"/>
            </a:xfrm>
          </p:grpSpPr>
          <p:sp>
            <p:nvSpPr>
              <p:cNvPr id="111" name="Oval 30">
                <a:extLst>
                  <a:ext uri="{FF2B5EF4-FFF2-40B4-BE49-F238E27FC236}">
                    <a16:creationId xmlns:a16="http://schemas.microsoft.com/office/drawing/2014/main" id="{135644B0-447F-E25B-31A9-76724B9990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4695" y="4477603"/>
                <a:ext cx="411396" cy="106464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12" name="Line 31">
                <a:extLst>
                  <a:ext uri="{FF2B5EF4-FFF2-40B4-BE49-F238E27FC236}">
                    <a16:creationId xmlns:a16="http://schemas.microsoft.com/office/drawing/2014/main" id="{57066B87-7AE2-5C71-6698-0A521D62462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64695" y="4468403"/>
                <a:ext cx="0" cy="6571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13" name="Line 32">
                <a:extLst>
                  <a:ext uri="{FF2B5EF4-FFF2-40B4-BE49-F238E27FC236}">
                    <a16:creationId xmlns:a16="http://schemas.microsoft.com/office/drawing/2014/main" id="{C269C939-0234-24F6-7981-A0F4534CDA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76091" y="4468403"/>
                <a:ext cx="0" cy="6571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14" name="Rectangle 33">
                <a:extLst>
                  <a:ext uri="{FF2B5EF4-FFF2-40B4-BE49-F238E27FC236}">
                    <a16:creationId xmlns:a16="http://schemas.microsoft.com/office/drawing/2014/main" id="{A81127C7-1201-B551-4116-696F0ED05B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4695" y="4468403"/>
                <a:ext cx="407453" cy="64404"/>
              </a:xfrm>
              <a:prstGeom prst="rect">
                <a:avLst/>
              </a:prstGeom>
              <a:solidFill>
                <a:srgbClr val="CC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15" name="Oval 34">
                <a:extLst>
                  <a:ext uri="{FF2B5EF4-FFF2-40B4-BE49-F238E27FC236}">
                    <a16:creationId xmlns:a16="http://schemas.microsoft.com/office/drawing/2014/main" id="{61518D6E-2729-6FB2-A070-A1B6613775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0752" y="4390855"/>
                <a:ext cx="411396" cy="124865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grpSp>
            <p:nvGrpSpPr>
              <p:cNvPr id="122" name="Group 59">
                <a:extLst>
                  <a:ext uri="{FF2B5EF4-FFF2-40B4-BE49-F238E27FC236}">
                    <a16:creationId xmlns:a16="http://schemas.microsoft.com/office/drawing/2014/main" id="{F5346790-2D5C-D49F-25A2-FDCCB0569B9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85203" y="4315944"/>
                <a:ext cx="184895" cy="264188"/>
                <a:chOff x="2982" y="2421"/>
                <a:chExt cx="142" cy="201"/>
              </a:xfrm>
            </p:grpSpPr>
            <p:sp>
              <p:nvSpPr>
                <p:cNvPr id="126" name="Rectangle 60">
                  <a:extLst>
                    <a:ext uri="{FF2B5EF4-FFF2-40B4-BE49-F238E27FC236}">
                      <a16:creationId xmlns:a16="http://schemas.microsoft.com/office/drawing/2014/main" id="{489B9555-DC08-23C9-9A58-2A7A7567FBF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2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127" name="Text Box 61">
                  <a:extLst>
                    <a:ext uri="{FF2B5EF4-FFF2-40B4-BE49-F238E27FC236}">
                      <a16:creationId xmlns:a16="http://schemas.microsoft.com/office/drawing/2014/main" id="{9B90BDEF-737B-9A77-E521-26FCF0D403B6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86" y="2421"/>
                  <a:ext cx="131" cy="19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x</a:t>
                  </a:r>
                </a:p>
              </p:txBody>
            </p:sp>
          </p:grpSp>
        </p:grpSp>
        <p:grpSp>
          <p:nvGrpSpPr>
            <p:cNvPr id="234" name="Group 233">
              <a:extLst>
                <a:ext uri="{FF2B5EF4-FFF2-40B4-BE49-F238E27FC236}">
                  <a16:creationId xmlns:a16="http://schemas.microsoft.com/office/drawing/2014/main" id="{270C61BA-B75C-1D33-3AEA-DCB9C965923C}"/>
                </a:ext>
              </a:extLst>
            </p:cNvPr>
            <p:cNvGrpSpPr/>
            <p:nvPr/>
          </p:nvGrpSpPr>
          <p:grpSpPr>
            <a:xfrm>
              <a:off x="3118012" y="3222726"/>
              <a:ext cx="946464" cy="610991"/>
              <a:chOff x="2860752" y="4315944"/>
              <a:chExt cx="415339" cy="268123"/>
            </a:xfrm>
          </p:grpSpPr>
          <p:sp>
            <p:nvSpPr>
              <p:cNvPr id="235" name="Oval 30">
                <a:extLst>
                  <a:ext uri="{FF2B5EF4-FFF2-40B4-BE49-F238E27FC236}">
                    <a16:creationId xmlns:a16="http://schemas.microsoft.com/office/drawing/2014/main" id="{77CFB3CC-0FD5-3639-EED5-6BA9EA02AA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4695" y="4477603"/>
                <a:ext cx="411396" cy="106464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36" name="Line 31">
                <a:extLst>
                  <a:ext uri="{FF2B5EF4-FFF2-40B4-BE49-F238E27FC236}">
                    <a16:creationId xmlns:a16="http://schemas.microsoft.com/office/drawing/2014/main" id="{939E7935-2175-814D-EC35-3A7B538D60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64695" y="4468403"/>
                <a:ext cx="0" cy="6571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37" name="Line 32">
                <a:extLst>
                  <a:ext uri="{FF2B5EF4-FFF2-40B4-BE49-F238E27FC236}">
                    <a16:creationId xmlns:a16="http://schemas.microsoft.com/office/drawing/2014/main" id="{CCD04499-9F88-9C71-3D6B-D6208E4010B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76091" y="4468403"/>
                <a:ext cx="0" cy="6571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38" name="Rectangle 33">
                <a:extLst>
                  <a:ext uri="{FF2B5EF4-FFF2-40B4-BE49-F238E27FC236}">
                    <a16:creationId xmlns:a16="http://schemas.microsoft.com/office/drawing/2014/main" id="{15130373-9E2E-D31F-1740-1E390288F2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4695" y="4468403"/>
                <a:ext cx="407453" cy="64404"/>
              </a:xfrm>
              <a:prstGeom prst="rect">
                <a:avLst/>
              </a:prstGeom>
              <a:solidFill>
                <a:srgbClr val="CC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39" name="Oval 34">
                <a:extLst>
                  <a:ext uri="{FF2B5EF4-FFF2-40B4-BE49-F238E27FC236}">
                    <a16:creationId xmlns:a16="http://schemas.microsoft.com/office/drawing/2014/main" id="{FB94DED4-14F4-85AF-4A63-B975C587A79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0752" y="4390855"/>
                <a:ext cx="411396" cy="124865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grpSp>
            <p:nvGrpSpPr>
              <p:cNvPr id="240" name="Group 59">
                <a:extLst>
                  <a:ext uri="{FF2B5EF4-FFF2-40B4-BE49-F238E27FC236}">
                    <a16:creationId xmlns:a16="http://schemas.microsoft.com/office/drawing/2014/main" id="{2152632C-1EC3-1D95-6BC4-14430EB05FC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21399" y="4315944"/>
                <a:ext cx="305988" cy="264188"/>
                <a:chOff x="2933" y="2421"/>
                <a:chExt cx="235" cy="201"/>
              </a:xfrm>
            </p:grpSpPr>
            <p:sp>
              <p:nvSpPr>
                <p:cNvPr id="241" name="Rectangle 60">
                  <a:extLst>
                    <a:ext uri="{FF2B5EF4-FFF2-40B4-BE49-F238E27FC236}">
                      <a16:creationId xmlns:a16="http://schemas.microsoft.com/office/drawing/2014/main" id="{FC40D8A4-2762-8A5F-8C25-F13E6748902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2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42" name="Text Box 61">
                      <a:extLst>
                        <a:ext uri="{FF2B5EF4-FFF2-40B4-BE49-F238E27FC236}">
                          <a16:creationId xmlns:a16="http://schemas.microsoft.com/office/drawing/2014/main" id="{96D402F5-6B14-1105-07E6-654963B957AD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933" y="2421"/>
                      <a:ext cx="235" cy="195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="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="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>
                      <a:spAutoFit/>
                    </a:bodyPr>
                    <a:lstStyle>
                      <a:lvl1pPr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0"/>
                          <a:cs typeface="ＭＳ Ｐゴシック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0"/>
                        </a:defRPr>
                      </a:lvl2pPr>
                      <a:lvl3pPr marL="1143000" indent="-228600"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0"/>
                        </a:defRPr>
                      </a:lvl3pPr>
                      <a:lvl4pPr marL="1600200" indent="-228600"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0"/>
                        </a:defRPr>
                      </a:lvl4pPr>
                      <a:lvl5pPr marL="2057400" indent="-228600"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0"/>
                        </a:defRPr>
                      </a:lvl9pPr>
                    </a:lstStyle>
                    <a:p>
                      <a:pPr marL="0" marR="0" lvl="0" indent="0" algn="ctr" defTabSz="91440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kumimoji="0" lang="en-HK" sz="3200" b="0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ＭＳ Ｐゴシック" charset="0"/>
                                  </a:rPr>
                                </m:ctrlPr>
                              </m:sSubPr>
                              <m:e>
                                <m:r>
                                  <a:rPr kumimoji="0" lang="en-HK" sz="3200" b="0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ＭＳ Ｐゴシック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kumimoji="0" lang="en-HK" sz="3200" b="0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ＭＳ Ｐゴシック" charset="0"/>
                                  </a:rPr>
                                  <m:t>1</m:t>
                                </m:r>
                              </m:sub>
                            </m:sSub>
                          </m:oMath>
                        </m:oMathPara>
                      </a14:m>
                      <a:endParaRPr kumimoji="0" lang="en-US" sz="3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242" name="Text Box 61">
                      <a:extLst>
                        <a:ext uri="{FF2B5EF4-FFF2-40B4-BE49-F238E27FC236}">
                          <a16:creationId xmlns:a16="http://schemas.microsoft.com/office/drawing/2014/main" id="{96D402F5-6B14-1105-07E6-654963B957AD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 bwMode="auto">
                    <a:xfrm>
                      <a:off x="2933" y="2421"/>
                      <a:ext cx="235" cy="195"/>
                    </a:xfrm>
                    <a:prstGeom prst="rect">
                      <a:avLst/>
                    </a:prstGeom>
                    <a:blipFill>
                      <a:blip r:embed="rId4"/>
                      <a:stretch>
                        <a:fillRect/>
                      </a:stretch>
                    </a:blipFill>
                    <a:ln>
                      <a:noFill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=""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r>
                        <a:rPr lang="en-HK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  <p:grpSp>
          <p:nvGrpSpPr>
            <p:cNvPr id="243" name="Group 242">
              <a:extLst>
                <a:ext uri="{FF2B5EF4-FFF2-40B4-BE49-F238E27FC236}">
                  <a16:creationId xmlns:a16="http://schemas.microsoft.com/office/drawing/2014/main" id="{163E578A-6E26-912A-51A1-5D412FAFB62D}"/>
                </a:ext>
              </a:extLst>
            </p:cNvPr>
            <p:cNvGrpSpPr/>
            <p:nvPr/>
          </p:nvGrpSpPr>
          <p:grpSpPr>
            <a:xfrm>
              <a:off x="4055491" y="4016246"/>
              <a:ext cx="946464" cy="610991"/>
              <a:chOff x="2860752" y="4315944"/>
              <a:chExt cx="415339" cy="268123"/>
            </a:xfrm>
          </p:grpSpPr>
          <p:sp>
            <p:nvSpPr>
              <p:cNvPr id="244" name="Oval 30">
                <a:extLst>
                  <a:ext uri="{FF2B5EF4-FFF2-40B4-BE49-F238E27FC236}">
                    <a16:creationId xmlns:a16="http://schemas.microsoft.com/office/drawing/2014/main" id="{C6936D41-613A-C7DF-1A56-2C14162416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4695" y="4477603"/>
                <a:ext cx="411396" cy="106464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45" name="Line 31">
                <a:extLst>
                  <a:ext uri="{FF2B5EF4-FFF2-40B4-BE49-F238E27FC236}">
                    <a16:creationId xmlns:a16="http://schemas.microsoft.com/office/drawing/2014/main" id="{30CC99EF-51A3-C637-5CE9-3ED6C69D361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64695" y="4468403"/>
                <a:ext cx="0" cy="6571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46" name="Line 32">
                <a:extLst>
                  <a:ext uri="{FF2B5EF4-FFF2-40B4-BE49-F238E27FC236}">
                    <a16:creationId xmlns:a16="http://schemas.microsoft.com/office/drawing/2014/main" id="{DA59374B-E78A-611C-BC70-F9E47B850FF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76091" y="4468403"/>
                <a:ext cx="0" cy="6571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47" name="Rectangle 33">
                <a:extLst>
                  <a:ext uri="{FF2B5EF4-FFF2-40B4-BE49-F238E27FC236}">
                    <a16:creationId xmlns:a16="http://schemas.microsoft.com/office/drawing/2014/main" id="{48D0C6B8-8C60-8C5C-0195-5EFF1185AF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4695" y="4468403"/>
                <a:ext cx="407453" cy="64404"/>
              </a:xfrm>
              <a:prstGeom prst="rect">
                <a:avLst/>
              </a:prstGeom>
              <a:solidFill>
                <a:srgbClr val="CC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48" name="Oval 34">
                <a:extLst>
                  <a:ext uri="{FF2B5EF4-FFF2-40B4-BE49-F238E27FC236}">
                    <a16:creationId xmlns:a16="http://schemas.microsoft.com/office/drawing/2014/main" id="{8E210627-8360-D784-F421-53F536DC47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0752" y="4390855"/>
                <a:ext cx="411396" cy="124865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grpSp>
            <p:nvGrpSpPr>
              <p:cNvPr id="249" name="Group 59">
                <a:extLst>
                  <a:ext uri="{FF2B5EF4-FFF2-40B4-BE49-F238E27FC236}">
                    <a16:creationId xmlns:a16="http://schemas.microsoft.com/office/drawing/2014/main" id="{595E3528-B9C7-DEA4-D78F-37A63CC2EDF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20106" y="4315944"/>
                <a:ext cx="309895" cy="264188"/>
                <a:chOff x="2932" y="2421"/>
                <a:chExt cx="238" cy="201"/>
              </a:xfrm>
            </p:grpSpPr>
            <p:sp>
              <p:nvSpPr>
                <p:cNvPr id="250" name="Rectangle 60">
                  <a:extLst>
                    <a:ext uri="{FF2B5EF4-FFF2-40B4-BE49-F238E27FC236}">
                      <a16:creationId xmlns:a16="http://schemas.microsoft.com/office/drawing/2014/main" id="{B1BB0428-E23C-D156-C4CA-9DBCF6AA6AD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2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51" name="Text Box 61">
                      <a:extLst>
                        <a:ext uri="{FF2B5EF4-FFF2-40B4-BE49-F238E27FC236}">
                          <a16:creationId xmlns:a16="http://schemas.microsoft.com/office/drawing/2014/main" id="{5CEE9E05-77D4-EE28-D354-1E0CB8459232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932" y="2421"/>
                      <a:ext cx="238" cy="195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="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="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>
                      <a:spAutoFit/>
                    </a:bodyPr>
                    <a:lstStyle>
                      <a:lvl1pPr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0"/>
                          <a:cs typeface="ＭＳ Ｐゴシック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0"/>
                        </a:defRPr>
                      </a:lvl2pPr>
                      <a:lvl3pPr marL="1143000" indent="-228600"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0"/>
                        </a:defRPr>
                      </a:lvl3pPr>
                      <a:lvl4pPr marL="1600200" indent="-228600"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0"/>
                        </a:defRPr>
                      </a:lvl4pPr>
                      <a:lvl5pPr marL="2057400" indent="-228600"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0"/>
                        </a:defRPr>
                      </a:lvl9pPr>
                    </a:lstStyle>
                    <a:p>
                      <a:pPr marL="0" marR="0" lvl="0" indent="0" algn="ctr" defTabSz="91440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kumimoji="0" lang="en-HK" sz="3200" b="0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ＭＳ Ｐゴシック" charset="0"/>
                                  </a:rPr>
                                </m:ctrlPr>
                              </m:sSubPr>
                              <m:e>
                                <m:r>
                                  <a:rPr kumimoji="0" lang="en-HK" sz="3200" b="0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ＭＳ Ｐゴシック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kumimoji="0" lang="en-HK" sz="3200" b="0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ＭＳ Ｐゴシック" charset="0"/>
                                  </a:rPr>
                                  <m:t>2</m:t>
                                </m:r>
                              </m:sub>
                            </m:sSub>
                          </m:oMath>
                        </m:oMathPara>
                      </a14:m>
                      <a:endParaRPr kumimoji="0" lang="en-US" sz="3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251" name="Text Box 61">
                      <a:extLst>
                        <a:ext uri="{FF2B5EF4-FFF2-40B4-BE49-F238E27FC236}">
                          <a16:creationId xmlns:a16="http://schemas.microsoft.com/office/drawing/2014/main" id="{5CEE9E05-77D4-EE28-D354-1E0CB8459232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 bwMode="auto">
                    <a:xfrm>
                      <a:off x="2932" y="2421"/>
                      <a:ext cx="238" cy="195"/>
                    </a:xfrm>
                    <a:prstGeom prst="rect">
                      <a:avLst/>
                    </a:prstGeom>
                    <a:blipFill>
                      <a:blip r:embed="rId5"/>
                      <a:stretch>
                        <a:fillRect/>
                      </a:stretch>
                    </a:blipFill>
                    <a:ln>
                      <a:noFill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=""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r>
                        <a:rPr lang="en-HK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  <p:grpSp>
          <p:nvGrpSpPr>
            <p:cNvPr id="252" name="Group 251">
              <a:extLst>
                <a:ext uri="{FF2B5EF4-FFF2-40B4-BE49-F238E27FC236}">
                  <a16:creationId xmlns:a16="http://schemas.microsoft.com/office/drawing/2014/main" id="{E15FEB4C-B921-B7B8-AD4E-A5611E7C205B}"/>
                </a:ext>
              </a:extLst>
            </p:cNvPr>
            <p:cNvGrpSpPr/>
            <p:nvPr/>
          </p:nvGrpSpPr>
          <p:grpSpPr>
            <a:xfrm>
              <a:off x="3260391" y="5484786"/>
              <a:ext cx="946464" cy="610991"/>
              <a:chOff x="2860752" y="4315944"/>
              <a:chExt cx="415339" cy="268123"/>
            </a:xfrm>
          </p:grpSpPr>
          <p:sp>
            <p:nvSpPr>
              <p:cNvPr id="253" name="Oval 30">
                <a:extLst>
                  <a:ext uri="{FF2B5EF4-FFF2-40B4-BE49-F238E27FC236}">
                    <a16:creationId xmlns:a16="http://schemas.microsoft.com/office/drawing/2014/main" id="{9B40D307-D578-E452-BDEF-DEBC0D848B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4695" y="4477603"/>
                <a:ext cx="411396" cy="106464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54" name="Line 31">
                <a:extLst>
                  <a:ext uri="{FF2B5EF4-FFF2-40B4-BE49-F238E27FC236}">
                    <a16:creationId xmlns:a16="http://schemas.microsoft.com/office/drawing/2014/main" id="{929082BE-17C2-6A8C-A817-90C1E77C962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64695" y="4468403"/>
                <a:ext cx="0" cy="6571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55" name="Line 32">
                <a:extLst>
                  <a:ext uri="{FF2B5EF4-FFF2-40B4-BE49-F238E27FC236}">
                    <a16:creationId xmlns:a16="http://schemas.microsoft.com/office/drawing/2014/main" id="{5A057690-FC5A-EF00-D1EB-126D4A1279F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76091" y="4468403"/>
                <a:ext cx="0" cy="6571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56" name="Rectangle 33">
                <a:extLst>
                  <a:ext uri="{FF2B5EF4-FFF2-40B4-BE49-F238E27FC236}">
                    <a16:creationId xmlns:a16="http://schemas.microsoft.com/office/drawing/2014/main" id="{AEE5A65F-407C-408A-BE1F-99EB3EB622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4695" y="4468403"/>
                <a:ext cx="407453" cy="64404"/>
              </a:xfrm>
              <a:prstGeom prst="rect">
                <a:avLst/>
              </a:prstGeom>
              <a:solidFill>
                <a:srgbClr val="CC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57" name="Oval 34">
                <a:extLst>
                  <a:ext uri="{FF2B5EF4-FFF2-40B4-BE49-F238E27FC236}">
                    <a16:creationId xmlns:a16="http://schemas.microsoft.com/office/drawing/2014/main" id="{90682923-7812-131F-9B7E-5720302610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0752" y="4390855"/>
                <a:ext cx="411396" cy="124865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grpSp>
            <p:nvGrpSpPr>
              <p:cNvPr id="258" name="Group 59">
                <a:extLst>
                  <a:ext uri="{FF2B5EF4-FFF2-40B4-BE49-F238E27FC236}">
                    <a16:creationId xmlns:a16="http://schemas.microsoft.com/office/drawing/2014/main" id="{143E4CF2-D9DF-0C74-3505-DAD666AEE44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16197" y="4315944"/>
                <a:ext cx="312499" cy="264188"/>
                <a:chOff x="2929" y="2421"/>
                <a:chExt cx="240" cy="201"/>
              </a:xfrm>
            </p:grpSpPr>
            <p:sp>
              <p:nvSpPr>
                <p:cNvPr id="259" name="Rectangle 60">
                  <a:extLst>
                    <a:ext uri="{FF2B5EF4-FFF2-40B4-BE49-F238E27FC236}">
                      <a16:creationId xmlns:a16="http://schemas.microsoft.com/office/drawing/2014/main" id="{945CFC4A-2A94-22C4-41A6-039BA1A000A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2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60" name="Text Box 61">
                      <a:extLst>
                        <a:ext uri="{FF2B5EF4-FFF2-40B4-BE49-F238E27FC236}">
                          <a16:creationId xmlns:a16="http://schemas.microsoft.com/office/drawing/2014/main" id="{15DCF54A-19B5-703F-E948-4D70DAC9A7BE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929" y="2421"/>
                      <a:ext cx="240" cy="195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="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="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>
                      <a:spAutoFit/>
                    </a:bodyPr>
                    <a:lstStyle>
                      <a:lvl1pPr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0"/>
                          <a:cs typeface="ＭＳ Ｐゴシック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0"/>
                        </a:defRPr>
                      </a:lvl2pPr>
                      <a:lvl3pPr marL="1143000" indent="-228600"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0"/>
                        </a:defRPr>
                      </a:lvl3pPr>
                      <a:lvl4pPr marL="1600200" indent="-228600"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0"/>
                        </a:defRPr>
                      </a:lvl4pPr>
                      <a:lvl5pPr marL="2057400" indent="-228600"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0"/>
                        </a:defRPr>
                      </a:lvl9pPr>
                    </a:lstStyle>
                    <a:p>
                      <a:pPr marL="0" marR="0" lvl="0" indent="0" algn="ctr" defTabSz="91440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kumimoji="0" lang="en-HK" sz="3200" b="0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ＭＳ Ｐゴシック" charset="0"/>
                                  </a:rPr>
                                </m:ctrlPr>
                              </m:sSubPr>
                              <m:e>
                                <m:r>
                                  <a:rPr kumimoji="0" lang="en-HK" sz="3200" b="0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ＭＳ Ｐゴシック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kumimoji="0" lang="en-HK" sz="3200" b="0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ＭＳ Ｐゴシック" charset="0"/>
                                  </a:rPr>
                                  <m:t>𝑛</m:t>
                                </m:r>
                              </m:sub>
                            </m:sSub>
                          </m:oMath>
                        </m:oMathPara>
                      </a14:m>
                      <a:endParaRPr kumimoji="0" lang="en-US" sz="3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260" name="Text Box 61">
                      <a:extLst>
                        <a:ext uri="{FF2B5EF4-FFF2-40B4-BE49-F238E27FC236}">
                          <a16:creationId xmlns:a16="http://schemas.microsoft.com/office/drawing/2014/main" id="{15DCF54A-19B5-703F-E948-4D70DAC9A7BE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 bwMode="auto">
                    <a:xfrm>
                      <a:off x="2929" y="2421"/>
                      <a:ext cx="240" cy="195"/>
                    </a:xfrm>
                    <a:prstGeom prst="rect">
                      <a:avLst/>
                    </a:prstGeom>
                    <a:blipFill>
                      <a:blip r:embed="rId6"/>
                      <a:stretch>
                        <a:fillRect/>
                      </a:stretch>
                    </a:blipFill>
                    <a:ln>
                      <a:noFill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=""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r>
                        <a:rPr lang="en-HK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  <p:sp>
          <p:nvSpPr>
            <p:cNvPr id="261" name="TextBox 260">
              <a:extLst>
                <a:ext uri="{FF2B5EF4-FFF2-40B4-BE49-F238E27FC236}">
                  <a16:creationId xmlns:a16="http://schemas.microsoft.com/office/drawing/2014/main" id="{065CCB49-CCCF-A018-0C01-FCDC22360E84}"/>
                </a:ext>
              </a:extLst>
            </p:cNvPr>
            <p:cNvSpPr txBox="1"/>
            <p:nvPr/>
          </p:nvSpPr>
          <p:spPr>
            <a:xfrm>
              <a:off x="3822939" y="4786097"/>
              <a:ext cx="88549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/>
                <a:t>…</a:t>
              </a:r>
            </a:p>
          </p:txBody>
        </p:sp>
        <p:cxnSp>
          <p:nvCxnSpPr>
            <p:cNvPr id="263" name="Straight Connector 262">
              <a:extLst>
                <a:ext uri="{FF2B5EF4-FFF2-40B4-BE49-F238E27FC236}">
                  <a16:creationId xmlns:a16="http://schemas.microsoft.com/office/drawing/2014/main" id="{A7497867-62AD-E207-768B-5C157151DEA1}"/>
                </a:ext>
              </a:extLst>
            </p:cNvPr>
            <p:cNvCxnSpPr/>
            <p:nvPr/>
          </p:nvCxnSpPr>
          <p:spPr>
            <a:xfrm flipV="1">
              <a:off x="3118012" y="3833717"/>
              <a:ext cx="283593" cy="67221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>
              <a:extLst>
                <a:ext uri="{FF2B5EF4-FFF2-40B4-BE49-F238E27FC236}">
                  <a16:creationId xmlns:a16="http://schemas.microsoft.com/office/drawing/2014/main" id="{DD3E49EF-C5D5-9DD9-815A-BDA94A8B95EC}"/>
                </a:ext>
              </a:extLst>
            </p:cNvPr>
            <p:cNvCxnSpPr>
              <a:cxnSpLocks/>
              <a:endCxn id="247" idx="1"/>
            </p:cNvCxnSpPr>
            <p:nvPr/>
          </p:nvCxnSpPr>
          <p:spPr>
            <a:xfrm flipV="1">
              <a:off x="3426658" y="4437046"/>
              <a:ext cx="637818" cy="2578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>
              <a:extLst>
                <a:ext uri="{FF2B5EF4-FFF2-40B4-BE49-F238E27FC236}">
                  <a16:creationId xmlns:a16="http://schemas.microsoft.com/office/drawing/2014/main" id="{C6D42D91-197C-EDDE-6452-8355F87417C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106935" y="4937597"/>
              <a:ext cx="382805" cy="7178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8" name="Group 267">
              <a:extLst>
                <a:ext uri="{FF2B5EF4-FFF2-40B4-BE49-F238E27FC236}">
                  <a16:creationId xmlns:a16="http://schemas.microsoft.com/office/drawing/2014/main" id="{FB375193-DAA9-05F4-C5F5-67CAAED9CB03}"/>
                </a:ext>
              </a:extLst>
            </p:cNvPr>
            <p:cNvGrpSpPr/>
            <p:nvPr/>
          </p:nvGrpSpPr>
          <p:grpSpPr>
            <a:xfrm>
              <a:off x="7199032" y="3954002"/>
              <a:ext cx="946464" cy="610991"/>
              <a:chOff x="2860752" y="4315944"/>
              <a:chExt cx="415339" cy="268123"/>
            </a:xfrm>
          </p:grpSpPr>
          <p:sp>
            <p:nvSpPr>
              <p:cNvPr id="269" name="Oval 30">
                <a:extLst>
                  <a:ext uri="{FF2B5EF4-FFF2-40B4-BE49-F238E27FC236}">
                    <a16:creationId xmlns:a16="http://schemas.microsoft.com/office/drawing/2014/main" id="{13A1B33B-7370-8B08-A194-7A30884AEA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4695" y="4477603"/>
                <a:ext cx="411396" cy="106464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70" name="Line 31">
                <a:extLst>
                  <a:ext uri="{FF2B5EF4-FFF2-40B4-BE49-F238E27FC236}">
                    <a16:creationId xmlns:a16="http://schemas.microsoft.com/office/drawing/2014/main" id="{D588A905-3219-DF45-9A82-C50F03561FA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64695" y="4468403"/>
                <a:ext cx="0" cy="6571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71" name="Line 32">
                <a:extLst>
                  <a:ext uri="{FF2B5EF4-FFF2-40B4-BE49-F238E27FC236}">
                    <a16:creationId xmlns:a16="http://schemas.microsoft.com/office/drawing/2014/main" id="{E8F858A0-5934-3595-288F-26042FE348D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76091" y="4468403"/>
                <a:ext cx="0" cy="6571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72" name="Rectangle 33">
                <a:extLst>
                  <a:ext uri="{FF2B5EF4-FFF2-40B4-BE49-F238E27FC236}">
                    <a16:creationId xmlns:a16="http://schemas.microsoft.com/office/drawing/2014/main" id="{348DA05F-17A7-547F-BF7E-02C7C2AA44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4695" y="4468403"/>
                <a:ext cx="407453" cy="64404"/>
              </a:xfrm>
              <a:prstGeom prst="rect">
                <a:avLst/>
              </a:prstGeom>
              <a:solidFill>
                <a:srgbClr val="CC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73" name="Oval 34">
                <a:extLst>
                  <a:ext uri="{FF2B5EF4-FFF2-40B4-BE49-F238E27FC236}">
                    <a16:creationId xmlns:a16="http://schemas.microsoft.com/office/drawing/2014/main" id="{E19088BE-E1A8-B714-E550-741A4E3779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0752" y="4390855"/>
                <a:ext cx="411396" cy="124865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grpSp>
            <p:nvGrpSpPr>
              <p:cNvPr id="274" name="Group 59">
                <a:extLst>
                  <a:ext uri="{FF2B5EF4-FFF2-40B4-BE49-F238E27FC236}">
                    <a16:creationId xmlns:a16="http://schemas.microsoft.com/office/drawing/2014/main" id="{8B3BB5AC-76C8-ECF8-CEBD-F80D4A7A17A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85203" y="4315944"/>
                <a:ext cx="184895" cy="264188"/>
                <a:chOff x="2982" y="2421"/>
                <a:chExt cx="142" cy="201"/>
              </a:xfrm>
            </p:grpSpPr>
            <p:sp>
              <p:nvSpPr>
                <p:cNvPr id="275" name="Rectangle 60">
                  <a:extLst>
                    <a:ext uri="{FF2B5EF4-FFF2-40B4-BE49-F238E27FC236}">
                      <a16:creationId xmlns:a16="http://schemas.microsoft.com/office/drawing/2014/main" id="{C8528BA1-43BA-F737-BC8D-215FF4CF04F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2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276" name="Text Box 61">
                  <a:extLst>
                    <a:ext uri="{FF2B5EF4-FFF2-40B4-BE49-F238E27FC236}">
                      <a16:creationId xmlns:a16="http://schemas.microsoft.com/office/drawing/2014/main" id="{E8EC60AA-6CAF-C34F-512A-8A7F277FA6D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86" y="2421"/>
                  <a:ext cx="131" cy="19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y</a:t>
                  </a:r>
                </a:p>
              </p:txBody>
            </p:sp>
          </p:grpSp>
        </p:grpSp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283" name="Ink 282">
                  <a:extLst>
                    <a:ext uri="{FF2B5EF4-FFF2-40B4-BE49-F238E27FC236}">
                      <a16:creationId xmlns:a16="http://schemas.microsoft.com/office/drawing/2014/main" id="{16A331D0-7D62-4073-D98A-11771158CD2E}"/>
                    </a:ext>
                  </a:extLst>
                </p14:cNvPr>
                <p14:cNvContentPartPr/>
                <p14:nvPr/>
              </p14:nvContentPartPr>
              <p14:xfrm>
                <a:off x="5571436" y="3876613"/>
                <a:ext cx="360" cy="360"/>
              </p14:xfrm>
            </p:contentPart>
          </mc:Choice>
          <mc:Fallback xmlns="">
            <p:pic>
              <p:nvPicPr>
                <p:cNvPr id="283" name="Ink 282">
                  <a:extLst>
                    <a:ext uri="{FF2B5EF4-FFF2-40B4-BE49-F238E27FC236}">
                      <a16:creationId xmlns:a16="http://schemas.microsoft.com/office/drawing/2014/main" id="{16A331D0-7D62-4073-D98A-11771158CD2E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5565316" y="3870493"/>
                  <a:ext cx="12600" cy="1260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286" name="Freeform 285">
              <a:extLst>
                <a:ext uri="{FF2B5EF4-FFF2-40B4-BE49-F238E27FC236}">
                  <a16:creationId xmlns:a16="http://schemas.microsoft.com/office/drawing/2014/main" id="{81F0D7E7-150E-410C-5D75-4F434A061D60}"/>
                </a:ext>
              </a:extLst>
            </p:cNvPr>
            <p:cNvSpPr/>
            <p:nvPr/>
          </p:nvSpPr>
          <p:spPr>
            <a:xfrm>
              <a:off x="4078705" y="3336879"/>
              <a:ext cx="3140242" cy="1114805"/>
            </a:xfrm>
            <a:custGeom>
              <a:avLst/>
              <a:gdLst>
                <a:gd name="connsiteX0" fmla="*/ 0 w 3140242"/>
                <a:gd name="connsiteY0" fmla="*/ 260563 h 1114805"/>
                <a:gd name="connsiteX1" fmla="*/ 409074 w 3140242"/>
                <a:gd name="connsiteY1" fmla="*/ 7900 h 1114805"/>
                <a:gd name="connsiteX2" fmla="*/ 673769 w 3140242"/>
                <a:gd name="connsiteY2" fmla="*/ 525258 h 1114805"/>
                <a:gd name="connsiteX3" fmla="*/ 1179095 w 3140242"/>
                <a:gd name="connsiteY3" fmla="*/ 236500 h 1114805"/>
                <a:gd name="connsiteX4" fmla="*/ 1528011 w 3140242"/>
                <a:gd name="connsiteY4" fmla="*/ 693700 h 1114805"/>
                <a:gd name="connsiteX5" fmla="*/ 2069432 w 3140242"/>
                <a:gd name="connsiteY5" fmla="*/ 465100 h 1114805"/>
                <a:gd name="connsiteX6" fmla="*/ 2370221 w 3140242"/>
                <a:gd name="connsiteY6" fmla="*/ 910268 h 1114805"/>
                <a:gd name="connsiteX7" fmla="*/ 2731169 w 3140242"/>
                <a:gd name="connsiteY7" fmla="*/ 753858 h 1114805"/>
                <a:gd name="connsiteX8" fmla="*/ 3140242 w 3140242"/>
                <a:gd name="connsiteY8" fmla="*/ 1114805 h 11148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140242" h="1114805">
                  <a:moveTo>
                    <a:pt x="0" y="260563"/>
                  </a:moveTo>
                  <a:cubicBezTo>
                    <a:pt x="148389" y="112173"/>
                    <a:pt x="296779" y="-36216"/>
                    <a:pt x="409074" y="7900"/>
                  </a:cubicBezTo>
                  <a:cubicBezTo>
                    <a:pt x="521369" y="52016"/>
                    <a:pt x="545432" y="487158"/>
                    <a:pt x="673769" y="525258"/>
                  </a:cubicBezTo>
                  <a:cubicBezTo>
                    <a:pt x="802106" y="563358"/>
                    <a:pt x="1036721" y="208426"/>
                    <a:pt x="1179095" y="236500"/>
                  </a:cubicBezTo>
                  <a:cubicBezTo>
                    <a:pt x="1321469" y="264574"/>
                    <a:pt x="1379622" y="655600"/>
                    <a:pt x="1528011" y="693700"/>
                  </a:cubicBezTo>
                  <a:cubicBezTo>
                    <a:pt x="1676400" y="731800"/>
                    <a:pt x="1929064" y="429005"/>
                    <a:pt x="2069432" y="465100"/>
                  </a:cubicBezTo>
                  <a:cubicBezTo>
                    <a:pt x="2209800" y="501195"/>
                    <a:pt x="2259932" y="862142"/>
                    <a:pt x="2370221" y="910268"/>
                  </a:cubicBezTo>
                  <a:cubicBezTo>
                    <a:pt x="2480511" y="958394"/>
                    <a:pt x="2602832" y="719769"/>
                    <a:pt x="2731169" y="753858"/>
                  </a:cubicBezTo>
                  <a:cubicBezTo>
                    <a:pt x="2859506" y="787947"/>
                    <a:pt x="2999874" y="951376"/>
                    <a:pt x="3140242" y="1114805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7" name="Freeform 286">
              <a:extLst>
                <a:ext uri="{FF2B5EF4-FFF2-40B4-BE49-F238E27FC236}">
                  <a16:creationId xmlns:a16="http://schemas.microsoft.com/office/drawing/2014/main" id="{EFC35A78-B345-47F5-D3F3-E755FE2F2232}"/>
                </a:ext>
              </a:extLst>
            </p:cNvPr>
            <p:cNvSpPr/>
            <p:nvPr/>
          </p:nvSpPr>
          <p:spPr>
            <a:xfrm>
              <a:off x="5005137" y="4376914"/>
              <a:ext cx="2695074" cy="439366"/>
            </a:xfrm>
            <a:custGeom>
              <a:avLst/>
              <a:gdLst>
                <a:gd name="connsiteX0" fmla="*/ 0 w 2695074"/>
                <a:gd name="connsiteY0" fmla="*/ 183054 h 439366"/>
                <a:gd name="connsiteX1" fmla="*/ 709863 w 2695074"/>
                <a:gd name="connsiteY1" fmla="*/ 2581 h 439366"/>
                <a:gd name="connsiteX2" fmla="*/ 1191126 w 2695074"/>
                <a:gd name="connsiteY2" fmla="*/ 303370 h 439366"/>
                <a:gd name="connsiteX3" fmla="*/ 1624263 w 2695074"/>
                <a:gd name="connsiteY3" fmla="*/ 435718 h 439366"/>
                <a:gd name="connsiteX4" fmla="*/ 1973179 w 2695074"/>
                <a:gd name="connsiteY4" fmla="*/ 171023 h 439366"/>
                <a:gd name="connsiteX5" fmla="*/ 2394284 w 2695074"/>
                <a:gd name="connsiteY5" fmla="*/ 375560 h 439366"/>
                <a:gd name="connsiteX6" fmla="*/ 2695074 w 2695074"/>
                <a:gd name="connsiteY6" fmla="*/ 195086 h 4393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95074" h="439366">
                  <a:moveTo>
                    <a:pt x="0" y="183054"/>
                  </a:moveTo>
                  <a:cubicBezTo>
                    <a:pt x="255671" y="82791"/>
                    <a:pt x="511342" y="-17472"/>
                    <a:pt x="709863" y="2581"/>
                  </a:cubicBezTo>
                  <a:cubicBezTo>
                    <a:pt x="908384" y="22634"/>
                    <a:pt x="1038726" y="231181"/>
                    <a:pt x="1191126" y="303370"/>
                  </a:cubicBezTo>
                  <a:cubicBezTo>
                    <a:pt x="1343526" y="375559"/>
                    <a:pt x="1493921" y="457776"/>
                    <a:pt x="1624263" y="435718"/>
                  </a:cubicBezTo>
                  <a:cubicBezTo>
                    <a:pt x="1754605" y="413660"/>
                    <a:pt x="1844842" y="181049"/>
                    <a:pt x="1973179" y="171023"/>
                  </a:cubicBezTo>
                  <a:cubicBezTo>
                    <a:pt x="2101516" y="160997"/>
                    <a:pt x="2273968" y="371550"/>
                    <a:pt x="2394284" y="375560"/>
                  </a:cubicBezTo>
                  <a:cubicBezTo>
                    <a:pt x="2514600" y="379570"/>
                    <a:pt x="2604837" y="287328"/>
                    <a:pt x="2695074" y="195086"/>
                  </a:cubicBezTo>
                </a:path>
              </a:pathLst>
            </a:custGeom>
            <a:noFill/>
            <a:ln w="3810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8" name="Freeform 287">
              <a:extLst>
                <a:ext uri="{FF2B5EF4-FFF2-40B4-BE49-F238E27FC236}">
                  <a16:creationId xmlns:a16="http://schemas.microsoft.com/office/drawing/2014/main" id="{AD516CB1-926B-43CC-1DFC-376104AFE009}"/>
                </a:ext>
              </a:extLst>
            </p:cNvPr>
            <p:cNvSpPr/>
            <p:nvPr/>
          </p:nvSpPr>
          <p:spPr>
            <a:xfrm>
              <a:off x="4211053" y="4547937"/>
              <a:ext cx="3729789" cy="1395663"/>
            </a:xfrm>
            <a:custGeom>
              <a:avLst/>
              <a:gdLst>
                <a:gd name="connsiteX0" fmla="*/ 0 w 3729789"/>
                <a:gd name="connsiteY0" fmla="*/ 1395663 h 1395663"/>
                <a:gd name="connsiteX1" fmla="*/ 601579 w 3729789"/>
                <a:gd name="connsiteY1" fmla="*/ 1034716 h 1395663"/>
                <a:gd name="connsiteX2" fmla="*/ 1768642 w 3729789"/>
                <a:gd name="connsiteY2" fmla="*/ 962526 h 1395663"/>
                <a:gd name="connsiteX3" fmla="*/ 2646947 w 3729789"/>
                <a:gd name="connsiteY3" fmla="*/ 433137 h 1395663"/>
                <a:gd name="connsiteX4" fmla="*/ 3489158 w 3729789"/>
                <a:gd name="connsiteY4" fmla="*/ 421105 h 1395663"/>
                <a:gd name="connsiteX5" fmla="*/ 3729789 w 3729789"/>
                <a:gd name="connsiteY5" fmla="*/ 0 h 13956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729789" h="1395663">
                  <a:moveTo>
                    <a:pt x="0" y="1395663"/>
                  </a:moveTo>
                  <a:cubicBezTo>
                    <a:pt x="153402" y="1251284"/>
                    <a:pt x="306805" y="1106905"/>
                    <a:pt x="601579" y="1034716"/>
                  </a:cubicBezTo>
                  <a:cubicBezTo>
                    <a:pt x="896353" y="962527"/>
                    <a:pt x="1427747" y="1062789"/>
                    <a:pt x="1768642" y="962526"/>
                  </a:cubicBezTo>
                  <a:cubicBezTo>
                    <a:pt x="2109537" y="862263"/>
                    <a:pt x="2360194" y="523374"/>
                    <a:pt x="2646947" y="433137"/>
                  </a:cubicBezTo>
                  <a:cubicBezTo>
                    <a:pt x="2933700" y="342900"/>
                    <a:pt x="3308684" y="493294"/>
                    <a:pt x="3489158" y="421105"/>
                  </a:cubicBezTo>
                  <a:cubicBezTo>
                    <a:pt x="3669632" y="348916"/>
                    <a:pt x="3699710" y="174458"/>
                    <a:pt x="3729789" y="0"/>
                  </a:cubicBezTo>
                </a:path>
              </a:pathLst>
            </a:custGeom>
            <a:noFill/>
            <a:ln w="3810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89" name="Group 288">
              <a:extLst>
                <a:ext uri="{FF2B5EF4-FFF2-40B4-BE49-F238E27FC236}">
                  <a16:creationId xmlns:a16="http://schemas.microsoft.com/office/drawing/2014/main" id="{5BA04D9D-0751-CEDB-571B-CC3B3B04A4B5}"/>
                </a:ext>
              </a:extLst>
            </p:cNvPr>
            <p:cNvGrpSpPr/>
            <p:nvPr/>
          </p:nvGrpSpPr>
          <p:grpSpPr>
            <a:xfrm>
              <a:off x="6096000" y="3894281"/>
              <a:ext cx="366978" cy="170715"/>
              <a:chOff x="2860752" y="4390855"/>
              <a:chExt cx="415339" cy="193212"/>
            </a:xfrm>
          </p:grpSpPr>
          <p:sp>
            <p:nvSpPr>
              <p:cNvPr id="290" name="Oval 30">
                <a:extLst>
                  <a:ext uri="{FF2B5EF4-FFF2-40B4-BE49-F238E27FC236}">
                    <a16:creationId xmlns:a16="http://schemas.microsoft.com/office/drawing/2014/main" id="{EA95F2E4-F466-BBDA-2BB9-CB3EC9BAC4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4695" y="4477603"/>
                <a:ext cx="411396" cy="106464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91" name="Line 31">
                <a:extLst>
                  <a:ext uri="{FF2B5EF4-FFF2-40B4-BE49-F238E27FC236}">
                    <a16:creationId xmlns:a16="http://schemas.microsoft.com/office/drawing/2014/main" id="{3869536A-47F6-8A86-5E06-3E6913BAB3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64695" y="4468403"/>
                <a:ext cx="0" cy="6571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92" name="Line 32">
                <a:extLst>
                  <a:ext uri="{FF2B5EF4-FFF2-40B4-BE49-F238E27FC236}">
                    <a16:creationId xmlns:a16="http://schemas.microsoft.com/office/drawing/2014/main" id="{CAFE71E0-EEDC-9909-9627-860C68196F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76091" y="4468403"/>
                <a:ext cx="0" cy="6571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93" name="Rectangle 33">
                <a:extLst>
                  <a:ext uri="{FF2B5EF4-FFF2-40B4-BE49-F238E27FC236}">
                    <a16:creationId xmlns:a16="http://schemas.microsoft.com/office/drawing/2014/main" id="{5053EE14-6193-8275-4F4F-71020537C4A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4695" y="4468403"/>
                <a:ext cx="407453" cy="64404"/>
              </a:xfrm>
              <a:prstGeom prst="rect">
                <a:avLst/>
              </a:prstGeom>
              <a:solidFill>
                <a:srgbClr val="CC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94" name="Oval 34">
                <a:extLst>
                  <a:ext uri="{FF2B5EF4-FFF2-40B4-BE49-F238E27FC236}">
                    <a16:creationId xmlns:a16="http://schemas.microsoft.com/office/drawing/2014/main" id="{56EDF5F1-4963-5840-7F57-54B7ECEB80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0752" y="4390855"/>
                <a:ext cx="411396" cy="124865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96" name="Rectangle 60">
                <a:extLst>
                  <a:ext uri="{FF2B5EF4-FFF2-40B4-BE49-F238E27FC236}">
                    <a16:creationId xmlns:a16="http://schemas.microsoft.com/office/drawing/2014/main" id="{B1D6BA89-F95A-2152-6A3F-683B009D7C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5203" y="4406635"/>
                <a:ext cx="184895" cy="173497"/>
              </a:xfrm>
              <a:prstGeom prst="rect">
                <a:avLst/>
              </a:prstGeom>
              <a:solidFill>
                <a:srgbClr val="CC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grpSp>
          <p:nvGrpSpPr>
            <p:cNvPr id="298" name="Group 297">
              <a:extLst>
                <a:ext uri="{FF2B5EF4-FFF2-40B4-BE49-F238E27FC236}">
                  <a16:creationId xmlns:a16="http://schemas.microsoft.com/office/drawing/2014/main" id="{A61B0970-A860-8C10-4E6C-E4FD9C7941B7}"/>
                </a:ext>
              </a:extLst>
            </p:cNvPr>
            <p:cNvGrpSpPr/>
            <p:nvPr/>
          </p:nvGrpSpPr>
          <p:grpSpPr>
            <a:xfrm>
              <a:off x="5214499" y="3748359"/>
              <a:ext cx="366978" cy="170715"/>
              <a:chOff x="2860752" y="4390855"/>
              <a:chExt cx="415339" cy="193212"/>
            </a:xfrm>
          </p:grpSpPr>
          <p:sp>
            <p:nvSpPr>
              <p:cNvPr id="299" name="Oval 30">
                <a:extLst>
                  <a:ext uri="{FF2B5EF4-FFF2-40B4-BE49-F238E27FC236}">
                    <a16:creationId xmlns:a16="http://schemas.microsoft.com/office/drawing/2014/main" id="{A8E543F3-1CAD-BC5F-C1D2-6BCFBF4D76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4695" y="4477603"/>
                <a:ext cx="411396" cy="106464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00" name="Line 31">
                <a:extLst>
                  <a:ext uri="{FF2B5EF4-FFF2-40B4-BE49-F238E27FC236}">
                    <a16:creationId xmlns:a16="http://schemas.microsoft.com/office/drawing/2014/main" id="{5BD6D655-BA26-936D-3B92-8740A47C72A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64695" y="4468403"/>
                <a:ext cx="0" cy="6571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01" name="Line 32">
                <a:extLst>
                  <a:ext uri="{FF2B5EF4-FFF2-40B4-BE49-F238E27FC236}">
                    <a16:creationId xmlns:a16="http://schemas.microsoft.com/office/drawing/2014/main" id="{8A220C6C-64A2-0522-5BCD-DE3C32785F8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76091" y="4468403"/>
                <a:ext cx="0" cy="6571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02" name="Rectangle 33">
                <a:extLst>
                  <a:ext uri="{FF2B5EF4-FFF2-40B4-BE49-F238E27FC236}">
                    <a16:creationId xmlns:a16="http://schemas.microsoft.com/office/drawing/2014/main" id="{E2E102E5-B2E6-B37F-156D-BC04D49511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4695" y="4468403"/>
                <a:ext cx="407453" cy="64404"/>
              </a:xfrm>
              <a:prstGeom prst="rect">
                <a:avLst/>
              </a:prstGeom>
              <a:solidFill>
                <a:srgbClr val="CC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03" name="Oval 34">
                <a:extLst>
                  <a:ext uri="{FF2B5EF4-FFF2-40B4-BE49-F238E27FC236}">
                    <a16:creationId xmlns:a16="http://schemas.microsoft.com/office/drawing/2014/main" id="{4298F7CC-0045-1143-0CCE-B0D0065106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0752" y="4390855"/>
                <a:ext cx="411396" cy="124865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04" name="Rectangle 60">
                <a:extLst>
                  <a:ext uri="{FF2B5EF4-FFF2-40B4-BE49-F238E27FC236}">
                    <a16:creationId xmlns:a16="http://schemas.microsoft.com/office/drawing/2014/main" id="{C2B0D901-107C-B69E-73CE-7D51142293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5203" y="4406635"/>
                <a:ext cx="184895" cy="173497"/>
              </a:xfrm>
              <a:prstGeom prst="rect">
                <a:avLst/>
              </a:prstGeom>
              <a:solidFill>
                <a:srgbClr val="CC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grpSp>
          <p:nvGrpSpPr>
            <p:cNvPr id="305" name="Group 304">
              <a:extLst>
                <a:ext uri="{FF2B5EF4-FFF2-40B4-BE49-F238E27FC236}">
                  <a16:creationId xmlns:a16="http://schemas.microsoft.com/office/drawing/2014/main" id="{26DBE353-1DA1-6C99-FE24-22E9326F4665}"/>
                </a:ext>
              </a:extLst>
            </p:cNvPr>
            <p:cNvGrpSpPr/>
            <p:nvPr/>
          </p:nvGrpSpPr>
          <p:grpSpPr>
            <a:xfrm>
              <a:off x="4408531" y="3552894"/>
              <a:ext cx="366978" cy="170715"/>
              <a:chOff x="2860752" y="4390855"/>
              <a:chExt cx="415339" cy="193212"/>
            </a:xfrm>
          </p:grpSpPr>
          <p:sp>
            <p:nvSpPr>
              <p:cNvPr id="306" name="Oval 30">
                <a:extLst>
                  <a:ext uri="{FF2B5EF4-FFF2-40B4-BE49-F238E27FC236}">
                    <a16:creationId xmlns:a16="http://schemas.microsoft.com/office/drawing/2014/main" id="{65EB0AD8-EABD-B21E-4641-331446DEAF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4695" y="4477603"/>
                <a:ext cx="411396" cy="106464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07" name="Line 31">
                <a:extLst>
                  <a:ext uri="{FF2B5EF4-FFF2-40B4-BE49-F238E27FC236}">
                    <a16:creationId xmlns:a16="http://schemas.microsoft.com/office/drawing/2014/main" id="{C2243652-7B8C-931C-2247-6E9ED96E8C0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64695" y="4468403"/>
                <a:ext cx="0" cy="6571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08" name="Line 32">
                <a:extLst>
                  <a:ext uri="{FF2B5EF4-FFF2-40B4-BE49-F238E27FC236}">
                    <a16:creationId xmlns:a16="http://schemas.microsoft.com/office/drawing/2014/main" id="{8DEF206B-947D-3588-6913-3F383354FD8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76091" y="4468403"/>
                <a:ext cx="0" cy="6571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09" name="Rectangle 33">
                <a:extLst>
                  <a:ext uri="{FF2B5EF4-FFF2-40B4-BE49-F238E27FC236}">
                    <a16:creationId xmlns:a16="http://schemas.microsoft.com/office/drawing/2014/main" id="{B23A2BE2-6C60-C37B-7D39-0BE52BEBB5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4695" y="4468403"/>
                <a:ext cx="407453" cy="64404"/>
              </a:xfrm>
              <a:prstGeom prst="rect">
                <a:avLst/>
              </a:prstGeom>
              <a:solidFill>
                <a:srgbClr val="CC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10" name="Oval 34">
                <a:extLst>
                  <a:ext uri="{FF2B5EF4-FFF2-40B4-BE49-F238E27FC236}">
                    <a16:creationId xmlns:a16="http://schemas.microsoft.com/office/drawing/2014/main" id="{A092CA5B-E0B5-A702-4163-E10A432046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0752" y="4390855"/>
                <a:ext cx="411396" cy="124865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11" name="Rectangle 60">
                <a:extLst>
                  <a:ext uri="{FF2B5EF4-FFF2-40B4-BE49-F238E27FC236}">
                    <a16:creationId xmlns:a16="http://schemas.microsoft.com/office/drawing/2014/main" id="{20B9F6CB-186E-8BC5-D607-A2AD0CF481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5203" y="4406635"/>
                <a:ext cx="184895" cy="173497"/>
              </a:xfrm>
              <a:prstGeom prst="rect">
                <a:avLst/>
              </a:prstGeom>
              <a:solidFill>
                <a:srgbClr val="CC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grpSp>
          <p:nvGrpSpPr>
            <p:cNvPr id="312" name="Group 311">
              <a:extLst>
                <a:ext uri="{FF2B5EF4-FFF2-40B4-BE49-F238E27FC236}">
                  <a16:creationId xmlns:a16="http://schemas.microsoft.com/office/drawing/2014/main" id="{652A1A7C-D152-4BDB-47F9-0A99ECAB168C}"/>
                </a:ext>
              </a:extLst>
            </p:cNvPr>
            <p:cNvGrpSpPr/>
            <p:nvPr/>
          </p:nvGrpSpPr>
          <p:grpSpPr>
            <a:xfrm>
              <a:off x="5753978" y="4456062"/>
              <a:ext cx="366978" cy="170715"/>
              <a:chOff x="2860752" y="4390855"/>
              <a:chExt cx="415339" cy="193212"/>
            </a:xfrm>
          </p:grpSpPr>
          <p:sp>
            <p:nvSpPr>
              <p:cNvPr id="313" name="Oval 30">
                <a:extLst>
                  <a:ext uri="{FF2B5EF4-FFF2-40B4-BE49-F238E27FC236}">
                    <a16:creationId xmlns:a16="http://schemas.microsoft.com/office/drawing/2014/main" id="{20332612-C954-9854-983F-FEAB5AB7F1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4695" y="4477603"/>
                <a:ext cx="411396" cy="106464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14" name="Line 31">
                <a:extLst>
                  <a:ext uri="{FF2B5EF4-FFF2-40B4-BE49-F238E27FC236}">
                    <a16:creationId xmlns:a16="http://schemas.microsoft.com/office/drawing/2014/main" id="{0B61D674-9F93-317D-B262-1D75E23AF2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64695" y="4468403"/>
                <a:ext cx="0" cy="6571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15" name="Line 32">
                <a:extLst>
                  <a:ext uri="{FF2B5EF4-FFF2-40B4-BE49-F238E27FC236}">
                    <a16:creationId xmlns:a16="http://schemas.microsoft.com/office/drawing/2014/main" id="{87411B3D-EC68-A3B2-CC77-D0791DC702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76091" y="4468403"/>
                <a:ext cx="0" cy="6571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16" name="Rectangle 33">
                <a:extLst>
                  <a:ext uri="{FF2B5EF4-FFF2-40B4-BE49-F238E27FC236}">
                    <a16:creationId xmlns:a16="http://schemas.microsoft.com/office/drawing/2014/main" id="{3C2E767D-6B20-898F-0630-2E1C04C51E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4695" y="4468403"/>
                <a:ext cx="407453" cy="64404"/>
              </a:xfrm>
              <a:prstGeom prst="rect">
                <a:avLst/>
              </a:prstGeom>
              <a:solidFill>
                <a:srgbClr val="CC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17" name="Oval 34">
                <a:extLst>
                  <a:ext uri="{FF2B5EF4-FFF2-40B4-BE49-F238E27FC236}">
                    <a16:creationId xmlns:a16="http://schemas.microsoft.com/office/drawing/2014/main" id="{D7D84C6A-1519-390E-A8F2-CE8FC8CD66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0752" y="4390855"/>
                <a:ext cx="411396" cy="124865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18" name="Rectangle 60">
                <a:extLst>
                  <a:ext uri="{FF2B5EF4-FFF2-40B4-BE49-F238E27FC236}">
                    <a16:creationId xmlns:a16="http://schemas.microsoft.com/office/drawing/2014/main" id="{DE714510-5D72-740A-7D58-44707D1372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5203" y="4406635"/>
                <a:ext cx="184895" cy="173497"/>
              </a:xfrm>
              <a:prstGeom prst="rect">
                <a:avLst/>
              </a:prstGeom>
              <a:solidFill>
                <a:srgbClr val="CC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grpSp>
          <p:nvGrpSpPr>
            <p:cNvPr id="319" name="Group 318">
              <a:extLst>
                <a:ext uri="{FF2B5EF4-FFF2-40B4-BE49-F238E27FC236}">
                  <a16:creationId xmlns:a16="http://schemas.microsoft.com/office/drawing/2014/main" id="{C25A142F-47D6-366C-B870-4034CB5BA2BD}"/>
                </a:ext>
              </a:extLst>
            </p:cNvPr>
            <p:cNvGrpSpPr/>
            <p:nvPr/>
          </p:nvGrpSpPr>
          <p:grpSpPr>
            <a:xfrm>
              <a:off x="4852399" y="5433883"/>
              <a:ext cx="366978" cy="170715"/>
              <a:chOff x="2860752" y="4390855"/>
              <a:chExt cx="415339" cy="193212"/>
            </a:xfrm>
          </p:grpSpPr>
          <p:sp>
            <p:nvSpPr>
              <p:cNvPr id="320" name="Oval 30">
                <a:extLst>
                  <a:ext uri="{FF2B5EF4-FFF2-40B4-BE49-F238E27FC236}">
                    <a16:creationId xmlns:a16="http://schemas.microsoft.com/office/drawing/2014/main" id="{206DE0EC-2C98-3FE0-A686-C43F10FE7F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4695" y="4477603"/>
                <a:ext cx="411396" cy="106464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21" name="Line 31">
                <a:extLst>
                  <a:ext uri="{FF2B5EF4-FFF2-40B4-BE49-F238E27FC236}">
                    <a16:creationId xmlns:a16="http://schemas.microsoft.com/office/drawing/2014/main" id="{79199D82-1530-BBC1-C445-9A390E2AD42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64695" y="4468403"/>
                <a:ext cx="0" cy="6571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22" name="Line 32">
                <a:extLst>
                  <a:ext uri="{FF2B5EF4-FFF2-40B4-BE49-F238E27FC236}">
                    <a16:creationId xmlns:a16="http://schemas.microsoft.com/office/drawing/2014/main" id="{F3FC343F-FCEC-008F-6106-A42C231EDF6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76091" y="4468403"/>
                <a:ext cx="0" cy="6571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23" name="Rectangle 33">
                <a:extLst>
                  <a:ext uri="{FF2B5EF4-FFF2-40B4-BE49-F238E27FC236}">
                    <a16:creationId xmlns:a16="http://schemas.microsoft.com/office/drawing/2014/main" id="{1C69EC85-BD29-D77A-FACA-6312156B23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4695" y="4468403"/>
                <a:ext cx="407453" cy="64404"/>
              </a:xfrm>
              <a:prstGeom prst="rect">
                <a:avLst/>
              </a:prstGeom>
              <a:solidFill>
                <a:srgbClr val="CC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24" name="Oval 34">
                <a:extLst>
                  <a:ext uri="{FF2B5EF4-FFF2-40B4-BE49-F238E27FC236}">
                    <a16:creationId xmlns:a16="http://schemas.microsoft.com/office/drawing/2014/main" id="{A626CDAC-1D8C-1DF9-5CE2-74C4F867B1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0752" y="4390855"/>
                <a:ext cx="411396" cy="124865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25" name="Rectangle 60">
                <a:extLst>
                  <a:ext uri="{FF2B5EF4-FFF2-40B4-BE49-F238E27FC236}">
                    <a16:creationId xmlns:a16="http://schemas.microsoft.com/office/drawing/2014/main" id="{084DD732-D605-7D34-FC6E-D30FEDC01F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5203" y="4406635"/>
                <a:ext cx="184895" cy="173497"/>
              </a:xfrm>
              <a:prstGeom prst="rect">
                <a:avLst/>
              </a:prstGeom>
              <a:solidFill>
                <a:srgbClr val="CC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grpSp>
          <p:nvGrpSpPr>
            <p:cNvPr id="326" name="Group 325">
              <a:extLst>
                <a:ext uri="{FF2B5EF4-FFF2-40B4-BE49-F238E27FC236}">
                  <a16:creationId xmlns:a16="http://schemas.microsoft.com/office/drawing/2014/main" id="{1F74137F-7446-DE29-6CA1-581098202FAA}"/>
                </a:ext>
              </a:extLst>
            </p:cNvPr>
            <p:cNvGrpSpPr/>
            <p:nvPr/>
          </p:nvGrpSpPr>
          <p:grpSpPr>
            <a:xfrm>
              <a:off x="6391925" y="5019673"/>
              <a:ext cx="366978" cy="170715"/>
              <a:chOff x="2860752" y="4390855"/>
              <a:chExt cx="415339" cy="193212"/>
            </a:xfrm>
          </p:grpSpPr>
          <p:sp>
            <p:nvSpPr>
              <p:cNvPr id="327" name="Oval 30">
                <a:extLst>
                  <a:ext uri="{FF2B5EF4-FFF2-40B4-BE49-F238E27FC236}">
                    <a16:creationId xmlns:a16="http://schemas.microsoft.com/office/drawing/2014/main" id="{A29E9535-7A19-112E-1857-1384D07720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4695" y="4477603"/>
                <a:ext cx="411396" cy="106464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28" name="Line 31">
                <a:extLst>
                  <a:ext uri="{FF2B5EF4-FFF2-40B4-BE49-F238E27FC236}">
                    <a16:creationId xmlns:a16="http://schemas.microsoft.com/office/drawing/2014/main" id="{8DA6A508-68B6-2A8F-765B-96E79E150A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64695" y="4468403"/>
                <a:ext cx="0" cy="6571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29" name="Line 32">
                <a:extLst>
                  <a:ext uri="{FF2B5EF4-FFF2-40B4-BE49-F238E27FC236}">
                    <a16:creationId xmlns:a16="http://schemas.microsoft.com/office/drawing/2014/main" id="{079684A7-CCE5-A9E6-21BC-620BE0A80AD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76091" y="4468403"/>
                <a:ext cx="0" cy="6571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30" name="Rectangle 33">
                <a:extLst>
                  <a:ext uri="{FF2B5EF4-FFF2-40B4-BE49-F238E27FC236}">
                    <a16:creationId xmlns:a16="http://schemas.microsoft.com/office/drawing/2014/main" id="{8B2AB68B-DD33-6AA3-47D1-BBC0620444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4695" y="4468403"/>
                <a:ext cx="407453" cy="64404"/>
              </a:xfrm>
              <a:prstGeom prst="rect">
                <a:avLst/>
              </a:prstGeom>
              <a:solidFill>
                <a:srgbClr val="CC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31" name="Oval 34">
                <a:extLst>
                  <a:ext uri="{FF2B5EF4-FFF2-40B4-BE49-F238E27FC236}">
                    <a16:creationId xmlns:a16="http://schemas.microsoft.com/office/drawing/2014/main" id="{CB998240-4C39-5F6D-F090-6F01AA8A60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0752" y="4390855"/>
                <a:ext cx="411396" cy="124865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32" name="Rectangle 60">
                <a:extLst>
                  <a:ext uri="{FF2B5EF4-FFF2-40B4-BE49-F238E27FC236}">
                    <a16:creationId xmlns:a16="http://schemas.microsoft.com/office/drawing/2014/main" id="{704990E1-148D-189F-6C8F-D600947D82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5203" y="4406635"/>
                <a:ext cx="184895" cy="173497"/>
              </a:xfrm>
              <a:prstGeom prst="rect">
                <a:avLst/>
              </a:prstGeom>
              <a:solidFill>
                <a:srgbClr val="CC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395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23A521-0751-BE8F-1F25-95E3BDA68F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3A0D128-B897-88BA-C9FE-1D9501095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8585"/>
            <a:ext cx="9839632" cy="894622"/>
          </a:xfrm>
        </p:spPr>
        <p:txBody>
          <a:bodyPr/>
          <a:lstStyle/>
          <a:p>
            <a:r>
              <a:rPr lang="en-US" b="0">
                <a:latin typeface="+mn-lt"/>
              </a:rPr>
              <a:t>Distance vector routing algorithms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3">
                <a:extLst>
                  <a:ext uri="{FF2B5EF4-FFF2-40B4-BE49-F238E27FC236}">
                    <a16:creationId xmlns:a16="http://schemas.microsoft.com/office/drawing/2014/main" id="{99830DBA-380C-AF4F-4F08-F1F5174E9D88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750989" y="1541236"/>
                <a:ext cx="10257670" cy="245930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52425" indent="-22225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rgbClr val="0000A3"/>
                  </a:buClr>
                  <a:buFont typeface="Wingdings" pitchFamily="2" charset="2"/>
                  <a:buChar char="§"/>
                  <a:tabLst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95325" indent="-231775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Clr>
                    <a:srgbClr val="0000A8"/>
                  </a:buClr>
                  <a:buFont typeface="Arial" panose="020B0604020202020204" pitchFamily="34" charset="0"/>
                  <a:buChar char="•"/>
                  <a:tabLst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dirty="0"/>
                  <a:t>To find its least-cost path to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 doesn’t necessarily need to build the entire network graph.</a:t>
                </a:r>
              </a:p>
              <a:p>
                <a:r>
                  <a:rPr lang="en-US" dirty="0"/>
                  <a:t>It only need to know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</m:oMath>
                </a14:m>
                <a:r>
                  <a:rPr lang="en-US" dirty="0"/>
                  <a:t> : the distance from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to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endParaRPr lang="en-US" b="0" dirty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dirty="0"/>
                  <a:t> : the cost of the direct link from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b="0" dirty="0"/>
              </a:p>
              <a:p>
                <a:pPr marL="463550" lvl="1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23" name="Rectangle 3">
                <a:extLst>
                  <a:ext uri="{FF2B5EF4-FFF2-40B4-BE49-F238E27FC236}">
                    <a16:creationId xmlns:a16="http://schemas.microsoft.com/office/drawing/2014/main" id="{99830DBA-380C-AF4F-4F08-F1F5174E9D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989" y="1541236"/>
                <a:ext cx="10257670" cy="2459302"/>
              </a:xfrm>
              <a:prstGeom prst="rect">
                <a:avLst/>
              </a:prstGeom>
              <a:blipFill>
                <a:blip r:embed="rId3"/>
                <a:stretch>
                  <a:fillRect t="-4218"/>
                </a:stretch>
              </a:blipFill>
            </p:spPr>
            <p:txBody>
              <a:bodyPr/>
              <a:lstStyle/>
              <a:p>
                <a:r>
                  <a:rPr lang="en-HK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oup 1">
            <a:extLst>
              <a:ext uri="{FF2B5EF4-FFF2-40B4-BE49-F238E27FC236}">
                <a16:creationId xmlns:a16="http://schemas.microsoft.com/office/drawing/2014/main" id="{E779B321-F34E-237E-92FA-B5CC6C6E6E66}"/>
              </a:ext>
            </a:extLst>
          </p:cNvPr>
          <p:cNvGrpSpPr/>
          <p:nvPr/>
        </p:nvGrpSpPr>
        <p:grpSpPr>
          <a:xfrm>
            <a:off x="3727096" y="3936039"/>
            <a:ext cx="4935641" cy="2508985"/>
            <a:chOff x="2493670" y="3222726"/>
            <a:chExt cx="5651826" cy="2873051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97BBADD6-B83F-248F-3BA8-A63D9F9F6770}"/>
                </a:ext>
              </a:extLst>
            </p:cNvPr>
            <p:cNvGrpSpPr/>
            <p:nvPr/>
          </p:nvGrpSpPr>
          <p:grpSpPr>
            <a:xfrm>
              <a:off x="2493670" y="4321741"/>
              <a:ext cx="946464" cy="610991"/>
              <a:chOff x="2860752" y="4315944"/>
              <a:chExt cx="415339" cy="268123"/>
            </a:xfrm>
          </p:grpSpPr>
          <p:sp>
            <p:nvSpPr>
              <p:cNvPr id="92" name="Oval 30">
                <a:extLst>
                  <a:ext uri="{FF2B5EF4-FFF2-40B4-BE49-F238E27FC236}">
                    <a16:creationId xmlns:a16="http://schemas.microsoft.com/office/drawing/2014/main" id="{5E71F548-8560-B5F6-A374-F353361DD5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4695" y="4477603"/>
                <a:ext cx="411396" cy="106464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93" name="Line 31">
                <a:extLst>
                  <a:ext uri="{FF2B5EF4-FFF2-40B4-BE49-F238E27FC236}">
                    <a16:creationId xmlns:a16="http://schemas.microsoft.com/office/drawing/2014/main" id="{9BA90482-1D30-E588-0604-37432B0E331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64695" y="4468403"/>
                <a:ext cx="0" cy="6571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94" name="Line 32">
                <a:extLst>
                  <a:ext uri="{FF2B5EF4-FFF2-40B4-BE49-F238E27FC236}">
                    <a16:creationId xmlns:a16="http://schemas.microsoft.com/office/drawing/2014/main" id="{CA7A1832-60A7-439E-2E20-907E0AC1D8F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76091" y="4468403"/>
                <a:ext cx="0" cy="6571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95" name="Rectangle 33">
                <a:extLst>
                  <a:ext uri="{FF2B5EF4-FFF2-40B4-BE49-F238E27FC236}">
                    <a16:creationId xmlns:a16="http://schemas.microsoft.com/office/drawing/2014/main" id="{397C5A0D-ECBE-3313-BFC0-2C4C707566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4695" y="4468403"/>
                <a:ext cx="407453" cy="64404"/>
              </a:xfrm>
              <a:prstGeom prst="rect">
                <a:avLst/>
              </a:prstGeom>
              <a:solidFill>
                <a:srgbClr val="CC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96" name="Oval 34">
                <a:extLst>
                  <a:ext uri="{FF2B5EF4-FFF2-40B4-BE49-F238E27FC236}">
                    <a16:creationId xmlns:a16="http://schemas.microsoft.com/office/drawing/2014/main" id="{64A85593-E351-4FA1-7C16-6B3302AB1B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0752" y="4390855"/>
                <a:ext cx="411396" cy="124865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grpSp>
            <p:nvGrpSpPr>
              <p:cNvPr id="97" name="Group 59">
                <a:extLst>
                  <a:ext uri="{FF2B5EF4-FFF2-40B4-BE49-F238E27FC236}">
                    <a16:creationId xmlns:a16="http://schemas.microsoft.com/office/drawing/2014/main" id="{49D7C1AC-46D5-C9D4-590E-B5EF69C8D37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83899" y="4315944"/>
                <a:ext cx="186197" cy="264188"/>
                <a:chOff x="2981" y="2421"/>
                <a:chExt cx="143" cy="201"/>
              </a:xfrm>
            </p:grpSpPr>
            <p:sp>
              <p:nvSpPr>
                <p:cNvPr id="98" name="Rectangle 60">
                  <a:extLst>
                    <a:ext uri="{FF2B5EF4-FFF2-40B4-BE49-F238E27FC236}">
                      <a16:creationId xmlns:a16="http://schemas.microsoft.com/office/drawing/2014/main" id="{9FCB4E44-B343-F58B-3AE2-C9BFA632A52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2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99" name="Text Box 61">
                  <a:extLst>
                    <a:ext uri="{FF2B5EF4-FFF2-40B4-BE49-F238E27FC236}">
                      <a16:creationId xmlns:a16="http://schemas.microsoft.com/office/drawing/2014/main" id="{52BD84CD-F68A-ED99-3FE6-71D92F7F06D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81" y="2421"/>
                  <a:ext cx="141" cy="2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x</a:t>
                  </a:r>
                </a:p>
              </p:txBody>
            </p:sp>
          </p:grpSp>
        </p:grp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19371E81-91CD-8769-40C7-C84F79447E25}"/>
                </a:ext>
              </a:extLst>
            </p:cNvPr>
            <p:cNvGrpSpPr/>
            <p:nvPr/>
          </p:nvGrpSpPr>
          <p:grpSpPr>
            <a:xfrm>
              <a:off x="3118012" y="3222726"/>
              <a:ext cx="946464" cy="610991"/>
              <a:chOff x="2860752" y="4315944"/>
              <a:chExt cx="415339" cy="268123"/>
            </a:xfrm>
          </p:grpSpPr>
          <p:sp>
            <p:nvSpPr>
              <p:cNvPr id="84" name="Oval 30">
                <a:extLst>
                  <a:ext uri="{FF2B5EF4-FFF2-40B4-BE49-F238E27FC236}">
                    <a16:creationId xmlns:a16="http://schemas.microsoft.com/office/drawing/2014/main" id="{AD679778-638D-C421-F799-A0A161530D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4695" y="4477603"/>
                <a:ext cx="411396" cy="106464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85" name="Line 31">
                <a:extLst>
                  <a:ext uri="{FF2B5EF4-FFF2-40B4-BE49-F238E27FC236}">
                    <a16:creationId xmlns:a16="http://schemas.microsoft.com/office/drawing/2014/main" id="{2F2E3B7F-D69F-C9F3-00CE-CD499F6860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64695" y="4468403"/>
                <a:ext cx="0" cy="6571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86" name="Line 32">
                <a:extLst>
                  <a:ext uri="{FF2B5EF4-FFF2-40B4-BE49-F238E27FC236}">
                    <a16:creationId xmlns:a16="http://schemas.microsoft.com/office/drawing/2014/main" id="{0C248F25-11AB-31FC-4E96-2611705EA6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76091" y="4468403"/>
                <a:ext cx="0" cy="6571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87" name="Rectangle 33">
                <a:extLst>
                  <a:ext uri="{FF2B5EF4-FFF2-40B4-BE49-F238E27FC236}">
                    <a16:creationId xmlns:a16="http://schemas.microsoft.com/office/drawing/2014/main" id="{618BE0EF-B888-F4A4-B7FF-5D187BD8EF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4695" y="4468403"/>
                <a:ext cx="407453" cy="64404"/>
              </a:xfrm>
              <a:prstGeom prst="rect">
                <a:avLst/>
              </a:prstGeom>
              <a:solidFill>
                <a:srgbClr val="CC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88" name="Oval 34">
                <a:extLst>
                  <a:ext uri="{FF2B5EF4-FFF2-40B4-BE49-F238E27FC236}">
                    <a16:creationId xmlns:a16="http://schemas.microsoft.com/office/drawing/2014/main" id="{25573E8F-B9F8-266B-A5D8-3D42653649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0752" y="4390855"/>
                <a:ext cx="411396" cy="124865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grpSp>
            <p:nvGrpSpPr>
              <p:cNvPr id="89" name="Group 59">
                <a:extLst>
                  <a:ext uri="{FF2B5EF4-FFF2-40B4-BE49-F238E27FC236}">
                    <a16:creationId xmlns:a16="http://schemas.microsoft.com/office/drawing/2014/main" id="{86ADC96E-83DF-4B3D-24FA-78D1D017462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16193" y="4315944"/>
                <a:ext cx="319009" cy="264188"/>
                <a:chOff x="2929" y="2421"/>
                <a:chExt cx="245" cy="201"/>
              </a:xfrm>
            </p:grpSpPr>
            <p:sp>
              <p:nvSpPr>
                <p:cNvPr id="90" name="Rectangle 60">
                  <a:extLst>
                    <a:ext uri="{FF2B5EF4-FFF2-40B4-BE49-F238E27FC236}">
                      <a16:creationId xmlns:a16="http://schemas.microsoft.com/office/drawing/2014/main" id="{C0EA9A8B-9000-A3A9-FBB2-F43AD6A143B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2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91" name="Text Box 61">
                      <a:extLst>
                        <a:ext uri="{FF2B5EF4-FFF2-40B4-BE49-F238E27FC236}">
                          <a16:creationId xmlns:a16="http://schemas.microsoft.com/office/drawing/2014/main" id="{70A617C3-E18E-88DB-4AEB-BC1A53F2FD78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929" y="2421"/>
                      <a:ext cx="245" cy="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="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="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>
                      <a:spAutoFit/>
                    </a:bodyPr>
                    <a:lstStyle>
                      <a:lvl1pPr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0"/>
                          <a:cs typeface="ＭＳ Ｐゴシック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0"/>
                        </a:defRPr>
                      </a:lvl2pPr>
                      <a:lvl3pPr marL="1143000" indent="-228600"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0"/>
                        </a:defRPr>
                      </a:lvl3pPr>
                      <a:lvl4pPr marL="1600200" indent="-228600"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0"/>
                        </a:defRPr>
                      </a:lvl4pPr>
                      <a:lvl5pPr marL="2057400" indent="-228600"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0"/>
                        </a:defRPr>
                      </a:lvl9pPr>
                    </a:lstStyle>
                    <a:p>
                      <a:pPr marL="0" marR="0" lvl="0" indent="0" algn="ctr" defTabSz="91440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kumimoji="0" lang="en-HK" sz="2800" b="0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ＭＳ Ｐゴシック" charset="0"/>
                                  </a:rPr>
                                </m:ctrlPr>
                              </m:sSubPr>
                              <m:e>
                                <m:r>
                                  <a:rPr kumimoji="0" lang="en-HK" sz="2800" b="0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ＭＳ Ｐゴシック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kumimoji="0" lang="en-HK" sz="2800" b="0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ＭＳ Ｐゴシック" charset="0"/>
                                  </a:rPr>
                                  <m:t>1</m:t>
                                </m:r>
                              </m:sub>
                            </m:sSub>
                          </m:oMath>
                        </m:oMathPara>
                      </a14:m>
                      <a:endParaRPr kumimoji="0" lang="en-US" sz="2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91" name="Text Box 61">
                      <a:extLst>
                        <a:ext uri="{FF2B5EF4-FFF2-40B4-BE49-F238E27FC236}">
                          <a16:creationId xmlns:a16="http://schemas.microsoft.com/office/drawing/2014/main" id="{70A617C3-E18E-88DB-4AEB-BC1A53F2FD78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 bwMode="auto">
                    <a:xfrm>
                      <a:off x="2929" y="2421"/>
                      <a:ext cx="245" cy="200"/>
                    </a:xfrm>
                    <a:prstGeom prst="rect">
                      <a:avLst/>
                    </a:prstGeom>
                    <a:blipFill>
                      <a:blip r:embed="rId4"/>
                      <a:stretch>
                        <a:fillRect/>
                      </a:stretch>
                    </a:blipFill>
                    <a:ln>
                      <a:noFill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=""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r>
                        <a:rPr lang="en-HK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751C6AE2-A14C-6AC7-9189-6AE66CC4FE28}"/>
                </a:ext>
              </a:extLst>
            </p:cNvPr>
            <p:cNvGrpSpPr/>
            <p:nvPr/>
          </p:nvGrpSpPr>
          <p:grpSpPr>
            <a:xfrm>
              <a:off x="4055491" y="4016246"/>
              <a:ext cx="946464" cy="610991"/>
              <a:chOff x="2860752" y="4315944"/>
              <a:chExt cx="415339" cy="268123"/>
            </a:xfrm>
          </p:grpSpPr>
          <p:sp>
            <p:nvSpPr>
              <p:cNvPr id="76" name="Oval 30">
                <a:extLst>
                  <a:ext uri="{FF2B5EF4-FFF2-40B4-BE49-F238E27FC236}">
                    <a16:creationId xmlns:a16="http://schemas.microsoft.com/office/drawing/2014/main" id="{8B37F625-282C-E73C-4D0A-33A798CA97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4695" y="4477603"/>
                <a:ext cx="411396" cy="106464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7" name="Line 31">
                <a:extLst>
                  <a:ext uri="{FF2B5EF4-FFF2-40B4-BE49-F238E27FC236}">
                    <a16:creationId xmlns:a16="http://schemas.microsoft.com/office/drawing/2014/main" id="{45771290-B753-F018-039E-0BBFE701B3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64695" y="4468403"/>
                <a:ext cx="0" cy="6571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8" name="Line 32">
                <a:extLst>
                  <a:ext uri="{FF2B5EF4-FFF2-40B4-BE49-F238E27FC236}">
                    <a16:creationId xmlns:a16="http://schemas.microsoft.com/office/drawing/2014/main" id="{7F585004-F407-F290-AFD4-3F3375A06E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76091" y="4468403"/>
                <a:ext cx="0" cy="6571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9" name="Rectangle 33">
                <a:extLst>
                  <a:ext uri="{FF2B5EF4-FFF2-40B4-BE49-F238E27FC236}">
                    <a16:creationId xmlns:a16="http://schemas.microsoft.com/office/drawing/2014/main" id="{3B95AA42-F8CF-6E33-D963-B8F4CD16F0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4695" y="4468403"/>
                <a:ext cx="407453" cy="64404"/>
              </a:xfrm>
              <a:prstGeom prst="rect">
                <a:avLst/>
              </a:prstGeom>
              <a:solidFill>
                <a:srgbClr val="CC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80" name="Oval 34">
                <a:extLst>
                  <a:ext uri="{FF2B5EF4-FFF2-40B4-BE49-F238E27FC236}">
                    <a16:creationId xmlns:a16="http://schemas.microsoft.com/office/drawing/2014/main" id="{83AD4551-33C7-48FC-E328-FACD69F260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0752" y="4390855"/>
                <a:ext cx="411396" cy="124865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grpSp>
            <p:nvGrpSpPr>
              <p:cNvPr id="81" name="Group 59">
                <a:extLst>
                  <a:ext uri="{FF2B5EF4-FFF2-40B4-BE49-F238E27FC236}">
                    <a16:creationId xmlns:a16="http://schemas.microsoft.com/office/drawing/2014/main" id="{DAA52FD9-71FF-66CA-A537-79F9EBFDB87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13586" y="4315944"/>
                <a:ext cx="322915" cy="264188"/>
                <a:chOff x="2927" y="2421"/>
                <a:chExt cx="248" cy="201"/>
              </a:xfrm>
            </p:grpSpPr>
            <p:sp>
              <p:nvSpPr>
                <p:cNvPr id="82" name="Rectangle 60">
                  <a:extLst>
                    <a:ext uri="{FF2B5EF4-FFF2-40B4-BE49-F238E27FC236}">
                      <a16:creationId xmlns:a16="http://schemas.microsoft.com/office/drawing/2014/main" id="{C6E94683-22E4-298A-2C83-F20E27BCA74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2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83" name="Text Box 61">
                      <a:extLst>
                        <a:ext uri="{FF2B5EF4-FFF2-40B4-BE49-F238E27FC236}">
                          <a16:creationId xmlns:a16="http://schemas.microsoft.com/office/drawing/2014/main" id="{78C2B56F-F0A2-97A2-06F7-F1153D6A0F3F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927" y="2421"/>
                      <a:ext cx="248" cy="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="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="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>
                      <a:spAutoFit/>
                    </a:bodyPr>
                    <a:lstStyle>
                      <a:lvl1pPr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0"/>
                          <a:cs typeface="ＭＳ Ｐゴシック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0"/>
                        </a:defRPr>
                      </a:lvl2pPr>
                      <a:lvl3pPr marL="1143000" indent="-228600"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0"/>
                        </a:defRPr>
                      </a:lvl3pPr>
                      <a:lvl4pPr marL="1600200" indent="-228600"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0"/>
                        </a:defRPr>
                      </a:lvl4pPr>
                      <a:lvl5pPr marL="2057400" indent="-228600"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0"/>
                        </a:defRPr>
                      </a:lvl9pPr>
                    </a:lstStyle>
                    <a:p>
                      <a:pPr marL="0" marR="0" lvl="0" indent="0" algn="ctr" defTabSz="91440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kumimoji="0" lang="en-HK" sz="2800" b="0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ＭＳ Ｐゴシック" charset="0"/>
                                  </a:rPr>
                                </m:ctrlPr>
                              </m:sSubPr>
                              <m:e>
                                <m:r>
                                  <a:rPr kumimoji="0" lang="en-HK" sz="2800" b="0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ＭＳ Ｐゴシック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kumimoji="0" lang="en-HK" sz="2800" b="0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ＭＳ Ｐゴシック" charset="0"/>
                                  </a:rPr>
                                  <m:t>2</m:t>
                                </m:r>
                              </m:sub>
                            </m:sSub>
                          </m:oMath>
                        </m:oMathPara>
                      </a14:m>
                      <a:endParaRPr kumimoji="0" lang="en-US" sz="2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83" name="Text Box 61">
                      <a:extLst>
                        <a:ext uri="{FF2B5EF4-FFF2-40B4-BE49-F238E27FC236}">
                          <a16:creationId xmlns:a16="http://schemas.microsoft.com/office/drawing/2014/main" id="{78C2B56F-F0A2-97A2-06F7-F1153D6A0F3F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 bwMode="auto">
                    <a:xfrm>
                      <a:off x="2927" y="2421"/>
                      <a:ext cx="248" cy="200"/>
                    </a:xfrm>
                    <a:prstGeom prst="rect">
                      <a:avLst/>
                    </a:prstGeom>
                    <a:blipFill>
                      <a:blip r:embed="rId5"/>
                      <a:stretch>
                        <a:fillRect/>
                      </a:stretch>
                    </a:blipFill>
                    <a:ln>
                      <a:noFill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=""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r>
                        <a:rPr lang="en-HK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DB33127D-CD55-FD88-0124-B212B777D528}"/>
                </a:ext>
              </a:extLst>
            </p:cNvPr>
            <p:cNvGrpSpPr/>
            <p:nvPr/>
          </p:nvGrpSpPr>
          <p:grpSpPr>
            <a:xfrm>
              <a:off x="3260391" y="5484786"/>
              <a:ext cx="946464" cy="610991"/>
              <a:chOff x="2860752" y="4315944"/>
              <a:chExt cx="415339" cy="268123"/>
            </a:xfrm>
          </p:grpSpPr>
          <p:sp>
            <p:nvSpPr>
              <p:cNvPr id="68" name="Oval 30">
                <a:extLst>
                  <a:ext uri="{FF2B5EF4-FFF2-40B4-BE49-F238E27FC236}">
                    <a16:creationId xmlns:a16="http://schemas.microsoft.com/office/drawing/2014/main" id="{8A336F6A-7EAE-351B-D4F2-C1325CAD8B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4695" y="4477603"/>
                <a:ext cx="411396" cy="106464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69" name="Line 31">
                <a:extLst>
                  <a:ext uri="{FF2B5EF4-FFF2-40B4-BE49-F238E27FC236}">
                    <a16:creationId xmlns:a16="http://schemas.microsoft.com/office/drawing/2014/main" id="{ECC6D9C5-0ED3-D47C-7612-E21CC12A2D2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64695" y="4468403"/>
                <a:ext cx="0" cy="6571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0" name="Line 32">
                <a:extLst>
                  <a:ext uri="{FF2B5EF4-FFF2-40B4-BE49-F238E27FC236}">
                    <a16:creationId xmlns:a16="http://schemas.microsoft.com/office/drawing/2014/main" id="{24CDB55E-1A04-8439-B4A0-AC44BC9A8C7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76091" y="4468403"/>
                <a:ext cx="0" cy="6571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1" name="Rectangle 33">
                <a:extLst>
                  <a:ext uri="{FF2B5EF4-FFF2-40B4-BE49-F238E27FC236}">
                    <a16:creationId xmlns:a16="http://schemas.microsoft.com/office/drawing/2014/main" id="{91DB13C9-5B16-EF19-E7D5-C5645BD2C2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4695" y="4468403"/>
                <a:ext cx="407453" cy="64404"/>
              </a:xfrm>
              <a:prstGeom prst="rect">
                <a:avLst/>
              </a:prstGeom>
              <a:solidFill>
                <a:srgbClr val="CC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2" name="Oval 34">
                <a:extLst>
                  <a:ext uri="{FF2B5EF4-FFF2-40B4-BE49-F238E27FC236}">
                    <a16:creationId xmlns:a16="http://schemas.microsoft.com/office/drawing/2014/main" id="{422AE089-5455-9AE6-6E7C-12C78D5331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0752" y="4390855"/>
                <a:ext cx="411396" cy="124865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grpSp>
            <p:nvGrpSpPr>
              <p:cNvPr id="73" name="Group 59">
                <a:extLst>
                  <a:ext uri="{FF2B5EF4-FFF2-40B4-BE49-F238E27FC236}">
                    <a16:creationId xmlns:a16="http://schemas.microsoft.com/office/drawing/2014/main" id="{111CA943-7EEF-08C7-4285-0AC7BFC2077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12283" y="4315944"/>
                <a:ext cx="325519" cy="264188"/>
                <a:chOff x="2926" y="2421"/>
                <a:chExt cx="250" cy="201"/>
              </a:xfrm>
            </p:grpSpPr>
            <p:sp>
              <p:nvSpPr>
                <p:cNvPr id="74" name="Rectangle 60">
                  <a:extLst>
                    <a:ext uri="{FF2B5EF4-FFF2-40B4-BE49-F238E27FC236}">
                      <a16:creationId xmlns:a16="http://schemas.microsoft.com/office/drawing/2014/main" id="{2777C9C4-9465-32EF-9B6E-DD9509CFD89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2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75" name="Text Box 61">
                      <a:extLst>
                        <a:ext uri="{FF2B5EF4-FFF2-40B4-BE49-F238E27FC236}">
                          <a16:creationId xmlns:a16="http://schemas.microsoft.com/office/drawing/2014/main" id="{0F22766E-042D-C2A2-7384-4F20902991CD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926" y="2421"/>
                      <a:ext cx="250" cy="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="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="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>
                      <a:spAutoFit/>
                    </a:bodyPr>
                    <a:lstStyle>
                      <a:lvl1pPr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0"/>
                          <a:cs typeface="ＭＳ Ｐゴシック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0"/>
                        </a:defRPr>
                      </a:lvl2pPr>
                      <a:lvl3pPr marL="1143000" indent="-228600"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0"/>
                        </a:defRPr>
                      </a:lvl3pPr>
                      <a:lvl4pPr marL="1600200" indent="-228600"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0"/>
                        </a:defRPr>
                      </a:lvl4pPr>
                      <a:lvl5pPr marL="2057400" indent="-228600"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0"/>
                        </a:defRPr>
                      </a:lvl9pPr>
                    </a:lstStyle>
                    <a:p>
                      <a:pPr marL="0" marR="0" lvl="0" indent="0" algn="ctr" defTabSz="91440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kumimoji="0" lang="en-HK" sz="2800" b="0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ＭＳ Ｐゴシック" charset="0"/>
                                  </a:rPr>
                                </m:ctrlPr>
                              </m:sSubPr>
                              <m:e>
                                <m:r>
                                  <a:rPr kumimoji="0" lang="en-HK" sz="2800" b="0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ＭＳ Ｐゴシック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kumimoji="0" lang="en-HK" sz="2800" b="0" i="1" u="none" strike="noStrike" kern="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ＭＳ Ｐゴシック" charset="0"/>
                                  </a:rPr>
                                  <m:t>𝑛</m:t>
                                </m:r>
                              </m:sub>
                            </m:sSub>
                          </m:oMath>
                        </m:oMathPara>
                      </a14:m>
                      <a:endParaRPr kumimoji="0" lang="en-US" sz="2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75" name="Text Box 61">
                      <a:extLst>
                        <a:ext uri="{FF2B5EF4-FFF2-40B4-BE49-F238E27FC236}">
                          <a16:creationId xmlns:a16="http://schemas.microsoft.com/office/drawing/2014/main" id="{0F22766E-042D-C2A2-7384-4F20902991CD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 bwMode="auto">
                    <a:xfrm>
                      <a:off x="2926" y="2421"/>
                      <a:ext cx="250" cy="200"/>
                    </a:xfrm>
                    <a:prstGeom prst="rect">
                      <a:avLst/>
                    </a:prstGeom>
                    <a:blipFill>
                      <a:blip r:embed="rId6"/>
                      <a:stretch>
                        <a:fillRect/>
                      </a:stretch>
                    </a:blipFill>
                    <a:ln>
                      <a:noFill/>
                    </a:ln>
                    <a:extLst>
                      <a:ext uri="{909E8E84-426E-40dd-AFC4-6F175D3DCCD1}">
                        <a14:hiddenFill xmlns=""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=""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r>
                        <a:rPr lang="en-HK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11998390-1178-31A6-5068-5DC11AA16E11}"/>
                </a:ext>
              </a:extLst>
            </p:cNvPr>
            <p:cNvSpPr txBox="1"/>
            <p:nvPr/>
          </p:nvSpPr>
          <p:spPr>
            <a:xfrm>
              <a:off x="3822939" y="4786096"/>
              <a:ext cx="885491" cy="5991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/>
                <a:t>…</a:t>
              </a: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F34DE13E-A617-4C03-7B82-97EBE3EE2109}"/>
                </a:ext>
              </a:extLst>
            </p:cNvPr>
            <p:cNvCxnSpPr/>
            <p:nvPr/>
          </p:nvCxnSpPr>
          <p:spPr>
            <a:xfrm flipV="1">
              <a:off x="3118012" y="3833717"/>
              <a:ext cx="283593" cy="67221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AB7319BC-4653-5FCB-E189-A1B846FEB3EC}"/>
                </a:ext>
              </a:extLst>
            </p:cNvPr>
            <p:cNvCxnSpPr>
              <a:cxnSpLocks/>
              <a:endCxn id="79" idx="1"/>
            </p:cNvCxnSpPr>
            <p:nvPr/>
          </p:nvCxnSpPr>
          <p:spPr>
            <a:xfrm flipV="1">
              <a:off x="3426658" y="4437046"/>
              <a:ext cx="637818" cy="25789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5B584CB9-B132-8F05-9035-A92506F1507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106935" y="4937597"/>
              <a:ext cx="382805" cy="7178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015B0C51-7130-A492-2AD5-D5D535FBD290}"/>
                </a:ext>
              </a:extLst>
            </p:cNvPr>
            <p:cNvGrpSpPr/>
            <p:nvPr/>
          </p:nvGrpSpPr>
          <p:grpSpPr>
            <a:xfrm>
              <a:off x="7199032" y="3954002"/>
              <a:ext cx="946464" cy="610991"/>
              <a:chOff x="2860752" y="4315944"/>
              <a:chExt cx="415339" cy="268123"/>
            </a:xfrm>
          </p:grpSpPr>
          <p:sp>
            <p:nvSpPr>
              <p:cNvPr id="60" name="Oval 30">
                <a:extLst>
                  <a:ext uri="{FF2B5EF4-FFF2-40B4-BE49-F238E27FC236}">
                    <a16:creationId xmlns:a16="http://schemas.microsoft.com/office/drawing/2014/main" id="{9276FBA7-D972-AE8E-A1CC-19E08C4AC2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4695" y="4477603"/>
                <a:ext cx="411396" cy="106464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61" name="Line 31">
                <a:extLst>
                  <a:ext uri="{FF2B5EF4-FFF2-40B4-BE49-F238E27FC236}">
                    <a16:creationId xmlns:a16="http://schemas.microsoft.com/office/drawing/2014/main" id="{C1913299-1AA7-3A28-5FBC-37457497C17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64695" y="4468403"/>
                <a:ext cx="0" cy="6571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62" name="Line 32">
                <a:extLst>
                  <a:ext uri="{FF2B5EF4-FFF2-40B4-BE49-F238E27FC236}">
                    <a16:creationId xmlns:a16="http://schemas.microsoft.com/office/drawing/2014/main" id="{8F7B993A-05DF-13BF-C1A5-BDE0660F598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76091" y="4468403"/>
                <a:ext cx="0" cy="6571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63" name="Rectangle 33">
                <a:extLst>
                  <a:ext uri="{FF2B5EF4-FFF2-40B4-BE49-F238E27FC236}">
                    <a16:creationId xmlns:a16="http://schemas.microsoft.com/office/drawing/2014/main" id="{928B6B51-A027-3997-B0E3-4EC5E63F23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4695" y="4468403"/>
                <a:ext cx="407453" cy="64404"/>
              </a:xfrm>
              <a:prstGeom prst="rect">
                <a:avLst/>
              </a:prstGeom>
              <a:solidFill>
                <a:srgbClr val="CC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64" name="Oval 34">
                <a:extLst>
                  <a:ext uri="{FF2B5EF4-FFF2-40B4-BE49-F238E27FC236}">
                    <a16:creationId xmlns:a16="http://schemas.microsoft.com/office/drawing/2014/main" id="{87DA4805-C8C3-13D7-4D2C-6B6A70267D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0752" y="4390855"/>
                <a:ext cx="411396" cy="124865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grpSp>
            <p:nvGrpSpPr>
              <p:cNvPr id="65" name="Group 59">
                <a:extLst>
                  <a:ext uri="{FF2B5EF4-FFF2-40B4-BE49-F238E27FC236}">
                    <a16:creationId xmlns:a16="http://schemas.microsoft.com/office/drawing/2014/main" id="{5237CD95-AB23-2B49-E873-04D20592D37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83899" y="4315944"/>
                <a:ext cx="186197" cy="264188"/>
                <a:chOff x="2981" y="2421"/>
                <a:chExt cx="143" cy="201"/>
              </a:xfrm>
            </p:grpSpPr>
            <p:sp>
              <p:nvSpPr>
                <p:cNvPr id="66" name="Rectangle 60">
                  <a:extLst>
                    <a:ext uri="{FF2B5EF4-FFF2-40B4-BE49-F238E27FC236}">
                      <a16:creationId xmlns:a16="http://schemas.microsoft.com/office/drawing/2014/main" id="{88A0E8FE-ECB1-461C-6F6D-55FE07CAA39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2" cy="132"/>
                </a:xfrm>
                <a:prstGeom prst="rect">
                  <a:avLst/>
                </a:prstGeom>
                <a:solidFill>
                  <a:srgbClr val="CCCC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67" name="Text Box 61">
                  <a:extLst>
                    <a:ext uri="{FF2B5EF4-FFF2-40B4-BE49-F238E27FC236}">
                      <a16:creationId xmlns:a16="http://schemas.microsoft.com/office/drawing/2014/main" id="{318087FC-F7AF-17D2-3015-0C9B1B224A2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81" y="2421"/>
                  <a:ext cx="141" cy="2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y</a:t>
                  </a:r>
                </a:p>
              </p:txBody>
            </p:sp>
          </p:grpSp>
        </p:grpSp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22DE3016-4018-1DB1-C57C-07B99DC8DDD6}"/>
                    </a:ext>
                  </a:extLst>
                </p14:cNvPr>
                <p14:cNvContentPartPr/>
                <p14:nvPr/>
              </p14:nvContentPartPr>
              <p14:xfrm>
                <a:off x="5571436" y="3876613"/>
                <a:ext cx="360" cy="360"/>
              </p14:xfrm>
            </p:contentPart>
          </mc:Choice>
          <mc:Fallback xmlns=""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22DE3016-4018-1DB1-C57C-07B99DC8DDD6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5565316" y="3870493"/>
                  <a:ext cx="12600" cy="1260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C38597D5-A7F3-A231-A4A2-B08B367EFB88}"/>
                </a:ext>
              </a:extLst>
            </p:cNvPr>
            <p:cNvSpPr/>
            <p:nvPr/>
          </p:nvSpPr>
          <p:spPr>
            <a:xfrm>
              <a:off x="4078705" y="3336879"/>
              <a:ext cx="3140242" cy="1114805"/>
            </a:xfrm>
            <a:custGeom>
              <a:avLst/>
              <a:gdLst>
                <a:gd name="connsiteX0" fmla="*/ 0 w 3140242"/>
                <a:gd name="connsiteY0" fmla="*/ 260563 h 1114805"/>
                <a:gd name="connsiteX1" fmla="*/ 409074 w 3140242"/>
                <a:gd name="connsiteY1" fmla="*/ 7900 h 1114805"/>
                <a:gd name="connsiteX2" fmla="*/ 673769 w 3140242"/>
                <a:gd name="connsiteY2" fmla="*/ 525258 h 1114805"/>
                <a:gd name="connsiteX3" fmla="*/ 1179095 w 3140242"/>
                <a:gd name="connsiteY3" fmla="*/ 236500 h 1114805"/>
                <a:gd name="connsiteX4" fmla="*/ 1528011 w 3140242"/>
                <a:gd name="connsiteY4" fmla="*/ 693700 h 1114805"/>
                <a:gd name="connsiteX5" fmla="*/ 2069432 w 3140242"/>
                <a:gd name="connsiteY5" fmla="*/ 465100 h 1114805"/>
                <a:gd name="connsiteX6" fmla="*/ 2370221 w 3140242"/>
                <a:gd name="connsiteY6" fmla="*/ 910268 h 1114805"/>
                <a:gd name="connsiteX7" fmla="*/ 2731169 w 3140242"/>
                <a:gd name="connsiteY7" fmla="*/ 753858 h 1114805"/>
                <a:gd name="connsiteX8" fmla="*/ 3140242 w 3140242"/>
                <a:gd name="connsiteY8" fmla="*/ 1114805 h 11148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140242" h="1114805">
                  <a:moveTo>
                    <a:pt x="0" y="260563"/>
                  </a:moveTo>
                  <a:cubicBezTo>
                    <a:pt x="148389" y="112173"/>
                    <a:pt x="296779" y="-36216"/>
                    <a:pt x="409074" y="7900"/>
                  </a:cubicBezTo>
                  <a:cubicBezTo>
                    <a:pt x="521369" y="52016"/>
                    <a:pt x="545432" y="487158"/>
                    <a:pt x="673769" y="525258"/>
                  </a:cubicBezTo>
                  <a:cubicBezTo>
                    <a:pt x="802106" y="563358"/>
                    <a:pt x="1036721" y="208426"/>
                    <a:pt x="1179095" y="236500"/>
                  </a:cubicBezTo>
                  <a:cubicBezTo>
                    <a:pt x="1321469" y="264574"/>
                    <a:pt x="1379622" y="655600"/>
                    <a:pt x="1528011" y="693700"/>
                  </a:cubicBezTo>
                  <a:cubicBezTo>
                    <a:pt x="1676400" y="731800"/>
                    <a:pt x="1929064" y="429005"/>
                    <a:pt x="2069432" y="465100"/>
                  </a:cubicBezTo>
                  <a:cubicBezTo>
                    <a:pt x="2209800" y="501195"/>
                    <a:pt x="2259932" y="862142"/>
                    <a:pt x="2370221" y="910268"/>
                  </a:cubicBezTo>
                  <a:cubicBezTo>
                    <a:pt x="2480511" y="958394"/>
                    <a:pt x="2602832" y="719769"/>
                    <a:pt x="2731169" y="753858"/>
                  </a:cubicBezTo>
                  <a:cubicBezTo>
                    <a:pt x="2859506" y="787947"/>
                    <a:pt x="2999874" y="951376"/>
                    <a:pt x="3140242" y="1114805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5BE97E69-0102-DB0C-44CA-8BEFF5A391A4}"/>
                </a:ext>
              </a:extLst>
            </p:cNvPr>
            <p:cNvSpPr/>
            <p:nvPr/>
          </p:nvSpPr>
          <p:spPr>
            <a:xfrm>
              <a:off x="5005137" y="4376914"/>
              <a:ext cx="2695074" cy="439366"/>
            </a:xfrm>
            <a:custGeom>
              <a:avLst/>
              <a:gdLst>
                <a:gd name="connsiteX0" fmla="*/ 0 w 2695074"/>
                <a:gd name="connsiteY0" fmla="*/ 183054 h 439366"/>
                <a:gd name="connsiteX1" fmla="*/ 709863 w 2695074"/>
                <a:gd name="connsiteY1" fmla="*/ 2581 h 439366"/>
                <a:gd name="connsiteX2" fmla="*/ 1191126 w 2695074"/>
                <a:gd name="connsiteY2" fmla="*/ 303370 h 439366"/>
                <a:gd name="connsiteX3" fmla="*/ 1624263 w 2695074"/>
                <a:gd name="connsiteY3" fmla="*/ 435718 h 439366"/>
                <a:gd name="connsiteX4" fmla="*/ 1973179 w 2695074"/>
                <a:gd name="connsiteY4" fmla="*/ 171023 h 439366"/>
                <a:gd name="connsiteX5" fmla="*/ 2394284 w 2695074"/>
                <a:gd name="connsiteY5" fmla="*/ 375560 h 439366"/>
                <a:gd name="connsiteX6" fmla="*/ 2695074 w 2695074"/>
                <a:gd name="connsiteY6" fmla="*/ 195086 h 4393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95074" h="439366">
                  <a:moveTo>
                    <a:pt x="0" y="183054"/>
                  </a:moveTo>
                  <a:cubicBezTo>
                    <a:pt x="255671" y="82791"/>
                    <a:pt x="511342" y="-17472"/>
                    <a:pt x="709863" y="2581"/>
                  </a:cubicBezTo>
                  <a:cubicBezTo>
                    <a:pt x="908384" y="22634"/>
                    <a:pt x="1038726" y="231181"/>
                    <a:pt x="1191126" y="303370"/>
                  </a:cubicBezTo>
                  <a:cubicBezTo>
                    <a:pt x="1343526" y="375559"/>
                    <a:pt x="1493921" y="457776"/>
                    <a:pt x="1624263" y="435718"/>
                  </a:cubicBezTo>
                  <a:cubicBezTo>
                    <a:pt x="1754605" y="413660"/>
                    <a:pt x="1844842" y="181049"/>
                    <a:pt x="1973179" y="171023"/>
                  </a:cubicBezTo>
                  <a:cubicBezTo>
                    <a:pt x="2101516" y="160997"/>
                    <a:pt x="2273968" y="371550"/>
                    <a:pt x="2394284" y="375560"/>
                  </a:cubicBezTo>
                  <a:cubicBezTo>
                    <a:pt x="2514600" y="379570"/>
                    <a:pt x="2604837" y="287328"/>
                    <a:pt x="2695074" y="195086"/>
                  </a:cubicBezTo>
                </a:path>
              </a:pathLst>
            </a:custGeom>
            <a:noFill/>
            <a:ln w="3810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45B1CA2A-5FF0-CD83-6F6F-FF560548D559}"/>
                </a:ext>
              </a:extLst>
            </p:cNvPr>
            <p:cNvSpPr/>
            <p:nvPr/>
          </p:nvSpPr>
          <p:spPr>
            <a:xfrm>
              <a:off x="4211053" y="4547937"/>
              <a:ext cx="3729789" cy="1395663"/>
            </a:xfrm>
            <a:custGeom>
              <a:avLst/>
              <a:gdLst>
                <a:gd name="connsiteX0" fmla="*/ 0 w 3729789"/>
                <a:gd name="connsiteY0" fmla="*/ 1395663 h 1395663"/>
                <a:gd name="connsiteX1" fmla="*/ 601579 w 3729789"/>
                <a:gd name="connsiteY1" fmla="*/ 1034716 h 1395663"/>
                <a:gd name="connsiteX2" fmla="*/ 1768642 w 3729789"/>
                <a:gd name="connsiteY2" fmla="*/ 962526 h 1395663"/>
                <a:gd name="connsiteX3" fmla="*/ 2646947 w 3729789"/>
                <a:gd name="connsiteY3" fmla="*/ 433137 h 1395663"/>
                <a:gd name="connsiteX4" fmla="*/ 3489158 w 3729789"/>
                <a:gd name="connsiteY4" fmla="*/ 421105 h 1395663"/>
                <a:gd name="connsiteX5" fmla="*/ 3729789 w 3729789"/>
                <a:gd name="connsiteY5" fmla="*/ 0 h 13956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729789" h="1395663">
                  <a:moveTo>
                    <a:pt x="0" y="1395663"/>
                  </a:moveTo>
                  <a:cubicBezTo>
                    <a:pt x="153402" y="1251284"/>
                    <a:pt x="306805" y="1106905"/>
                    <a:pt x="601579" y="1034716"/>
                  </a:cubicBezTo>
                  <a:cubicBezTo>
                    <a:pt x="896353" y="962527"/>
                    <a:pt x="1427747" y="1062789"/>
                    <a:pt x="1768642" y="962526"/>
                  </a:cubicBezTo>
                  <a:cubicBezTo>
                    <a:pt x="2109537" y="862263"/>
                    <a:pt x="2360194" y="523374"/>
                    <a:pt x="2646947" y="433137"/>
                  </a:cubicBezTo>
                  <a:cubicBezTo>
                    <a:pt x="2933700" y="342900"/>
                    <a:pt x="3308684" y="493294"/>
                    <a:pt x="3489158" y="421105"/>
                  </a:cubicBezTo>
                  <a:cubicBezTo>
                    <a:pt x="3669632" y="348916"/>
                    <a:pt x="3699710" y="174458"/>
                    <a:pt x="3729789" y="0"/>
                  </a:cubicBezTo>
                </a:path>
              </a:pathLst>
            </a:custGeom>
            <a:noFill/>
            <a:ln w="3810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7D054A81-8338-5C2D-DFDC-F44B6117AAD5}"/>
                </a:ext>
              </a:extLst>
            </p:cNvPr>
            <p:cNvGrpSpPr/>
            <p:nvPr/>
          </p:nvGrpSpPr>
          <p:grpSpPr>
            <a:xfrm>
              <a:off x="6096000" y="3894281"/>
              <a:ext cx="366978" cy="170715"/>
              <a:chOff x="2860752" y="4390855"/>
              <a:chExt cx="415339" cy="193212"/>
            </a:xfrm>
          </p:grpSpPr>
          <p:sp>
            <p:nvSpPr>
              <p:cNvPr id="54" name="Oval 30">
                <a:extLst>
                  <a:ext uri="{FF2B5EF4-FFF2-40B4-BE49-F238E27FC236}">
                    <a16:creationId xmlns:a16="http://schemas.microsoft.com/office/drawing/2014/main" id="{CFD4FB77-C224-F661-07C5-5B996F941A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4695" y="4477603"/>
                <a:ext cx="411396" cy="106464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55" name="Line 31">
                <a:extLst>
                  <a:ext uri="{FF2B5EF4-FFF2-40B4-BE49-F238E27FC236}">
                    <a16:creationId xmlns:a16="http://schemas.microsoft.com/office/drawing/2014/main" id="{15D1144B-233A-AD58-5188-CA548F6F18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64695" y="4468403"/>
                <a:ext cx="0" cy="6571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56" name="Line 32">
                <a:extLst>
                  <a:ext uri="{FF2B5EF4-FFF2-40B4-BE49-F238E27FC236}">
                    <a16:creationId xmlns:a16="http://schemas.microsoft.com/office/drawing/2014/main" id="{83E83D14-CB87-0AB0-60D8-F8CF0140221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76091" y="4468403"/>
                <a:ext cx="0" cy="6571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57" name="Rectangle 33">
                <a:extLst>
                  <a:ext uri="{FF2B5EF4-FFF2-40B4-BE49-F238E27FC236}">
                    <a16:creationId xmlns:a16="http://schemas.microsoft.com/office/drawing/2014/main" id="{C36422F1-D0DA-053D-47D7-984D535979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4695" y="4468403"/>
                <a:ext cx="407453" cy="64404"/>
              </a:xfrm>
              <a:prstGeom prst="rect">
                <a:avLst/>
              </a:prstGeom>
              <a:solidFill>
                <a:srgbClr val="CC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58" name="Oval 34">
                <a:extLst>
                  <a:ext uri="{FF2B5EF4-FFF2-40B4-BE49-F238E27FC236}">
                    <a16:creationId xmlns:a16="http://schemas.microsoft.com/office/drawing/2014/main" id="{07A8893B-3FB6-5684-31C2-9566894D37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0752" y="4390855"/>
                <a:ext cx="411396" cy="124865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59" name="Rectangle 60">
                <a:extLst>
                  <a:ext uri="{FF2B5EF4-FFF2-40B4-BE49-F238E27FC236}">
                    <a16:creationId xmlns:a16="http://schemas.microsoft.com/office/drawing/2014/main" id="{AFDE0BBA-AEFA-FBF0-9B36-A8934B8F4C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5203" y="4406635"/>
                <a:ext cx="184895" cy="173497"/>
              </a:xfrm>
              <a:prstGeom prst="rect">
                <a:avLst/>
              </a:prstGeom>
              <a:solidFill>
                <a:srgbClr val="CC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F2F0708A-6E75-9BAC-AA1E-8049471AA2AD}"/>
                </a:ext>
              </a:extLst>
            </p:cNvPr>
            <p:cNvGrpSpPr/>
            <p:nvPr/>
          </p:nvGrpSpPr>
          <p:grpSpPr>
            <a:xfrm>
              <a:off x="5214499" y="3748359"/>
              <a:ext cx="366978" cy="170715"/>
              <a:chOff x="2860752" y="4390855"/>
              <a:chExt cx="415339" cy="193212"/>
            </a:xfrm>
          </p:grpSpPr>
          <p:sp>
            <p:nvSpPr>
              <p:cNvPr id="48" name="Oval 30">
                <a:extLst>
                  <a:ext uri="{FF2B5EF4-FFF2-40B4-BE49-F238E27FC236}">
                    <a16:creationId xmlns:a16="http://schemas.microsoft.com/office/drawing/2014/main" id="{8F76D72D-423E-2542-F643-5E9607FE9E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4695" y="4477603"/>
                <a:ext cx="411396" cy="106464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9" name="Line 31">
                <a:extLst>
                  <a:ext uri="{FF2B5EF4-FFF2-40B4-BE49-F238E27FC236}">
                    <a16:creationId xmlns:a16="http://schemas.microsoft.com/office/drawing/2014/main" id="{9F953A1C-2AD3-DAD9-4AD0-91DFF04664A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64695" y="4468403"/>
                <a:ext cx="0" cy="6571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50" name="Line 32">
                <a:extLst>
                  <a:ext uri="{FF2B5EF4-FFF2-40B4-BE49-F238E27FC236}">
                    <a16:creationId xmlns:a16="http://schemas.microsoft.com/office/drawing/2014/main" id="{A3E36C59-D2EA-F8B9-FA87-9A23691E0AB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76091" y="4468403"/>
                <a:ext cx="0" cy="6571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51" name="Rectangle 33">
                <a:extLst>
                  <a:ext uri="{FF2B5EF4-FFF2-40B4-BE49-F238E27FC236}">
                    <a16:creationId xmlns:a16="http://schemas.microsoft.com/office/drawing/2014/main" id="{B6544686-3938-A38E-3413-B0116490A5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4695" y="4468403"/>
                <a:ext cx="407453" cy="64404"/>
              </a:xfrm>
              <a:prstGeom prst="rect">
                <a:avLst/>
              </a:prstGeom>
              <a:solidFill>
                <a:srgbClr val="CC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52" name="Oval 34">
                <a:extLst>
                  <a:ext uri="{FF2B5EF4-FFF2-40B4-BE49-F238E27FC236}">
                    <a16:creationId xmlns:a16="http://schemas.microsoft.com/office/drawing/2014/main" id="{7F02848A-3951-8F83-76D5-E6BF7C52E4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0752" y="4390855"/>
                <a:ext cx="411396" cy="124865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53" name="Rectangle 60">
                <a:extLst>
                  <a:ext uri="{FF2B5EF4-FFF2-40B4-BE49-F238E27FC236}">
                    <a16:creationId xmlns:a16="http://schemas.microsoft.com/office/drawing/2014/main" id="{A5A5E1C4-6319-0E38-D74E-1E7488F800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5203" y="4406635"/>
                <a:ext cx="184895" cy="173497"/>
              </a:xfrm>
              <a:prstGeom prst="rect">
                <a:avLst/>
              </a:prstGeom>
              <a:solidFill>
                <a:srgbClr val="CC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F6FEA4A3-CFD0-8CCF-F8C8-405562CC06B4}"/>
                </a:ext>
              </a:extLst>
            </p:cNvPr>
            <p:cNvGrpSpPr/>
            <p:nvPr/>
          </p:nvGrpSpPr>
          <p:grpSpPr>
            <a:xfrm>
              <a:off x="4408531" y="3552894"/>
              <a:ext cx="366978" cy="170715"/>
              <a:chOff x="2860752" y="4390855"/>
              <a:chExt cx="415339" cy="193212"/>
            </a:xfrm>
          </p:grpSpPr>
          <p:sp>
            <p:nvSpPr>
              <p:cNvPr id="42" name="Oval 30">
                <a:extLst>
                  <a:ext uri="{FF2B5EF4-FFF2-40B4-BE49-F238E27FC236}">
                    <a16:creationId xmlns:a16="http://schemas.microsoft.com/office/drawing/2014/main" id="{84495AEF-0842-136C-E318-E6673744C9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4695" y="4477603"/>
                <a:ext cx="411396" cy="106464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3" name="Line 31">
                <a:extLst>
                  <a:ext uri="{FF2B5EF4-FFF2-40B4-BE49-F238E27FC236}">
                    <a16:creationId xmlns:a16="http://schemas.microsoft.com/office/drawing/2014/main" id="{C23F432E-B4C6-B4D2-2078-B24F2E727AB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64695" y="4468403"/>
                <a:ext cx="0" cy="6571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4" name="Line 32">
                <a:extLst>
                  <a:ext uri="{FF2B5EF4-FFF2-40B4-BE49-F238E27FC236}">
                    <a16:creationId xmlns:a16="http://schemas.microsoft.com/office/drawing/2014/main" id="{BAA8F810-1CCF-BCC2-DA20-60D05EAA8A4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76091" y="4468403"/>
                <a:ext cx="0" cy="6571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5" name="Rectangle 33">
                <a:extLst>
                  <a:ext uri="{FF2B5EF4-FFF2-40B4-BE49-F238E27FC236}">
                    <a16:creationId xmlns:a16="http://schemas.microsoft.com/office/drawing/2014/main" id="{1F58A2C8-B0B6-40D9-3DA6-B2E93519D3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4695" y="4468403"/>
                <a:ext cx="407453" cy="64404"/>
              </a:xfrm>
              <a:prstGeom prst="rect">
                <a:avLst/>
              </a:prstGeom>
              <a:solidFill>
                <a:srgbClr val="CC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6" name="Oval 34">
                <a:extLst>
                  <a:ext uri="{FF2B5EF4-FFF2-40B4-BE49-F238E27FC236}">
                    <a16:creationId xmlns:a16="http://schemas.microsoft.com/office/drawing/2014/main" id="{513932D3-BF3D-0B3C-FF72-2FE8C204A8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0752" y="4390855"/>
                <a:ext cx="411396" cy="124865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7" name="Rectangle 60">
                <a:extLst>
                  <a:ext uri="{FF2B5EF4-FFF2-40B4-BE49-F238E27FC236}">
                    <a16:creationId xmlns:a16="http://schemas.microsoft.com/office/drawing/2014/main" id="{564B6CAE-8211-BA49-C276-523EEE5265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5203" y="4406635"/>
                <a:ext cx="184895" cy="173497"/>
              </a:xfrm>
              <a:prstGeom prst="rect">
                <a:avLst/>
              </a:prstGeom>
              <a:solidFill>
                <a:srgbClr val="CC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5517C186-31E5-1C7C-0770-08BB0CC3E1B8}"/>
                </a:ext>
              </a:extLst>
            </p:cNvPr>
            <p:cNvGrpSpPr/>
            <p:nvPr/>
          </p:nvGrpSpPr>
          <p:grpSpPr>
            <a:xfrm>
              <a:off x="5753978" y="4456062"/>
              <a:ext cx="366978" cy="170715"/>
              <a:chOff x="2860752" y="4390855"/>
              <a:chExt cx="415339" cy="193212"/>
            </a:xfrm>
          </p:grpSpPr>
          <p:sp>
            <p:nvSpPr>
              <p:cNvPr id="36" name="Oval 30">
                <a:extLst>
                  <a:ext uri="{FF2B5EF4-FFF2-40B4-BE49-F238E27FC236}">
                    <a16:creationId xmlns:a16="http://schemas.microsoft.com/office/drawing/2014/main" id="{2808BCC1-D459-3C76-F62A-C3552C6216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4695" y="4477603"/>
                <a:ext cx="411396" cy="106464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7" name="Line 31">
                <a:extLst>
                  <a:ext uri="{FF2B5EF4-FFF2-40B4-BE49-F238E27FC236}">
                    <a16:creationId xmlns:a16="http://schemas.microsoft.com/office/drawing/2014/main" id="{B8F28380-B436-8231-8ECD-08A1D43F99B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64695" y="4468403"/>
                <a:ext cx="0" cy="6571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8" name="Line 32">
                <a:extLst>
                  <a:ext uri="{FF2B5EF4-FFF2-40B4-BE49-F238E27FC236}">
                    <a16:creationId xmlns:a16="http://schemas.microsoft.com/office/drawing/2014/main" id="{35B237A4-6871-062A-18B6-55F8A5179FC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76091" y="4468403"/>
                <a:ext cx="0" cy="6571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9" name="Rectangle 33">
                <a:extLst>
                  <a:ext uri="{FF2B5EF4-FFF2-40B4-BE49-F238E27FC236}">
                    <a16:creationId xmlns:a16="http://schemas.microsoft.com/office/drawing/2014/main" id="{02C198DD-F0CB-CC16-342E-6DD64BAAD3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4695" y="4468403"/>
                <a:ext cx="407453" cy="64404"/>
              </a:xfrm>
              <a:prstGeom prst="rect">
                <a:avLst/>
              </a:prstGeom>
              <a:solidFill>
                <a:srgbClr val="CC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0" name="Oval 34">
                <a:extLst>
                  <a:ext uri="{FF2B5EF4-FFF2-40B4-BE49-F238E27FC236}">
                    <a16:creationId xmlns:a16="http://schemas.microsoft.com/office/drawing/2014/main" id="{F6770E1A-BB06-00AA-E24F-D09B3DD46C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0752" y="4390855"/>
                <a:ext cx="411396" cy="124865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1" name="Rectangle 60">
                <a:extLst>
                  <a:ext uri="{FF2B5EF4-FFF2-40B4-BE49-F238E27FC236}">
                    <a16:creationId xmlns:a16="http://schemas.microsoft.com/office/drawing/2014/main" id="{13B088AC-C2C8-29C7-A25F-608BDED1FA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5203" y="4406635"/>
                <a:ext cx="184895" cy="173497"/>
              </a:xfrm>
              <a:prstGeom prst="rect">
                <a:avLst/>
              </a:prstGeom>
              <a:solidFill>
                <a:srgbClr val="CC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37ADECE9-E421-0974-36BC-611196332B37}"/>
                </a:ext>
              </a:extLst>
            </p:cNvPr>
            <p:cNvGrpSpPr/>
            <p:nvPr/>
          </p:nvGrpSpPr>
          <p:grpSpPr>
            <a:xfrm>
              <a:off x="4852399" y="5433883"/>
              <a:ext cx="366978" cy="170715"/>
              <a:chOff x="2860752" y="4390855"/>
              <a:chExt cx="415339" cy="193212"/>
            </a:xfrm>
          </p:grpSpPr>
          <p:sp>
            <p:nvSpPr>
              <p:cNvPr id="30" name="Oval 30">
                <a:extLst>
                  <a:ext uri="{FF2B5EF4-FFF2-40B4-BE49-F238E27FC236}">
                    <a16:creationId xmlns:a16="http://schemas.microsoft.com/office/drawing/2014/main" id="{FE88A20A-E2BA-7C58-7CA0-FA1FD648C6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4695" y="4477603"/>
                <a:ext cx="411396" cy="106464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1" name="Line 31">
                <a:extLst>
                  <a:ext uri="{FF2B5EF4-FFF2-40B4-BE49-F238E27FC236}">
                    <a16:creationId xmlns:a16="http://schemas.microsoft.com/office/drawing/2014/main" id="{7B5F10A1-6D00-3525-C2E7-E5294AD0807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64695" y="4468403"/>
                <a:ext cx="0" cy="6571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2" name="Line 32">
                <a:extLst>
                  <a:ext uri="{FF2B5EF4-FFF2-40B4-BE49-F238E27FC236}">
                    <a16:creationId xmlns:a16="http://schemas.microsoft.com/office/drawing/2014/main" id="{B779E4DF-E9CE-A9D9-28F7-63B27AD25EF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76091" y="4468403"/>
                <a:ext cx="0" cy="6571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3" name="Rectangle 33">
                <a:extLst>
                  <a:ext uri="{FF2B5EF4-FFF2-40B4-BE49-F238E27FC236}">
                    <a16:creationId xmlns:a16="http://schemas.microsoft.com/office/drawing/2014/main" id="{413D9B41-97AC-1E19-F915-FE168494E1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4695" y="4468403"/>
                <a:ext cx="407453" cy="64404"/>
              </a:xfrm>
              <a:prstGeom prst="rect">
                <a:avLst/>
              </a:prstGeom>
              <a:solidFill>
                <a:srgbClr val="CC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4" name="Oval 34">
                <a:extLst>
                  <a:ext uri="{FF2B5EF4-FFF2-40B4-BE49-F238E27FC236}">
                    <a16:creationId xmlns:a16="http://schemas.microsoft.com/office/drawing/2014/main" id="{3A550E2C-2D62-83B7-BFC0-59BFA2EC9F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0752" y="4390855"/>
                <a:ext cx="411396" cy="124865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5" name="Rectangle 60">
                <a:extLst>
                  <a:ext uri="{FF2B5EF4-FFF2-40B4-BE49-F238E27FC236}">
                    <a16:creationId xmlns:a16="http://schemas.microsoft.com/office/drawing/2014/main" id="{46231F75-3B9D-214B-2108-AC0297C38E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5203" y="4406635"/>
                <a:ext cx="184895" cy="173497"/>
              </a:xfrm>
              <a:prstGeom prst="rect">
                <a:avLst/>
              </a:prstGeom>
              <a:solidFill>
                <a:srgbClr val="CC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BB42B919-ADFA-2223-0E2C-F07FBCCAFE08}"/>
                </a:ext>
              </a:extLst>
            </p:cNvPr>
            <p:cNvGrpSpPr/>
            <p:nvPr/>
          </p:nvGrpSpPr>
          <p:grpSpPr>
            <a:xfrm>
              <a:off x="6391925" y="5019673"/>
              <a:ext cx="366978" cy="170715"/>
              <a:chOff x="2860752" y="4390855"/>
              <a:chExt cx="415339" cy="193212"/>
            </a:xfrm>
          </p:grpSpPr>
          <p:sp>
            <p:nvSpPr>
              <p:cNvPr id="24" name="Oval 30">
                <a:extLst>
                  <a:ext uri="{FF2B5EF4-FFF2-40B4-BE49-F238E27FC236}">
                    <a16:creationId xmlns:a16="http://schemas.microsoft.com/office/drawing/2014/main" id="{49F0E55F-E628-9C01-1BFE-EC8F3C0A6B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4695" y="4477603"/>
                <a:ext cx="411396" cy="106464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5" name="Line 31">
                <a:extLst>
                  <a:ext uri="{FF2B5EF4-FFF2-40B4-BE49-F238E27FC236}">
                    <a16:creationId xmlns:a16="http://schemas.microsoft.com/office/drawing/2014/main" id="{A6451525-2C81-3145-EC4E-028A8EA205D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64695" y="4468403"/>
                <a:ext cx="0" cy="6571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6" name="Line 32">
                <a:extLst>
                  <a:ext uri="{FF2B5EF4-FFF2-40B4-BE49-F238E27FC236}">
                    <a16:creationId xmlns:a16="http://schemas.microsoft.com/office/drawing/2014/main" id="{F0E0CC81-1F55-570A-DA05-5918DC332CE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76091" y="4468403"/>
                <a:ext cx="0" cy="6571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7" name="Rectangle 33">
                <a:extLst>
                  <a:ext uri="{FF2B5EF4-FFF2-40B4-BE49-F238E27FC236}">
                    <a16:creationId xmlns:a16="http://schemas.microsoft.com/office/drawing/2014/main" id="{283EBF17-EF2C-9614-7D17-D1D25F3934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4695" y="4468403"/>
                <a:ext cx="407453" cy="64404"/>
              </a:xfrm>
              <a:prstGeom prst="rect">
                <a:avLst/>
              </a:prstGeom>
              <a:solidFill>
                <a:srgbClr val="CC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8" name="Oval 34">
                <a:extLst>
                  <a:ext uri="{FF2B5EF4-FFF2-40B4-BE49-F238E27FC236}">
                    <a16:creationId xmlns:a16="http://schemas.microsoft.com/office/drawing/2014/main" id="{D88460D7-83A3-AC12-7EE7-A3E47263DE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60752" y="4390855"/>
                <a:ext cx="411396" cy="124865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9" name="Rectangle 60">
                <a:extLst>
                  <a:ext uri="{FF2B5EF4-FFF2-40B4-BE49-F238E27FC236}">
                    <a16:creationId xmlns:a16="http://schemas.microsoft.com/office/drawing/2014/main" id="{79376B90-480A-82A3-C7B6-66756E6D44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5203" y="4406635"/>
                <a:ext cx="184895" cy="173497"/>
              </a:xfrm>
              <a:prstGeom prst="rect">
                <a:avLst/>
              </a:prstGeom>
              <a:solidFill>
                <a:srgbClr val="CC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</p:grpSp>
      <p:sp>
        <p:nvSpPr>
          <p:cNvPr id="100" name="Right Brace 99">
            <a:extLst>
              <a:ext uri="{FF2B5EF4-FFF2-40B4-BE49-F238E27FC236}">
                <a16:creationId xmlns:a16="http://schemas.microsoft.com/office/drawing/2014/main" id="{EC4925EA-6EF1-CAEF-B3B3-86D6768927BE}"/>
              </a:ext>
            </a:extLst>
          </p:cNvPr>
          <p:cNvSpPr/>
          <p:nvPr/>
        </p:nvSpPr>
        <p:spPr>
          <a:xfrm rot="16770375">
            <a:off x="6634090" y="2516953"/>
            <a:ext cx="292674" cy="3452614"/>
          </a:xfrm>
          <a:prstGeom prst="rightBrace">
            <a:avLst>
              <a:gd name="adj1" fmla="val 48462"/>
              <a:gd name="adj2" fmla="val 50000"/>
            </a:avLst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ight Brace 100">
            <a:extLst>
              <a:ext uri="{FF2B5EF4-FFF2-40B4-BE49-F238E27FC236}">
                <a16:creationId xmlns:a16="http://schemas.microsoft.com/office/drawing/2014/main" id="{EA1FEF95-EA99-6987-F59D-2278F54C6CC4}"/>
              </a:ext>
            </a:extLst>
          </p:cNvPr>
          <p:cNvSpPr/>
          <p:nvPr/>
        </p:nvSpPr>
        <p:spPr>
          <a:xfrm rot="12007903">
            <a:off x="3846740" y="4291133"/>
            <a:ext cx="292674" cy="635437"/>
          </a:xfrm>
          <a:prstGeom prst="rightBrace">
            <a:avLst>
              <a:gd name="adj1" fmla="val 48462"/>
              <a:gd name="adj2" fmla="val 50000"/>
            </a:avLst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2" name="TextBox 101">
                <a:extLst>
                  <a:ext uri="{FF2B5EF4-FFF2-40B4-BE49-F238E27FC236}">
                    <a16:creationId xmlns:a16="http://schemas.microsoft.com/office/drawing/2014/main" id="{3566A4C8-FAFD-353D-3518-4264F5114781}"/>
                  </a:ext>
                </a:extLst>
              </p:cNvPr>
              <p:cNvSpPr txBox="1"/>
              <p:nvPr/>
            </p:nvSpPr>
            <p:spPr>
              <a:xfrm rot="495941">
                <a:off x="6662573" y="3807800"/>
                <a:ext cx="898131" cy="3931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  <m:sub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2" name="TextBox 101">
                <a:extLst>
                  <a:ext uri="{FF2B5EF4-FFF2-40B4-BE49-F238E27FC236}">
                    <a16:creationId xmlns:a16="http://schemas.microsoft.com/office/drawing/2014/main" id="{3566A4C8-FAFD-353D-3518-4264F51147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495941">
                <a:off x="6662573" y="3807800"/>
                <a:ext cx="898131" cy="393121"/>
              </a:xfrm>
              <a:prstGeom prst="rect">
                <a:avLst/>
              </a:prstGeom>
              <a:blipFill>
                <a:blip r:embed="rId9"/>
                <a:stretch>
                  <a:fillRect b="-4651"/>
                </a:stretch>
              </a:blipFill>
            </p:spPr>
            <p:txBody>
              <a:bodyPr/>
              <a:lstStyle/>
              <a:p>
                <a:r>
                  <a:rPr lang="en-HK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TextBox 102">
                <a:extLst>
                  <a:ext uri="{FF2B5EF4-FFF2-40B4-BE49-F238E27FC236}">
                    <a16:creationId xmlns:a16="http://schemas.microsoft.com/office/drawing/2014/main" id="{C1887DDC-5B02-8EFE-0AE6-4791EEA7F1E0}"/>
                  </a:ext>
                </a:extLst>
              </p:cNvPr>
              <p:cNvSpPr txBox="1"/>
              <p:nvPr/>
            </p:nvSpPr>
            <p:spPr>
              <a:xfrm>
                <a:off x="2962307" y="4374108"/>
                <a:ext cx="664477" cy="3931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103" name="TextBox 102">
                <a:extLst>
                  <a:ext uri="{FF2B5EF4-FFF2-40B4-BE49-F238E27FC236}">
                    <a16:creationId xmlns:a16="http://schemas.microsoft.com/office/drawing/2014/main" id="{C1887DDC-5B02-8EFE-0AE6-4791EEA7F1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2307" y="4374108"/>
                <a:ext cx="664477" cy="39312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HK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53407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AD535FA-3323-5A43-A352-F3C8C44E3B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24027"/>
            <a:ext cx="10813026" cy="517728"/>
          </a:xfrm>
        </p:spPr>
        <p:txBody>
          <a:bodyPr>
            <a:normAutofit lnSpcReduction="10000"/>
          </a:bodyPr>
          <a:lstStyle/>
          <a:p>
            <a:pPr marL="130175" indent="0">
              <a:buNone/>
            </a:pPr>
            <a:r>
              <a:rPr lang="en-US" sz="3200"/>
              <a:t>Based on </a:t>
            </a:r>
            <a:r>
              <a:rPr lang="en-US" sz="3200" i="1">
                <a:solidFill>
                  <a:srgbClr val="0000A8"/>
                </a:solidFill>
              </a:rPr>
              <a:t>Bellman-Ford</a:t>
            </a:r>
            <a:r>
              <a:rPr lang="en-US" sz="3200"/>
              <a:t> (BF) equation (dynamic programming):</a:t>
            </a:r>
          </a:p>
          <a:p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CE544A75-190C-D540-8EFD-BF5721DA6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Distance vector algorithm 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2FFC0ED4-C8EE-C348-BF6A-3B5057DBF745}"/>
              </a:ext>
            </a:extLst>
          </p:cNvPr>
          <p:cNvGrpSpPr/>
          <p:nvPr/>
        </p:nvGrpSpPr>
        <p:grpSpPr>
          <a:xfrm>
            <a:off x="1902542" y="2507226"/>
            <a:ext cx="8854256" cy="2757948"/>
            <a:chOff x="1902542" y="2507226"/>
            <a:chExt cx="8854256" cy="2757948"/>
          </a:xfrm>
        </p:grpSpPr>
        <p:sp>
          <p:nvSpPr>
            <p:cNvPr id="8" name="Rectangle 3">
              <a:extLst>
                <a:ext uri="{FF2B5EF4-FFF2-40B4-BE49-F238E27FC236}">
                  <a16:creationId xmlns:a16="http://schemas.microsoft.com/office/drawing/2014/main" id="{16172113-4B9B-B44F-B37E-0F9E92FBDD04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2803423" y="3288890"/>
              <a:ext cx="7953375" cy="197628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10000"/>
            </a:bodyPr>
            <a:lstStyle>
              <a:lvl1pPr marL="352425" indent="-22225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Clr>
                  <a:srgbClr val="0000A3"/>
                </a:buClr>
                <a:buFont typeface="Wingdings" pitchFamily="2" charset="2"/>
                <a:buChar char="§"/>
                <a:tabLst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95325" indent="-231775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Clr>
                  <a:srgbClr val="0000A8"/>
                </a:buClr>
                <a:buFont typeface="Arial" panose="020B0604020202020204" pitchFamily="34" charset="0"/>
                <a:buChar char="•"/>
                <a:tabLst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buFont typeface="Wingdings" charset="0"/>
                <a:buNone/>
              </a:pPr>
              <a:r>
                <a:rPr lang="en-US" sz="3000">
                  <a:latin typeface="Arial" panose="020B0604020202020204" pitchFamily="34" charset="0"/>
                  <a:cs typeface="Arial" panose="020B0604020202020204" pitchFamily="34" charset="0"/>
                </a:rPr>
                <a:t>Let </a:t>
              </a:r>
              <a:r>
                <a:rPr lang="en-US" sz="3000" i="1">
                  <a:latin typeface="Arial" panose="020B0604020202020204" pitchFamily="34" charset="0"/>
                  <a:cs typeface="Arial" panose="020B0604020202020204" pitchFamily="34" charset="0"/>
                </a:rPr>
                <a:t>D</a:t>
              </a:r>
              <a:r>
                <a:rPr lang="en-US" sz="3000" i="1" baseline="-25000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  <a:r>
                <a:rPr lang="en-US" sz="3000" i="1">
                  <a:latin typeface="Arial" panose="020B0604020202020204" pitchFamily="34" charset="0"/>
                  <a:cs typeface="Arial" panose="020B0604020202020204" pitchFamily="34" charset="0"/>
                </a:rPr>
                <a:t>(y): </a:t>
              </a:r>
              <a:r>
                <a:rPr lang="en-US" sz="3000">
                  <a:latin typeface="Arial" panose="020B0604020202020204" pitchFamily="34" charset="0"/>
                  <a:cs typeface="Arial" panose="020B0604020202020204" pitchFamily="34" charset="0"/>
                </a:rPr>
                <a:t>cost of least-cost path from </a:t>
              </a:r>
              <a:r>
                <a:rPr lang="en-US" sz="3000" i="1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  <a:r>
                <a:rPr lang="en-US" sz="3000">
                  <a:latin typeface="Arial" panose="020B0604020202020204" pitchFamily="34" charset="0"/>
                  <a:cs typeface="Arial" panose="020B0604020202020204" pitchFamily="34" charset="0"/>
                </a:rPr>
                <a:t> to </a:t>
              </a:r>
              <a:r>
                <a:rPr lang="en-US" sz="3000" i="1"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  <a:r>
                <a:rPr lang="en-US" sz="3000"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</a:p>
            <a:p>
              <a:pPr>
                <a:buFont typeface="Wingdings" charset="0"/>
                <a:buNone/>
              </a:pPr>
              <a:r>
                <a:rPr lang="en-US" sz="3000">
                  <a:latin typeface="Arial" panose="020B0604020202020204" pitchFamily="34" charset="0"/>
                  <a:cs typeface="Arial" panose="020B0604020202020204" pitchFamily="34" charset="0"/>
                </a:rPr>
                <a:t>Then:</a:t>
              </a:r>
            </a:p>
            <a:p>
              <a:pPr>
                <a:buFont typeface="Wingdings" charset="0"/>
                <a:buNone/>
              </a:pPr>
              <a:r>
                <a:rPr lang="en-US">
                  <a:solidFill>
                    <a:srgbClr val="CC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</a:t>
              </a:r>
              <a:r>
                <a:rPr lang="en-US" sz="3200" i="1">
                  <a:solidFill>
                    <a:srgbClr val="CC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</a:t>
              </a:r>
              <a:r>
                <a:rPr lang="en-US" sz="3200" i="1" baseline="-25000">
                  <a:solidFill>
                    <a:srgbClr val="CC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  <a:r>
                <a:rPr lang="en-US" sz="3200" i="1">
                  <a:solidFill>
                    <a:srgbClr val="CC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(y) = </a:t>
              </a:r>
              <a:r>
                <a:rPr lang="en-US" sz="3200">
                  <a:solidFill>
                    <a:srgbClr val="CC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min</a:t>
              </a:r>
              <a:r>
                <a:rPr lang="en-US" sz="3200" i="1" baseline="-25000">
                  <a:solidFill>
                    <a:srgbClr val="CC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</a:t>
              </a:r>
              <a:r>
                <a:rPr lang="en-US" sz="3200" i="1">
                  <a:solidFill>
                    <a:srgbClr val="CC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{ c</a:t>
              </a:r>
              <a:r>
                <a:rPr lang="en-US" sz="3200" i="1" baseline="-25000">
                  <a:solidFill>
                    <a:srgbClr val="CC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x,v </a:t>
              </a:r>
              <a:r>
                <a:rPr lang="en-US" sz="3200" i="1">
                  <a:solidFill>
                    <a:srgbClr val="CC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+ D</a:t>
              </a:r>
              <a:r>
                <a:rPr lang="en-US" sz="3200" i="1" baseline="-25000">
                  <a:solidFill>
                    <a:srgbClr val="CC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</a:t>
              </a:r>
              <a:r>
                <a:rPr lang="en-US" sz="3200" i="1">
                  <a:solidFill>
                    <a:srgbClr val="CC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(y) }</a:t>
              </a:r>
            </a:p>
            <a:p>
              <a:pPr>
                <a:buFont typeface="Wingdings" charset="0"/>
                <a:buNone/>
              </a:pPr>
              <a:r>
                <a:rPr lang="en-US" sz="3200">
                  <a:latin typeface="Arial" panose="020B0604020202020204" pitchFamily="34" charset="0"/>
                  <a:cs typeface="Arial" panose="020B0604020202020204" pitchFamily="34" charset="0"/>
                </a:rPr>
                <a:t>   </a:t>
              </a:r>
            </a:p>
            <a:p>
              <a:pPr>
                <a:buFont typeface="Wingdings" charset="0"/>
                <a:buNone/>
              </a:pPr>
              <a:endParaRPr lang="en-US">
                <a:latin typeface="Gill Sans MT" charset="0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CB5C580C-1126-504E-8FA4-8CD48ACEC90C}"/>
                </a:ext>
              </a:extLst>
            </p:cNvPr>
            <p:cNvSpPr/>
            <p:nvPr/>
          </p:nvSpPr>
          <p:spPr>
            <a:xfrm>
              <a:off x="1902542" y="2743199"/>
              <a:ext cx="8686800" cy="2182761"/>
            </a:xfrm>
            <a:prstGeom prst="rect">
              <a:avLst/>
            </a:prstGeom>
            <a:noFill/>
            <a:ln w="254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19693CD9-8C4E-4040-AB87-525C3BB2DD5B}"/>
                </a:ext>
              </a:extLst>
            </p:cNvPr>
            <p:cNvSpPr txBox="1"/>
            <p:nvPr/>
          </p:nvSpPr>
          <p:spPr>
            <a:xfrm>
              <a:off x="2418735" y="2507226"/>
              <a:ext cx="3047501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2400">
                  <a:solidFill>
                    <a:srgbClr val="C00000"/>
                  </a:solidFill>
                </a:rPr>
                <a:t>Bellman-Ford equation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CAC9B7B6-F48D-464C-80B7-D4E3FFE8A0DD}"/>
              </a:ext>
            </a:extLst>
          </p:cNvPr>
          <p:cNvGrpSpPr/>
          <p:nvPr/>
        </p:nvGrpSpPr>
        <p:grpSpPr>
          <a:xfrm>
            <a:off x="882140" y="4742711"/>
            <a:ext cx="4443412" cy="1557316"/>
            <a:chOff x="2040982" y="4374411"/>
            <a:chExt cx="4443412" cy="1557316"/>
          </a:xfrm>
        </p:grpSpPr>
        <p:sp>
          <p:nvSpPr>
            <p:cNvPr id="13" name="Text Box 8">
              <a:extLst>
                <a:ext uri="{FF2B5EF4-FFF2-40B4-BE49-F238E27FC236}">
                  <a16:creationId xmlns:a16="http://schemas.microsoft.com/office/drawing/2014/main" id="{3EF53877-706D-1B4F-97A3-D4D8AB9B34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40982" y="5474527"/>
              <a:ext cx="4443412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i="1">
                  <a:latin typeface="+mn-lt"/>
                </a:rPr>
                <a:t>min</a:t>
              </a:r>
              <a:r>
                <a:rPr lang="en-US">
                  <a:latin typeface="+mn-lt"/>
                </a:rPr>
                <a:t> taken over all neighbors</a:t>
              </a:r>
              <a:r>
                <a:rPr lang="en-US" i="1">
                  <a:latin typeface="+mn-lt"/>
                </a:rPr>
                <a:t> v </a:t>
              </a:r>
              <a:r>
                <a:rPr lang="en-US">
                  <a:latin typeface="+mn-lt"/>
                </a:rPr>
                <a:t>of </a:t>
              </a:r>
              <a:r>
                <a:rPr lang="en-US" i="1">
                  <a:latin typeface="+mn-lt"/>
                </a:rPr>
                <a:t>x</a:t>
              </a:r>
            </a:p>
          </p:txBody>
        </p:sp>
        <p:sp>
          <p:nvSpPr>
            <p:cNvPr id="15" name="Line 10">
              <a:extLst>
                <a:ext uri="{FF2B5EF4-FFF2-40B4-BE49-F238E27FC236}">
                  <a16:creationId xmlns:a16="http://schemas.microsoft.com/office/drawing/2014/main" id="{C88D2D32-84DC-074E-91A8-72F035B287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09694" y="4374411"/>
              <a:ext cx="0" cy="1357464"/>
            </a:xfrm>
            <a:prstGeom prst="line">
              <a:avLst/>
            </a:prstGeom>
            <a:noFill/>
            <a:ln w="12700">
              <a:solidFill>
                <a:srgbClr val="0000A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59653ED9-AAD1-2C47-B7F8-1C4C9C2392B7}"/>
              </a:ext>
            </a:extLst>
          </p:cNvPr>
          <p:cNvGrpSpPr/>
          <p:nvPr/>
        </p:nvGrpSpPr>
        <p:grpSpPr>
          <a:xfrm>
            <a:off x="6490417" y="4684735"/>
            <a:ext cx="4855304" cy="1072830"/>
            <a:chOff x="6490417" y="4684735"/>
            <a:chExt cx="4855304" cy="1072830"/>
          </a:xfrm>
        </p:grpSpPr>
        <p:sp>
          <p:nvSpPr>
            <p:cNvPr id="14" name="Text Box 9">
              <a:extLst>
                <a:ext uri="{FF2B5EF4-FFF2-40B4-BE49-F238E27FC236}">
                  <a16:creationId xmlns:a16="http://schemas.microsoft.com/office/drawing/2014/main" id="{84D3DDF1-A07C-4944-BFAD-0934045A41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90417" y="5295900"/>
              <a:ext cx="485530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i="1">
                  <a:latin typeface="+mn-lt"/>
                </a:rPr>
                <a:t>v</a:t>
              </a:r>
              <a:r>
                <a:rPr lang="en-US">
                  <a:latin typeface="+mn-lt"/>
                </a:rPr>
                <a:t>’s estimated least-cost-path cost to </a:t>
              </a:r>
              <a:r>
                <a:rPr lang="en-US" i="1">
                  <a:latin typeface="+mn-lt"/>
                </a:rPr>
                <a:t>y</a:t>
              </a:r>
            </a:p>
          </p:txBody>
        </p: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97FA599-E18E-564C-8B44-C47AC16DEBD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789107" y="4684735"/>
              <a:ext cx="0" cy="713983"/>
            </a:xfrm>
            <a:prstGeom prst="line">
              <a:avLst/>
            </a:prstGeom>
            <a:ln w="12700">
              <a:solidFill>
                <a:srgbClr val="0000A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D9DDF3FC-7958-1A4C-9958-CFEED50F7D04}"/>
              </a:ext>
            </a:extLst>
          </p:cNvPr>
          <p:cNvGrpSpPr/>
          <p:nvPr/>
        </p:nvGrpSpPr>
        <p:grpSpPr>
          <a:xfrm>
            <a:off x="5898825" y="4749453"/>
            <a:ext cx="3734933" cy="1589812"/>
            <a:chOff x="5898825" y="4749453"/>
            <a:chExt cx="3734933" cy="1589812"/>
          </a:xfrm>
        </p:grpSpPr>
        <p:sp>
          <p:nvSpPr>
            <p:cNvPr id="12" name="Text Box 7">
              <a:extLst>
                <a:ext uri="{FF2B5EF4-FFF2-40B4-BE49-F238E27FC236}">
                  <a16:creationId xmlns:a16="http://schemas.microsoft.com/office/drawing/2014/main" id="{4E51D062-C026-C442-99A3-A58F234CF4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98825" y="5877600"/>
              <a:ext cx="373493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>
                  <a:latin typeface="+mn-lt"/>
                </a:rPr>
                <a:t>direct cost of link from</a:t>
              </a:r>
              <a:r>
                <a:rPr lang="en-US" i="1">
                  <a:latin typeface="+mn-lt"/>
                </a:rPr>
                <a:t> x </a:t>
              </a:r>
              <a:r>
                <a:rPr lang="en-US">
                  <a:latin typeface="+mn-lt"/>
                </a:rPr>
                <a:t>to </a:t>
              </a:r>
              <a:r>
                <a:rPr lang="en-US" i="1">
                  <a:latin typeface="+mn-lt"/>
                </a:rPr>
                <a:t>v</a:t>
              </a:r>
            </a:p>
          </p:txBody>
        </p: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DBA47127-1CA2-C945-9F12-07114230EB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01847" y="4749453"/>
              <a:ext cx="0" cy="1338196"/>
            </a:xfrm>
            <a:prstGeom prst="line">
              <a:avLst/>
            </a:prstGeom>
            <a:ln w="12700">
              <a:solidFill>
                <a:srgbClr val="0000A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50071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CE544A75-190C-D540-8EFD-BF5721DA6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Bellman-Ford example</a:t>
            </a:r>
          </a:p>
        </p:txBody>
      </p:sp>
      <p:sp>
        <p:nvSpPr>
          <p:cNvPr id="101" name="Freeform 4">
            <a:extLst>
              <a:ext uri="{FF2B5EF4-FFF2-40B4-BE49-F238E27FC236}">
                <a16:creationId xmlns:a16="http://schemas.microsoft.com/office/drawing/2014/main" id="{B3361BDC-FC6E-7D45-AF3A-D0E68A57BA18}"/>
              </a:ext>
            </a:extLst>
          </p:cNvPr>
          <p:cNvSpPr>
            <a:spLocks/>
          </p:cNvSpPr>
          <p:nvPr/>
        </p:nvSpPr>
        <p:spPr bwMode="auto">
          <a:xfrm>
            <a:off x="1464895" y="2577601"/>
            <a:ext cx="3571875" cy="2236788"/>
          </a:xfrm>
          <a:custGeom>
            <a:avLst/>
            <a:gdLst>
              <a:gd name="T0" fmla="*/ 0 w 2250"/>
              <a:gd name="T1" fmla="*/ 624 h 1409"/>
              <a:gd name="T2" fmla="*/ 219 w 2250"/>
              <a:gd name="T3" fmla="*/ 321 h 1409"/>
              <a:gd name="T4" fmla="*/ 529 w 2250"/>
              <a:gd name="T5" fmla="*/ 35 h 1409"/>
              <a:gd name="T6" fmla="*/ 1551 w 2250"/>
              <a:gd name="T7" fmla="*/ 111 h 1409"/>
              <a:gd name="T8" fmla="*/ 1968 w 2250"/>
              <a:gd name="T9" fmla="*/ 483 h 1409"/>
              <a:gd name="T10" fmla="*/ 2199 w 2250"/>
              <a:gd name="T11" fmla="*/ 906 h 1409"/>
              <a:gd name="T12" fmla="*/ 1659 w 2250"/>
              <a:gd name="T13" fmla="*/ 1314 h 1409"/>
              <a:gd name="T14" fmla="*/ 993 w 2250"/>
              <a:gd name="T15" fmla="*/ 1386 h 1409"/>
              <a:gd name="T16" fmla="*/ 465 w 2250"/>
              <a:gd name="T17" fmla="*/ 1356 h 1409"/>
              <a:gd name="T18" fmla="*/ 102 w 2250"/>
              <a:gd name="T19" fmla="*/ 1068 h 1409"/>
              <a:gd name="T20" fmla="*/ 0 w 2250"/>
              <a:gd name="T21" fmla="*/ 624 h 140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250"/>
              <a:gd name="T34" fmla="*/ 0 h 1409"/>
              <a:gd name="T35" fmla="*/ 2250 w 2250"/>
              <a:gd name="T36" fmla="*/ 1409 h 1409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250" h="1409">
                <a:moveTo>
                  <a:pt x="0" y="624"/>
                </a:moveTo>
                <a:cubicBezTo>
                  <a:pt x="5" y="506"/>
                  <a:pt x="131" y="419"/>
                  <a:pt x="219" y="321"/>
                </a:cubicBezTo>
                <a:cubicBezTo>
                  <a:pt x="307" y="223"/>
                  <a:pt x="307" y="70"/>
                  <a:pt x="529" y="35"/>
                </a:cubicBezTo>
                <a:cubicBezTo>
                  <a:pt x="751" y="0"/>
                  <a:pt x="1311" y="36"/>
                  <a:pt x="1551" y="111"/>
                </a:cubicBezTo>
                <a:cubicBezTo>
                  <a:pt x="1791" y="186"/>
                  <a:pt x="1860" y="351"/>
                  <a:pt x="1968" y="483"/>
                </a:cubicBezTo>
                <a:cubicBezTo>
                  <a:pt x="2076" y="615"/>
                  <a:pt x="2250" y="767"/>
                  <a:pt x="2199" y="906"/>
                </a:cubicBezTo>
                <a:cubicBezTo>
                  <a:pt x="2148" y="1045"/>
                  <a:pt x="1860" y="1234"/>
                  <a:pt x="1659" y="1314"/>
                </a:cubicBezTo>
                <a:cubicBezTo>
                  <a:pt x="1458" y="1394"/>
                  <a:pt x="1192" y="1379"/>
                  <a:pt x="993" y="1386"/>
                </a:cubicBezTo>
                <a:cubicBezTo>
                  <a:pt x="794" y="1393"/>
                  <a:pt x="613" y="1409"/>
                  <a:pt x="465" y="1356"/>
                </a:cubicBezTo>
                <a:cubicBezTo>
                  <a:pt x="317" y="1303"/>
                  <a:pt x="180" y="1190"/>
                  <a:pt x="102" y="1068"/>
                </a:cubicBezTo>
                <a:cubicBezTo>
                  <a:pt x="24" y="946"/>
                  <a:pt x="21" y="716"/>
                  <a:pt x="0" y="624"/>
                </a:cubicBezTo>
                <a:close/>
              </a:path>
            </a:pathLst>
          </a:custGeom>
          <a:solidFill>
            <a:srgbClr val="9CE0FA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</a:endParaRPr>
          </a:p>
        </p:txBody>
      </p:sp>
      <p:sp>
        <p:nvSpPr>
          <p:cNvPr id="102" name="Freeform 5">
            <a:extLst>
              <a:ext uri="{FF2B5EF4-FFF2-40B4-BE49-F238E27FC236}">
                <a16:creationId xmlns:a16="http://schemas.microsoft.com/office/drawing/2014/main" id="{EB384ECE-A843-C347-B24C-9E275CEAC2CD}"/>
              </a:ext>
            </a:extLst>
          </p:cNvPr>
          <p:cNvSpPr>
            <a:spLocks/>
          </p:cNvSpPr>
          <p:nvPr/>
        </p:nvSpPr>
        <p:spPr bwMode="auto">
          <a:xfrm>
            <a:off x="1974545" y="3431326"/>
            <a:ext cx="542925" cy="295275"/>
          </a:xfrm>
          <a:custGeom>
            <a:avLst/>
            <a:gdLst>
              <a:gd name="T0" fmla="*/ 0 w 342"/>
              <a:gd name="T1" fmla="*/ 186 h 186"/>
              <a:gd name="T2" fmla="*/ 342 w 342"/>
              <a:gd name="T3" fmla="*/ 0 h 186"/>
              <a:gd name="T4" fmla="*/ 0 60000 65536"/>
              <a:gd name="T5" fmla="*/ 0 60000 65536"/>
              <a:gd name="T6" fmla="*/ 0 w 342"/>
              <a:gd name="T7" fmla="*/ 0 h 186"/>
              <a:gd name="T8" fmla="*/ 342 w 34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2" h="186">
                <a:moveTo>
                  <a:pt x="0" y="186"/>
                </a:moveTo>
                <a:lnTo>
                  <a:pt x="342" y="0"/>
                </a:lnTo>
              </a:path>
            </a:pathLst>
          </a:cu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</a:endParaRPr>
          </a:p>
        </p:txBody>
      </p:sp>
      <p:sp>
        <p:nvSpPr>
          <p:cNvPr id="103" name="Oval 6">
            <a:extLst>
              <a:ext uri="{FF2B5EF4-FFF2-40B4-BE49-F238E27FC236}">
                <a16:creationId xmlns:a16="http://schemas.microsoft.com/office/drawing/2014/main" id="{AB39D95A-2416-9A44-A4A8-038FB65B4D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1795" y="3815501"/>
            <a:ext cx="496888" cy="128588"/>
          </a:xfrm>
          <a:prstGeom prst="ellipse">
            <a:avLst/>
          </a:prstGeom>
          <a:solidFill>
            <a:srgbClr val="CCCCFF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</a:endParaRPr>
          </a:p>
        </p:txBody>
      </p:sp>
      <p:sp>
        <p:nvSpPr>
          <p:cNvPr id="104" name="Line 7">
            <a:extLst>
              <a:ext uri="{FF2B5EF4-FFF2-40B4-BE49-F238E27FC236}">
                <a16:creationId xmlns:a16="http://schemas.microsoft.com/office/drawing/2014/main" id="{E78BA6E9-D2DE-3B4C-B8F0-0B60FECF113C}"/>
              </a:ext>
            </a:extLst>
          </p:cNvPr>
          <p:cNvSpPr>
            <a:spLocks noChangeShapeType="1"/>
          </p:cNvSpPr>
          <p:nvPr/>
        </p:nvSpPr>
        <p:spPr bwMode="auto">
          <a:xfrm>
            <a:off x="1561795" y="3804388"/>
            <a:ext cx="0" cy="793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</a:endParaRPr>
          </a:p>
        </p:txBody>
      </p:sp>
      <p:sp>
        <p:nvSpPr>
          <p:cNvPr id="105" name="Line 8">
            <a:extLst>
              <a:ext uri="{FF2B5EF4-FFF2-40B4-BE49-F238E27FC236}">
                <a16:creationId xmlns:a16="http://schemas.microsoft.com/office/drawing/2014/main" id="{A0D47CD4-5213-7747-B8ED-B82CB1DF3F26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8683" y="3804388"/>
            <a:ext cx="0" cy="793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</a:endParaRPr>
          </a:p>
        </p:txBody>
      </p:sp>
      <p:sp>
        <p:nvSpPr>
          <p:cNvPr id="106" name="Rectangle 9">
            <a:extLst>
              <a:ext uri="{FF2B5EF4-FFF2-40B4-BE49-F238E27FC236}">
                <a16:creationId xmlns:a16="http://schemas.microsoft.com/office/drawing/2014/main" id="{9CC7A1F3-7121-9A4D-8ED5-61BE064165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1795" y="3804388"/>
            <a:ext cx="492125" cy="77788"/>
          </a:xfrm>
          <a:prstGeom prst="rect">
            <a:avLst/>
          </a:prstGeom>
          <a:solidFill>
            <a:srgbClr val="CCCC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</a:endParaRPr>
          </a:p>
        </p:txBody>
      </p:sp>
      <p:sp>
        <p:nvSpPr>
          <p:cNvPr id="107" name="Oval 10">
            <a:extLst>
              <a:ext uri="{FF2B5EF4-FFF2-40B4-BE49-F238E27FC236}">
                <a16:creationId xmlns:a16="http://schemas.microsoft.com/office/drawing/2014/main" id="{942A74E2-4B12-2844-8247-4DD1081A42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7033" y="3710726"/>
            <a:ext cx="496888" cy="150813"/>
          </a:xfrm>
          <a:prstGeom prst="ellipse">
            <a:avLst/>
          </a:prstGeom>
          <a:solidFill>
            <a:srgbClr val="CCCCFF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</a:endParaRPr>
          </a:p>
        </p:txBody>
      </p:sp>
      <p:sp>
        <p:nvSpPr>
          <p:cNvPr id="123" name="Oval 26">
            <a:extLst>
              <a:ext uri="{FF2B5EF4-FFF2-40B4-BE49-F238E27FC236}">
                <a16:creationId xmlns:a16="http://schemas.microsoft.com/office/drawing/2014/main" id="{74166FED-9DB6-AE4B-B5E4-19FFE33242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8058" y="4425101"/>
            <a:ext cx="496888" cy="128588"/>
          </a:xfrm>
          <a:prstGeom prst="ellipse">
            <a:avLst/>
          </a:prstGeom>
          <a:solidFill>
            <a:srgbClr val="CCCCFF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</a:endParaRPr>
          </a:p>
        </p:txBody>
      </p:sp>
      <p:sp>
        <p:nvSpPr>
          <p:cNvPr id="124" name="Line 27">
            <a:extLst>
              <a:ext uri="{FF2B5EF4-FFF2-40B4-BE49-F238E27FC236}">
                <a16:creationId xmlns:a16="http://schemas.microsoft.com/office/drawing/2014/main" id="{69186391-9606-034D-9306-C735925D8202}"/>
              </a:ext>
            </a:extLst>
          </p:cNvPr>
          <p:cNvSpPr>
            <a:spLocks noChangeShapeType="1"/>
          </p:cNvSpPr>
          <p:nvPr/>
        </p:nvSpPr>
        <p:spPr bwMode="auto">
          <a:xfrm>
            <a:off x="3408058" y="4413988"/>
            <a:ext cx="0" cy="793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</a:endParaRPr>
          </a:p>
        </p:txBody>
      </p:sp>
      <p:sp>
        <p:nvSpPr>
          <p:cNvPr id="125" name="Line 28">
            <a:extLst>
              <a:ext uri="{FF2B5EF4-FFF2-40B4-BE49-F238E27FC236}">
                <a16:creationId xmlns:a16="http://schemas.microsoft.com/office/drawing/2014/main" id="{75BB6334-D1C4-D94A-BA99-4367AA958123}"/>
              </a:ext>
            </a:extLst>
          </p:cNvPr>
          <p:cNvSpPr>
            <a:spLocks noChangeShapeType="1"/>
          </p:cNvSpPr>
          <p:nvPr/>
        </p:nvSpPr>
        <p:spPr bwMode="auto">
          <a:xfrm>
            <a:off x="3904945" y="4413988"/>
            <a:ext cx="0" cy="793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</a:endParaRPr>
          </a:p>
        </p:txBody>
      </p:sp>
      <p:sp>
        <p:nvSpPr>
          <p:cNvPr id="126" name="Rectangle 29">
            <a:extLst>
              <a:ext uri="{FF2B5EF4-FFF2-40B4-BE49-F238E27FC236}">
                <a16:creationId xmlns:a16="http://schemas.microsoft.com/office/drawing/2014/main" id="{4D831A84-D0A6-2A4D-89B7-0B39B1BD8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8058" y="4413988"/>
            <a:ext cx="492125" cy="77788"/>
          </a:xfrm>
          <a:prstGeom prst="rect">
            <a:avLst/>
          </a:prstGeom>
          <a:solidFill>
            <a:srgbClr val="CCCC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</a:endParaRPr>
          </a:p>
        </p:txBody>
      </p:sp>
      <p:sp>
        <p:nvSpPr>
          <p:cNvPr id="127" name="Oval 30">
            <a:extLst>
              <a:ext uri="{FF2B5EF4-FFF2-40B4-BE49-F238E27FC236}">
                <a16:creationId xmlns:a16="http://schemas.microsoft.com/office/drawing/2014/main" id="{D0D42B8D-5E2B-7841-A6D2-30BC21485C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3295" y="4320326"/>
            <a:ext cx="496888" cy="150813"/>
          </a:xfrm>
          <a:prstGeom prst="ellipse">
            <a:avLst/>
          </a:prstGeom>
          <a:solidFill>
            <a:srgbClr val="CCCCFF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</a:endParaRPr>
          </a:p>
        </p:txBody>
      </p:sp>
      <p:sp>
        <p:nvSpPr>
          <p:cNvPr id="128" name="Oval 31">
            <a:extLst>
              <a:ext uri="{FF2B5EF4-FFF2-40B4-BE49-F238E27FC236}">
                <a16:creationId xmlns:a16="http://schemas.microsoft.com/office/drawing/2014/main" id="{12DF998B-81DA-CA49-8C5F-CC780FA09A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4995" y="3883763"/>
            <a:ext cx="496888" cy="128588"/>
          </a:xfrm>
          <a:prstGeom prst="ellipse">
            <a:avLst/>
          </a:prstGeom>
          <a:solidFill>
            <a:srgbClr val="CCCCFF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</a:endParaRPr>
          </a:p>
        </p:txBody>
      </p:sp>
      <p:sp>
        <p:nvSpPr>
          <p:cNvPr id="129" name="Line 32">
            <a:extLst>
              <a:ext uri="{FF2B5EF4-FFF2-40B4-BE49-F238E27FC236}">
                <a16:creationId xmlns:a16="http://schemas.microsoft.com/office/drawing/2014/main" id="{0931E746-EEC9-4149-B22C-B128CADA6621}"/>
              </a:ext>
            </a:extLst>
          </p:cNvPr>
          <p:cNvSpPr>
            <a:spLocks noChangeShapeType="1"/>
          </p:cNvSpPr>
          <p:nvPr/>
        </p:nvSpPr>
        <p:spPr bwMode="auto">
          <a:xfrm>
            <a:off x="4304995" y="3872651"/>
            <a:ext cx="0" cy="793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</a:endParaRPr>
          </a:p>
        </p:txBody>
      </p:sp>
      <p:sp>
        <p:nvSpPr>
          <p:cNvPr id="130" name="Line 33">
            <a:extLst>
              <a:ext uri="{FF2B5EF4-FFF2-40B4-BE49-F238E27FC236}">
                <a16:creationId xmlns:a16="http://schemas.microsoft.com/office/drawing/2014/main" id="{18A78410-02D9-124E-8247-E082F13220BE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1883" y="3872651"/>
            <a:ext cx="0" cy="793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</a:endParaRPr>
          </a:p>
        </p:txBody>
      </p:sp>
      <p:sp>
        <p:nvSpPr>
          <p:cNvPr id="131" name="Rectangle 34">
            <a:extLst>
              <a:ext uri="{FF2B5EF4-FFF2-40B4-BE49-F238E27FC236}">
                <a16:creationId xmlns:a16="http://schemas.microsoft.com/office/drawing/2014/main" id="{200B969E-4AA3-A14C-AF42-EAA87444EF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4995" y="3872651"/>
            <a:ext cx="492125" cy="77788"/>
          </a:xfrm>
          <a:prstGeom prst="rect">
            <a:avLst/>
          </a:prstGeom>
          <a:solidFill>
            <a:srgbClr val="CCCC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</a:endParaRPr>
          </a:p>
        </p:txBody>
      </p:sp>
      <p:sp>
        <p:nvSpPr>
          <p:cNvPr id="132" name="Oval 35">
            <a:extLst>
              <a:ext uri="{FF2B5EF4-FFF2-40B4-BE49-F238E27FC236}">
                <a16:creationId xmlns:a16="http://schemas.microsoft.com/office/drawing/2014/main" id="{79F8363D-C882-3044-8464-7FCFFC28C2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0233" y="3778988"/>
            <a:ext cx="496888" cy="150813"/>
          </a:xfrm>
          <a:prstGeom prst="ellipse">
            <a:avLst/>
          </a:prstGeom>
          <a:solidFill>
            <a:srgbClr val="CCCCFF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</a:endParaRPr>
          </a:p>
        </p:txBody>
      </p:sp>
      <p:sp>
        <p:nvSpPr>
          <p:cNvPr id="133" name="Freeform 36">
            <a:extLst>
              <a:ext uri="{FF2B5EF4-FFF2-40B4-BE49-F238E27FC236}">
                <a16:creationId xmlns:a16="http://schemas.microsoft.com/office/drawing/2014/main" id="{C5ED50C5-F56B-144B-B077-B4B2FEDC3660}"/>
              </a:ext>
            </a:extLst>
          </p:cNvPr>
          <p:cNvSpPr>
            <a:spLocks/>
          </p:cNvSpPr>
          <p:nvPr/>
        </p:nvSpPr>
        <p:spPr bwMode="auto">
          <a:xfrm>
            <a:off x="3655708" y="3474188"/>
            <a:ext cx="1588" cy="828675"/>
          </a:xfrm>
          <a:custGeom>
            <a:avLst/>
            <a:gdLst>
              <a:gd name="T0" fmla="*/ 0 w 1"/>
              <a:gd name="T1" fmla="*/ 0 h 522"/>
              <a:gd name="T2" fmla="*/ 0 w 1"/>
              <a:gd name="T3" fmla="*/ 522 h 522"/>
              <a:gd name="T4" fmla="*/ 0 60000 65536"/>
              <a:gd name="T5" fmla="*/ 0 60000 65536"/>
              <a:gd name="T6" fmla="*/ 0 w 1"/>
              <a:gd name="T7" fmla="*/ 0 h 522"/>
              <a:gd name="T8" fmla="*/ 1 w 1"/>
              <a:gd name="T9" fmla="*/ 522 h 52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522">
                <a:moveTo>
                  <a:pt x="0" y="0"/>
                </a:moveTo>
                <a:lnTo>
                  <a:pt x="0" y="522"/>
                </a:lnTo>
              </a:path>
            </a:pathLst>
          </a:cu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</a:endParaRPr>
          </a:p>
        </p:txBody>
      </p:sp>
      <p:sp>
        <p:nvSpPr>
          <p:cNvPr id="134" name="Freeform 37">
            <a:extLst>
              <a:ext uri="{FF2B5EF4-FFF2-40B4-BE49-F238E27FC236}">
                <a16:creationId xmlns:a16="http://schemas.microsoft.com/office/drawing/2014/main" id="{A19ED863-F302-4C4B-BF32-9ED18D75863D}"/>
              </a:ext>
            </a:extLst>
          </p:cNvPr>
          <p:cNvSpPr>
            <a:spLocks/>
          </p:cNvSpPr>
          <p:nvPr/>
        </p:nvSpPr>
        <p:spPr bwMode="auto">
          <a:xfrm>
            <a:off x="2555570" y="3483713"/>
            <a:ext cx="1588" cy="852488"/>
          </a:xfrm>
          <a:custGeom>
            <a:avLst/>
            <a:gdLst>
              <a:gd name="T0" fmla="*/ 0 w 1"/>
              <a:gd name="T1" fmla="*/ 0 h 537"/>
              <a:gd name="T2" fmla="*/ 0 w 1"/>
              <a:gd name="T3" fmla="*/ 537 h 537"/>
              <a:gd name="T4" fmla="*/ 0 60000 65536"/>
              <a:gd name="T5" fmla="*/ 0 60000 65536"/>
              <a:gd name="T6" fmla="*/ 0 w 1"/>
              <a:gd name="T7" fmla="*/ 0 h 537"/>
              <a:gd name="T8" fmla="*/ 1 w 1"/>
              <a:gd name="T9" fmla="*/ 537 h 53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537">
                <a:moveTo>
                  <a:pt x="0" y="0"/>
                </a:moveTo>
                <a:lnTo>
                  <a:pt x="0" y="537"/>
                </a:lnTo>
              </a:path>
            </a:pathLst>
          </a:cu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</a:endParaRPr>
          </a:p>
        </p:txBody>
      </p:sp>
      <p:sp>
        <p:nvSpPr>
          <p:cNvPr id="135" name="Freeform 38">
            <a:extLst>
              <a:ext uri="{FF2B5EF4-FFF2-40B4-BE49-F238E27FC236}">
                <a16:creationId xmlns:a16="http://schemas.microsoft.com/office/drawing/2014/main" id="{6BF3134C-2B3E-1548-AB3D-A3BDFF4F4A5C}"/>
              </a:ext>
            </a:extLst>
          </p:cNvPr>
          <p:cNvSpPr>
            <a:spLocks/>
          </p:cNvSpPr>
          <p:nvPr/>
        </p:nvSpPr>
        <p:spPr bwMode="auto">
          <a:xfrm>
            <a:off x="2817508" y="3459901"/>
            <a:ext cx="800100" cy="952500"/>
          </a:xfrm>
          <a:custGeom>
            <a:avLst/>
            <a:gdLst>
              <a:gd name="T0" fmla="*/ 0 w 378"/>
              <a:gd name="T1" fmla="*/ 11993521 h 174"/>
              <a:gd name="T2" fmla="*/ 5035 w 378"/>
              <a:gd name="T3" fmla="*/ 0 h 174"/>
              <a:gd name="T4" fmla="*/ 0 60000 65536"/>
              <a:gd name="T5" fmla="*/ 0 60000 65536"/>
              <a:gd name="T6" fmla="*/ 0 w 378"/>
              <a:gd name="T7" fmla="*/ 0 h 174"/>
              <a:gd name="T8" fmla="*/ 378 w 378"/>
              <a:gd name="T9" fmla="*/ 174 h 17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78" h="174">
                <a:moveTo>
                  <a:pt x="0" y="174"/>
                </a:moveTo>
                <a:lnTo>
                  <a:pt x="378" y="0"/>
                </a:lnTo>
              </a:path>
            </a:pathLst>
          </a:cu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</a:endParaRPr>
          </a:p>
        </p:txBody>
      </p:sp>
      <p:sp>
        <p:nvSpPr>
          <p:cNvPr id="136" name="Freeform 39">
            <a:extLst>
              <a:ext uri="{FF2B5EF4-FFF2-40B4-BE49-F238E27FC236}">
                <a16:creationId xmlns:a16="http://schemas.microsoft.com/office/drawing/2014/main" id="{C6245707-E1A1-D049-ABCA-63F805299AF1}"/>
              </a:ext>
            </a:extLst>
          </p:cNvPr>
          <p:cNvSpPr>
            <a:spLocks/>
          </p:cNvSpPr>
          <p:nvPr/>
        </p:nvSpPr>
        <p:spPr bwMode="auto">
          <a:xfrm>
            <a:off x="3908120" y="4012351"/>
            <a:ext cx="581025" cy="428625"/>
          </a:xfrm>
          <a:custGeom>
            <a:avLst/>
            <a:gdLst>
              <a:gd name="T0" fmla="*/ 0 w 366"/>
              <a:gd name="T1" fmla="*/ 270 h 270"/>
              <a:gd name="T2" fmla="*/ 366 w 366"/>
              <a:gd name="T3" fmla="*/ 0 h 270"/>
              <a:gd name="T4" fmla="*/ 0 60000 65536"/>
              <a:gd name="T5" fmla="*/ 0 60000 65536"/>
              <a:gd name="T6" fmla="*/ 0 w 366"/>
              <a:gd name="T7" fmla="*/ 0 h 270"/>
              <a:gd name="T8" fmla="*/ 366 w 366"/>
              <a:gd name="T9" fmla="*/ 270 h 27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66" h="270">
                <a:moveTo>
                  <a:pt x="0" y="270"/>
                </a:moveTo>
                <a:lnTo>
                  <a:pt x="366" y="0"/>
                </a:lnTo>
              </a:path>
            </a:pathLst>
          </a:cu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</a:endParaRPr>
          </a:p>
        </p:txBody>
      </p:sp>
      <p:sp>
        <p:nvSpPr>
          <p:cNvPr id="137" name="Freeform 40">
            <a:extLst>
              <a:ext uri="{FF2B5EF4-FFF2-40B4-BE49-F238E27FC236}">
                <a16:creationId xmlns:a16="http://schemas.microsoft.com/office/drawing/2014/main" id="{4B76FA55-0E59-6C45-8AD8-BE40BC0A5648}"/>
              </a:ext>
            </a:extLst>
          </p:cNvPr>
          <p:cNvSpPr>
            <a:spLocks/>
          </p:cNvSpPr>
          <p:nvPr/>
        </p:nvSpPr>
        <p:spPr bwMode="auto">
          <a:xfrm>
            <a:off x="2827033" y="4460026"/>
            <a:ext cx="581025" cy="1588"/>
          </a:xfrm>
          <a:custGeom>
            <a:avLst/>
            <a:gdLst>
              <a:gd name="T0" fmla="*/ 366 w 366"/>
              <a:gd name="T1" fmla="*/ 0 h 1"/>
              <a:gd name="T2" fmla="*/ 0 w 366"/>
              <a:gd name="T3" fmla="*/ 0 h 1"/>
              <a:gd name="T4" fmla="*/ 0 60000 65536"/>
              <a:gd name="T5" fmla="*/ 0 60000 65536"/>
              <a:gd name="T6" fmla="*/ 0 w 366"/>
              <a:gd name="T7" fmla="*/ 0 h 1"/>
              <a:gd name="T8" fmla="*/ 366 w 366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66" h="1">
                <a:moveTo>
                  <a:pt x="366" y="0"/>
                </a:moveTo>
                <a:lnTo>
                  <a:pt x="0" y="0"/>
                </a:lnTo>
              </a:path>
            </a:pathLst>
          </a:cu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</a:endParaRPr>
          </a:p>
        </p:txBody>
      </p:sp>
      <p:sp>
        <p:nvSpPr>
          <p:cNvPr id="138" name="Freeform 41">
            <a:extLst>
              <a:ext uri="{FF2B5EF4-FFF2-40B4-BE49-F238E27FC236}">
                <a16:creationId xmlns:a16="http://schemas.microsoft.com/office/drawing/2014/main" id="{478F5CA3-540D-704B-A0A9-843221692BFB}"/>
              </a:ext>
            </a:extLst>
          </p:cNvPr>
          <p:cNvSpPr>
            <a:spLocks/>
          </p:cNvSpPr>
          <p:nvPr/>
        </p:nvSpPr>
        <p:spPr bwMode="auto">
          <a:xfrm>
            <a:off x="1888820" y="3945676"/>
            <a:ext cx="438150" cy="419100"/>
          </a:xfrm>
          <a:custGeom>
            <a:avLst/>
            <a:gdLst>
              <a:gd name="T0" fmla="*/ 276 w 276"/>
              <a:gd name="T1" fmla="*/ 264 h 264"/>
              <a:gd name="T2" fmla="*/ 0 w 276"/>
              <a:gd name="T3" fmla="*/ 0 h 264"/>
              <a:gd name="T4" fmla="*/ 0 60000 65536"/>
              <a:gd name="T5" fmla="*/ 0 60000 65536"/>
              <a:gd name="T6" fmla="*/ 0 w 276"/>
              <a:gd name="T7" fmla="*/ 0 h 264"/>
              <a:gd name="T8" fmla="*/ 276 w 276"/>
              <a:gd name="T9" fmla="*/ 264 h 26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76" h="264">
                <a:moveTo>
                  <a:pt x="276" y="264"/>
                </a:moveTo>
                <a:lnTo>
                  <a:pt x="0" y="0"/>
                </a:lnTo>
              </a:path>
            </a:pathLst>
          </a:cu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</a:endParaRPr>
          </a:p>
        </p:txBody>
      </p:sp>
      <p:sp>
        <p:nvSpPr>
          <p:cNvPr id="139" name="Freeform 42">
            <a:extLst>
              <a:ext uri="{FF2B5EF4-FFF2-40B4-BE49-F238E27FC236}">
                <a16:creationId xmlns:a16="http://schemas.microsoft.com/office/drawing/2014/main" id="{09441A01-DB3D-8849-9E6E-B61A9E1DF7A5}"/>
              </a:ext>
            </a:extLst>
          </p:cNvPr>
          <p:cNvSpPr>
            <a:spLocks/>
          </p:cNvSpPr>
          <p:nvPr/>
        </p:nvSpPr>
        <p:spPr bwMode="auto">
          <a:xfrm>
            <a:off x="2817508" y="3364651"/>
            <a:ext cx="581025" cy="1588"/>
          </a:xfrm>
          <a:custGeom>
            <a:avLst/>
            <a:gdLst>
              <a:gd name="T0" fmla="*/ 366 w 366"/>
              <a:gd name="T1" fmla="*/ 0 h 1"/>
              <a:gd name="T2" fmla="*/ 0 w 366"/>
              <a:gd name="T3" fmla="*/ 0 h 1"/>
              <a:gd name="T4" fmla="*/ 0 60000 65536"/>
              <a:gd name="T5" fmla="*/ 0 60000 65536"/>
              <a:gd name="T6" fmla="*/ 0 w 366"/>
              <a:gd name="T7" fmla="*/ 0 h 1"/>
              <a:gd name="T8" fmla="*/ 366 w 366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66" h="1">
                <a:moveTo>
                  <a:pt x="366" y="0"/>
                </a:moveTo>
                <a:lnTo>
                  <a:pt x="0" y="0"/>
                </a:lnTo>
              </a:path>
            </a:pathLst>
          </a:cu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</a:endParaRPr>
          </a:p>
        </p:txBody>
      </p:sp>
      <p:sp>
        <p:nvSpPr>
          <p:cNvPr id="140" name="Freeform 43">
            <a:extLst>
              <a:ext uri="{FF2B5EF4-FFF2-40B4-BE49-F238E27FC236}">
                <a16:creationId xmlns:a16="http://schemas.microsoft.com/office/drawing/2014/main" id="{FFD32857-C28D-9847-80E0-9E7FFFB0893C}"/>
              </a:ext>
            </a:extLst>
          </p:cNvPr>
          <p:cNvSpPr>
            <a:spLocks/>
          </p:cNvSpPr>
          <p:nvPr/>
        </p:nvSpPr>
        <p:spPr bwMode="auto">
          <a:xfrm>
            <a:off x="3889070" y="3359888"/>
            <a:ext cx="628650" cy="423863"/>
          </a:xfrm>
          <a:custGeom>
            <a:avLst/>
            <a:gdLst>
              <a:gd name="T0" fmla="*/ 396 w 396"/>
              <a:gd name="T1" fmla="*/ 267 h 267"/>
              <a:gd name="T2" fmla="*/ 0 w 396"/>
              <a:gd name="T3" fmla="*/ 0 h 267"/>
              <a:gd name="T4" fmla="*/ 0 60000 65536"/>
              <a:gd name="T5" fmla="*/ 0 60000 65536"/>
              <a:gd name="T6" fmla="*/ 0 w 396"/>
              <a:gd name="T7" fmla="*/ 0 h 267"/>
              <a:gd name="T8" fmla="*/ 396 w 396"/>
              <a:gd name="T9" fmla="*/ 267 h 26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96" h="267">
                <a:moveTo>
                  <a:pt x="396" y="267"/>
                </a:moveTo>
                <a:lnTo>
                  <a:pt x="0" y="0"/>
                </a:lnTo>
              </a:path>
            </a:pathLst>
          </a:cu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</a:endParaRPr>
          </a:p>
        </p:txBody>
      </p:sp>
      <p:sp>
        <p:nvSpPr>
          <p:cNvPr id="141" name="Freeform 44">
            <a:extLst>
              <a:ext uri="{FF2B5EF4-FFF2-40B4-BE49-F238E27FC236}">
                <a16:creationId xmlns:a16="http://schemas.microsoft.com/office/drawing/2014/main" id="{95317AFD-8425-9047-82D2-5C53D86FC4B1}"/>
              </a:ext>
            </a:extLst>
          </p:cNvPr>
          <p:cNvSpPr>
            <a:spLocks/>
          </p:cNvSpPr>
          <p:nvPr/>
        </p:nvSpPr>
        <p:spPr bwMode="auto">
          <a:xfrm>
            <a:off x="1798333" y="2678851"/>
            <a:ext cx="1762125" cy="1023938"/>
          </a:xfrm>
          <a:custGeom>
            <a:avLst/>
            <a:gdLst>
              <a:gd name="T0" fmla="*/ 1110 w 1110"/>
              <a:gd name="T1" fmla="*/ 342 h 645"/>
              <a:gd name="T2" fmla="*/ 0 w 1110"/>
              <a:gd name="T3" fmla="*/ 645 h 645"/>
              <a:gd name="T4" fmla="*/ 0 60000 65536"/>
              <a:gd name="T5" fmla="*/ 0 60000 65536"/>
              <a:gd name="T6" fmla="*/ 0 w 1110"/>
              <a:gd name="T7" fmla="*/ 0 h 645"/>
              <a:gd name="T8" fmla="*/ 1110 w 1110"/>
              <a:gd name="T9" fmla="*/ 645 h 64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110" h="645">
                <a:moveTo>
                  <a:pt x="1110" y="342"/>
                </a:moveTo>
                <a:cubicBezTo>
                  <a:pt x="1104" y="0"/>
                  <a:pt x="21" y="63"/>
                  <a:pt x="0" y="645"/>
                </a:cubicBezTo>
              </a:path>
            </a:pathLst>
          </a:cu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</a:endParaRPr>
          </a:p>
        </p:txBody>
      </p:sp>
      <p:grpSp>
        <p:nvGrpSpPr>
          <p:cNvPr id="142" name="Group 45">
            <a:extLst>
              <a:ext uri="{FF2B5EF4-FFF2-40B4-BE49-F238E27FC236}">
                <a16:creationId xmlns:a16="http://schemas.microsoft.com/office/drawing/2014/main" id="{8EA0B5C0-FA92-A244-9016-9BA3D6889A5F}"/>
              </a:ext>
            </a:extLst>
          </p:cNvPr>
          <p:cNvGrpSpPr>
            <a:grpSpLocks/>
          </p:cNvGrpSpPr>
          <p:nvPr/>
        </p:nvGrpSpPr>
        <p:grpSpPr bwMode="auto">
          <a:xfrm>
            <a:off x="1639583" y="3628176"/>
            <a:ext cx="325438" cy="396875"/>
            <a:chOff x="2954" y="2425"/>
            <a:chExt cx="208" cy="250"/>
          </a:xfrm>
        </p:grpSpPr>
        <p:sp>
          <p:nvSpPr>
            <p:cNvPr id="168" name="Rectangle 46">
              <a:extLst>
                <a:ext uri="{FF2B5EF4-FFF2-40B4-BE49-F238E27FC236}">
                  <a16:creationId xmlns:a16="http://schemas.microsoft.com/office/drawing/2014/main" id="{F6376756-4852-A74B-A929-795C12362D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82" y="2490"/>
              <a:ext cx="144" cy="132"/>
            </a:xfrm>
            <a:prstGeom prst="rect">
              <a:avLst/>
            </a:pr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169" name="Text Box 47">
              <a:extLst>
                <a:ext uri="{FF2B5EF4-FFF2-40B4-BE49-F238E27FC236}">
                  <a16:creationId xmlns:a16="http://schemas.microsoft.com/office/drawing/2014/main" id="{8D21A96D-93CD-CC4E-9802-65B183FC94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54" y="2425"/>
              <a:ext cx="20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u</a:t>
              </a: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143" name="Group 48">
            <a:extLst>
              <a:ext uri="{FF2B5EF4-FFF2-40B4-BE49-F238E27FC236}">
                <a16:creationId xmlns:a16="http://schemas.microsoft.com/office/drawing/2014/main" id="{BAEC1726-7585-D84C-8544-8B19570BB0D1}"/>
              </a:ext>
            </a:extLst>
          </p:cNvPr>
          <p:cNvGrpSpPr>
            <a:grpSpLocks/>
          </p:cNvGrpSpPr>
          <p:nvPr/>
        </p:nvGrpSpPr>
        <p:grpSpPr bwMode="auto">
          <a:xfrm>
            <a:off x="3503308" y="4237776"/>
            <a:ext cx="311150" cy="396875"/>
            <a:chOff x="2958" y="2425"/>
            <a:chExt cx="199" cy="250"/>
          </a:xfrm>
        </p:grpSpPr>
        <p:sp>
          <p:nvSpPr>
            <p:cNvPr id="166" name="Rectangle 49">
              <a:extLst>
                <a:ext uri="{FF2B5EF4-FFF2-40B4-BE49-F238E27FC236}">
                  <a16:creationId xmlns:a16="http://schemas.microsoft.com/office/drawing/2014/main" id="{30D6A47E-3051-2642-B778-56D0A6ADF6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82" y="2490"/>
              <a:ext cx="142" cy="132"/>
            </a:xfrm>
            <a:prstGeom prst="rect">
              <a:avLst/>
            </a:pr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167" name="Text Box 50">
              <a:extLst>
                <a:ext uri="{FF2B5EF4-FFF2-40B4-BE49-F238E27FC236}">
                  <a16:creationId xmlns:a16="http://schemas.microsoft.com/office/drawing/2014/main" id="{657B88CD-80B6-9149-A47C-0E4E47210B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58" y="2425"/>
              <a:ext cx="19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y</a:t>
              </a: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147" name="Group 60">
            <a:extLst>
              <a:ext uri="{FF2B5EF4-FFF2-40B4-BE49-F238E27FC236}">
                <a16:creationId xmlns:a16="http://schemas.microsoft.com/office/drawing/2014/main" id="{C6605578-FE95-B24F-BADA-356BBFD8BB95}"/>
              </a:ext>
            </a:extLst>
          </p:cNvPr>
          <p:cNvGrpSpPr>
            <a:grpSpLocks/>
          </p:cNvGrpSpPr>
          <p:nvPr/>
        </p:nvGrpSpPr>
        <p:grpSpPr bwMode="auto">
          <a:xfrm>
            <a:off x="4398658" y="3647226"/>
            <a:ext cx="336550" cy="457200"/>
            <a:chOff x="2949" y="2395"/>
            <a:chExt cx="214" cy="288"/>
          </a:xfrm>
        </p:grpSpPr>
        <p:sp>
          <p:nvSpPr>
            <p:cNvPr id="158" name="Rectangle 61">
              <a:extLst>
                <a:ext uri="{FF2B5EF4-FFF2-40B4-BE49-F238E27FC236}">
                  <a16:creationId xmlns:a16="http://schemas.microsoft.com/office/drawing/2014/main" id="{41CF463B-AC90-B448-AB77-AD1A2A48F0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82" y="2490"/>
              <a:ext cx="142" cy="132"/>
            </a:xfrm>
            <a:prstGeom prst="rect">
              <a:avLst/>
            </a:pr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159" name="Text Box 62">
              <a:extLst>
                <a:ext uri="{FF2B5EF4-FFF2-40B4-BE49-F238E27FC236}">
                  <a16:creationId xmlns:a16="http://schemas.microsoft.com/office/drawing/2014/main" id="{6948C996-9399-804D-A0BC-5489BB15AF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49" y="2395"/>
              <a:ext cx="21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z</a:t>
              </a:r>
            </a:p>
          </p:txBody>
        </p:sp>
      </p:grpSp>
      <p:sp>
        <p:nvSpPr>
          <p:cNvPr id="148" name="Text Box 63">
            <a:extLst>
              <a:ext uri="{FF2B5EF4-FFF2-40B4-BE49-F238E27FC236}">
                <a16:creationId xmlns:a16="http://schemas.microsoft.com/office/drawing/2014/main" id="{5119DE63-46A3-DA49-98F8-27DCAD9798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6608" y="3348776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rPr>
              <a:t>2</a:t>
            </a: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</a:endParaRPr>
          </a:p>
        </p:txBody>
      </p:sp>
      <p:sp>
        <p:nvSpPr>
          <p:cNvPr id="149" name="Text Box 64">
            <a:extLst>
              <a:ext uri="{FF2B5EF4-FFF2-40B4-BE49-F238E27FC236}">
                <a16:creationId xmlns:a16="http://schemas.microsoft.com/office/drawing/2014/main" id="{C6DA4233-38DD-5642-A09A-BB31A7CEF5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9058" y="3696438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rPr>
              <a:t>2</a:t>
            </a: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</a:endParaRPr>
          </a:p>
        </p:txBody>
      </p:sp>
      <p:sp>
        <p:nvSpPr>
          <p:cNvPr id="150" name="Text Box 65">
            <a:extLst>
              <a:ext uri="{FF2B5EF4-FFF2-40B4-BE49-F238E27FC236}">
                <a16:creationId xmlns:a16="http://schemas.microsoft.com/office/drawing/2014/main" id="{6E303301-D563-6140-AA2B-70CA3406E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495" y="4034576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rPr>
              <a:t>1</a:t>
            </a: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</a:endParaRPr>
          </a:p>
        </p:txBody>
      </p:sp>
      <p:sp>
        <p:nvSpPr>
          <p:cNvPr id="151" name="Text Box 66">
            <a:extLst>
              <a:ext uri="{FF2B5EF4-FFF2-40B4-BE49-F238E27FC236}">
                <a16:creationId xmlns:a16="http://schemas.microsoft.com/office/drawing/2014/main" id="{CBC99722-8514-834D-85FC-347C82160B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8658" y="3844076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rPr>
              <a:t>3</a:t>
            </a: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</a:endParaRPr>
          </a:p>
        </p:txBody>
      </p:sp>
      <p:sp>
        <p:nvSpPr>
          <p:cNvPr id="152" name="Text Box 67">
            <a:extLst>
              <a:ext uri="{FF2B5EF4-FFF2-40B4-BE49-F238E27FC236}">
                <a16:creationId xmlns:a16="http://schemas.microsoft.com/office/drawing/2014/main" id="{83B046CC-9905-9C43-9054-62843B40FB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8645" y="4406051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rPr>
              <a:t>1</a:t>
            </a: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</a:endParaRPr>
          </a:p>
        </p:txBody>
      </p:sp>
      <p:sp>
        <p:nvSpPr>
          <p:cNvPr id="153" name="Text Box 68">
            <a:extLst>
              <a:ext uri="{FF2B5EF4-FFF2-40B4-BE49-F238E27FC236}">
                <a16:creationId xmlns:a16="http://schemas.microsoft.com/office/drawing/2014/main" id="{534112F7-D709-B040-8EB3-28DABCD693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0145" y="3725013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rPr>
              <a:t>1</a:t>
            </a: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</a:endParaRPr>
          </a:p>
        </p:txBody>
      </p:sp>
      <p:sp>
        <p:nvSpPr>
          <p:cNvPr id="154" name="Text Box 69">
            <a:extLst>
              <a:ext uri="{FF2B5EF4-FFF2-40B4-BE49-F238E27FC236}">
                <a16:creationId xmlns:a16="http://schemas.microsoft.com/office/drawing/2014/main" id="{23747841-C3BA-4F4A-AF0C-5509D7AD1A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1645" y="4144113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rPr>
              <a:t>2</a:t>
            </a: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</a:endParaRPr>
          </a:p>
        </p:txBody>
      </p:sp>
      <p:sp>
        <p:nvSpPr>
          <p:cNvPr id="155" name="Text Box 70">
            <a:extLst>
              <a:ext uri="{FF2B5EF4-FFF2-40B4-BE49-F238E27FC236}">
                <a16:creationId xmlns:a16="http://schemas.microsoft.com/office/drawing/2014/main" id="{505A16BA-1B4E-2946-BF56-95BF07F662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8783" y="3291626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rPr>
              <a:t>5</a:t>
            </a: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</a:endParaRPr>
          </a:p>
        </p:txBody>
      </p:sp>
      <p:sp>
        <p:nvSpPr>
          <p:cNvPr id="156" name="Text Box 71">
            <a:extLst>
              <a:ext uri="{FF2B5EF4-FFF2-40B4-BE49-F238E27FC236}">
                <a16:creationId xmlns:a16="http://schemas.microsoft.com/office/drawing/2014/main" id="{629902D3-50B9-0949-B491-4ABB181418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1970" y="3053501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rPr>
              <a:t>3</a:t>
            </a: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</a:endParaRPr>
          </a:p>
        </p:txBody>
      </p:sp>
      <p:sp>
        <p:nvSpPr>
          <p:cNvPr id="157" name="Text Box 72">
            <a:extLst>
              <a:ext uri="{FF2B5EF4-FFF2-40B4-BE49-F238E27FC236}">
                <a16:creationId xmlns:a16="http://schemas.microsoft.com/office/drawing/2014/main" id="{165ABB11-551D-C643-B086-8CDB0076CF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4758" y="2629638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rPr>
              <a:t>5</a:t>
            </a: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</a:endParaRPr>
          </a:p>
        </p:txBody>
      </p:sp>
      <p:sp>
        <p:nvSpPr>
          <p:cNvPr id="170" name="Text Box 73">
            <a:extLst>
              <a:ext uri="{FF2B5EF4-FFF2-40B4-BE49-F238E27FC236}">
                <a16:creationId xmlns:a16="http://schemas.microsoft.com/office/drawing/2014/main" id="{50793FC3-EA52-8A46-B2EB-EA9264E29B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6718" y="1453057"/>
            <a:ext cx="1106048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ＭＳ Ｐゴシック" charset="0"/>
              </a:rPr>
              <a:t>Suppose that </a:t>
            </a:r>
            <a:r>
              <a:rPr kumimoji="0" lang="en-US" sz="2800" b="0" i="1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ＭＳ Ｐゴシック" charset="0"/>
              </a:rPr>
              <a:t>u</a:t>
            </a:r>
            <a:r>
              <a:rPr kumimoji="0" lang="en-US" sz="2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ＭＳ Ｐゴシック" charset="0"/>
              </a:rPr>
              <a:t>’s neighboring node</a:t>
            </a:r>
            <a:r>
              <a:rPr kumimoji="0" lang="en-US" sz="2800" b="0" i="1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ＭＳ Ｐゴシック" charset="0"/>
              </a:rPr>
              <a:t>s, </a:t>
            </a:r>
            <a:r>
              <a:rPr kumimoji="0" lang="en-US" sz="2800" b="0" i="1" u="none" strike="noStrike" kern="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ＭＳ Ｐゴシック" charset="0"/>
              </a:rPr>
              <a:t>x,v,w</a:t>
            </a:r>
            <a:r>
              <a:rPr kumimoji="0" lang="en-US" sz="2800" b="0" i="1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ＭＳ Ｐゴシック" charset="0"/>
              </a:rPr>
              <a:t>, </a:t>
            </a:r>
            <a:r>
              <a:rPr kumimoji="0" lang="en-US" sz="2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ＭＳ Ｐゴシック" charset="0"/>
              </a:rPr>
              <a:t>know that for destination</a:t>
            </a:r>
            <a:r>
              <a:rPr kumimoji="0" lang="en-US" sz="2800" b="0" i="1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ＭＳ Ｐゴシック" charset="0"/>
              </a:rPr>
              <a:t> c</a:t>
            </a:r>
            <a:r>
              <a:rPr kumimoji="0" lang="en-US" sz="2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ＭＳ Ｐゴシック" charset="0"/>
              </a:rPr>
              <a:t>:</a:t>
            </a:r>
          </a:p>
        </p:txBody>
      </p:sp>
      <p:grpSp>
        <p:nvGrpSpPr>
          <p:cNvPr id="198" name="Group 197">
            <a:extLst>
              <a:ext uri="{FF2B5EF4-FFF2-40B4-BE49-F238E27FC236}">
                <a16:creationId xmlns:a16="http://schemas.microsoft.com/office/drawing/2014/main" id="{B6EDB62A-BA4E-E241-91FE-0B3F85B42586}"/>
              </a:ext>
            </a:extLst>
          </p:cNvPr>
          <p:cNvGrpSpPr/>
          <p:nvPr/>
        </p:nvGrpSpPr>
        <p:grpSpPr>
          <a:xfrm>
            <a:off x="5954236" y="2228981"/>
            <a:ext cx="4331635" cy="1775026"/>
            <a:chOff x="5954236" y="2228981"/>
            <a:chExt cx="4331635" cy="1775026"/>
          </a:xfrm>
        </p:grpSpPr>
        <p:sp>
          <p:nvSpPr>
            <p:cNvPr id="171" name="Text Box 74">
              <a:extLst>
                <a:ext uri="{FF2B5EF4-FFF2-40B4-BE49-F238E27FC236}">
                  <a16:creationId xmlns:a16="http://schemas.microsoft.com/office/drawing/2014/main" id="{08AC163F-B177-6F4C-8CFD-A821A782FA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67193" y="2803678"/>
              <a:ext cx="3595856" cy="1200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D</a:t>
              </a:r>
              <a:r>
                <a:rPr kumimoji="0" lang="en-US" sz="2400" b="0" i="1" u="none" strike="noStrike" kern="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u</a:t>
              </a:r>
              <a:r>
                <a:rPr kumimoji="0" lang="en-US" sz="2400" b="0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(c) </a:t>
              </a:r>
              <a:r>
                <a: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= min { </a:t>
              </a:r>
              <a:r>
                <a:rPr kumimoji="0" lang="en-US" sz="2400" b="0" i="1" u="none" strike="noStrike" kern="0" cap="none" spc="0" normalizeH="0" baseline="0" noProof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c</a:t>
              </a:r>
              <a:r>
                <a:rPr kumimoji="0" lang="en-US" sz="2400" b="0" i="1" u="none" strike="noStrike" kern="0" cap="none" spc="0" normalizeH="0" baseline="-25000" noProof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u,v</a:t>
              </a:r>
              <a:r>
                <a:rPr kumimoji="0" lang="en-US" sz="2400" b="0" i="1" u="none" strike="noStrike" kern="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 </a:t>
              </a:r>
              <a:r>
                <a:rPr kumimoji="0" lang="en-US" sz="2400" b="0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+ </a:t>
              </a:r>
              <a:r>
                <a:rPr kumimoji="0" lang="en-US" sz="2400" b="0" i="1" u="none" strike="noStrike" kern="0" cap="none" spc="0" normalizeH="0" baseline="0" noProof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D</a:t>
              </a:r>
              <a:r>
                <a:rPr kumimoji="0" lang="en-US" sz="2400" b="0" i="1" u="none" strike="noStrike" kern="0" cap="none" spc="0" normalizeH="0" baseline="-25000" noProof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v</a:t>
              </a:r>
              <a:r>
                <a:rPr kumimoji="0" lang="en-US" sz="2400" b="0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(c),</a:t>
              </a:r>
            </a:p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                    </a:t>
              </a:r>
              <a:r>
                <a:rPr kumimoji="0" lang="en-US" sz="2400" b="0" i="1" u="none" strike="noStrike" kern="0" cap="none" spc="0" normalizeH="0" baseline="0" noProof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c</a:t>
              </a:r>
              <a:r>
                <a:rPr kumimoji="0" lang="en-US" sz="2400" b="0" i="1" u="none" strike="noStrike" kern="0" cap="none" spc="0" normalizeH="0" baseline="-25000" noProof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u,x</a:t>
              </a:r>
              <a:r>
                <a:rPr kumimoji="0" lang="en-US" sz="2400" b="0" i="1" u="none" strike="noStrike" kern="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 </a:t>
              </a:r>
              <a:r>
                <a:rPr kumimoji="0" lang="en-US" sz="2400" b="0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+ D</a:t>
              </a:r>
              <a:r>
                <a:rPr kumimoji="0" lang="en-US" sz="2400" b="0" i="1" u="none" strike="noStrike" kern="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x</a:t>
              </a:r>
              <a:r>
                <a:rPr kumimoji="0" lang="en-US" sz="2400" b="0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(c),</a:t>
              </a:r>
            </a:p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                    </a:t>
              </a:r>
              <a:r>
                <a:rPr kumimoji="0" lang="en-US" sz="2400" b="0" i="1" u="none" strike="noStrike" kern="0" cap="none" spc="0" normalizeH="0" baseline="0" noProof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c</a:t>
              </a:r>
              <a:r>
                <a:rPr kumimoji="0" lang="en-US" sz="2400" b="0" i="1" u="none" strike="noStrike" kern="0" cap="none" spc="0" normalizeH="0" baseline="-25000" noProof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u,w</a:t>
              </a:r>
              <a:r>
                <a:rPr kumimoji="0" lang="en-US" sz="2400" b="0" i="1" u="none" strike="noStrike" kern="0" cap="none" spc="0" normalizeH="0" baseline="-25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 </a:t>
              </a:r>
              <a:r>
                <a:rPr kumimoji="0" lang="en-US" sz="2400" b="0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+ </a:t>
              </a:r>
              <a:r>
                <a:rPr kumimoji="0" lang="en-US" sz="2400" b="0" i="1" u="none" strike="noStrike" kern="0" cap="none" spc="0" normalizeH="0" baseline="0" noProof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D</a:t>
              </a:r>
              <a:r>
                <a:rPr kumimoji="0" lang="en-US" sz="2400" b="0" i="1" u="none" strike="noStrike" kern="0" cap="none" spc="0" normalizeH="0" baseline="-25000" noProof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w</a:t>
              </a:r>
              <a:r>
                <a:rPr kumimoji="0" lang="en-US" sz="2400" b="0" i="1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(c) </a:t>
              </a:r>
              <a:r>
                <a: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}</a:t>
              </a:r>
            </a:p>
          </p:txBody>
        </p:sp>
        <p:sp>
          <p:nvSpPr>
            <p:cNvPr id="173" name="Text Box 76">
              <a:extLst>
                <a:ext uri="{FF2B5EF4-FFF2-40B4-BE49-F238E27FC236}">
                  <a16:creationId xmlns:a16="http://schemas.microsoft.com/office/drawing/2014/main" id="{75683FA0-BB30-1143-8370-A231590ECC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54236" y="2228981"/>
              <a:ext cx="4331635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ＭＳ Ｐゴシック" charset="0"/>
                </a:rPr>
                <a:t>Bellman-Ford equation says:</a:t>
              </a:r>
            </a:p>
          </p:txBody>
        </p:sp>
      </p:grpSp>
      <p:sp>
        <p:nvSpPr>
          <p:cNvPr id="11" name="Oval 10">
            <a:extLst>
              <a:ext uri="{FF2B5EF4-FFF2-40B4-BE49-F238E27FC236}">
                <a16:creationId xmlns:a16="http://schemas.microsoft.com/office/drawing/2014/main" id="{D0322153-8ADE-0E45-A262-AA9A6F947B78}"/>
              </a:ext>
            </a:extLst>
          </p:cNvPr>
          <p:cNvSpPr/>
          <p:nvPr/>
        </p:nvSpPr>
        <p:spPr>
          <a:xfrm>
            <a:off x="1490598" y="3507287"/>
            <a:ext cx="613776" cy="613776"/>
          </a:xfrm>
          <a:prstGeom prst="ellipse">
            <a:avLst/>
          </a:prstGeom>
          <a:noFill/>
          <a:ln w="349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05CDC77B-12CB-3641-B097-13A93B9A5519}"/>
              </a:ext>
            </a:extLst>
          </p:cNvPr>
          <p:cNvGrpSpPr/>
          <p:nvPr/>
        </p:nvGrpSpPr>
        <p:grpSpPr>
          <a:xfrm>
            <a:off x="764088" y="2192055"/>
            <a:ext cx="1691013" cy="1127342"/>
            <a:chOff x="764088" y="2192055"/>
            <a:chExt cx="1691013" cy="1127342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2F6815DA-1947-6340-8445-6A386E65C0A9}"/>
                </a:ext>
              </a:extLst>
            </p:cNvPr>
            <p:cNvSpPr/>
            <p:nvPr/>
          </p:nvSpPr>
          <p:spPr>
            <a:xfrm>
              <a:off x="851770" y="2630466"/>
              <a:ext cx="1603331" cy="688931"/>
            </a:xfrm>
            <a:custGeom>
              <a:avLst/>
              <a:gdLst>
                <a:gd name="connsiteX0" fmla="*/ 1603331 w 1603331"/>
                <a:gd name="connsiteY0" fmla="*/ 626301 h 688931"/>
                <a:gd name="connsiteX1" fmla="*/ 1453019 w 1603331"/>
                <a:gd name="connsiteY1" fmla="*/ 688931 h 688931"/>
                <a:gd name="connsiteX2" fmla="*/ 0 w 1603331"/>
                <a:gd name="connsiteY2" fmla="*/ 0 h 688931"/>
                <a:gd name="connsiteX3" fmla="*/ 1240077 w 1603331"/>
                <a:gd name="connsiteY3" fmla="*/ 0 h 688931"/>
                <a:gd name="connsiteX4" fmla="*/ 1603331 w 1603331"/>
                <a:gd name="connsiteY4" fmla="*/ 626301 h 688931"/>
                <a:gd name="connsiteX0" fmla="*/ 1603331 w 1603331"/>
                <a:gd name="connsiteY0" fmla="*/ 626301 h 688931"/>
                <a:gd name="connsiteX1" fmla="*/ 1453019 w 1603331"/>
                <a:gd name="connsiteY1" fmla="*/ 688931 h 688931"/>
                <a:gd name="connsiteX2" fmla="*/ 0 w 1603331"/>
                <a:gd name="connsiteY2" fmla="*/ 0 h 688931"/>
                <a:gd name="connsiteX3" fmla="*/ 1240077 w 1603331"/>
                <a:gd name="connsiteY3" fmla="*/ 0 h 688931"/>
                <a:gd name="connsiteX4" fmla="*/ 1603331 w 1603331"/>
                <a:gd name="connsiteY4" fmla="*/ 626301 h 688931"/>
                <a:gd name="connsiteX0" fmla="*/ 1603331 w 1603331"/>
                <a:gd name="connsiteY0" fmla="*/ 626301 h 688931"/>
                <a:gd name="connsiteX1" fmla="*/ 1453019 w 1603331"/>
                <a:gd name="connsiteY1" fmla="*/ 688931 h 688931"/>
                <a:gd name="connsiteX2" fmla="*/ 0 w 1603331"/>
                <a:gd name="connsiteY2" fmla="*/ 0 h 688931"/>
                <a:gd name="connsiteX3" fmla="*/ 1240077 w 1603331"/>
                <a:gd name="connsiteY3" fmla="*/ 0 h 688931"/>
                <a:gd name="connsiteX4" fmla="*/ 1603331 w 1603331"/>
                <a:gd name="connsiteY4" fmla="*/ 626301 h 688931"/>
                <a:gd name="connsiteX0" fmla="*/ 1603331 w 1603331"/>
                <a:gd name="connsiteY0" fmla="*/ 626301 h 688931"/>
                <a:gd name="connsiteX1" fmla="*/ 1453019 w 1603331"/>
                <a:gd name="connsiteY1" fmla="*/ 688931 h 688931"/>
                <a:gd name="connsiteX2" fmla="*/ 0 w 1603331"/>
                <a:gd name="connsiteY2" fmla="*/ 0 h 688931"/>
                <a:gd name="connsiteX3" fmla="*/ 1240077 w 1603331"/>
                <a:gd name="connsiteY3" fmla="*/ 0 h 688931"/>
                <a:gd name="connsiteX4" fmla="*/ 1603331 w 1603331"/>
                <a:gd name="connsiteY4" fmla="*/ 626301 h 688931"/>
                <a:gd name="connsiteX0" fmla="*/ 1603331 w 1603331"/>
                <a:gd name="connsiteY0" fmla="*/ 626301 h 688931"/>
                <a:gd name="connsiteX1" fmla="*/ 1453019 w 1603331"/>
                <a:gd name="connsiteY1" fmla="*/ 688931 h 688931"/>
                <a:gd name="connsiteX2" fmla="*/ 0 w 1603331"/>
                <a:gd name="connsiteY2" fmla="*/ 0 h 688931"/>
                <a:gd name="connsiteX3" fmla="*/ 1240077 w 1603331"/>
                <a:gd name="connsiteY3" fmla="*/ 0 h 688931"/>
                <a:gd name="connsiteX4" fmla="*/ 1603331 w 1603331"/>
                <a:gd name="connsiteY4" fmla="*/ 626301 h 688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03331" h="688931">
                  <a:moveTo>
                    <a:pt x="1603331" y="626301"/>
                  </a:moveTo>
                  <a:lnTo>
                    <a:pt x="1453019" y="688931"/>
                  </a:lnTo>
                  <a:cubicBezTo>
                    <a:pt x="1028055" y="405848"/>
                    <a:pt x="858413" y="306834"/>
                    <a:pt x="0" y="0"/>
                  </a:cubicBezTo>
                  <a:lnTo>
                    <a:pt x="1240077" y="0"/>
                  </a:lnTo>
                  <a:cubicBezTo>
                    <a:pt x="1367100" y="327520"/>
                    <a:pt x="1416932" y="417534"/>
                    <a:pt x="1603331" y="626301"/>
                  </a:cubicBezTo>
                  <a:close/>
                </a:path>
              </a:pathLst>
            </a:custGeom>
            <a:gradFill>
              <a:gsLst>
                <a:gs pos="0">
                  <a:schemeClr val="bg1"/>
                </a:gs>
                <a:gs pos="98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B6668ED3-D130-3D45-B084-001DB41CD429}"/>
                </a:ext>
              </a:extLst>
            </p:cNvPr>
            <p:cNvGrpSpPr/>
            <p:nvPr/>
          </p:nvGrpSpPr>
          <p:grpSpPr>
            <a:xfrm>
              <a:off x="764088" y="2192055"/>
              <a:ext cx="1351652" cy="461665"/>
              <a:chOff x="764088" y="2192055"/>
              <a:chExt cx="1351652" cy="461665"/>
            </a:xfrm>
          </p:grpSpPr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3BEA4562-9169-7C42-BB3A-DDCF769E8C27}"/>
                  </a:ext>
                </a:extLst>
              </p:cNvPr>
              <p:cNvSpPr/>
              <p:nvPr/>
            </p:nvSpPr>
            <p:spPr>
              <a:xfrm>
                <a:off x="851770" y="2242159"/>
                <a:ext cx="1240077" cy="38830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FA04257-DEFD-8540-BF6E-236DE2C4C53F}"/>
                  </a:ext>
                </a:extLst>
              </p:cNvPr>
              <p:cNvSpPr txBox="1"/>
              <p:nvPr/>
            </p:nvSpPr>
            <p:spPr>
              <a:xfrm>
                <a:off x="764088" y="2192055"/>
                <a:ext cx="135165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123825" lvl="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2400" i="1" kern="0" err="1">
                    <a:solidFill>
                      <a:srgbClr val="000000"/>
                    </a:solidFill>
                    <a:ea typeface="ＭＳ Ｐゴシック" charset="0"/>
                  </a:rPr>
                  <a:t>D</a:t>
                </a:r>
                <a:r>
                  <a:rPr lang="en-US" sz="2400" i="1" kern="0" baseline="-25000" err="1">
                    <a:solidFill>
                      <a:srgbClr val="000000"/>
                    </a:solidFill>
                    <a:ea typeface="ＭＳ Ｐゴシック" charset="0"/>
                  </a:rPr>
                  <a:t>v</a:t>
                </a:r>
                <a:r>
                  <a:rPr lang="en-US" sz="2400" i="1" kern="0">
                    <a:solidFill>
                      <a:srgbClr val="000000"/>
                    </a:solidFill>
                    <a:ea typeface="ＭＳ Ｐゴシック" charset="0"/>
                  </a:rPr>
                  <a:t>(c) </a:t>
                </a:r>
                <a:r>
                  <a:rPr lang="en-US" sz="2400" kern="0">
                    <a:solidFill>
                      <a:srgbClr val="000000"/>
                    </a:solidFill>
                    <a:ea typeface="ＭＳ Ｐゴシック" charset="0"/>
                  </a:rPr>
                  <a:t>= 6</a:t>
                </a:r>
                <a:endParaRPr lang="en-US" sz="2400" kern="0">
                  <a:solidFill>
                    <a:srgbClr val="000000"/>
                  </a:solidFill>
                </a:endParaRPr>
              </a:p>
            </p:txBody>
          </p:sp>
        </p:grpSp>
      </p:grpSp>
      <p:grpSp>
        <p:nvGrpSpPr>
          <p:cNvPr id="180" name="Group 179">
            <a:extLst>
              <a:ext uri="{FF2B5EF4-FFF2-40B4-BE49-F238E27FC236}">
                <a16:creationId xmlns:a16="http://schemas.microsoft.com/office/drawing/2014/main" id="{C721CBAE-72DC-0B4C-AC71-D468764AA3F0}"/>
              </a:ext>
            </a:extLst>
          </p:cNvPr>
          <p:cNvGrpSpPr/>
          <p:nvPr/>
        </p:nvGrpSpPr>
        <p:grpSpPr>
          <a:xfrm>
            <a:off x="2315033" y="3160213"/>
            <a:ext cx="501650" cy="396875"/>
            <a:chOff x="836555" y="3112712"/>
            <a:chExt cx="501650" cy="396875"/>
          </a:xfrm>
        </p:grpSpPr>
        <p:grpSp>
          <p:nvGrpSpPr>
            <p:cNvPr id="179" name="Group 178">
              <a:extLst>
                <a:ext uri="{FF2B5EF4-FFF2-40B4-BE49-F238E27FC236}">
                  <a16:creationId xmlns:a16="http://schemas.microsoft.com/office/drawing/2014/main" id="{A465F243-8453-E94C-A8EB-000E66654551}"/>
                </a:ext>
              </a:extLst>
            </p:cNvPr>
            <p:cNvGrpSpPr/>
            <p:nvPr/>
          </p:nvGrpSpPr>
          <p:grpSpPr>
            <a:xfrm>
              <a:off x="836555" y="3205962"/>
              <a:ext cx="501650" cy="233363"/>
              <a:chOff x="2303158" y="3229713"/>
              <a:chExt cx="501650" cy="233363"/>
            </a:xfrm>
          </p:grpSpPr>
          <p:sp>
            <p:nvSpPr>
              <p:cNvPr id="113" name="Oval 16">
                <a:extLst>
                  <a:ext uri="{FF2B5EF4-FFF2-40B4-BE49-F238E27FC236}">
                    <a16:creationId xmlns:a16="http://schemas.microsoft.com/office/drawing/2014/main" id="{0853C746-773B-9B4B-9E9D-1A3FFD58F8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07920" y="3334488"/>
                <a:ext cx="496888" cy="128588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14" name="Line 17">
                <a:extLst>
                  <a:ext uri="{FF2B5EF4-FFF2-40B4-BE49-F238E27FC236}">
                    <a16:creationId xmlns:a16="http://schemas.microsoft.com/office/drawing/2014/main" id="{02D5EB0A-0D47-D64A-94C0-9489ADD634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07920" y="3323376"/>
                <a:ext cx="0" cy="7937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15" name="Line 18">
                <a:extLst>
                  <a:ext uri="{FF2B5EF4-FFF2-40B4-BE49-F238E27FC236}">
                    <a16:creationId xmlns:a16="http://schemas.microsoft.com/office/drawing/2014/main" id="{19267F03-A18E-E94D-AFBE-D362644035B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04808" y="3323376"/>
                <a:ext cx="0" cy="7937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16" name="Rectangle 19">
                <a:extLst>
                  <a:ext uri="{FF2B5EF4-FFF2-40B4-BE49-F238E27FC236}">
                    <a16:creationId xmlns:a16="http://schemas.microsoft.com/office/drawing/2014/main" id="{5775B4BF-7190-E346-A0C4-3136C4FDFA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07920" y="3323376"/>
                <a:ext cx="492125" cy="77788"/>
              </a:xfrm>
              <a:prstGeom prst="rect">
                <a:avLst/>
              </a:prstGeom>
              <a:solidFill>
                <a:srgbClr val="CC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17" name="Oval 20">
                <a:extLst>
                  <a:ext uri="{FF2B5EF4-FFF2-40B4-BE49-F238E27FC236}">
                    <a16:creationId xmlns:a16="http://schemas.microsoft.com/office/drawing/2014/main" id="{527A7EAA-5AB1-D541-8B8E-A74D44BA759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03158" y="3229713"/>
                <a:ext cx="496888" cy="150813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  <p:grpSp>
          <p:nvGrpSpPr>
            <p:cNvPr id="146" name="Group 57">
              <a:extLst>
                <a:ext uri="{FF2B5EF4-FFF2-40B4-BE49-F238E27FC236}">
                  <a16:creationId xmlns:a16="http://schemas.microsoft.com/office/drawing/2014/main" id="{E5EC63B4-77F4-0244-AFB9-0658A6C7E1D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29455" y="3112712"/>
              <a:ext cx="311150" cy="396875"/>
              <a:chOff x="2958" y="2425"/>
              <a:chExt cx="199" cy="250"/>
            </a:xfrm>
          </p:grpSpPr>
          <p:sp>
            <p:nvSpPr>
              <p:cNvPr id="160" name="Rectangle 58">
                <a:extLst>
                  <a:ext uri="{FF2B5EF4-FFF2-40B4-BE49-F238E27FC236}">
                    <a16:creationId xmlns:a16="http://schemas.microsoft.com/office/drawing/2014/main" id="{DD912960-89ED-D147-B665-AC6CCFCE5F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2" cy="132"/>
              </a:xfrm>
              <a:prstGeom prst="rect">
                <a:avLst/>
              </a:prstGeom>
              <a:solidFill>
                <a:srgbClr val="CC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61" name="Text Box 59">
                <a:extLst>
                  <a:ext uri="{FF2B5EF4-FFF2-40B4-BE49-F238E27FC236}">
                    <a16:creationId xmlns:a16="http://schemas.microsoft.com/office/drawing/2014/main" id="{540DB369-7FE9-DE41-B6CA-42B11EC1DA6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58" y="2425"/>
                <a:ext cx="199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v</a:t>
                </a: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</p:grpSp>
      <p:grpSp>
        <p:nvGrpSpPr>
          <p:cNvPr id="187" name="Group 186">
            <a:extLst>
              <a:ext uri="{FF2B5EF4-FFF2-40B4-BE49-F238E27FC236}">
                <a16:creationId xmlns:a16="http://schemas.microsoft.com/office/drawing/2014/main" id="{F0B3B02B-083F-B544-92D3-D4A53099AC16}"/>
              </a:ext>
            </a:extLst>
          </p:cNvPr>
          <p:cNvGrpSpPr/>
          <p:nvPr/>
        </p:nvGrpSpPr>
        <p:grpSpPr>
          <a:xfrm>
            <a:off x="3717682" y="2156537"/>
            <a:ext cx="1623846" cy="1131193"/>
            <a:chOff x="3717682" y="2156537"/>
            <a:chExt cx="1623846" cy="1131193"/>
          </a:xfrm>
        </p:grpSpPr>
        <p:sp>
          <p:nvSpPr>
            <p:cNvPr id="182" name="Freeform 181">
              <a:extLst>
                <a:ext uri="{FF2B5EF4-FFF2-40B4-BE49-F238E27FC236}">
                  <a16:creationId xmlns:a16="http://schemas.microsoft.com/office/drawing/2014/main" id="{ADC690BC-B355-8B44-A59E-02C693DA19C7}"/>
                </a:ext>
              </a:extLst>
            </p:cNvPr>
            <p:cNvSpPr/>
            <p:nvPr/>
          </p:nvSpPr>
          <p:spPr>
            <a:xfrm flipH="1">
              <a:off x="3717682" y="2598799"/>
              <a:ext cx="1603331" cy="688931"/>
            </a:xfrm>
            <a:custGeom>
              <a:avLst/>
              <a:gdLst>
                <a:gd name="connsiteX0" fmla="*/ 1603331 w 1603331"/>
                <a:gd name="connsiteY0" fmla="*/ 626301 h 688931"/>
                <a:gd name="connsiteX1" fmla="*/ 1453019 w 1603331"/>
                <a:gd name="connsiteY1" fmla="*/ 688931 h 688931"/>
                <a:gd name="connsiteX2" fmla="*/ 0 w 1603331"/>
                <a:gd name="connsiteY2" fmla="*/ 0 h 688931"/>
                <a:gd name="connsiteX3" fmla="*/ 1240077 w 1603331"/>
                <a:gd name="connsiteY3" fmla="*/ 0 h 688931"/>
                <a:gd name="connsiteX4" fmla="*/ 1603331 w 1603331"/>
                <a:gd name="connsiteY4" fmla="*/ 626301 h 688931"/>
                <a:gd name="connsiteX0" fmla="*/ 1603331 w 1603331"/>
                <a:gd name="connsiteY0" fmla="*/ 626301 h 688931"/>
                <a:gd name="connsiteX1" fmla="*/ 1453019 w 1603331"/>
                <a:gd name="connsiteY1" fmla="*/ 688931 h 688931"/>
                <a:gd name="connsiteX2" fmla="*/ 0 w 1603331"/>
                <a:gd name="connsiteY2" fmla="*/ 0 h 688931"/>
                <a:gd name="connsiteX3" fmla="*/ 1240077 w 1603331"/>
                <a:gd name="connsiteY3" fmla="*/ 0 h 688931"/>
                <a:gd name="connsiteX4" fmla="*/ 1603331 w 1603331"/>
                <a:gd name="connsiteY4" fmla="*/ 626301 h 688931"/>
                <a:gd name="connsiteX0" fmla="*/ 1603331 w 1603331"/>
                <a:gd name="connsiteY0" fmla="*/ 626301 h 688931"/>
                <a:gd name="connsiteX1" fmla="*/ 1453019 w 1603331"/>
                <a:gd name="connsiteY1" fmla="*/ 688931 h 688931"/>
                <a:gd name="connsiteX2" fmla="*/ 0 w 1603331"/>
                <a:gd name="connsiteY2" fmla="*/ 0 h 688931"/>
                <a:gd name="connsiteX3" fmla="*/ 1240077 w 1603331"/>
                <a:gd name="connsiteY3" fmla="*/ 0 h 688931"/>
                <a:gd name="connsiteX4" fmla="*/ 1603331 w 1603331"/>
                <a:gd name="connsiteY4" fmla="*/ 626301 h 688931"/>
                <a:gd name="connsiteX0" fmla="*/ 1603331 w 1603331"/>
                <a:gd name="connsiteY0" fmla="*/ 626301 h 688931"/>
                <a:gd name="connsiteX1" fmla="*/ 1453019 w 1603331"/>
                <a:gd name="connsiteY1" fmla="*/ 688931 h 688931"/>
                <a:gd name="connsiteX2" fmla="*/ 0 w 1603331"/>
                <a:gd name="connsiteY2" fmla="*/ 0 h 688931"/>
                <a:gd name="connsiteX3" fmla="*/ 1240077 w 1603331"/>
                <a:gd name="connsiteY3" fmla="*/ 0 h 688931"/>
                <a:gd name="connsiteX4" fmla="*/ 1603331 w 1603331"/>
                <a:gd name="connsiteY4" fmla="*/ 626301 h 688931"/>
                <a:gd name="connsiteX0" fmla="*/ 1603331 w 1603331"/>
                <a:gd name="connsiteY0" fmla="*/ 626301 h 688931"/>
                <a:gd name="connsiteX1" fmla="*/ 1453019 w 1603331"/>
                <a:gd name="connsiteY1" fmla="*/ 688931 h 688931"/>
                <a:gd name="connsiteX2" fmla="*/ 0 w 1603331"/>
                <a:gd name="connsiteY2" fmla="*/ 0 h 688931"/>
                <a:gd name="connsiteX3" fmla="*/ 1240077 w 1603331"/>
                <a:gd name="connsiteY3" fmla="*/ 0 h 688931"/>
                <a:gd name="connsiteX4" fmla="*/ 1603331 w 1603331"/>
                <a:gd name="connsiteY4" fmla="*/ 626301 h 688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03331" h="688931">
                  <a:moveTo>
                    <a:pt x="1603331" y="626301"/>
                  </a:moveTo>
                  <a:lnTo>
                    <a:pt x="1453019" y="688931"/>
                  </a:lnTo>
                  <a:cubicBezTo>
                    <a:pt x="1028055" y="405848"/>
                    <a:pt x="858413" y="306834"/>
                    <a:pt x="0" y="0"/>
                  </a:cubicBezTo>
                  <a:lnTo>
                    <a:pt x="1240077" y="0"/>
                  </a:lnTo>
                  <a:cubicBezTo>
                    <a:pt x="1367100" y="327520"/>
                    <a:pt x="1416932" y="417534"/>
                    <a:pt x="1603331" y="626301"/>
                  </a:cubicBezTo>
                  <a:close/>
                </a:path>
              </a:pathLst>
            </a:custGeom>
            <a:gradFill>
              <a:gsLst>
                <a:gs pos="0">
                  <a:schemeClr val="bg1"/>
                </a:gs>
                <a:gs pos="98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86" name="Group 185">
              <a:extLst>
                <a:ext uri="{FF2B5EF4-FFF2-40B4-BE49-F238E27FC236}">
                  <a16:creationId xmlns:a16="http://schemas.microsoft.com/office/drawing/2014/main" id="{28A5A808-82DD-BB42-BA0F-146BE0A1F565}"/>
                </a:ext>
              </a:extLst>
            </p:cNvPr>
            <p:cNvGrpSpPr/>
            <p:nvPr/>
          </p:nvGrpSpPr>
          <p:grpSpPr>
            <a:xfrm>
              <a:off x="3933770" y="2156537"/>
              <a:ext cx="1407758" cy="461665"/>
              <a:chOff x="5257869" y="2364355"/>
              <a:chExt cx="1407758" cy="461665"/>
            </a:xfrm>
          </p:grpSpPr>
          <p:sp>
            <p:nvSpPr>
              <p:cNvPr id="177" name="Rectangle 176">
                <a:extLst>
                  <a:ext uri="{FF2B5EF4-FFF2-40B4-BE49-F238E27FC236}">
                    <a16:creationId xmlns:a16="http://schemas.microsoft.com/office/drawing/2014/main" id="{549EF23C-2FFE-C14C-951E-E59A0690CED4}"/>
                  </a:ext>
                </a:extLst>
              </p:cNvPr>
              <p:cNvSpPr/>
              <p:nvPr/>
            </p:nvSpPr>
            <p:spPr>
              <a:xfrm>
                <a:off x="5402893" y="2421699"/>
                <a:ext cx="1240077" cy="38830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5" name="TextBox 174">
                <a:extLst>
                  <a:ext uri="{FF2B5EF4-FFF2-40B4-BE49-F238E27FC236}">
                    <a16:creationId xmlns:a16="http://schemas.microsoft.com/office/drawing/2014/main" id="{649CD771-2F80-AF41-B52D-63EB08A14300}"/>
                  </a:ext>
                </a:extLst>
              </p:cNvPr>
              <p:cNvSpPr txBox="1"/>
              <p:nvPr/>
            </p:nvSpPr>
            <p:spPr>
              <a:xfrm>
                <a:off x="5257869" y="2364355"/>
                <a:ext cx="14077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123825" lvl="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2400" i="1" kern="0" err="1">
                    <a:solidFill>
                      <a:srgbClr val="000000"/>
                    </a:solidFill>
                    <a:ea typeface="ＭＳ Ｐゴシック" charset="0"/>
                  </a:rPr>
                  <a:t>D</a:t>
                </a:r>
                <a:r>
                  <a:rPr lang="en-US" sz="2400" i="1" kern="0" baseline="-25000" err="1">
                    <a:solidFill>
                      <a:srgbClr val="000000"/>
                    </a:solidFill>
                    <a:ea typeface="ＭＳ Ｐゴシック" charset="0"/>
                  </a:rPr>
                  <a:t>w</a:t>
                </a:r>
                <a:r>
                  <a:rPr lang="en-US" sz="2400" i="1" kern="0">
                    <a:solidFill>
                      <a:srgbClr val="000000"/>
                    </a:solidFill>
                    <a:ea typeface="ＭＳ Ｐゴシック" charset="0"/>
                  </a:rPr>
                  <a:t>(c) = 4</a:t>
                </a:r>
                <a:endParaRPr lang="en-US" sz="2400" kern="0">
                  <a:solidFill>
                    <a:srgbClr val="000000"/>
                  </a:solidFill>
                  <a:ea typeface="ＭＳ Ｐゴシック" charset="0"/>
                </a:endParaRPr>
              </a:p>
            </p:txBody>
          </p:sp>
        </p:grpSp>
      </p:grpSp>
      <p:grpSp>
        <p:nvGrpSpPr>
          <p:cNvPr id="188" name="Group 187">
            <a:extLst>
              <a:ext uri="{FF2B5EF4-FFF2-40B4-BE49-F238E27FC236}">
                <a16:creationId xmlns:a16="http://schemas.microsoft.com/office/drawing/2014/main" id="{D186D734-0E35-0848-877D-0B8A6851C7C0}"/>
              </a:ext>
            </a:extLst>
          </p:cNvPr>
          <p:cNvGrpSpPr/>
          <p:nvPr/>
        </p:nvGrpSpPr>
        <p:grpSpPr>
          <a:xfrm>
            <a:off x="3392183" y="3123351"/>
            <a:ext cx="500062" cy="396875"/>
            <a:chOff x="3392183" y="3123351"/>
            <a:chExt cx="500062" cy="396875"/>
          </a:xfrm>
        </p:grpSpPr>
        <p:sp>
          <p:nvSpPr>
            <p:cNvPr id="118" name="Oval 21">
              <a:extLst>
                <a:ext uri="{FF2B5EF4-FFF2-40B4-BE49-F238E27FC236}">
                  <a16:creationId xmlns:a16="http://schemas.microsoft.com/office/drawing/2014/main" id="{CA014D69-6A3C-9242-91D0-7DCB5FF134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2183" y="3328138"/>
              <a:ext cx="495300" cy="128588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119" name="Line 22">
              <a:extLst>
                <a:ext uri="{FF2B5EF4-FFF2-40B4-BE49-F238E27FC236}">
                  <a16:creationId xmlns:a16="http://schemas.microsoft.com/office/drawing/2014/main" id="{A6BCF00D-E263-8C4C-AD85-5BD8F55AD8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92183" y="3317026"/>
              <a:ext cx="0" cy="793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120" name="Line 23">
              <a:extLst>
                <a:ext uri="{FF2B5EF4-FFF2-40B4-BE49-F238E27FC236}">
                  <a16:creationId xmlns:a16="http://schemas.microsoft.com/office/drawing/2014/main" id="{CDCA1E47-6B43-D144-9AB7-28160C22D5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7483" y="3317026"/>
              <a:ext cx="0" cy="793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121" name="Rectangle 24">
              <a:extLst>
                <a:ext uri="{FF2B5EF4-FFF2-40B4-BE49-F238E27FC236}">
                  <a16:creationId xmlns:a16="http://schemas.microsoft.com/office/drawing/2014/main" id="{B3CD70A8-E93D-AC46-8A88-E9576AB397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2183" y="3317026"/>
              <a:ext cx="490538" cy="77788"/>
            </a:xfrm>
            <a:prstGeom prst="rect">
              <a:avLst/>
            </a:pr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122" name="Oval 25">
              <a:extLst>
                <a:ext uri="{FF2B5EF4-FFF2-40B4-BE49-F238E27FC236}">
                  <a16:creationId xmlns:a16="http://schemas.microsoft.com/office/drawing/2014/main" id="{C2A5705E-82DA-3146-B8C6-31D210861B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6945" y="3228126"/>
              <a:ext cx="495300" cy="150813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145" name="Group 54">
              <a:extLst>
                <a:ext uri="{FF2B5EF4-FFF2-40B4-BE49-F238E27FC236}">
                  <a16:creationId xmlns:a16="http://schemas.microsoft.com/office/drawing/2014/main" id="{10D52570-25C6-A74A-94B9-5AE0B127BCD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66795" y="3123351"/>
              <a:ext cx="368300" cy="396875"/>
              <a:chOff x="2941" y="2413"/>
              <a:chExt cx="235" cy="250"/>
            </a:xfrm>
          </p:grpSpPr>
          <p:sp>
            <p:nvSpPr>
              <p:cNvPr id="162" name="Rectangle 55">
                <a:extLst>
                  <a:ext uri="{FF2B5EF4-FFF2-40B4-BE49-F238E27FC236}">
                    <a16:creationId xmlns:a16="http://schemas.microsoft.com/office/drawing/2014/main" id="{E048F283-E3E7-474A-9EB5-932E8F2E8A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6" cy="132"/>
              </a:xfrm>
              <a:prstGeom prst="rect">
                <a:avLst/>
              </a:prstGeom>
              <a:solidFill>
                <a:srgbClr val="CC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63" name="Text Box 56">
                <a:extLst>
                  <a:ext uri="{FF2B5EF4-FFF2-40B4-BE49-F238E27FC236}">
                    <a16:creationId xmlns:a16="http://schemas.microsoft.com/office/drawing/2014/main" id="{44012ACC-934B-934B-8D00-F664ACDB7DE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41" y="2413"/>
                <a:ext cx="235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w</a:t>
                </a: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</p:grpSp>
      </p:grpSp>
      <p:grpSp>
        <p:nvGrpSpPr>
          <p:cNvPr id="195" name="Group 194">
            <a:extLst>
              <a:ext uri="{FF2B5EF4-FFF2-40B4-BE49-F238E27FC236}">
                <a16:creationId xmlns:a16="http://schemas.microsoft.com/office/drawing/2014/main" id="{860B586A-B5CC-CE4A-9EA2-334F6AEAC3E2}"/>
              </a:ext>
            </a:extLst>
          </p:cNvPr>
          <p:cNvGrpSpPr/>
          <p:nvPr/>
        </p:nvGrpSpPr>
        <p:grpSpPr>
          <a:xfrm>
            <a:off x="848468" y="4372180"/>
            <a:ext cx="1691740" cy="1106944"/>
            <a:chOff x="848468" y="4372180"/>
            <a:chExt cx="1691740" cy="1106944"/>
          </a:xfrm>
        </p:grpSpPr>
        <p:sp>
          <p:nvSpPr>
            <p:cNvPr id="190" name="Freeform 189">
              <a:extLst>
                <a:ext uri="{FF2B5EF4-FFF2-40B4-BE49-F238E27FC236}">
                  <a16:creationId xmlns:a16="http://schemas.microsoft.com/office/drawing/2014/main" id="{0FDAB56E-7C26-614E-9058-3AA449B7210D}"/>
                </a:ext>
              </a:extLst>
            </p:cNvPr>
            <p:cNvSpPr/>
            <p:nvPr/>
          </p:nvSpPr>
          <p:spPr>
            <a:xfrm flipV="1">
              <a:off x="936877" y="4372180"/>
              <a:ext cx="1603331" cy="688931"/>
            </a:xfrm>
            <a:custGeom>
              <a:avLst/>
              <a:gdLst>
                <a:gd name="connsiteX0" fmla="*/ 1603331 w 1603331"/>
                <a:gd name="connsiteY0" fmla="*/ 626301 h 688931"/>
                <a:gd name="connsiteX1" fmla="*/ 1453019 w 1603331"/>
                <a:gd name="connsiteY1" fmla="*/ 688931 h 688931"/>
                <a:gd name="connsiteX2" fmla="*/ 0 w 1603331"/>
                <a:gd name="connsiteY2" fmla="*/ 0 h 688931"/>
                <a:gd name="connsiteX3" fmla="*/ 1240077 w 1603331"/>
                <a:gd name="connsiteY3" fmla="*/ 0 h 688931"/>
                <a:gd name="connsiteX4" fmla="*/ 1603331 w 1603331"/>
                <a:gd name="connsiteY4" fmla="*/ 626301 h 688931"/>
                <a:gd name="connsiteX0" fmla="*/ 1603331 w 1603331"/>
                <a:gd name="connsiteY0" fmla="*/ 626301 h 688931"/>
                <a:gd name="connsiteX1" fmla="*/ 1453019 w 1603331"/>
                <a:gd name="connsiteY1" fmla="*/ 688931 h 688931"/>
                <a:gd name="connsiteX2" fmla="*/ 0 w 1603331"/>
                <a:gd name="connsiteY2" fmla="*/ 0 h 688931"/>
                <a:gd name="connsiteX3" fmla="*/ 1240077 w 1603331"/>
                <a:gd name="connsiteY3" fmla="*/ 0 h 688931"/>
                <a:gd name="connsiteX4" fmla="*/ 1603331 w 1603331"/>
                <a:gd name="connsiteY4" fmla="*/ 626301 h 688931"/>
                <a:gd name="connsiteX0" fmla="*/ 1603331 w 1603331"/>
                <a:gd name="connsiteY0" fmla="*/ 626301 h 688931"/>
                <a:gd name="connsiteX1" fmla="*/ 1453019 w 1603331"/>
                <a:gd name="connsiteY1" fmla="*/ 688931 h 688931"/>
                <a:gd name="connsiteX2" fmla="*/ 0 w 1603331"/>
                <a:gd name="connsiteY2" fmla="*/ 0 h 688931"/>
                <a:gd name="connsiteX3" fmla="*/ 1240077 w 1603331"/>
                <a:gd name="connsiteY3" fmla="*/ 0 h 688931"/>
                <a:gd name="connsiteX4" fmla="*/ 1603331 w 1603331"/>
                <a:gd name="connsiteY4" fmla="*/ 626301 h 688931"/>
                <a:gd name="connsiteX0" fmla="*/ 1603331 w 1603331"/>
                <a:gd name="connsiteY0" fmla="*/ 626301 h 688931"/>
                <a:gd name="connsiteX1" fmla="*/ 1453019 w 1603331"/>
                <a:gd name="connsiteY1" fmla="*/ 688931 h 688931"/>
                <a:gd name="connsiteX2" fmla="*/ 0 w 1603331"/>
                <a:gd name="connsiteY2" fmla="*/ 0 h 688931"/>
                <a:gd name="connsiteX3" fmla="*/ 1240077 w 1603331"/>
                <a:gd name="connsiteY3" fmla="*/ 0 h 688931"/>
                <a:gd name="connsiteX4" fmla="*/ 1603331 w 1603331"/>
                <a:gd name="connsiteY4" fmla="*/ 626301 h 688931"/>
                <a:gd name="connsiteX0" fmla="*/ 1603331 w 1603331"/>
                <a:gd name="connsiteY0" fmla="*/ 626301 h 688931"/>
                <a:gd name="connsiteX1" fmla="*/ 1453019 w 1603331"/>
                <a:gd name="connsiteY1" fmla="*/ 688931 h 688931"/>
                <a:gd name="connsiteX2" fmla="*/ 0 w 1603331"/>
                <a:gd name="connsiteY2" fmla="*/ 0 h 688931"/>
                <a:gd name="connsiteX3" fmla="*/ 1240077 w 1603331"/>
                <a:gd name="connsiteY3" fmla="*/ 0 h 688931"/>
                <a:gd name="connsiteX4" fmla="*/ 1603331 w 1603331"/>
                <a:gd name="connsiteY4" fmla="*/ 626301 h 688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03331" h="688931">
                  <a:moveTo>
                    <a:pt x="1603331" y="626301"/>
                  </a:moveTo>
                  <a:lnTo>
                    <a:pt x="1453019" y="688931"/>
                  </a:lnTo>
                  <a:cubicBezTo>
                    <a:pt x="1028055" y="405848"/>
                    <a:pt x="858413" y="306834"/>
                    <a:pt x="0" y="0"/>
                  </a:cubicBezTo>
                  <a:lnTo>
                    <a:pt x="1240077" y="0"/>
                  </a:lnTo>
                  <a:cubicBezTo>
                    <a:pt x="1367100" y="327520"/>
                    <a:pt x="1416932" y="417534"/>
                    <a:pt x="1603331" y="626301"/>
                  </a:cubicBezTo>
                  <a:close/>
                </a:path>
              </a:pathLst>
            </a:custGeom>
            <a:gradFill>
              <a:gsLst>
                <a:gs pos="0">
                  <a:schemeClr val="bg1"/>
                </a:gs>
                <a:gs pos="98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94" name="Group 193">
              <a:extLst>
                <a:ext uri="{FF2B5EF4-FFF2-40B4-BE49-F238E27FC236}">
                  <a16:creationId xmlns:a16="http://schemas.microsoft.com/office/drawing/2014/main" id="{31779409-6F55-874D-8E5A-3B311FFB355F}"/>
                </a:ext>
              </a:extLst>
            </p:cNvPr>
            <p:cNvGrpSpPr/>
            <p:nvPr/>
          </p:nvGrpSpPr>
          <p:grpSpPr>
            <a:xfrm>
              <a:off x="848468" y="5017459"/>
              <a:ext cx="1348446" cy="461665"/>
              <a:chOff x="296266" y="4536509"/>
              <a:chExt cx="1348446" cy="461665"/>
            </a:xfrm>
          </p:grpSpPr>
          <p:sp>
            <p:nvSpPr>
              <p:cNvPr id="178" name="Rectangle 177">
                <a:extLst>
                  <a:ext uri="{FF2B5EF4-FFF2-40B4-BE49-F238E27FC236}">
                    <a16:creationId xmlns:a16="http://schemas.microsoft.com/office/drawing/2014/main" id="{6D48F49C-5FEB-D94C-B56E-06D13EA9B5E1}"/>
                  </a:ext>
                </a:extLst>
              </p:cNvPr>
              <p:cNvSpPr/>
              <p:nvPr/>
            </p:nvSpPr>
            <p:spPr>
              <a:xfrm>
                <a:off x="398223" y="4576176"/>
                <a:ext cx="1240077" cy="38830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4" name="TextBox 173">
                <a:extLst>
                  <a:ext uri="{FF2B5EF4-FFF2-40B4-BE49-F238E27FC236}">
                    <a16:creationId xmlns:a16="http://schemas.microsoft.com/office/drawing/2014/main" id="{1DB737CC-056A-554D-A2BB-CD3B4E0B69C1}"/>
                  </a:ext>
                </a:extLst>
              </p:cNvPr>
              <p:cNvSpPr txBox="1"/>
              <p:nvPr/>
            </p:nvSpPr>
            <p:spPr>
              <a:xfrm>
                <a:off x="296266" y="4536509"/>
                <a:ext cx="13484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123825" lvl="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2400" i="1" kern="0">
                    <a:solidFill>
                      <a:srgbClr val="000000"/>
                    </a:solidFill>
                    <a:ea typeface="ＭＳ Ｐゴシック" charset="0"/>
                  </a:rPr>
                  <a:t>D</a:t>
                </a:r>
                <a:r>
                  <a:rPr lang="en-US" sz="2400" i="1" kern="0" baseline="-25000">
                    <a:solidFill>
                      <a:srgbClr val="000000"/>
                    </a:solidFill>
                    <a:ea typeface="ＭＳ Ｐゴシック" charset="0"/>
                  </a:rPr>
                  <a:t>x</a:t>
                </a:r>
                <a:r>
                  <a:rPr lang="en-US" sz="2400" i="1" kern="0">
                    <a:solidFill>
                      <a:srgbClr val="000000"/>
                    </a:solidFill>
                    <a:ea typeface="ＭＳ Ｐゴシック" charset="0"/>
                  </a:rPr>
                  <a:t>(c)</a:t>
                </a:r>
                <a:r>
                  <a:rPr lang="en-US" sz="2400" kern="0">
                    <a:solidFill>
                      <a:srgbClr val="000000"/>
                    </a:solidFill>
                    <a:ea typeface="ＭＳ Ｐゴシック" charset="0"/>
                  </a:rPr>
                  <a:t> = 4</a:t>
                </a:r>
                <a:endParaRPr lang="en-US" sz="2400" kern="0">
                  <a:solidFill>
                    <a:srgbClr val="000000"/>
                  </a:solidFill>
                </a:endParaRPr>
              </a:p>
            </p:txBody>
          </p:sp>
        </p:grpSp>
      </p:grpSp>
      <p:grpSp>
        <p:nvGrpSpPr>
          <p:cNvPr id="196" name="Group 195">
            <a:extLst>
              <a:ext uri="{FF2B5EF4-FFF2-40B4-BE49-F238E27FC236}">
                <a16:creationId xmlns:a16="http://schemas.microsoft.com/office/drawing/2014/main" id="{58A5A6F4-5535-7044-9045-AFBC8693D3DD}"/>
              </a:ext>
            </a:extLst>
          </p:cNvPr>
          <p:cNvGrpSpPr/>
          <p:nvPr/>
        </p:nvGrpSpPr>
        <p:grpSpPr>
          <a:xfrm>
            <a:off x="2309508" y="4185388"/>
            <a:ext cx="501650" cy="457200"/>
            <a:chOff x="2309508" y="4185388"/>
            <a:chExt cx="501650" cy="457200"/>
          </a:xfrm>
        </p:grpSpPr>
        <p:sp>
          <p:nvSpPr>
            <p:cNvPr id="108" name="Oval 11">
              <a:extLst>
                <a:ext uri="{FF2B5EF4-FFF2-40B4-BE49-F238E27FC236}">
                  <a16:creationId xmlns:a16="http://schemas.microsoft.com/office/drawing/2014/main" id="{470E1052-993B-F24E-9782-67DE07D0D0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14270" y="4429863"/>
              <a:ext cx="496888" cy="128588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109" name="Line 12">
              <a:extLst>
                <a:ext uri="{FF2B5EF4-FFF2-40B4-BE49-F238E27FC236}">
                  <a16:creationId xmlns:a16="http://schemas.microsoft.com/office/drawing/2014/main" id="{31D48756-4D3F-4547-BA38-955DF048F8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14270" y="4418751"/>
              <a:ext cx="0" cy="793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110" name="Line 13">
              <a:extLst>
                <a:ext uri="{FF2B5EF4-FFF2-40B4-BE49-F238E27FC236}">
                  <a16:creationId xmlns:a16="http://schemas.microsoft.com/office/drawing/2014/main" id="{739610AA-5AAB-D14A-A48E-0A54C959A9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11158" y="4418751"/>
              <a:ext cx="0" cy="793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111" name="Rectangle 14">
              <a:extLst>
                <a:ext uri="{FF2B5EF4-FFF2-40B4-BE49-F238E27FC236}">
                  <a16:creationId xmlns:a16="http://schemas.microsoft.com/office/drawing/2014/main" id="{360C5DF9-4C76-A744-9F0B-26316821C7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14270" y="4418751"/>
              <a:ext cx="492125" cy="77788"/>
            </a:xfrm>
            <a:prstGeom prst="rect">
              <a:avLst/>
            </a:pr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112" name="Oval 15">
              <a:extLst>
                <a:ext uri="{FF2B5EF4-FFF2-40B4-BE49-F238E27FC236}">
                  <a16:creationId xmlns:a16="http://schemas.microsoft.com/office/drawing/2014/main" id="{2CD5FE5E-F3FC-794D-801F-716C311354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9508" y="4325088"/>
              <a:ext cx="496888" cy="150813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144" name="Group 51">
              <a:extLst>
                <a:ext uri="{FF2B5EF4-FFF2-40B4-BE49-F238E27FC236}">
                  <a16:creationId xmlns:a16="http://schemas.microsoft.com/office/drawing/2014/main" id="{0ED4F197-C93F-DA4E-8544-F01425D7A98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09520" y="4185388"/>
              <a:ext cx="336550" cy="457200"/>
              <a:chOff x="2951" y="2395"/>
              <a:chExt cx="213" cy="288"/>
            </a:xfrm>
          </p:grpSpPr>
          <p:sp>
            <p:nvSpPr>
              <p:cNvPr id="164" name="Rectangle 52">
                <a:extLst>
                  <a:ext uri="{FF2B5EF4-FFF2-40B4-BE49-F238E27FC236}">
                    <a16:creationId xmlns:a16="http://schemas.microsoft.com/office/drawing/2014/main" id="{CE500E28-5EFE-184C-AFDD-8A846D3584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rgbClr val="CC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65" name="Text Box 53">
                <a:extLst>
                  <a:ext uri="{FF2B5EF4-FFF2-40B4-BE49-F238E27FC236}">
                    <a16:creationId xmlns:a16="http://schemas.microsoft.com/office/drawing/2014/main" id="{37535D4F-07D0-264C-A07C-015C89C49EF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51" y="2395"/>
                <a:ext cx="21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x</a:t>
                </a:r>
              </a:p>
            </p:txBody>
          </p:sp>
        </p:grpSp>
      </p:grpSp>
      <p:sp>
        <p:nvSpPr>
          <p:cNvPr id="197" name="Text Box 74">
            <a:extLst>
              <a:ext uri="{FF2B5EF4-FFF2-40B4-BE49-F238E27FC236}">
                <a16:creationId xmlns:a16="http://schemas.microsoft.com/office/drawing/2014/main" id="{6F64D06C-3D4A-B04D-8692-766E31CD8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46311" y="3940800"/>
            <a:ext cx="252024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rPr>
              <a:t>= min {2 + </a:t>
            </a:r>
            <a:r>
              <a:rPr lang="en-US" kern="0">
                <a:solidFill>
                  <a:srgbClr val="000000"/>
                </a:solidFill>
              </a:rPr>
              <a:t>6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rPr>
              <a:t>,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rPr>
              <a:t>           1 + 4,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rPr>
              <a:t>           5 + 4}  = 5</a:t>
            </a:r>
          </a:p>
        </p:txBody>
      </p:sp>
      <p:grpSp>
        <p:nvGrpSpPr>
          <p:cNvPr id="204" name="Group 203">
            <a:extLst>
              <a:ext uri="{FF2B5EF4-FFF2-40B4-BE49-F238E27FC236}">
                <a16:creationId xmlns:a16="http://schemas.microsoft.com/office/drawing/2014/main" id="{8A292125-2EE5-8447-8FF0-AEFFAC0F3684}"/>
              </a:ext>
            </a:extLst>
          </p:cNvPr>
          <p:cNvGrpSpPr/>
          <p:nvPr/>
        </p:nvGrpSpPr>
        <p:grpSpPr>
          <a:xfrm>
            <a:off x="6270932" y="2745287"/>
            <a:ext cx="5072600" cy="3733537"/>
            <a:chOff x="6270932" y="2745287"/>
            <a:chExt cx="5072600" cy="3733537"/>
          </a:xfrm>
        </p:grpSpPr>
        <p:sp>
          <p:nvSpPr>
            <p:cNvPr id="172" name="Text Box 75">
              <a:extLst>
                <a:ext uri="{FF2B5EF4-FFF2-40B4-BE49-F238E27FC236}">
                  <a16:creationId xmlns:a16="http://schemas.microsoft.com/office/drawing/2014/main" id="{D4C1EC73-3BE9-374D-9155-88EE026DCC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70932" y="5284523"/>
              <a:ext cx="5072600" cy="11943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0" fontAlgn="base" hangingPunct="0">
                <a:lnSpc>
                  <a:spcPct val="85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2800" i="1" dirty="0">
                  <a:solidFill>
                    <a:srgbClr val="000000"/>
                  </a:solidFill>
                  <a:latin typeface="+mn-lt"/>
                </a:rPr>
                <a:t>node achieving minimum (</a:t>
              </a:r>
              <a:r>
                <a:rPr lang="en-US" altLang="zh-CN" sz="2800" i="1" dirty="0">
                  <a:solidFill>
                    <a:srgbClr val="000000"/>
                  </a:solidFill>
                  <a:latin typeface="+mn-lt"/>
                </a:rPr>
                <a:t>node </a:t>
              </a:r>
              <a:r>
                <a:rPr lang="en-US" sz="2800" i="1" dirty="0">
                  <a:solidFill>
                    <a:srgbClr val="000000"/>
                  </a:solidFill>
                  <a:latin typeface="+mn-lt"/>
                </a:rPr>
                <a:t>x) is next hop on estimated least-cost path to destination (node c)</a:t>
              </a:r>
            </a:p>
          </p:txBody>
        </p:sp>
        <p:grpSp>
          <p:nvGrpSpPr>
            <p:cNvPr id="203" name="Group 202">
              <a:extLst>
                <a:ext uri="{FF2B5EF4-FFF2-40B4-BE49-F238E27FC236}">
                  <a16:creationId xmlns:a16="http://schemas.microsoft.com/office/drawing/2014/main" id="{2177DC18-8CDE-BA4F-8FF1-5BE42EF07A19}"/>
                </a:ext>
              </a:extLst>
            </p:cNvPr>
            <p:cNvGrpSpPr/>
            <p:nvPr/>
          </p:nvGrpSpPr>
          <p:grpSpPr>
            <a:xfrm>
              <a:off x="6465518" y="2745287"/>
              <a:ext cx="3645073" cy="2469715"/>
              <a:chOff x="6465518" y="2745287"/>
              <a:chExt cx="3645073" cy="2469715"/>
            </a:xfrm>
          </p:grpSpPr>
          <p:sp>
            <p:nvSpPr>
              <p:cNvPr id="200" name="Oval 199">
                <a:extLst>
                  <a:ext uri="{FF2B5EF4-FFF2-40B4-BE49-F238E27FC236}">
                    <a16:creationId xmlns:a16="http://schemas.microsoft.com/office/drawing/2014/main" id="{CF226A95-9353-0345-B51C-FDB35A8DBEBD}"/>
                  </a:ext>
                </a:extLst>
              </p:cNvPr>
              <p:cNvSpPr/>
              <p:nvPr/>
            </p:nvSpPr>
            <p:spPr>
              <a:xfrm>
                <a:off x="6465518" y="2745287"/>
                <a:ext cx="874734" cy="613776"/>
              </a:xfrm>
              <a:prstGeom prst="ellipse">
                <a:avLst/>
              </a:prstGeom>
              <a:noFill/>
              <a:ln w="34925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1" name="Oval 200">
                <a:extLst>
                  <a:ext uri="{FF2B5EF4-FFF2-40B4-BE49-F238E27FC236}">
                    <a16:creationId xmlns:a16="http://schemas.microsoft.com/office/drawing/2014/main" id="{700A119D-A8CE-A24F-8ACD-5859569B99F4}"/>
                  </a:ext>
                </a:extLst>
              </p:cNvPr>
              <p:cNvSpPr/>
              <p:nvPr/>
            </p:nvSpPr>
            <p:spPr>
              <a:xfrm>
                <a:off x="9235857" y="4601226"/>
                <a:ext cx="874734" cy="613776"/>
              </a:xfrm>
              <a:prstGeom prst="ellipse">
                <a:avLst/>
              </a:prstGeom>
              <a:noFill/>
              <a:ln w="34925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2" name="Oval 201">
                <a:extLst>
                  <a:ext uri="{FF2B5EF4-FFF2-40B4-BE49-F238E27FC236}">
                    <a16:creationId xmlns:a16="http://schemas.microsoft.com/office/drawing/2014/main" id="{02459B3A-8E65-7640-A5B7-E7540BECDC06}"/>
                  </a:ext>
                </a:extLst>
              </p:cNvPr>
              <p:cNvSpPr/>
              <p:nvPr/>
            </p:nvSpPr>
            <p:spPr>
              <a:xfrm>
                <a:off x="8098076" y="3187872"/>
                <a:ext cx="1722329" cy="482254"/>
              </a:xfrm>
              <a:prstGeom prst="ellipse">
                <a:avLst/>
              </a:prstGeom>
              <a:noFill/>
              <a:ln w="34925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" name="Line 6">
            <a:extLst>
              <a:ext uri="{FF2B5EF4-FFF2-40B4-BE49-F238E27FC236}">
                <a16:creationId xmlns:a16="http://schemas.microsoft.com/office/drawing/2014/main" id="{E6E0C5B4-469E-222B-591F-B8F76EDBF4DF}"/>
              </a:ext>
            </a:extLst>
          </p:cNvPr>
          <p:cNvSpPr>
            <a:spLocks noChangeShapeType="1"/>
          </p:cNvSpPr>
          <p:nvPr/>
        </p:nvSpPr>
        <p:spPr bwMode="auto">
          <a:xfrm>
            <a:off x="1555683" y="3811813"/>
            <a:ext cx="0" cy="793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F51955D-85AA-DCAD-5B51-D43B803A8764}"/>
              </a:ext>
            </a:extLst>
          </p:cNvPr>
          <p:cNvGrpSpPr/>
          <p:nvPr/>
        </p:nvGrpSpPr>
        <p:grpSpPr>
          <a:xfrm>
            <a:off x="1096898" y="3171678"/>
            <a:ext cx="501650" cy="400110"/>
            <a:chOff x="900729" y="1893003"/>
            <a:chExt cx="501650" cy="400110"/>
          </a:xfrm>
        </p:grpSpPr>
        <p:sp>
          <p:nvSpPr>
            <p:cNvPr id="5" name="Oval 30">
              <a:extLst>
                <a:ext uri="{FF2B5EF4-FFF2-40B4-BE49-F238E27FC236}">
                  <a16:creationId xmlns:a16="http://schemas.microsoft.com/office/drawing/2014/main" id="{7A0670DA-DF72-4EBD-D9F8-E68130CFCA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5491" y="2094189"/>
              <a:ext cx="496888" cy="128588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7" name="Line 31">
              <a:extLst>
                <a:ext uri="{FF2B5EF4-FFF2-40B4-BE49-F238E27FC236}">
                  <a16:creationId xmlns:a16="http://schemas.microsoft.com/office/drawing/2014/main" id="{1DD292F3-9761-0E5E-369C-53FCE7485B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05491" y="2083077"/>
              <a:ext cx="0" cy="793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8" name="Line 32">
              <a:extLst>
                <a:ext uri="{FF2B5EF4-FFF2-40B4-BE49-F238E27FC236}">
                  <a16:creationId xmlns:a16="http://schemas.microsoft.com/office/drawing/2014/main" id="{937EB42C-0C11-E736-38FC-8AC6FEDC51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02379" y="2083077"/>
              <a:ext cx="0" cy="793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9" name="Rectangle 33">
              <a:extLst>
                <a:ext uri="{FF2B5EF4-FFF2-40B4-BE49-F238E27FC236}">
                  <a16:creationId xmlns:a16="http://schemas.microsoft.com/office/drawing/2014/main" id="{D1C87A6F-B3A6-072E-26E7-7F276E8B1C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5491" y="2083077"/>
              <a:ext cx="492125" cy="77788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10" name="Oval 34">
              <a:extLst>
                <a:ext uri="{FF2B5EF4-FFF2-40B4-BE49-F238E27FC236}">
                  <a16:creationId xmlns:a16="http://schemas.microsoft.com/office/drawing/2014/main" id="{B1A1A603-844D-69F4-FCBF-60CFB803BF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0729" y="1989414"/>
              <a:ext cx="496888" cy="150813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12" name="Rectangle 60">
              <a:extLst>
                <a:ext uri="{FF2B5EF4-FFF2-40B4-BE49-F238E27FC236}">
                  <a16:creationId xmlns:a16="http://schemas.microsoft.com/office/drawing/2014/main" id="{E0568DA8-9613-7B9C-6904-7A3491FD98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1039" y="2008469"/>
              <a:ext cx="223318" cy="20955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13" name="Text Box 61">
              <a:extLst>
                <a:ext uri="{FF2B5EF4-FFF2-40B4-BE49-F238E27FC236}">
                  <a16:creationId xmlns:a16="http://schemas.microsoft.com/office/drawing/2014/main" id="{F773D4E7-A9B6-6D86-F218-E73274D892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82028" y="1893003"/>
              <a:ext cx="327333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a</a:t>
              </a: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14" name="Freeform 42">
            <a:extLst>
              <a:ext uri="{FF2B5EF4-FFF2-40B4-BE49-F238E27FC236}">
                <a16:creationId xmlns:a16="http://schemas.microsoft.com/office/drawing/2014/main" id="{3B3AFB42-6C01-2934-32ED-CE94F008F2CB}"/>
              </a:ext>
            </a:extLst>
          </p:cNvPr>
          <p:cNvSpPr>
            <a:spLocks/>
          </p:cNvSpPr>
          <p:nvPr/>
        </p:nvSpPr>
        <p:spPr bwMode="auto">
          <a:xfrm flipH="1" flipV="1">
            <a:off x="1326399" y="3507806"/>
            <a:ext cx="235743" cy="257636"/>
          </a:xfrm>
          <a:custGeom>
            <a:avLst/>
            <a:gdLst>
              <a:gd name="T0" fmla="*/ 396 w 396"/>
              <a:gd name="T1" fmla="*/ 267 h 267"/>
              <a:gd name="T2" fmla="*/ 0 w 396"/>
              <a:gd name="T3" fmla="*/ 0 h 267"/>
              <a:gd name="T4" fmla="*/ 0 60000 65536"/>
              <a:gd name="T5" fmla="*/ 0 60000 65536"/>
              <a:gd name="T6" fmla="*/ 0 w 396"/>
              <a:gd name="T7" fmla="*/ 0 h 267"/>
              <a:gd name="T8" fmla="*/ 396 w 396"/>
              <a:gd name="T9" fmla="*/ 267 h 26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96" h="267">
                <a:moveTo>
                  <a:pt x="396" y="267"/>
                </a:moveTo>
                <a:lnTo>
                  <a:pt x="0" y="0"/>
                </a:lnTo>
              </a:path>
            </a:pathLst>
          </a:cu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</a:endParaRPr>
          </a:p>
        </p:txBody>
      </p:sp>
      <p:sp>
        <p:nvSpPr>
          <p:cNvPr id="15" name="Text Box 67">
            <a:extLst>
              <a:ext uri="{FF2B5EF4-FFF2-40B4-BE49-F238E27FC236}">
                <a16:creationId xmlns:a16="http://schemas.microsoft.com/office/drawing/2014/main" id="{A756DFC3-B66E-3BBF-6F63-7B435A5F48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9283" y="3537177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rPr>
              <a:t>1</a:t>
            </a: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</a:endParaRPr>
          </a:p>
        </p:txBody>
      </p:sp>
      <p:sp>
        <p:nvSpPr>
          <p:cNvPr id="20" name="Freeform 42">
            <a:extLst>
              <a:ext uri="{FF2B5EF4-FFF2-40B4-BE49-F238E27FC236}">
                <a16:creationId xmlns:a16="http://schemas.microsoft.com/office/drawing/2014/main" id="{D0A9BCF3-F30D-761C-0F14-D82A4E0DF5AB}"/>
              </a:ext>
            </a:extLst>
          </p:cNvPr>
          <p:cNvSpPr>
            <a:spLocks/>
          </p:cNvSpPr>
          <p:nvPr/>
        </p:nvSpPr>
        <p:spPr bwMode="auto">
          <a:xfrm flipV="1">
            <a:off x="3893465" y="3020165"/>
            <a:ext cx="539068" cy="303385"/>
          </a:xfrm>
          <a:custGeom>
            <a:avLst/>
            <a:gdLst>
              <a:gd name="T0" fmla="*/ 396 w 396"/>
              <a:gd name="T1" fmla="*/ 267 h 267"/>
              <a:gd name="T2" fmla="*/ 0 w 396"/>
              <a:gd name="T3" fmla="*/ 0 h 267"/>
              <a:gd name="T4" fmla="*/ 0 60000 65536"/>
              <a:gd name="T5" fmla="*/ 0 60000 65536"/>
              <a:gd name="T6" fmla="*/ 0 w 396"/>
              <a:gd name="T7" fmla="*/ 0 h 267"/>
              <a:gd name="T8" fmla="*/ 396 w 396"/>
              <a:gd name="T9" fmla="*/ 267 h 26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96" h="267">
                <a:moveTo>
                  <a:pt x="396" y="267"/>
                </a:moveTo>
                <a:lnTo>
                  <a:pt x="0" y="0"/>
                </a:lnTo>
              </a:path>
            </a:pathLst>
          </a:cu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</a:endParaRPr>
          </a:p>
        </p:txBody>
      </p:sp>
      <p:sp>
        <p:nvSpPr>
          <p:cNvPr id="21" name="Text Box 67">
            <a:extLst>
              <a:ext uri="{FF2B5EF4-FFF2-40B4-BE49-F238E27FC236}">
                <a16:creationId xmlns:a16="http://schemas.microsoft.com/office/drawing/2014/main" id="{1935C6EE-1831-BAA6-6F9F-356FA541B5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6830" y="2893957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rPr>
              <a:t>1</a:t>
            </a: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EB265EF4-5592-FEDA-3143-117B504C2046}"/>
              </a:ext>
            </a:extLst>
          </p:cNvPr>
          <p:cNvGrpSpPr/>
          <p:nvPr/>
        </p:nvGrpSpPr>
        <p:grpSpPr>
          <a:xfrm>
            <a:off x="4342094" y="2702604"/>
            <a:ext cx="501650" cy="400110"/>
            <a:chOff x="900729" y="1893003"/>
            <a:chExt cx="501650" cy="400110"/>
          </a:xfrm>
        </p:grpSpPr>
        <p:sp>
          <p:nvSpPr>
            <p:cNvPr id="23" name="Oval 30">
              <a:extLst>
                <a:ext uri="{FF2B5EF4-FFF2-40B4-BE49-F238E27FC236}">
                  <a16:creationId xmlns:a16="http://schemas.microsoft.com/office/drawing/2014/main" id="{33DAE4A0-B990-4DC0-2F3E-99585AD1F9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5491" y="2094189"/>
              <a:ext cx="496888" cy="128588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24" name="Line 31">
              <a:extLst>
                <a:ext uri="{FF2B5EF4-FFF2-40B4-BE49-F238E27FC236}">
                  <a16:creationId xmlns:a16="http://schemas.microsoft.com/office/drawing/2014/main" id="{A4430FD6-0953-9F14-44E8-267ECB9D55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05491" y="2083077"/>
              <a:ext cx="0" cy="793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25" name="Line 32">
              <a:extLst>
                <a:ext uri="{FF2B5EF4-FFF2-40B4-BE49-F238E27FC236}">
                  <a16:creationId xmlns:a16="http://schemas.microsoft.com/office/drawing/2014/main" id="{1B49D629-820A-FDBA-C406-B5EFADB249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02379" y="2083077"/>
              <a:ext cx="0" cy="793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26" name="Rectangle 33">
              <a:extLst>
                <a:ext uri="{FF2B5EF4-FFF2-40B4-BE49-F238E27FC236}">
                  <a16:creationId xmlns:a16="http://schemas.microsoft.com/office/drawing/2014/main" id="{B1A2DF6A-9C1D-3A55-344B-3ED7E52ED4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5491" y="2083077"/>
              <a:ext cx="492125" cy="77788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27" name="Oval 34">
              <a:extLst>
                <a:ext uri="{FF2B5EF4-FFF2-40B4-BE49-F238E27FC236}">
                  <a16:creationId xmlns:a16="http://schemas.microsoft.com/office/drawing/2014/main" id="{A3F3478A-498D-C2FB-1273-9E911E25AE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0729" y="1989414"/>
              <a:ext cx="496888" cy="150813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28" name="Rectangle 60">
              <a:extLst>
                <a:ext uri="{FF2B5EF4-FFF2-40B4-BE49-F238E27FC236}">
                  <a16:creationId xmlns:a16="http://schemas.microsoft.com/office/drawing/2014/main" id="{16948754-5C16-A220-462B-85DC928546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1039" y="2008469"/>
              <a:ext cx="223318" cy="20955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29" name="Text Box 61">
              <a:extLst>
                <a:ext uri="{FF2B5EF4-FFF2-40B4-BE49-F238E27FC236}">
                  <a16:creationId xmlns:a16="http://schemas.microsoft.com/office/drawing/2014/main" id="{1F3CEC44-F1E3-5D2E-22CA-BF1A027FA7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82028" y="1893003"/>
              <a:ext cx="327333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b</a:t>
              </a: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30" name="Line 32">
            <a:extLst>
              <a:ext uri="{FF2B5EF4-FFF2-40B4-BE49-F238E27FC236}">
                <a16:creationId xmlns:a16="http://schemas.microsoft.com/office/drawing/2014/main" id="{00557A8B-F2F1-08CB-F3CE-4E3DEDB037BC}"/>
              </a:ext>
            </a:extLst>
          </p:cNvPr>
          <p:cNvSpPr>
            <a:spLocks noChangeShapeType="1"/>
          </p:cNvSpPr>
          <p:nvPr/>
        </p:nvSpPr>
        <p:spPr bwMode="auto">
          <a:xfrm>
            <a:off x="4794783" y="3879933"/>
            <a:ext cx="0" cy="793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</a:endParaRPr>
          </a:p>
        </p:txBody>
      </p:sp>
      <p:sp>
        <p:nvSpPr>
          <p:cNvPr id="31" name="Freeform 42">
            <a:extLst>
              <a:ext uri="{FF2B5EF4-FFF2-40B4-BE49-F238E27FC236}">
                <a16:creationId xmlns:a16="http://schemas.microsoft.com/office/drawing/2014/main" id="{91DD4E07-1893-7E7E-74C2-1C4D347BE4CC}"/>
              </a:ext>
            </a:extLst>
          </p:cNvPr>
          <p:cNvSpPr>
            <a:spLocks/>
          </p:cNvSpPr>
          <p:nvPr/>
        </p:nvSpPr>
        <p:spPr bwMode="auto">
          <a:xfrm flipV="1">
            <a:off x="4785338" y="3873899"/>
            <a:ext cx="336550" cy="45719"/>
          </a:xfrm>
          <a:custGeom>
            <a:avLst/>
            <a:gdLst>
              <a:gd name="T0" fmla="*/ 396 w 396"/>
              <a:gd name="T1" fmla="*/ 267 h 267"/>
              <a:gd name="T2" fmla="*/ 0 w 396"/>
              <a:gd name="T3" fmla="*/ 0 h 267"/>
              <a:gd name="T4" fmla="*/ 0 60000 65536"/>
              <a:gd name="T5" fmla="*/ 0 60000 65536"/>
              <a:gd name="T6" fmla="*/ 0 w 396"/>
              <a:gd name="T7" fmla="*/ 0 h 267"/>
              <a:gd name="T8" fmla="*/ 396 w 396"/>
              <a:gd name="T9" fmla="*/ 267 h 26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96" h="267">
                <a:moveTo>
                  <a:pt x="396" y="267"/>
                </a:moveTo>
                <a:lnTo>
                  <a:pt x="0" y="0"/>
                </a:lnTo>
              </a:path>
            </a:pathLst>
          </a:cu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</a:endParaRPr>
          </a:p>
        </p:txBody>
      </p:sp>
      <p:sp>
        <p:nvSpPr>
          <p:cNvPr id="32" name="Text Box 67">
            <a:extLst>
              <a:ext uri="{FF2B5EF4-FFF2-40B4-BE49-F238E27FC236}">
                <a16:creationId xmlns:a16="http://schemas.microsoft.com/office/drawing/2014/main" id="{4D81EA17-D698-3E6E-4D61-987B37C721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2922" y="3930346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rPr>
              <a:t>1</a:t>
            </a: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</a:endParaRP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8C68E54A-8FBD-09A0-BC20-538AF8EC47DF}"/>
              </a:ext>
            </a:extLst>
          </p:cNvPr>
          <p:cNvGrpSpPr/>
          <p:nvPr/>
        </p:nvGrpSpPr>
        <p:grpSpPr>
          <a:xfrm>
            <a:off x="5109706" y="3622728"/>
            <a:ext cx="501650" cy="400110"/>
            <a:chOff x="900729" y="1893003"/>
            <a:chExt cx="501650" cy="400110"/>
          </a:xfrm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D8DBB034-3740-66D3-5851-D04D82D4B0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5491" y="2094189"/>
              <a:ext cx="496888" cy="128588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35" name="Line 31">
              <a:extLst>
                <a:ext uri="{FF2B5EF4-FFF2-40B4-BE49-F238E27FC236}">
                  <a16:creationId xmlns:a16="http://schemas.microsoft.com/office/drawing/2014/main" id="{C0A5468A-97D7-E7AD-B513-8246805DC4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05491" y="2083077"/>
              <a:ext cx="0" cy="793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36" name="Line 32">
              <a:extLst>
                <a:ext uri="{FF2B5EF4-FFF2-40B4-BE49-F238E27FC236}">
                  <a16:creationId xmlns:a16="http://schemas.microsoft.com/office/drawing/2014/main" id="{6134F0CA-6CBF-F778-DAF0-C29583F3DA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02379" y="2083077"/>
              <a:ext cx="0" cy="793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828B15B2-8475-EAF6-8590-EB01A3021B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5491" y="2083077"/>
              <a:ext cx="492125" cy="77788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D3EE6C48-629E-DC65-4B45-2A1E2E1906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0729" y="1989414"/>
              <a:ext cx="496888" cy="150813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39" name="Rectangle 60">
              <a:extLst>
                <a:ext uri="{FF2B5EF4-FFF2-40B4-BE49-F238E27FC236}">
                  <a16:creationId xmlns:a16="http://schemas.microsoft.com/office/drawing/2014/main" id="{B91C32D2-CC82-E404-0628-85F48F3EAC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1039" y="2008469"/>
              <a:ext cx="223318" cy="20955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  <p:sp>
          <p:nvSpPr>
            <p:cNvPr id="40" name="Text Box 61">
              <a:extLst>
                <a:ext uri="{FF2B5EF4-FFF2-40B4-BE49-F238E27FC236}">
                  <a16:creationId xmlns:a16="http://schemas.microsoft.com/office/drawing/2014/main" id="{F1FC18DC-791B-617A-7CAD-7D5084EFD8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89241" y="1893003"/>
              <a:ext cx="31290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c</a:t>
              </a: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78864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9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CE544A75-190C-D540-8EFD-BF5721DA6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Distance vector algorithm </a:t>
            </a:r>
          </a:p>
        </p:txBody>
      </p:sp>
      <p:sp>
        <p:nvSpPr>
          <p:cNvPr id="21" name="Rectangle 3">
            <a:extLst>
              <a:ext uri="{FF2B5EF4-FFF2-40B4-BE49-F238E27FC236}">
                <a16:creationId xmlns:a16="http://schemas.microsoft.com/office/drawing/2014/main" id="{E33E7BCD-C9D1-7D45-9F57-213BDDBFDBF8}"/>
              </a:ext>
            </a:extLst>
          </p:cNvPr>
          <p:cNvSpPr txBox="1">
            <a:spLocks noChangeArrowheads="1"/>
          </p:cNvSpPr>
          <p:nvPr/>
        </p:nvSpPr>
        <p:spPr>
          <a:xfrm>
            <a:off x="696238" y="1449887"/>
            <a:ext cx="10815181" cy="138099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52425" indent="-2222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00A3"/>
              </a:buClr>
              <a:buFont typeface="Wingdings" pitchFamily="2" charset="2"/>
              <a:buChar char="§"/>
              <a:tabLst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5325" indent="-2317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00A8"/>
              </a:buClr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charset="0"/>
              <a:buNone/>
              <a:defRPr/>
            </a:pPr>
            <a:r>
              <a:rPr lang="en-US" sz="3200">
                <a:solidFill>
                  <a:srgbClr val="CC0000"/>
                </a:solidFill>
              </a:rPr>
              <a:t>key idea: </a:t>
            </a:r>
          </a:p>
          <a:p>
            <a:pPr marL="460375" indent="-330200">
              <a:defRPr/>
            </a:pPr>
            <a:r>
              <a:rPr lang="en-US"/>
              <a:t>from time-to-time, each node sends its own distance vector estimate to neighbors</a:t>
            </a:r>
          </a:p>
        </p:txBody>
      </p:sp>
      <p:sp>
        <p:nvSpPr>
          <p:cNvPr id="23" name="Rectangle 5">
            <a:extLst>
              <a:ext uri="{FF2B5EF4-FFF2-40B4-BE49-F238E27FC236}">
                <a16:creationId xmlns:a16="http://schemas.microsoft.com/office/drawing/2014/main" id="{64DF72B6-39CC-344C-9D00-C68FD6E105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173" y="4778050"/>
            <a:ext cx="10674719" cy="150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7663" indent="-347663">
              <a:lnSpc>
                <a:spcPct val="90000"/>
              </a:lnSpc>
              <a:spcBef>
                <a:spcPct val="20000"/>
              </a:spcBef>
              <a:buClr>
                <a:srgbClr val="0000A8"/>
              </a:buClr>
              <a:buSzPct val="100000"/>
              <a:buFont typeface="Wingdings" pitchFamily="2" charset="2"/>
              <a:buChar char="§"/>
            </a:pPr>
            <a:r>
              <a:rPr lang="en-US" sz="2800"/>
              <a:t>under minor, natural conditions, the estimate </a:t>
            </a:r>
            <a:r>
              <a:rPr lang="en-US" sz="2800" i="1">
                <a:cs typeface="Times New Roman" charset="0"/>
              </a:rPr>
              <a:t>D</a:t>
            </a:r>
            <a:r>
              <a:rPr lang="en-US" sz="2800" i="1" baseline="-30000">
                <a:cs typeface="Times New Roman" charset="0"/>
              </a:rPr>
              <a:t>x</a:t>
            </a:r>
            <a:r>
              <a:rPr lang="en-US" sz="2800" i="1">
                <a:cs typeface="Times New Roman" charset="0"/>
              </a:rPr>
              <a:t>(y) converge to the actual least cost </a:t>
            </a:r>
            <a:r>
              <a:rPr lang="en-US" sz="2800"/>
              <a:t>d</a:t>
            </a:r>
            <a:r>
              <a:rPr lang="en-US" sz="2800" baseline="-25000"/>
              <a:t>x</a:t>
            </a:r>
            <a:r>
              <a:rPr lang="en-US" sz="2800"/>
              <a:t>(y)</a:t>
            </a:r>
            <a:r>
              <a:rPr lang="en-US" sz="2400"/>
              <a:t> 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D26794A-966A-6D45-813B-D1EAD011046F}"/>
              </a:ext>
            </a:extLst>
          </p:cNvPr>
          <p:cNvGrpSpPr/>
          <p:nvPr/>
        </p:nvGrpSpPr>
        <p:grpSpPr>
          <a:xfrm>
            <a:off x="648222" y="2792259"/>
            <a:ext cx="10815181" cy="1412234"/>
            <a:chOff x="648222" y="2792259"/>
            <a:chExt cx="10815181" cy="1412234"/>
          </a:xfrm>
        </p:grpSpPr>
        <p:sp>
          <p:nvSpPr>
            <p:cNvPr id="22" name="Rectangle 4">
              <a:extLst>
                <a:ext uri="{FF2B5EF4-FFF2-40B4-BE49-F238E27FC236}">
                  <a16:creationId xmlns:a16="http://schemas.microsoft.com/office/drawing/2014/main" id="{8820A465-F22E-4E44-9E83-58539B59DF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6528" y="3681273"/>
              <a:ext cx="6709465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en-US" sz="2800" i="1">
                  <a:solidFill>
                    <a:srgbClr val="CC0000"/>
                  </a:solidFill>
                  <a:cs typeface="Times New Roman" charset="0"/>
                </a:rPr>
                <a:t>D</a:t>
              </a:r>
              <a:r>
                <a:rPr lang="en-US" sz="2800" i="1" baseline="-30000">
                  <a:solidFill>
                    <a:srgbClr val="CC0000"/>
                  </a:solidFill>
                  <a:cs typeface="Times New Roman" charset="0"/>
                </a:rPr>
                <a:t>x</a:t>
              </a:r>
              <a:r>
                <a:rPr lang="en-US" sz="2800" i="1">
                  <a:solidFill>
                    <a:srgbClr val="CC0000"/>
                  </a:solidFill>
                  <a:cs typeface="Times New Roman" charset="0"/>
                </a:rPr>
                <a:t>(y) ← min</a:t>
              </a:r>
              <a:r>
                <a:rPr lang="en-US" sz="2800" i="1" baseline="-30000">
                  <a:solidFill>
                    <a:srgbClr val="CC0000"/>
                  </a:solidFill>
                  <a:cs typeface="Times New Roman" charset="0"/>
                </a:rPr>
                <a:t>v</a:t>
              </a:r>
              <a:r>
                <a:rPr lang="en-US" sz="2800" i="1">
                  <a:solidFill>
                    <a:srgbClr val="CC0000"/>
                  </a:solidFill>
                  <a:cs typeface="Times New Roman" charset="0"/>
                </a:rPr>
                <a:t>{c</a:t>
              </a:r>
              <a:r>
                <a:rPr lang="en-US" sz="2800" i="1" baseline="-25000">
                  <a:solidFill>
                    <a:srgbClr val="CC0000"/>
                  </a:solidFill>
                  <a:cs typeface="Times New Roman" charset="0"/>
                </a:rPr>
                <a:t>x,v </a:t>
              </a:r>
              <a:r>
                <a:rPr lang="en-US" sz="2800" i="1">
                  <a:solidFill>
                    <a:srgbClr val="CC0000"/>
                  </a:solidFill>
                  <a:cs typeface="Times New Roman" charset="0"/>
                </a:rPr>
                <a:t>+ D</a:t>
              </a:r>
              <a:r>
                <a:rPr lang="en-US" sz="2800" i="1" baseline="-30000">
                  <a:solidFill>
                    <a:srgbClr val="CC0000"/>
                  </a:solidFill>
                  <a:cs typeface="Times New Roman" charset="0"/>
                </a:rPr>
                <a:t>v</a:t>
              </a:r>
              <a:r>
                <a:rPr lang="en-US" sz="2800" i="1">
                  <a:solidFill>
                    <a:srgbClr val="CC0000"/>
                  </a:solidFill>
                  <a:cs typeface="Times New Roman" charset="0"/>
                </a:rPr>
                <a:t>(y)}  </a:t>
              </a:r>
              <a:r>
                <a:rPr lang="en-US" sz="2800">
                  <a:cs typeface="Times New Roman" charset="0"/>
                </a:rPr>
                <a:t>for each node </a:t>
              </a:r>
              <a:r>
                <a:rPr lang="en-US" sz="2800" i="1">
                  <a:cs typeface="Times New Roman" charset="0"/>
                </a:rPr>
                <a:t>y</a:t>
              </a:r>
              <a:r>
                <a:rPr lang="en-US" sz="2800">
                  <a:cs typeface="Times New Roman" charset="0"/>
                </a:rPr>
                <a:t> </a:t>
              </a:r>
              <a:r>
                <a:rPr lang="en-US" sz="2800">
                  <a:ea typeface="MS Mincho" charset="0"/>
                  <a:cs typeface="MS Mincho" charset="0"/>
                </a:rPr>
                <a:t>∊</a:t>
              </a:r>
              <a:r>
                <a:rPr lang="en-US" sz="2800">
                  <a:cs typeface="Times New Roman" charset="0"/>
                </a:rPr>
                <a:t> </a:t>
              </a:r>
              <a:r>
                <a:rPr lang="en-US" sz="2800" i="1">
                  <a:cs typeface="Times New Roman" charset="0"/>
                </a:rPr>
                <a:t>N</a:t>
              </a:r>
            </a:p>
          </p:txBody>
        </p:sp>
        <p:sp>
          <p:nvSpPr>
            <p:cNvPr id="26" name="Rectangle 3">
              <a:extLst>
                <a:ext uri="{FF2B5EF4-FFF2-40B4-BE49-F238E27FC236}">
                  <a16:creationId xmlns:a16="http://schemas.microsoft.com/office/drawing/2014/main" id="{76402688-900A-584B-96BE-A2D2A8F80C55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648222" y="2792259"/>
              <a:ext cx="10815181" cy="101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52425" indent="-22225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Clr>
                  <a:srgbClr val="0000A3"/>
                </a:buClr>
                <a:buFont typeface="Wingdings" pitchFamily="2" charset="2"/>
                <a:buChar char="§"/>
                <a:tabLst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95325" indent="-231775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Clr>
                  <a:srgbClr val="0000A8"/>
                </a:buClr>
                <a:buFont typeface="Arial" panose="020B0604020202020204" pitchFamily="34" charset="0"/>
                <a:buChar char="•"/>
                <a:tabLst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460375" indent="-330200">
                <a:defRPr/>
              </a:pPr>
              <a:r>
                <a:rPr lang="en-US"/>
                <a:t>when </a:t>
              </a:r>
              <a:r>
                <a:rPr lang="en-US" i="1"/>
                <a:t>x</a:t>
              </a:r>
              <a:r>
                <a:rPr lang="en-US"/>
                <a:t> receives new DV estimate from any neighbor, it updates its own DV using B-F equation: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53676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a9ee03e0-b78c-4998-8bf4-79b266b85105}" enabled="1" method="Standard" siteId="{723a5a87-f39a-4a22-9247-3fc240c01396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4169</Words>
  <Application>Microsoft Macintosh PowerPoint</Application>
  <PresentationFormat>Widescreen</PresentationFormat>
  <Paragraphs>829</Paragraphs>
  <Slides>38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9" baseType="lpstr">
      <vt:lpstr>MS Mincho</vt:lpstr>
      <vt:lpstr>ＭＳ Ｐゴシック</vt:lpstr>
      <vt:lpstr>Arial</vt:lpstr>
      <vt:lpstr>Calibri</vt:lpstr>
      <vt:lpstr>Calibri Light</vt:lpstr>
      <vt:lpstr>Cambria Math</vt:lpstr>
      <vt:lpstr>Comic Sans MS</vt:lpstr>
      <vt:lpstr>Gill Sans MT</vt:lpstr>
      <vt:lpstr>Times New Roman</vt:lpstr>
      <vt:lpstr>Wingdings</vt:lpstr>
      <vt:lpstr>Office Theme</vt:lpstr>
      <vt:lpstr>CS 456/656 Computer Networks</vt:lpstr>
      <vt:lpstr>A note on the slides</vt:lpstr>
      <vt:lpstr>Thanks for filling out the survey!</vt:lpstr>
      <vt:lpstr>Network layer: roadmap</vt:lpstr>
      <vt:lpstr>Distance vector routing algorithms</vt:lpstr>
      <vt:lpstr>Distance vector routing algorithms</vt:lpstr>
      <vt:lpstr>Distance vector algorithm </vt:lpstr>
      <vt:lpstr>Bellman-Ford example</vt:lpstr>
      <vt:lpstr>Distance vector algorithm </vt:lpstr>
      <vt:lpstr>Distance vector algorithm:  </vt:lpstr>
      <vt:lpstr>Distance vector example: iteration </vt:lpstr>
      <vt:lpstr>Distance vector example: iteration</vt:lpstr>
      <vt:lpstr>Distance vector example: iteration</vt:lpstr>
      <vt:lpstr>Distance vector example: iteration</vt:lpstr>
      <vt:lpstr>Distance vector example: iteration</vt:lpstr>
      <vt:lpstr>Distance vector example: iteration</vt:lpstr>
      <vt:lpstr>Distance vector example: iteration</vt:lpstr>
      <vt:lpstr>Distance vector example: iteration</vt:lpstr>
      <vt:lpstr>Distance vector example: iteration</vt:lpstr>
      <vt:lpstr>Distance vector example: iteration</vt:lpstr>
      <vt:lpstr>Distance vector example: computation</vt:lpstr>
      <vt:lpstr>Distance vector example: computation</vt:lpstr>
      <vt:lpstr>Distance vector example: iteration</vt:lpstr>
      <vt:lpstr>Distance vector example: computation</vt:lpstr>
      <vt:lpstr>Distance vector example: computation</vt:lpstr>
      <vt:lpstr>Distance vector example: iteration</vt:lpstr>
      <vt:lpstr>Distance vector example:</vt:lpstr>
      <vt:lpstr>Distance vector: state information diffusion</vt:lpstr>
      <vt:lpstr>Distance vector is asynchronous</vt:lpstr>
      <vt:lpstr>Distance vector: link cost changes</vt:lpstr>
      <vt:lpstr>Distance vector: link cost changes</vt:lpstr>
      <vt:lpstr>Distance vector : count-to-infinity problem</vt:lpstr>
      <vt:lpstr>Distance vector : count-to-infinity problem</vt:lpstr>
      <vt:lpstr>What you need to know about distance vector routing algorithms</vt:lpstr>
      <vt:lpstr>Possible ways to practice more with DV</vt:lpstr>
      <vt:lpstr>Comparison of LS and DV algorithms</vt:lpstr>
      <vt:lpstr>Comparison of LS and DV algorithms</vt:lpstr>
      <vt:lpstr>What you need to know about routing algorithms so far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Kurose</dc:creator>
  <cp:lastModifiedBy>Mina Tahmasbi Arashloo</cp:lastModifiedBy>
  <cp:revision>2</cp:revision>
  <dcterms:created xsi:type="dcterms:W3CDTF">2020-01-18T07:24:59Z</dcterms:created>
  <dcterms:modified xsi:type="dcterms:W3CDTF">2025-10-27T12:04:24Z</dcterms:modified>
</cp:coreProperties>
</file>