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52"/>
  </p:notesMasterIdLst>
  <p:sldIdLst>
    <p:sldId id="1254" r:id="rId2"/>
    <p:sldId id="1253" r:id="rId3"/>
    <p:sldId id="1383" r:id="rId4"/>
    <p:sldId id="1386" r:id="rId5"/>
    <p:sldId id="1061" r:id="rId6"/>
    <p:sldId id="1258" r:id="rId7"/>
    <p:sldId id="1259" r:id="rId8"/>
    <p:sldId id="1052" r:id="rId9"/>
    <p:sldId id="1196" r:id="rId10"/>
    <p:sldId id="1197" r:id="rId11"/>
    <p:sldId id="1387" r:id="rId12"/>
    <p:sldId id="1260" r:id="rId13"/>
    <p:sldId id="1261" r:id="rId14"/>
    <p:sldId id="1382" r:id="rId15"/>
    <p:sldId id="1282" r:id="rId16"/>
    <p:sldId id="1283" r:id="rId17"/>
    <p:sldId id="1285" r:id="rId18"/>
    <p:sldId id="1286" r:id="rId19"/>
    <p:sldId id="1287" r:id="rId20"/>
    <p:sldId id="1388" r:id="rId21"/>
    <p:sldId id="1225" r:id="rId22"/>
    <p:sldId id="1227" r:id="rId23"/>
    <p:sldId id="1257" r:id="rId24"/>
    <p:sldId id="1389" r:id="rId25"/>
    <p:sldId id="1229" r:id="rId26"/>
    <p:sldId id="1372" r:id="rId27"/>
    <p:sldId id="1375" r:id="rId28"/>
    <p:sldId id="1376" r:id="rId29"/>
    <p:sldId id="1377" r:id="rId30"/>
    <p:sldId id="1378" r:id="rId31"/>
    <p:sldId id="1380" r:id="rId32"/>
    <p:sldId id="1373" r:id="rId33"/>
    <p:sldId id="1363" r:id="rId34"/>
    <p:sldId id="1230" r:id="rId35"/>
    <p:sldId id="1381" r:id="rId36"/>
    <p:sldId id="1352" r:id="rId37"/>
    <p:sldId id="1353" r:id="rId38"/>
    <p:sldId id="1354" r:id="rId39"/>
    <p:sldId id="1355" r:id="rId40"/>
    <p:sldId id="1356" r:id="rId41"/>
    <p:sldId id="1357" r:id="rId42"/>
    <p:sldId id="1358" r:id="rId43"/>
    <p:sldId id="1359" r:id="rId44"/>
    <p:sldId id="1300" r:id="rId45"/>
    <p:sldId id="1360" r:id="rId46"/>
    <p:sldId id="1361" r:id="rId47"/>
    <p:sldId id="1233" r:id="rId48"/>
    <p:sldId id="1362" r:id="rId49"/>
    <p:sldId id="1364" r:id="rId50"/>
    <p:sldId id="1367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1440" userDrawn="1">
          <p15:clr>
            <a:srgbClr val="A4A3A4"/>
          </p15:clr>
        </p15:guide>
        <p15:guide id="3" orient="horz" pos="352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4BFFA"/>
    <a:srgbClr val="0000A8"/>
    <a:srgbClr val="010F90"/>
    <a:srgbClr val="B5E7FF"/>
    <a:srgbClr val="A2C1FF"/>
    <a:srgbClr val="8FAADC"/>
    <a:srgbClr val="E40000"/>
    <a:srgbClr val="FFB3D3"/>
    <a:srgbClr val="0000A3"/>
    <a:srgbClr val="9CE0F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983"/>
    <p:restoredTop sz="91010" autoAdjust="0"/>
  </p:normalViewPr>
  <p:slideViewPr>
    <p:cSldViewPr snapToGrid="0" snapToObjects="1">
      <p:cViewPr varScale="1">
        <p:scale>
          <a:sx n="105" d="100"/>
          <a:sy n="105" d="100"/>
        </p:scale>
        <p:origin x="392" y="200"/>
      </p:cViewPr>
      <p:guideLst>
        <p:guide pos="1440"/>
        <p:guide orient="horz" pos="3528"/>
      </p:guideLst>
    </p:cSldViewPr>
  </p:slideViewPr>
  <p:outlineViewPr>
    <p:cViewPr>
      <p:scale>
        <a:sx n="33" d="100"/>
        <a:sy n="33" d="100"/>
      </p:scale>
      <p:origin x="0" y="-25744"/>
    </p:cViewPr>
  </p:outlin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10/20/25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FEEA52-21BD-76DA-D8C8-8C1CD583F1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F7F0751-7885-A177-E6FF-CA508FD3654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BA3D6BA-10F2-DC39-44E6-EBEA4B15C0E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3772E3C-4480-3050-F082-8A3B5C7154B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50819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298B05-4BFE-8470-F6E3-3C573BA864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760AEF2-F623-53DE-0E0C-423F1BD940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978EBB0-F38D-075B-40C2-BCDB14F4BEC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Reminding them that direct links between every pair of points does not scale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2B25854-7D0C-5462-6E6A-2DFE3B137F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406935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60D60-97DE-F46F-9BB7-82055706AC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156C1A5-EB45-134C-36A7-0C733893362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8B39222-60E4-2715-1E65-F79F3185D6F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Reminding them that direct links between every pair of points does not scale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48AF9B-8971-BB94-D7BB-ADE07E17A1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529018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176020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434639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358761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945368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20969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6A42F2-78CB-E4F8-DBF4-EF1F79552B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31011D3-8B0F-D803-B66A-EE14871CF5A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2A6193D-725C-DA7B-C6A9-A5B04C33D6E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F55C526-1899-5ED4-61C2-D29BEA273B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350730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900832-C9A0-DDCA-30C7-B2E5F06E51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AB8B4FA-C7A1-EA3A-5292-8F7E96909D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7B0BB7E-E007-1665-8999-622B768D5AE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335D54-2A4A-65D4-6F9B-EB10C81102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961868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03391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642737-6267-4E98-A5B6-0E386D2417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40DAD1F-C2D6-725F-EF87-88F72068CC2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49582EC-7E35-A0A5-CC77-078D91D158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B0E2A7B-5284-0460-7321-9AFC79B901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499656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C3EBB0-1C60-B414-C5A1-A2F82A3B0D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09E99B2-06F6-93A2-1860-8C79EB92054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B617C3-E6F9-AD18-D40D-1DEE3D5680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06279F-7CA0-C3A3-142E-7884AE8C8D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961410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0FA123-5D9C-19E0-DD7E-DD806397AC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4F0E35E4-B790-3F5A-2219-0005E712727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816108E-27B0-0541-9472-A11C86282FB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88028F8-401E-BFD3-E06B-5445494AF8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40365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34276A-BCB8-424B-4083-9C2AB502FC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E104BF6-2061-8BBF-B982-385172B5F34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D4854E3-548D-1DD2-1007-F5DB67396C9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749E9C7-52BC-8803-3CDD-A19D1D0BBE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959111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982113-2DDD-FE3F-A652-DB2766889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CC94172-408C-F6A2-683C-D7D2229B3D6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98FE072-9E44-7FBC-1CC9-514086FFC30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BF6F8E-AAB7-62C8-CFFA-C3B48101C2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016258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D012C6-4871-F48F-1FCF-EB78AFF5FB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B7486B9-CA35-5743-1D31-8C714A63A7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72D9899-4290-C75D-611D-A9C7ADFA94E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B7A0B3C-E807-5A01-F427-B95585A027D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366481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039E14-9819-3495-348E-9BC116AEA8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7E23F12-0933-4274-05CA-6CCDBED9425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0C0A6B3-7838-31F0-B986-DF54B98C71C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273BC6-2B33-43A8-77F7-2332C903E5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08438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4D6361-4CD9-73F2-D75D-9D7BB2A692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141618D0-6AB6-7E51-720A-2A9226C0168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E7EB264-D686-9F38-10B7-EFCD261EE4D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B3C2215-E173-6FE3-F6B9-22ADB66FF3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57339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Reminding them that direct links between every pair of points does not scale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6041575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531111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544576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B5D628-2257-693F-3FBA-8601B3DB0D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A9A1376-434A-78A9-9894-7507D599292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A8002CE-5D60-97FE-FEE6-3F3212E516B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A8E152-1B1E-7D07-ECA0-F8C84CFCEE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401560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535909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184551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02845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6506781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715397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655174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58598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E7D429-E212-C0E0-FD71-634F6591AD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61B0435-229E-0DE8-A083-256E5B1BD14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6CB2776-F9D1-1C95-8C16-1AF7F02A356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Reminding them that direct links between every pair of points does not scale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472E83C-82B5-6576-2D41-703451B628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056173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300081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726883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483437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8632569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3282602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397868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170843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44A8EA-096B-4BCF-97E8-EB34607FA0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D9FC236-7FE4-B55C-2456-8892D9D7ADB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4931C21-A16E-36CE-1D05-39980143F56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Reminding them that direct links between every pair of points does not scale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DDB81A-FDB3-FE8B-44DB-35A4E26043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864284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29082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Simplicity of the mechanism</a:t>
            </a:r>
          </a:p>
          <a:p>
            <a:r>
              <a:rPr lang="en-US" dirty="0"/>
              <a:t>Sufficient bandwidth</a:t>
            </a:r>
          </a:p>
          <a:p>
            <a:r>
              <a:rPr lang="en-US" dirty="0"/>
              <a:t>Bandwidth-adaptive application protocols; content distribution networks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337488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503431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A45C42-D603-1174-CB12-47DD589684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127CB5F-7341-3E67-C67B-985A1E65C0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177F504-13FA-F0C4-2664-354A52368A3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34B17F6-1A3F-7F0E-18C9-3B459ED3D6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767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D1F7D9F-C31A-65D4-98BD-7BE60E6382F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384770"/>
            <a:ext cx="9144000" cy="1909763"/>
          </a:xfrm>
        </p:spPr>
        <p:txBody>
          <a:bodyPr/>
          <a:lstStyle/>
          <a:p>
            <a:r>
              <a:rPr lang="en-US" dirty="0"/>
              <a:t>CS 456/656</a:t>
            </a:r>
            <a:br>
              <a:rPr lang="en-US" dirty="0"/>
            </a:br>
            <a:r>
              <a:rPr lang="en-US" dirty="0"/>
              <a:t>Computer Networks</a:t>
            </a: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9B9C67F7-7D16-FD6B-3FB1-428609D1453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4787327"/>
            <a:ext cx="9144000" cy="1655762"/>
          </a:xfrm>
        </p:spPr>
        <p:txBody>
          <a:bodyPr>
            <a:normAutofit/>
          </a:bodyPr>
          <a:lstStyle/>
          <a:p>
            <a:r>
              <a:rPr lang="en-US" sz="3600" dirty="0"/>
              <a:t>Mina Tahmasbi Arashloo and Uzma Maroof</a:t>
            </a:r>
          </a:p>
          <a:p>
            <a:r>
              <a:rPr lang="en-US" sz="3600" dirty="0"/>
              <a:t>Fall 2025</a:t>
            </a:r>
          </a:p>
        </p:txBody>
      </p:sp>
      <p:sp>
        <p:nvSpPr>
          <p:cNvPr id="6" name="Title 3">
            <a:extLst>
              <a:ext uri="{FF2B5EF4-FFF2-40B4-BE49-F238E27FC236}">
                <a16:creationId xmlns:a16="http://schemas.microsoft.com/office/drawing/2014/main" id="{4393E2DC-BA4A-041C-1F92-F22DF46B02AE}"/>
              </a:ext>
            </a:extLst>
          </p:cNvPr>
          <p:cNvSpPr txBox="1">
            <a:spLocks/>
          </p:cNvSpPr>
          <p:nvPr/>
        </p:nvSpPr>
        <p:spPr>
          <a:xfrm>
            <a:off x="1524000" y="3323000"/>
            <a:ext cx="9144000" cy="950408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/>
              <a:t>Lecture 9: Network Layer – Part 1</a:t>
            </a:r>
          </a:p>
        </p:txBody>
      </p:sp>
      <p:pic>
        <p:nvPicPr>
          <p:cNvPr id="8" name="Picture 7" descr="A black background with a black square&#10;&#10;Description automatically generated with medium confidence">
            <a:extLst>
              <a:ext uri="{FF2B5EF4-FFF2-40B4-BE49-F238E27FC236}">
                <a16:creationId xmlns:a16="http://schemas.microsoft.com/office/drawing/2014/main" id="{0CD55C61-978D-BBD0-7498-E74B3BEAE4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74073" y="-184913"/>
            <a:ext cx="4558145" cy="18268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53584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8812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Example of channel guarantees</a:t>
            </a:r>
          </a:p>
        </p:txBody>
      </p:sp>
      <p:sp>
        <p:nvSpPr>
          <p:cNvPr id="9" name="Text Box 3">
            <a:extLst>
              <a:ext uri="{FF2B5EF4-FFF2-40B4-BE49-F238E27FC236}">
                <a16:creationId xmlns:a16="http://schemas.microsoft.com/office/drawing/2014/main" id="{84FBF14F-DE77-E447-8427-3CD2253600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795" y="1745078"/>
            <a:ext cx="1552092" cy="393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Architecture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ATM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ATM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4AA65A7D-5684-5446-97C1-4142D3B3D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3424" y="1760576"/>
            <a:ext cx="2645518" cy="3913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Network-Layer Service</a:t>
            </a:r>
            <a:r>
              <a:rPr lang="en-US" altLang="en-US" sz="2000" dirty="0">
                <a:solidFill>
                  <a:prstClr val="black"/>
                </a:solidFill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best effort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Constant Bit Rate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Available Bit Rate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Intserv Guaranteed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(RFC 1633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Diffserv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(RFC 2475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Text Box 5">
            <a:extLst>
              <a:ext uri="{FF2B5EF4-FFF2-40B4-BE49-F238E27FC236}">
                <a16:creationId xmlns:a16="http://schemas.microsoft.com/office/drawing/2014/main" id="{1C34DAB8-6802-8B4D-80C7-80C914B6F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3925" y="2071348"/>
            <a:ext cx="2137764" cy="36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Bandwidth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none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Constant rate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Guaranteed min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possible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Text Box 11">
            <a:extLst>
              <a:ext uri="{FF2B5EF4-FFF2-40B4-BE49-F238E27FC236}">
                <a16:creationId xmlns:a16="http://schemas.microsoft.com/office/drawing/2014/main" id="{12C01AE2-D81C-9142-9900-6735E4EC69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368" y="2071348"/>
            <a:ext cx="1125629" cy="36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 loss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possibly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Text Box 12">
            <a:extLst>
              <a:ext uri="{FF2B5EF4-FFF2-40B4-BE49-F238E27FC236}">
                <a16:creationId xmlns:a16="http://schemas.microsoft.com/office/drawing/2014/main" id="{215F45F4-0755-7644-85E6-6394DB1A33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3715" y="2080873"/>
            <a:ext cx="1112805" cy="36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Order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possibly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51E1E123-2FC9-9A4C-AB30-DF20C3EA3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2924" y="2080873"/>
            <a:ext cx="946221" cy="36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Timing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Text Box 15">
            <a:extLst>
              <a:ext uri="{FF2B5EF4-FFF2-40B4-BE49-F238E27FC236}">
                <a16:creationId xmlns:a16="http://schemas.microsoft.com/office/drawing/2014/main" id="{479EAFF1-C146-F24F-9503-6BE4EF35E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8457" y="1566819"/>
            <a:ext cx="456887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Quality of Service (QoS) Guarantees 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A7360785-A1D9-E240-8C62-5B61E714BE8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15919" y="2007768"/>
            <a:ext cx="5362413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Line 19">
            <a:extLst>
              <a:ext uri="{FF2B5EF4-FFF2-40B4-BE49-F238E27FC236}">
                <a16:creationId xmlns:a16="http://schemas.microsoft.com/office/drawing/2014/main" id="{D3EFDF3E-E1B2-6442-9107-4885BC9E5F1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0632" y="2577761"/>
            <a:ext cx="9623199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Line 19">
            <a:extLst>
              <a:ext uri="{FF2B5EF4-FFF2-40B4-BE49-F238E27FC236}">
                <a16:creationId xmlns:a16="http://schemas.microsoft.com/office/drawing/2014/main" id="{32B4DD15-8EEC-9B42-A7A0-C871C28FD81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8049" y="3210609"/>
            <a:ext cx="9623199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19">
            <a:extLst>
              <a:ext uri="{FF2B5EF4-FFF2-40B4-BE49-F238E27FC236}">
                <a16:creationId xmlns:a16="http://schemas.microsoft.com/office/drawing/2014/main" id="{0C2B32CB-160C-1949-B26F-AEE112AAA5C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5466" y="3827958"/>
            <a:ext cx="9623199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19">
            <a:extLst>
              <a:ext uri="{FF2B5EF4-FFF2-40B4-BE49-F238E27FC236}">
                <a16:creationId xmlns:a16="http://schemas.microsoft.com/office/drawing/2014/main" id="{E012B3C4-5F72-A141-A441-ADA6CA97A55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2883" y="4445307"/>
            <a:ext cx="9623199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19">
            <a:extLst>
              <a:ext uri="{FF2B5EF4-FFF2-40B4-BE49-F238E27FC236}">
                <a16:creationId xmlns:a16="http://schemas.microsoft.com/office/drawing/2014/main" id="{BF483ABF-DBE0-BF4B-94C9-E7D0F188F4A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5798" y="5217639"/>
            <a:ext cx="9623199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4852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086BDC6-82A0-E97C-0EBA-BAF89EF161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F06449-D822-3BF5-ECC9-B6E05024F8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roadmap</a:t>
            </a:r>
            <a:endParaRPr lang="en-US" sz="4400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2A2483B9-1BBF-F7E7-045C-C61EE030412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70089" y="1428299"/>
            <a:ext cx="6618109" cy="5197353"/>
          </a:xfrm>
        </p:spPr>
        <p:txBody>
          <a:bodyPr>
            <a:noAutofit/>
          </a:bodyPr>
          <a:lstStyle/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Network layer overview</a:t>
            </a:r>
          </a:p>
          <a:p>
            <a:pPr marL="750888" lvl="1" indent="-277813">
              <a:spcBef>
                <a:spcPts val="600"/>
              </a:spcBef>
            </a:pPr>
            <a:r>
              <a:rPr lang="en-US" altLang="en-US" sz="2800" u="sng" dirty="0">
                <a:ea typeface="ＭＳ Ｐゴシック" panose="020B0600070205080204" pitchFamily="34" charset="-128"/>
                <a:cs typeface="Arial" panose="020B0604020202020204" pitchFamily="34" charset="0"/>
              </a:rPr>
              <a:t>Network-layer service</a:t>
            </a:r>
          </a:p>
          <a:p>
            <a:pPr marL="750888" lvl="1" indent="-277813">
              <a:spcBef>
                <a:spcPts val="600"/>
              </a:spcBef>
            </a:pPr>
            <a:r>
              <a:rPr lang="en-US" altLang="en-US" sz="2800" u="sng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routing, and forwarding</a:t>
            </a:r>
          </a:p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solidFill>
                  <a:schemeClr val="bg1">
                    <a:lumMod val="50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algorithms</a:t>
            </a:r>
          </a:p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solidFill>
                  <a:schemeClr val="bg1">
                    <a:lumMod val="50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Network layer in the Internet</a:t>
            </a:r>
          </a:p>
        </p:txBody>
      </p:sp>
    </p:spTree>
    <p:extLst>
      <p:ext uri="{BB962C8B-B14F-4D97-AF65-F5344CB8AC3E}">
        <p14:creationId xmlns:p14="http://schemas.microsoft.com/office/powerpoint/2010/main" val="25468336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7E00B0-1B9D-7C95-C647-344D464F5A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98278C-7BAA-7EDB-F07D-AA10722FF8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0" y="289325"/>
            <a:ext cx="11100625" cy="894622"/>
          </a:xfrm>
        </p:spPr>
        <p:txBody>
          <a:bodyPr>
            <a:normAutofit/>
          </a:bodyPr>
          <a:lstStyle/>
          <a:p>
            <a:r>
              <a:rPr lang="en-US" sz="4400" dirty="0"/>
              <a:t>Network-layer services</a:t>
            </a:r>
          </a:p>
        </p:txBody>
      </p:sp>
      <p:sp>
        <p:nvSpPr>
          <p:cNvPr id="143" name="Rectangle 3">
            <a:extLst>
              <a:ext uri="{FF2B5EF4-FFF2-40B4-BE49-F238E27FC236}">
                <a16:creationId xmlns:a16="http://schemas.microsoft.com/office/drawing/2014/main" id="{ADD54BE5-2638-F59A-60BA-1C271AA953A9}"/>
              </a:ext>
            </a:extLst>
          </p:cNvPr>
          <p:cNvSpPr txBox="1">
            <a:spLocks noChangeArrowheads="1"/>
          </p:cNvSpPr>
          <p:nvPr/>
        </p:nvSpPr>
        <p:spPr>
          <a:xfrm>
            <a:off x="434356" y="1870009"/>
            <a:ext cx="5617981" cy="39620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sz="26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Provide the “illusion” of a direct channel between the sending and receiving host to the transport layer over a shared network.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sz="26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How?</a:t>
            </a: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D82B8251-42A4-3B2C-CB28-C2EC817C53CF}"/>
              </a:ext>
            </a:extLst>
          </p:cNvPr>
          <p:cNvGrpSpPr/>
          <p:nvPr/>
        </p:nvGrpSpPr>
        <p:grpSpPr>
          <a:xfrm>
            <a:off x="10390854" y="2208292"/>
            <a:ext cx="1236662" cy="830997"/>
            <a:chOff x="10006946" y="999755"/>
            <a:chExt cx="577241" cy="830997"/>
          </a:xfrm>
        </p:grpSpPr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820E2D13-AC45-EF5A-F91B-C6D1BD0CE4EF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2721BD06-404B-CDD2-26B2-4A02D12C5D0B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segment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390F2599-C02D-8BDA-5C28-3B5302D29DF0}"/>
              </a:ext>
            </a:extLst>
          </p:cNvPr>
          <p:cNvSpPr txBox="1"/>
          <p:nvPr/>
        </p:nvSpPr>
        <p:spPr>
          <a:xfrm>
            <a:off x="6305692" y="2472274"/>
            <a:ext cx="86869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1B46087-A650-58A2-8630-733CA67837DE}"/>
              </a:ext>
            </a:extLst>
          </p:cNvPr>
          <p:cNvGrpSpPr/>
          <p:nvPr/>
        </p:nvGrpSpPr>
        <p:grpSpPr>
          <a:xfrm>
            <a:off x="8136636" y="2902990"/>
            <a:ext cx="2003932" cy="369332"/>
            <a:chOff x="7504363" y="3155701"/>
            <a:chExt cx="2003932" cy="369332"/>
          </a:xfrm>
        </p:grpSpPr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C739CA40-7E3A-69C8-F771-8A737BAB706C}"/>
                </a:ext>
              </a:extLst>
            </p:cNvPr>
            <p:cNvGrpSpPr/>
            <p:nvPr/>
          </p:nvGrpSpPr>
          <p:grpSpPr>
            <a:xfrm>
              <a:off x="7504363" y="3183676"/>
              <a:ext cx="2003932" cy="306163"/>
              <a:chOff x="1616358" y="2551230"/>
              <a:chExt cx="2141698" cy="218510"/>
            </a:xfrm>
          </p:grpSpPr>
          <p:sp>
            <p:nvSpPr>
              <p:cNvPr id="171" name="Rectangle 170">
                <a:extLst>
                  <a:ext uri="{FF2B5EF4-FFF2-40B4-BE49-F238E27FC236}">
                    <a16:creationId xmlns:a16="http://schemas.microsoft.com/office/drawing/2014/main" id="{95125D47-4189-7EDD-255E-590867766905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770FD585-8184-4B41-1F7C-92A02A260BD7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95C015DF-8299-D509-CF3B-9EABA6F6C3B3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Rectangle 173">
                <a:extLst>
                  <a:ext uri="{FF2B5EF4-FFF2-40B4-BE49-F238E27FC236}">
                    <a16:creationId xmlns:a16="http://schemas.microsoft.com/office/drawing/2014/main" id="{147AC30A-3F5D-3168-BE50-45FCF6F4484A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0BC59B66-68AC-33D4-6526-C553FA7B31C6}"/>
                </a:ext>
              </a:extLst>
            </p:cNvPr>
            <p:cNvSpPr txBox="1"/>
            <p:nvPr/>
          </p:nvSpPr>
          <p:spPr>
            <a:xfrm>
              <a:off x="7626477" y="3155701"/>
              <a:ext cx="15217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direct channel</a:t>
              </a:r>
            </a:p>
          </p:txBody>
        </p:sp>
      </p:grp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69FD9DAE-F5A4-5769-E40B-0606931711A7}"/>
              </a:ext>
            </a:extLst>
          </p:cNvPr>
          <p:cNvCxnSpPr>
            <a:cxnSpLocks/>
          </p:cNvCxnSpPr>
          <p:nvPr/>
        </p:nvCxnSpPr>
        <p:spPr>
          <a:xfrm>
            <a:off x="6549451" y="2817641"/>
            <a:ext cx="1687911" cy="0"/>
          </a:xfrm>
          <a:prstGeom prst="line">
            <a:avLst/>
          </a:prstGeom>
          <a:ln w="222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94B68DA8-5D31-5F36-4CBF-E70EDD5F7919}"/>
              </a:ext>
            </a:extLst>
          </p:cNvPr>
          <p:cNvCxnSpPr>
            <a:cxnSpLocks/>
          </p:cNvCxnSpPr>
          <p:nvPr/>
        </p:nvCxnSpPr>
        <p:spPr>
          <a:xfrm>
            <a:off x="10112370" y="2817641"/>
            <a:ext cx="1687911" cy="0"/>
          </a:xfrm>
          <a:prstGeom prst="line">
            <a:avLst/>
          </a:prstGeom>
          <a:ln w="222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TextBox 153">
            <a:extLst>
              <a:ext uri="{FF2B5EF4-FFF2-40B4-BE49-F238E27FC236}">
                <a16:creationId xmlns:a16="http://schemas.microsoft.com/office/drawing/2014/main" id="{194137D2-4A4F-71FA-435C-D8E6BE2D0E67}"/>
              </a:ext>
            </a:extLst>
          </p:cNvPr>
          <p:cNvSpPr txBox="1"/>
          <p:nvPr/>
        </p:nvSpPr>
        <p:spPr>
          <a:xfrm>
            <a:off x="6389260" y="2795714"/>
            <a:ext cx="7943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761BD045-CD16-631C-8A8E-3A8E2586B7F6}"/>
              </a:ext>
            </a:extLst>
          </p:cNvPr>
          <p:cNvGrpSpPr/>
          <p:nvPr/>
        </p:nvGrpSpPr>
        <p:grpSpPr>
          <a:xfrm>
            <a:off x="7510976" y="2512684"/>
            <a:ext cx="632009" cy="632009"/>
            <a:chOff x="7408198" y="4955748"/>
            <a:chExt cx="632009" cy="632009"/>
          </a:xfrm>
        </p:grpSpPr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9573C501-C8AD-5BFF-2B34-6C587F570476}"/>
                </a:ext>
              </a:extLst>
            </p:cNvPr>
            <p:cNvCxnSpPr>
              <a:cxnSpLocks/>
            </p:cNvCxnSpPr>
            <p:nvPr/>
          </p:nvCxnSpPr>
          <p:spPr>
            <a:xfrm>
              <a:off x="7417790" y="4955748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A2CF2990-26F3-B36F-7993-FDE4F5EF99C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724203" y="5247906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F9435499-C63E-E97A-4CDA-6BB4E6D849C7}"/>
              </a:ext>
            </a:extLst>
          </p:cNvPr>
          <p:cNvGrpSpPr/>
          <p:nvPr/>
        </p:nvGrpSpPr>
        <p:grpSpPr>
          <a:xfrm rot="16200000">
            <a:off x="10224146" y="2507843"/>
            <a:ext cx="632009" cy="632009"/>
            <a:chOff x="7408198" y="4948974"/>
            <a:chExt cx="632009" cy="632009"/>
          </a:xfrm>
        </p:grpSpPr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4FDC536E-D9F0-9604-B4AE-2979CCE32949}"/>
                </a:ext>
              </a:extLst>
            </p:cNvPr>
            <p:cNvCxnSpPr>
              <a:cxnSpLocks/>
            </p:cNvCxnSpPr>
            <p:nvPr/>
          </p:nvCxnSpPr>
          <p:spPr>
            <a:xfrm>
              <a:off x="7427960" y="4948974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C1FA74EA-5CC6-305D-87E7-7B928D0AE7C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724203" y="5247906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8CA34D99-D20E-F784-8F2C-CDEE22FE121E}"/>
              </a:ext>
            </a:extLst>
          </p:cNvPr>
          <p:cNvGrpSpPr/>
          <p:nvPr/>
        </p:nvGrpSpPr>
        <p:grpSpPr>
          <a:xfrm>
            <a:off x="7365000" y="3860337"/>
            <a:ext cx="3591325" cy="1866849"/>
            <a:chOff x="5890333" y="2956580"/>
            <a:chExt cx="5227354" cy="2717293"/>
          </a:xfrm>
        </p:grpSpPr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572D9F10-FC5E-7D1B-E227-7DF977E56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333" y="2956580"/>
              <a:ext cx="5227354" cy="2717293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D7A0BD59-2AC2-9DBB-B7D0-A6E2B0F4F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678" y="3542833"/>
              <a:ext cx="996519" cy="541711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" name="Freeform 91">
              <a:extLst>
                <a:ext uri="{FF2B5EF4-FFF2-40B4-BE49-F238E27FC236}">
                  <a16:creationId xmlns:a16="http://schemas.microsoft.com/office/drawing/2014/main" id="{F670C88D-3CA8-B09E-9DFC-D4195A8E4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3131" y="3531183"/>
              <a:ext cx="926588" cy="565011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" name="Freeform 92">
              <a:extLst>
                <a:ext uri="{FF2B5EF4-FFF2-40B4-BE49-F238E27FC236}">
                  <a16:creationId xmlns:a16="http://schemas.microsoft.com/office/drawing/2014/main" id="{0DDE2930-F6D7-5640-D688-2B974B911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7971" y="4250552"/>
              <a:ext cx="882881" cy="436864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" name="Freeform 93">
              <a:extLst>
                <a:ext uri="{FF2B5EF4-FFF2-40B4-BE49-F238E27FC236}">
                  <a16:creationId xmlns:a16="http://schemas.microsoft.com/office/drawing/2014/main" id="{2E0E13F9-B0FB-FE79-8AC7-B9344B580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7510" y="4206865"/>
              <a:ext cx="1153865" cy="454338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" name="Freeform 94">
              <a:extLst>
                <a:ext uri="{FF2B5EF4-FFF2-40B4-BE49-F238E27FC236}">
                  <a16:creationId xmlns:a16="http://schemas.microsoft.com/office/drawing/2014/main" id="{B65000A1-6CCE-DAE5-CFB4-CD3C396DF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1305" y="4305889"/>
              <a:ext cx="378794" cy="931975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" name="Freeform 95">
              <a:extLst>
                <a:ext uri="{FF2B5EF4-FFF2-40B4-BE49-F238E27FC236}">
                  <a16:creationId xmlns:a16="http://schemas.microsoft.com/office/drawing/2014/main" id="{4B3DBCCB-946B-611A-59DD-92C8760E2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369" y="5284462"/>
              <a:ext cx="1352003" cy="136884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1" name="Freeform 96">
              <a:extLst>
                <a:ext uri="{FF2B5EF4-FFF2-40B4-BE49-F238E27FC236}">
                  <a16:creationId xmlns:a16="http://schemas.microsoft.com/office/drawing/2014/main" id="{BE4A127B-E055-6AAA-DA32-73A239B4F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505" y="4294239"/>
              <a:ext cx="355484" cy="780529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EC30AB79-62E2-F6B3-19BF-13218EE70013}"/>
                </a:ext>
              </a:extLst>
            </p:cNvPr>
            <p:cNvGrpSpPr/>
            <p:nvPr/>
          </p:nvGrpSpPr>
          <p:grpSpPr>
            <a:xfrm>
              <a:off x="9640503" y="3880674"/>
              <a:ext cx="1060623" cy="524238"/>
              <a:chOff x="7493876" y="2774731"/>
              <a:chExt cx="1481958" cy="894622"/>
            </a:xfrm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8B17FC15-A277-4003-D60A-75DBBA0227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650578BD-E6DE-772E-EC06-D2F5BFD5B02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01472FAD-EE11-27D5-77B0-FB7565672D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37BBB4BA-ABBD-8FA3-50E8-540DADA9EAD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FBCEF4D4-1D5B-6A22-E7A3-8C69378CA5D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8377AFD5-6F8A-C245-87DB-081EF97EC63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F85B737B-83FD-FAE6-BE94-552020039D2C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C36FED64-57BB-540B-B6A2-23D9B086EE86}"/>
                </a:ext>
              </a:extLst>
            </p:cNvPr>
            <p:cNvGrpSpPr/>
            <p:nvPr/>
          </p:nvGrpSpPr>
          <p:grpSpPr>
            <a:xfrm>
              <a:off x="8965030" y="5080249"/>
              <a:ext cx="1060623" cy="524238"/>
              <a:chOff x="7493876" y="2774731"/>
              <a:chExt cx="1481958" cy="894622"/>
            </a:xfrm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CEFEC832-1F2D-1128-05EB-B9D5A5F4EAB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3C363CBE-7E44-087A-8390-A89E88688BF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F24D5BC5-6573-EE15-384D-D637782686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F4749990-B9E3-98DD-AD4B-87637B82F0A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75CAB117-0F7F-4003-AB27-DBF6CCB26DF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5535678A-9F07-6A6C-A270-FA450DA1BA7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6146C21A-866B-098B-0D30-51E12D2FCC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BF88717F-5FA2-48A3-CC9E-4EBCCAC081EB}"/>
                </a:ext>
              </a:extLst>
            </p:cNvPr>
            <p:cNvGrpSpPr/>
            <p:nvPr/>
          </p:nvGrpSpPr>
          <p:grpSpPr>
            <a:xfrm>
              <a:off x="6843031" y="4990947"/>
              <a:ext cx="1060623" cy="524238"/>
              <a:chOff x="7493876" y="2774731"/>
              <a:chExt cx="1481958" cy="894622"/>
            </a:xfrm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EFB05212-29BD-49B5-C142-470C8B3B26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327A4D68-FA3D-3173-F160-587B8EEF38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7D935271-1DAF-A207-E5E2-E6601DA0808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3807A60E-6F65-0D15-BBD2-05F56715DB2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7641113D-254B-8790-3467-F560537A62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E094F7ED-6B63-8590-EEF8-1E9C2B1737E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AAADDFDF-40DF-8A4C-C41C-B3CEE85212A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C1E92A73-76A0-F653-D368-869A95F682CE}"/>
                </a:ext>
              </a:extLst>
            </p:cNvPr>
            <p:cNvGrpSpPr/>
            <p:nvPr/>
          </p:nvGrpSpPr>
          <p:grpSpPr>
            <a:xfrm>
              <a:off x="7954055" y="3311294"/>
              <a:ext cx="1060623" cy="524238"/>
              <a:chOff x="7493876" y="2774731"/>
              <a:chExt cx="1481958" cy="894622"/>
            </a:xfrm>
          </p:grpSpPr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911FEC09-239A-48D1-D9B7-18FE8AA891A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91B61EF1-B6E3-CEFB-23DA-37AE7B5A687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38637CB6-4561-3169-64A0-49140C8E1A5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D5A1DDE3-40E2-4DB8-6A34-40FE0A6E772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E304FBE7-9F6B-5FD5-0F3B-FD23210FFB0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68EAE211-8AA0-C505-31A3-75CE0FD97CF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F31FD75F-DBA1-1169-753A-3F4A44D278E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9A753532-96D5-9728-821D-0E28F26790F6}"/>
                </a:ext>
              </a:extLst>
            </p:cNvPr>
            <p:cNvGrpSpPr/>
            <p:nvPr/>
          </p:nvGrpSpPr>
          <p:grpSpPr>
            <a:xfrm>
              <a:off x="7790128" y="4408261"/>
              <a:ext cx="1060623" cy="524238"/>
              <a:chOff x="7493876" y="2774731"/>
              <a:chExt cx="1481958" cy="894622"/>
            </a:xfrm>
          </p:grpSpPr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14FD70A2-46DB-7F3A-6F7D-A0224734D54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66531BD2-1CD9-3E8C-3655-63C743C063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058DD797-4D50-326B-DABB-34031846030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6D9C13E7-1296-5B1C-9F49-D5B7B55058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5E58AD30-83EA-0DB7-93DE-0EE5C72FCA0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AAA35A48-D5DC-9810-9D31-C24F78955AD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851A7752-6A59-9A1D-FB36-1E7624EA60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8B6A72A3-32BE-428D-A5CD-295F4FF71DFB}"/>
                </a:ext>
              </a:extLst>
            </p:cNvPr>
            <p:cNvGrpSpPr/>
            <p:nvPr/>
          </p:nvGrpSpPr>
          <p:grpSpPr>
            <a:xfrm>
              <a:off x="6053080" y="3876689"/>
              <a:ext cx="1060623" cy="524238"/>
              <a:chOff x="7493876" y="2774731"/>
              <a:chExt cx="1481958" cy="894622"/>
            </a:xfrm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0F59276F-1067-6A3D-485A-D857F57DA13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1E929EB7-B1F7-1D34-9B85-4E63B701696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C2754706-725B-4C0B-E22E-584583B5735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F6BD92A4-F461-F650-6964-97F344FC9CA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8E9FF8DF-363F-8422-B729-FCA12F9A37A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17D90097-B27F-6FF9-5815-78AFCACA3C0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468AC508-F5A3-6F37-55A3-ACCFC5A7257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E295F6BB-771A-EB1E-027D-665338AE4BC5}"/>
                </a:ext>
              </a:extLst>
            </p:cNvPr>
            <p:cNvSpPr txBox="1"/>
            <p:nvPr/>
          </p:nvSpPr>
          <p:spPr>
            <a:xfrm>
              <a:off x="8484433" y="3687580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/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F9C740C2-6E9D-28C3-E2A6-498BBB194AA6}"/>
              </a:ext>
            </a:extLst>
          </p:cNvPr>
          <p:cNvGrpSpPr/>
          <p:nvPr/>
        </p:nvGrpSpPr>
        <p:grpSpPr>
          <a:xfrm>
            <a:off x="6387129" y="4337189"/>
            <a:ext cx="545509" cy="512284"/>
            <a:chOff x="6531211" y="4337189"/>
            <a:chExt cx="545509" cy="512284"/>
          </a:xfrm>
        </p:grpSpPr>
        <p:pic>
          <p:nvPicPr>
            <p:cNvPr id="223" name="Picture 195" descr="desktop_computer_stylized_medium">
              <a:extLst>
                <a:ext uri="{FF2B5EF4-FFF2-40B4-BE49-F238E27FC236}">
                  <a16:creationId xmlns:a16="http://schemas.microsoft.com/office/drawing/2014/main" id="{AC17302C-5698-F379-BF11-1E7CB6968D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531211" y="4337189"/>
              <a:ext cx="545509" cy="5122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" name="Freeform 196">
              <a:extLst>
                <a:ext uri="{FF2B5EF4-FFF2-40B4-BE49-F238E27FC236}">
                  <a16:creationId xmlns:a16="http://schemas.microsoft.com/office/drawing/2014/main" id="{456EAF14-0E61-B02F-3673-AFA5C3E9C32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763650" y="4386331"/>
              <a:ext cx="265247" cy="234584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26" name="Group 161">
            <a:extLst>
              <a:ext uri="{FF2B5EF4-FFF2-40B4-BE49-F238E27FC236}">
                <a16:creationId xmlns:a16="http://schemas.microsoft.com/office/drawing/2014/main" id="{4B94C2FE-D8F5-C3BF-4288-92C32157F9DD}"/>
              </a:ext>
            </a:extLst>
          </p:cNvPr>
          <p:cNvGrpSpPr>
            <a:grpSpLocks/>
          </p:cNvGrpSpPr>
          <p:nvPr/>
        </p:nvGrpSpPr>
        <p:grpSpPr bwMode="auto">
          <a:xfrm>
            <a:off x="11351266" y="4386519"/>
            <a:ext cx="230513" cy="466725"/>
            <a:chOff x="4140" y="429"/>
            <a:chExt cx="1425" cy="2396"/>
          </a:xfrm>
        </p:grpSpPr>
        <p:sp>
          <p:nvSpPr>
            <p:cNvPr id="227" name="Freeform 162">
              <a:extLst>
                <a:ext uri="{FF2B5EF4-FFF2-40B4-BE49-F238E27FC236}">
                  <a16:creationId xmlns:a16="http://schemas.microsoft.com/office/drawing/2014/main" id="{A72325D6-C7EA-0311-0224-2C2B1C5CE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8" name="Rectangle 163">
              <a:extLst>
                <a:ext uri="{FF2B5EF4-FFF2-40B4-BE49-F238E27FC236}">
                  <a16:creationId xmlns:a16="http://schemas.microsoft.com/office/drawing/2014/main" id="{BF53A369-75EB-5D28-C8CF-6162AE5B4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lang="en-US" sz="16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29" name="Freeform 164">
              <a:extLst>
                <a:ext uri="{FF2B5EF4-FFF2-40B4-BE49-F238E27FC236}">
                  <a16:creationId xmlns:a16="http://schemas.microsoft.com/office/drawing/2014/main" id="{24134D4A-1DFB-F2BF-CA26-FDB7D11E1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0" name="Freeform 165">
              <a:extLst>
                <a:ext uri="{FF2B5EF4-FFF2-40B4-BE49-F238E27FC236}">
                  <a16:creationId xmlns:a16="http://schemas.microsoft.com/office/drawing/2014/main" id="{019F15B0-D68D-DF17-D9AE-9D96FBAF1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1" name="Rectangle 166">
              <a:extLst>
                <a:ext uri="{FF2B5EF4-FFF2-40B4-BE49-F238E27FC236}">
                  <a16:creationId xmlns:a16="http://schemas.microsoft.com/office/drawing/2014/main" id="{73D404F4-C722-4F0E-7268-C2456F1A2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2" name="Group 167">
              <a:extLst>
                <a:ext uri="{FF2B5EF4-FFF2-40B4-BE49-F238E27FC236}">
                  <a16:creationId xmlns:a16="http://schemas.microsoft.com/office/drawing/2014/main" id="{850F1B45-497B-89F4-375E-41513977C2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1" y="666"/>
              <a:ext cx="580" cy="146"/>
              <a:chOff x="617" y="2567"/>
              <a:chExt cx="724" cy="140"/>
            </a:xfrm>
          </p:grpSpPr>
          <p:sp>
            <p:nvSpPr>
              <p:cNvPr id="257" name="AutoShape 168">
                <a:extLst>
                  <a:ext uri="{FF2B5EF4-FFF2-40B4-BE49-F238E27FC236}">
                    <a16:creationId xmlns:a16="http://schemas.microsoft.com/office/drawing/2014/main" id="{BF5DD4A5-257D-CA11-C696-3032C415B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8" name="AutoShape 169">
                <a:extLst>
                  <a:ext uri="{FF2B5EF4-FFF2-40B4-BE49-F238E27FC236}">
                    <a16:creationId xmlns:a16="http://schemas.microsoft.com/office/drawing/2014/main" id="{08B11F97-71C2-643A-4907-929C17A5B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3" name="Rectangle 170">
              <a:extLst>
                <a:ext uri="{FF2B5EF4-FFF2-40B4-BE49-F238E27FC236}">
                  <a16:creationId xmlns:a16="http://schemas.microsoft.com/office/drawing/2014/main" id="{D6B9DFCA-032F-9B2A-B19C-E715EA445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4" name="Group 171">
              <a:extLst>
                <a:ext uri="{FF2B5EF4-FFF2-40B4-BE49-F238E27FC236}">
                  <a16:creationId xmlns:a16="http://schemas.microsoft.com/office/drawing/2014/main" id="{5DE7204B-E3EE-CEC4-B3EF-6B814826E3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5" y="993"/>
              <a:ext cx="580" cy="156"/>
              <a:chOff x="612" y="2570"/>
              <a:chExt cx="724" cy="162"/>
            </a:xfrm>
          </p:grpSpPr>
          <p:sp>
            <p:nvSpPr>
              <p:cNvPr id="255" name="AutoShape 172">
                <a:extLst>
                  <a:ext uri="{FF2B5EF4-FFF2-40B4-BE49-F238E27FC236}">
                    <a16:creationId xmlns:a16="http://schemas.microsoft.com/office/drawing/2014/main" id="{5A7E3178-265D-5304-1CB9-97CA23F0B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6" name="AutoShape 173">
                <a:extLst>
                  <a:ext uri="{FF2B5EF4-FFF2-40B4-BE49-F238E27FC236}">
                    <a16:creationId xmlns:a16="http://schemas.microsoft.com/office/drawing/2014/main" id="{D71BBEE2-2679-301C-DB91-DC0A0F5EB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5" name="Rectangle 174">
              <a:extLst>
                <a:ext uri="{FF2B5EF4-FFF2-40B4-BE49-F238E27FC236}">
                  <a16:creationId xmlns:a16="http://schemas.microsoft.com/office/drawing/2014/main" id="{8738EB80-C335-8FCD-EE3E-CB6D80BB9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36" name="Rectangle 175">
              <a:extLst>
                <a:ext uri="{FF2B5EF4-FFF2-40B4-BE49-F238E27FC236}">
                  <a16:creationId xmlns:a16="http://schemas.microsoft.com/office/drawing/2014/main" id="{E5702ADD-79F4-A995-534F-75A622384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7" name="Group 176">
              <a:extLst>
                <a:ext uri="{FF2B5EF4-FFF2-40B4-BE49-F238E27FC236}">
                  <a16:creationId xmlns:a16="http://schemas.microsoft.com/office/drawing/2014/main" id="{CFEFC4B6-20D5-4C15-A53A-E8CCC234BF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3" y="1627"/>
              <a:ext cx="586" cy="151"/>
              <a:chOff x="611" y="2568"/>
              <a:chExt cx="730" cy="139"/>
            </a:xfrm>
          </p:grpSpPr>
          <p:sp>
            <p:nvSpPr>
              <p:cNvPr id="253" name="AutoShape 177">
                <a:extLst>
                  <a:ext uri="{FF2B5EF4-FFF2-40B4-BE49-F238E27FC236}">
                    <a16:creationId xmlns:a16="http://schemas.microsoft.com/office/drawing/2014/main" id="{9F37ED13-1F6C-4F26-159F-1532E605A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4" name="AutoShape 178">
                <a:extLst>
                  <a:ext uri="{FF2B5EF4-FFF2-40B4-BE49-F238E27FC236}">
                    <a16:creationId xmlns:a16="http://schemas.microsoft.com/office/drawing/2014/main" id="{5D369810-8CD2-F195-6CC7-9281BDA76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8" name="Freeform 179">
              <a:extLst>
                <a:ext uri="{FF2B5EF4-FFF2-40B4-BE49-F238E27FC236}">
                  <a16:creationId xmlns:a16="http://schemas.microsoft.com/office/drawing/2014/main" id="{8A79BA64-24D8-B3AF-1D2E-2300E8F59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39" name="Group 180">
              <a:extLst>
                <a:ext uri="{FF2B5EF4-FFF2-40B4-BE49-F238E27FC236}">
                  <a16:creationId xmlns:a16="http://schemas.microsoft.com/office/drawing/2014/main" id="{8D5CA67E-FBF5-F338-F5B7-A494EFFA6C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5"/>
              <a:ext cx="580" cy="140"/>
              <a:chOff x="614" y="2566"/>
              <a:chExt cx="723" cy="140"/>
            </a:xfrm>
          </p:grpSpPr>
          <p:sp>
            <p:nvSpPr>
              <p:cNvPr id="251" name="AutoShape 181">
                <a:extLst>
                  <a:ext uri="{FF2B5EF4-FFF2-40B4-BE49-F238E27FC236}">
                    <a16:creationId xmlns:a16="http://schemas.microsoft.com/office/drawing/2014/main" id="{C6D408E0-8310-457A-AA85-C161439BE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2" name="AutoShape 182">
                <a:extLst>
                  <a:ext uri="{FF2B5EF4-FFF2-40B4-BE49-F238E27FC236}">
                    <a16:creationId xmlns:a16="http://schemas.microsoft.com/office/drawing/2014/main" id="{314D4B37-7E88-9378-AD35-0565B7B25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40" name="Rectangle 183">
              <a:extLst>
                <a:ext uri="{FF2B5EF4-FFF2-40B4-BE49-F238E27FC236}">
                  <a16:creationId xmlns:a16="http://schemas.microsoft.com/office/drawing/2014/main" id="{BED1EBFC-2FF3-FEEA-2917-02780F5C8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1" name="Freeform 184">
              <a:extLst>
                <a:ext uri="{FF2B5EF4-FFF2-40B4-BE49-F238E27FC236}">
                  <a16:creationId xmlns:a16="http://schemas.microsoft.com/office/drawing/2014/main" id="{C166D87D-860C-4CB9-3F3A-55FBE3E43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2" name="Freeform 185">
              <a:extLst>
                <a:ext uri="{FF2B5EF4-FFF2-40B4-BE49-F238E27FC236}">
                  <a16:creationId xmlns:a16="http://schemas.microsoft.com/office/drawing/2014/main" id="{2EC24DAA-55B8-B25F-13B4-E22FE0AE2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3" name="Oval 186">
              <a:extLst>
                <a:ext uri="{FF2B5EF4-FFF2-40B4-BE49-F238E27FC236}">
                  <a16:creationId xmlns:a16="http://schemas.microsoft.com/office/drawing/2014/main" id="{C76A51B4-B6FF-1EE4-24B1-842E7247B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Freeform 187">
              <a:extLst>
                <a:ext uri="{FF2B5EF4-FFF2-40B4-BE49-F238E27FC236}">
                  <a16:creationId xmlns:a16="http://schemas.microsoft.com/office/drawing/2014/main" id="{8276A48D-4A26-82EE-55A7-9E81A4142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5" name="AutoShape 188">
              <a:extLst>
                <a:ext uri="{FF2B5EF4-FFF2-40B4-BE49-F238E27FC236}">
                  <a16:creationId xmlns:a16="http://schemas.microsoft.com/office/drawing/2014/main" id="{3B0F47CA-4E63-4C4D-12DF-693064741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6" name="AutoShape 189">
              <a:extLst>
                <a:ext uri="{FF2B5EF4-FFF2-40B4-BE49-F238E27FC236}">
                  <a16:creationId xmlns:a16="http://schemas.microsoft.com/office/drawing/2014/main" id="{525DEFDD-F4D0-1BF1-6B34-04AE48C63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7" name="Oval 190">
              <a:extLst>
                <a:ext uri="{FF2B5EF4-FFF2-40B4-BE49-F238E27FC236}">
                  <a16:creationId xmlns:a16="http://schemas.microsoft.com/office/drawing/2014/main" id="{3D0D7B0D-A8A3-457F-CDAB-CD624CC2D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8" name="Oval 191">
              <a:extLst>
                <a:ext uri="{FF2B5EF4-FFF2-40B4-BE49-F238E27FC236}">
                  <a16:creationId xmlns:a16="http://schemas.microsoft.com/office/drawing/2014/main" id="{1BB74094-84B1-55A2-F3E4-37B53F88D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49" name="Oval 192">
              <a:extLst>
                <a:ext uri="{FF2B5EF4-FFF2-40B4-BE49-F238E27FC236}">
                  <a16:creationId xmlns:a16="http://schemas.microsoft.com/office/drawing/2014/main" id="{7AB6EED7-F399-3488-4373-89AF3E37A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50" name="Rectangle 193">
              <a:extLst>
                <a:ext uri="{FF2B5EF4-FFF2-40B4-BE49-F238E27FC236}">
                  <a16:creationId xmlns:a16="http://schemas.microsoft.com/office/drawing/2014/main" id="{736D7940-9A3F-ED2B-1D67-97D05DF1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</p:grp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BE703F60-ECBE-DB63-7644-F9C107ABD95D}"/>
              </a:ext>
            </a:extLst>
          </p:cNvPr>
          <p:cNvCxnSpPr>
            <a:stCxn id="223" idx="1"/>
            <a:endCxn id="54" idx="4"/>
          </p:cNvCxnSpPr>
          <p:nvPr/>
        </p:nvCxnSpPr>
        <p:spPr>
          <a:xfrm>
            <a:off x="6932638" y="4593331"/>
            <a:ext cx="544213" cy="2381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1C1C638D-D3DD-27A1-6867-1C5261C082E0}"/>
              </a:ext>
            </a:extLst>
          </p:cNvPr>
          <p:cNvCxnSpPr>
            <a:cxnSpLocks/>
            <a:stCxn id="13" idx="1"/>
          </p:cNvCxnSpPr>
          <p:nvPr/>
        </p:nvCxnSpPr>
        <p:spPr>
          <a:xfrm>
            <a:off x="10670137" y="4744220"/>
            <a:ext cx="647974" cy="98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3DD25918-09F0-19BA-4096-ACDD3E1ACAE3}"/>
              </a:ext>
            </a:extLst>
          </p:cNvPr>
          <p:cNvGrpSpPr/>
          <p:nvPr/>
        </p:nvGrpSpPr>
        <p:grpSpPr>
          <a:xfrm>
            <a:off x="7268245" y="2184092"/>
            <a:ext cx="1236662" cy="830997"/>
            <a:chOff x="10006946" y="999755"/>
            <a:chExt cx="577241" cy="830997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368E4517-5EFC-9EC4-EE86-FCD4EB4290B4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44C42E9B-6F36-7A0A-C2D0-D89A072758B7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segment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76DAA271-2864-A7AC-4B34-829338BB6C2C}"/>
              </a:ext>
            </a:extLst>
          </p:cNvPr>
          <p:cNvGrpSpPr/>
          <p:nvPr/>
        </p:nvGrpSpPr>
        <p:grpSpPr>
          <a:xfrm>
            <a:off x="7107519" y="3189132"/>
            <a:ext cx="1236662" cy="338554"/>
            <a:chOff x="10006946" y="999755"/>
            <a:chExt cx="577241" cy="338554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CCD1341B-E60E-6D93-CE11-F67F9B90BA69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1BC6D5E3-358D-75D2-AACF-5067919D4A19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Datagram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F45DE152-0994-70BE-3F7F-FED031E213F3}"/>
              </a:ext>
            </a:extLst>
          </p:cNvPr>
          <p:cNvGrpSpPr/>
          <p:nvPr/>
        </p:nvGrpSpPr>
        <p:grpSpPr>
          <a:xfrm>
            <a:off x="10193629" y="3167515"/>
            <a:ext cx="1236662" cy="338554"/>
            <a:chOff x="10006946" y="999755"/>
            <a:chExt cx="577241" cy="338554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8A684153-7827-B2E2-60D3-E6A3FA65E768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A2B75012-F9B3-DB32-A180-A12F314B101A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Datagram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6008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783534-C91C-30FF-ADD2-B2CB520A95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D800BE-EB91-4F80-DCB1-DA0CBBD9EA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0" y="289324"/>
            <a:ext cx="11100625" cy="1383237"/>
          </a:xfrm>
        </p:spPr>
        <p:txBody>
          <a:bodyPr>
            <a:noAutofit/>
          </a:bodyPr>
          <a:lstStyle/>
          <a:p>
            <a:r>
              <a:rPr lang="en-US" sz="4000" dirty="0"/>
              <a:t>How does the network-layer ”implement” a direct channel between a sender and receiver?</a:t>
            </a:r>
          </a:p>
        </p:txBody>
      </p:sp>
      <p:sp>
        <p:nvSpPr>
          <p:cNvPr id="143" name="Rectangle 3">
            <a:extLst>
              <a:ext uri="{FF2B5EF4-FFF2-40B4-BE49-F238E27FC236}">
                <a16:creationId xmlns:a16="http://schemas.microsoft.com/office/drawing/2014/main" id="{98FE62CC-D08D-D8C3-B8CE-8567E2DA5BD2}"/>
              </a:ext>
            </a:extLst>
          </p:cNvPr>
          <p:cNvSpPr txBox="1">
            <a:spLocks noChangeArrowheads="1"/>
          </p:cNvSpPr>
          <p:nvPr/>
        </p:nvSpPr>
        <p:spPr>
          <a:xfrm>
            <a:off x="434356" y="1870009"/>
            <a:ext cx="5617981" cy="44638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sz="26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Addressing:</a:t>
            </a:r>
          </a:p>
          <a:p>
            <a:pPr marL="747713" lvl="1" indent="-274638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sz="22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Each host needs an </a:t>
            </a:r>
            <a:r>
              <a:rPr lang="en-US" altLang="en-US" sz="2200" i="1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identifier</a:t>
            </a:r>
            <a:r>
              <a:rPr lang="en-US" altLang="en-US" sz="22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so the network can distinguish between traffic from/to different hosts.</a:t>
            </a:r>
          </a:p>
          <a:p>
            <a:pPr marL="404813" indent="-274638">
              <a:defRPr/>
            </a:pPr>
            <a:r>
              <a:rPr lang="en-US" altLang="en-US" sz="26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Routing:</a:t>
            </a:r>
          </a:p>
          <a:p>
            <a:pPr marL="747713" lvl="1" indent="-274638">
              <a:defRPr/>
            </a:pPr>
            <a:r>
              <a:rPr lang="en-US" altLang="en-US" sz="22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Determine the “best” path </a:t>
            </a:r>
            <a:r>
              <a:rPr lang="en-US" altLang="en-US" sz="22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from the source to the destination host</a:t>
            </a:r>
          </a:p>
          <a:p>
            <a:pPr marL="404813" indent="-274638">
              <a:defRPr/>
            </a:pPr>
            <a:r>
              <a:rPr lang="en-US" altLang="en-US" sz="26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Forwarding:</a:t>
            </a:r>
          </a:p>
          <a:p>
            <a:pPr marL="747713" lvl="1" indent="-274638">
              <a:defRPr/>
            </a:pPr>
            <a:r>
              <a:rPr lang="en-US" altLang="en-US" sz="22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Move packet along the path</a:t>
            </a:r>
            <a:r>
              <a:rPr lang="en-US" altLang="en-US" sz="22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, i.e., on each router, move packets from the input link to the appropriate output link</a:t>
            </a:r>
            <a:endParaRPr lang="en-US" altLang="en-US" sz="2200" dirty="0">
              <a:solidFill>
                <a:srgbClr val="C00000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  <a:p>
            <a:pPr marL="404813" indent="-274638">
              <a:defRPr/>
            </a:pPr>
            <a:endParaRPr lang="en-US" altLang="en-US" sz="2600" dirty="0">
              <a:solidFill>
                <a:srgbClr val="C00000"/>
              </a:solidFill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4F0B27DE-C777-54DD-ABEA-CF07E6FB8BCB}"/>
              </a:ext>
            </a:extLst>
          </p:cNvPr>
          <p:cNvGrpSpPr/>
          <p:nvPr/>
        </p:nvGrpSpPr>
        <p:grpSpPr>
          <a:xfrm>
            <a:off x="10390854" y="2208292"/>
            <a:ext cx="1236662" cy="830997"/>
            <a:chOff x="10006946" y="999755"/>
            <a:chExt cx="577241" cy="830997"/>
          </a:xfrm>
        </p:grpSpPr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1FB3F47B-8BA4-9A43-411F-76CFED25D5B2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E856D523-5551-21CC-F122-76C43AD4A60E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segment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8AAA7E1F-BDD8-936A-0BB2-B546FEAD1288}"/>
              </a:ext>
            </a:extLst>
          </p:cNvPr>
          <p:cNvSpPr txBox="1"/>
          <p:nvPr/>
        </p:nvSpPr>
        <p:spPr>
          <a:xfrm>
            <a:off x="6305692" y="2472274"/>
            <a:ext cx="86869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72B5695-97A0-ADC6-FC48-ACCCBA0F7833}"/>
              </a:ext>
            </a:extLst>
          </p:cNvPr>
          <p:cNvGrpSpPr/>
          <p:nvPr/>
        </p:nvGrpSpPr>
        <p:grpSpPr>
          <a:xfrm>
            <a:off x="8136636" y="2902990"/>
            <a:ext cx="2003932" cy="369332"/>
            <a:chOff x="7504363" y="3155701"/>
            <a:chExt cx="2003932" cy="369332"/>
          </a:xfrm>
        </p:grpSpPr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0F3CD877-2803-6EAD-4E1C-CFF62A6949F1}"/>
                </a:ext>
              </a:extLst>
            </p:cNvPr>
            <p:cNvGrpSpPr/>
            <p:nvPr/>
          </p:nvGrpSpPr>
          <p:grpSpPr>
            <a:xfrm>
              <a:off x="7504363" y="3183676"/>
              <a:ext cx="2003932" cy="306163"/>
              <a:chOff x="1616358" y="2551230"/>
              <a:chExt cx="2141698" cy="218510"/>
            </a:xfrm>
          </p:grpSpPr>
          <p:sp>
            <p:nvSpPr>
              <p:cNvPr id="171" name="Rectangle 170">
                <a:extLst>
                  <a:ext uri="{FF2B5EF4-FFF2-40B4-BE49-F238E27FC236}">
                    <a16:creationId xmlns:a16="http://schemas.microsoft.com/office/drawing/2014/main" id="{4F73E94F-CBFE-91AA-A30D-C014429D4747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E2F75F83-D3A4-65F6-90CA-653F54290054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992FF213-6B00-ABB4-06F4-1C7F1F7D5C9C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Rectangle 173">
                <a:extLst>
                  <a:ext uri="{FF2B5EF4-FFF2-40B4-BE49-F238E27FC236}">
                    <a16:creationId xmlns:a16="http://schemas.microsoft.com/office/drawing/2014/main" id="{23CEEDE5-DDBC-AFD7-6CEF-DF2B3483185B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60856779-3C2C-2102-852C-19828C919343}"/>
                </a:ext>
              </a:extLst>
            </p:cNvPr>
            <p:cNvSpPr txBox="1"/>
            <p:nvPr/>
          </p:nvSpPr>
          <p:spPr>
            <a:xfrm>
              <a:off x="7626477" y="3155701"/>
              <a:ext cx="15217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direct channel</a:t>
              </a:r>
            </a:p>
          </p:txBody>
        </p:sp>
      </p:grp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42C65D66-DA7E-F5C8-AE85-D3C47918236A}"/>
              </a:ext>
            </a:extLst>
          </p:cNvPr>
          <p:cNvCxnSpPr>
            <a:cxnSpLocks/>
          </p:cNvCxnSpPr>
          <p:nvPr/>
        </p:nvCxnSpPr>
        <p:spPr>
          <a:xfrm>
            <a:off x="6549451" y="2817641"/>
            <a:ext cx="1687911" cy="0"/>
          </a:xfrm>
          <a:prstGeom prst="line">
            <a:avLst/>
          </a:prstGeom>
          <a:ln w="222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96426009-FB36-37FF-DFD6-1087A5C158A7}"/>
              </a:ext>
            </a:extLst>
          </p:cNvPr>
          <p:cNvCxnSpPr>
            <a:cxnSpLocks/>
          </p:cNvCxnSpPr>
          <p:nvPr/>
        </p:nvCxnSpPr>
        <p:spPr>
          <a:xfrm>
            <a:off x="10112370" y="2817641"/>
            <a:ext cx="1687911" cy="0"/>
          </a:xfrm>
          <a:prstGeom prst="line">
            <a:avLst/>
          </a:prstGeom>
          <a:ln w="222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TextBox 153">
            <a:extLst>
              <a:ext uri="{FF2B5EF4-FFF2-40B4-BE49-F238E27FC236}">
                <a16:creationId xmlns:a16="http://schemas.microsoft.com/office/drawing/2014/main" id="{921B0746-D66E-DA08-9F34-8876DB4A2130}"/>
              </a:ext>
            </a:extLst>
          </p:cNvPr>
          <p:cNvSpPr txBox="1"/>
          <p:nvPr/>
        </p:nvSpPr>
        <p:spPr>
          <a:xfrm>
            <a:off x="6389260" y="2795714"/>
            <a:ext cx="7943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E541F411-B848-B1E6-7387-FBF7211484D7}"/>
              </a:ext>
            </a:extLst>
          </p:cNvPr>
          <p:cNvGrpSpPr/>
          <p:nvPr/>
        </p:nvGrpSpPr>
        <p:grpSpPr>
          <a:xfrm>
            <a:off x="7510976" y="2512684"/>
            <a:ext cx="632009" cy="632009"/>
            <a:chOff x="7408198" y="4955748"/>
            <a:chExt cx="632009" cy="632009"/>
          </a:xfrm>
        </p:grpSpPr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3BC1E642-26DC-EDF7-D493-0EA6962FE990}"/>
                </a:ext>
              </a:extLst>
            </p:cNvPr>
            <p:cNvCxnSpPr>
              <a:cxnSpLocks/>
            </p:cNvCxnSpPr>
            <p:nvPr/>
          </p:nvCxnSpPr>
          <p:spPr>
            <a:xfrm>
              <a:off x="7417790" y="4955748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BE3DA7EE-2D1E-608A-6A27-A6C538CA3549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724203" y="5247906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CD13311C-4427-4250-7A7D-2D52233C2197}"/>
              </a:ext>
            </a:extLst>
          </p:cNvPr>
          <p:cNvGrpSpPr/>
          <p:nvPr/>
        </p:nvGrpSpPr>
        <p:grpSpPr>
          <a:xfrm rot="16200000">
            <a:off x="10224146" y="2507843"/>
            <a:ext cx="632009" cy="632009"/>
            <a:chOff x="7408198" y="4948974"/>
            <a:chExt cx="632009" cy="632009"/>
          </a:xfrm>
        </p:grpSpPr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89706677-EB27-30A7-08FF-9430DA34DB5B}"/>
                </a:ext>
              </a:extLst>
            </p:cNvPr>
            <p:cNvCxnSpPr>
              <a:cxnSpLocks/>
            </p:cNvCxnSpPr>
            <p:nvPr/>
          </p:nvCxnSpPr>
          <p:spPr>
            <a:xfrm>
              <a:off x="7427960" y="4948974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5669E4EF-E4B0-08CD-C90B-25C2CAA5DA4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724203" y="5247906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DA61E474-AEE7-1462-1F1B-1CCE1A7EA85B}"/>
              </a:ext>
            </a:extLst>
          </p:cNvPr>
          <p:cNvGrpSpPr/>
          <p:nvPr/>
        </p:nvGrpSpPr>
        <p:grpSpPr>
          <a:xfrm>
            <a:off x="7365000" y="3860337"/>
            <a:ext cx="3591325" cy="1866849"/>
            <a:chOff x="5890333" y="2956580"/>
            <a:chExt cx="5227354" cy="2717293"/>
          </a:xfrm>
        </p:grpSpPr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5BE82A27-E02F-AD4F-97D6-615561670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333" y="2956580"/>
              <a:ext cx="5227354" cy="2717293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B1EC9F55-FD1A-5984-6E5D-8AFE27700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678" y="3542833"/>
              <a:ext cx="996519" cy="541711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" name="Freeform 91">
              <a:extLst>
                <a:ext uri="{FF2B5EF4-FFF2-40B4-BE49-F238E27FC236}">
                  <a16:creationId xmlns:a16="http://schemas.microsoft.com/office/drawing/2014/main" id="{6C0141A1-67DF-AF47-4554-2C00E1E9B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3131" y="3531183"/>
              <a:ext cx="926588" cy="565011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" name="Freeform 92">
              <a:extLst>
                <a:ext uri="{FF2B5EF4-FFF2-40B4-BE49-F238E27FC236}">
                  <a16:creationId xmlns:a16="http://schemas.microsoft.com/office/drawing/2014/main" id="{34CF6004-FB93-02F9-176A-4BA458B6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7971" y="4250552"/>
              <a:ext cx="882881" cy="436864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" name="Freeform 93">
              <a:extLst>
                <a:ext uri="{FF2B5EF4-FFF2-40B4-BE49-F238E27FC236}">
                  <a16:creationId xmlns:a16="http://schemas.microsoft.com/office/drawing/2014/main" id="{276C3DEA-77C5-7F0E-C020-693AD3C2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7510" y="4206865"/>
              <a:ext cx="1153865" cy="454338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" name="Freeform 94">
              <a:extLst>
                <a:ext uri="{FF2B5EF4-FFF2-40B4-BE49-F238E27FC236}">
                  <a16:creationId xmlns:a16="http://schemas.microsoft.com/office/drawing/2014/main" id="{2F424579-CB0F-16EB-64C5-9C5333511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1305" y="4305889"/>
              <a:ext cx="378794" cy="931975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" name="Freeform 95">
              <a:extLst>
                <a:ext uri="{FF2B5EF4-FFF2-40B4-BE49-F238E27FC236}">
                  <a16:creationId xmlns:a16="http://schemas.microsoft.com/office/drawing/2014/main" id="{FB3300D9-C5D6-7AD6-2B4D-FF1FEC7B7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369" y="5284462"/>
              <a:ext cx="1352003" cy="136884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1" name="Freeform 96">
              <a:extLst>
                <a:ext uri="{FF2B5EF4-FFF2-40B4-BE49-F238E27FC236}">
                  <a16:creationId xmlns:a16="http://schemas.microsoft.com/office/drawing/2014/main" id="{63FD0314-A676-9C10-4FBF-6AE853C9B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505" y="4294239"/>
              <a:ext cx="355484" cy="780529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F44130D3-3E19-DE9F-8C84-EF0F041EAA8F}"/>
                </a:ext>
              </a:extLst>
            </p:cNvPr>
            <p:cNvGrpSpPr/>
            <p:nvPr/>
          </p:nvGrpSpPr>
          <p:grpSpPr>
            <a:xfrm>
              <a:off x="9640503" y="3880674"/>
              <a:ext cx="1060623" cy="524238"/>
              <a:chOff x="7493876" y="2774731"/>
              <a:chExt cx="1481958" cy="894622"/>
            </a:xfrm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D89C6DD1-F653-B7F4-1547-33B675F2310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C1C7B6BD-FE88-CA7E-9BFE-03D0ACB20C0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64939BA0-9133-6576-E387-57F0AF88A8A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DBDA126F-0374-0353-F42A-508A5F82FE6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411E53F0-D313-C3A5-9229-03F4A249E60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F8C17856-A15A-0535-3E6C-D94A2EF000F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1A406CA1-F9FD-FB11-9C12-574B00F88CB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87C2EF9F-5838-F323-A4A4-0C779697D6C0}"/>
                </a:ext>
              </a:extLst>
            </p:cNvPr>
            <p:cNvGrpSpPr/>
            <p:nvPr/>
          </p:nvGrpSpPr>
          <p:grpSpPr>
            <a:xfrm>
              <a:off x="8965030" y="5080249"/>
              <a:ext cx="1060623" cy="524238"/>
              <a:chOff x="7493876" y="2774731"/>
              <a:chExt cx="1481958" cy="894622"/>
            </a:xfrm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BE66D9ED-18AF-08F3-3E81-92CA1FD21DF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E15095E8-1F07-370E-728F-0306A5165DF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B3585FAF-AACE-D3E5-42A4-28B5A5319BA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87595CFF-BEBC-22F2-F451-FA89D929264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69412E1A-6CA3-D639-4C78-347FD69D147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11629885-C497-4F4B-DFF7-AE2FADCAEEA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E96D9050-D438-D742-1519-FE623ED28E9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F7C10D99-D64B-3ABE-46F7-A3672EE70307}"/>
                </a:ext>
              </a:extLst>
            </p:cNvPr>
            <p:cNvGrpSpPr/>
            <p:nvPr/>
          </p:nvGrpSpPr>
          <p:grpSpPr>
            <a:xfrm>
              <a:off x="6843031" y="4990947"/>
              <a:ext cx="1060623" cy="524238"/>
              <a:chOff x="7493876" y="2774731"/>
              <a:chExt cx="1481958" cy="894622"/>
            </a:xfrm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C0AB64DE-C270-E398-00C9-811C94F66DE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CCA905BB-13F8-7CC9-3FF8-2D2A681E17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348569C7-425C-83E9-5358-430E4AB4F8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D2175868-98F9-F5CA-B226-F27655A5D6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FAC9F306-F0CA-184B-CC21-57B0040FC0F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D18AA9C9-6CC3-01FC-0BE4-8341EF93E4D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F8C33F99-2D88-2C86-033F-B879FFCBA51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98B0B320-F0D6-C66C-CE1D-8993A2E83743}"/>
                </a:ext>
              </a:extLst>
            </p:cNvPr>
            <p:cNvGrpSpPr/>
            <p:nvPr/>
          </p:nvGrpSpPr>
          <p:grpSpPr>
            <a:xfrm>
              <a:off x="7954055" y="3311294"/>
              <a:ext cx="1060623" cy="524238"/>
              <a:chOff x="7493876" y="2774731"/>
              <a:chExt cx="1481958" cy="894622"/>
            </a:xfrm>
          </p:grpSpPr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9BEEBD7B-54A0-4BCB-9FDB-BD2D7E979FB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4B010026-C364-2128-8E97-D6C8659134B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06B073E5-5347-0B19-BE25-530BF064605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D4CE9385-2327-34D8-27EB-780B04B9F7D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37678342-8163-33D7-8EAA-F26A751B51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2864EB34-7873-B5E1-5685-B4FF78F9F7D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4FE394AC-9F79-9A72-EDD7-C0AEFB133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CC552118-248E-0D97-A749-5EE1170530F7}"/>
                </a:ext>
              </a:extLst>
            </p:cNvPr>
            <p:cNvGrpSpPr/>
            <p:nvPr/>
          </p:nvGrpSpPr>
          <p:grpSpPr>
            <a:xfrm>
              <a:off x="7790128" y="4408261"/>
              <a:ext cx="1060623" cy="524238"/>
              <a:chOff x="7493876" y="2774731"/>
              <a:chExt cx="1481958" cy="894622"/>
            </a:xfrm>
          </p:grpSpPr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263E58D5-2602-C5DE-AFF3-11D31184FF8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4575063E-265C-3182-D785-B35C04BE698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C0C8A4A8-C2ED-D906-509C-22D1AFA1E24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90D36800-1E5C-86ED-B0A2-8F1BAFCCF59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7E972D1C-A960-0F45-9B47-622144EAEF6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ED3CFADC-2B38-4B5C-54B5-3F613ACB867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98B2FC8C-D10F-9BF4-92FF-F131EE6A947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2C0EECDD-146A-C9DC-4695-EC51A7A731E8}"/>
                </a:ext>
              </a:extLst>
            </p:cNvPr>
            <p:cNvGrpSpPr/>
            <p:nvPr/>
          </p:nvGrpSpPr>
          <p:grpSpPr>
            <a:xfrm>
              <a:off x="6053080" y="3876689"/>
              <a:ext cx="1060623" cy="524238"/>
              <a:chOff x="7493876" y="2774731"/>
              <a:chExt cx="1481958" cy="894622"/>
            </a:xfrm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1C95E698-F934-6559-BB54-5CAD3CAEE39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7F8002E6-B29A-F37C-C5CD-FCF2CD5E0B3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4B8ABFC7-8E54-0282-68CC-9A4ABA3A03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4B4DC310-4861-0D1A-920A-4E3CD1D0795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85A65CD0-44A5-0118-86A2-9E4F4C1F975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0A0F0949-2B52-1C21-14F5-22542287F01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901FCD95-4CFE-B186-D9A3-2D5D78A59B6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0764FD4-B5EB-F44F-2FC8-F13F115C2886}"/>
                </a:ext>
              </a:extLst>
            </p:cNvPr>
            <p:cNvSpPr txBox="1"/>
            <p:nvPr/>
          </p:nvSpPr>
          <p:spPr>
            <a:xfrm>
              <a:off x="8484433" y="3687580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/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93113F8A-2B7C-D42C-E10A-1BBA3BD21F17}"/>
              </a:ext>
            </a:extLst>
          </p:cNvPr>
          <p:cNvGrpSpPr/>
          <p:nvPr/>
        </p:nvGrpSpPr>
        <p:grpSpPr>
          <a:xfrm>
            <a:off x="6387129" y="4337189"/>
            <a:ext cx="545509" cy="512284"/>
            <a:chOff x="6531211" y="4337189"/>
            <a:chExt cx="545509" cy="512284"/>
          </a:xfrm>
        </p:grpSpPr>
        <p:pic>
          <p:nvPicPr>
            <p:cNvPr id="223" name="Picture 195" descr="desktop_computer_stylized_medium">
              <a:extLst>
                <a:ext uri="{FF2B5EF4-FFF2-40B4-BE49-F238E27FC236}">
                  <a16:creationId xmlns:a16="http://schemas.microsoft.com/office/drawing/2014/main" id="{69B3CC7C-0CDB-FC6F-BA9B-053C9BBF7D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531211" y="4337189"/>
              <a:ext cx="545509" cy="5122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" name="Freeform 196">
              <a:extLst>
                <a:ext uri="{FF2B5EF4-FFF2-40B4-BE49-F238E27FC236}">
                  <a16:creationId xmlns:a16="http://schemas.microsoft.com/office/drawing/2014/main" id="{DDC7D1AC-1168-ECC5-B2E5-8CB0B3735DE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763650" y="4386331"/>
              <a:ext cx="265247" cy="234584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26" name="Group 161">
            <a:extLst>
              <a:ext uri="{FF2B5EF4-FFF2-40B4-BE49-F238E27FC236}">
                <a16:creationId xmlns:a16="http://schemas.microsoft.com/office/drawing/2014/main" id="{FA7E98C6-53AE-A98A-BF23-3DA03A2301DC}"/>
              </a:ext>
            </a:extLst>
          </p:cNvPr>
          <p:cNvGrpSpPr>
            <a:grpSpLocks/>
          </p:cNvGrpSpPr>
          <p:nvPr/>
        </p:nvGrpSpPr>
        <p:grpSpPr bwMode="auto">
          <a:xfrm>
            <a:off x="11351266" y="4386519"/>
            <a:ext cx="230513" cy="466725"/>
            <a:chOff x="4140" y="429"/>
            <a:chExt cx="1425" cy="2396"/>
          </a:xfrm>
        </p:grpSpPr>
        <p:sp>
          <p:nvSpPr>
            <p:cNvPr id="227" name="Freeform 162">
              <a:extLst>
                <a:ext uri="{FF2B5EF4-FFF2-40B4-BE49-F238E27FC236}">
                  <a16:creationId xmlns:a16="http://schemas.microsoft.com/office/drawing/2014/main" id="{983C3AE7-1AEE-3196-6EE9-2C821BF85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8" name="Rectangle 163">
              <a:extLst>
                <a:ext uri="{FF2B5EF4-FFF2-40B4-BE49-F238E27FC236}">
                  <a16:creationId xmlns:a16="http://schemas.microsoft.com/office/drawing/2014/main" id="{4FF56AD5-6ABB-3019-A88E-E7CD2CDCE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lang="en-US" sz="16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29" name="Freeform 164">
              <a:extLst>
                <a:ext uri="{FF2B5EF4-FFF2-40B4-BE49-F238E27FC236}">
                  <a16:creationId xmlns:a16="http://schemas.microsoft.com/office/drawing/2014/main" id="{91B23EB5-08AD-55AC-E2F9-ADD49BBE5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0" name="Freeform 165">
              <a:extLst>
                <a:ext uri="{FF2B5EF4-FFF2-40B4-BE49-F238E27FC236}">
                  <a16:creationId xmlns:a16="http://schemas.microsoft.com/office/drawing/2014/main" id="{6D0B4B8A-A73B-D55D-13F4-08C733F04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1" name="Rectangle 166">
              <a:extLst>
                <a:ext uri="{FF2B5EF4-FFF2-40B4-BE49-F238E27FC236}">
                  <a16:creationId xmlns:a16="http://schemas.microsoft.com/office/drawing/2014/main" id="{905B9A5A-1949-71AE-905B-9037F0856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2" name="Group 167">
              <a:extLst>
                <a:ext uri="{FF2B5EF4-FFF2-40B4-BE49-F238E27FC236}">
                  <a16:creationId xmlns:a16="http://schemas.microsoft.com/office/drawing/2014/main" id="{3DDD8226-D761-AA10-64C6-A2D46A2C9E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1" y="666"/>
              <a:ext cx="580" cy="146"/>
              <a:chOff x="617" y="2567"/>
              <a:chExt cx="724" cy="140"/>
            </a:xfrm>
          </p:grpSpPr>
          <p:sp>
            <p:nvSpPr>
              <p:cNvPr id="257" name="AutoShape 168">
                <a:extLst>
                  <a:ext uri="{FF2B5EF4-FFF2-40B4-BE49-F238E27FC236}">
                    <a16:creationId xmlns:a16="http://schemas.microsoft.com/office/drawing/2014/main" id="{3EBB6488-C414-30F2-6973-C751AD707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8" name="AutoShape 169">
                <a:extLst>
                  <a:ext uri="{FF2B5EF4-FFF2-40B4-BE49-F238E27FC236}">
                    <a16:creationId xmlns:a16="http://schemas.microsoft.com/office/drawing/2014/main" id="{B60DBCF0-EE28-AE87-D5FD-42E480300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3" name="Rectangle 170">
              <a:extLst>
                <a:ext uri="{FF2B5EF4-FFF2-40B4-BE49-F238E27FC236}">
                  <a16:creationId xmlns:a16="http://schemas.microsoft.com/office/drawing/2014/main" id="{A1017AF6-B208-C528-65B6-0621F5DC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4" name="Group 171">
              <a:extLst>
                <a:ext uri="{FF2B5EF4-FFF2-40B4-BE49-F238E27FC236}">
                  <a16:creationId xmlns:a16="http://schemas.microsoft.com/office/drawing/2014/main" id="{9112AA25-A273-E526-BD54-86A76E63D6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5" y="993"/>
              <a:ext cx="580" cy="156"/>
              <a:chOff x="612" y="2570"/>
              <a:chExt cx="724" cy="162"/>
            </a:xfrm>
          </p:grpSpPr>
          <p:sp>
            <p:nvSpPr>
              <p:cNvPr id="255" name="AutoShape 172">
                <a:extLst>
                  <a:ext uri="{FF2B5EF4-FFF2-40B4-BE49-F238E27FC236}">
                    <a16:creationId xmlns:a16="http://schemas.microsoft.com/office/drawing/2014/main" id="{16C8E640-FA2B-0903-9C78-9C514E448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6" name="AutoShape 173">
                <a:extLst>
                  <a:ext uri="{FF2B5EF4-FFF2-40B4-BE49-F238E27FC236}">
                    <a16:creationId xmlns:a16="http://schemas.microsoft.com/office/drawing/2014/main" id="{8F611E5D-49A2-2C6C-04A1-837B9C44A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5" name="Rectangle 174">
              <a:extLst>
                <a:ext uri="{FF2B5EF4-FFF2-40B4-BE49-F238E27FC236}">
                  <a16:creationId xmlns:a16="http://schemas.microsoft.com/office/drawing/2014/main" id="{74AAC886-BF6A-5987-10A2-CB1F9FA0B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36" name="Rectangle 175">
              <a:extLst>
                <a:ext uri="{FF2B5EF4-FFF2-40B4-BE49-F238E27FC236}">
                  <a16:creationId xmlns:a16="http://schemas.microsoft.com/office/drawing/2014/main" id="{2A72C45C-9E13-6186-EEAE-7778635B4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7" name="Group 176">
              <a:extLst>
                <a:ext uri="{FF2B5EF4-FFF2-40B4-BE49-F238E27FC236}">
                  <a16:creationId xmlns:a16="http://schemas.microsoft.com/office/drawing/2014/main" id="{4C99C5B7-7030-DF67-9696-98A5E9DF52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3" y="1627"/>
              <a:ext cx="586" cy="151"/>
              <a:chOff x="611" y="2568"/>
              <a:chExt cx="730" cy="139"/>
            </a:xfrm>
          </p:grpSpPr>
          <p:sp>
            <p:nvSpPr>
              <p:cNvPr id="253" name="AutoShape 177">
                <a:extLst>
                  <a:ext uri="{FF2B5EF4-FFF2-40B4-BE49-F238E27FC236}">
                    <a16:creationId xmlns:a16="http://schemas.microsoft.com/office/drawing/2014/main" id="{8E6D60DF-941D-9DCC-E0FE-624107EB00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4" name="AutoShape 178">
                <a:extLst>
                  <a:ext uri="{FF2B5EF4-FFF2-40B4-BE49-F238E27FC236}">
                    <a16:creationId xmlns:a16="http://schemas.microsoft.com/office/drawing/2014/main" id="{273DCD5B-1060-940A-9E1A-A7BE0B2E7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8" name="Freeform 179">
              <a:extLst>
                <a:ext uri="{FF2B5EF4-FFF2-40B4-BE49-F238E27FC236}">
                  <a16:creationId xmlns:a16="http://schemas.microsoft.com/office/drawing/2014/main" id="{FC71E57E-2783-476E-CD5B-5C144BE85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39" name="Group 180">
              <a:extLst>
                <a:ext uri="{FF2B5EF4-FFF2-40B4-BE49-F238E27FC236}">
                  <a16:creationId xmlns:a16="http://schemas.microsoft.com/office/drawing/2014/main" id="{D4491A74-837D-CDC3-7DA3-68BC2FB715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5"/>
              <a:ext cx="580" cy="140"/>
              <a:chOff x="614" y="2566"/>
              <a:chExt cx="723" cy="140"/>
            </a:xfrm>
          </p:grpSpPr>
          <p:sp>
            <p:nvSpPr>
              <p:cNvPr id="251" name="AutoShape 181">
                <a:extLst>
                  <a:ext uri="{FF2B5EF4-FFF2-40B4-BE49-F238E27FC236}">
                    <a16:creationId xmlns:a16="http://schemas.microsoft.com/office/drawing/2014/main" id="{A12F5159-2DE6-6011-D205-A01ABD333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2" name="AutoShape 182">
                <a:extLst>
                  <a:ext uri="{FF2B5EF4-FFF2-40B4-BE49-F238E27FC236}">
                    <a16:creationId xmlns:a16="http://schemas.microsoft.com/office/drawing/2014/main" id="{E27739CB-A1D6-F0E9-B9BF-3F3E5D647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40" name="Rectangle 183">
              <a:extLst>
                <a:ext uri="{FF2B5EF4-FFF2-40B4-BE49-F238E27FC236}">
                  <a16:creationId xmlns:a16="http://schemas.microsoft.com/office/drawing/2014/main" id="{F7B3DA2E-3775-E2B1-7C85-9531B595E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1" name="Freeform 184">
              <a:extLst>
                <a:ext uri="{FF2B5EF4-FFF2-40B4-BE49-F238E27FC236}">
                  <a16:creationId xmlns:a16="http://schemas.microsoft.com/office/drawing/2014/main" id="{AF8B0097-C0EC-E14E-CAFD-ECDB60070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2" name="Freeform 185">
              <a:extLst>
                <a:ext uri="{FF2B5EF4-FFF2-40B4-BE49-F238E27FC236}">
                  <a16:creationId xmlns:a16="http://schemas.microsoft.com/office/drawing/2014/main" id="{769EDEB9-6AF3-0510-067B-66B3A381F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3" name="Oval 186">
              <a:extLst>
                <a:ext uri="{FF2B5EF4-FFF2-40B4-BE49-F238E27FC236}">
                  <a16:creationId xmlns:a16="http://schemas.microsoft.com/office/drawing/2014/main" id="{4174D280-CE15-8737-07C7-49DA2D43E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Freeform 187">
              <a:extLst>
                <a:ext uri="{FF2B5EF4-FFF2-40B4-BE49-F238E27FC236}">
                  <a16:creationId xmlns:a16="http://schemas.microsoft.com/office/drawing/2014/main" id="{46995EA3-1769-6141-22F9-1462DA0C6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5" name="AutoShape 188">
              <a:extLst>
                <a:ext uri="{FF2B5EF4-FFF2-40B4-BE49-F238E27FC236}">
                  <a16:creationId xmlns:a16="http://schemas.microsoft.com/office/drawing/2014/main" id="{87889548-A243-4DF4-4BBB-068DF04D4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6" name="AutoShape 189">
              <a:extLst>
                <a:ext uri="{FF2B5EF4-FFF2-40B4-BE49-F238E27FC236}">
                  <a16:creationId xmlns:a16="http://schemas.microsoft.com/office/drawing/2014/main" id="{DCC5151C-64C8-0291-BA2B-B565313F6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7" name="Oval 190">
              <a:extLst>
                <a:ext uri="{FF2B5EF4-FFF2-40B4-BE49-F238E27FC236}">
                  <a16:creationId xmlns:a16="http://schemas.microsoft.com/office/drawing/2014/main" id="{5ACB8B29-F20F-1CDE-0D49-4D5F28A77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8" name="Oval 191">
              <a:extLst>
                <a:ext uri="{FF2B5EF4-FFF2-40B4-BE49-F238E27FC236}">
                  <a16:creationId xmlns:a16="http://schemas.microsoft.com/office/drawing/2014/main" id="{61D3FF10-6A7E-C036-B646-23E5FC291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49" name="Oval 192">
              <a:extLst>
                <a:ext uri="{FF2B5EF4-FFF2-40B4-BE49-F238E27FC236}">
                  <a16:creationId xmlns:a16="http://schemas.microsoft.com/office/drawing/2014/main" id="{7B1EA804-EDDC-37CC-76DD-D41E9D514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50" name="Rectangle 193">
              <a:extLst>
                <a:ext uri="{FF2B5EF4-FFF2-40B4-BE49-F238E27FC236}">
                  <a16:creationId xmlns:a16="http://schemas.microsoft.com/office/drawing/2014/main" id="{9E04D2C0-479E-FE65-0CC8-3CAA58AA6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</p:grp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4496B58A-BE76-1D0A-7FE0-9EF1C09A3046}"/>
              </a:ext>
            </a:extLst>
          </p:cNvPr>
          <p:cNvCxnSpPr>
            <a:stCxn id="223" idx="1"/>
            <a:endCxn id="54" idx="4"/>
          </p:cNvCxnSpPr>
          <p:nvPr/>
        </p:nvCxnSpPr>
        <p:spPr>
          <a:xfrm>
            <a:off x="6932638" y="4593331"/>
            <a:ext cx="544213" cy="2381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5601F41F-8CCD-D644-9225-9BC0400D2539}"/>
              </a:ext>
            </a:extLst>
          </p:cNvPr>
          <p:cNvCxnSpPr>
            <a:cxnSpLocks/>
            <a:stCxn id="13" idx="1"/>
          </p:cNvCxnSpPr>
          <p:nvPr/>
        </p:nvCxnSpPr>
        <p:spPr>
          <a:xfrm>
            <a:off x="10670137" y="4744220"/>
            <a:ext cx="647974" cy="98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2B371499-FC17-B43E-F499-38152DA14BCF}"/>
              </a:ext>
            </a:extLst>
          </p:cNvPr>
          <p:cNvGrpSpPr/>
          <p:nvPr/>
        </p:nvGrpSpPr>
        <p:grpSpPr>
          <a:xfrm>
            <a:off x="7268245" y="2184092"/>
            <a:ext cx="1236662" cy="830997"/>
            <a:chOff x="10006946" y="999755"/>
            <a:chExt cx="577241" cy="830997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0FF73D93-0517-9EC1-4469-643E90364DB2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BB1A64CC-BCA1-2F24-477C-08816B5114EA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segment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0A89DBDF-49D7-6682-B8CB-16B969692D94}"/>
              </a:ext>
            </a:extLst>
          </p:cNvPr>
          <p:cNvGrpSpPr/>
          <p:nvPr/>
        </p:nvGrpSpPr>
        <p:grpSpPr>
          <a:xfrm>
            <a:off x="7107519" y="3189132"/>
            <a:ext cx="1236662" cy="338554"/>
            <a:chOff x="10006946" y="999755"/>
            <a:chExt cx="577241" cy="338554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A99DC316-FFAA-26BE-960A-AC425857B4BE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B53B217E-4674-EB9C-6976-D29BB4D41CC2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Datagram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31F8B4C3-34FA-0DAD-3AAE-09443E4ADB28}"/>
              </a:ext>
            </a:extLst>
          </p:cNvPr>
          <p:cNvGrpSpPr/>
          <p:nvPr/>
        </p:nvGrpSpPr>
        <p:grpSpPr>
          <a:xfrm>
            <a:off x="10193629" y="3167515"/>
            <a:ext cx="1236662" cy="338554"/>
            <a:chOff x="10006946" y="999755"/>
            <a:chExt cx="577241" cy="338554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AA04987A-0D17-D36F-9339-62B75D751A12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2165350D-3923-8DE8-B4AD-573574BC9014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Datagram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182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A4ABD8-4117-DA3D-E062-70A6317A50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64CA3E-EB7E-01EC-6B3A-299416B424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Addressing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3217BB-078F-7333-B28C-C601BFA5DCC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10156902" cy="4351338"/>
          </a:xfrm>
        </p:spPr>
        <p:txBody>
          <a:bodyPr/>
          <a:lstStyle/>
          <a:p>
            <a:r>
              <a:rPr lang="en-US" dirty="0"/>
              <a:t>We will discuss addressing over the Internet in depth later.</a:t>
            </a:r>
          </a:p>
          <a:p>
            <a:r>
              <a:rPr lang="en-US" dirty="0"/>
              <a:t>For now, assume each host has a special identifier</a:t>
            </a:r>
          </a:p>
          <a:p>
            <a:pPr lvl="1"/>
            <a:r>
              <a:rPr lang="en-US" dirty="0"/>
              <a:t>Over the Internet, these are IP addresses.</a:t>
            </a:r>
          </a:p>
        </p:txBody>
      </p:sp>
      <p:sp>
        <p:nvSpPr>
          <p:cNvPr id="4" name="Freeform 2">
            <a:extLst>
              <a:ext uri="{FF2B5EF4-FFF2-40B4-BE49-F238E27FC236}">
                <a16:creationId xmlns:a16="http://schemas.microsoft.com/office/drawing/2014/main" id="{86FF5C17-4603-2F53-4408-B4DCCFD6D09D}"/>
              </a:ext>
            </a:extLst>
          </p:cNvPr>
          <p:cNvSpPr>
            <a:spLocks/>
          </p:cNvSpPr>
          <p:nvPr/>
        </p:nvSpPr>
        <p:spPr bwMode="auto">
          <a:xfrm>
            <a:off x="5852206" y="3153458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7A279391-8F15-99A4-C6C1-A7CF835F2C03}"/>
              </a:ext>
            </a:extLst>
          </p:cNvPr>
          <p:cNvSpPr>
            <a:spLocks/>
          </p:cNvSpPr>
          <p:nvPr/>
        </p:nvSpPr>
        <p:spPr bwMode="auto">
          <a:xfrm>
            <a:off x="7023551" y="3742306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Freeform 91">
            <a:extLst>
              <a:ext uri="{FF2B5EF4-FFF2-40B4-BE49-F238E27FC236}">
                <a16:creationId xmlns:a16="http://schemas.microsoft.com/office/drawing/2014/main" id="{1BD69ACF-EB8A-9017-DB0A-386512FA660A}"/>
              </a:ext>
            </a:extLst>
          </p:cNvPr>
          <p:cNvSpPr>
            <a:spLocks/>
          </p:cNvSpPr>
          <p:nvPr/>
        </p:nvSpPr>
        <p:spPr bwMode="auto">
          <a:xfrm>
            <a:off x="8935003" y="3730656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" name="Freeform 92">
            <a:extLst>
              <a:ext uri="{FF2B5EF4-FFF2-40B4-BE49-F238E27FC236}">
                <a16:creationId xmlns:a16="http://schemas.microsoft.com/office/drawing/2014/main" id="{979A9015-E936-531C-8AFB-75F7D63B5842}"/>
              </a:ext>
            </a:extLst>
          </p:cNvPr>
          <p:cNvSpPr>
            <a:spLocks/>
          </p:cNvSpPr>
          <p:nvPr/>
        </p:nvSpPr>
        <p:spPr bwMode="auto">
          <a:xfrm>
            <a:off x="6979844" y="4450025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" name="Freeform 93">
            <a:extLst>
              <a:ext uri="{FF2B5EF4-FFF2-40B4-BE49-F238E27FC236}">
                <a16:creationId xmlns:a16="http://schemas.microsoft.com/office/drawing/2014/main" id="{F030BF87-90F6-1A9B-05E1-7FEB251B7BBC}"/>
              </a:ext>
            </a:extLst>
          </p:cNvPr>
          <p:cNvSpPr>
            <a:spLocks/>
          </p:cNvSpPr>
          <p:nvPr/>
        </p:nvSpPr>
        <p:spPr bwMode="auto">
          <a:xfrm>
            <a:off x="8719382" y="4406338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" name="Freeform 94">
            <a:extLst>
              <a:ext uri="{FF2B5EF4-FFF2-40B4-BE49-F238E27FC236}">
                <a16:creationId xmlns:a16="http://schemas.microsoft.com/office/drawing/2014/main" id="{67A260B2-7E04-BB53-FA2B-3E739EF30296}"/>
              </a:ext>
            </a:extLst>
          </p:cNvPr>
          <p:cNvSpPr>
            <a:spLocks/>
          </p:cNvSpPr>
          <p:nvPr/>
        </p:nvSpPr>
        <p:spPr bwMode="auto">
          <a:xfrm>
            <a:off x="9943178" y="4505362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" name="Freeform 95">
            <a:extLst>
              <a:ext uri="{FF2B5EF4-FFF2-40B4-BE49-F238E27FC236}">
                <a16:creationId xmlns:a16="http://schemas.microsoft.com/office/drawing/2014/main" id="{4AF1360C-5A28-C3EF-B627-F73B2AE38F29}"/>
              </a:ext>
            </a:extLst>
          </p:cNvPr>
          <p:cNvSpPr>
            <a:spLocks/>
          </p:cNvSpPr>
          <p:nvPr/>
        </p:nvSpPr>
        <p:spPr bwMode="auto">
          <a:xfrm>
            <a:off x="7676242" y="5483935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" name="Freeform 96">
            <a:extLst>
              <a:ext uri="{FF2B5EF4-FFF2-40B4-BE49-F238E27FC236}">
                <a16:creationId xmlns:a16="http://schemas.microsoft.com/office/drawing/2014/main" id="{94F57BD1-4867-1F3C-0111-FE78E08686BA}"/>
              </a:ext>
            </a:extLst>
          </p:cNvPr>
          <p:cNvSpPr>
            <a:spLocks/>
          </p:cNvSpPr>
          <p:nvPr/>
        </p:nvSpPr>
        <p:spPr bwMode="auto">
          <a:xfrm>
            <a:off x="6691378" y="4493712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1757F7A-CAAE-472E-E430-25B83F223A16}"/>
              </a:ext>
            </a:extLst>
          </p:cNvPr>
          <p:cNvGrpSpPr/>
          <p:nvPr/>
        </p:nvGrpSpPr>
        <p:grpSpPr>
          <a:xfrm>
            <a:off x="9602375" y="4080147"/>
            <a:ext cx="1060623" cy="524238"/>
            <a:chOff x="7493876" y="2774731"/>
            <a:chExt cx="1481958" cy="894622"/>
          </a:xfrm>
        </p:grpSpPr>
        <p:sp>
          <p:nvSpPr>
            <p:cNvPr id="13" name="Freeform 768">
              <a:extLst>
                <a:ext uri="{FF2B5EF4-FFF2-40B4-BE49-F238E27FC236}">
                  <a16:creationId xmlns:a16="http://schemas.microsoft.com/office/drawing/2014/main" id="{8BBF8F78-8336-BEE3-4650-8CC289C55B6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9E29AF5-84EF-02B5-21BD-985D588C234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CE5680FC-D4C5-FDCE-0E60-BE4BDA6DB19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" name="Freeform 771">
                <a:extLst>
                  <a:ext uri="{FF2B5EF4-FFF2-40B4-BE49-F238E27FC236}">
                    <a16:creationId xmlns:a16="http://schemas.microsoft.com/office/drawing/2014/main" id="{2CEF0BFF-4C0B-0035-6D44-C837E25AFB4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Freeform 772">
                <a:extLst>
                  <a:ext uri="{FF2B5EF4-FFF2-40B4-BE49-F238E27FC236}">
                    <a16:creationId xmlns:a16="http://schemas.microsoft.com/office/drawing/2014/main" id="{513731CC-56FD-5C0F-C756-225C0630779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773">
                <a:extLst>
                  <a:ext uri="{FF2B5EF4-FFF2-40B4-BE49-F238E27FC236}">
                    <a16:creationId xmlns:a16="http://schemas.microsoft.com/office/drawing/2014/main" id="{6061CDCB-A48E-AB72-C2AE-E90AA1D45C9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Freeform 774">
                <a:extLst>
                  <a:ext uri="{FF2B5EF4-FFF2-40B4-BE49-F238E27FC236}">
                    <a16:creationId xmlns:a16="http://schemas.microsoft.com/office/drawing/2014/main" id="{E67F3978-7309-CC16-ABCA-92EE6E8300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F1E0DE4-33D3-1E52-19EB-1760686E5B51}"/>
              </a:ext>
            </a:extLst>
          </p:cNvPr>
          <p:cNvGrpSpPr/>
          <p:nvPr/>
        </p:nvGrpSpPr>
        <p:grpSpPr>
          <a:xfrm>
            <a:off x="8926902" y="5279722"/>
            <a:ext cx="1060623" cy="524238"/>
            <a:chOff x="7493876" y="2774731"/>
            <a:chExt cx="1481958" cy="894622"/>
          </a:xfrm>
        </p:grpSpPr>
        <p:sp>
          <p:nvSpPr>
            <p:cNvPr id="21" name="Freeform 776">
              <a:extLst>
                <a:ext uri="{FF2B5EF4-FFF2-40B4-BE49-F238E27FC236}">
                  <a16:creationId xmlns:a16="http://schemas.microsoft.com/office/drawing/2014/main" id="{1DD124ED-9605-4B24-2011-50C82B9107D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5DF5C83B-41C6-7444-2867-BDA4A2A61D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1BE4A87D-187B-980D-6728-8698738243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" name="Freeform 779">
                <a:extLst>
                  <a:ext uri="{FF2B5EF4-FFF2-40B4-BE49-F238E27FC236}">
                    <a16:creationId xmlns:a16="http://schemas.microsoft.com/office/drawing/2014/main" id="{3A2A5354-7B07-40FB-555E-82038952ED7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Freeform 780">
                <a:extLst>
                  <a:ext uri="{FF2B5EF4-FFF2-40B4-BE49-F238E27FC236}">
                    <a16:creationId xmlns:a16="http://schemas.microsoft.com/office/drawing/2014/main" id="{51A82A37-9634-6B9D-EF31-6A72C5DDAE5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Freeform 781">
                <a:extLst>
                  <a:ext uri="{FF2B5EF4-FFF2-40B4-BE49-F238E27FC236}">
                    <a16:creationId xmlns:a16="http://schemas.microsoft.com/office/drawing/2014/main" id="{041CCB3E-884F-83D1-362B-F1766ECBAB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782">
                <a:extLst>
                  <a:ext uri="{FF2B5EF4-FFF2-40B4-BE49-F238E27FC236}">
                    <a16:creationId xmlns:a16="http://schemas.microsoft.com/office/drawing/2014/main" id="{980A980D-FAEC-E29B-17B3-B34777A80E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E054EB2-EB3A-0DD3-D728-EFE37E6FAA93}"/>
              </a:ext>
            </a:extLst>
          </p:cNvPr>
          <p:cNvGrpSpPr/>
          <p:nvPr/>
        </p:nvGrpSpPr>
        <p:grpSpPr>
          <a:xfrm>
            <a:off x="6804904" y="5190420"/>
            <a:ext cx="1060623" cy="524238"/>
            <a:chOff x="7493876" y="2774731"/>
            <a:chExt cx="1481958" cy="894622"/>
          </a:xfrm>
        </p:grpSpPr>
        <p:sp>
          <p:nvSpPr>
            <p:cNvPr id="29" name="Freeform 784">
              <a:extLst>
                <a:ext uri="{FF2B5EF4-FFF2-40B4-BE49-F238E27FC236}">
                  <a16:creationId xmlns:a16="http://schemas.microsoft.com/office/drawing/2014/main" id="{F9A17722-34BE-B514-7B52-AB626975A44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EF1667B0-35DE-CDD4-9F6E-C6EC9988499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C6317E07-CA90-329E-06F8-44813966E59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2" name="Freeform 787">
                <a:extLst>
                  <a:ext uri="{FF2B5EF4-FFF2-40B4-BE49-F238E27FC236}">
                    <a16:creationId xmlns:a16="http://schemas.microsoft.com/office/drawing/2014/main" id="{35658DDE-4346-48A2-8A6A-9B2D55647DB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 788">
                <a:extLst>
                  <a:ext uri="{FF2B5EF4-FFF2-40B4-BE49-F238E27FC236}">
                    <a16:creationId xmlns:a16="http://schemas.microsoft.com/office/drawing/2014/main" id="{FA758C17-7FAF-A4F3-709E-8956D7A13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789">
                <a:extLst>
                  <a:ext uri="{FF2B5EF4-FFF2-40B4-BE49-F238E27FC236}">
                    <a16:creationId xmlns:a16="http://schemas.microsoft.com/office/drawing/2014/main" id="{22232544-30DD-1C1F-CFE2-03990684279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" name="Freeform 790">
                <a:extLst>
                  <a:ext uri="{FF2B5EF4-FFF2-40B4-BE49-F238E27FC236}">
                    <a16:creationId xmlns:a16="http://schemas.microsoft.com/office/drawing/2014/main" id="{D283ADAD-5AC1-10D9-2C2B-4BD9C001D1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3F86B1B-B18D-F471-62E2-360172E53D16}"/>
              </a:ext>
            </a:extLst>
          </p:cNvPr>
          <p:cNvGrpSpPr/>
          <p:nvPr/>
        </p:nvGrpSpPr>
        <p:grpSpPr>
          <a:xfrm>
            <a:off x="7915928" y="3510767"/>
            <a:ext cx="1060623" cy="524238"/>
            <a:chOff x="7493876" y="2774731"/>
            <a:chExt cx="1481958" cy="894622"/>
          </a:xfrm>
        </p:grpSpPr>
        <p:sp>
          <p:nvSpPr>
            <p:cNvPr id="37" name="Freeform 792">
              <a:extLst>
                <a:ext uri="{FF2B5EF4-FFF2-40B4-BE49-F238E27FC236}">
                  <a16:creationId xmlns:a16="http://schemas.microsoft.com/office/drawing/2014/main" id="{B627B45D-74B2-DB24-FD86-C88C5707EA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489E09FC-B61B-5AB5-FA70-9BC954F0EC5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00B2DBBB-C266-9419-2C52-DD0D217174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" name="Freeform 795">
                <a:extLst>
                  <a:ext uri="{FF2B5EF4-FFF2-40B4-BE49-F238E27FC236}">
                    <a16:creationId xmlns:a16="http://schemas.microsoft.com/office/drawing/2014/main" id="{0FF5B4B1-8797-7D4A-0F0E-4B03F953C7D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" name="Freeform 796">
                <a:extLst>
                  <a:ext uri="{FF2B5EF4-FFF2-40B4-BE49-F238E27FC236}">
                    <a16:creationId xmlns:a16="http://schemas.microsoft.com/office/drawing/2014/main" id="{2E60EB27-DF32-29FA-DE9B-60BF21752A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Freeform 797">
                <a:extLst>
                  <a:ext uri="{FF2B5EF4-FFF2-40B4-BE49-F238E27FC236}">
                    <a16:creationId xmlns:a16="http://schemas.microsoft.com/office/drawing/2014/main" id="{64BFBF1B-6C57-AF28-5658-26D6462FDE3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Freeform 798">
                <a:extLst>
                  <a:ext uri="{FF2B5EF4-FFF2-40B4-BE49-F238E27FC236}">
                    <a16:creationId xmlns:a16="http://schemas.microsoft.com/office/drawing/2014/main" id="{2E8BAE0D-01A7-0ACE-8FA8-D8ACFD74C26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31188B1-8F2C-984B-B420-B0944708F52F}"/>
              </a:ext>
            </a:extLst>
          </p:cNvPr>
          <p:cNvGrpSpPr/>
          <p:nvPr/>
        </p:nvGrpSpPr>
        <p:grpSpPr>
          <a:xfrm>
            <a:off x="7752001" y="4607734"/>
            <a:ext cx="1060623" cy="524238"/>
            <a:chOff x="7493876" y="2774731"/>
            <a:chExt cx="1481958" cy="894622"/>
          </a:xfrm>
        </p:grpSpPr>
        <p:sp>
          <p:nvSpPr>
            <p:cNvPr id="45" name="Freeform 800">
              <a:extLst>
                <a:ext uri="{FF2B5EF4-FFF2-40B4-BE49-F238E27FC236}">
                  <a16:creationId xmlns:a16="http://schemas.microsoft.com/office/drawing/2014/main" id="{EF8359A8-518F-C03E-E6FC-8A788EA82D7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A30EBDA8-45A1-8F32-9797-5A22AB4730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CBC1C77-14A6-C141-B5FF-5F1010C417E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" name="Freeform 803">
                <a:extLst>
                  <a:ext uri="{FF2B5EF4-FFF2-40B4-BE49-F238E27FC236}">
                    <a16:creationId xmlns:a16="http://schemas.microsoft.com/office/drawing/2014/main" id="{29618F43-E2BB-DC3B-DC49-9FD0AC9B9D5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Freeform 804">
                <a:extLst>
                  <a:ext uri="{FF2B5EF4-FFF2-40B4-BE49-F238E27FC236}">
                    <a16:creationId xmlns:a16="http://schemas.microsoft.com/office/drawing/2014/main" id="{B6FD7102-8922-982E-52D4-F229C7C9C1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Freeform 805">
                <a:extLst>
                  <a:ext uri="{FF2B5EF4-FFF2-40B4-BE49-F238E27FC236}">
                    <a16:creationId xmlns:a16="http://schemas.microsoft.com/office/drawing/2014/main" id="{6F297FC4-B6FF-D007-5F10-8E81A57AF7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Freeform 806">
                <a:extLst>
                  <a:ext uri="{FF2B5EF4-FFF2-40B4-BE49-F238E27FC236}">
                    <a16:creationId xmlns:a16="http://schemas.microsoft.com/office/drawing/2014/main" id="{59967BE2-B17B-733D-64B6-D83563DA45C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3FBB0C4D-B47E-D4C7-1497-72D776465A42}"/>
              </a:ext>
            </a:extLst>
          </p:cNvPr>
          <p:cNvGrpSpPr/>
          <p:nvPr/>
        </p:nvGrpSpPr>
        <p:grpSpPr>
          <a:xfrm>
            <a:off x="6014953" y="4076162"/>
            <a:ext cx="1060623" cy="524238"/>
            <a:chOff x="7493876" y="2774731"/>
            <a:chExt cx="1481958" cy="894622"/>
          </a:xfrm>
        </p:grpSpPr>
        <p:sp>
          <p:nvSpPr>
            <p:cNvPr id="53" name="Freeform 808">
              <a:extLst>
                <a:ext uri="{FF2B5EF4-FFF2-40B4-BE49-F238E27FC236}">
                  <a16:creationId xmlns:a16="http://schemas.microsoft.com/office/drawing/2014/main" id="{B99FE8CF-D87C-23E1-CD69-286ECEE342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EE0571A1-D8B7-66F8-DC41-461D560D4ED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0999E0E6-1D8D-0EA9-09AB-4C6A47D2DB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6" name="Freeform 811">
                <a:extLst>
                  <a:ext uri="{FF2B5EF4-FFF2-40B4-BE49-F238E27FC236}">
                    <a16:creationId xmlns:a16="http://schemas.microsoft.com/office/drawing/2014/main" id="{1BD9057E-9934-8D61-61B0-C7D709F2D4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Freeform 812">
                <a:extLst>
                  <a:ext uri="{FF2B5EF4-FFF2-40B4-BE49-F238E27FC236}">
                    <a16:creationId xmlns:a16="http://schemas.microsoft.com/office/drawing/2014/main" id="{98E92650-D4F7-51BC-11B5-6F5FEC1353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Freeform 813">
                <a:extLst>
                  <a:ext uri="{FF2B5EF4-FFF2-40B4-BE49-F238E27FC236}">
                    <a16:creationId xmlns:a16="http://schemas.microsoft.com/office/drawing/2014/main" id="{2A913480-6F85-258D-4ABA-4BF65148AB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 814">
                <a:extLst>
                  <a:ext uri="{FF2B5EF4-FFF2-40B4-BE49-F238E27FC236}">
                    <a16:creationId xmlns:a16="http://schemas.microsoft.com/office/drawing/2014/main" id="{DA5F0BE9-C45F-A676-3A0F-69D8CB71953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0D8E0D26-F269-964C-A947-D6700AED2D8C}"/>
              </a:ext>
            </a:extLst>
          </p:cNvPr>
          <p:cNvSpPr txBox="1"/>
          <p:nvPr/>
        </p:nvSpPr>
        <p:spPr>
          <a:xfrm>
            <a:off x="8446307" y="388705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D3A4B32-BEC3-C7A9-F6B9-72F8BCEC5D5E}"/>
              </a:ext>
            </a:extLst>
          </p:cNvPr>
          <p:cNvSpPr txBox="1"/>
          <p:nvPr/>
        </p:nvSpPr>
        <p:spPr>
          <a:xfrm>
            <a:off x="10540669" y="3066694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Towards host A</a:t>
            </a:r>
          </a:p>
        </p:txBody>
      </p:sp>
      <p:sp>
        <p:nvSpPr>
          <p:cNvPr id="64" name="Line 107">
            <a:extLst>
              <a:ext uri="{FF2B5EF4-FFF2-40B4-BE49-F238E27FC236}">
                <a16:creationId xmlns:a16="http://schemas.microsoft.com/office/drawing/2014/main" id="{5E5F202E-088F-6723-229A-120B307A19D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45490" y="4175763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5" name="Line 107">
            <a:extLst>
              <a:ext uri="{FF2B5EF4-FFF2-40B4-BE49-F238E27FC236}">
                <a16:creationId xmlns:a16="http://schemas.microsoft.com/office/drawing/2014/main" id="{9C937E4C-EBB3-3A33-59F7-2568F3D7852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03059" y="5710587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6" name="Line 107">
            <a:extLst>
              <a:ext uri="{FF2B5EF4-FFF2-40B4-BE49-F238E27FC236}">
                <a16:creationId xmlns:a16="http://schemas.microsoft.com/office/drawing/2014/main" id="{23A28C87-11B1-D15C-B70B-2F70E0CF48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39066" y="2446797"/>
            <a:ext cx="963310" cy="1066452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7" name="Line 107">
            <a:extLst>
              <a:ext uri="{FF2B5EF4-FFF2-40B4-BE49-F238E27FC236}">
                <a16:creationId xmlns:a16="http://schemas.microsoft.com/office/drawing/2014/main" id="{AD5B8259-F59D-6E8F-7E7A-E22516F20A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50912" y="4310146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97AEBD14-4FA2-372D-E979-AD21E9C29596}"/>
              </a:ext>
            </a:extLst>
          </p:cNvPr>
          <p:cNvGrpSpPr/>
          <p:nvPr/>
        </p:nvGrpSpPr>
        <p:grpSpPr>
          <a:xfrm>
            <a:off x="3449986" y="4933064"/>
            <a:ext cx="4123956" cy="1878748"/>
            <a:chOff x="2749550" y="5270387"/>
            <a:chExt cx="3476366" cy="1314155"/>
          </a:xfrm>
        </p:grpSpPr>
        <p:grpSp>
          <p:nvGrpSpPr>
            <p:cNvPr id="69" name="Group 1">
              <a:extLst>
                <a:ext uri="{FF2B5EF4-FFF2-40B4-BE49-F238E27FC236}">
                  <a16:creationId xmlns:a16="http://schemas.microsoft.com/office/drawing/2014/main" id="{3E0B1716-BCC8-AF16-D5DD-615EE8AEADBA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72" name="Rectangle 98">
                <a:extLst>
                  <a:ext uri="{FF2B5EF4-FFF2-40B4-BE49-F238E27FC236}">
                    <a16:creationId xmlns:a16="http://schemas.microsoft.com/office/drawing/2014/main" id="{63A011B5-3FE2-B8FF-3E89-2BA505947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" name="Line 99">
                <a:extLst>
                  <a:ext uri="{FF2B5EF4-FFF2-40B4-BE49-F238E27FC236}">
                    <a16:creationId xmlns:a16="http://schemas.microsoft.com/office/drawing/2014/main" id="{88DF578C-4D38-20B6-E2F8-CCFE5EDB79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4" name="Rectangle 104">
                <a:extLst>
                  <a:ext uri="{FF2B5EF4-FFF2-40B4-BE49-F238E27FC236}">
                    <a16:creationId xmlns:a16="http://schemas.microsoft.com/office/drawing/2014/main" id="{8251D0F1-E906-C8A2-8E26-6B26BFD8F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5" name="Text Box 105">
                <a:extLst>
                  <a:ext uri="{FF2B5EF4-FFF2-40B4-BE49-F238E27FC236}">
                    <a16:creationId xmlns:a16="http://schemas.microsoft.com/office/drawing/2014/main" id="{1DCF71F0-0D21-BA47-6A8A-CE5AFF54A2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 dirty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70" name="Text Box 106">
              <a:extLst>
                <a:ext uri="{FF2B5EF4-FFF2-40B4-BE49-F238E27FC236}">
                  <a16:creationId xmlns:a16="http://schemas.microsoft.com/office/drawing/2014/main" id="{DEE7D6E2-4A72-0C81-AFEB-0B2DF19A7B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03272"/>
              <a:ext cx="3476366" cy="581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</a:t>
              </a:r>
              <a:r>
                <a:rPr lang="en-US" altLang="en-US" kern="0" dirty="0">
                  <a:solidFill>
                    <a:srgbClr val="C00000"/>
                  </a:solidFill>
                  <a:latin typeface="Calibri" panose="020F0502020204030204"/>
                  <a:cs typeface="Arial"/>
                </a:rPr>
                <a:t>included in the</a:t>
              </a: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packet.</a:t>
              </a:r>
            </a:p>
          </p:txBody>
        </p:sp>
        <p:sp>
          <p:nvSpPr>
            <p:cNvPr id="71" name="Line 119">
              <a:extLst>
                <a:ext uri="{FF2B5EF4-FFF2-40B4-BE49-F238E27FC236}">
                  <a16:creationId xmlns:a16="http://schemas.microsoft.com/office/drawing/2014/main" id="{4B9DCBCE-03D6-E8A2-6244-DCA4C5D273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76" name="Group 161">
            <a:extLst>
              <a:ext uri="{FF2B5EF4-FFF2-40B4-BE49-F238E27FC236}">
                <a16:creationId xmlns:a16="http://schemas.microsoft.com/office/drawing/2014/main" id="{E080E252-A6C5-9DF4-F28C-08F09F9872A8}"/>
              </a:ext>
            </a:extLst>
          </p:cNvPr>
          <p:cNvGrpSpPr>
            <a:grpSpLocks/>
          </p:cNvGrpSpPr>
          <p:nvPr/>
        </p:nvGrpSpPr>
        <p:grpSpPr bwMode="auto">
          <a:xfrm>
            <a:off x="11680763" y="3623693"/>
            <a:ext cx="475938" cy="867699"/>
            <a:chOff x="4140" y="429"/>
            <a:chExt cx="1425" cy="2396"/>
          </a:xfrm>
        </p:grpSpPr>
        <p:sp>
          <p:nvSpPr>
            <p:cNvPr id="77" name="Freeform 162">
              <a:extLst>
                <a:ext uri="{FF2B5EF4-FFF2-40B4-BE49-F238E27FC236}">
                  <a16:creationId xmlns:a16="http://schemas.microsoft.com/office/drawing/2014/main" id="{BFD5CEF7-D193-5D24-14DA-21F35FE4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8" name="Rectangle 163">
              <a:extLst>
                <a:ext uri="{FF2B5EF4-FFF2-40B4-BE49-F238E27FC236}">
                  <a16:creationId xmlns:a16="http://schemas.microsoft.com/office/drawing/2014/main" id="{9623CEDF-B8E7-14F4-B908-4A338293E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lang="en-US" sz="16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79" name="Freeform 164">
              <a:extLst>
                <a:ext uri="{FF2B5EF4-FFF2-40B4-BE49-F238E27FC236}">
                  <a16:creationId xmlns:a16="http://schemas.microsoft.com/office/drawing/2014/main" id="{5DBB6654-619A-D4FF-DCB8-3A161E3F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0" name="Freeform 165">
              <a:extLst>
                <a:ext uri="{FF2B5EF4-FFF2-40B4-BE49-F238E27FC236}">
                  <a16:creationId xmlns:a16="http://schemas.microsoft.com/office/drawing/2014/main" id="{4B337BB4-1AF3-0765-74F6-E3D7C5A4D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1" name="Rectangle 166">
              <a:extLst>
                <a:ext uri="{FF2B5EF4-FFF2-40B4-BE49-F238E27FC236}">
                  <a16:creationId xmlns:a16="http://schemas.microsoft.com/office/drawing/2014/main" id="{8F6FA016-1B02-3B83-BA3D-6C81DE3E2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82" name="Group 167">
              <a:extLst>
                <a:ext uri="{FF2B5EF4-FFF2-40B4-BE49-F238E27FC236}">
                  <a16:creationId xmlns:a16="http://schemas.microsoft.com/office/drawing/2014/main" id="{5661A324-1C3F-78DC-FFBF-5D2BBF42D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1" y="666"/>
              <a:ext cx="580" cy="146"/>
              <a:chOff x="617" y="2567"/>
              <a:chExt cx="724" cy="140"/>
            </a:xfrm>
          </p:grpSpPr>
          <p:sp>
            <p:nvSpPr>
              <p:cNvPr id="107" name="AutoShape 168">
                <a:extLst>
                  <a:ext uri="{FF2B5EF4-FFF2-40B4-BE49-F238E27FC236}">
                    <a16:creationId xmlns:a16="http://schemas.microsoft.com/office/drawing/2014/main" id="{5A7AE6C2-5ED4-FA8F-1FE2-E711C6ECD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08" name="AutoShape 169">
                <a:extLst>
                  <a:ext uri="{FF2B5EF4-FFF2-40B4-BE49-F238E27FC236}">
                    <a16:creationId xmlns:a16="http://schemas.microsoft.com/office/drawing/2014/main" id="{3A105969-73D5-6851-487C-E42A754A8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83" name="Rectangle 170">
              <a:extLst>
                <a:ext uri="{FF2B5EF4-FFF2-40B4-BE49-F238E27FC236}">
                  <a16:creationId xmlns:a16="http://schemas.microsoft.com/office/drawing/2014/main" id="{41196092-6C8D-7F8C-B5C6-1B240BAB0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84" name="Group 171">
              <a:extLst>
                <a:ext uri="{FF2B5EF4-FFF2-40B4-BE49-F238E27FC236}">
                  <a16:creationId xmlns:a16="http://schemas.microsoft.com/office/drawing/2014/main" id="{7020E6C6-0953-6FF0-DB53-4E241325AD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5" y="993"/>
              <a:ext cx="580" cy="156"/>
              <a:chOff x="612" y="2570"/>
              <a:chExt cx="724" cy="162"/>
            </a:xfrm>
          </p:grpSpPr>
          <p:sp>
            <p:nvSpPr>
              <p:cNvPr id="105" name="AutoShape 172">
                <a:extLst>
                  <a:ext uri="{FF2B5EF4-FFF2-40B4-BE49-F238E27FC236}">
                    <a16:creationId xmlns:a16="http://schemas.microsoft.com/office/drawing/2014/main" id="{E5162EAA-9C0C-3D46-F467-E31573238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06" name="AutoShape 173">
                <a:extLst>
                  <a:ext uri="{FF2B5EF4-FFF2-40B4-BE49-F238E27FC236}">
                    <a16:creationId xmlns:a16="http://schemas.microsoft.com/office/drawing/2014/main" id="{2E44DC77-2B09-80DE-5C3C-DE2B85BDD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85" name="Rectangle 174">
              <a:extLst>
                <a:ext uri="{FF2B5EF4-FFF2-40B4-BE49-F238E27FC236}">
                  <a16:creationId xmlns:a16="http://schemas.microsoft.com/office/drawing/2014/main" id="{26A0F7FA-F100-0618-265C-AD922E719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86" name="Rectangle 175">
              <a:extLst>
                <a:ext uri="{FF2B5EF4-FFF2-40B4-BE49-F238E27FC236}">
                  <a16:creationId xmlns:a16="http://schemas.microsoft.com/office/drawing/2014/main" id="{63DAB8A3-5D4F-1E91-359A-D29C3CB2D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87" name="Group 176">
              <a:extLst>
                <a:ext uri="{FF2B5EF4-FFF2-40B4-BE49-F238E27FC236}">
                  <a16:creationId xmlns:a16="http://schemas.microsoft.com/office/drawing/2014/main" id="{A8BB8E18-90B1-4468-A6EF-265E7F646A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3" y="1627"/>
              <a:ext cx="586" cy="151"/>
              <a:chOff x="611" y="2568"/>
              <a:chExt cx="730" cy="139"/>
            </a:xfrm>
          </p:grpSpPr>
          <p:sp>
            <p:nvSpPr>
              <p:cNvPr id="103" name="AutoShape 177">
                <a:extLst>
                  <a:ext uri="{FF2B5EF4-FFF2-40B4-BE49-F238E27FC236}">
                    <a16:creationId xmlns:a16="http://schemas.microsoft.com/office/drawing/2014/main" id="{4DAA5B1F-12AE-7C51-9DD7-9CC79794E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04" name="AutoShape 178">
                <a:extLst>
                  <a:ext uri="{FF2B5EF4-FFF2-40B4-BE49-F238E27FC236}">
                    <a16:creationId xmlns:a16="http://schemas.microsoft.com/office/drawing/2014/main" id="{EE54E3DC-57BC-77A6-1910-4EC5C4715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88" name="Freeform 179">
              <a:extLst>
                <a:ext uri="{FF2B5EF4-FFF2-40B4-BE49-F238E27FC236}">
                  <a16:creationId xmlns:a16="http://schemas.microsoft.com/office/drawing/2014/main" id="{E866AA1D-8D6A-7DBA-78D1-94A120C3B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89" name="Group 180">
              <a:extLst>
                <a:ext uri="{FF2B5EF4-FFF2-40B4-BE49-F238E27FC236}">
                  <a16:creationId xmlns:a16="http://schemas.microsoft.com/office/drawing/2014/main" id="{79552FAA-C22E-8547-5B60-2C5B97C333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5"/>
              <a:ext cx="580" cy="140"/>
              <a:chOff x="614" y="2566"/>
              <a:chExt cx="723" cy="140"/>
            </a:xfrm>
          </p:grpSpPr>
          <p:sp>
            <p:nvSpPr>
              <p:cNvPr id="101" name="AutoShape 181">
                <a:extLst>
                  <a:ext uri="{FF2B5EF4-FFF2-40B4-BE49-F238E27FC236}">
                    <a16:creationId xmlns:a16="http://schemas.microsoft.com/office/drawing/2014/main" id="{78199C46-924C-6F0E-45B7-4992AEA31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02" name="AutoShape 182">
                <a:extLst>
                  <a:ext uri="{FF2B5EF4-FFF2-40B4-BE49-F238E27FC236}">
                    <a16:creationId xmlns:a16="http://schemas.microsoft.com/office/drawing/2014/main" id="{8CE7047D-71B6-EF8D-A93E-FF2C813FE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90" name="Rectangle 183">
              <a:extLst>
                <a:ext uri="{FF2B5EF4-FFF2-40B4-BE49-F238E27FC236}">
                  <a16:creationId xmlns:a16="http://schemas.microsoft.com/office/drawing/2014/main" id="{64227872-C44E-F0CB-932C-E7D09D222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91" name="Freeform 184">
              <a:extLst>
                <a:ext uri="{FF2B5EF4-FFF2-40B4-BE49-F238E27FC236}">
                  <a16:creationId xmlns:a16="http://schemas.microsoft.com/office/drawing/2014/main" id="{C3104812-3D84-7CE5-1D2E-54B5A41D7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2" name="Freeform 185">
              <a:extLst>
                <a:ext uri="{FF2B5EF4-FFF2-40B4-BE49-F238E27FC236}">
                  <a16:creationId xmlns:a16="http://schemas.microsoft.com/office/drawing/2014/main" id="{53FAF749-E845-A37C-C339-E23146C38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3" name="Oval 186">
              <a:extLst>
                <a:ext uri="{FF2B5EF4-FFF2-40B4-BE49-F238E27FC236}">
                  <a16:creationId xmlns:a16="http://schemas.microsoft.com/office/drawing/2014/main" id="{FBADBD4A-7F25-9C60-E9E6-017CA1623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94" name="Freeform 187">
              <a:extLst>
                <a:ext uri="{FF2B5EF4-FFF2-40B4-BE49-F238E27FC236}">
                  <a16:creationId xmlns:a16="http://schemas.microsoft.com/office/drawing/2014/main" id="{13DD56C3-C668-5AB0-E681-EA83418C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5" name="AutoShape 188">
              <a:extLst>
                <a:ext uri="{FF2B5EF4-FFF2-40B4-BE49-F238E27FC236}">
                  <a16:creationId xmlns:a16="http://schemas.microsoft.com/office/drawing/2014/main" id="{1368C372-5995-57D6-3DBE-2085B0E20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96" name="AutoShape 189">
              <a:extLst>
                <a:ext uri="{FF2B5EF4-FFF2-40B4-BE49-F238E27FC236}">
                  <a16:creationId xmlns:a16="http://schemas.microsoft.com/office/drawing/2014/main" id="{CAF373AB-41B8-BF2F-C09C-B1415C55E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97" name="Oval 190">
              <a:extLst>
                <a:ext uri="{FF2B5EF4-FFF2-40B4-BE49-F238E27FC236}">
                  <a16:creationId xmlns:a16="http://schemas.microsoft.com/office/drawing/2014/main" id="{46AB385B-E033-3491-B442-499C3CA6E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98" name="Oval 191">
              <a:extLst>
                <a:ext uri="{FF2B5EF4-FFF2-40B4-BE49-F238E27FC236}">
                  <a16:creationId xmlns:a16="http://schemas.microsoft.com/office/drawing/2014/main" id="{3FF49BD8-2BCC-42F0-EBE1-5BCED0197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99" name="Oval 192">
              <a:extLst>
                <a:ext uri="{FF2B5EF4-FFF2-40B4-BE49-F238E27FC236}">
                  <a16:creationId xmlns:a16="http://schemas.microsoft.com/office/drawing/2014/main" id="{F9F8E9D6-814C-2647-2F8B-308ED83D8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00" name="Rectangle 193">
              <a:extLst>
                <a:ext uri="{FF2B5EF4-FFF2-40B4-BE49-F238E27FC236}">
                  <a16:creationId xmlns:a16="http://schemas.microsoft.com/office/drawing/2014/main" id="{963CF725-54E9-88E0-BAC8-F13FF9E35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0B402C4F-A0D8-B830-1F63-16DFB91BAC34}"/>
              </a:ext>
            </a:extLst>
          </p:cNvPr>
          <p:cNvGrpSpPr/>
          <p:nvPr/>
        </p:nvGrpSpPr>
        <p:grpSpPr>
          <a:xfrm>
            <a:off x="4436178" y="4258882"/>
            <a:ext cx="1070942" cy="947944"/>
            <a:chOff x="6531211" y="4337189"/>
            <a:chExt cx="545509" cy="512284"/>
          </a:xfrm>
        </p:grpSpPr>
        <p:pic>
          <p:nvPicPr>
            <p:cNvPr id="110" name="Picture 195" descr="desktop_computer_stylized_medium">
              <a:extLst>
                <a:ext uri="{FF2B5EF4-FFF2-40B4-BE49-F238E27FC236}">
                  <a16:creationId xmlns:a16="http://schemas.microsoft.com/office/drawing/2014/main" id="{E82E65D4-FA73-F90B-4FAB-479CC4CC97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531211" y="4337189"/>
              <a:ext cx="545509" cy="5122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Freeform 196">
              <a:extLst>
                <a:ext uri="{FF2B5EF4-FFF2-40B4-BE49-F238E27FC236}">
                  <a16:creationId xmlns:a16="http://schemas.microsoft.com/office/drawing/2014/main" id="{EF56602A-2D26-0B8D-F96B-76413961C2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763650" y="4386331"/>
              <a:ext cx="265247" cy="234584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4198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6253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Routing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5639488" y="4038129"/>
            <a:ext cx="1911707" cy="617349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7252061" y="3947992"/>
            <a:ext cx="4446810" cy="732437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96DA067-B324-BC8B-AA89-E3D424314881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5" name="Content Placeholder 4">
            <a:extLst>
              <a:ext uri="{FF2B5EF4-FFF2-40B4-BE49-F238E27FC236}">
                <a16:creationId xmlns:a16="http://schemas.microsoft.com/office/drawing/2014/main" id="{F326C5F5-64E6-1659-F114-3B847FDAAF8B}"/>
              </a:ext>
            </a:extLst>
          </p:cNvPr>
          <p:cNvSpPr txBox="1">
            <a:spLocks/>
          </p:cNvSpPr>
          <p:nvPr/>
        </p:nvSpPr>
        <p:spPr>
          <a:xfrm>
            <a:off x="473948" y="1406622"/>
            <a:ext cx="4528937" cy="381430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sz="28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Determine the “best” path </a:t>
            </a:r>
            <a:r>
              <a:rPr lang="en-US" altLang="en-US" sz="28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from the source to the destination host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Done by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E.g., router R1 should send  packets going to host A on its link #2.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AB930D-935A-A210-2863-53F2841D44EF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Towards host 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B487172-1B9F-509D-AA2A-CA7F2184F86A}"/>
              </a:ext>
            </a:extLst>
          </p:cNvPr>
          <p:cNvSpPr txBox="1"/>
          <p:nvPr/>
        </p:nvSpPr>
        <p:spPr>
          <a:xfrm>
            <a:off x="7001858" y="3542805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353F49B-A20B-1E5E-F2E5-CC123229086D}"/>
              </a:ext>
            </a:extLst>
          </p:cNvPr>
          <p:cNvSpPr txBox="1"/>
          <p:nvPr/>
        </p:nvSpPr>
        <p:spPr>
          <a:xfrm>
            <a:off x="7079307" y="4279819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51751A0-183E-53E1-F2CE-E9380F50532E}"/>
              </a:ext>
            </a:extLst>
          </p:cNvPr>
          <p:cNvSpPr txBox="1"/>
          <p:nvPr/>
        </p:nvSpPr>
        <p:spPr>
          <a:xfrm>
            <a:off x="6497190" y="4342278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3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768F2D0-6EE8-90DC-A4FD-8506A6758EB0}"/>
              </a:ext>
            </a:extLst>
          </p:cNvPr>
          <p:cNvSpPr txBox="1"/>
          <p:nvPr/>
        </p:nvSpPr>
        <p:spPr>
          <a:xfrm>
            <a:off x="5614168" y="3937002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4</a:t>
            </a:r>
          </a:p>
        </p:txBody>
      </p:sp>
      <p:sp>
        <p:nvSpPr>
          <p:cNvPr id="4" name="Line 107">
            <a:extLst>
              <a:ext uri="{FF2B5EF4-FFF2-40B4-BE49-F238E27FC236}">
                <a16:creationId xmlns:a16="http://schemas.microsoft.com/office/drawing/2014/main" id="{B09E0ABB-52E4-5E9C-6E8D-E0D5393247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" name="Line 107">
            <a:extLst>
              <a:ext uri="{FF2B5EF4-FFF2-40B4-BE49-F238E27FC236}">
                <a16:creationId xmlns:a16="http://schemas.microsoft.com/office/drawing/2014/main" id="{314820F7-F05E-A583-4275-74381C6D5EC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Line 107">
            <a:extLst>
              <a:ext uri="{FF2B5EF4-FFF2-40B4-BE49-F238E27FC236}">
                <a16:creationId xmlns:a16="http://schemas.microsoft.com/office/drawing/2014/main" id="{6097DF5C-9C46-0B5D-0B49-496AD04EB9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77192" y="2247324"/>
            <a:ext cx="963310" cy="1066452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2DB0FA4-D080-3CCC-7BE6-B56A1BC9B991}"/>
              </a:ext>
            </a:extLst>
          </p:cNvPr>
          <p:cNvGrpSpPr/>
          <p:nvPr/>
        </p:nvGrpSpPr>
        <p:grpSpPr>
          <a:xfrm>
            <a:off x="5060194" y="806485"/>
            <a:ext cx="2317750" cy="3038266"/>
            <a:chOff x="3563785" y="1706808"/>
            <a:chExt cx="2317750" cy="3038266"/>
          </a:xfrm>
        </p:grpSpPr>
        <p:sp>
          <p:nvSpPr>
            <p:cNvPr id="8" name="Freeform 3">
              <a:extLst>
                <a:ext uri="{FF2B5EF4-FFF2-40B4-BE49-F238E27FC236}">
                  <a16:creationId xmlns:a16="http://schemas.microsoft.com/office/drawing/2014/main" id="{83D8B611-3214-FE77-8D5A-97403C67528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5E18C0EF-0A9D-0A94-165C-82D51C782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" name="Oval 5">
              <a:extLst>
                <a:ext uri="{FF2B5EF4-FFF2-40B4-BE49-F238E27FC236}">
                  <a16:creationId xmlns:a16="http://schemas.microsoft.com/office/drawing/2014/main" id="{76963849-9B16-D0C6-A4AD-3F2DE84F4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4" name="Text Box 108">
              <a:extLst>
                <a:ext uri="{FF2B5EF4-FFF2-40B4-BE49-F238E27FC236}">
                  <a16:creationId xmlns:a16="http://schemas.microsoft.com/office/drawing/2014/main" id="{645DD8DA-7133-5128-43AF-D337E12EC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21" name="Rectangle 109">
              <a:extLst>
                <a:ext uri="{FF2B5EF4-FFF2-40B4-BE49-F238E27FC236}">
                  <a16:creationId xmlns:a16="http://schemas.microsoft.com/office/drawing/2014/main" id="{19088E19-154D-C423-34ED-6E82D46F1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" name="Text Box 111">
              <a:extLst>
                <a:ext uri="{FF2B5EF4-FFF2-40B4-BE49-F238E27FC236}">
                  <a16:creationId xmlns:a16="http://schemas.microsoft.com/office/drawing/2014/main" id="{DB25EAE8-76B8-8AC5-A1B5-A64D1CA430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Destination</a:t>
              </a:r>
            </a:p>
          </p:txBody>
        </p:sp>
        <p:sp>
          <p:nvSpPr>
            <p:cNvPr id="24" name="Text Box 112">
              <a:extLst>
                <a:ext uri="{FF2B5EF4-FFF2-40B4-BE49-F238E27FC236}">
                  <a16:creationId xmlns:a16="http://schemas.microsoft.com/office/drawing/2014/main" id="{559A3783-4C3B-D329-7805-BEC68717A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25" name="Line 113">
              <a:extLst>
                <a:ext uri="{FF2B5EF4-FFF2-40B4-BE49-F238E27FC236}">
                  <a16:creationId xmlns:a16="http://schemas.microsoft.com/office/drawing/2014/main" id="{566764EE-2150-1B26-BB94-986FBBA869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6" name="Text Box 114">
              <a:extLst>
                <a:ext uri="{FF2B5EF4-FFF2-40B4-BE49-F238E27FC236}">
                  <a16:creationId xmlns:a16="http://schemas.microsoft.com/office/drawing/2014/main" id="{2DDF923D-8701-8779-8BC2-CD55CBF3B2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4581" y="3148258"/>
              <a:ext cx="295274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A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B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C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D</a:t>
              </a:r>
            </a:p>
          </p:txBody>
        </p:sp>
        <p:sp>
          <p:nvSpPr>
            <p:cNvPr id="27" name="Text Box 115">
              <a:extLst>
                <a:ext uri="{FF2B5EF4-FFF2-40B4-BE49-F238E27FC236}">
                  <a16:creationId xmlns:a16="http://schemas.microsoft.com/office/drawing/2014/main" id="{7F0F2BFD-FAD6-FD10-1345-5CF7CB72B6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2659" y="3140890"/>
              <a:ext cx="269626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/>
                </a:rPr>
                <a:t>2</a:t>
              </a:r>
              <a:endPara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/>
                </a:rPr>
                <a:t>3</a:t>
              </a:r>
              <a:endPara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28" name="Line 116">
              <a:extLst>
                <a:ext uri="{FF2B5EF4-FFF2-40B4-BE49-F238E27FC236}">
                  <a16:creationId xmlns:a16="http://schemas.microsoft.com/office/drawing/2014/main" id="{4D9A3215-1C81-3268-953B-8959D7CEC8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" name="Line 117">
              <a:extLst>
                <a:ext uri="{FF2B5EF4-FFF2-40B4-BE49-F238E27FC236}">
                  <a16:creationId xmlns:a16="http://schemas.microsoft.com/office/drawing/2014/main" id="{2F76A8A2-2BB7-B515-13C2-CB9907E39B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" name="Text Box 108">
              <a:extLst>
                <a:ext uri="{FF2B5EF4-FFF2-40B4-BE49-F238E27FC236}">
                  <a16:creationId xmlns:a16="http://schemas.microsoft.com/office/drawing/2014/main" id="{463190D1-B9C9-FAB1-4C52-EC4695B7E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31" name="AutoShape 118">
              <a:extLst>
                <a:ext uri="{FF2B5EF4-FFF2-40B4-BE49-F238E27FC236}">
                  <a16:creationId xmlns:a16="http://schemas.microsoft.com/office/drawing/2014/main" id="{FEAFE1A5-F083-098B-EDD1-BC55ECCFFD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0" name="Line 107">
            <a:extLst>
              <a:ext uri="{FF2B5EF4-FFF2-40B4-BE49-F238E27FC236}">
                <a16:creationId xmlns:a16="http://schemas.microsoft.com/office/drawing/2014/main" id="{7B10891F-91D5-A00C-B821-72FCEA96DC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F9F0DE4-18CC-B62D-5DC7-CEA85D6993A4}"/>
              </a:ext>
            </a:extLst>
          </p:cNvPr>
          <p:cNvGrpSpPr/>
          <p:nvPr/>
        </p:nvGrpSpPr>
        <p:grpSpPr>
          <a:xfrm>
            <a:off x="4449452" y="4733588"/>
            <a:ext cx="3162615" cy="1680457"/>
            <a:chOff x="3559930" y="5270387"/>
            <a:chExt cx="2665986" cy="1175454"/>
          </a:xfrm>
        </p:grpSpPr>
        <p:grpSp>
          <p:nvGrpSpPr>
            <p:cNvPr id="42" name="Group 1">
              <a:extLst>
                <a:ext uri="{FF2B5EF4-FFF2-40B4-BE49-F238E27FC236}">
                  <a16:creationId xmlns:a16="http://schemas.microsoft.com/office/drawing/2014/main" id="{369ABB3C-5364-1041-8742-B6FAEAAFD69D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45" name="Rectangle 98">
                <a:extLst>
                  <a:ext uri="{FF2B5EF4-FFF2-40B4-BE49-F238E27FC236}">
                    <a16:creationId xmlns:a16="http://schemas.microsoft.com/office/drawing/2014/main" id="{A8DAE2E2-5EB3-4DFB-FB2A-7B9B5ED1D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6" name="Line 99">
                <a:extLst>
                  <a:ext uri="{FF2B5EF4-FFF2-40B4-BE49-F238E27FC236}">
                    <a16:creationId xmlns:a16="http://schemas.microsoft.com/office/drawing/2014/main" id="{98CE5EB0-7582-29F2-C8E7-56C247E706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" name="Rectangle 104">
                <a:extLst>
                  <a:ext uri="{FF2B5EF4-FFF2-40B4-BE49-F238E27FC236}">
                    <a16:creationId xmlns:a16="http://schemas.microsoft.com/office/drawing/2014/main" id="{1D60443C-B04E-8F79-55B5-78D4F85A6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" name="Text Box 105">
                <a:extLst>
                  <a:ext uri="{FF2B5EF4-FFF2-40B4-BE49-F238E27FC236}">
                    <a16:creationId xmlns:a16="http://schemas.microsoft.com/office/drawing/2014/main" id="{70E61CE1-5566-6345-342C-535728C6C2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 dirty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3" name="Text Box 106">
              <a:extLst>
                <a:ext uri="{FF2B5EF4-FFF2-40B4-BE49-F238E27FC236}">
                  <a16:creationId xmlns:a16="http://schemas.microsoft.com/office/drawing/2014/main" id="{E9C3FEF6-82C7-2255-A52C-383E4A5B2F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59930" y="6036800"/>
              <a:ext cx="2665986" cy="4090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</a:t>
              </a:r>
              <a:r>
                <a:rPr lang="en-US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included in the</a:t>
              </a: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packet.</a:t>
              </a:r>
            </a:p>
          </p:txBody>
        </p:sp>
        <p:sp>
          <p:nvSpPr>
            <p:cNvPr id="44" name="Line 119">
              <a:extLst>
                <a:ext uri="{FF2B5EF4-FFF2-40B4-BE49-F238E27FC236}">
                  <a16:creationId xmlns:a16="http://schemas.microsoft.com/office/drawing/2014/main" id="{44107E1C-790E-2F22-42CE-44E515EFAD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F8355EE-6BCA-4649-03BC-B925A85AE290}"/>
              </a:ext>
            </a:extLst>
          </p:cNvPr>
          <p:cNvSpPr txBox="1"/>
          <p:nvPr/>
        </p:nvSpPr>
        <p:spPr>
          <a:xfrm>
            <a:off x="6157042" y="3526823"/>
            <a:ext cx="5957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4242211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Routing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5639488" y="4038129"/>
            <a:ext cx="1911707" cy="617349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7252061" y="3947992"/>
            <a:ext cx="4446810" cy="732437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96DA067-B324-BC8B-AA89-E3D424314881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AB930D-935A-A210-2863-53F2841D44EF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Towards host 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B487172-1B9F-509D-AA2A-CA7F2184F86A}"/>
              </a:ext>
            </a:extLst>
          </p:cNvPr>
          <p:cNvSpPr txBox="1"/>
          <p:nvPr/>
        </p:nvSpPr>
        <p:spPr>
          <a:xfrm>
            <a:off x="7001858" y="3542805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353F49B-A20B-1E5E-F2E5-CC123229086D}"/>
              </a:ext>
            </a:extLst>
          </p:cNvPr>
          <p:cNvSpPr txBox="1"/>
          <p:nvPr/>
        </p:nvSpPr>
        <p:spPr>
          <a:xfrm>
            <a:off x="7079307" y="4279819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51751A0-183E-53E1-F2CE-E9380F50532E}"/>
              </a:ext>
            </a:extLst>
          </p:cNvPr>
          <p:cNvSpPr txBox="1"/>
          <p:nvPr/>
        </p:nvSpPr>
        <p:spPr>
          <a:xfrm>
            <a:off x="6497190" y="4342278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3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768F2D0-6EE8-90DC-A4FD-8506A6758EB0}"/>
              </a:ext>
            </a:extLst>
          </p:cNvPr>
          <p:cNvSpPr txBox="1"/>
          <p:nvPr/>
        </p:nvSpPr>
        <p:spPr>
          <a:xfrm>
            <a:off x="5614168" y="3937002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4</a:t>
            </a:r>
          </a:p>
        </p:txBody>
      </p:sp>
      <p:sp>
        <p:nvSpPr>
          <p:cNvPr id="4" name="Line 107">
            <a:extLst>
              <a:ext uri="{FF2B5EF4-FFF2-40B4-BE49-F238E27FC236}">
                <a16:creationId xmlns:a16="http://schemas.microsoft.com/office/drawing/2014/main" id="{B09E0ABB-52E4-5E9C-6E8D-E0D5393247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" name="Line 107">
            <a:extLst>
              <a:ext uri="{FF2B5EF4-FFF2-40B4-BE49-F238E27FC236}">
                <a16:creationId xmlns:a16="http://schemas.microsoft.com/office/drawing/2014/main" id="{314820F7-F05E-A583-4275-74381C6D5EC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Line 107">
            <a:extLst>
              <a:ext uri="{FF2B5EF4-FFF2-40B4-BE49-F238E27FC236}">
                <a16:creationId xmlns:a16="http://schemas.microsoft.com/office/drawing/2014/main" id="{6097DF5C-9C46-0B5D-0B49-496AD04EB9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77192" y="2247324"/>
            <a:ext cx="963310" cy="1066452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2DB0FA4-D080-3CCC-7BE6-B56A1BC9B991}"/>
              </a:ext>
            </a:extLst>
          </p:cNvPr>
          <p:cNvGrpSpPr/>
          <p:nvPr/>
        </p:nvGrpSpPr>
        <p:grpSpPr>
          <a:xfrm>
            <a:off x="5005261" y="800195"/>
            <a:ext cx="2317750" cy="3038266"/>
            <a:chOff x="3563785" y="1706808"/>
            <a:chExt cx="2317750" cy="3038266"/>
          </a:xfrm>
        </p:grpSpPr>
        <p:sp>
          <p:nvSpPr>
            <p:cNvPr id="8" name="Freeform 3">
              <a:extLst>
                <a:ext uri="{FF2B5EF4-FFF2-40B4-BE49-F238E27FC236}">
                  <a16:creationId xmlns:a16="http://schemas.microsoft.com/office/drawing/2014/main" id="{83D8B611-3214-FE77-8D5A-97403C67528A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5E18C0EF-0A9D-0A94-165C-82D51C782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" name="Oval 5">
              <a:extLst>
                <a:ext uri="{FF2B5EF4-FFF2-40B4-BE49-F238E27FC236}">
                  <a16:creationId xmlns:a16="http://schemas.microsoft.com/office/drawing/2014/main" id="{76963849-9B16-D0C6-A4AD-3F2DE84F4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4" name="Text Box 108">
              <a:extLst>
                <a:ext uri="{FF2B5EF4-FFF2-40B4-BE49-F238E27FC236}">
                  <a16:creationId xmlns:a16="http://schemas.microsoft.com/office/drawing/2014/main" id="{645DD8DA-7133-5128-43AF-D337E12EC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21" name="Rectangle 109">
              <a:extLst>
                <a:ext uri="{FF2B5EF4-FFF2-40B4-BE49-F238E27FC236}">
                  <a16:creationId xmlns:a16="http://schemas.microsoft.com/office/drawing/2014/main" id="{19088E19-154D-C423-34ED-6E82D46F1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" name="Text Box 111">
              <a:extLst>
                <a:ext uri="{FF2B5EF4-FFF2-40B4-BE49-F238E27FC236}">
                  <a16:creationId xmlns:a16="http://schemas.microsoft.com/office/drawing/2014/main" id="{DB25EAE8-76B8-8AC5-A1B5-A64D1CA430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Destination</a:t>
              </a:r>
            </a:p>
          </p:txBody>
        </p:sp>
        <p:sp>
          <p:nvSpPr>
            <p:cNvPr id="24" name="Text Box 112">
              <a:extLst>
                <a:ext uri="{FF2B5EF4-FFF2-40B4-BE49-F238E27FC236}">
                  <a16:creationId xmlns:a16="http://schemas.microsoft.com/office/drawing/2014/main" id="{559A3783-4C3B-D329-7805-BEC68717A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25" name="Line 113">
              <a:extLst>
                <a:ext uri="{FF2B5EF4-FFF2-40B4-BE49-F238E27FC236}">
                  <a16:creationId xmlns:a16="http://schemas.microsoft.com/office/drawing/2014/main" id="{566764EE-2150-1B26-BB94-986FBBA869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6" name="Text Box 114">
              <a:extLst>
                <a:ext uri="{FF2B5EF4-FFF2-40B4-BE49-F238E27FC236}">
                  <a16:creationId xmlns:a16="http://schemas.microsoft.com/office/drawing/2014/main" id="{2DDF923D-8701-8779-8BC2-CD55CBF3B2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4581" y="3148258"/>
              <a:ext cx="295274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A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B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C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D</a:t>
              </a:r>
            </a:p>
          </p:txBody>
        </p:sp>
        <p:sp>
          <p:nvSpPr>
            <p:cNvPr id="27" name="Text Box 115">
              <a:extLst>
                <a:ext uri="{FF2B5EF4-FFF2-40B4-BE49-F238E27FC236}">
                  <a16:creationId xmlns:a16="http://schemas.microsoft.com/office/drawing/2014/main" id="{7F0F2BFD-FAD6-FD10-1345-5CF7CB72B6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2659" y="3140890"/>
              <a:ext cx="269626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/>
                </a:rPr>
                <a:t>2</a:t>
              </a:r>
              <a:endPara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/>
                </a:rPr>
                <a:t>3</a:t>
              </a:r>
              <a:endPara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28" name="Line 116">
              <a:extLst>
                <a:ext uri="{FF2B5EF4-FFF2-40B4-BE49-F238E27FC236}">
                  <a16:creationId xmlns:a16="http://schemas.microsoft.com/office/drawing/2014/main" id="{4D9A3215-1C81-3268-953B-8959D7CEC8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" name="Line 117">
              <a:extLst>
                <a:ext uri="{FF2B5EF4-FFF2-40B4-BE49-F238E27FC236}">
                  <a16:creationId xmlns:a16="http://schemas.microsoft.com/office/drawing/2014/main" id="{2F76A8A2-2BB7-B515-13C2-CB9907E39B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" name="Text Box 108">
              <a:extLst>
                <a:ext uri="{FF2B5EF4-FFF2-40B4-BE49-F238E27FC236}">
                  <a16:creationId xmlns:a16="http://schemas.microsoft.com/office/drawing/2014/main" id="{463190D1-B9C9-FAB1-4C52-EC4695B7E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31" name="AutoShape 118">
              <a:extLst>
                <a:ext uri="{FF2B5EF4-FFF2-40B4-BE49-F238E27FC236}">
                  <a16:creationId xmlns:a16="http://schemas.microsoft.com/office/drawing/2014/main" id="{FEAFE1A5-F083-098B-EDD1-BC55ECCFFD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79FB861-1EEE-1DB1-D8FD-FA4D84DAC8D2}"/>
              </a:ext>
            </a:extLst>
          </p:cNvPr>
          <p:cNvGrpSpPr/>
          <p:nvPr/>
        </p:nvGrpSpPr>
        <p:grpSpPr>
          <a:xfrm>
            <a:off x="8318422" y="2106741"/>
            <a:ext cx="927005" cy="1212308"/>
            <a:chOff x="6355851" y="3632200"/>
            <a:chExt cx="578032" cy="815847"/>
          </a:xfrm>
        </p:grpSpPr>
        <p:sp>
          <p:nvSpPr>
            <p:cNvPr id="33" name="Freeform 122">
              <a:extLst>
                <a:ext uri="{FF2B5EF4-FFF2-40B4-BE49-F238E27FC236}">
                  <a16:creationId xmlns:a16="http://schemas.microsoft.com/office/drawing/2014/main" id="{899E062C-1722-4F77-CEDC-3741E5F4E94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34" name="Group 126">
              <a:extLst>
                <a:ext uri="{FF2B5EF4-FFF2-40B4-BE49-F238E27FC236}">
                  <a16:creationId xmlns:a16="http://schemas.microsoft.com/office/drawing/2014/main" id="{EFE34671-275C-970F-E203-ADD332F719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35" name="Rectangle 127">
                <a:extLst>
                  <a:ext uri="{FF2B5EF4-FFF2-40B4-BE49-F238E27FC236}">
                    <a16:creationId xmlns:a16="http://schemas.microsoft.com/office/drawing/2014/main" id="{043A27F3-180F-2DF9-2E7A-A00657479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6" name="Oval 128">
                <a:extLst>
                  <a:ext uri="{FF2B5EF4-FFF2-40B4-BE49-F238E27FC236}">
                    <a16:creationId xmlns:a16="http://schemas.microsoft.com/office/drawing/2014/main" id="{B8213487-92CD-F7DE-863E-5E123A191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7" name="Rectangle 129">
                <a:extLst>
                  <a:ext uri="{FF2B5EF4-FFF2-40B4-BE49-F238E27FC236}">
                    <a16:creationId xmlns:a16="http://schemas.microsoft.com/office/drawing/2014/main" id="{76EF9D31-331F-863A-E75F-51FAEE297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8" name="Line 130">
                <a:extLst>
                  <a:ext uri="{FF2B5EF4-FFF2-40B4-BE49-F238E27FC236}">
                    <a16:creationId xmlns:a16="http://schemas.microsoft.com/office/drawing/2014/main" id="{327A96C0-341B-116A-2A71-538E7B8756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9" name="Line 131">
                <a:extLst>
                  <a:ext uri="{FF2B5EF4-FFF2-40B4-BE49-F238E27FC236}">
                    <a16:creationId xmlns:a16="http://schemas.microsoft.com/office/drawing/2014/main" id="{8E8A0FDC-C3E5-C338-07BB-BBB14027F4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0" name="Line 132">
                <a:extLst>
                  <a:ext uri="{FF2B5EF4-FFF2-40B4-BE49-F238E27FC236}">
                    <a16:creationId xmlns:a16="http://schemas.microsoft.com/office/drawing/2014/main" id="{FC1D1B0D-450E-2957-2979-9854F6B7AF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1" name="AutoShape 133">
                <a:extLst>
                  <a:ext uri="{FF2B5EF4-FFF2-40B4-BE49-F238E27FC236}">
                    <a16:creationId xmlns:a16="http://schemas.microsoft.com/office/drawing/2014/main" id="{7D774666-7D1F-B91D-ADDD-D62B9B818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7437215-C777-39F4-DB16-3A80E33062A3}"/>
              </a:ext>
            </a:extLst>
          </p:cNvPr>
          <p:cNvGrpSpPr/>
          <p:nvPr/>
        </p:nvGrpSpPr>
        <p:grpSpPr>
          <a:xfrm>
            <a:off x="9927129" y="2686289"/>
            <a:ext cx="927005" cy="1222756"/>
            <a:chOff x="7355160" y="3958273"/>
            <a:chExt cx="578032" cy="822878"/>
          </a:xfrm>
        </p:grpSpPr>
        <p:sp>
          <p:nvSpPr>
            <p:cNvPr id="43" name="Freeform 121">
              <a:extLst>
                <a:ext uri="{FF2B5EF4-FFF2-40B4-BE49-F238E27FC236}">
                  <a16:creationId xmlns:a16="http://schemas.microsoft.com/office/drawing/2014/main" id="{72B75E96-F722-A95F-AB3C-3EADBEC3A86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4" name="Group 134">
              <a:extLst>
                <a:ext uri="{FF2B5EF4-FFF2-40B4-BE49-F238E27FC236}">
                  <a16:creationId xmlns:a16="http://schemas.microsoft.com/office/drawing/2014/main" id="{9D0134CE-7354-0AEF-C866-A6D43198DF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45" name="Rectangle 135">
                <a:extLst>
                  <a:ext uri="{FF2B5EF4-FFF2-40B4-BE49-F238E27FC236}">
                    <a16:creationId xmlns:a16="http://schemas.microsoft.com/office/drawing/2014/main" id="{53840555-9535-A358-3657-D74543415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6" name="Oval 136">
                <a:extLst>
                  <a:ext uri="{FF2B5EF4-FFF2-40B4-BE49-F238E27FC236}">
                    <a16:creationId xmlns:a16="http://schemas.microsoft.com/office/drawing/2014/main" id="{6D7B7537-C979-EEE3-E08F-6E15699F5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" name="Rectangle 137">
                <a:extLst>
                  <a:ext uri="{FF2B5EF4-FFF2-40B4-BE49-F238E27FC236}">
                    <a16:creationId xmlns:a16="http://schemas.microsoft.com/office/drawing/2014/main" id="{2F7A1411-87FE-870A-63B1-3920BEF58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" name="Line 138">
                <a:extLst>
                  <a:ext uri="{FF2B5EF4-FFF2-40B4-BE49-F238E27FC236}">
                    <a16:creationId xmlns:a16="http://schemas.microsoft.com/office/drawing/2014/main" id="{1798182D-0A84-9D67-1BA2-6190B2ED21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" name="Line 139">
                <a:extLst>
                  <a:ext uri="{FF2B5EF4-FFF2-40B4-BE49-F238E27FC236}">
                    <a16:creationId xmlns:a16="http://schemas.microsoft.com/office/drawing/2014/main" id="{54A568C7-70A4-F3C7-6727-D3666218DE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0" name="Line 140">
                <a:extLst>
                  <a:ext uri="{FF2B5EF4-FFF2-40B4-BE49-F238E27FC236}">
                    <a16:creationId xmlns:a16="http://schemas.microsoft.com/office/drawing/2014/main" id="{98CB1139-6489-4E9A-B55F-4C45DD4A46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1" name="AutoShape 141">
                <a:extLst>
                  <a:ext uri="{FF2B5EF4-FFF2-40B4-BE49-F238E27FC236}">
                    <a16:creationId xmlns:a16="http://schemas.microsoft.com/office/drawing/2014/main" id="{429FA8D4-0B92-1F6D-706A-1327A70A2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18F7479-8903-C8B0-7203-21DBA57F10AF}"/>
              </a:ext>
            </a:extLst>
          </p:cNvPr>
          <p:cNvGrpSpPr/>
          <p:nvPr/>
        </p:nvGrpSpPr>
        <p:grpSpPr>
          <a:xfrm>
            <a:off x="9736443" y="5506094"/>
            <a:ext cx="898989" cy="1205233"/>
            <a:chOff x="7006931" y="5622613"/>
            <a:chExt cx="560563" cy="811086"/>
          </a:xfrm>
        </p:grpSpPr>
        <p:sp>
          <p:nvSpPr>
            <p:cNvPr id="53" name="Freeform 123">
              <a:extLst>
                <a:ext uri="{FF2B5EF4-FFF2-40B4-BE49-F238E27FC236}">
                  <a16:creationId xmlns:a16="http://schemas.microsoft.com/office/drawing/2014/main" id="{3B877BFE-7050-10E8-C319-E3A72429E440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" name="Rectangle 143">
              <a:extLst>
                <a:ext uri="{FF2B5EF4-FFF2-40B4-BE49-F238E27FC236}">
                  <a16:creationId xmlns:a16="http://schemas.microsoft.com/office/drawing/2014/main" id="{395ADD00-58A5-32C8-6643-94E236DE7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" name="Oval 144">
              <a:extLst>
                <a:ext uri="{FF2B5EF4-FFF2-40B4-BE49-F238E27FC236}">
                  <a16:creationId xmlns:a16="http://schemas.microsoft.com/office/drawing/2014/main" id="{A4E26DD5-447C-9F2E-B90F-9A97F95A1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6" name="Rectangle 145">
              <a:extLst>
                <a:ext uri="{FF2B5EF4-FFF2-40B4-BE49-F238E27FC236}">
                  <a16:creationId xmlns:a16="http://schemas.microsoft.com/office/drawing/2014/main" id="{4D148C18-CE09-ED4C-7538-A78DD584E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" name="Line 146">
              <a:extLst>
                <a:ext uri="{FF2B5EF4-FFF2-40B4-BE49-F238E27FC236}">
                  <a16:creationId xmlns:a16="http://schemas.microsoft.com/office/drawing/2014/main" id="{BE6CF2E3-191E-9065-EEC0-D7E220781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8" name="Line 147">
              <a:extLst>
                <a:ext uri="{FF2B5EF4-FFF2-40B4-BE49-F238E27FC236}">
                  <a16:creationId xmlns:a16="http://schemas.microsoft.com/office/drawing/2014/main" id="{57086FC8-DCD7-D91D-4435-3AF2FEFC6A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" name="Line 148">
              <a:extLst>
                <a:ext uri="{FF2B5EF4-FFF2-40B4-BE49-F238E27FC236}">
                  <a16:creationId xmlns:a16="http://schemas.microsoft.com/office/drawing/2014/main" id="{31DA1D73-518F-D327-C6E2-3E2D0873DC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" name="AutoShape 149">
              <a:extLst>
                <a:ext uri="{FF2B5EF4-FFF2-40B4-BE49-F238E27FC236}">
                  <a16:creationId xmlns:a16="http://schemas.microsoft.com/office/drawing/2014/main" id="{5842A51E-9813-CCD2-B49B-48045890478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5083238E-15AE-9246-D3BE-6A07D94983D5}"/>
              </a:ext>
            </a:extLst>
          </p:cNvPr>
          <p:cNvGrpSpPr/>
          <p:nvPr/>
        </p:nvGrpSpPr>
        <p:grpSpPr>
          <a:xfrm>
            <a:off x="8298120" y="4915636"/>
            <a:ext cx="887837" cy="1384313"/>
            <a:chOff x="6311387" y="5299841"/>
            <a:chExt cx="553609" cy="931601"/>
          </a:xfrm>
        </p:grpSpPr>
        <p:sp>
          <p:nvSpPr>
            <p:cNvPr id="62" name="Freeform 125">
              <a:extLst>
                <a:ext uri="{FF2B5EF4-FFF2-40B4-BE49-F238E27FC236}">
                  <a16:creationId xmlns:a16="http://schemas.microsoft.com/office/drawing/2014/main" id="{57321523-DED7-1564-59EB-C925135753FC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63" name="Group 150">
              <a:extLst>
                <a:ext uri="{FF2B5EF4-FFF2-40B4-BE49-F238E27FC236}">
                  <a16:creationId xmlns:a16="http://schemas.microsoft.com/office/drawing/2014/main" id="{4C256002-FFAC-C7C0-6AC7-8AE7B2B6CD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12" name="Rectangle 151">
                <a:extLst>
                  <a:ext uri="{FF2B5EF4-FFF2-40B4-BE49-F238E27FC236}">
                    <a16:creationId xmlns:a16="http://schemas.microsoft.com/office/drawing/2014/main" id="{A67F9366-F486-D960-F243-BDC0E421F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13" name="Oval 152">
                <a:extLst>
                  <a:ext uri="{FF2B5EF4-FFF2-40B4-BE49-F238E27FC236}">
                    <a16:creationId xmlns:a16="http://schemas.microsoft.com/office/drawing/2014/main" id="{F7D05F20-5643-69E0-585D-7F788B7F8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14" name="Rectangle 153">
                <a:extLst>
                  <a:ext uri="{FF2B5EF4-FFF2-40B4-BE49-F238E27FC236}">
                    <a16:creationId xmlns:a16="http://schemas.microsoft.com/office/drawing/2014/main" id="{AE86544A-6215-5332-EE7C-3AB4408F6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15" name="Line 154">
                <a:extLst>
                  <a:ext uri="{FF2B5EF4-FFF2-40B4-BE49-F238E27FC236}">
                    <a16:creationId xmlns:a16="http://schemas.microsoft.com/office/drawing/2014/main" id="{C4C05227-EAAE-4497-017E-2B6E875716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16" name="Line 155">
                <a:extLst>
                  <a:ext uri="{FF2B5EF4-FFF2-40B4-BE49-F238E27FC236}">
                    <a16:creationId xmlns:a16="http://schemas.microsoft.com/office/drawing/2014/main" id="{A4989C3E-C5E1-024F-870A-66AD911A0A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17" name="Line 156">
                <a:extLst>
                  <a:ext uri="{FF2B5EF4-FFF2-40B4-BE49-F238E27FC236}">
                    <a16:creationId xmlns:a16="http://schemas.microsoft.com/office/drawing/2014/main" id="{0021B720-379D-9F65-6398-6AC06DC085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18" name="AutoShape 157">
                <a:extLst>
                  <a:ext uri="{FF2B5EF4-FFF2-40B4-BE49-F238E27FC236}">
                    <a16:creationId xmlns:a16="http://schemas.microsoft.com/office/drawing/2014/main" id="{18C13459-EDD3-91E4-7DA7-FEEE56CEA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6A1227D1-B643-CB1E-489F-DB0590EBD839}"/>
              </a:ext>
            </a:extLst>
          </p:cNvPr>
          <p:cNvGrpSpPr/>
          <p:nvPr/>
        </p:nvGrpSpPr>
        <p:grpSpPr>
          <a:xfrm>
            <a:off x="7158414" y="5497356"/>
            <a:ext cx="901538" cy="1188722"/>
            <a:chOff x="5655543" y="5606741"/>
            <a:chExt cx="562152" cy="799974"/>
          </a:xfrm>
        </p:grpSpPr>
        <p:sp>
          <p:nvSpPr>
            <p:cNvPr id="520" name="Freeform 124">
              <a:extLst>
                <a:ext uri="{FF2B5EF4-FFF2-40B4-BE49-F238E27FC236}">
                  <a16:creationId xmlns:a16="http://schemas.microsoft.com/office/drawing/2014/main" id="{CBDFCEF5-9FC3-E558-A5E4-7E3491705A5B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21" name="Group 158">
              <a:extLst>
                <a:ext uri="{FF2B5EF4-FFF2-40B4-BE49-F238E27FC236}">
                  <a16:creationId xmlns:a16="http://schemas.microsoft.com/office/drawing/2014/main" id="{12308B04-964F-C5DD-42B3-D91DEA52ED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22" name="Rectangle 159">
                <a:extLst>
                  <a:ext uri="{FF2B5EF4-FFF2-40B4-BE49-F238E27FC236}">
                    <a16:creationId xmlns:a16="http://schemas.microsoft.com/office/drawing/2014/main" id="{CAC9FB3F-D7C7-7F09-E6C1-1ACB81C54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3" name="Oval 160">
                <a:extLst>
                  <a:ext uri="{FF2B5EF4-FFF2-40B4-BE49-F238E27FC236}">
                    <a16:creationId xmlns:a16="http://schemas.microsoft.com/office/drawing/2014/main" id="{1473913E-E47D-B88A-9B66-7B5EBADF8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4" name="Rectangle 161">
                <a:extLst>
                  <a:ext uri="{FF2B5EF4-FFF2-40B4-BE49-F238E27FC236}">
                    <a16:creationId xmlns:a16="http://schemas.microsoft.com/office/drawing/2014/main" id="{2FF2CE68-DD1B-1FBC-6AE8-CB2D9417B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5" name="Line 162">
                <a:extLst>
                  <a:ext uri="{FF2B5EF4-FFF2-40B4-BE49-F238E27FC236}">
                    <a16:creationId xmlns:a16="http://schemas.microsoft.com/office/drawing/2014/main" id="{536C1550-F0FC-B924-FB5B-D413AB5559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Line 163">
                <a:extLst>
                  <a:ext uri="{FF2B5EF4-FFF2-40B4-BE49-F238E27FC236}">
                    <a16:creationId xmlns:a16="http://schemas.microsoft.com/office/drawing/2014/main" id="{D9FA6466-7B69-5CB5-CF75-119AFC664B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7" name="Line 164">
                <a:extLst>
                  <a:ext uri="{FF2B5EF4-FFF2-40B4-BE49-F238E27FC236}">
                    <a16:creationId xmlns:a16="http://schemas.microsoft.com/office/drawing/2014/main" id="{2A5E8F40-9276-64CD-0E26-4203F7F3C3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8" name="AutoShape 165">
                <a:extLst>
                  <a:ext uri="{FF2B5EF4-FFF2-40B4-BE49-F238E27FC236}">
                    <a16:creationId xmlns:a16="http://schemas.microsoft.com/office/drawing/2014/main" id="{7F128271-5476-9E90-953C-FD1F45935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sp>
        <p:nvSpPr>
          <p:cNvPr id="530" name="Line 107">
            <a:extLst>
              <a:ext uri="{FF2B5EF4-FFF2-40B4-BE49-F238E27FC236}">
                <a16:creationId xmlns:a16="http://schemas.microsoft.com/office/drawing/2014/main" id="{882301B2-1DA7-98C9-765F-886DAC058FC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9889D08F-626A-A70B-A60A-9192442D01C6}"/>
              </a:ext>
            </a:extLst>
          </p:cNvPr>
          <p:cNvGrpSpPr/>
          <p:nvPr/>
        </p:nvGrpSpPr>
        <p:grpSpPr>
          <a:xfrm>
            <a:off x="3488112" y="4733590"/>
            <a:ext cx="4123956" cy="1931691"/>
            <a:chOff x="2749550" y="5270387"/>
            <a:chExt cx="3476366" cy="1351188"/>
          </a:xfrm>
        </p:grpSpPr>
        <p:grpSp>
          <p:nvGrpSpPr>
            <p:cNvPr id="540" name="Group 1">
              <a:extLst>
                <a:ext uri="{FF2B5EF4-FFF2-40B4-BE49-F238E27FC236}">
                  <a16:creationId xmlns:a16="http://schemas.microsoft.com/office/drawing/2014/main" id="{839225E7-E524-5EC5-1AC8-7FA988F86639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543" name="Rectangle 98">
                <a:extLst>
                  <a:ext uri="{FF2B5EF4-FFF2-40B4-BE49-F238E27FC236}">
                    <a16:creationId xmlns:a16="http://schemas.microsoft.com/office/drawing/2014/main" id="{EFAC8EFA-F5B1-BDA3-4F03-B02A287A1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Line 99">
                <a:extLst>
                  <a:ext uri="{FF2B5EF4-FFF2-40B4-BE49-F238E27FC236}">
                    <a16:creationId xmlns:a16="http://schemas.microsoft.com/office/drawing/2014/main" id="{7E985D66-C50D-0A8D-6801-E1DFCDF57B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5" name="Rectangle 104">
                <a:extLst>
                  <a:ext uri="{FF2B5EF4-FFF2-40B4-BE49-F238E27FC236}">
                    <a16:creationId xmlns:a16="http://schemas.microsoft.com/office/drawing/2014/main" id="{DC532459-6390-3662-CD1A-1EAEAE770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6" name="Text Box 105">
                <a:extLst>
                  <a:ext uri="{FF2B5EF4-FFF2-40B4-BE49-F238E27FC236}">
                    <a16:creationId xmlns:a16="http://schemas.microsoft.com/office/drawing/2014/main" id="{B753BCF5-73BE-C3D3-B66F-52983236F8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 dirty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41" name="Text Box 106">
              <a:extLst>
                <a:ext uri="{FF2B5EF4-FFF2-40B4-BE49-F238E27FC236}">
                  <a16:creationId xmlns:a16="http://schemas.microsoft.com/office/drawing/2014/main" id="{95187325-06A7-AC20-D8D5-D39BAE2287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347636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</a:t>
              </a:r>
              <a:r>
                <a:rPr lang="en-US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included in the</a:t>
              </a: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packet.</a:t>
              </a:r>
            </a:p>
          </p:txBody>
        </p:sp>
        <p:sp>
          <p:nvSpPr>
            <p:cNvPr id="542" name="Line 119">
              <a:extLst>
                <a:ext uri="{FF2B5EF4-FFF2-40B4-BE49-F238E27FC236}">
                  <a16:creationId xmlns:a16="http://schemas.microsoft.com/office/drawing/2014/main" id="{27221BAF-430D-D428-7369-BD9B023419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3" name="Content Placeholder 4">
            <a:extLst>
              <a:ext uri="{FF2B5EF4-FFF2-40B4-BE49-F238E27FC236}">
                <a16:creationId xmlns:a16="http://schemas.microsoft.com/office/drawing/2014/main" id="{EF5C5AE2-C982-09B1-A818-B61FE4CA3123}"/>
              </a:ext>
            </a:extLst>
          </p:cNvPr>
          <p:cNvSpPr txBox="1">
            <a:spLocks/>
          </p:cNvSpPr>
          <p:nvPr/>
        </p:nvSpPr>
        <p:spPr>
          <a:xfrm>
            <a:off x="473948" y="1406621"/>
            <a:ext cx="4528937" cy="448529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sz="28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Determine the “best” path </a:t>
            </a:r>
            <a:r>
              <a:rPr lang="en-US" altLang="en-US" sz="28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from the source to the destination host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Done by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E.g., router R1 should send  packets going to host A on its link #2.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 algorithms populate forwarding tables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6747511-49E7-C6CB-268C-3C0CCA9CF673}"/>
              </a:ext>
            </a:extLst>
          </p:cNvPr>
          <p:cNvSpPr txBox="1"/>
          <p:nvPr/>
        </p:nvSpPr>
        <p:spPr>
          <a:xfrm>
            <a:off x="6157042" y="3526823"/>
            <a:ext cx="5957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13597872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Forwarding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5639488" y="4038129"/>
            <a:ext cx="1911707" cy="617349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7252061" y="3947992"/>
            <a:ext cx="4446810" cy="732437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96DA067-B324-BC8B-AA89-E3D424314881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5" name="Content Placeholder 4">
            <a:extLst>
              <a:ext uri="{FF2B5EF4-FFF2-40B4-BE49-F238E27FC236}">
                <a16:creationId xmlns:a16="http://schemas.microsoft.com/office/drawing/2014/main" id="{F326C5F5-64E6-1659-F114-3B847FDAAF8B}"/>
              </a:ext>
            </a:extLst>
          </p:cNvPr>
          <p:cNvSpPr txBox="1">
            <a:spLocks/>
          </p:cNvSpPr>
          <p:nvPr/>
        </p:nvSpPr>
        <p:spPr>
          <a:xfrm>
            <a:off x="530633" y="1369785"/>
            <a:ext cx="5181420" cy="4584416"/>
          </a:xfrm>
          <a:prstGeom prst="rect">
            <a:avLst/>
          </a:prstGeom>
          <a:noFill/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Moving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AB930D-935A-A210-2863-53F2841D44EF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Towards host A</a:t>
            </a:r>
          </a:p>
        </p:txBody>
      </p:sp>
      <p:sp>
        <p:nvSpPr>
          <p:cNvPr id="3" name="Line 107">
            <a:extLst>
              <a:ext uri="{FF2B5EF4-FFF2-40B4-BE49-F238E27FC236}">
                <a16:creationId xmlns:a16="http://schemas.microsoft.com/office/drawing/2014/main" id="{BC028AB0-38C5-B1A5-6E79-652D990C35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B487172-1B9F-509D-AA2A-CA7F2184F86A}"/>
              </a:ext>
            </a:extLst>
          </p:cNvPr>
          <p:cNvSpPr txBox="1"/>
          <p:nvPr/>
        </p:nvSpPr>
        <p:spPr>
          <a:xfrm>
            <a:off x="7001858" y="3542805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353F49B-A20B-1E5E-F2E5-CC123229086D}"/>
              </a:ext>
            </a:extLst>
          </p:cNvPr>
          <p:cNvSpPr txBox="1"/>
          <p:nvPr/>
        </p:nvSpPr>
        <p:spPr>
          <a:xfrm>
            <a:off x="7079307" y="4279819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51751A0-183E-53E1-F2CE-E9380F50532E}"/>
              </a:ext>
            </a:extLst>
          </p:cNvPr>
          <p:cNvSpPr txBox="1"/>
          <p:nvPr/>
        </p:nvSpPr>
        <p:spPr>
          <a:xfrm>
            <a:off x="6497190" y="4342278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3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768F2D0-6EE8-90DC-A4FD-8506A6758EB0}"/>
              </a:ext>
            </a:extLst>
          </p:cNvPr>
          <p:cNvSpPr txBox="1"/>
          <p:nvPr/>
        </p:nvSpPr>
        <p:spPr>
          <a:xfrm>
            <a:off x="5614168" y="3937002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4</a:t>
            </a:r>
          </a:p>
        </p:txBody>
      </p:sp>
      <p:sp>
        <p:nvSpPr>
          <p:cNvPr id="4" name="Line 107">
            <a:extLst>
              <a:ext uri="{FF2B5EF4-FFF2-40B4-BE49-F238E27FC236}">
                <a16:creationId xmlns:a16="http://schemas.microsoft.com/office/drawing/2014/main" id="{B09E0ABB-52E4-5E9C-6E8D-E0D5393247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" name="Line 107">
            <a:extLst>
              <a:ext uri="{FF2B5EF4-FFF2-40B4-BE49-F238E27FC236}">
                <a16:creationId xmlns:a16="http://schemas.microsoft.com/office/drawing/2014/main" id="{314820F7-F05E-A583-4275-74381C6D5EC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Line 107">
            <a:extLst>
              <a:ext uri="{FF2B5EF4-FFF2-40B4-BE49-F238E27FC236}">
                <a16:creationId xmlns:a16="http://schemas.microsoft.com/office/drawing/2014/main" id="{6097DF5C-9C46-0B5D-0B49-496AD04EB9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77192" y="2247324"/>
            <a:ext cx="963310" cy="1066452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5F24F72-C92C-6147-AF86-3DA54873C7AE}"/>
              </a:ext>
            </a:extLst>
          </p:cNvPr>
          <p:cNvGrpSpPr/>
          <p:nvPr/>
        </p:nvGrpSpPr>
        <p:grpSpPr>
          <a:xfrm>
            <a:off x="3488112" y="4733590"/>
            <a:ext cx="4123956" cy="1931691"/>
            <a:chOff x="2749550" y="5270387"/>
            <a:chExt cx="3476366" cy="1351188"/>
          </a:xfrm>
        </p:grpSpPr>
        <p:grpSp>
          <p:nvGrpSpPr>
            <p:cNvPr id="8" name="Group 1">
              <a:extLst>
                <a:ext uri="{FF2B5EF4-FFF2-40B4-BE49-F238E27FC236}">
                  <a16:creationId xmlns:a16="http://schemas.microsoft.com/office/drawing/2014/main" id="{007B29B8-3B6A-2A0C-9207-8D70FDF4E895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11" name="Rectangle 98">
                <a:extLst>
                  <a:ext uri="{FF2B5EF4-FFF2-40B4-BE49-F238E27FC236}">
                    <a16:creationId xmlns:a16="http://schemas.microsoft.com/office/drawing/2014/main" id="{FB88729B-9A4A-DE04-FFB1-059145BA5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4" name="Line 99">
                <a:extLst>
                  <a:ext uri="{FF2B5EF4-FFF2-40B4-BE49-F238E27FC236}">
                    <a16:creationId xmlns:a16="http://schemas.microsoft.com/office/drawing/2014/main" id="{0C67BC29-48E7-4F5C-54EA-F34584CFB9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" name="Rectangle 104">
                <a:extLst>
                  <a:ext uri="{FF2B5EF4-FFF2-40B4-BE49-F238E27FC236}">
                    <a16:creationId xmlns:a16="http://schemas.microsoft.com/office/drawing/2014/main" id="{49C0B2F2-48BA-237F-603D-628106351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3" name="Text Box 105">
                <a:extLst>
                  <a:ext uri="{FF2B5EF4-FFF2-40B4-BE49-F238E27FC236}">
                    <a16:creationId xmlns:a16="http://schemas.microsoft.com/office/drawing/2014/main" id="{2685E16B-6710-E3D5-D3FE-B30E0BE5A4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 dirty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9" name="Text Box 106">
              <a:extLst>
                <a:ext uri="{FF2B5EF4-FFF2-40B4-BE49-F238E27FC236}">
                  <a16:creationId xmlns:a16="http://schemas.microsoft.com/office/drawing/2014/main" id="{92F86C0F-FBAD-F75E-1C79-7582F7B1FF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347636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</a:t>
              </a:r>
              <a:r>
                <a:rPr lang="en-US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included in the</a:t>
              </a: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packet.</a:t>
              </a:r>
            </a:p>
          </p:txBody>
        </p:sp>
        <p:sp>
          <p:nvSpPr>
            <p:cNvPr id="10" name="Line 119">
              <a:extLst>
                <a:ext uri="{FF2B5EF4-FFF2-40B4-BE49-F238E27FC236}">
                  <a16:creationId xmlns:a16="http://schemas.microsoft.com/office/drawing/2014/main" id="{6C087041-29E5-2CD5-CBFF-F4A8E20F30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7E198F94-5C32-19FE-4F33-A0777BC4672E}"/>
              </a:ext>
            </a:extLst>
          </p:cNvPr>
          <p:cNvSpPr txBox="1"/>
          <p:nvPr/>
        </p:nvSpPr>
        <p:spPr>
          <a:xfrm>
            <a:off x="6157042" y="3526823"/>
            <a:ext cx="5957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415065090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Forwarding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5639488" y="4038129"/>
            <a:ext cx="1911707" cy="617349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7252061" y="3947992"/>
            <a:ext cx="4446810" cy="732437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96DA067-B324-BC8B-AA89-E3D424314881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5" name="Content Placeholder 4">
            <a:extLst>
              <a:ext uri="{FF2B5EF4-FFF2-40B4-BE49-F238E27FC236}">
                <a16:creationId xmlns:a16="http://schemas.microsoft.com/office/drawing/2014/main" id="{F326C5F5-64E6-1659-F114-3B847FDAAF8B}"/>
              </a:ext>
            </a:extLst>
          </p:cNvPr>
          <p:cNvSpPr txBox="1">
            <a:spLocks/>
          </p:cNvSpPr>
          <p:nvPr/>
        </p:nvSpPr>
        <p:spPr>
          <a:xfrm>
            <a:off x="530633" y="1369785"/>
            <a:ext cx="5181420" cy="4584416"/>
          </a:xfrm>
          <a:prstGeom prst="rect">
            <a:avLst/>
          </a:prstGeom>
          <a:noFill/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Moving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Bas</a:t>
            </a: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ed on information in the forwarding table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Happens concurrently between multiple input and output links at very high speed!</a:t>
            </a:r>
          </a:p>
          <a:p>
            <a:pPr marL="742950" lvl="1" indent="-285750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Millions of packets per second</a:t>
            </a: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AB930D-935A-A210-2863-53F2841D44EF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Towards host A</a:t>
            </a:r>
          </a:p>
        </p:txBody>
      </p:sp>
      <p:sp>
        <p:nvSpPr>
          <p:cNvPr id="3" name="Line 107">
            <a:extLst>
              <a:ext uri="{FF2B5EF4-FFF2-40B4-BE49-F238E27FC236}">
                <a16:creationId xmlns:a16="http://schemas.microsoft.com/office/drawing/2014/main" id="{BC028AB0-38C5-B1A5-6E79-652D990C35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B487172-1B9F-509D-AA2A-CA7F2184F86A}"/>
              </a:ext>
            </a:extLst>
          </p:cNvPr>
          <p:cNvSpPr txBox="1"/>
          <p:nvPr/>
        </p:nvSpPr>
        <p:spPr>
          <a:xfrm>
            <a:off x="7001858" y="3542805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353F49B-A20B-1E5E-F2E5-CC123229086D}"/>
              </a:ext>
            </a:extLst>
          </p:cNvPr>
          <p:cNvSpPr txBox="1"/>
          <p:nvPr/>
        </p:nvSpPr>
        <p:spPr>
          <a:xfrm>
            <a:off x="7079307" y="4279819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51751A0-183E-53E1-F2CE-E9380F50532E}"/>
              </a:ext>
            </a:extLst>
          </p:cNvPr>
          <p:cNvSpPr txBox="1"/>
          <p:nvPr/>
        </p:nvSpPr>
        <p:spPr>
          <a:xfrm>
            <a:off x="6497190" y="4342278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3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768F2D0-6EE8-90DC-A4FD-8506A6758EB0}"/>
              </a:ext>
            </a:extLst>
          </p:cNvPr>
          <p:cNvSpPr txBox="1"/>
          <p:nvPr/>
        </p:nvSpPr>
        <p:spPr>
          <a:xfrm>
            <a:off x="5614168" y="3937002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4</a:t>
            </a:r>
          </a:p>
        </p:txBody>
      </p:sp>
      <p:sp>
        <p:nvSpPr>
          <p:cNvPr id="4" name="Line 107">
            <a:extLst>
              <a:ext uri="{FF2B5EF4-FFF2-40B4-BE49-F238E27FC236}">
                <a16:creationId xmlns:a16="http://schemas.microsoft.com/office/drawing/2014/main" id="{B09E0ABB-52E4-5E9C-6E8D-E0D5393247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" name="Line 107">
            <a:extLst>
              <a:ext uri="{FF2B5EF4-FFF2-40B4-BE49-F238E27FC236}">
                <a16:creationId xmlns:a16="http://schemas.microsoft.com/office/drawing/2014/main" id="{314820F7-F05E-A583-4275-74381C6D5EC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Line 107">
            <a:extLst>
              <a:ext uri="{FF2B5EF4-FFF2-40B4-BE49-F238E27FC236}">
                <a16:creationId xmlns:a16="http://schemas.microsoft.com/office/drawing/2014/main" id="{6097DF5C-9C46-0B5D-0B49-496AD04EB9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77192" y="2247324"/>
            <a:ext cx="963310" cy="1066452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0257A28D-28D4-A23B-D50D-6ADBB2B311C3}"/>
              </a:ext>
            </a:extLst>
          </p:cNvPr>
          <p:cNvGrpSpPr/>
          <p:nvPr/>
        </p:nvGrpSpPr>
        <p:grpSpPr>
          <a:xfrm>
            <a:off x="3488112" y="4733590"/>
            <a:ext cx="4123956" cy="1931691"/>
            <a:chOff x="2749550" y="5270387"/>
            <a:chExt cx="3476366" cy="1351188"/>
          </a:xfrm>
        </p:grpSpPr>
        <p:grpSp>
          <p:nvGrpSpPr>
            <p:cNvPr id="530" name="Group 1">
              <a:extLst>
                <a:ext uri="{FF2B5EF4-FFF2-40B4-BE49-F238E27FC236}">
                  <a16:creationId xmlns:a16="http://schemas.microsoft.com/office/drawing/2014/main" id="{458E7CE6-E39B-AA46-1016-4B93751A19B7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533" name="Rectangle 98">
                <a:extLst>
                  <a:ext uri="{FF2B5EF4-FFF2-40B4-BE49-F238E27FC236}">
                    <a16:creationId xmlns:a16="http://schemas.microsoft.com/office/drawing/2014/main" id="{A6C72C01-D329-E051-13BB-F6B782DE4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4" name="Line 99">
                <a:extLst>
                  <a:ext uri="{FF2B5EF4-FFF2-40B4-BE49-F238E27FC236}">
                    <a16:creationId xmlns:a16="http://schemas.microsoft.com/office/drawing/2014/main" id="{52153F23-6EC9-1AA1-D493-E5A79B9B2A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5" name="Rectangle 104">
                <a:extLst>
                  <a:ext uri="{FF2B5EF4-FFF2-40B4-BE49-F238E27FC236}">
                    <a16:creationId xmlns:a16="http://schemas.microsoft.com/office/drawing/2014/main" id="{A7100B5F-AE06-78AF-5313-26F141E96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6" name="Text Box 105">
                <a:extLst>
                  <a:ext uri="{FF2B5EF4-FFF2-40B4-BE49-F238E27FC236}">
                    <a16:creationId xmlns:a16="http://schemas.microsoft.com/office/drawing/2014/main" id="{56DCF8FD-E377-7BAA-52A5-DF6DEECD32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 dirty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31" name="Text Box 106">
              <a:extLst>
                <a:ext uri="{FF2B5EF4-FFF2-40B4-BE49-F238E27FC236}">
                  <a16:creationId xmlns:a16="http://schemas.microsoft.com/office/drawing/2014/main" id="{3735B68C-1FAA-DD14-CBA3-F8A607DD73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347636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</a:t>
              </a:r>
              <a:r>
                <a:rPr lang="en-US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included in the</a:t>
              </a: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packet.</a:t>
              </a:r>
            </a:p>
          </p:txBody>
        </p:sp>
        <p:sp>
          <p:nvSpPr>
            <p:cNvPr id="532" name="Line 119">
              <a:extLst>
                <a:ext uri="{FF2B5EF4-FFF2-40B4-BE49-F238E27FC236}">
                  <a16:creationId xmlns:a16="http://schemas.microsoft.com/office/drawing/2014/main" id="{BBC5D896-A6BF-25C0-7BCC-16AEDCBEC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EBBA4D3-1C31-3B11-E2A0-A506433A2BF2}"/>
              </a:ext>
            </a:extLst>
          </p:cNvPr>
          <p:cNvGrpSpPr/>
          <p:nvPr/>
        </p:nvGrpSpPr>
        <p:grpSpPr>
          <a:xfrm>
            <a:off x="5560323" y="970747"/>
            <a:ext cx="2317750" cy="2812830"/>
            <a:chOff x="3563785" y="1706808"/>
            <a:chExt cx="2317750" cy="2826949"/>
          </a:xfrm>
        </p:grpSpPr>
        <p:sp>
          <p:nvSpPr>
            <p:cNvPr id="8" name="Freeform 3">
              <a:extLst>
                <a:ext uri="{FF2B5EF4-FFF2-40B4-BE49-F238E27FC236}">
                  <a16:creationId xmlns:a16="http://schemas.microsoft.com/office/drawing/2014/main" id="{B3432EBF-8A62-6278-70B1-833CBBC636F6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140052" y="3617446"/>
              <a:ext cx="544429" cy="1288194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ABC73C17-0ED9-02BB-EC93-1B4C8CF78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" name="Oval 5">
              <a:extLst>
                <a:ext uri="{FF2B5EF4-FFF2-40B4-BE49-F238E27FC236}">
                  <a16:creationId xmlns:a16="http://schemas.microsoft.com/office/drawing/2014/main" id="{2C549F50-8D88-4D11-DBB6-77A8B1308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1" name="Text Box 108">
              <a:extLst>
                <a:ext uri="{FF2B5EF4-FFF2-40B4-BE49-F238E27FC236}">
                  <a16:creationId xmlns:a16="http://schemas.microsoft.com/office/drawing/2014/main" id="{A344D090-18C1-22EE-CDEB-014D55E73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14" name="Rectangle 109">
              <a:extLst>
                <a:ext uri="{FF2B5EF4-FFF2-40B4-BE49-F238E27FC236}">
                  <a16:creationId xmlns:a16="http://schemas.microsoft.com/office/drawing/2014/main" id="{CB43067C-DD41-2694-779D-3636FDFE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" name="Text Box 111">
              <a:extLst>
                <a:ext uri="{FF2B5EF4-FFF2-40B4-BE49-F238E27FC236}">
                  <a16:creationId xmlns:a16="http://schemas.microsoft.com/office/drawing/2014/main" id="{8C214A0E-D0CA-3FB9-F28C-92556302D6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Destination</a:t>
              </a:r>
            </a:p>
          </p:txBody>
        </p:sp>
        <p:sp>
          <p:nvSpPr>
            <p:cNvPr id="23" name="Text Box 112">
              <a:extLst>
                <a:ext uri="{FF2B5EF4-FFF2-40B4-BE49-F238E27FC236}">
                  <a16:creationId xmlns:a16="http://schemas.microsoft.com/office/drawing/2014/main" id="{20F4BDC3-3C3B-0BA1-0A93-0FEBE9940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24" name="Line 113">
              <a:extLst>
                <a:ext uri="{FF2B5EF4-FFF2-40B4-BE49-F238E27FC236}">
                  <a16:creationId xmlns:a16="http://schemas.microsoft.com/office/drawing/2014/main" id="{A1F98A85-6948-8515-93E4-1C8E6A8DCA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" name="Text Box 114">
              <a:extLst>
                <a:ext uri="{FF2B5EF4-FFF2-40B4-BE49-F238E27FC236}">
                  <a16:creationId xmlns:a16="http://schemas.microsoft.com/office/drawing/2014/main" id="{056534D5-AAD3-5D50-E1B4-1E3A4FD24F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4581" y="3148258"/>
              <a:ext cx="295274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A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B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C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D</a:t>
              </a:r>
            </a:p>
          </p:txBody>
        </p:sp>
        <p:sp>
          <p:nvSpPr>
            <p:cNvPr id="26" name="Text Box 115">
              <a:extLst>
                <a:ext uri="{FF2B5EF4-FFF2-40B4-BE49-F238E27FC236}">
                  <a16:creationId xmlns:a16="http://schemas.microsoft.com/office/drawing/2014/main" id="{846EEB84-F4A4-9A57-BDEE-E8022E64F9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2659" y="3140890"/>
              <a:ext cx="269626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/>
                </a:rPr>
                <a:t>2</a:t>
              </a:r>
              <a:endPara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200" kern="0" dirty="0">
                  <a:solidFill>
                    <a:srgbClr val="000000"/>
                  </a:solidFill>
                  <a:cs typeface="Arial"/>
                </a:rPr>
                <a:t>3</a:t>
              </a:r>
              <a:endPara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27" name="Line 116">
              <a:extLst>
                <a:ext uri="{FF2B5EF4-FFF2-40B4-BE49-F238E27FC236}">
                  <a16:creationId xmlns:a16="http://schemas.microsoft.com/office/drawing/2014/main" id="{B621ABD7-CFF9-D2E8-97E7-353DEA09BD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8" name="Line 117">
              <a:extLst>
                <a:ext uri="{FF2B5EF4-FFF2-40B4-BE49-F238E27FC236}">
                  <a16:creationId xmlns:a16="http://schemas.microsoft.com/office/drawing/2014/main" id="{AE560912-E836-E58D-965F-8AE8B5487D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" name="Text Box 108">
              <a:extLst>
                <a:ext uri="{FF2B5EF4-FFF2-40B4-BE49-F238E27FC236}">
                  <a16:creationId xmlns:a16="http://schemas.microsoft.com/office/drawing/2014/main" id="{25C853E4-06EC-AC03-C97D-B344547F4C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30" name="AutoShape 118">
              <a:extLst>
                <a:ext uri="{FF2B5EF4-FFF2-40B4-BE49-F238E27FC236}">
                  <a16:creationId xmlns:a16="http://schemas.microsoft.com/office/drawing/2014/main" id="{053B04EB-9FF4-08F0-B958-B135FC7772D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A1E373FB-86D7-049D-8D18-8D7CC224314E}"/>
              </a:ext>
            </a:extLst>
          </p:cNvPr>
          <p:cNvSpPr txBox="1"/>
          <p:nvPr/>
        </p:nvSpPr>
        <p:spPr>
          <a:xfrm>
            <a:off x="6157042" y="3526823"/>
            <a:ext cx="5957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15290723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uiExpand="1" build="p" bldLvl="2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Routing vs. Forwarding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890332" y="2953985"/>
            <a:ext cx="5227354" cy="2717293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7061677" y="3542833"/>
            <a:ext cx="996519" cy="541711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8973129" y="3531183"/>
            <a:ext cx="926588" cy="565011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7017970" y="4250552"/>
            <a:ext cx="882881" cy="436864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8757508" y="4206865"/>
            <a:ext cx="1153864" cy="454338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9981304" y="4305889"/>
            <a:ext cx="378794" cy="931975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7714368" y="5284462"/>
            <a:ext cx="1352003" cy="136884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6729504" y="4294239"/>
            <a:ext cx="355483" cy="780529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9640501" y="3880674"/>
            <a:ext cx="1060623" cy="524238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8965028" y="5080249"/>
            <a:ext cx="1060623" cy="524238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6843030" y="4990947"/>
            <a:ext cx="1060623" cy="524238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7954054" y="3311294"/>
            <a:ext cx="1060623" cy="524238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7790127" y="4408261"/>
            <a:ext cx="1060623" cy="524238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6053079" y="3876689"/>
            <a:ext cx="1060623" cy="524238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5639488" y="4038129"/>
            <a:ext cx="1911707" cy="617349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7252061" y="3947992"/>
            <a:ext cx="4446810" cy="732437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96DA067-B324-BC8B-AA89-E3D424314881}"/>
              </a:ext>
            </a:extLst>
          </p:cNvPr>
          <p:cNvSpPr txBox="1"/>
          <p:nvPr/>
        </p:nvSpPr>
        <p:spPr>
          <a:xfrm>
            <a:off x="8484433" y="368758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15" name="Content Placeholder 4">
            <a:extLst>
              <a:ext uri="{FF2B5EF4-FFF2-40B4-BE49-F238E27FC236}">
                <a16:creationId xmlns:a16="http://schemas.microsoft.com/office/drawing/2014/main" id="{F326C5F5-64E6-1659-F114-3B847FDAAF8B}"/>
              </a:ext>
            </a:extLst>
          </p:cNvPr>
          <p:cNvSpPr txBox="1">
            <a:spLocks/>
          </p:cNvSpPr>
          <p:nvPr/>
        </p:nvSpPr>
        <p:spPr>
          <a:xfrm>
            <a:off x="530633" y="1369785"/>
            <a:ext cx="4652217" cy="4584416"/>
          </a:xfrm>
          <a:prstGeom prst="rect">
            <a:avLst/>
          </a:prstGeom>
          <a:noFill/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noProof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</a:t>
            </a: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etermining paths to get packets to their destination</a:t>
            </a:r>
          </a:p>
          <a:p>
            <a:pPr marL="400050" indent="-285750"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Populate forwarding tables of routers/switches</a:t>
            </a:r>
            <a:endParaRPr lang="en-US" altLang="en-US" dirty="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11113" lvl="0" indent="0">
              <a:buNone/>
              <a:defRPr/>
            </a:pPr>
            <a:r>
              <a:rPr kumimoji="0" lang="en-US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Forwarding 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dirty="0">
                <a:ea typeface="ＭＳ Ｐゴシック" panose="020B0600070205080204" pitchFamily="34" charset="-128"/>
              </a:rPr>
              <a:t>Moving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  <a:endParaRPr kumimoji="0" lang="en-US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kumimoji="0" lang="en-US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1143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kumimoji="0" lang="en-US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AB930D-935A-A210-2863-53F2841D44EF}"/>
              </a:ext>
            </a:extLst>
          </p:cNvPr>
          <p:cNvSpPr txBox="1"/>
          <p:nvPr/>
        </p:nvSpPr>
        <p:spPr>
          <a:xfrm>
            <a:off x="10851913" y="2999639"/>
            <a:ext cx="138402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Towards host A</a:t>
            </a:r>
          </a:p>
        </p:txBody>
      </p:sp>
      <p:sp>
        <p:nvSpPr>
          <p:cNvPr id="3" name="Line 107">
            <a:extLst>
              <a:ext uri="{FF2B5EF4-FFF2-40B4-BE49-F238E27FC236}">
                <a16:creationId xmlns:a16="http://schemas.microsoft.com/office/drawing/2014/main" id="{BC028AB0-38C5-B1A5-6E79-652D990C35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038" y="4110673"/>
            <a:ext cx="759077" cy="49281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B487172-1B9F-509D-AA2A-CA7F2184F86A}"/>
              </a:ext>
            </a:extLst>
          </p:cNvPr>
          <p:cNvSpPr txBox="1"/>
          <p:nvPr/>
        </p:nvSpPr>
        <p:spPr>
          <a:xfrm>
            <a:off x="7001858" y="3542805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353F49B-A20B-1E5E-F2E5-CC123229086D}"/>
              </a:ext>
            </a:extLst>
          </p:cNvPr>
          <p:cNvSpPr txBox="1"/>
          <p:nvPr/>
        </p:nvSpPr>
        <p:spPr>
          <a:xfrm>
            <a:off x="7079307" y="4279819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2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51751A0-183E-53E1-F2CE-E9380F50532E}"/>
              </a:ext>
            </a:extLst>
          </p:cNvPr>
          <p:cNvSpPr txBox="1"/>
          <p:nvPr/>
        </p:nvSpPr>
        <p:spPr>
          <a:xfrm>
            <a:off x="6497190" y="4342278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3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768F2D0-6EE8-90DC-A4FD-8506A6758EB0}"/>
              </a:ext>
            </a:extLst>
          </p:cNvPr>
          <p:cNvSpPr txBox="1"/>
          <p:nvPr/>
        </p:nvSpPr>
        <p:spPr>
          <a:xfrm>
            <a:off x="5614168" y="3937002"/>
            <a:ext cx="4449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4</a:t>
            </a:r>
          </a:p>
        </p:txBody>
      </p:sp>
      <p:sp>
        <p:nvSpPr>
          <p:cNvPr id="4" name="Line 107">
            <a:extLst>
              <a:ext uri="{FF2B5EF4-FFF2-40B4-BE49-F238E27FC236}">
                <a16:creationId xmlns:a16="http://schemas.microsoft.com/office/drawing/2014/main" id="{B09E0ABB-52E4-5E9C-6E8D-E0D5393247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683616" y="3976290"/>
            <a:ext cx="1279199" cy="47151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" name="Line 107">
            <a:extLst>
              <a:ext uri="{FF2B5EF4-FFF2-40B4-BE49-F238E27FC236}">
                <a16:creationId xmlns:a16="http://schemas.microsoft.com/office/drawing/2014/main" id="{314820F7-F05E-A583-4275-74381C6D5EC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41185" y="5511114"/>
            <a:ext cx="173183" cy="931975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" name="Line 107">
            <a:extLst>
              <a:ext uri="{FF2B5EF4-FFF2-40B4-BE49-F238E27FC236}">
                <a16:creationId xmlns:a16="http://schemas.microsoft.com/office/drawing/2014/main" id="{6097DF5C-9C46-0B5D-0B49-496AD04EB9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77192" y="2247324"/>
            <a:ext cx="963310" cy="1066452"/>
          </a:xfrm>
          <a:prstGeom prst="line">
            <a:avLst/>
          </a:prstGeom>
          <a:noFill/>
          <a:ln w="1905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2A48CF28-B14B-1CD5-881B-79C687A6817F}"/>
              </a:ext>
            </a:extLst>
          </p:cNvPr>
          <p:cNvGrpSpPr/>
          <p:nvPr/>
        </p:nvGrpSpPr>
        <p:grpSpPr>
          <a:xfrm>
            <a:off x="3488112" y="4733590"/>
            <a:ext cx="4123956" cy="1931691"/>
            <a:chOff x="2749550" y="5270387"/>
            <a:chExt cx="3476366" cy="1351188"/>
          </a:xfrm>
        </p:grpSpPr>
        <p:grpSp>
          <p:nvGrpSpPr>
            <p:cNvPr id="538" name="Group 1">
              <a:extLst>
                <a:ext uri="{FF2B5EF4-FFF2-40B4-BE49-F238E27FC236}">
                  <a16:creationId xmlns:a16="http://schemas.microsoft.com/office/drawing/2014/main" id="{6F22EE75-24C1-6416-DAE7-2576DE0ABFD0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4127183" y="5270387"/>
              <a:ext cx="1041882" cy="279871"/>
              <a:chOff x="2843025" y="4581585"/>
              <a:chExt cx="1041555" cy="279914"/>
            </a:xfrm>
          </p:grpSpPr>
          <p:sp>
            <p:nvSpPr>
              <p:cNvPr id="541" name="Rectangle 98">
                <a:extLst>
                  <a:ext uri="{FF2B5EF4-FFF2-40B4-BE49-F238E27FC236}">
                    <a16:creationId xmlns:a16="http://schemas.microsoft.com/office/drawing/2014/main" id="{1BE814AE-2B72-1929-3784-4FCE92150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025" y="4621041"/>
                <a:ext cx="730739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Line 99">
                <a:extLst>
                  <a:ext uri="{FF2B5EF4-FFF2-40B4-BE49-F238E27FC236}">
                    <a16:creationId xmlns:a16="http://schemas.microsoft.com/office/drawing/2014/main" id="{586DA81F-9D69-B056-1C2B-AA837BE0D2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Rectangle 104">
                <a:extLst>
                  <a:ext uri="{FF2B5EF4-FFF2-40B4-BE49-F238E27FC236}">
                    <a16:creationId xmlns:a16="http://schemas.microsoft.com/office/drawing/2014/main" id="{0DD3EC53-AE30-06DA-BB70-60A73F6AB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Text Box 105">
                <a:extLst>
                  <a:ext uri="{FF2B5EF4-FFF2-40B4-BE49-F238E27FC236}">
                    <a16:creationId xmlns:a16="http://schemas.microsoft.com/office/drawing/2014/main" id="{608E1B46-86F0-7FA6-727C-7E54556656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123773" y="4581585"/>
                <a:ext cx="312318" cy="2799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en-US" sz="2000" b="1" kern="0" dirty="0">
                    <a:solidFill>
                      <a:srgbClr val="000000"/>
                    </a:solidFill>
                    <a:cs typeface="Arial"/>
                  </a:rPr>
                  <a:t>A</a:t>
                </a:r>
                <a:endPara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39" name="Text Box 106">
              <a:extLst>
                <a:ext uri="{FF2B5EF4-FFF2-40B4-BE49-F238E27FC236}">
                  <a16:creationId xmlns:a16="http://schemas.microsoft.com/office/drawing/2014/main" id="{4FF1D022-1142-2479-0DB2-5EC51700A8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347636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</a:t>
              </a:r>
              <a:r>
                <a:rPr lang="en-US" altLang="en-US" sz="1600" kern="0" dirty="0">
                  <a:solidFill>
                    <a:srgbClr val="000000"/>
                  </a:solidFill>
                  <a:latin typeface="Calibri" panose="020F0502020204030204"/>
                  <a:cs typeface="Arial"/>
                </a:rPr>
                <a:t>included in the</a:t>
              </a: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arriving packet.</a:t>
              </a:r>
            </a:p>
          </p:txBody>
        </p:sp>
        <p:sp>
          <p:nvSpPr>
            <p:cNvPr id="540" name="Line 119">
              <a:extLst>
                <a:ext uri="{FF2B5EF4-FFF2-40B4-BE49-F238E27FC236}">
                  <a16:creationId xmlns:a16="http://schemas.microsoft.com/office/drawing/2014/main" id="{20D23F4B-AD45-12BF-3823-DCCCA32270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98E48DFB-3103-3143-429A-603CF117F96D}"/>
              </a:ext>
            </a:extLst>
          </p:cNvPr>
          <p:cNvSpPr txBox="1"/>
          <p:nvPr/>
        </p:nvSpPr>
        <p:spPr>
          <a:xfrm>
            <a:off x="3036021" y="1215848"/>
            <a:ext cx="21098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Global</a:t>
            </a:r>
            <a:r>
              <a:rPr lang="en-US" sz="2800" dirty="0"/>
              <a:t> action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839403-680F-CC8F-02E8-6ADCF4950AB0}"/>
              </a:ext>
            </a:extLst>
          </p:cNvPr>
          <p:cNvSpPr txBox="1"/>
          <p:nvPr/>
        </p:nvSpPr>
        <p:spPr>
          <a:xfrm>
            <a:off x="749726" y="5697681"/>
            <a:ext cx="191296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Local</a:t>
            </a:r>
            <a:r>
              <a:rPr lang="en-US" sz="2800" dirty="0"/>
              <a:t> action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8CE412C-9B66-23E2-9966-68EC634314D8}"/>
              </a:ext>
            </a:extLst>
          </p:cNvPr>
          <p:cNvSpPr/>
          <p:nvPr/>
        </p:nvSpPr>
        <p:spPr>
          <a:xfrm>
            <a:off x="332161" y="1186122"/>
            <a:ext cx="1866900" cy="750387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8F1D704-599F-C501-5EB7-84E432E47454}"/>
              </a:ext>
            </a:extLst>
          </p:cNvPr>
          <p:cNvSpPr/>
          <p:nvPr/>
        </p:nvSpPr>
        <p:spPr>
          <a:xfrm>
            <a:off x="437007" y="3553748"/>
            <a:ext cx="1912961" cy="750387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AD59FF2C-A91C-DDFD-6EE7-FA6D43ECCDA5}"/>
              </a:ext>
            </a:extLst>
          </p:cNvPr>
          <p:cNvCxnSpPr>
            <a:stCxn id="9" idx="6"/>
            <a:endCxn id="7" idx="1"/>
          </p:cNvCxnSpPr>
          <p:nvPr/>
        </p:nvCxnSpPr>
        <p:spPr>
          <a:xfrm flipV="1">
            <a:off x="2199061" y="1477458"/>
            <a:ext cx="836960" cy="83858"/>
          </a:xfrm>
          <a:prstGeom prst="straightConnector1">
            <a:avLst/>
          </a:prstGeom>
          <a:ln w="28575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Freeform 22">
            <a:extLst>
              <a:ext uri="{FF2B5EF4-FFF2-40B4-BE49-F238E27FC236}">
                <a16:creationId xmlns:a16="http://schemas.microsoft.com/office/drawing/2014/main" id="{5A527D28-4DB5-7A8C-6967-F5ECA2BF404E}"/>
              </a:ext>
            </a:extLst>
          </p:cNvPr>
          <p:cNvSpPr/>
          <p:nvPr/>
        </p:nvSpPr>
        <p:spPr>
          <a:xfrm>
            <a:off x="243764" y="4095750"/>
            <a:ext cx="499186" cy="1657350"/>
          </a:xfrm>
          <a:custGeom>
            <a:avLst/>
            <a:gdLst>
              <a:gd name="connsiteX0" fmla="*/ 308686 w 499186"/>
              <a:gd name="connsiteY0" fmla="*/ 0 h 1657350"/>
              <a:gd name="connsiteX1" fmla="*/ 3886 w 499186"/>
              <a:gd name="connsiteY1" fmla="*/ 857250 h 1657350"/>
              <a:gd name="connsiteX2" fmla="*/ 499186 w 499186"/>
              <a:gd name="connsiteY2" fmla="*/ 1657350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9186" h="1657350">
                <a:moveTo>
                  <a:pt x="308686" y="0"/>
                </a:moveTo>
                <a:cubicBezTo>
                  <a:pt x="140411" y="290512"/>
                  <a:pt x="-27864" y="581025"/>
                  <a:pt x="3886" y="857250"/>
                </a:cubicBezTo>
                <a:cubicBezTo>
                  <a:pt x="35636" y="1133475"/>
                  <a:pt x="267411" y="1395412"/>
                  <a:pt x="499186" y="1657350"/>
                </a:cubicBezTo>
              </a:path>
            </a:pathLst>
          </a:custGeom>
          <a:noFill/>
          <a:ln w="28575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78F96E2-4123-0DC2-F3F5-0A3FAE52550B}"/>
              </a:ext>
            </a:extLst>
          </p:cNvPr>
          <p:cNvSpPr txBox="1"/>
          <p:nvPr/>
        </p:nvSpPr>
        <p:spPr>
          <a:xfrm>
            <a:off x="6157042" y="3526823"/>
            <a:ext cx="59570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/>
              <a:t>R1</a:t>
            </a:r>
          </a:p>
        </p:txBody>
      </p:sp>
    </p:spTree>
    <p:extLst>
      <p:ext uri="{BB962C8B-B14F-4D97-AF65-F5344CB8AC3E}">
        <p14:creationId xmlns:p14="http://schemas.microsoft.com/office/powerpoint/2010/main" val="4164431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uiExpand="1" build="p"/>
      <p:bldP spid="7" grpId="0"/>
      <p:bldP spid="8" grpId="0"/>
      <p:bldP spid="9" grpId="0" animBg="1"/>
      <p:bldP spid="10" grpId="0" animBg="1"/>
      <p:bldP spid="2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94CEA7-37C1-F427-084F-640DE35329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note on the slides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5F98C03-0047-C923-1960-8CF20F761E5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370864"/>
            <a:ext cx="5181600" cy="894622"/>
          </a:xfrm>
        </p:spPr>
        <p:txBody>
          <a:bodyPr/>
          <a:lstStyle/>
          <a:p>
            <a:pPr marL="130175" indent="0">
              <a:buNone/>
            </a:pPr>
            <a:r>
              <a:rPr lang="en-US" dirty="0"/>
              <a:t>Adapted from the slides that accompany this book.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6238DD7-7231-CD30-6036-3E76182B3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719" y="4239526"/>
            <a:ext cx="3981504" cy="1923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7" name="Picture 6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99FDFA5F-7FE6-BDE0-9734-5047AE07AD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06348" y="899132"/>
            <a:ext cx="2722178" cy="3402723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17207271-C5F3-4986-FF3F-2038913E037D}"/>
              </a:ext>
            </a:extLst>
          </p:cNvPr>
          <p:cNvSpPr txBox="1"/>
          <p:nvPr/>
        </p:nvSpPr>
        <p:spPr>
          <a:xfrm>
            <a:off x="958580" y="3429000"/>
            <a:ext cx="5754494" cy="6703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altLang="en-US" sz="2200" dirty="0">
                <a:latin typeface="+mn-lt"/>
              </a:rPr>
              <a:t>All material copyright 1996-2023</a:t>
            </a:r>
          </a:p>
          <a:p>
            <a:pPr>
              <a:lnSpc>
                <a:spcPct val="85000"/>
              </a:lnSpc>
            </a:pPr>
            <a:r>
              <a:rPr lang="en-US" altLang="en-US" sz="2200" dirty="0">
                <a:latin typeface="+mn-lt"/>
              </a:rPr>
              <a:t>J.F Kurose and K.W. Ross, All Rights Reserved</a:t>
            </a:r>
            <a:endParaRPr lang="en-US" sz="2200" dirty="0"/>
          </a:p>
        </p:txBody>
      </p:sp>
      <p:cxnSp>
        <p:nvCxnSpPr>
          <p:cNvPr id="19" name="Elbow Connector 18">
            <a:extLst>
              <a:ext uri="{FF2B5EF4-FFF2-40B4-BE49-F238E27FC236}">
                <a16:creationId xmlns:a16="http://schemas.microsoft.com/office/drawing/2014/main" id="{FB51EAF9-AC71-AF3F-2442-6ABD5D772DDC}"/>
              </a:ext>
            </a:extLst>
          </p:cNvPr>
          <p:cNvCxnSpPr>
            <a:cxnSpLocks/>
          </p:cNvCxnSpPr>
          <p:nvPr/>
        </p:nvCxnSpPr>
        <p:spPr>
          <a:xfrm flipV="1">
            <a:off x="4488873" y="2050473"/>
            <a:ext cx="2753846" cy="969818"/>
          </a:xfrm>
          <a:prstGeom prst="bentConnector3">
            <a:avLst/>
          </a:prstGeom>
          <a:ln w="28575">
            <a:solidFill>
              <a:srgbClr val="C00000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856953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53FC81-FEC5-4C0D-B3F1-9AFE5BADA1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F6B26C-5664-E860-659E-46C5F086CE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roadmap</a:t>
            </a:r>
            <a:endParaRPr lang="en-US" sz="4400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69FBB66D-3C10-0A0C-498D-1CE9DC34C178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70089" y="1428299"/>
            <a:ext cx="6618109" cy="5197353"/>
          </a:xfrm>
        </p:spPr>
        <p:txBody>
          <a:bodyPr>
            <a:noAutofit/>
          </a:bodyPr>
          <a:lstStyle/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solidFill>
                  <a:schemeClr val="bg1">
                    <a:lumMod val="50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Network layer overview</a:t>
            </a:r>
          </a:p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algorithms</a:t>
            </a:r>
          </a:p>
          <a:p>
            <a:pPr marL="750888" lvl="1" indent="-277813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 </a:t>
            </a:r>
          </a:p>
          <a:p>
            <a:pPr marL="750888" lvl="1" indent="-277813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solidFill>
                  <a:schemeClr val="bg1">
                    <a:lumMod val="50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Network layer in the Internet</a:t>
            </a:r>
          </a:p>
        </p:txBody>
      </p:sp>
    </p:spTree>
    <p:extLst>
      <p:ext uri="{BB962C8B-B14F-4D97-AF65-F5344CB8AC3E}">
        <p14:creationId xmlns:p14="http://schemas.microsoft.com/office/powerpoint/2010/main" val="13998888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Routing</a:t>
            </a:r>
            <a:r>
              <a:rPr lang="en-US" dirty="0">
                <a:solidFill>
                  <a:srgbClr val="C00000"/>
                </a:solidFill>
              </a:rPr>
              <a:t> protocol goal: </a:t>
            </a:r>
            <a:r>
              <a:rPr lang="en-US" dirty="0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path: </a:t>
            </a:r>
            <a:r>
              <a:rPr lang="en-US" dirty="0"/>
              <a:t>sequence of routers packets traverse from given initial source host to final destination host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“good”: </a:t>
            </a:r>
            <a:r>
              <a:rPr lang="en-US" dirty="0"/>
              <a:t>least “cost”, “fastest”, “least congested”</a:t>
            </a:r>
          </a:p>
          <a:p>
            <a:pPr marL="407988" indent="-277813"/>
            <a:r>
              <a:rPr lang="en-US" dirty="0"/>
              <a:t>routing: a “top-10” networking challenge!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/>
              <a:t>Graph abstraction: link costs</a:t>
            </a:r>
          </a:p>
        </p:txBody>
      </p:sp>
      <p:sp>
        <p:nvSpPr>
          <p:cNvPr id="612" name="Freeform 3">
            <a:extLst>
              <a:ext uri="{FF2B5EF4-FFF2-40B4-BE49-F238E27FC236}">
                <a16:creationId xmlns:a16="http://schemas.microsoft.com/office/drawing/2014/main" id="{453067FB-5417-D747-A9D1-7A886199D86C}"/>
              </a:ext>
            </a:extLst>
          </p:cNvPr>
          <p:cNvSpPr>
            <a:spLocks/>
          </p:cNvSpPr>
          <p:nvPr/>
        </p:nvSpPr>
        <p:spPr bwMode="auto">
          <a:xfrm>
            <a:off x="1238864" y="1299344"/>
            <a:ext cx="3533433" cy="2225981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13" name="Freeform 4">
            <a:extLst>
              <a:ext uri="{FF2B5EF4-FFF2-40B4-BE49-F238E27FC236}">
                <a16:creationId xmlns:a16="http://schemas.microsoft.com/office/drawing/2014/main" id="{33DAED7D-3A7B-904E-9B5E-9FC4FC3D1E38}"/>
              </a:ext>
            </a:extLst>
          </p:cNvPr>
          <p:cNvSpPr>
            <a:spLocks/>
          </p:cNvSpPr>
          <p:nvPr/>
        </p:nvSpPr>
        <p:spPr bwMode="auto">
          <a:xfrm>
            <a:off x="1772264" y="216007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14" name="Oval 5">
            <a:extLst>
              <a:ext uri="{FF2B5EF4-FFF2-40B4-BE49-F238E27FC236}">
                <a16:creationId xmlns:a16="http://schemas.microsoft.com/office/drawing/2014/main" id="{2170DD72-9E40-764D-9C66-5662F5C98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9514" y="254425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15" name="Line 6">
            <a:extLst>
              <a:ext uri="{FF2B5EF4-FFF2-40B4-BE49-F238E27FC236}">
                <a16:creationId xmlns:a16="http://schemas.microsoft.com/office/drawing/2014/main" id="{AD1E8D51-D03D-3E44-9ECF-8CEF9C546F90}"/>
              </a:ext>
            </a:extLst>
          </p:cNvPr>
          <p:cNvSpPr>
            <a:spLocks noChangeShapeType="1"/>
          </p:cNvSpPr>
          <p:nvPr/>
        </p:nvSpPr>
        <p:spPr bwMode="auto">
          <a:xfrm>
            <a:off x="1359514" y="253313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16" name="Line 7">
            <a:extLst>
              <a:ext uri="{FF2B5EF4-FFF2-40B4-BE49-F238E27FC236}">
                <a16:creationId xmlns:a16="http://schemas.microsoft.com/office/drawing/2014/main" id="{EF7881A8-F3AA-5647-81DD-BFEC3F67F959}"/>
              </a:ext>
            </a:extLst>
          </p:cNvPr>
          <p:cNvSpPr>
            <a:spLocks noChangeShapeType="1"/>
          </p:cNvSpPr>
          <p:nvPr/>
        </p:nvSpPr>
        <p:spPr bwMode="auto">
          <a:xfrm>
            <a:off x="1856402" y="253313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17" name="Rectangle 8">
            <a:extLst>
              <a:ext uri="{FF2B5EF4-FFF2-40B4-BE49-F238E27FC236}">
                <a16:creationId xmlns:a16="http://schemas.microsoft.com/office/drawing/2014/main" id="{9DDD93A0-0B9F-214B-88D4-CA45AABB3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9514" y="253313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18" name="Oval 9">
            <a:extLst>
              <a:ext uri="{FF2B5EF4-FFF2-40B4-BE49-F238E27FC236}">
                <a16:creationId xmlns:a16="http://schemas.microsoft.com/office/drawing/2014/main" id="{D83D8A8A-8F8F-A047-B67A-4E57193F1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54752" y="243947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19" name="Oval 10">
            <a:extLst>
              <a:ext uri="{FF2B5EF4-FFF2-40B4-BE49-F238E27FC236}">
                <a16:creationId xmlns:a16="http://schemas.microsoft.com/office/drawing/2014/main" id="{21DC2241-7526-B048-963D-024ABCFF5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989" y="315861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0" name="Line 11">
            <a:extLst>
              <a:ext uri="{FF2B5EF4-FFF2-40B4-BE49-F238E27FC236}">
                <a16:creationId xmlns:a16="http://schemas.microsoft.com/office/drawing/2014/main" id="{137382C1-9446-A94A-A118-0B9E495EDA6B}"/>
              </a:ext>
            </a:extLst>
          </p:cNvPr>
          <p:cNvSpPr>
            <a:spLocks noChangeShapeType="1"/>
          </p:cNvSpPr>
          <p:nvPr/>
        </p:nvSpPr>
        <p:spPr bwMode="auto">
          <a:xfrm>
            <a:off x="2111989" y="314750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1" name="Line 12">
            <a:extLst>
              <a:ext uri="{FF2B5EF4-FFF2-40B4-BE49-F238E27FC236}">
                <a16:creationId xmlns:a16="http://schemas.microsoft.com/office/drawing/2014/main" id="{04A9146B-C80E-C141-9048-092B193CAB0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8877" y="314750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2" name="Rectangle 13">
            <a:extLst>
              <a:ext uri="{FF2B5EF4-FFF2-40B4-BE49-F238E27FC236}">
                <a16:creationId xmlns:a16="http://schemas.microsoft.com/office/drawing/2014/main" id="{E3CEEEB9-7637-A644-99B6-2A13DFD47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989" y="314750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3" name="Oval 14">
            <a:extLst>
              <a:ext uri="{FF2B5EF4-FFF2-40B4-BE49-F238E27FC236}">
                <a16:creationId xmlns:a16="http://schemas.microsoft.com/office/drawing/2014/main" id="{C107E8DA-8746-AF42-A141-86F28CAF6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7227" y="305383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4" name="Oval 15">
            <a:extLst>
              <a:ext uri="{FF2B5EF4-FFF2-40B4-BE49-F238E27FC236}">
                <a16:creationId xmlns:a16="http://schemas.microsoft.com/office/drawing/2014/main" id="{5F2BA590-63EE-0C46-A5CA-02573C500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639" y="2063238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5" name="Line 16">
            <a:extLst>
              <a:ext uri="{FF2B5EF4-FFF2-40B4-BE49-F238E27FC236}">
                <a16:creationId xmlns:a16="http://schemas.microsoft.com/office/drawing/2014/main" id="{11080E94-1F03-714E-8AB1-3B4DEA4A9AA9}"/>
              </a:ext>
            </a:extLst>
          </p:cNvPr>
          <p:cNvSpPr>
            <a:spLocks noChangeShapeType="1"/>
          </p:cNvSpPr>
          <p:nvPr/>
        </p:nvSpPr>
        <p:spPr bwMode="auto">
          <a:xfrm>
            <a:off x="2105639" y="2052126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6" name="Line 17">
            <a:extLst>
              <a:ext uri="{FF2B5EF4-FFF2-40B4-BE49-F238E27FC236}">
                <a16:creationId xmlns:a16="http://schemas.microsoft.com/office/drawing/2014/main" id="{FE188877-FC11-9F4C-9A67-6A13C778D42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2527" y="2052126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7" name="Rectangle 18">
            <a:extLst>
              <a:ext uri="{FF2B5EF4-FFF2-40B4-BE49-F238E27FC236}">
                <a16:creationId xmlns:a16="http://schemas.microsoft.com/office/drawing/2014/main" id="{AB0D0A23-CA41-9C45-8823-F5E417571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5639" y="2052126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8" name="Oval 19">
            <a:extLst>
              <a:ext uri="{FF2B5EF4-FFF2-40B4-BE49-F238E27FC236}">
                <a16:creationId xmlns:a16="http://schemas.microsoft.com/office/drawing/2014/main" id="{A3557876-CBC0-904A-8546-3AF399CF1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0877" y="1958463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29" name="Oval 20">
            <a:extLst>
              <a:ext uri="{FF2B5EF4-FFF2-40B4-BE49-F238E27FC236}">
                <a16:creationId xmlns:a16="http://schemas.microsoft.com/office/drawing/2014/main" id="{C3E2692B-8831-754F-9E6E-008C343B6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9902" y="2056888"/>
            <a:ext cx="495300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0" name="Line 21">
            <a:extLst>
              <a:ext uri="{FF2B5EF4-FFF2-40B4-BE49-F238E27FC236}">
                <a16:creationId xmlns:a16="http://schemas.microsoft.com/office/drawing/2014/main" id="{9123636B-BAFA-2440-8260-5EA0CA220D6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9902" y="2045776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1" name="Line 22">
            <a:extLst>
              <a:ext uri="{FF2B5EF4-FFF2-40B4-BE49-F238E27FC236}">
                <a16:creationId xmlns:a16="http://schemas.microsoft.com/office/drawing/2014/main" id="{EFE8FE51-3AD2-4745-ADE0-A43C031219CA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5202" y="2045776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2" name="Rectangle 23">
            <a:extLst>
              <a:ext uri="{FF2B5EF4-FFF2-40B4-BE49-F238E27FC236}">
                <a16:creationId xmlns:a16="http://schemas.microsoft.com/office/drawing/2014/main" id="{FD42180D-C903-D144-9E3E-AD4A52F5C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9902" y="2045776"/>
            <a:ext cx="490538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3" name="Oval 24">
            <a:extLst>
              <a:ext uri="{FF2B5EF4-FFF2-40B4-BE49-F238E27FC236}">
                <a16:creationId xmlns:a16="http://schemas.microsoft.com/office/drawing/2014/main" id="{F07CE376-92DE-2A4B-8855-4035B688D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4664" y="1956876"/>
            <a:ext cx="495300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4" name="Oval 25">
            <a:extLst>
              <a:ext uri="{FF2B5EF4-FFF2-40B4-BE49-F238E27FC236}">
                <a16:creationId xmlns:a16="http://schemas.microsoft.com/office/drawing/2014/main" id="{E4EA7D36-77DD-114A-A537-3E5E6AF3A9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5777" y="315385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5" name="Line 26">
            <a:extLst>
              <a:ext uri="{FF2B5EF4-FFF2-40B4-BE49-F238E27FC236}">
                <a16:creationId xmlns:a16="http://schemas.microsoft.com/office/drawing/2014/main" id="{B4B8F4B2-F24A-4049-A3F6-305EE1D36163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5777" y="314273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6" name="Line 27">
            <a:extLst>
              <a:ext uri="{FF2B5EF4-FFF2-40B4-BE49-F238E27FC236}">
                <a16:creationId xmlns:a16="http://schemas.microsoft.com/office/drawing/2014/main" id="{A5D15F50-B753-C442-91B9-889011830A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702664" y="314273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7" name="Rectangle 28">
            <a:extLst>
              <a:ext uri="{FF2B5EF4-FFF2-40B4-BE49-F238E27FC236}">
                <a16:creationId xmlns:a16="http://schemas.microsoft.com/office/drawing/2014/main" id="{629ABB40-A5DD-844A-ABE9-8F6A1075B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5777" y="314273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8" name="Oval 29">
            <a:extLst>
              <a:ext uri="{FF2B5EF4-FFF2-40B4-BE49-F238E27FC236}">
                <a16:creationId xmlns:a16="http://schemas.microsoft.com/office/drawing/2014/main" id="{FE70825F-F5BB-2A42-A076-DCF342825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1014" y="304907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39" name="Oval 30">
            <a:extLst>
              <a:ext uri="{FF2B5EF4-FFF2-40B4-BE49-F238E27FC236}">
                <a16:creationId xmlns:a16="http://schemas.microsoft.com/office/drawing/2014/main" id="{E5C07A67-14B1-2749-8C45-CCF8A7156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714" y="261251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0" name="Line 31">
            <a:extLst>
              <a:ext uri="{FF2B5EF4-FFF2-40B4-BE49-F238E27FC236}">
                <a16:creationId xmlns:a16="http://schemas.microsoft.com/office/drawing/2014/main" id="{0542E5EA-1D03-AB4F-9FEC-B3A92BC33B7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02714" y="260140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1" name="Line 32">
            <a:extLst>
              <a:ext uri="{FF2B5EF4-FFF2-40B4-BE49-F238E27FC236}">
                <a16:creationId xmlns:a16="http://schemas.microsoft.com/office/drawing/2014/main" id="{5443EC84-61B8-B843-A6E1-5A4F636A64D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99602" y="260140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2" name="Rectangle 33">
            <a:extLst>
              <a:ext uri="{FF2B5EF4-FFF2-40B4-BE49-F238E27FC236}">
                <a16:creationId xmlns:a16="http://schemas.microsoft.com/office/drawing/2014/main" id="{9782BC94-E1A7-5740-A6A1-585BA6B4E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2714" y="260140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3" name="Oval 34">
            <a:extLst>
              <a:ext uri="{FF2B5EF4-FFF2-40B4-BE49-F238E27FC236}">
                <a16:creationId xmlns:a16="http://schemas.microsoft.com/office/drawing/2014/main" id="{347E1E2B-9AA3-814E-88C5-98C196199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7952" y="250773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4" name="Freeform 35">
            <a:extLst>
              <a:ext uri="{FF2B5EF4-FFF2-40B4-BE49-F238E27FC236}">
                <a16:creationId xmlns:a16="http://schemas.microsoft.com/office/drawing/2014/main" id="{321283E4-4A33-8C40-9132-D98702BFF0D3}"/>
              </a:ext>
            </a:extLst>
          </p:cNvPr>
          <p:cNvSpPr>
            <a:spLocks/>
          </p:cNvSpPr>
          <p:nvPr/>
        </p:nvSpPr>
        <p:spPr bwMode="auto">
          <a:xfrm>
            <a:off x="3453427" y="220293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5" name="Freeform 36">
            <a:extLst>
              <a:ext uri="{FF2B5EF4-FFF2-40B4-BE49-F238E27FC236}">
                <a16:creationId xmlns:a16="http://schemas.microsoft.com/office/drawing/2014/main" id="{E75C929F-25A5-CE44-BC4C-F4689510C261}"/>
              </a:ext>
            </a:extLst>
          </p:cNvPr>
          <p:cNvSpPr>
            <a:spLocks/>
          </p:cNvSpPr>
          <p:nvPr/>
        </p:nvSpPr>
        <p:spPr bwMode="auto">
          <a:xfrm>
            <a:off x="2353289" y="221246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6" name="Freeform 37">
            <a:extLst>
              <a:ext uri="{FF2B5EF4-FFF2-40B4-BE49-F238E27FC236}">
                <a16:creationId xmlns:a16="http://schemas.microsoft.com/office/drawing/2014/main" id="{145717E6-3976-BF4C-B776-D1C932E8D60A}"/>
              </a:ext>
            </a:extLst>
          </p:cNvPr>
          <p:cNvSpPr>
            <a:spLocks/>
          </p:cNvSpPr>
          <p:nvPr/>
        </p:nvSpPr>
        <p:spPr bwMode="auto">
          <a:xfrm>
            <a:off x="2615227" y="218865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7" name="Freeform 38">
            <a:extLst>
              <a:ext uri="{FF2B5EF4-FFF2-40B4-BE49-F238E27FC236}">
                <a16:creationId xmlns:a16="http://schemas.microsoft.com/office/drawing/2014/main" id="{A208B769-70F6-9E4C-960A-A8DFC0ECA40A}"/>
              </a:ext>
            </a:extLst>
          </p:cNvPr>
          <p:cNvSpPr>
            <a:spLocks/>
          </p:cNvSpPr>
          <p:nvPr/>
        </p:nvSpPr>
        <p:spPr bwMode="auto">
          <a:xfrm>
            <a:off x="3705839" y="274110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8" name="Freeform 39">
            <a:extLst>
              <a:ext uri="{FF2B5EF4-FFF2-40B4-BE49-F238E27FC236}">
                <a16:creationId xmlns:a16="http://schemas.microsoft.com/office/drawing/2014/main" id="{B59A27ED-2064-ED4C-B8FC-0E8B32DB7B8A}"/>
              </a:ext>
            </a:extLst>
          </p:cNvPr>
          <p:cNvSpPr>
            <a:spLocks/>
          </p:cNvSpPr>
          <p:nvPr/>
        </p:nvSpPr>
        <p:spPr bwMode="auto">
          <a:xfrm>
            <a:off x="2624752" y="318877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49" name="Freeform 40">
            <a:extLst>
              <a:ext uri="{FF2B5EF4-FFF2-40B4-BE49-F238E27FC236}">
                <a16:creationId xmlns:a16="http://schemas.microsoft.com/office/drawing/2014/main" id="{121316DC-42A4-644A-9197-5C50258A0563}"/>
              </a:ext>
            </a:extLst>
          </p:cNvPr>
          <p:cNvSpPr>
            <a:spLocks/>
          </p:cNvSpPr>
          <p:nvPr/>
        </p:nvSpPr>
        <p:spPr bwMode="auto">
          <a:xfrm>
            <a:off x="1686539" y="267442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0" name="Freeform 41">
            <a:extLst>
              <a:ext uri="{FF2B5EF4-FFF2-40B4-BE49-F238E27FC236}">
                <a16:creationId xmlns:a16="http://schemas.microsoft.com/office/drawing/2014/main" id="{12DEF568-9364-4644-9D5B-A432330238D4}"/>
              </a:ext>
            </a:extLst>
          </p:cNvPr>
          <p:cNvSpPr>
            <a:spLocks/>
          </p:cNvSpPr>
          <p:nvPr/>
        </p:nvSpPr>
        <p:spPr bwMode="auto">
          <a:xfrm>
            <a:off x="2615227" y="209340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1" name="Freeform 42">
            <a:extLst>
              <a:ext uri="{FF2B5EF4-FFF2-40B4-BE49-F238E27FC236}">
                <a16:creationId xmlns:a16="http://schemas.microsoft.com/office/drawing/2014/main" id="{DFA2F297-7F20-564C-A937-26867B0AEE3B}"/>
              </a:ext>
            </a:extLst>
          </p:cNvPr>
          <p:cNvSpPr>
            <a:spLocks/>
          </p:cNvSpPr>
          <p:nvPr/>
        </p:nvSpPr>
        <p:spPr bwMode="auto">
          <a:xfrm>
            <a:off x="3686789" y="208863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52" name="Freeform 43">
            <a:extLst>
              <a:ext uri="{FF2B5EF4-FFF2-40B4-BE49-F238E27FC236}">
                <a16:creationId xmlns:a16="http://schemas.microsoft.com/office/drawing/2014/main" id="{62A27136-D795-774F-8FF9-34713D46471F}"/>
              </a:ext>
            </a:extLst>
          </p:cNvPr>
          <p:cNvSpPr>
            <a:spLocks/>
          </p:cNvSpPr>
          <p:nvPr/>
        </p:nvSpPr>
        <p:spPr bwMode="auto">
          <a:xfrm>
            <a:off x="1596052" y="140760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653" name="Group 44">
            <a:extLst>
              <a:ext uri="{FF2B5EF4-FFF2-40B4-BE49-F238E27FC236}">
                <a16:creationId xmlns:a16="http://schemas.microsoft.com/office/drawing/2014/main" id="{C99C2CD4-C4EA-C04D-8AAE-36D8B62990BB}"/>
              </a:ext>
            </a:extLst>
          </p:cNvPr>
          <p:cNvGrpSpPr>
            <a:grpSpLocks/>
          </p:cNvGrpSpPr>
          <p:nvPr/>
        </p:nvGrpSpPr>
        <p:grpSpPr bwMode="auto">
          <a:xfrm>
            <a:off x="1437302" y="2356926"/>
            <a:ext cx="325438" cy="396875"/>
            <a:chOff x="2954" y="2425"/>
            <a:chExt cx="208" cy="250"/>
          </a:xfrm>
        </p:grpSpPr>
        <p:sp>
          <p:nvSpPr>
            <p:cNvPr id="679" name="Rectangle 45">
              <a:extLst>
                <a:ext uri="{FF2B5EF4-FFF2-40B4-BE49-F238E27FC236}">
                  <a16:creationId xmlns:a16="http://schemas.microsoft.com/office/drawing/2014/main" id="{1CABD7F6-8165-8E4A-BE47-7EF07B556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0" name="Text Box 46">
              <a:extLst>
                <a:ext uri="{FF2B5EF4-FFF2-40B4-BE49-F238E27FC236}">
                  <a16:creationId xmlns:a16="http://schemas.microsoft.com/office/drawing/2014/main" id="{92427952-B2CD-2346-8330-8A5FCBC2B9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54" name="Group 47">
            <a:extLst>
              <a:ext uri="{FF2B5EF4-FFF2-40B4-BE49-F238E27FC236}">
                <a16:creationId xmlns:a16="http://schemas.microsoft.com/office/drawing/2014/main" id="{976C96E8-0AD3-E941-A9F5-DF3E1A47DBD2}"/>
              </a:ext>
            </a:extLst>
          </p:cNvPr>
          <p:cNvGrpSpPr>
            <a:grpSpLocks/>
          </p:cNvGrpSpPr>
          <p:nvPr/>
        </p:nvGrpSpPr>
        <p:grpSpPr bwMode="auto">
          <a:xfrm>
            <a:off x="3301027" y="2966526"/>
            <a:ext cx="311150" cy="396875"/>
            <a:chOff x="2958" y="2425"/>
            <a:chExt cx="199" cy="250"/>
          </a:xfrm>
        </p:grpSpPr>
        <p:sp>
          <p:nvSpPr>
            <p:cNvPr id="677" name="Rectangle 48">
              <a:extLst>
                <a:ext uri="{FF2B5EF4-FFF2-40B4-BE49-F238E27FC236}">
                  <a16:creationId xmlns:a16="http://schemas.microsoft.com/office/drawing/2014/main" id="{8916E3C2-1E79-4642-85BC-BCB2EADB2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8" name="Text Box 49">
              <a:extLst>
                <a:ext uri="{FF2B5EF4-FFF2-40B4-BE49-F238E27FC236}">
                  <a16:creationId xmlns:a16="http://schemas.microsoft.com/office/drawing/2014/main" id="{031FB18A-DC18-F847-BA60-BD8DC2013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55" name="Group 50">
            <a:extLst>
              <a:ext uri="{FF2B5EF4-FFF2-40B4-BE49-F238E27FC236}">
                <a16:creationId xmlns:a16="http://schemas.microsoft.com/office/drawing/2014/main" id="{15EC6BC8-2051-9B43-8474-12F5179EE95D}"/>
              </a:ext>
            </a:extLst>
          </p:cNvPr>
          <p:cNvGrpSpPr>
            <a:grpSpLocks/>
          </p:cNvGrpSpPr>
          <p:nvPr/>
        </p:nvGrpSpPr>
        <p:grpSpPr bwMode="auto">
          <a:xfrm>
            <a:off x="2207239" y="2914138"/>
            <a:ext cx="336550" cy="457200"/>
            <a:chOff x="2951" y="2395"/>
            <a:chExt cx="213" cy="288"/>
          </a:xfrm>
        </p:grpSpPr>
        <p:sp>
          <p:nvSpPr>
            <p:cNvPr id="675" name="Rectangle 51">
              <a:extLst>
                <a:ext uri="{FF2B5EF4-FFF2-40B4-BE49-F238E27FC236}">
                  <a16:creationId xmlns:a16="http://schemas.microsoft.com/office/drawing/2014/main" id="{1AF33268-294F-4241-927A-6DBA3F2D7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6" name="Text Box 52">
              <a:extLst>
                <a:ext uri="{FF2B5EF4-FFF2-40B4-BE49-F238E27FC236}">
                  <a16:creationId xmlns:a16="http://schemas.microsoft.com/office/drawing/2014/main" id="{8B945CFB-A2BC-1D42-84E4-882BBC95E2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1" y="2395"/>
              <a:ext cx="2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</a:p>
          </p:txBody>
        </p:sp>
      </p:grpSp>
      <p:grpSp>
        <p:nvGrpSpPr>
          <p:cNvPr id="656" name="Group 53">
            <a:extLst>
              <a:ext uri="{FF2B5EF4-FFF2-40B4-BE49-F238E27FC236}">
                <a16:creationId xmlns:a16="http://schemas.microsoft.com/office/drawing/2014/main" id="{FDD8B679-D777-2E4D-9A1F-C71EC712AEB9}"/>
              </a:ext>
            </a:extLst>
          </p:cNvPr>
          <p:cNvGrpSpPr>
            <a:grpSpLocks/>
          </p:cNvGrpSpPr>
          <p:nvPr/>
        </p:nvGrpSpPr>
        <p:grpSpPr bwMode="auto">
          <a:xfrm>
            <a:off x="3264514" y="1871151"/>
            <a:ext cx="368300" cy="396875"/>
            <a:chOff x="2941" y="2425"/>
            <a:chExt cx="235" cy="250"/>
          </a:xfrm>
        </p:grpSpPr>
        <p:sp>
          <p:nvSpPr>
            <p:cNvPr id="673" name="Rectangle 54">
              <a:extLst>
                <a:ext uri="{FF2B5EF4-FFF2-40B4-BE49-F238E27FC236}">
                  <a16:creationId xmlns:a16="http://schemas.microsoft.com/office/drawing/2014/main" id="{6EA1D1BF-D644-594E-9DC3-6D0351A4B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6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4" name="Text Box 55">
              <a:extLst>
                <a:ext uri="{FF2B5EF4-FFF2-40B4-BE49-F238E27FC236}">
                  <a16:creationId xmlns:a16="http://schemas.microsoft.com/office/drawing/2014/main" id="{8FCBB617-DEFB-9744-B8A4-4E1E68D8A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2425"/>
              <a:ext cx="23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57" name="Group 56">
            <a:extLst>
              <a:ext uri="{FF2B5EF4-FFF2-40B4-BE49-F238E27FC236}">
                <a16:creationId xmlns:a16="http://schemas.microsoft.com/office/drawing/2014/main" id="{28C30620-9B81-5A4E-A97C-60B4E0E32A0C}"/>
              </a:ext>
            </a:extLst>
          </p:cNvPr>
          <p:cNvGrpSpPr>
            <a:grpSpLocks/>
          </p:cNvGrpSpPr>
          <p:nvPr/>
        </p:nvGrpSpPr>
        <p:grpSpPr bwMode="auto">
          <a:xfrm>
            <a:off x="2205652" y="1871151"/>
            <a:ext cx="311150" cy="396875"/>
            <a:chOff x="2958" y="2425"/>
            <a:chExt cx="199" cy="250"/>
          </a:xfrm>
        </p:grpSpPr>
        <p:sp>
          <p:nvSpPr>
            <p:cNvPr id="671" name="Rectangle 57">
              <a:extLst>
                <a:ext uri="{FF2B5EF4-FFF2-40B4-BE49-F238E27FC236}">
                  <a16:creationId xmlns:a16="http://schemas.microsoft.com/office/drawing/2014/main" id="{1A44830E-FAAD-D047-825F-D463DC07C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2" name="Text Box 58">
              <a:extLst>
                <a:ext uri="{FF2B5EF4-FFF2-40B4-BE49-F238E27FC236}">
                  <a16:creationId xmlns:a16="http://schemas.microsoft.com/office/drawing/2014/main" id="{4A4BE0CE-ED8E-064B-AF09-AA4FC512E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58" name="Group 59">
            <a:extLst>
              <a:ext uri="{FF2B5EF4-FFF2-40B4-BE49-F238E27FC236}">
                <a16:creationId xmlns:a16="http://schemas.microsoft.com/office/drawing/2014/main" id="{C1F4D6C9-E81E-624A-B436-921840F8DFA8}"/>
              </a:ext>
            </a:extLst>
          </p:cNvPr>
          <p:cNvGrpSpPr>
            <a:grpSpLocks/>
          </p:cNvGrpSpPr>
          <p:nvPr/>
        </p:nvGrpSpPr>
        <p:grpSpPr bwMode="auto">
          <a:xfrm>
            <a:off x="4196377" y="2375976"/>
            <a:ext cx="336550" cy="457200"/>
            <a:chOff x="2949" y="2395"/>
            <a:chExt cx="214" cy="288"/>
          </a:xfrm>
        </p:grpSpPr>
        <p:sp>
          <p:nvSpPr>
            <p:cNvPr id="669" name="Rectangle 60">
              <a:extLst>
                <a:ext uri="{FF2B5EF4-FFF2-40B4-BE49-F238E27FC236}">
                  <a16:creationId xmlns:a16="http://schemas.microsoft.com/office/drawing/2014/main" id="{245262F4-4026-E949-9DCB-BB9B5D9D5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0" name="Text Box 61">
              <a:extLst>
                <a:ext uri="{FF2B5EF4-FFF2-40B4-BE49-F238E27FC236}">
                  <a16:creationId xmlns:a16="http://schemas.microsoft.com/office/drawing/2014/main" id="{AEB3CE28-3923-3C4E-B064-B7F0BA975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659" name="Text Box 62">
            <a:extLst>
              <a:ext uri="{FF2B5EF4-FFF2-40B4-BE49-F238E27FC236}">
                <a16:creationId xmlns:a16="http://schemas.microsoft.com/office/drawing/2014/main" id="{701B1242-762A-7549-8469-E0E6A3247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4327" y="20775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0" name="Text Box 63">
            <a:extLst>
              <a:ext uri="{FF2B5EF4-FFF2-40B4-BE49-F238E27FC236}">
                <a16:creationId xmlns:a16="http://schemas.microsoft.com/office/drawing/2014/main" id="{92C7415C-205B-0141-A835-E28CCFE34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6777" y="242518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1" name="Text Box 64">
            <a:extLst>
              <a:ext uri="{FF2B5EF4-FFF2-40B4-BE49-F238E27FC236}">
                <a16:creationId xmlns:a16="http://schemas.microsoft.com/office/drawing/2014/main" id="{F0F0E459-A754-BC42-AAB4-E313BB45E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6214" y="27633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2" name="Text Box 65">
            <a:extLst>
              <a:ext uri="{FF2B5EF4-FFF2-40B4-BE49-F238E27FC236}">
                <a16:creationId xmlns:a16="http://schemas.microsoft.com/office/drawing/2014/main" id="{5A0B6924-9D83-BD4A-8CFE-9500663C14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377" y="25728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3" name="Text Box 66">
            <a:extLst>
              <a:ext uri="{FF2B5EF4-FFF2-40B4-BE49-F238E27FC236}">
                <a16:creationId xmlns:a16="http://schemas.microsoft.com/office/drawing/2014/main" id="{6E3E3D55-9237-C845-9A8D-D340C3E115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6364" y="31348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4" name="Text Box 67">
            <a:extLst>
              <a:ext uri="{FF2B5EF4-FFF2-40B4-BE49-F238E27FC236}">
                <a16:creationId xmlns:a16="http://schemas.microsoft.com/office/drawing/2014/main" id="{D025C99C-DFC7-0A4F-8AAA-17320A7C5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864" y="245376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5" name="Text Box 68">
            <a:extLst>
              <a:ext uri="{FF2B5EF4-FFF2-40B4-BE49-F238E27FC236}">
                <a16:creationId xmlns:a16="http://schemas.microsoft.com/office/drawing/2014/main" id="{30F29813-395E-A44E-BB9F-87C86902AF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9364" y="287286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6" name="Text Box 69">
            <a:extLst>
              <a:ext uri="{FF2B5EF4-FFF2-40B4-BE49-F238E27FC236}">
                <a16:creationId xmlns:a16="http://schemas.microsoft.com/office/drawing/2014/main" id="{2B974974-7BCD-014C-BD76-E756B6797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6502" y="20203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7" name="Text Box 70">
            <a:extLst>
              <a:ext uri="{FF2B5EF4-FFF2-40B4-BE49-F238E27FC236}">
                <a16:creationId xmlns:a16="http://schemas.microsoft.com/office/drawing/2014/main" id="{F094EC90-E0AA-CB45-95E4-B52B0E9BC4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59689" y="17822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68" name="Text Box 71">
            <a:extLst>
              <a:ext uri="{FF2B5EF4-FFF2-40B4-BE49-F238E27FC236}">
                <a16:creationId xmlns:a16="http://schemas.microsoft.com/office/drawing/2014/main" id="{CBA2DE5C-9821-9E47-AB4D-09462934E6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2477" y="135838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225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 err="1"/>
              <a:t>c</a:t>
            </a:r>
            <a:r>
              <a:rPr lang="en-US" sz="2400" i="1" baseline="-25000" dirty="0" err="1"/>
              <a:t>i,j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i</a:t>
            </a:r>
            <a:r>
              <a:rPr lang="en-US" sz="2400" dirty="0"/>
              <a:t> and </a:t>
            </a:r>
            <a:r>
              <a:rPr lang="en-US" sz="2400" i="1" dirty="0"/>
              <a:t>j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</a:t>
            </a:r>
            <a:r>
              <a:rPr lang="en-US" sz="2400" i="1" dirty="0" err="1"/>
              <a:t>c</a:t>
            </a:r>
            <a:r>
              <a:rPr lang="en-US" sz="2400" i="1" baseline="-25000" dirty="0" err="1"/>
              <a:t>w,z</a:t>
            </a:r>
            <a:r>
              <a:rPr lang="en-US" sz="2400" i="1" baseline="-25000" dirty="0"/>
              <a:t> </a:t>
            </a:r>
            <a:r>
              <a:rPr lang="en-US" sz="2400" dirty="0"/>
              <a:t>= 5, </a:t>
            </a:r>
            <a:r>
              <a:rPr lang="en-US" sz="2400" i="1" dirty="0" err="1"/>
              <a:t>c</a:t>
            </a:r>
            <a:r>
              <a:rPr lang="en-US" sz="2400" i="1" baseline="-25000" dirty="0" err="1"/>
              <a:t>u,z</a:t>
            </a:r>
            <a:r>
              <a:rPr lang="en-US" sz="2400" i="1" baseline="-25000" dirty="0"/>
              <a:t>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296" y="4537178"/>
            <a:ext cx="8186728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</a:t>
            </a:r>
            <a:r>
              <a:rPr lang="en-US" sz="2800" dirty="0">
                <a:solidFill>
                  <a:srgbClr val="7030A0"/>
                </a:solidFill>
                <a:latin typeface="+mn-lt"/>
              </a:rPr>
              <a:t>routers</a:t>
            </a:r>
            <a:r>
              <a:rPr lang="en-US" sz="2800" dirty="0">
                <a:latin typeface="+mn-lt"/>
              </a:rPr>
              <a:t> or </a:t>
            </a:r>
            <a:r>
              <a:rPr lang="en-US" sz="2800" dirty="0">
                <a:solidFill>
                  <a:schemeClr val="accent2">
                    <a:lumMod val="75000"/>
                  </a:schemeClr>
                </a:solidFill>
                <a:latin typeface="+mn-lt"/>
              </a:rPr>
              <a:t>“end points” connected to a router </a:t>
            </a:r>
          </a:p>
          <a:p>
            <a:pPr eaLnBrk="1" hangingPunct="1"/>
            <a:r>
              <a:rPr lang="en-US" sz="2800" dirty="0">
                <a:latin typeface="+mn-lt"/>
              </a:rPr>
              <a:t>	{ </a:t>
            </a:r>
            <a:r>
              <a:rPr lang="en-US" sz="2800" i="1" dirty="0">
                <a:latin typeface="+mn-lt"/>
              </a:rPr>
              <a:t>u, v, w, x, y, z, a, b, c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296" y="5499612"/>
            <a:ext cx="11355866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</a:p>
          <a:p>
            <a:pPr eaLnBrk="1" hangingPunct="1"/>
            <a:r>
              <a:rPr lang="en-US" sz="2800" dirty="0">
                <a:latin typeface="+mn-lt"/>
              </a:rPr>
              <a:t>	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 err="1">
                <a:latin typeface="+mn-lt"/>
              </a:rPr>
              <a:t>u,v</a:t>
            </a:r>
            <a:r>
              <a:rPr lang="en-US" sz="2800" i="1" dirty="0">
                <a:latin typeface="+mn-lt"/>
              </a:rPr>
              <a:t>), (</a:t>
            </a:r>
            <a:r>
              <a:rPr lang="en-US" sz="2800" i="1" dirty="0" err="1">
                <a:latin typeface="+mn-lt"/>
              </a:rPr>
              <a:t>u,x</a:t>
            </a:r>
            <a:r>
              <a:rPr lang="en-US" sz="2800" i="1" dirty="0">
                <a:latin typeface="+mn-lt"/>
              </a:rPr>
              <a:t>), (</a:t>
            </a:r>
            <a:r>
              <a:rPr lang="en-US" sz="2800" i="1" dirty="0" err="1">
                <a:latin typeface="+mn-lt"/>
              </a:rPr>
              <a:t>v,x</a:t>
            </a:r>
            <a:r>
              <a:rPr lang="en-US" sz="2800" i="1" dirty="0">
                <a:latin typeface="+mn-lt"/>
              </a:rPr>
              <a:t>), (</a:t>
            </a:r>
            <a:r>
              <a:rPr lang="en-US" sz="2800" i="1" dirty="0" err="1">
                <a:latin typeface="+mn-lt"/>
              </a:rPr>
              <a:t>v,w</a:t>
            </a:r>
            <a:r>
              <a:rPr lang="en-US" sz="2800" i="1" dirty="0">
                <a:latin typeface="+mn-lt"/>
              </a:rPr>
              <a:t>), (</a:t>
            </a:r>
            <a:r>
              <a:rPr lang="en-US" sz="2800" i="1" dirty="0" err="1">
                <a:latin typeface="+mn-lt"/>
              </a:rPr>
              <a:t>x,w</a:t>
            </a:r>
            <a:r>
              <a:rPr lang="en-US" sz="2800" i="1" dirty="0">
                <a:latin typeface="+mn-lt"/>
              </a:rPr>
              <a:t>), (</a:t>
            </a:r>
            <a:r>
              <a:rPr lang="en-US" sz="2800" i="1" dirty="0" err="1">
                <a:latin typeface="+mn-lt"/>
              </a:rPr>
              <a:t>x,y</a:t>
            </a:r>
            <a:r>
              <a:rPr lang="en-US" sz="2800" i="1" dirty="0">
                <a:latin typeface="+mn-lt"/>
              </a:rPr>
              <a:t>), (</a:t>
            </a:r>
            <a:r>
              <a:rPr lang="en-US" sz="2800" i="1" dirty="0" err="1">
                <a:latin typeface="+mn-lt"/>
              </a:rPr>
              <a:t>w,y</a:t>
            </a:r>
            <a:r>
              <a:rPr lang="en-US" sz="2800" i="1" dirty="0">
                <a:latin typeface="+mn-lt"/>
              </a:rPr>
              <a:t>), (</a:t>
            </a:r>
            <a:r>
              <a:rPr lang="en-US" sz="2800" i="1" dirty="0" err="1">
                <a:latin typeface="+mn-lt"/>
              </a:rPr>
              <a:t>w,z</a:t>
            </a:r>
            <a:r>
              <a:rPr lang="en-US" sz="2800" i="1" dirty="0">
                <a:latin typeface="+mn-lt"/>
              </a:rPr>
              <a:t>), (</a:t>
            </a:r>
            <a:r>
              <a:rPr lang="en-US" sz="2800" i="1" dirty="0" err="1">
                <a:latin typeface="+mn-lt"/>
              </a:rPr>
              <a:t>y,z</a:t>
            </a:r>
            <a:r>
              <a:rPr lang="en-US" sz="2800" dirty="0">
                <a:latin typeface="+mn-lt"/>
              </a:rPr>
              <a:t>), (</a:t>
            </a:r>
            <a:r>
              <a:rPr lang="en-US" sz="2800" dirty="0" err="1">
                <a:latin typeface="+mn-lt"/>
              </a:rPr>
              <a:t>u,a</a:t>
            </a:r>
            <a:r>
              <a:rPr lang="en-US" sz="2800" dirty="0">
                <a:latin typeface="+mn-lt"/>
              </a:rPr>
              <a:t>), (</a:t>
            </a:r>
            <a:r>
              <a:rPr lang="en-US" sz="2800" dirty="0" err="1">
                <a:latin typeface="+mn-lt"/>
              </a:rPr>
              <a:t>w,b</a:t>
            </a:r>
            <a:r>
              <a:rPr lang="en-US" sz="2800" dirty="0">
                <a:latin typeface="+mn-lt"/>
              </a:rPr>
              <a:t>), (</a:t>
            </a:r>
            <a:r>
              <a:rPr lang="en-US" sz="2800" dirty="0" err="1">
                <a:latin typeface="+mn-lt"/>
              </a:rPr>
              <a:t>z,c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2BB5F73A-C496-D62F-7606-0199817F3FDE}"/>
              </a:ext>
            </a:extLst>
          </p:cNvPr>
          <p:cNvGrpSpPr/>
          <p:nvPr/>
        </p:nvGrpSpPr>
        <p:grpSpPr>
          <a:xfrm>
            <a:off x="900729" y="1893003"/>
            <a:ext cx="501650" cy="400110"/>
            <a:chOff x="900729" y="1893003"/>
            <a:chExt cx="501650" cy="400110"/>
          </a:xfrm>
        </p:grpSpPr>
        <p:sp>
          <p:nvSpPr>
            <p:cNvPr id="32" name="Oval 30">
              <a:extLst>
                <a:ext uri="{FF2B5EF4-FFF2-40B4-BE49-F238E27FC236}">
                  <a16:creationId xmlns:a16="http://schemas.microsoft.com/office/drawing/2014/main" id="{123FB37A-E5DC-20E0-C4F7-1BF10E6CB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" name="Line 31">
              <a:extLst>
                <a:ext uri="{FF2B5EF4-FFF2-40B4-BE49-F238E27FC236}">
                  <a16:creationId xmlns:a16="http://schemas.microsoft.com/office/drawing/2014/main" id="{7066E439-341A-757E-F7F1-79BE514770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" name="Line 32">
              <a:extLst>
                <a:ext uri="{FF2B5EF4-FFF2-40B4-BE49-F238E27FC236}">
                  <a16:creationId xmlns:a16="http://schemas.microsoft.com/office/drawing/2014/main" id="{743147C9-5232-A9ED-81DA-7B296EC86B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" name="Rectangle 33">
              <a:extLst>
                <a:ext uri="{FF2B5EF4-FFF2-40B4-BE49-F238E27FC236}">
                  <a16:creationId xmlns:a16="http://schemas.microsoft.com/office/drawing/2014/main" id="{9DF3C7D9-7891-3E55-8503-0162DB315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" name="Oval 34">
              <a:extLst>
                <a:ext uri="{FF2B5EF4-FFF2-40B4-BE49-F238E27FC236}">
                  <a16:creationId xmlns:a16="http://schemas.microsoft.com/office/drawing/2014/main" id="{F9FA7283-21CF-32B3-7DDE-218A6C518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" name="Rectangle 60">
              <a:extLst>
                <a:ext uri="{FF2B5EF4-FFF2-40B4-BE49-F238E27FC236}">
                  <a16:creationId xmlns:a16="http://schemas.microsoft.com/office/drawing/2014/main" id="{4D5E6758-CA89-3CCF-1011-FE9D9D38C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" name="Text Box 61">
              <a:extLst>
                <a:ext uri="{FF2B5EF4-FFF2-40B4-BE49-F238E27FC236}">
                  <a16:creationId xmlns:a16="http://schemas.microsoft.com/office/drawing/2014/main" id="{77E2518E-DCA6-E500-0C3E-CE8D8FF2E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2028" y="1893003"/>
              <a:ext cx="3273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2" name="Freeform 42">
            <a:extLst>
              <a:ext uri="{FF2B5EF4-FFF2-40B4-BE49-F238E27FC236}">
                <a16:creationId xmlns:a16="http://schemas.microsoft.com/office/drawing/2014/main" id="{07E89386-B1F1-9D9C-C0EF-BBCB36598C7E}"/>
              </a:ext>
            </a:extLst>
          </p:cNvPr>
          <p:cNvSpPr>
            <a:spLocks/>
          </p:cNvSpPr>
          <p:nvPr/>
        </p:nvSpPr>
        <p:spPr bwMode="auto">
          <a:xfrm flipV="1">
            <a:off x="3664490" y="1698114"/>
            <a:ext cx="539068" cy="303385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3" name="Freeform 42">
            <a:extLst>
              <a:ext uri="{FF2B5EF4-FFF2-40B4-BE49-F238E27FC236}">
                <a16:creationId xmlns:a16="http://schemas.microsoft.com/office/drawing/2014/main" id="{24DA4427-46BB-47C3-0491-5B099534FF1C}"/>
              </a:ext>
            </a:extLst>
          </p:cNvPr>
          <p:cNvSpPr>
            <a:spLocks/>
          </p:cNvSpPr>
          <p:nvPr/>
        </p:nvSpPr>
        <p:spPr bwMode="auto">
          <a:xfrm flipV="1">
            <a:off x="4590157" y="2595367"/>
            <a:ext cx="336550" cy="45719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5" name="Freeform 42">
            <a:extLst>
              <a:ext uri="{FF2B5EF4-FFF2-40B4-BE49-F238E27FC236}">
                <a16:creationId xmlns:a16="http://schemas.microsoft.com/office/drawing/2014/main" id="{E202E2F3-2626-1369-659D-A9D6FD491F1D}"/>
              </a:ext>
            </a:extLst>
          </p:cNvPr>
          <p:cNvSpPr>
            <a:spLocks/>
          </p:cNvSpPr>
          <p:nvPr/>
        </p:nvSpPr>
        <p:spPr bwMode="auto">
          <a:xfrm flipH="1" flipV="1">
            <a:off x="1130230" y="2229131"/>
            <a:ext cx="235743" cy="257636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6" name="Text Box 67">
            <a:extLst>
              <a:ext uri="{FF2B5EF4-FFF2-40B4-BE49-F238E27FC236}">
                <a16:creationId xmlns:a16="http://schemas.microsoft.com/office/drawing/2014/main" id="{27323AF3-F801-BBA8-303D-6C8C920F46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3114" y="2258502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7" name="Text Box 67">
            <a:extLst>
              <a:ext uri="{FF2B5EF4-FFF2-40B4-BE49-F238E27FC236}">
                <a16:creationId xmlns:a16="http://schemas.microsoft.com/office/drawing/2014/main" id="{C5E8EF8E-9D99-0044-80D2-FE50D56D5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7855" y="157190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" name="Text Box 67">
            <a:extLst>
              <a:ext uri="{FF2B5EF4-FFF2-40B4-BE49-F238E27FC236}">
                <a16:creationId xmlns:a16="http://schemas.microsoft.com/office/drawing/2014/main" id="{53F7CE23-8189-EFDA-DE9F-0C6DCA162E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7741" y="2651814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63EC8A6B-859A-11FD-D2F2-33F850DD1023}"/>
              </a:ext>
            </a:extLst>
          </p:cNvPr>
          <p:cNvGrpSpPr/>
          <p:nvPr/>
        </p:nvGrpSpPr>
        <p:grpSpPr>
          <a:xfrm>
            <a:off x="4914525" y="2344196"/>
            <a:ext cx="501650" cy="400110"/>
            <a:chOff x="900729" y="1893003"/>
            <a:chExt cx="501650" cy="400110"/>
          </a:xfrm>
        </p:grpSpPr>
        <p:sp>
          <p:nvSpPr>
            <p:cNvPr id="61" name="Oval 30">
              <a:extLst>
                <a:ext uri="{FF2B5EF4-FFF2-40B4-BE49-F238E27FC236}">
                  <a16:creationId xmlns:a16="http://schemas.microsoft.com/office/drawing/2014/main" id="{6619ED62-8EB2-22F3-EC1C-6C733C5ED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" name="Line 31">
              <a:extLst>
                <a:ext uri="{FF2B5EF4-FFF2-40B4-BE49-F238E27FC236}">
                  <a16:creationId xmlns:a16="http://schemas.microsoft.com/office/drawing/2014/main" id="{7B0EB37D-3BAB-36B8-3DD6-73BC0ADBA4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Line 32">
              <a:extLst>
                <a:ext uri="{FF2B5EF4-FFF2-40B4-BE49-F238E27FC236}">
                  <a16:creationId xmlns:a16="http://schemas.microsoft.com/office/drawing/2014/main" id="{ECD08BC4-09C3-5212-AF69-9CDD3B8D42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Rectangle 33">
              <a:extLst>
                <a:ext uri="{FF2B5EF4-FFF2-40B4-BE49-F238E27FC236}">
                  <a16:creationId xmlns:a16="http://schemas.microsoft.com/office/drawing/2014/main" id="{1BBDE747-39AA-13E6-8058-047696C07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Oval 34">
              <a:extLst>
                <a:ext uri="{FF2B5EF4-FFF2-40B4-BE49-F238E27FC236}">
                  <a16:creationId xmlns:a16="http://schemas.microsoft.com/office/drawing/2014/main" id="{2BDFAE7B-D070-2003-3300-059D6BCC3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Rectangle 60">
              <a:extLst>
                <a:ext uri="{FF2B5EF4-FFF2-40B4-BE49-F238E27FC236}">
                  <a16:creationId xmlns:a16="http://schemas.microsoft.com/office/drawing/2014/main" id="{B69EDB82-9420-6C9B-3EC3-3AC94D4CC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61">
              <a:extLst>
                <a:ext uri="{FF2B5EF4-FFF2-40B4-BE49-F238E27FC236}">
                  <a16:creationId xmlns:a16="http://schemas.microsoft.com/office/drawing/2014/main" id="{6E7BB980-287F-6DAB-1840-EAF5CF0F9A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9241" y="1893003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2A79451-2D42-28FE-8A0A-78DFB2D426B2}"/>
              </a:ext>
            </a:extLst>
          </p:cNvPr>
          <p:cNvGrpSpPr/>
          <p:nvPr/>
        </p:nvGrpSpPr>
        <p:grpSpPr>
          <a:xfrm>
            <a:off x="4113119" y="1380553"/>
            <a:ext cx="501650" cy="400110"/>
            <a:chOff x="900729" y="1893003"/>
            <a:chExt cx="501650" cy="400110"/>
          </a:xfrm>
        </p:grpSpPr>
        <p:sp>
          <p:nvSpPr>
            <p:cNvPr id="69" name="Oval 30">
              <a:extLst>
                <a:ext uri="{FF2B5EF4-FFF2-40B4-BE49-F238E27FC236}">
                  <a16:creationId xmlns:a16="http://schemas.microsoft.com/office/drawing/2014/main" id="{E47A0B56-0482-FA38-5199-10C120DFD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Line 31">
              <a:extLst>
                <a:ext uri="{FF2B5EF4-FFF2-40B4-BE49-F238E27FC236}">
                  <a16:creationId xmlns:a16="http://schemas.microsoft.com/office/drawing/2014/main" id="{4F1B3E0D-EB9D-8058-C430-779E3DCABF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1" name="Line 32">
              <a:extLst>
                <a:ext uri="{FF2B5EF4-FFF2-40B4-BE49-F238E27FC236}">
                  <a16:creationId xmlns:a16="http://schemas.microsoft.com/office/drawing/2014/main" id="{104A1083-9CCE-4A8D-DBE1-F140BE366C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Rectangle 33">
              <a:extLst>
                <a:ext uri="{FF2B5EF4-FFF2-40B4-BE49-F238E27FC236}">
                  <a16:creationId xmlns:a16="http://schemas.microsoft.com/office/drawing/2014/main" id="{CB41BD2E-18BD-F321-885A-DAAE8AD60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Oval 34">
              <a:extLst>
                <a:ext uri="{FF2B5EF4-FFF2-40B4-BE49-F238E27FC236}">
                  <a16:creationId xmlns:a16="http://schemas.microsoft.com/office/drawing/2014/main" id="{769E0504-6887-194A-9D1B-28F4C3DDA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4" name="Rectangle 60">
              <a:extLst>
                <a:ext uri="{FF2B5EF4-FFF2-40B4-BE49-F238E27FC236}">
                  <a16:creationId xmlns:a16="http://schemas.microsoft.com/office/drawing/2014/main" id="{7CA43BB5-018A-7B40-C0B4-4DBDC3E69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5" name="Text Box 61">
              <a:extLst>
                <a:ext uri="{FF2B5EF4-FFF2-40B4-BE49-F238E27FC236}">
                  <a16:creationId xmlns:a16="http://schemas.microsoft.com/office/drawing/2014/main" id="{221689DC-9A83-1F00-0482-46D9067A48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2028" y="1893003"/>
              <a:ext cx="3273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algorithms approaches</a:t>
            </a:r>
          </a:p>
        </p:txBody>
      </p:sp>
      <p:sp>
        <p:nvSpPr>
          <p:cNvPr id="2" name="Content Placeholder 6">
            <a:extLst>
              <a:ext uri="{FF2B5EF4-FFF2-40B4-BE49-F238E27FC236}">
                <a16:creationId xmlns:a16="http://schemas.microsoft.com/office/drawing/2014/main" id="{26BB78C8-0537-184C-E2C2-2C16E37AEF1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8120" y="1567958"/>
            <a:ext cx="9884048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dirty="0">
                <a:solidFill>
                  <a:srgbClr val="0000A8"/>
                </a:solidFill>
              </a:rPr>
              <a:t>link state:</a:t>
            </a:r>
            <a:r>
              <a:rPr lang="en-US" dirty="0">
                <a:solidFill>
                  <a:srgbClr val="C00000"/>
                </a:solidFill>
              </a:rPr>
              <a:t> </a:t>
            </a:r>
            <a:r>
              <a:rPr lang="en-US" dirty="0"/>
              <a:t>all routers have complete topology and link cost info</a:t>
            </a:r>
          </a:p>
          <a:p>
            <a:r>
              <a:rPr lang="en-US" dirty="0">
                <a:solidFill>
                  <a:srgbClr val="0000A8"/>
                </a:solidFill>
              </a:rPr>
              <a:t>Distance vector: </a:t>
            </a:r>
            <a:endParaRPr lang="en-US" dirty="0"/>
          </a:p>
          <a:p>
            <a:pPr lvl="1"/>
            <a:r>
              <a:rPr lang="en-US" dirty="0"/>
              <a:t>Routers only know about the state of their attached neighbors</a:t>
            </a:r>
          </a:p>
          <a:p>
            <a:pPr lvl="1"/>
            <a:r>
              <a:rPr lang="en-US" dirty="0"/>
              <a:t>Gets updated through an iterative process of computation and exchanging info with neighbors </a:t>
            </a:r>
          </a:p>
        </p:txBody>
      </p:sp>
    </p:spTree>
    <p:extLst>
      <p:ext uri="{BB962C8B-B14F-4D97-AF65-F5344CB8AC3E}">
        <p14:creationId xmlns:p14="http://schemas.microsoft.com/office/powerpoint/2010/main" val="2079352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2C20C4-1DA3-E430-B32B-5B6D91DCB3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250F5B-DA7A-1939-B671-24901EF295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roadmap</a:t>
            </a:r>
            <a:endParaRPr lang="en-US" sz="4400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7DBDA68A-B98C-97FB-2542-C65AB79E8028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70089" y="1428299"/>
            <a:ext cx="6618109" cy="5197353"/>
          </a:xfrm>
        </p:spPr>
        <p:txBody>
          <a:bodyPr>
            <a:noAutofit/>
          </a:bodyPr>
          <a:lstStyle/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solidFill>
                  <a:schemeClr val="bg1">
                    <a:lumMod val="50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Network layer overview</a:t>
            </a:r>
          </a:p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algorithms</a:t>
            </a:r>
          </a:p>
          <a:p>
            <a:pPr marL="750888" lvl="1" indent="-277813">
              <a:spcBef>
                <a:spcPts val="600"/>
              </a:spcBef>
            </a:pPr>
            <a:r>
              <a:rPr lang="en-US" altLang="en-US" sz="2800" u="sng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 </a:t>
            </a:r>
          </a:p>
          <a:p>
            <a:pPr marL="750888" lvl="1" indent="-277813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solidFill>
                  <a:schemeClr val="bg1">
                    <a:lumMod val="50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Network layer in the Internet</a:t>
            </a:r>
          </a:p>
        </p:txBody>
      </p:sp>
    </p:spTree>
    <p:extLst>
      <p:ext uri="{BB962C8B-B14F-4D97-AF65-F5344CB8AC3E}">
        <p14:creationId xmlns:p14="http://schemas.microsoft.com/office/powerpoint/2010/main" val="89562210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Link-state routing algorithms</a:t>
            </a: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8" y="1541236"/>
            <a:ext cx="1081493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dirty="0"/>
              <a:t>Two components</a:t>
            </a:r>
          </a:p>
          <a:p>
            <a:pPr lvl="1"/>
            <a:r>
              <a:rPr lang="en-US" dirty="0"/>
              <a:t>Information propagation</a:t>
            </a:r>
          </a:p>
          <a:p>
            <a:pPr lvl="1"/>
            <a:r>
              <a:rPr lang="en-US" dirty="0"/>
              <a:t>Path computation</a:t>
            </a:r>
          </a:p>
          <a:p>
            <a:r>
              <a:rPr lang="en-US" dirty="0"/>
              <a:t>Information propagation</a:t>
            </a:r>
          </a:p>
          <a:p>
            <a:pPr lvl="1"/>
            <a:r>
              <a:rPr lang="en-US" dirty="0"/>
              <a:t>Each node lets the other nodes know about what it is </a:t>
            </a:r>
            <a:r>
              <a:rPr lang="en-US" i="1" dirty="0">
                <a:solidFill>
                  <a:srgbClr val="C00000"/>
                </a:solidFill>
              </a:rPr>
              <a:t>directly </a:t>
            </a:r>
            <a:r>
              <a:rPr lang="en-US" dirty="0"/>
              <a:t>connected to and at what cost</a:t>
            </a:r>
          </a:p>
          <a:p>
            <a:pPr lvl="1"/>
            <a:r>
              <a:rPr lang="en-US" dirty="0"/>
              <a:t>This way, each node can build a picture of what the network graph looks like</a:t>
            </a:r>
          </a:p>
          <a:p>
            <a:r>
              <a:rPr lang="en-US" dirty="0"/>
              <a:t>Path computation</a:t>
            </a:r>
          </a:p>
          <a:p>
            <a:pPr lvl="1"/>
            <a:r>
              <a:rPr lang="en-US" dirty="0"/>
              <a:t>Each node can use its local view of the complete network graph to compute </a:t>
            </a:r>
            <a:r>
              <a:rPr lang="en-US" i="1" dirty="0">
                <a:solidFill>
                  <a:srgbClr val="C00000"/>
                </a:solidFill>
              </a:rPr>
              <a:t>the least-cost path</a:t>
            </a:r>
            <a:r>
              <a:rPr lang="en-US" dirty="0"/>
              <a:t> to each destination</a:t>
            </a:r>
          </a:p>
        </p:txBody>
      </p: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40508E-73EE-86E3-B5C6-C9AD95D40D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BFF8F395-8509-5A5F-CCDB-A25F81E621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>
            <a:normAutofit fontScale="90000"/>
          </a:bodyPr>
          <a:lstStyle/>
          <a:p>
            <a:r>
              <a:rPr lang="en-US" b="0" dirty="0">
                <a:latin typeface="+mn-lt"/>
              </a:rPr>
              <a:t>Link-state routing  – Information Propagation</a:t>
            </a: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37F90DEE-0290-2498-3047-24FF15AFCCE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10257670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dirty="0"/>
              <a:t>Each router periodically generates a message including</a:t>
            </a:r>
          </a:p>
          <a:p>
            <a:pPr lvl="1"/>
            <a:r>
              <a:rPr lang="en-US" altLang="ja-JP" dirty="0"/>
              <a:t>It’s “ID” (</a:t>
            </a:r>
            <a:r>
              <a:rPr lang="en-US" altLang="ja-JP" u="sng" dirty="0"/>
              <a:t>not</a:t>
            </a:r>
            <a:r>
              <a:rPr lang="en-US" altLang="ja-JP" dirty="0"/>
              <a:t> the same as network-layer identifies such as IP addresses)</a:t>
            </a:r>
          </a:p>
          <a:p>
            <a:pPr lvl="1"/>
            <a:r>
              <a:rPr lang="en-US" altLang="ja-JP" dirty="0"/>
              <a:t>All the nodes (routers and sets of end hosts) it is directly connected to</a:t>
            </a:r>
          </a:p>
          <a:p>
            <a:pPr lvl="1"/>
            <a:r>
              <a:rPr lang="en-US" altLang="ja-JP" dirty="0"/>
              <a:t>The “cost” of the links connecting it to its direct neighbors</a:t>
            </a:r>
          </a:p>
          <a:p>
            <a:r>
              <a:rPr lang="en-US" dirty="0"/>
              <a:t>Information is propagated</a:t>
            </a:r>
            <a:r>
              <a:rPr lang="en-US" altLang="ja-JP" dirty="0"/>
              <a:t> to all router </a:t>
            </a:r>
          </a:p>
          <a:p>
            <a:pPr lvl="1"/>
            <a:r>
              <a:rPr lang="en-US" dirty="0"/>
              <a:t>The message is sent to the neighbors</a:t>
            </a:r>
          </a:p>
          <a:p>
            <a:pPr lvl="1"/>
            <a:r>
              <a:rPr lang="en-US" dirty="0"/>
              <a:t>The neighbors will send it to their neighbors</a:t>
            </a:r>
          </a:p>
          <a:p>
            <a:pPr lvl="1"/>
            <a:r>
              <a:rPr lang="en-US" dirty="0"/>
              <a:t>…</a:t>
            </a:r>
          </a:p>
          <a:p>
            <a:r>
              <a:rPr lang="en-US" dirty="0"/>
              <a:t>Eventually, all routers will have the same info</a:t>
            </a:r>
          </a:p>
          <a:p>
            <a:pPr lvl="1"/>
            <a:r>
              <a:rPr lang="en-US" dirty="0"/>
              <a:t>Topology, link costs, which routers are connected to which end hosts</a:t>
            </a:r>
          </a:p>
        </p:txBody>
      </p:sp>
    </p:spTree>
    <p:extLst>
      <p:ext uri="{BB962C8B-B14F-4D97-AF65-F5344CB8AC3E}">
        <p14:creationId xmlns:p14="http://schemas.microsoft.com/office/powerpoint/2010/main" val="2429815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5F8C60-D33F-E579-C60C-8AB27F7033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DC0A443F-DBA9-46EA-DA1A-A3033BFF81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>
            <a:normAutofit fontScale="90000"/>
          </a:bodyPr>
          <a:lstStyle/>
          <a:p>
            <a:r>
              <a:rPr lang="en-US" b="0" dirty="0">
                <a:latin typeface="+mn-lt"/>
              </a:rPr>
              <a:t>Link-state routing  – Information Propagation</a:t>
            </a:r>
          </a:p>
        </p:txBody>
      </p: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C43FBEFA-4A07-ECD9-5738-5ADEEDEFC215}"/>
              </a:ext>
            </a:extLst>
          </p:cNvPr>
          <p:cNvGrpSpPr/>
          <p:nvPr/>
        </p:nvGrpSpPr>
        <p:grpSpPr>
          <a:xfrm>
            <a:off x="2488824" y="1617073"/>
            <a:ext cx="6538383" cy="4892342"/>
            <a:chOff x="4139449" y="1707750"/>
            <a:chExt cx="6538383" cy="4892342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ED0A9994-57E1-F62F-BFC6-3CF36036C597}"/>
                </a:ext>
              </a:extLst>
            </p:cNvPr>
            <p:cNvGrpSpPr/>
            <p:nvPr/>
          </p:nvGrpSpPr>
          <p:grpSpPr>
            <a:xfrm>
              <a:off x="4139449" y="1707750"/>
              <a:ext cx="6538383" cy="3223229"/>
              <a:chOff x="900729" y="1299344"/>
              <a:chExt cx="4515446" cy="2225981"/>
            </a:xfrm>
          </p:grpSpPr>
          <p:sp>
            <p:nvSpPr>
              <p:cNvPr id="2" name="Freeform 3">
                <a:extLst>
                  <a:ext uri="{FF2B5EF4-FFF2-40B4-BE49-F238E27FC236}">
                    <a16:creationId xmlns:a16="http://schemas.microsoft.com/office/drawing/2014/main" id="{2F6992AC-7D04-C990-CC88-C5E76292D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864" y="1299344"/>
                <a:ext cx="3533433" cy="2225981"/>
              </a:xfrm>
              <a:custGeom>
                <a:avLst/>
                <a:gdLst>
                  <a:gd name="T0" fmla="*/ 0 w 2250"/>
                  <a:gd name="T1" fmla="*/ 624 h 1409"/>
                  <a:gd name="T2" fmla="*/ 219 w 2250"/>
                  <a:gd name="T3" fmla="*/ 321 h 1409"/>
                  <a:gd name="T4" fmla="*/ 529 w 2250"/>
                  <a:gd name="T5" fmla="*/ 35 h 1409"/>
                  <a:gd name="T6" fmla="*/ 1551 w 2250"/>
                  <a:gd name="T7" fmla="*/ 111 h 1409"/>
                  <a:gd name="T8" fmla="*/ 1968 w 2250"/>
                  <a:gd name="T9" fmla="*/ 483 h 1409"/>
                  <a:gd name="T10" fmla="*/ 2199 w 2250"/>
                  <a:gd name="T11" fmla="*/ 906 h 1409"/>
                  <a:gd name="T12" fmla="*/ 1659 w 2250"/>
                  <a:gd name="T13" fmla="*/ 1314 h 1409"/>
                  <a:gd name="T14" fmla="*/ 993 w 2250"/>
                  <a:gd name="T15" fmla="*/ 1386 h 1409"/>
                  <a:gd name="T16" fmla="*/ 465 w 2250"/>
                  <a:gd name="T17" fmla="*/ 1356 h 1409"/>
                  <a:gd name="T18" fmla="*/ 102 w 2250"/>
                  <a:gd name="T19" fmla="*/ 1068 h 1409"/>
                  <a:gd name="T20" fmla="*/ 0 w 2250"/>
                  <a:gd name="T21" fmla="*/ 624 h 14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0"/>
                  <a:gd name="T34" fmla="*/ 0 h 1409"/>
                  <a:gd name="T35" fmla="*/ 2250 w 2250"/>
                  <a:gd name="T36" fmla="*/ 1409 h 14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0" h="1409">
                    <a:moveTo>
                      <a:pt x="0" y="624"/>
                    </a:moveTo>
                    <a:cubicBezTo>
                      <a:pt x="5" y="506"/>
                      <a:pt x="131" y="419"/>
                      <a:pt x="219" y="321"/>
                    </a:cubicBezTo>
                    <a:cubicBezTo>
                      <a:pt x="307" y="223"/>
                      <a:pt x="307" y="70"/>
                      <a:pt x="529" y="35"/>
                    </a:cubicBezTo>
                    <a:cubicBezTo>
                      <a:pt x="751" y="0"/>
                      <a:pt x="1311" y="36"/>
                      <a:pt x="1551" y="111"/>
                    </a:cubicBezTo>
                    <a:cubicBezTo>
                      <a:pt x="1791" y="186"/>
                      <a:pt x="1860" y="351"/>
                      <a:pt x="1968" y="483"/>
                    </a:cubicBezTo>
                    <a:cubicBezTo>
                      <a:pt x="2076" y="615"/>
                      <a:pt x="2250" y="767"/>
                      <a:pt x="2199" y="906"/>
                    </a:cubicBezTo>
                    <a:cubicBezTo>
                      <a:pt x="2148" y="1045"/>
                      <a:pt x="1860" y="1234"/>
                      <a:pt x="1659" y="1314"/>
                    </a:cubicBezTo>
                    <a:cubicBezTo>
                      <a:pt x="1458" y="1394"/>
                      <a:pt x="1192" y="1379"/>
                      <a:pt x="993" y="1386"/>
                    </a:cubicBezTo>
                    <a:cubicBezTo>
                      <a:pt x="794" y="1393"/>
                      <a:pt x="613" y="1409"/>
                      <a:pt x="465" y="1356"/>
                    </a:cubicBezTo>
                    <a:cubicBezTo>
                      <a:pt x="317" y="1303"/>
                      <a:pt x="180" y="1190"/>
                      <a:pt x="102" y="1068"/>
                    </a:cubicBezTo>
                    <a:cubicBezTo>
                      <a:pt x="24" y="946"/>
                      <a:pt x="21" y="716"/>
                      <a:pt x="0" y="624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" name="Freeform 4">
                <a:extLst>
                  <a:ext uri="{FF2B5EF4-FFF2-40B4-BE49-F238E27FC236}">
                    <a16:creationId xmlns:a16="http://schemas.microsoft.com/office/drawing/2014/main" id="{3DB27DB1-7CA4-7065-1AA0-628AC66D1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264" y="2160076"/>
                <a:ext cx="542925" cy="295275"/>
              </a:xfrm>
              <a:custGeom>
                <a:avLst/>
                <a:gdLst>
                  <a:gd name="T0" fmla="*/ 0 w 342"/>
                  <a:gd name="T1" fmla="*/ 186 h 186"/>
                  <a:gd name="T2" fmla="*/ 342 w 342"/>
                  <a:gd name="T3" fmla="*/ 0 h 186"/>
                  <a:gd name="T4" fmla="*/ 0 60000 65536"/>
                  <a:gd name="T5" fmla="*/ 0 60000 65536"/>
                  <a:gd name="T6" fmla="*/ 0 w 342"/>
                  <a:gd name="T7" fmla="*/ 0 h 186"/>
                  <a:gd name="T8" fmla="*/ 342 w 342"/>
                  <a:gd name="T9" fmla="*/ 186 h 18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2" h="186">
                    <a:moveTo>
                      <a:pt x="0" y="186"/>
                    </a:moveTo>
                    <a:lnTo>
                      <a:pt x="34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" name="Oval 5">
                <a:extLst>
                  <a:ext uri="{FF2B5EF4-FFF2-40B4-BE49-F238E27FC236}">
                    <a16:creationId xmlns:a16="http://schemas.microsoft.com/office/drawing/2014/main" id="{3DEF088E-6E7B-7CAB-10E1-46D5015EA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514" y="254425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" name="Line 6">
                <a:extLst>
                  <a:ext uri="{FF2B5EF4-FFF2-40B4-BE49-F238E27FC236}">
                    <a16:creationId xmlns:a16="http://schemas.microsoft.com/office/drawing/2014/main" id="{7526036C-52D9-7296-CFE0-0599629A90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9514" y="25331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" name="Line 7">
                <a:extLst>
                  <a:ext uri="{FF2B5EF4-FFF2-40B4-BE49-F238E27FC236}">
                    <a16:creationId xmlns:a16="http://schemas.microsoft.com/office/drawing/2014/main" id="{60C4B5AF-4495-A3CD-0691-3D83F86677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56402" y="25331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" name="Rectangle 8">
                <a:extLst>
                  <a:ext uri="{FF2B5EF4-FFF2-40B4-BE49-F238E27FC236}">
                    <a16:creationId xmlns:a16="http://schemas.microsoft.com/office/drawing/2014/main" id="{B5F01DD5-10AA-224B-1CCF-37D595885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514" y="253313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" name="Oval 9">
                <a:extLst>
                  <a:ext uri="{FF2B5EF4-FFF2-40B4-BE49-F238E27FC236}">
                    <a16:creationId xmlns:a16="http://schemas.microsoft.com/office/drawing/2014/main" id="{D8C2FE7F-2D2D-CA93-32A1-8F72EF429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752" y="243947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" name="Oval 10">
                <a:extLst>
                  <a:ext uri="{FF2B5EF4-FFF2-40B4-BE49-F238E27FC236}">
                    <a16:creationId xmlns:a16="http://schemas.microsoft.com/office/drawing/2014/main" id="{78329586-50C8-8B96-59A4-10F171C13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989" y="3158613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" name="Line 11">
                <a:extLst>
                  <a:ext uri="{FF2B5EF4-FFF2-40B4-BE49-F238E27FC236}">
                    <a16:creationId xmlns:a16="http://schemas.microsoft.com/office/drawing/2014/main" id="{62118386-9E67-5106-CB76-3FD26F4EB1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1989" y="31475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" name="Line 12">
                <a:extLst>
                  <a:ext uri="{FF2B5EF4-FFF2-40B4-BE49-F238E27FC236}">
                    <a16:creationId xmlns:a16="http://schemas.microsoft.com/office/drawing/2014/main" id="{194DEA0C-3B2C-0036-ABEF-58C0A10A4C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8877" y="31475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" name="Rectangle 13">
                <a:extLst>
                  <a:ext uri="{FF2B5EF4-FFF2-40B4-BE49-F238E27FC236}">
                    <a16:creationId xmlns:a16="http://schemas.microsoft.com/office/drawing/2014/main" id="{3A859B3B-B73A-E2E1-08BC-7C50C73CE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989" y="3147501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" name="Oval 14">
                <a:extLst>
                  <a:ext uri="{FF2B5EF4-FFF2-40B4-BE49-F238E27FC236}">
                    <a16:creationId xmlns:a16="http://schemas.microsoft.com/office/drawing/2014/main" id="{8E00FEE3-9872-DD62-5FF9-2AFA1BD79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227" y="3053838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" name="Oval 15">
                <a:extLst>
                  <a:ext uri="{FF2B5EF4-FFF2-40B4-BE49-F238E27FC236}">
                    <a16:creationId xmlns:a16="http://schemas.microsoft.com/office/drawing/2014/main" id="{FD357C5F-8C1F-912E-70F1-C2E5E7B87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639" y="206323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" name="Line 16">
                <a:extLst>
                  <a:ext uri="{FF2B5EF4-FFF2-40B4-BE49-F238E27FC236}">
                    <a16:creationId xmlns:a16="http://schemas.microsoft.com/office/drawing/2014/main" id="{514B4E85-4B8E-339D-ABA3-BBCACD7176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5639" y="205212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" name="Line 17">
                <a:extLst>
                  <a:ext uri="{FF2B5EF4-FFF2-40B4-BE49-F238E27FC236}">
                    <a16:creationId xmlns:a16="http://schemas.microsoft.com/office/drawing/2014/main" id="{6E4CE451-8095-4DA5-4D87-5407F2C4BA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2527" y="205212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" name="Rectangle 18">
                <a:extLst>
                  <a:ext uri="{FF2B5EF4-FFF2-40B4-BE49-F238E27FC236}">
                    <a16:creationId xmlns:a16="http://schemas.microsoft.com/office/drawing/2014/main" id="{4C7739AF-1BAD-876B-AEAB-D53C9730C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639" y="205212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" name="Oval 19">
                <a:extLst>
                  <a:ext uri="{FF2B5EF4-FFF2-40B4-BE49-F238E27FC236}">
                    <a16:creationId xmlns:a16="http://schemas.microsoft.com/office/drawing/2014/main" id="{28520177-6222-6C97-A0C7-86F212888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877" y="195846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" name="Oval 20">
                <a:extLst>
                  <a:ext uri="{FF2B5EF4-FFF2-40B4-BE49-F238E27FC236}">
                    <a16:creationId xmlns:a16="http://schemas.microsoft.com/office/drawing/2014/main" id="{1697B65B-478B-9DE0-CD86-BBD21C5E7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902" y="2056888"/>
                <a:ext cx="495300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Line 21">
                <a:extLst>
                  <a:ext uri="{FF2B5EF4-FFF2-40B4-BE49-F238E27FC236}">
                    <a16:creationId xmlns:a16="http://schemas.microsoft.com/office/drawing/2014/main" id="{69B9EAEE-DDB3-CEF2-66C2-166122D8AC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9902" y="20457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" name="Line 22">
                <a:extLst>
                  <a:ext uri="{FF2B5EF4-FFF2-40B4-BE49-F238E27FC236}">
                    <a16:creationId xmlns:a16="http://schemas.microsoft.com/office/drawing/2014/main" id="{011323A5-C6E7-FB09-AF77-DC9E0CDC8D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202" y="20457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B7202FF5-F6B9-8C70-891C-F67FE2244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902" y="2045776"/>
                <a:ext cx="490538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8F199A31-B6C8-D278-0A3B-3578752FC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664" y="1956876"/>
                <a:ext cx="495300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63D8FE5E-C1D0-1CC1-34CF-7073FE5C5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777" y="315385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" name="Line 26">
                <a:extLst>
                  <a:ext uri="{FF2B5EF4-FFF2-40B4-BE49-F238E27FC236}">
                    <a16:creationId xmlns:a16="http://schemas.microsoft.com/office/drawing/2014/main" id="{738F2EBA-0061-08B6-C50F-4EA9C8C113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05777" y="31427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8" name="Line 27">
                <a:extLst>
                  <a:ext uri="{FF2B5EF4-FFF2-40B4-BE49-F238E27FC236}">
                    <a16:creationId xmlns:a16="http://schemas.microsoft.com/office/drawing/2014/main" id="{7ABE27F3-C6BE-9FC7-403D-591DE70C4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2664" y="31427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929A52EB-17C3-1156-6F8B-A682E82ED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777" y="314273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670395C6-B7A0-5206-FE70-2DFFA8CDE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014" y="304907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B4CCD5E4-2F03-12C7-7052-AAD7CA0C0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714" y="2612513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Line 31">
                <a:extLst>
                  <a:ext uri="{FF2B5EF4-FFF2-40B4-BE49-F238E27FC236}">
                    <a16:creationId xmlns:a16="http://schemas.microsoft.com/office/drawing/2014/main" id="{51319F4B-38D4-8C5F-7621-8C5C1BA09B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02714" y="26014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Line 32">
                <a:extLst>
                  <a:ext uri="{FF2B5EF4-FFF2-40B4-BE49-F238E27FC236}">
                    <a16:creationId xmlns:a16="http://schemas.microsoft.com/office/drawing/2014/main" id="{63BABA0E-27D9-DDBE-8251-65BB9DAF5A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9602" y="26014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389A722D-4144-2CC3-6FAD-8A13916D7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714" y="2601401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25DD673-B414-EC55-DE2E-065F596A9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952" y="2507738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F4E4BD0A-D4D3-A500-A4B0-12351225B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427" y="2202938"/>
                <a:ext cx="1588" cy="828675"/>
              </a:xfrm>
              <a:custGeom>
                <a:avLst/>
                <a:gdLst>
                  <a:gd name="T0" fmla="*/ 0 w 1"/>
                  <a:gd name="T1" fmla="*/ 0 h 522"/>
                  <a:gd name="T2" fmla="*/ 0 w 1"/>
                  <a:gd name="T3" fmla="*/ 522 h 522"/>
                  <a:gd name="T4" fmla="*/ 0 60000 65536"/>
                  <a:gd name="T5" fmla="*/ 0 60000 65536"/>
                  <a:gd name="T6" fmla="*/ 0 w 1"/>
                  <a:gd name="T7" fmla="*/ 0 h 522"/>
                  <a:gd name="T8" fmla="*/ 1 w 1"/>
                  <a:gd name="T9" fmla="*/ 522 h 52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22">
                    <a:moveTo>
                      <a:pt x="0" y="0"/>
                    </a:moveTo>
                    <a:lnTo>
                      <a:pt x="0" y="52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F55C24B-9E83-337B-A431-A4768B84B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289" y="2212463"/>
                <a:ext cx="1588" cy="852488"/>
              </a:xfrm>
              <a:custGeom>
                <a:avLst/>
                <a:gdLst>
                  <a:gd name="T0" fmla="*/ 0 w 1"/>
                  <a:gd name="T1" fmla="*/ 0 h 537"/>
                  <a:gd name="T2" fmla="*/ 0 w 1"/>
                  <a:gd name="T3" fmla="*/ 537 h 537"/>
                  <a:gd name="T4" fmla="*/ 0 60000 65536"/>
                  <a:gd name="T5" fmla="*/ 0 60000 65536"/>
                  <a:gd name="T6" fmla="*/ 0 w 1"/>
                  <a:gd name="T7" fmla="*/ 0 h 537"/>
                  <a:gd name="T8" fmla="*/ 1 w 1"/>
                  <a:gd name="T9" fmla="*/ 537 h 53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37">
                    <a:moveTo>
                      <a:pt x="0" y="0"/>
                    </a:moveTo>
                    <a:lnTo>
                      <a:pt x="0" y="53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891741B1-05C3-A82A-87C0-474A1D2AA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227" y="2188651"/>
                <a:ext cx="800100" cy="952500"/>
              </a:xfrm>
              <a:custGeom>
                <a:avLst/>
                <a:gdLst>
                  <a:gd name="T0" fmla="*/ 0 w 378"/>
                  <a:gd name="T1" fmla="*/ 11993521 h 174"/>
                  <a:gd name="T2" fmla="*/ 5035 w 378"/>
                  <a:gd name="T3" fmla="*/ 0 h 174"/>
                  <a:gd name="T4" fmla="*/ 0 60000 65536"/>
                  <a:gd name="T5" fmla="*/ 0 60000 65536"/>
                  <a:gd name="T6" fmla="*/ 0 w 378"/>
                  <a:gd name="T7" fmla="*/ 0 h 174"/>
                  <a:gd name="T8" fmla="*/ 378 w 378"/>
                  <a:gd name="T9" fmla="*/ 174 h 17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8" h="174">
                    <a:moveTo>
                      <a:pt x="0" y="174"/>
                    </a:moveTo>
                    <a:lnTo>
                      <a:pt x="378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FAC2E0AB-AD62-F0B9-45C0-DA8B0A613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839" y="2741101"/>
                <a:ext cx="581025" cy="428625"/>
              </a:xfrm>
              <a:custGeom>
                <a:avLst/>
                <a:gdLst>
                  <a:gd name="T0" fmla="*/ 0 w 366"/>
                  <a:gd name="T1" fmla="*/ 270 h 270"/>
                  <a:gd name="T2" fmla="*/ 366 w 366"/>
                  <a:gd name="T3" fmla="*/ 0 h 270"/>
                  <a:gd name="T4" fmla="*/ 0 60000 65536"/>
                  <a:gd name="T5" fmla="*/ 0 60000 65536"/>
                  <a:gd name="T6" fmla="*/ 0 w 366"/>
                  <a:gd name="T7" fmla="*/ 0 h 270"/>
                  <a:gd name="T8" fmla="*/ 366 w 366"/>
                  <a:gd name="T9" fmla="*/ 270 h 27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270">
                    <a:moveTo>
                      <a:pt x="0" y="270"/>
                    </a:moveTo>
                    <a:lnTo>
                      <a:pt x="366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7D4515C-2988-2687-3F85-ADEE20844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752" y="3188776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8F29EA1C-9CF4-6AC4-7F82-0A2A79EF2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539" y="2674426"/>
                <a:ext cx="438150" cy="419100"/>
              </a:xfrm>
              <a:custGeom>
                <a:avLst/>
                <a:gdLst>
                  <a:gd name="T0" fmla="*/ 276 w 276"/>
                  <a:gd name="T1" fmla="*/ 264 h 264"/>
                  <a:gd name="T2" fmla="*/ 0 w 276"/>
                  <a:gd name="T3" fmla="*/ 0 h 264"/>
                  <a:gd name="T4" fmla="*/ 0 60000 65536"/>
                  <a:gd name="T5" fmla="*/ 0 60000 65536"/>
                  <a:gd name="T6" fmla="*/ 0 w 276"/>
                  <a:gd name="T7" fmla="*/ 0 h 264"/>
                  <a:gd name="T8" fmla="*/ 276 w 276"/>
                  <a:gd name="T9" fmla="*/ 264 h 26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6" h="264">
                    <a:moveTo>
                      <a:pt x="276" y="264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4E5806E0-D00D-2090-C362-38D2F5557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227" y="2093401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218DC125-97C1-303E-E784-715E73300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789" y="2088638"/>
                <a:ext cx="628650" cy="423863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CCE06E96-8FBB-77F4-325C-B7599F1BD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052" y="1407601"/>
                <a:ext cx="1762125" cy="1023938"/>
              </a:xfrm>
              <a:custGeom>
                <a:avLst/>
                <a:gdLst>
                  <a:gd name="T0" fmla="*/ 1110 w 1110"/>
                  <a:gd name="T1" fmla="*/ 342 h 645"/>
                  <a:gd name="T2" fmla="*/ 0 w 1110"/>
                  <a:gd name="T3" fmla="*/ 645 h 645"/>
                  <a:gd name="T4" fmla="*/ 0 60000 65536"/>
                  <a:gd name="T5" fmla="*/ 0 60000 65536"/>
                  <a:gd name="T6" fmla="*/ 0 w 1110"/>
                  <a:gd name="T7" fmla="*/ 0 h 645"/>
                  <a:gd name="T8" fmla="*/ 1110 w 1110"/>
                  <a:gd name="T9" fmla="*/ 645 h 64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10" h="645">
                    <a:moveTo>
                      <a:pt x="1110" y="342"/>
                    </a:moveTo>
                    <a:cubicBezTo>
                      <a:pt x="1104" y="0"/>
                      <a:pt x="21" y="63"/>
                      <a:pt x="0" y="645"/>
                    </a:cubicBez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CFEFD77B-D17A-B6F4-A038-C6F946C3AE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6415" y="2356938"/>
                <a:ext cx="245643" cy="319088"/>
                <a:chOff x="2979" y="2425"/>
                <a:chExt cx="157" cy="201"/>
              </a:xfrm>
            </p:grpSpPr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D26B83A3-AB31-B8F6-B97A-34342905D2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7" name="Text Box 46">
                  <a:extLst>
                    <a:ext uri="{FF2B5EF4-FFF2-40B4-BE49-F238E27FC236}">
                      <a16:creationId xmlns:a16="http://schemas.microsoft.com/office/drawing/2014/main" id="{6B42F76D-59AA-CBFB-5045-78C631B521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9" y="2425"/>
                  <a:ext cx="157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CA9DBF08-1D85-F1DB-23B0-FEF8D275AB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8558" y="2966532"/>
                <a:ext cx="236099" cy="319088"/>
                <a:chOff x="2982" y="2425"/>
                <a:chExt cx="151" cy="201"/>
              </a:xfrm>
            </p:grpSpPr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B62C77B8-0BC0-40DA-DFF6-BE03FE6C9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" name="Text Box 49">
                  <a:extLst>
                    <a:ext uri="{FF2B5EF4-FFF2-40B4-BE49-F238E27FC236}">
                      <a16:creationId xmlns:a16="http://schemas.microsoft.com/office/drawing/2014/main" id="{81A36366-3204-64AD-32F6-75A9F7416B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83" y="2425"/>
                  <a:ext cx="15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0858AA82-2206-E4BF-4629-5BFDF770F5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9892" y="2914138"/>
                <a:ext cx="251227" cy="361950"/>
                <a:chOff x="2978" y="2395"/>
                <a:chExt cx="159" cy="228"/>
              </a:xfrm>
            </p:grpSpPr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92673A15-8DAE-2111-409D-6A235B6EBE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" name="Text Box 52">
                  <a:extLst>
                    <a:ext uri="{FF2B5EF4-FFF2-40B4-BE49-F238E27FC236}">
                      <a16:creationId xmlns:a16="http://schemas.microsoft.com/office/drawing/2014/main" id="{1CD4F513-693C-E56D-7EBF-8E36F5BE39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8" y="2395"/>
                  <a:ext cx="159" cy="2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6B47D57E-A4A6-2813-FDF3-5391D8EA69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08394" y="1871157"/>
                <a:ext cx="282102" cy="319088"/>
                <a:chOff x="2969" y="2425"/>
                <a:chExt cx="180" cy="201"/>
              </a:xfrm>
            </p:grpSpPr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ED5D28A2-D50E-2933-EBA0-FB5BF64F0A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6" name="Text Box 55">
                  <a:extLst>
                    <a:ext uri="{FF2B5EF4-FFF2-40B4-BE49-F238E27FC236}">
                      <a16:creationId xmlns:a16="http://schemas.microsoft.com/office/drawing/2014/main" id="{30780B22-8DED-B715-EF08-65B2771AE5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9" y="2425"/>
                  <a:ext cx="18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D8467EA1-02BB-0B29-C39E-B90EC4BD89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3183" y="1871157"/>
                <a:ext cx="236099" cy="319088"/>
                <a:chOff x="2982" y="2425"/>
                <a:chExt cx="151" cy="201"/>
              </a:xfrm>
            </p:grpSpPr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E8579873-DF4F-D2FE-DCC5-A706B287F3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" name="Text Box 58">
                  <a:extLst>
                    <a:ext uri="{FF2B5EF4-FFF2-40B4-BE49-F238E27FC236}">
                      <a16:creationId xmlns:a16="http://schemas.microsoft.com/office/drawing/2014/main" id="{A75CB0D4-034D-E114-58BF-7252B95262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83" y="2425"/>
                  <a:ext cx="15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BD9B09D4-9E9A-032C-1E0A-794128D364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8836" y="2375976"/>
                <a:ext cx="251626" cy="361950"/>
                <a:chOff x="2976" y="2395"/>
                <a:chExt cx="160" cy="228"/>
              </a:xfrm>
            </p:grpSpPr>
            <p:sp>
              <p:nvSpPr>
                <p:cNvPr id="61" name="Rectangle 60">
                  <a:extLst>
                    <a:ext uri="{FF2B5EF4-FFF2-40B4-BE49-F238E27FC236}">
                      <a16:creationId xmlns:a16="http://schemas.microsoft.com/office/drawing/2014/main" id="{514C4C88-DEF2-7051-FD69-04AA21FAA1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2" name="Text Box 61">
                  <a:extLst>
                    <a:ext uri="{FF2B5EF4-FFF2-40B4-BE49-F238E27FC236}">
                      <a16:creationId xmlns:a16="http://schemas.microsoft.com/office/drawing/2014/main" id="{216AEBA5-4AB2-6EA5-F629-D666FA7BA2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6" y="2395"/>
                  <a:ext cx="160" cy="2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  <p:sp>
            <p:nvSpPr>
              <p:cNvPr id="63" name="Text Box 62">
                <a:extLst>
                  <a:ext uri="{FF2B5EF4-FFF2-40B4-BE49-F238E27FC236}">
                    <a16:creationId xmlns:a16="http://schemas.microsoft.com/office/drawing/2014/main" id="{3CFA66E5-31FA-0429-7AAD-F56BAEA20B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64327" y="20775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Text Box 63">
                <a:extLst>
                  <a:ext uri="{FF2B5EF4-FFF2-40B4-BE49-F238E27FC236}">
                    <a16:creationId xmlns:a16="http://schemas.microsoft.com/office/drawing/2014/main" id="{EDD52928-3AB8-9E98-6C8A-A4D76A4B41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6777" y="2425188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" name="Text Box 64">
                <a:extLst>
                  <a:ext uri="{FF2B5EF4-FFF2-40B4-BE49-F238E27FC236}">
                    <a16:creationId xmlns:a16="http://schemas.microsoft.com/office/drawing/2014/main" id="{97A8209B-01FA-632A-4E78-2308EA2B66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6214" y="27633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" name="Text Box 65">
                <a:extLst>
                  <a:ext uri="{FF2B5EF4-FFF2-40B4-BE49-F238E27FC236}">
                    <a16:creationId xmlns:a16="http://schemas.microsoft.com/office/drawing/2014/main" id="{38EC4615-7688-AE53-BE90-063BC0AF4C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26377" y="25728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" name="Text Box 66">
                <a:extLst>
                  <a:ext uri="{FF2B5EF4-FFF2-40B4-BE49-F238E27FC236}">
                    <a16:creationId xmlns:a16="http://schemas.microsoft.com/office/drawing/2014/main" id="{8D1C6E3E-6F5A-C9D9-1220-79F58C68FF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6364" y="3134801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Text Box 67">
                <a:extLst>
                  <a:ext uri="{FF2B5EF4-FFF2-40B4-BE49-F238E27FC236}">
                    <a16:creationId xmlns:a16="http://schemas.microsoft.com/office/drawing/2014/main" id="{B1920D72-4081-AFB5-5F28-7B7D505C8B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97864" y="2453763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Text Box 68">
                <a:extLst>
                  <a:ext uri="{FF2B5EF4-FFF2-40B4-BE49-F238E27FC236}">
                    <a16:creationId xmlns:a16="http://schemas.microsoft.com/office/drawing/2014/main" id="{3218C675-4F93-EF5A-B85A-E67214A1B6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69364" y="2872863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Text Box 69">
                <a:extLst>
                  <a:ext uri="{FF2B5EF4-FFF2-40B4-BE49-F238E27FC236}">
                    <a16:creationId xmlns:a16="http://schemas.microsoft.com/office/drawing/2014/main" id="{D55C2489-CBCA-90BC-823C-B1BCAEEE6E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26502" y="202037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5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Text Box 70">
                <a:extLst>
                  <a:ext uri="{FF2B5EF4-FFF2-40B4-BE49-F238E27FC236}">
                    <a16:creationId xmlns:a16="http://schemas.microsoft.com/office/drawing/2014/main" id="{4E1D77EA-D2DD-A9AF-D819-AC7AC442F4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59689" y="1782251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Text Box 71">
                <a:extLst>
                  <a:ext uri="{FF2B5EF4-FFF2-40B4-BE49-F238E27FC236}">
                    <a16:creationId xmlns:a16="http://schemas.microsoft.com/office/drawing/2014/main" id="{7FBA5C1F-706F-1B6F-569D-DFAC7E3676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2477" y="1358388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5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964AEAD6-8F05-85AB-7B16-00CE8E25558B}"/>
                  </a:ext>
                </a:extLst>
              </p:cNvPr>
              <p:cNvGrpSpPr/>
              <p:nvPr/>
            </p:nvGrpSpPr>
            <p:grpSpPr>
              <a:xfrm>
                <a:off x="900729" y="1893003"/>
                <a:ext cx="501650" cy="329774"/>
                <a:chOff x="900729" y="1893003"/>
                <a:chExt cx="501650" cy="329774"/>
              </a:xfrm>
            </p:grpSpPr>
            <p:sp>
              <p:nvSpPr>
                <p:cNvPr id="74" name="Oval 30">
                  <a:extLst>
                    <a:ext uri="{FF2B5EF4-FFF2-40B4-BE49-F238E27FC236}">
                      <a16:creationId xmlns:a16="http://schemas.microsoft.com/office/drawing/2014/main" id="{E38E2641-8FD6-7B88-B2E0-4CB7701D95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5" name="Line 31">
                  <a:extLst>
                    <a:ext uri="{FF2B5EF4-FFF2-40B4-BE49-F238E27FC236}">
                      <a16:creationId xmlns:a16="http://schemas.microsoft.com/office/drawing/2014/main" id="{8FDAEB20-368A-51F2-DC77-17E965498D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Line 32">
                  <a:extLst>
                    <a:ext uri="{FF2B5EF4-FFF2-40B4-BE49-F238E27FC236}">
                      <a16:creationId xmlns:a16="http://schemas.microsoft.com/office/drawing/2014/main" id="{4332DD93-DB37-387C-8BC7-A8C18A9160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7" name="Rectangle 33">
                  <a:extLst>
                    <a:ext uri="{FF2B5EF4-FFF2-40B4-BE49-F238E27FC236}">
                      <a16:creationId xmlns:a16="http://schemas.microsoft.com/office/drawing/2014/main" id="{FA15202E-AC3A-0643-6040-71FC55D959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8" name="Oval 34">
                  <a:extLst>
                    <a:ext uri="{FF2B5EF4-FFF2-40B4-BE49-F238E27FC236}">
                      <a16:creationId xmlns:a16="http://schemas.microsoft.com/office/drawing/2014/main" id="{2755AE22-8A4D-71A6-E155-D4EDF3D215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9" name="Rectangle 60">
                  <a:extLst>
                    <a:ext uri="{FF2B5EF4-FFF2-40B4-BE49-F238E27FC236}">
                      <a16:creationId xmlns:a16="http://schemas.microsoft.com/office/drawing/2014/main" id="{DEBF3A1C-AB33-83C2-EA9D-02478FBCF1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0" name="Text Box 61">
                  <a:extLst>
                    <a:ext uri="{FF2B5EF4-FFF2-40B4-BE49-F238E27FC236}">
                      <a16:creationId xmlns:a16="http://schemas.microsoft.com/office/drawing/2014/main" id="{4C9F1CB2-0155-A08E-8D1E-EC367CB9B5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701" y="1893003"/>
                  <a:ext cx="245986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1" name="Freeform 42">
                <a:extLst>
                  <a:ext uri="{FF2B5EF4-FFF2-40B4-BE49-F238E27FC236}">
                    <a16:creationId xmlns:a16="http://schemas.microsoft.com/office/drawing/2014/main" id="{46B2DB5E-100E-0C89-7576-8CDD30BC25F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64490" y="1698114"/>
                <a:ext cx="539068" cy="303385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Freeform 42">
                <a:extLst>
                  <a:ext uri="{FF2B5EF4-FFF2-40B4-BE49-F238E27FC236}">
                    <a16:creationId xmlns:a16="http://schemas.microsoft.com/office/drawing/2014/main" id="{FAB6089C-2536-7F90-0475-27F328E8530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590157" y="2595367"/>
                <a:ext cx="336550" cy="45719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" name="Freeform 42">
                <a:extLst>
                  <a:ext uri="{FF2B5EF4-FFF2-40B4-BE49-F238E27FC236}">
                    <a16:creationId xmlns:a16="http://schemas.microsoft.com/office/drawing/2014/main" id="{6BB68E1B-F7E2-A22A-E297-32A345F77E0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130230" y="2229131"/>
                <a:ext cx="235743" cy="257636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67">
                <a:extLst>
                  <a:ext uri="{FF2B5EF4-FFF2-40B4-BE49-F238E27FC236}">
                    <a16:creationId xmlns:a16="http://schemas.microsoft.com/office/drawing/2014/main" id="{4EFE3003-8A41-1002-061A-E4FF199F77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3114" y="2258502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5" name="Text Box 67">
                <a:extLst>
                  <a:ext uri="{FF2B5EF4-FFF2-40B4-BE49-F238E27FC236}">
                    <a16:creationId xmlns:a16="http://schemas.microsoft.com/office/drawing/2014/main" id="{2AE20778-C34A-493E-0DEE-067D7F420A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7855" y="157190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6" name="Text Box 67">
                <a:extLst>
                  <a:ext uri="{FF2B5EF4-FFF2-40B4-BE49-F238E27FC236}">
                    <a16:creationId xmlns:a16="http://schemas.microsoft.com/office/drawing/2014/main" id="{D3329258-4D8F-7C68-FFB1-BB03B77275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47741" y="2651814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546E4953-D38C-674C-8D3A-C53FCE7C7F83}"/>
                  </a:ext>
                </a:extLst>
              </p:cNvPr>
              <p:cNvGrpSpPr/>
              <p:nvPr/>
            </p:nvGrpSpPr>
            <p:grpSpPr>
              <a:xfrm>
                <a:off x="4914525" y="2344196"/>
                <a:ext cx="501650" cy="329774"/>
                <a:chOff x="900729" y="1893003"/>
                <a:chExt cx="501650" cy="329774"/>
              </a:xfrm>
            </p:grpSpPr>
            <p:sp>
              <p:nvSpPr>
                <p:cNvPr id="88" name="Oval 30">
                  <a:extLst>
                    <a:ext uri="{FF2B5EF4-FFF2-40B4-BE49-F238E27FC236}">
                      <a16:creationId xmlns:a16="http://schemas.microsoft.com/office/drawing/2014/main" id="{380F0E9D-DC40-7131-016F-82F4725202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" name="Line 31">
                  <a:extLst>
                    <a:ext uri="{FF2B5EF4-FFF2-40B4-BE49-F238E27FC236}">
                      <a16:creationId xmlns:a16="http://schemas.microsoft.com/office/drawing/2014/main" id="{A6451781-B2E9-1512-63FA-767237E006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" name="Line 32">
                  <a:extLst>
                    <a:ext uri="{FF2B5EF4-FFF2-40B4-BE49-F238E27FC236}">
                      <a16:creationId xmlns:a16="http://schemas.microsoft.com/office/drawing/2014/main" id="{B6EB54C3-9321-5886-FD02-B05CA3E938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1" name="Rectangle 33">
                  <a:extLst>
                    <a:ext uri="{FF2B5EF4-FFF2-40B4-BE49-F238E27FC236}">
                      <a16:creationId xmlns:a16="http://schemas.microsoft.com/office/drawing/2014/main" id="{D261CB2D-DF7B-68FB-FF67-016478B6F0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2" name="Oval 34">
                  <a:extLst>
                    <a:ext uri="{FF2B5EF4-FFF2-40B4-BE49-F238E27FC236}">
                      <a16:creationId xmlns:a16="http://schemas.microsoft.com/office/drawing/2014/main" id="{76C86599-F696-8BF4-3F7D-B0E08594AA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" name="Rectangle 60">
                  <a:extLst>
                    <a:ext uri="{FF2B5EF4-FFF2-40B4-BE49-F238E27FC236}">
                      <a16:creationId xmlns:a16="http://schemas.microsoft.com/office/drawing/2014/main" id="{836E82E3-C2BA-37E7-D749-36C9BDF98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4" name="Text Box 61">
                  <a:extLst>
                    <a:ext uri="{FF2B5EF4-FFF2-40B4-BE49-F238E27FC236}">
                      <a16:creationId xmlns:a16="http://schemas.microsoft.com/office/drawing/2014/main" id="{094904E4-4DC5-AC39-E969-D37B4996CA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8790" y="1893003"/>
                  <a:ext cx="233807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AC8035A5-F6CB-8EF6-B7D1-03F3844B7E6F}"/>
                  </a:ext>
                </a:extLst>
              </p:cNvPr>
              <p:cNvGrpSpPr/>
              <p:nvPr/>
            </p:nvGrpSpPr>
            <p:grpSpPr>
              <a:xfrm>
                <a:off x="4113119" y="1380553"/>
                <a:ext cx="501650" cy="329774"/>
                <a:chOff x="900729" y="1893003"/>
                <a:chExt cx="501650" cy="329774"/>
              </a:xfrm>
            </p:grpSpPr>
            <p:sp>
              <p:nvSpPr>
                <p:cNvPr id="96" name="Oval 30">
                  <a:extLst>
                    <a:ext uri="{FF2B5EF4-FFF2-40B4-BE49-F238E27FC236}">
                      <a16:creationId xmlns:a16="http://schemas.microsoft.com/office/drawing/2014/main" id="{2B29E30F-7DEF-3265-9CD7-0E4EB93CF7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" name="Line 31">
                  <a:extLst>
                    <a:ext uri="{FF2B5EF4-FFF2-40B4-BE49-F238E27FC236}">
                      <a16:creationId xmlns:a16="http://schemas.microsoft.com/office/drawing/2014/main" id="{2C96584D-730B-789C-576F-9FE78787BA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" name="Line 32">
                  <a:extLst>
                    <a:ext uri="{FF2B5EF4-FFF2-40B4-BE49-F238E27FC236}">
                      <a16:creationId xmlns:a16="http://schemas.microsoft.com/office/drawing/2014/main" id="{55F943C5-E27C-1876-FF17-CD90AB0F89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" name="Rectangle 33">
                  <a:extLst>
                    <a:ext uri="{FF2B5EF4-FFF2-40B4-BE49-F238E27FC236}">
                      <a16:creationId xmlns:a16="http://schemas.microsoft.com/office/drawing/2014/main" id="{554C6FAD-30FB-8AB5-1130-D7284F6327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" name="Oval 34">
                  <a:extLst>
                    <a:ext uri="{FF2B5EF4-FFF2-40B4-BE49-F238E27FC236}">
                      <a16:creationId xmlns:a16="http://schemas.microsoft.com/office/drawing/2014/main" id="{1DCA2A86-DBDE-D8FD-804C-3E9679A75B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" name="Rectangle 60">
                  <a:extLst>
                    <a:ext uri="{FF2B5EF4-FFF2-40B4-BE49-F238E27FC236}">
                      <a16:creationId xmlns:a16="http://schemas.microsoft.com/office/drawing/2014/main" id="{D76D3C44-F140-12E1-2E94-02A981A0F7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" name="Text Box 61">
                  <a:extLst>
                    <a:ext uri="{FF2B5EF4-FFF2-40B4-BE49-F238E27FC236}">
                      <a16:creationId xmlns:a16="http://schemas.microsoft.com/office/drawing/2014/main" id="{6669A7CB-5AA1-5F4B-73AD-52E1218F89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701" y="1893003"/>
                  <a:ext cx="245986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4" name="Rectangular Callout 103">
              <a:extLst>
                <a:ext uri="{FF2B5EF4-FFF2-40B4-BE49-F238E27FC236}">
                  <a16:creationId xmlns:a16="http://schemas.microsoft.com/office/drawing/2014/main" id="{063F8FF4-9B2A-592C-B0ED-A589A5A600BF}"/>
                </a:ext>
              </a:extLst>
            </p:cNvPr>
            <p:cNvSpPr/>
            <p:nvPr/>
          </p:nvSpPr>
          <p:spPr>
            <a:xfrm>
              <a:off x="6242760" y="4972357"/>
              <a:ext cx="3030501" cy="1627735"/>
            </a:xfrm>
            <a:prstGeom prst="wedgeRectCallout">
              <a:avLst>
                <a:gd name="adj1" fmla="val 9195"/>
                <a:gd name="adj2" fmla="val -71696"/>
              </a:avLst>
            </a:prstGeom>
            <a:noFill/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3757CB9B-9C59-DCAB-53A8-D18B18EFB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6456" y="6290379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8" name="Line 11">
              <a:extLst>
                <a:ext uri="{FF2B5EF4-FFF2-40B4-BE49-F238E27FC236}">
                  <a16:creationId xmlns:a16="http://schemas.microsoft.com/office/drawing/2014/main" id="{597ADFA7-F1EB-3462-2C08-C346E3B767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46456" y="6281178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2">
              <a:extLst>
                <a:ext uri="{FF2B5EF4-FFF2-40B4-BE49-F238E27FC236}">
                  <a16:creationId xmlns:a16="http://schemas.microsoft.com/office/drawing/2014/main" id="{5724BDE9-01E2-A818-1A2F-D09FE1EC3D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7852" y="6281178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3">
              <a:extLst>
                <a:ext uri="{FF2B5EF4-FFF2-40B4-BE49-F238E27FC236}">
                  <a16:creationId xmlns:a16="http://schemas.microsoft.com/office/drawing/2014/main" id="{611CB7BA-B737-4793-1376-29BAD452F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6456" y="6281178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4">
              <a:extLst>
                <a:ext uri="{FF2B5EF4-FFF2-40B4-BE49-F238E27FC236}">
                  <a16:creationId xmlns:a16="http://schemas.microsoft.com/office/drawing/2014/main" id="{B1C9370E-ACE0-0FD3-FFE3-72F297617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2513" y="6203631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8" name="Oval 20">
              <a:extLst>
                <a:ext uri="{FF2B5EF4-FFF2-40B4-BE49-F238E27FC236}">
                  <a16:creationId xmlns:a16="http://schemas.microsoft.com/office/drawing/2014/main" id="{60244A97-7958-D23D-4B62-CA81532F6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5696" y="5569800"/>
              <a:ext cx="410081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1">
              <a:extLst>
                <a:ext uri="{FF2B5EF4-FFF2-40B4-BE49-F238E27FC236}">
                  <a16:creationId xmlns:a16="http://schemas.microsoft.com/office/drawing/2014/main" id="{68A40F87-87F0-573C-4F18-449DBC247C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5696" y="5560600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2">
              <a:extLst>
                <a:ext uri="{FF2B5EF4-FFF2-40B4-BE49-F238E27FC236}">
                  <a16:creationId xmlns:a16="http://schemas.microsoft.com/office/drawing/2014/main" id="{D78D6B7F-1FB1-47A0-58CF-72B8FD67D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35778" y="5560600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3">
              <a:extLst>
                <a:ext uri="{FF2B5EF4-FFF2-40B4-BE49-F238E27FC236}">
                  <a16:creationId xmlns:a16="http://schemas.microsoft.com/office/drawing/2014/main" id="{D8CB1F02-52C0-D265-D1D7-3EC715686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5696" y="5560600"/>
              <a:ext cx="406139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4">
              <a:extLst>
                <a:ext uri="{FF2B5EF4-FFF2-40B4-BE49-F238E27FC236}">
                  <a16:creationId xmlns:a16="http://schemas.microsoft.com/office/drawing/2014/main" id="{4B234409-4381-3DF0-2FCA-CD7E460B0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9639" y="5486996"/>
              <a:ext cx="410081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Oval 25">
              <a:extLst>
                <a:ext uri="{FF2B5EF4-FFF2-40B4-BE49-F238E27FC236}">
                  <a16:creationId xmlns:a16="http://schemas.microsoft.com/office/drawing/2014/main" id="{0232050C-63D0-9510-A263-81483475C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8840" y="6286436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4" name="Line 26">
              <a:extLst>
                <a:ext uri="{FF2B5EF4-FFF2-40B4-BE49-F238E27FC236}">
                  <a16:creationId xmlns:a16="http://schemas.microsoft.com/office/drawing/2014/main" id="{9F087A0B-C3FF-B18F-4AE4-BCC5E0213D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8840" y="6277235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5" name="Line 27">
              <a:extLst>
                <a:ext uri="{FF2B5EF4-FFF2-40B4-BE49-F238E27FC236}">
                  <a16:creationId xmlns:a16="http://schemas.microsoft.com/office/drawing/2014/main" id="{8FB51960-97AE-92EC-D9BF-B47EDB7510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50235" y="6277235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6" name="Rectangle 28">
              <a:extLst>
                <a:ext uri="{FF2B5EF4-FFF2-40B4-BE49-F238E27FC236}">
                  <a16:creationId xmlns:a16="http://schemas.microsoft.com/office/drawing/2014/main" id="{6ECF9BF9-8E0D-2A0B-FFF1-4C85C2CB0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8840" y="6277235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Oval 29">
              <a:extLst>
                <a:ext uri="{FF2B5EF4-FFF2-40B4-BE49-F238E27FC236}">
                  <a16:creationId xmlns:a16="http://schemas.microsoft.com/office/drawing/2014/main" id="{B20A8B72-C867-7A58-8F67-0D1682930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896" y="6199688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Oval 30">
              <a:extLst>
                <a:ext uri="{FF2B5EF4-FFF2-40B4-BE49-F238E27FC236}">
                  <a16:creationId xmlns:a16="http://schemas.microsoft.com/office/drawing/2014/main" id="{12C369B8-551F-A2E4-54D7-0AFC27022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0493" y="5916617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31">
              <a:extLst>
                <a:ext uri="{FF2B5EF4-FFF2-40B4-BE49-F238E27FC236}">
                  <a16:creationId xmlns:a16="http://schemas.microsoft.com/office/drawing/2014/main" id="{11E15E21-3386-3564-3709-D6068E9D1D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0493" y="5907417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Line 32">
              <a:extLst>
                <a:ext uri="{FF2B5EF4-FFF2-40B4-BE49-F238E27FC236}">
                  <a16:creationId xmlns:a16="http://schemas.microsoft.com/office/drawing/2014/main" id="{CB27A6E4-F013-FF11-D469-3396F24E46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31889" y="5907417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1" name="Rectangle 33">
              <a:extLst>
                <a:ext uri="{FF2B5EF4-FFF2-40B4-BE49-F238E27FC236}">
                  <a16:creationId xmlns:a16="http://schemas.microsoft.com/office/drawing/2014/main" id="{D9217280-1886-0355-6E81-B8E3BCA08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0493" y="5907417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Oval 34">
              <a:extLst>
                <a:ext uri="{FF2B5EF4-FFF2-40B4-BE49-F238E27FC236}">
                  <a16:creationId xmlns:a16="http://schemas.microsoft.com/office/drawing/2014/main" id="{018EAAF7-9373-1ECA-D28F-6AF14DB92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6550" y="5829869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Freeform 35">
              <a:extLst>
                <a:ext uri="{FF2B5EF4-FFF2-40B4-BE49-F238E27FC236}">
                  <a16:creationId xmlns:a16="http://schemas.microsoft.com/office/drawing/2014/main" id="{75AC4298-E48A-2138-3191-CA799AB30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80" y="5499132"/>
              <a:ext cx="1315" cy="686098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6" name="Freeform 38">
              <a:extLst>
                <a:ext uri="{FF2B5EF4-FFF2-40B4-BE49-F238E27FC236}">
                  <a16:creationId xmlns:a16="http://schemas.microsoft.com/office/drawing/2014/main" id="{3CE71741-56AE-7FBF-79B2-B21F911ED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2864" y="5944701"/>
              <a:ext cx="481057" cy="354878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7" name="Freeform 39">
              <a:extLst>
                <a:ext uri="{FF2B5EF4-FFF2-40B4-BE49-F238E27FC236}">
                  <a16:creationId xmlns:a16="http://schemas.microsoft.com/office/drawing/2014/main" id="{85461A83-7041-3255-CEEB-150B18EFE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783" y="6315352"/>
              <a:ext cx="481057" cy="1315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0" name="Group 47">
              <a:extLst>
                <a:ext uri="{FF2B5EF4-FFF2-40B4-BE49-F238E27FC236}">
                  <a16:creationId xmlns:a16="http://schemas.microsoft.com/office/drawing/2014/main" id="{48A19595-3849-0397-9CF3-E1355FF540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3461" y="6131341"/>
              <a:ext cx="287390" cy="339106"/>
              <a:chOff x="2947" y="2425"/>
              <a:chExt cx="222" cy="258"/>
            </a:xfrm>
          </p:grpSpPr>
          <p:sp>
            <p:nvSpPr>
              <p:cNvPr id="141" name="Rectangle 48">
                <a:extLst>
                  <a:ext uri="{FF2B5EF4-FFF2-40B4-BE49-F238E27FC236}">
                    <a16:creationId xmlns:a16="http://schemas.microsoft.com/office/drawing/2014/main" id="{837C742A-32F3-3C23-F472-A9491876E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Text Box 49">
                <a:extLst>
                  <a:ext uri="{FF2B5EF4-FFF2-40B4-BE49-F238E27FC236}">
                    <a16:creationId xmlns:a16="http://schemas.microsoft.com/office/drawing/2014/main" id="{7F5998C2-B7EC-2252-5A3A-2F89B31833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7" y="2425"/>
                <a:ext cx="222" cy="2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3" name="Group 50">
              <a:extLst>
                <a:ext uri="{FF2B5EF4-FFF2-40B4-BE49-F238E27FC236}">
                  <a16:creationId xmlns:a16="http://schemas.microsoft.com/office/drawing/2014/main" id="{BB504BBB-2533-CED5-CF97-8C2A55D6B3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14855" y="6087970"/>
              <a:ext cx="299576" cy="369337"/>
              <a:chOff x="2943" y="2395"/>
              <a:chExt cx="229" cy="281"/>
            </a:xfrm>
          </p:grpSpPr>
          <p:sp>
            <p:nvSpPr>
              <p:cNvPr id="144" name="Rectangle 51">
                <a:extLst>
                  <a:ext uri="{FF2B5EF4-FFF2-40B4-BE49-F238E27FC236}">
                    <a16:creationId xmlns:a16="http://schemas.microsoft.com/office/drawing/2014/main" id="{F097A54E-D7AA-8AE1-0E5B-608ECEF89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Text Box 52">
                <a:extLst>
                  <a:ext uri="{FF2B5EF4-FFF2-40B4-BE49-F238E27FC236}">
                    <a16:creationId xmlns:a16="http://schemas.microsoft.com/office/drawing/2014/main" id="{03683027-8CD2-12C6-800F-E52CD89CA0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3" y="2395"/>
                <a:ext cx="229" cy="2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46" name="Group 53">
              <a:extLst>
                <a:ext uri="{FF2B5EF4-FFF2-40B4-BE49-F238E27FC236}">
                  <a16:creationId xmlns:a16="http://schemas.microsoft.com/office/drawing/2014/main" id="{0449474A-E337-AA9A-1078-E735C6DEE0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4495" y="5416020"/>
              <a:ext cx="332182" cy="339106"/>
              <a:chOff x="2931" y="2425"/>
              <a:chExt cx="256" cy="258"/>
            </a:xfrm>
          </p:grpSpPr>
          <p:sp>
            <p:nvSpPr>
              <p:cNvPr id="147" name="Rectangle 54">
                <a:extLst>
                  <a:ext uri="{FF2B5EF4-FFF2-40B4-BE49-F238E27FC236}">
                    <a16:creationId xmlns:a16="http://schemas.microsoft.com/office/drawing/2014/main" id="{EF148BBB-3F4C-1457-2EE2-B96165DB9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Text Box 55">
                <a:extLst>
                  <a:ext uri="{FF2B5EF4-FFF2-40B4-BE49-F238E27FC236}">
                    <a16:creationId xmlns:a16="http://schemas.microsoft.com/office/drawing/2014/main" id="{E97D1A71-3F55-E72C-5268-5030A2DEC2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1" y="2425"/>
                <a:ext cx="256" cy="2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52" name="Group 59">
              <a:extLst>
                <a:ext uri="{FF2B5EF4-FFF2-40B4-BE49-F238E27FC236}">
                  <a16:creationId xmlns:a16="http://schemas.microsoft.com/office/drawing/2014/main" id="{5AB9B6FC-A7E4-5352-7492-572F9551F0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87618" y="5720781"/>
              <a:ext cx="299478" cy="369337"/>
              <a:chOff x="2941" y="2395"/>
              <a:chExt cx="230" cy="281"/>
            </a:xfrm>
          </p:grpSpPr>
          <p:sp>
            <p:nvSpPr>
              <p:cNvPr id="153" name="Rectangle 60">
                <a:extLst>
                  <a:ext uri="{FF2B5EF4-FFF2-40B4-BE49-F238E27FC236}">
                    <a16:creationId xmlns:a16="http://schemas.microsoft.com/office/drawing/2014/main" id="{08E48405-F26E-0A3C-7DB2-236EB4186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Text Box 61">
                <a:extLst>
                  <a:ext uri="{FF2B5EF4-FFF2-40B4-BE49-F238E27FC236}">
                    <a16:creationId xmlns:a16="http://schemas.microsoft.com/office/drawing/2014/main" id="{1B5430D2-5C5E-B393-7D6C-EF644F5E9C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395"/>
                <a:ext cx="230" cy="2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57" name="Text Box 66">
              <a:extLst>
                <a:ext uri="{FF2B5EF4-FFF2-40B4-BE49-F238E27FC236}">
                  <a16:creationId xmlns:a16="http://schemas.microsoft.com/office/drawing/2014/main" id="{D2AF2274-8663-3BAC-A8A9-2827884A4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11488" y="6270662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Text Box 67">
              <a:extLst>
                <a:ext uri="{FF2B5EF4-FFF2-40B4-BE49-F238E27FC236}">
                  <a16:creationId xmlns:a16="http://schemas.microsoft.com/office/drawing/2014/main" id="{D73C7BE8-D593-EBF9-33C8-5B46DDEA1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84659" y="5706801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8">
              <a:extLst>
                <a:ext uri="{FF2B5EF4-FFF2-40B4-BE49-F238E27FC236}">
                  <a16:creationId xmlns:a16="http://schemas.microsoft.com/office/drawing/2014/main" id="{1B7928B4-E20E-E5DD-988A-3F43492706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57830" y="6053793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9432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C4F18D-1635-4E22-7EB5-50EE5DD798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376B8ED9-82F6-743C-7D6D-D26CA0FD1F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>
            <a:normAutofit fontScale="90000"/>
          </a:bodyPr>
          <a:lstStyle/>
          <a:p>
            <a:r>
              <a:rPr lang="en-US" b="0" dirty="0">
                <a:latin typeface="+mn-lt"/>
              </a:rPr>
              <a:t>Link-state routing  – Information Propagation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FC63BCC-2EFA-9CD9-B9F6-05DE32DED846}"/>
              </a:ext>
            </a:extLst>
          </p:cNvPr>
          <p:cNvGrpSpPr/>
          <p:nvPr/>
        </p:nvGrpSpPr>
        <p:grpSpPr>
          <a:xfrm>
            <a:off x="2472809" y="1617073"/>
            <a:ext cx="7246382" cy="4892342"/>
            <a:chOff x="4139449" y="1707750"/>
            <a:chExt cx="7246382" cy="4892342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C9BAB0B5-D247-38C7-8D99-7A7590BCAEE0}"/>
                </a:ext>
              </a:extLst>
            </p:cNvPr>
            <p:cNvGrpSpPr/>
            <p:nvPr/>
          </p:nvGrpSpPr>
          <p:grpSpPr>
            <a:xfrm>
              <a:off x="4139449" y="1707750"/>
              <a:ext cx="6538383" cy="3223229"/>
              <a:chOff x="900729" y="1299344"/>
              <a:chExt cx="4515446" cy="2225981"/>
            </a:xfrm>
          </p:grpSpPr>
          <p:sp>
            <p:nvSpPr>
              <p:cNvPr id="2" name="Freeform 3">
                <a:extLst>
                  <a:ext uri="{FF2B5EF4-FFF2-40B4-BE49-F238E27FC236}">
                    <a16:creationId xmlns:a16="http://schemas.microsoft.com/office/drawing/2014/main" id="{B9B2FC17-C6D3-BE77-C160-FE6265017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864" y="1299344"/>
                <a:ext cx="3533433" cy="2225981"/>
              </a:xfrm>
              <a:custGeom>
                <a:avLst/>
                <a:gdLst>
                  <a:gd name="T0" fmla="*/ 0 w 2250"/>
                  <a:gd name="T1" fmla="*/ 624 h 1409"/>
                  <a:gd name="T2" fmla="*/ 219 w 2250"/>
                  <a:gd name="T3" fmla="*/ 321 h 1409"/>
                  <a:gd name="T4" fmla="*/ 529 w 2250"/>
                  <a:gd name="T5" fmla="*/ 35 h 1409"/>
                  <a:gd name="T6" fmla="*/ 1551 w 2250"/>
                  <a:gd name="T7" fmla="*/ 111 h 1409"/>
                  <a:gd name="T8" fmla="*/ 1968 w 2250"/>
                  <a:gd name="T9" fmla="*/ 483 h 1409"/>
                  <a:gd name="T10" fmla="*/ 2199 w 2250"/>
                  <a:gd name="T11" fmla="*/ 906 h 1409"/>
                  <a:gd name="T12" fmla="*/ 1659 w 2250"/>
                  <a:gd name="T13" fmla="*/ 1314 h 1409"/>
                  <a:gd name="T14" fmla="*/ 993 w 2250"/>
                  <a:gd name="T15" fmla="*/ 1386 h 1409"/>
                  <a:gd name="T16" fmla="*/ 465 w 2250"/>
                  <a:gd name="T17" fmla="*/ 1356 h 1409"/>
                  <a:gd name="T18" fmla="*/ 102 w 2250"/>
                  <a:gd name="T19" fmla="*/ 1068 h 1409"/>
                  <a:gd name="T20" fmla="*/ 0 w 2250"/>
                  <a:gd name="T21" fmla="*/ 624 h 14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0"/>
                  <a:gd name="T34" fmla="*/ 0 h 1409"/>
                  <a:gd name="T35" fmla="*/ 2250 w 2250"/>
                  <a:gd name="T36" fmla="*/ 1409 h 14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0" h="1409">
                    <a:moveTo>
                      <a:pt x="0" y="624"/>
                    </a:moveTo>
                    <a:cubicBezTo>
                      <a:pt x="5" y="506"/>
                      <a:pt x="131" y="419"/>
                      <a:pt x="219" y="321"/>
                    </a:cubicBezTo>
                    <a:cubicBezTo>
                      <a:pt x="307" y="223"/>
                      <a:pt x="307" y="70"/>
                      <a:pt x="529" y="35"/>
                    </a:cubicBezTo>
                    <a:cubicBezTo>
                      <a:pt x="751" y="0"/>
                      <a:pt x="1311" y="36"/>
                      <a:pt x="1551" y="111"/>
                    </a:cubicBezTo>
                    <a:cubicBezTo>
                      <a:pt x="1791" y="186"/>
                      <a:pt x="1860" y="351"/>
                      <a:pt x="1968" y="483"/>
                    </a:cubicBezTo>
                    <a:cubicBezTo>
                      <a:pt x="2076" y="615"/>
                      <a:pt x="2250" y="767"/>
                      <a:pt x="2199" y="906"/>
                    </a:cubicBezTo>
                    <a:cubicBezTo>
                      <a:pt x="2148" y="1045"/>
                      <a:pt x="1860" y="1234"/>
                      <a:pt x="1659" y="1314"/>
                    </a:cubicBezTo>
                    <a:cubicBezTo>
                      <a:pt x="1458" y="1394"/>
                      <a:pt x="1192" y="1379"/>
                      <a:pt x="993" y="1386"/>
                    </a:cubicBezTo>
                    <a:cubicBezTo>
                      <a:pt x="794" y="1393"/>
                      <a:pt x="613" y="1409"/>
                      <a:pt x="465" y="1356"/>
                    </a:cubicBezTo>
                    <a:cubicBezTo>
                      <a:pt x="317" y="1303"/>
                      <a:pt x="180" y="1190"/>
                      <a:pt x="102" y="1068"/>
                    </a:cubicBezTo>
                    <a:cubicBezTo>
                      <a:pt x="24" y="946"/>
                      <a:pt x="21" y="716"/>
                      <a:pt x="0" y="624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" name="Freeform 4">
                <a:extLst>
                  <a:ext uri="{FF2B5EF4-FFF2-40B4-BE49-F238E27FC236}">
                    <a16:creationId xmlns:a16="http://schemas.microsoft.com/office/drawing/2014/main" id="{DE4E55F7-3594-D858-B8BD-EE6275A3D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264" y="2160076"/>
                <a:ext cx="542925" cy="295275"/>
              </a:xfrm>
              <a:custGeom>
                <a:avLst/>
                <a:gdLst>
                  <a:gd name="T0" fmla="*/ 0 w 342"/>
                  <a:gd name="T1" fmla="*/ 186 h 186"/>
                  <a:gd name="T2" fmla="*/ 342 w 342"/>
                  <a:gd name="T3" fmla="*/ 0 h 186"/>
                  <a:gd name="T4" fmla="*/ 0 60000 65536"/>
                  <a:gd name="T5" fmla="*/ 0 60000 65536"/>
                  <a:gd name="T6" fmla="*/ 0 w 342"/>
                  <a:gd name="T7" fmla="*/ 0 h 186"/>
                  <a:gd name="T8" fmla="*/ 342 w 342"/>
                  <a:gd name="T9" fmla="*/ 186 h 18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2" h="186">
                    <a:moveTo>
                      <a:pt x="0" y="186"/>
                    </a:moveTo>
                    <a:lnTo>
                      <a:pt x="34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" name="Oval 5">
                <a:extLst>
                  <a:ext uri="{FF2B5EF4-FFF2-40B4-BE49-F238E27FC236}">
                    <a16:creationId xmlns:a16="http://schemas.microsoft.com/office/drawing/2014/main" id="{BCC4E18A-0529-F9CF-83C7-50411352F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514" y="254425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" name="Line 6">
                <a:extLst>
                  <a:ext uri="{FF2B5EF4-FFF2-40B4-BE49-F238E27FC236}">
                    <a16:creationId xmlns:a16="http://schemas.microsoft.com/office/drawing/2014/main" id="{FD592370-68C9-E1EB-6DA5-62EAC83ADA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9514" y="25331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" name="Line 7">
                <a:extLst>
                  <a:ext uri="{FF2B5EF4-FFF2-40B4-BE49-F238E27FC236}">
                    <a16:creationId xmlns:a16="http://schemas.microsoft.com/office/drawing/2014/main" id="{62326116-60C4-7303-5D69-785047865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56402" y="25331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" name="Rectangle 8">
                <a:extLst>
                  <a:ext uri="{FF2B5EF4-FFF2-40B4-BE49-F238E27FC236}">
                    <a16:creationId xmlns:a16="http://schemas.microsoft.com/office/drawing/2014/main" id="{43DDBD33-8E2E-37B8-ACAE-7454BCA23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514" y="253313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" name="Oval 9">
                <a:extLst>
                  <a:ext uri="{FF2B5EF4-FFF2-40B4-BE49-F238E27FC236}">
                    <a16:creationId xmlns:a16="http://schemas.microsoft.com/office/drawing/2014/main" id="{133CB333-9E52-0216-187A-A17A1C08D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752" y="243947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" name="Oval 10">
                <a:extLst>
                  <a:ext uri="{FF2B5EF4-FFF2-40B4-BE49-F238E27FC236}">
                    <a16:creationId xmlns:a16="http://schemas.microsoft.com/office/drawing/2014/main" id="{6F61F5D5-F9BC-5795-A830-7CE83D976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989" y="3158613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" name="Line 11">
                <a:extLst>
                  <a:ext uri="{FF2B5EF4-FFF2-40B4-BE49-F238E27FC236}">
                    <a16:creationId xmlns:a16="http://schemas.microsoft.com/office/drawing/2014/main" id="{B5B50A84-2C0A-7CC2-6D5E-523AC855C1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1989" y="31475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" name="Line 12">
                <a:extLst>
                  <a:ext uri="{FF2B5EF4-FFF2-40B4-BE49-F238E27FC236}">
                    <a16:creationId xmlns:a16="http://schemas.microsoft.com/office/drawing/2014/main" id="{E853A93F-6CA4-7526-E647-9F6BAE2641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8877" y="31475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" name="Rectangle 13">
                <a:extLst>
                  <a:ext uri="{FF2B5EF4-FFF2-40B4-BE49-F238E27FC236}">
                    <a16:creationId xmlns:a16="http://schemas.microsoft.com/office/drawing/2014/main" id="{80401CBA-BA56-B51A-60BD-4F194B6F3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989" y="3147501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" name="Oval 14">
                <a:extLst>
                  <a:ext uri="{FF2B5EF4-FFF2-40B4-BE49-F238E27FC236}">
                    <a16:creationId xmlns:a16="http://schemas.microsoft.com/office/drawing/2014/main" id="{737B144A-0C02-ABD2-CCEA-2F8EFDC8E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227" y="3053838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" name="Oval 15">
                <a:extLst>
                  <a:ext uri="{FF2B5EF4-FFF2-40B4-BE49-F238E27FC236}">
                    <a16:creationId xmlns:a16="http://schemas.microsoft.com/office/drawing/2014/main" id="{4239530A-F620-C21C-06C6-95F10D0F0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639" y="206323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" name="Line 16">
                <a:extLst>
                  <a:ext uri="{FF2B5EF4-FFF2-40B4-BE49-F238E27FC236}">
                    <a16:creationId xmlns:a16="http://schemas.microsoft.com/office/drawing/2014/main" id="{89A47BA5-A384-84AB-C772-9642F301E7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5639" y="205212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" name="Line 17">
                <a:extLst>
                  <a:ext uri="{FF2B5EF4-FFF2-40B4-BE49-F238E27FC236}">
                    <a16:creationId xmlns:a16="http://schemas.microsoft.com/office/drawing/2014/main" id="{EF92196E-F22F-CC86-004C-7A54F58723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2527" y="205212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" name="Rectangle 18">
                <a:extLst>
                  <a:ext uri="{FF2B5EF4-FFF2-40B4-BE49-F238E27FC236}">
                    <a16:creationId xmlns:a16="http://schemas.microsoft.com/office/drawing/2014/main" id="{9AC7B2F0-6FAF-F286-C7F1-7E9B3A63F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639" y="205212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" name="Oval 19">
                <a:extLst>
                  <a:ext uri="{FF2B5EF4-FFF2-40B4-BE49-F238E27FC236}">
                    <a16:creationId xmlns:a16="http://schemas.microsoft.com/office/drawing/2014/main" id="{3BF96561-D7C7-3814-8012-73430AEE7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877" y="195846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" name="Oval 20">
                <a:extLst>
                  <a:ext uri="{FF2B5EF4-FFF2-40B4-BE49-F238E27FC236}">
                    <a16:creationId xmlns:a16="http://schemas.microsoft.com/office/drawing/2014/main" id="{B0E2CA06-B437-7CBE-50AE-59C9F3150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902" y="2056888"/>
                <a:ext cx="495300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Line 21">
                <a:extLst>
                  <a:ext uri="{FF2B5EF4-FFF2-40B4-BE49-F238E27FC236}">
                    <a16:creationId xmlns:a16="http://schemas.microsoft.com/office/drawing/2014/main" id="{ADC0D149-CD8D-5B94-D1A6-8B83D40F2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9902" y="20457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" name="Line 22">
                <a:extLst>
                  <a:ext uri="{FF2B5EF4-FFF2-40B4-BE49-F238E27FC236}">
                    <a16:creationId xmlns:a16="http://schemas.microsoft.com/office/drawing/2014/main" id="{9EAD0D34-FB95-F20B-4329-7C13A65DF8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202" y="20457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BB941B6A-A27F-0DE5-2FD7-3AEC9DDBF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902" y="2045776"/>
                <a:ext cx="490538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E9957AA8-F78F-7EC6-4210-0F4A55401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664" y="1956876"/>
                <a:ext cx="495300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7346FC3E-9873-FDAF-4654-B7BB57CA3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777" y="315385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" name="Line 26">
                <a:extLst>
                  <a:ext uri="{FF2B5EF4-FFF2-40B4-BE49-F238E27FC236}">
                    <a16:creationId xmlns:a16="http://schemas.microsoft.com/office/drawing/2014/main" id="{714A2549-0DAD-E420-2955-37CEA50B0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05777" y="31427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8" name="Line 27">
                <a:extLst>
                  <a:ext uri="{FF2B5EF4-FFF2-40B4-BE49-F238E27FC236}">
                    <a16:creationId xmlns:a16="http://schemas.microsoft.com/office/drawing/2014/main" id="{06C2B0F8-B4AA-5A9A-4BE2-DB55D08B93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2664" y="31427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63E11C42-210E-33ED-D003-0167EE2F4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777" y="314273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9B9CF020-4FD7-799F-C5DE-BD94F8254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014" y="304907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D33527F2-5FAE-8FCE-771B-4F0345085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714" y="2612513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Line 31">
                <a:extLst>
                  <a:ext uri="{FF2B5EF4-FFF2-40B4-BE49-F238E27FC236}">
                    <a16:creationId xmlns:a16="http://schemas.microsoft.com/office/drawing/2014/main" id="{E63AC146-6030-B678-7162-CB4BA7F6B4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02714" y="26014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Line 32">
                <a:extLst>
                  <a:ext uri="{FF2B5EF4-FFF2-40B4-BE49-F238E27FC236}">
                    <a16:creationId xmlns:a16="http://schemas.microsoft.com/office/drawing/2014/main" id="{14BEE6AC-A43F-2B0F-C4F0-CF726CDC9E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9602" y="26014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212FC043-EAC2-C176-C1F7-770D15C76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714" y="2601401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47BCAAAB-A347-6979-847F-FBF7773BA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952" y="2507738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E2FCEEE2-FFFF-5228-7750-E9B9CE1CB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427" y="2202938"/>
                <a:ext cx="1588" cy="828675"/>
              </a:xfrm>
              <a:custGeom>
                <a:avLst/>
                <a:gdLst>
                  <a:gd name="T0" fmla="*/ 0 w 1"/>
                  <a:gd name="T1" fmla="*/ 0 h 522"/>
                  <a:gd name="T2" fmla="*/ 0 w 1"/>
                  <a:gd name="T3" fmla="*/ 522 h 522"/>
                  <a:gd name="T4" fmla="*/ 0 60000 65536"/>
                  <a:gd name="T5" fmla="*/ 0 60000 65536"/>
                  <a:gd name="T6" fmla="*/ 0 w 1"/>
                  <a:gd name="T7" fmla="*/ 0 h 522"/>
                  <a:gd name="T8" fmla="*/ 1 w 1"/>
                  <a:gd name="T9" fmla="*/ 522 h 52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22">
                    <a:moveTo>
                      <a:pt x="0" y="0"/>
                    </a:moveTo>
                    <a:lnTo>
                      <a:pt x="0" y="52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EADD3691-5C8C-17B1-5555-A9110FF55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289" y="2212463"/>
                <a:ext cx="1588" cy="852488"/>
              </a:xfrm>
              <a:custGeom>
                <a:avLst/>
                <a:gdLst>
                  <a:gd name="T0" fmla="*/ 0 w 1"/>
                  <a:gd name="T1" fmla="*/ 0 h 537"/>
                  <a:gd name="T2" fmla="*/ 0 w 1"/>
                  <a:gd name="T3" fmla="*/ 537 h 537"/>
                  <a:gd name="T4" fmla="*/ 0 60000 65536"/>
                  <a:gd name="T5" fmla="*/ 0 60000 65536"/>
                  <a:gd name="T6" fmla="*/ 0 w 1"/>
                  <a:gd name="T7" fmla="*/ 0 h 537"/>
                  <a:gd name="T8" fmla="*/ 1 w 1"/>
                  <a:gd name="T9" fmla="*/ 537 h 53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37">
                    <a:moveTo>
                      <a:pt x="0" y="0"/>
                    </a:moveTo>
                    <a:lnTo>
                      <a:pt x="0" y="53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8DB30A0C-BBAA-4ADF-4349-3A7D3C503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227" y="2188651"/>
                <a:ext cx="800100" cy="952500"/>
              </a:xfrm>
              <a:custGeom>
                <a:avLst/>
                <a:gdLst>
                  <a:gd name="T0" fmla="*/ 0 w 378"/>
                  <a:gd name="T1" fmla="*/ 11993521 h 174"/>
                  <a:gd name="T2" fmla="*/ 5035 w 378"/>
                  <a:gd name="T3" fmla="*/ 0 h 174"/>
                  <a:gd name="T4" fmla="*/ 0 60000 65536"/>
                  <a:gd name="T5" fmla="*/ 0 60000 65536"/>
                  <a:gd name="T6" fmla="*/ 0 w 378"/>
                  <a:gd name="T7" fmla="*/ 0 h 174"/>
                  <a:gd name="T8" fmla="*/ 378 w 378"/>
                  <a:gd name="T9" fmla="*/ 174 h 17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8" h="174">
                    <a:moveTo>
                      <a:pt x="0" y="174"/>
                    </a:moveTo>
                    <a:lnTo>
                      <a:pt x="378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FB5D52A0-0FA8-A34C-FF0B-D62D74B84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839" y="2741101"/>
                <a:ext cx="581025" cy="428625"/>
              </a:xfrm>
              <a:custGeom>
                <a:avLst/>
                <a:gdLst>
                  <a:gd name="T0" fmla="*/ 0 w 366"/>
                  <a:gd name="T1" fmla="*/ 270 h 270"/>
                  <a:gd name="T2" fmla="*/ 366 w 366"/>
                  <a:gd name="T3" fmla="*/ 0 h 270"/>
                  <a:gd name="T4" fmla="*/ 0 60000 65536"/>
                  <a:gd name="T5" fmla="*/ 0 60000 65536"/>
                  <a:gd name="T6" fmla="*/ 0 w 366"/>
                  <a:gd name="T7" fmla="*/ 0 h 270"/>
                  <a:gd name="T8" fmla="*/ 366 w 366"/>
                  <a:gd name="T9" fmla="*/ 270 h 27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270">
                    <a:moveTo>
                      <a:pt x="0" y="270"/>
                    </a:moveTo>
                    <a:lnTo>
                      <a:pt x="366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04D3D62F-2DFE-4BB1-9CE0-E1D04C62D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752" y="3188776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20CD22A4-9FF5-3849-ED5B-BF855817E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539" y="2674426"/>
                <a:ext cx="438150" cy="419100"/>
              </a:xfrm>
              <a:custGeom>
                <a:avLst/>
                <a:gdLst>
                  <a:gd name="T0" fmla="*/ 276 w 276"/>
                  <a:gd name="T1" fmla="*/ 264 h 264"/>
                  <a:gd name="T2" fmla="*/ 0 w 276"/>
                  <a:gd name="T3" fmla="*/ 0 h 264"/>
                  <a:gd name="T4" fmla="*/ 0 60000 65536"/>
                  <a:gd name="T5" fmla="*/ 0 60000 65536"/>
                  <a:gd name="T6" fmla="*/ 0 w 276"/>
                  <a:gd name="T7" fmla="*/ 0 h 264"/>
                  <a:gd name="T8" fmla="*/ 276 w 276"/>
                  <a:gd name="T9" fmla="*/ 264 h 26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6" h="264">
                    <a:moveTo>
                      <a:pt x="276" y="264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B1BBD9FB-B883-C0CF-02AF-2C7C70661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227" y="2093401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2B286D32-6A5C-D955-3701-8336C0A06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789" y="2088638"/>
                <a:ext cx="628650" cy="423863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62AA8B04-166A-CFB2-185D-6AD4DE3BD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052" y="1407601"/>
                <a:ext cx="1762125" cy="1023938"/>
              </a:xfrm>
              <a:custGeom>
                <a:avLst/>
                <a:gdLst>
                  <a:gd name="T0" fmla="*/ 1110 w 1110"/>
                  <a:gd name="T1" fmla="*/ 342 h 645"/>
                  <a:gd name="T2" fmla="*/ 0 w 1110"/>
                  <a:gd name="T3" fmla="*/ 645 h 645"/>
                  <a:gd name="T4" fmla="*/ 0 60000 65536"/>
                  <a:gd name="T5" fmla="*/ 0 60000 65536"/>
                  <a:gd name="T6" fmla="*/ 0 w 1110"/>
                  <a:gd name="T7" fmla="*/ 0 h 645"/>
                  <a:gd name="T8" fmla="*/ 1110 w 1110"/>
                  <a:gd name="T9" fmla="*/ 645 h 64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10" h="645">
                    <a:moveTo>
                      <a:pt x="1110" y="342"/>
                    </a:moveTo>
                    <a:cubicBezTo>
                      <a:pt x="1104" y="0"/>
                      <a:pt x="21" y="63"/>
                      <a:pt x="0" y="645"/>
                    </a:cubicBez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42B79830-C1D5-30AC-9829-4CCD5037D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6415" y="2356938"/>
                <a:ext cx="245643" cy="319088"/>
                <a:chOff x="2979" y="2425"/>
                <a:chExt cx="157" cy="201"/>
              </a:xfrm>
            </p:grpSpPr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3E4FD835-78A3-7708-BEB9-0632CDE2F8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7" name="Text Box 46">
                  <a:extLst>
                    <a:ext uri="{FF2B5EF4-FFF2-40B4-BE49-F238E27FC236}">
                      <a16:creationId xmlns:a16="http://schemas.microsoft.com/office/drawing/2014/main" id="{410AE596-CC21-F4F7-6BB1-36658E5759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9" y="2425"/>
                  <a:ext cx="157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BCEB5402-B280-A325-A29A-9C2739A818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8558" y="2966532"/>
                <a:ext cx="236099" cy="319088"/>
                <a:chOff x="2982" y="2425"/>
                <a:chExt cx="151" cy="201"/>
              </a:xfrm>
            </p:grpSpPr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E20BFB60-5352-EB60-3155-EB0AD0B72B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" name="Text Box 49">
                  <a:extLst>
                    <a:ext uri="{FF2B5EF4-FFF2-40B4-BE49-F238E27FC236}">
                      <a16:creationId xmlns:a16="http://schemas.microsoft.com/office/drawing/2014/main" id="{6220C295-1408-B02C-FC09-03952979EE7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83" y="2425"/>
                  <a:ext cx="15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7CB5B8F0-B774-28BF-499E-053658171D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9892" y="2914138"/>
                <a:ext cx="251227" cy="361950"/>
                <a:chOff x="2978" y="2395"/>
                <a:chExt cx="159" cy="228"/>
              </a:xfrm>
            </p:grpSpPr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A5EAB643-9C2F-3C69-8AA3-801EFA7985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" name="Text Box 52">
                  <a:extLst>
                    <a:ext uri="{FF2B5EF4-FFF2-40B4-BE49-F238E27FC236}">
                      <a16:creationId xmlns:a16="http://schemas.microsoft.com/office/drawing/2014/main" id="{D98C60E1-04E7-29E1-3192-6AC8C84EBF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8" y="2395"/>
                  <a:ext cx="159" cy="2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59500026-60FC-39D9-D0ED-615D825994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08394" y="1871157"/>
                <a:ext cx="282102" cy="319088"/>
                <a:chOff x="2969" y="2425"/>
                <a:chExt cx="180" cy="201"/>
              </a:xfrm>
            </p:grpSpPr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85182E53-417C-70DD-29F2-3F20C688A9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6" name="Text Box 55">
                  <a:extLst>
                    <a:ext uri="{FF2B5EF4-FFF2-40B4-BE49-F238E27FC236}">
                      <a16:creationId xmlns:a16="http://schemas.microsoft.com/office/drawing/2014/main" id="{DDB8FAFC-A753-CE5B-9F77-51BEE270D4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9" y="2425"/>
                  <a:ext cx="18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B69E2704-5E50-4BF8-F0E7-8A1A2C0E0D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3183" y="1871157"/>
                <a:ext cx="236099" cy="319088"/>
                <a:chOff x="2982" y="2425"/>
                <a:chExt cx="151" cy="201"/>
              </a:xfrm>
            </p:grpSpPr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AB1F6701-2907-C496-B610-5A4DB0B2D2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" name="Text Box 58">
                  <a:extLst>
                    <a:ext uri="{FF2B5EF4-FFF2-40B4-BE49-F238E27FC236}">
                      <a16:creationId xmlns:a16="http://schemas.microsoft.com/office/drawing/2014/main" id="{7ADBC122-F6CA-47D5-1CB8-0640644E7F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83" y="2425"/>
                  <a:ext cx="15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BF18D04E-5CB7-D6A5-0092-1E43B493D0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8836" y="2375976"/>
                <a:ext cx="251626" cy="361950"/>
                <a:chOff x="2976" y="2395"/>
                <a:chExt cx="160" cy="228"/>
              </a:xfrm>
            </p:grpSpPr>
            <p:sp>
              <p:nvSpPr>
                <p:cNvPr id="61" name="Rectangle 60">
                  <a:extLst>
                    <a:ext uri="{FF2B5EF4-FFF2-40B4-BE49-F238E27FC236}">
                      <a16:creationId xmlns:a16="http://schemas.microsoft.com/office/drawing/2014/main" id="{CCA9A3D0-A0BA-A6C5-06D0-B8C0CFE95D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2" name="Text Box 61">
                  <a:extLst>
                    <a:ext uri="{FF2B5EF4-FFF2-40B4-BE49-F238E27FC236}">
                      <a16:creationId xmlns:a16="http://schemas.microsoft.com/office/drawing/2014/main" id="{595A5E00-56A4-77ED-57F9-97195E12DE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6" y="2395"/>
                  <a:ext cx="160" cy="2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  <p:sp>
            <p:nvSpPr>
              <p:cNvPr id="63" name="Text Box 62">
                <a:extLst>
                  <a:ext uri="{FF2B5EF4-FFF2-40B4-BE49-F238E27FC236}">
                    <a16:creationId xmlns:a16="http://schemas.microsoft.com/office/drawing/2014/main" id="{9C5B0875-B7B6-CF3E-C5DC-3D627E360A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64327" y="20775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Text Box 63">
                <a:extLst>
                  <a:ext uri="{FF2B5EF4-FFF2-40B4-BE49-F238E27FC236}">
                    <a16:creationId xmlns:a16="http://schemas.microsoft.com/office/drawing/2014/main" id="{21C24A65-4E41-D345-122E-C7FAB6C06F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6777" y="2425188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" name="Text Box 64">
                <a:extLst>
                  <a:ext uri="{FF2B5EF4-FFF2-40B4-BE49-F238E27FC236}">
                    <a16:creationId xmlns:a16="http://schemas.microsoft.com/office/drawing/2014/main" id="{CB74D39B-A0CD-7B0B-8944-248D80048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6214" y="27633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" name="Text Box 65">
                <a:extLst>
                  <a:ext uri="{FF2B5EF4-FFF2-40B4-BE49-F238E27FC236}">
                    <a16:creationId xmlns:a16="http://schemas.microsoft.com/office/drawing/2014/main" id="{C114727E-181E-95B1-04A7-4EB4A919C7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26377" y="25728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" name="Text Box 66">
                <a:extLst>
                  <a:ext uri="{FF2B5EF4-FFF2-40B4-BE49-F238E27FC236}">
                    <a16:creationId xmlns:a16="http://schemas.microsoft.com/office/drawing/2014/main" id="{11AF16CC-6E9B-5C2C-4BB4-7CB26EA735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6364" y="3134801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Text Box 67">
                <a:extLst>
                  <a:ext uri="{FF2B5EF4-FFF2-40B4-BE49-F238E27FC236}">
                    <a16:creationId xmlns:a16="http://schemas.microsoft.com/office/drawing/2014/main" id="{1C51FA7A-173B-9F56-C6AD-B7020411BA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97864" y="2453763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Text Box 68">
                <a:extLst>
                  <a:ext uri="{FF2B5EF4-FFF2-40B4-BE49-F238E27FC236}">
                    <a16:creationId xmlns:a16="http://schemas.microsoft.com/office/drawing/2014/main" id="{531F660B-7879-80C9-5F40-D9432A0367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69364" y="2872863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Text Box 69">
                <a:extLst>
                  <a:ext uri="{FF2B5EF4-FFF2-40B4-BE49-F238E27FC236}">
                    <a16:creationId xmlns:a16="http://schemas.microsoft.com/office/drawing/2014/main" id="{F1901B91-FC2E-EA0E-A0F7-CF8548D90C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26502" y="202037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5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Text Box 70">
                <a:extLst>
                  <a:ext uri="{FF2B5EF4-FFF2-40B4-BE49-F238E27FC236}">
                    <a16:creationId xmlns:a16="http://schemas.microsoft.com/office/drawing/2014/main" id="{B201723D-FE50-6371-F75A-A8350E3D0D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59689" y="1782251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Text Box 71">
                <a:extLst>
                  <a:ext uri="{FF2B5EF4-FFF2-40B4-BE49-F238E27FC236}">
                    <a16:creationId xmlns:a16="http://schemas.microsoft.com/office/drawing/2014/main" id="{035CCF7D-8A08-ACB8-6E7A-430246D87B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2477" y="1358388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5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1E4BEF2C-3365-2CBD-2D34-2CAFE4D60219}"/>
                  </a:ext>
                </a:extLst>
              </p:cNvPr>
              <p:cNvGrpSpPr/>
              <p:nvPr/>
            </p:nvGrpSpPr>
            <p:grpSpPr>
              <a:xfrm>
                <a:off x="900729" y="1893003"/>
                <a:ext cx="501650" cy="329774"/>
                <a:chOff x="900729" y="1893003"/>
                <a:chExt cx="501650" cy="329774"/>
              </a:xfrm>
            </p:grpSpPr>
            <p:sp>
              <p:nvSpPr>
                <p:cNvPr id="74" name="Oval 30">
                  <a:extLst>
                    <a:ext uri="{FF2B5EF4-FFF2-40B4-BE49-F238E27FC236}">
                      <a16:creationId xmlns:a16="http://schemas.microsoft.com/office/drawing/2014/main" id="{AABD6B67-68D4-C5F0-9AB9-A8F3AC39B0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5" name="Line 31">
                  <a:extLst>
                    <a:ext uri="{FF2B5EF4-FFF2-40B4-BE49-F238E27FC236}">
                      <a16:creationId xmlns:a16="http://schemas.microsoft.com/office/drawing/2014/main" id="{37C33551-7F99-1171-4CA4-56A1B05451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Line 32">
                  <a:extLst>
                    <a:ext uri="{FF2B5EF4-FFF2-40B4-BE49-F238E27FC236}">
                      <a16:creationId xmlns:a16="http://schemas.microsoft.com/office/drawing/2014/main" id="{C1811414-965F-F71F-6D07-E47037461C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7" name="Rectangle 33">
                  <a:extLst>
                    <a:ext uri="{FF2B5EF4-FFF2-40B4-BE49-F238E27FC236}">
                      <a16:creationId xmlns:a16="http://schemas.microsoft.com/office/drawing/2014/main" id="{0E13E4F5-B2B1-5805-F3E4-E04ECA99EC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8" name="Oval 34">
                  <a:extLst>
                    <a:ext uri="{FF2B5EF4-FFF2-40B4-BE49-F238E27FC236}">
                      <a16:creationId xmlns:a16="http://schemas.microsoft.com/office/drawing/2014/main" id="{2999D4F8-508E-3F38-20C7-901CBD7FFB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9" name="Rectangle 60">
                  <a:extLst>
                    <a:ext uri="{FF2B5EF4-FFF2-40B4-BE49-F238E27FC236}">
                      <a16:creationId xmlns:a16="http://schemas.microsoft.com/office/drawing/2014/main" id="{6D99A1AA-ABF3-BA66-A8F3-2B83C5B50A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0" name="Text Box 61">
                  <a:extLst>
                    <a:ext uri="{FF2B5EF4-FFF2-40B4-BE49-F238E27FC236}">
                      <a16:creationId xmlns:a16="http://schemas.microsoft.com/office/drawing/2014/main" id="{1F065BA2-02D7-9344-92AF-4BB514B2616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701" y="1893003"/>
                  <a:ext cx="245986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1" name="Freeform 42">
                <a:extLst>
                  <a:ext uri="{FF2B5EF4-FFF2-40B4-BE49-F238E27FC236}">
                    <a16:creationId xmlns:a16="http://schemas.microsoft.com/office/drawing/2014/main" id="{B4EAD0F5-FBB4-2623-419D-F7A5B8FE973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64490" y="1698114"/>
                <a:ext cx="539068" cy="303385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Freeform 42">
                <a:extLst>
                  <a:ext uri="{FF2B5EF4-FFF2-40B4-BE49-F238E27FC236}">
                    <a16:creationId xmlns:a16="http://schemas.microsoft.com/office/drawing/2014/main" id="{3F9CC997-E16D-A03D-A498-D20E30C4D5A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590157" y="2595367"/>
                <a:ext cx="336550" cy="45719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" name="Freeform 42">
                <a:extLst>
                  <a:ext uri="{FF2B5EF4-FFF2-40B4-BE49-F238E27FC236}">
                    <a16:creationId xmlns:a16="http://schemas.microsoft.com/office/drawing/2014/main" id="{AAEF4DC7-2B9F-313B-1870-639E0CE1F7D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130230" y="2229131"/>
                <a:ext cx="235743" cy="257636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67">
                <a:extLst>
                  <a:ext uri="{FF2B5EF4-FFF2-40B4-BE49-F238E27FC236}">
                    <a16:creationId xmlns:a16="http://schemas.microsoft.com/office/drawing/2014/main" id="{CE3A8219-4746-FF0D-3869-B0AC3C5B38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3114" y="2258502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5" name="Text Box 67">
                <a:extLst>
                  <a:ext uri="{FF2B5EF4-FFF2-40B4-BE49-F238E27FC236}">
                    <a16:creationId xmlns:a16="http://schemas.microsoft.com/office/drawing/2014/main" id="{7987E5C8-8A48-5EFC-FE75-86CD785E67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7855" y="157190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6" name="Text Box 67">
                <a:extLst>
                  <a:ext uri="{FF2B5EF4-FFF2-40B4-BE49-F238E27FC236}">
                    <a16:creationId xmlns:a16="http://schemas.microsoft.com/office/drawing/2014/main" id="{3A23000F-96E7-CAC2-BF4D-B15FED8E4A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47741" y="2651814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AC5630C9-F3E4-528A-AE10-AD5CE921FDB7}"/>
                  </a:ext>
                </a:extLst>
              </p:cNvPr>
              <p:cNvGrpSpPr/>
              <p:nvPr/>
            </p:nvGrpSpPr>
            <p:grpSpPr>
              <a:xfrm>
                <a:off x="4914525" y="2344196"/>
                <a:ext cx="501650" cy="329774"/>
                <a:chOff x="900729" y="1893003"/>
                <a:chExt cx="501650" cy="329774"/>
              </a:xfrm>
            </p:grpSpPr>
            <p:sp>
              <p:nvSpPr>
                <p:cNvPr id="88" name="Oval 30">
                  <a:extLst>
                    <a:ext uri="{FF2B5EF4-FFF2-40B4-BE49-F238E27FC236}">
                      <a16:creationId xmlns:a16="http://schemas.microsoft.com/office/drawing/2014/main" id="{08C207CC-EF8B-0B76-BE35-F4CCCC7668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" name="Line 31">
                  <a:extLst>
                    <a:ext uri="{FF2B5EF4-FFF2-40B4-BE49-F238E27FC236}">
                      <a16:creationId xmlns:a16="http://schemas.microsoft.com/office/drawing/2014/main" id="{36D4F823-2FD7-3BF1-5305-8EAFF4E4A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" name="Line 32">
                  <a:extLst>
                    <a:ext uri="{FF2B5EF4-FFF2-40B4-BE49-F238E27FC236}">
                      <a16:creationId xmlns:a16="http://schemas.microsoft.com/office/drawing/2014/main" id="{3FD516BF-3B6F-BB9B-6DA9-29A2CF81E3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1" name="Rectangle 33">
                  <a:extLst>
                    <a:ext uri="{FF2B5EF4-FFF2-40B4-BE49-F238E27FC236}">
                      <a16:creationId xmlns:a16="http://schemas.microsoft.com/office/drawing/2014/main" id="{FA391107-9195-3DE4-0F1C-2E80A12768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2" name="Oval 34">
                  <a:extLst>
                    <a:ext uri="{FF2B5EF4-FFF2-40B4-BE49-F238E27FC236}">
                      <a16:creationId xmlns:a16="http://schemas.microsoft.com/office/drawing/2014/main" id="{96D9A3A6-BFF4-697E-F114-DE2F0DACE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" name="Rectangle 60">
                  <a:extLst>
                    <a:ext uri="{FF2B5EF4-FFF2-40B4-BE49-F238E27FC236}">
                      <a16:creationId xmlns:a16="http://schemas.microsoft.com/office/drawing/2014/main" id="{A4C76228-B168-F773-9662-9ABBAEFBAE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4" name="Text Box 61">
                  <a:extLst>
                    <a:ext uri="{FF2B5EF4-FFF2-40B4-BE49-F238E27FC236}">
                      <a16:creationId xmlns:a16="http://schemas.microsoft.com/office/drawing/2014/main" id="{7DCACE4D-C29D-1C9A-ECA8-073BD63926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8790" y="1893003"/>
                  <a:ext cx="233807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E265D5B3-11B9-5B7F-1139-8891CFCDD5B7}"/>
                  </a:ext>
                </a:extLst>
              </p:cNvPr>
              <p:cNvGrpSpPr/>
              <p:nvPr/>
            </p:nvGrpSpPr>
            <p:grpSpPr>
              <a:xfrm>
                <a:off x="4113119" y="1380553"/>
                <a:ext cx="501650" cy="329774"/>
                <a:chOff x="900729" y="1893003"/>
                <a:chExt cx="501650" cy="329774"/>
              </a:xfrm>
            </p:grpSpPr>
            <p:sp>
              <p:nvSpPr>
                <p:cNvPr id="96" name="Oval 30">
                  <a:extLst>
                    <a:ext uri="{FF2B5EF4-FFF2-40B4-BE49-F238E27FC236}">
                      <a16:creationId xmlns:a16="http://schemas.microsoft.com/office/drawing/2014/main" id="{5DAA84B4-71E9-BCA0-3D2C-F0EDBAF3AB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" name="Line 31">
                  <a:extLst>
                    <a:ext uri="{FF2B5EF4-FFF2-40B4-BE49-F238E27FC236}">
                      <a16:creationId xmlns:a16="http://schemas.microsoft.com/office/drawing/2014/main" id="{080F4C5C-6A6B-EAFB-D001-673206F354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" name="Line 32">
                  <a:extLst>
                    <a:ext uri="{FF2B5EF4-FFF2-40B4-BE49-F238E27FC236}">
                      <a16:creationId xmlns:a16="http://schemas.microsoft.com/office/drawing/2014/main" id="{911B6B2D-285C-2A2E-3F79-793D7B8F58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" name="Rectangle 33">
                  <a:extLst>
                    <a:ext uri="{FF2B5EF4-FFF2-40B4-BE49-F238E27FC236}">
                      <a16:creationId xmlns:a16="http://schemas.microsoft.com/office/drawing/2014/main" id="{3EAD1641-410B-AAB5-972E-BD2F7EE14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" name="Oval 34">
                  <a:extLst>
                    <a:ext uri="{FF2B5EF4-FFF2-40B4-BE49-F238E27FC236}">
                      <a16:creationId xmlns:a16="http://schemas.microsoft.com/office/drawing/2014/main" id="{A15CEAD1-8F2A-AD49-42A7-ADFE4D0E4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" name="Rectangle 60">
                  <a:extLst>
                    <a:ext uri="{FF2B5EF4-FFF2-40B4-BE49-F238E27FC236}">
                      <a16:creationId xmlns:a16="http://schemas.microsoft.com/office/drawing/2014/main" id="{12E9FB00-26F0-40AA-0273-83F8D7854F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" name="Text Box 61">
                  <a:extLst>
                    <a:ext uri="{FF2B5EF4-FFF2-40B4-BE49-F238E27FC236}">
                      <a16:creationId xmlns:a16="http://schemas.microsoft.com/office/drawing/2014/main" id="{E9DA42C6-AF46-75DE-80C8-967A712A0D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701" y="1893003"/>
                  <a:ext cx="245986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6" name="Process 105">
              <a:extLst>
                <a:ext uri="{FF2B5EF4-FFF2-40B4-BE49-F238E27FC236}">
                  <a16:creationId xmlns:a16="http://schemas.microsoft.com/office/drawing/2014/main" id="{CE92A69F-6F78-EDAA-A1F5-13B862F74563}"/>
                </a:ext>
              </a:extLst>
            </p:cNvPr>
            <p:cNvSpPr/>
            <p:nvPr/>
          </p:nvSpPr>
          <p:spPr>
            <a:xfrm>
              <a:off x="9322280" y="4182864"/>
              <a:ext cx="2063551" cy="810899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dirty="0">
                  <a:solidFill>
                    <a:schemeClr val="tx1"/>
                  </a:solidFill>
                </a:rPr>
                <a:t>Z is connected to </a:t>
              </a:r>
            </a:p>
            <a:p>
              <a:r>
                <a:rPr lang="en-US" dirty="0">
                  <a:solidFill>
                    <a:schemeClr val="tx1"/>
                  </a:solidFill>
                </a:rPr>
                <a:t>{(c, 1), (w, 5), (y, 2)}</a:t>
              </a:r>
            </a:p>
          </p:txBody>
        </p:sp>
        <p:sp>
          <p:nvSpPr>
            <p:cNvPr id="107" name="Process 106">
              <a:extLst>
                <a:ext uri="{FF2B5EF4-FFF2-40B4-BE49-F238E27FC236}">
                  <a16:creationId xmlns:a16="http://schemas.microsoft.com/office/drawing/2014/main" id="{4C838BF3-A21A-9446-3453-11ADBFE21459}"/>
                </a:ext>
              </a:extLst>
            </p:cNvPr>
            <p:cNvSpPr/>
            <p:nvPr/>
          </p:nvSpPr>
          <p:spPr>
            <a:xfrm>
              <a:off x="8256977" y="3119881"/>
              <a:ext cx="474701" cy="173272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09" name="Process 108">
              <a:extLst>
                <a:ext uri="{FF2B5EF4-FFF2-40B4-BE49-F238E27FC236}">
                  <a16:creationId xmlns:a16="http://schemas.microsoft.com/office/drawing/2014/main" id="{B5D1C395-E11D-525B-D909-257FBB114904}"/>
                </a:ext>
              </a:extLst>
            </p:cNvPr>
            <p:cNvSpPr/>
            <p:nvPr/>
          </p:nvSpPr>
          <p:spPr>
            <a:xfrm>
              <a:off x="8303149" y="3872706"/>
              <a:ext cx="474701" cy="173272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04" name="Rectangular Callout 103">
              <a:extLst>
                <a:ext uri="{FF2B5EF4-FFF2-40B4-BE49-F238E27FC236}">
                  <a16:creationId xmlns:a16="http://schemas.microsoft.com/office/drawing/2014/main" id="{764C00EE-1935-BA3C-45CC-337DF82875F3}"/>
                </a:ext>
              </a:extLst>
            </p:cNvPr>
            <p:cNvSpPr/>
            <p:nvPr/>
          </p:nvSpPr>
          <p:spPr>
            <a:xfrm>
              <a:off x="6242761" y="4972357"/>
              <a:ext cx="3025712" cy="1627735"/>
            </a:xfrm>
            <a:prstGeom prst="wedgeRectCallout">
              <a:avLst>
                <a:gd name="adj1" fmla="val 9195"/>
                <a:gd name="adj2" fmla="val -71696"/>
              </a:avLst>
            </a:prstGeom>
            <a:noFill/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5D39BB60-9F7D-D9DA-3B22-B5401398A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6456" y="6290379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8" name="Line 11">
              <a:extLst>
                <a:ext uri="{FF2B5EF4-FFF2-40B4-BE49-F238E27FC236}">
                  <a16:creationId xmlns:a16="http://schemas.microsoft.com/office/drawing/2014/main" id="{09AB5CEE-ED84-C000-3B2B-193F7B041E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46456" y="6281178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2">
              <a:extLst>
                <a:ext uri="{FF2B5EF4-FFF2-40B4-BE49-F238E27FC236}">
                  <a16:creationId xmlns:a16="http://schemas.microsoft.com/office/drawing/2014/main" id="{1655BAFE-A106-DDE5-BDE8-AD6E11D890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7852" y="6281178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3">
              <a:extLst>
                <a:ext uri="{FF2B5EF4-FFF2-40B4-BE49-F238E27FC236}">
                  <a16:creationId xmlns:a16="http://schemas.microsoft.com/office/drawing/2014/main" id="{43AFEA86-7A19-12A2-E396-DAEF6D49B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6456" y="6281178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4">
              <a:extLst>
                <a:ext uri="{FF2B5EF4-FFF2-40B4-BE49-F238E27FC236}">
                  <a16:creationId xmlns:a16="http://schemas.microsoft.com/office/drawing/2014/main" id="{DE37CB21-80D7-85DB-5772-AEA231B5B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2513" y="6203631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8" name="Oval 20">
              <a:extLst>
                <a:ext uri="{FF2B5EF4-FFF2-40B4-BE49-F238E27FC236}">
                  <a16:creationId xmlns:a16="http://schemas.microsoft.com/office/drawing/2014/main" id="{F5E3D410-16A3-20FF-2EC7-B386A595D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5696" y="5569800"/>
              <a:ext cx="410081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1">
              <a:extLst>
                <a:ext uri="{FF2B5EF4-FFF2-40B4-BE49-F238E27FC236}">
                  <a16:creationId xmlns:a16="http://schemas.microsoft.com/office/drawing/2014/main" id="{356190C4-11D4-4233-BF14-A345A6F3A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5696" y="5560600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2">
              <a:extLst>
                <a:ext uri="{FF2B5EF4-FFF2-40B4-BE49-F238E27FC236}">
                  <a16:creationId xmlns:a16="http://schemas.microsoft.com/office/drawing/2014/main" id="{5EF94CC9-2B4B-D6BF-B01F-5D5602AF55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35778" y="5560600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3">
              <a:extLst>
                <a:ext uri="{FF2B5EF4-FFF2-40B4-BE49-F238E27FC236}">
                  <a16:creationId xmlns:a16="http://schemas.microsoft.com/office/drawing/2014/main" id="{A3909B5B-8E6B-4F99-C589-4921078CE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5696" y="5560600"/>
              <a:ext cx="406139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4">
              <a:extLst>
                <a:ext uri="{FF2B5EF4-FFF2-40B4-BE49-F238E27FC236}">
                  <a16:creationId xmlns:a16="http://schemas.microsoft.com/office/drawing/2014/main" id="{7123F7D3-CFBC-65B1-53B8-B43BD7365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9639" y="5486996"/>
              <a:ext cx="410081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Oval 25">
              <a:extLst>
                <a:ext uri="{FF2B5EF4-FFF2-40B4-BE49-F238E27FC236}">
                  <a16:creationId xmlns:a16="http://schemas.microsoft.com/office/drawing/2014/main" id="{7871F072-D216-78AC-4E3D-C5E966E08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8840" y="6286436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4" name="Line 26">
              <a:extLst>
                <a:ext uri="{FF2B5EF4-FFF2-40B4-BE49-F238E27FC236}">
                  <a16:creationId xmlns:a16="http://schemas.microsoft.com/office/drawing/2014/main" id="{E4A2EEA6-ED08-1055-92CD-DBC3C3260D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8840" y="6277235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5" name="Line 27">
              <a:extLst>
                <a:ext uri="{FF2B5EF4-FFF2-40B4-BE49-F238E27FC236}">
                  <a16:creationId xmlns:a16="http://schemas.microsoft.com/office/drawing/2014/main" id="{2359C44E-BD4C-FE08-6B01-F1C1C70CA7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50235" y="6277235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6" name="Rectangle 28">
              <a:extLst>
                <a:ext uri="{FF2B5EF4-FFF2-40B4-BE49-F238E27FC236}">
                  <a16:creationId xmlns:a16="http://schemas.microsoft.com/office/drawing/2014/main" id="{5D71D04A-3E58-45EB-1A91-83F6E4394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8840" y="6277235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Oval 29">
              <a:extLst>
                <a:ext uri="{FF2B5EF4-FFF2-40B4-BE49-F238E27FC236}">
                  <a16:creationId xmlns:a16="http://schemas.microsoft.com/office/drawing/2014/main" id="{D9C63DCB-CE5E-90D6-B10C-034A2E62F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896" y="6199688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Oval 30">
              <a:extLst>
                <a:ext uri="{FF2B5EF4-FFF2-40B4-BE49-F238E27FC236}">
                  <a16:creationId xmlns:a16="http://schemas.microsoft.com/office/drawing/2014/main" id="{BE4F6F0A-B797-0FA0-FFCE-462A674A8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0493" y="5916617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31">
              <a:extLst>
                <a:ext uri="{FF2B5EF4-FFF2-40B4-BE49-F238E27FC236}">
                  <a16:creationId xmlns:a16="http://schemas.microsoft.com/office/drawing/2014/main" id="{4D2C81BB-D470-38EA-7A68-008E9ECC34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0493" y="5907417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Line 32">
              <a:extLst>
                <a:ext uri="{FF2B5EF4-FFF2-40B4-BE49-F238E27FC236}">
                  <a16:creationId xmlns:a16="http://schemas.microsoft.com/office/drawing/2014/main" id="{C822EA24-0AE3-F7B5-3871-E11F888DB7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31889" y="5907417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1" name="Rectangle 33">
              <a:extLst>
                <a:ext uri="{FF2B5EF4-FFF2-40B4-BE49-F238E27FC236}">
                  <a16:creationId xmlns:a16="http://schemas.microsoft.com/office/drawing/2014/main" id="{1B8EB5FC-F8CA-5BFC-ABE0-AFB14497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0493" y="5907417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Oval 34">
              <a:extLst>
                <a:ext uri="{FF2B5EF4-FFF2-40B4-BE49-F238E27FC236}">
                  <a16:creationId xmlns:a16="http://schemas.microsoft.com/office/drawing/2014/main" id="{3D6F02DD-AE72-24E6-539B-6461FEE1A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6550" y="5829869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Freeform 35">
              <a:extLst>
                <a:ext uri="{FF2B5EF4-FFF2-40B4-BE49-F238E27FC236}">
                  <a16:creationId xmlns:a16="http://schemas.microsoft.com/office/drawing/2014/main" id="{80A4490E-B00C-3416-F9BC-BD418364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80" y="5499132"/>
              <a:ext cx="1315" cy="686098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6" name="Freeform 38">
              <a:extLst>
                <a:ext uri="{FF2B5EF4-FFF2-40B4-BE49-F238E27FC236}">
                  <a16:creationId xmlns:a16="http://schemas.microsoft.com/office/drawing/2014/main" id="{1A5A3EDE-314C-3B28-38B0-41DDF2073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2864" y="5944701"/>
              <a:ext cx="481057" cy="354878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7" name="Freeform 39">
              <a:extLst>
                <a:ext uri="{FF2B5EF4-FFF2-40B4-BE49-F238E27FC236}">
                  <a16:creationId xmlns:a16="http://schemas.microsoft.com/office/drawing/2014/main" id="{9F150B50-299F-B83C-6B32-F2545C784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783" y="6315352"/>
              <a:ext cx="481057" cy="1315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0" name="Group 47">
              <a:extLst>
                <a:ext uri="{FF2B5EF4-FFF2-40B4-BE49-F238E27FC236}">
                  <a16:creationId xmlns:a16="http://schemas.microsoft.com/office/drawing/2014/main" id="{47364937-57B6-05F1-45FD-9CE6F2FF0F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3461" y="6131341"/>
              <a:ext cx="287390" cy="339106"/>
              <a:chOff x="2947" y="2425"/>
              <a:chExt cx="222" cy="258"/>
            </a:xfrm>
          </p:grpSpPr>
          <p:sp>
            <p:nvSpPr>
              <p:cNvPr id="141" name="Rectangle 48">
                <a:extLst>
                  <a:ext uri="{FF2B5EF4-FFF2-40B4-BE49-F238E27FC236}">
                    <a16:creationId xmlns:a16="http://schemas.microsoft.com/office/drawing/2014/main" id="{A5FF949B-3557-AA35-7582-1E88C344C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Text Box 49">
                <a:extLst>
                  <a:ext uri="{FF2B5EF4-FFF2-40B4-BE49-F238E27FC236}">
                    <a16:creationId xmlns:a16="http://schemas.microsoft.com/office/drawing/2014/main" id="{5F72E5FC-E056-C488-1FD3-ED0A15E1CA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7" y="2425"/>
                <a:ext cx="222" cy="2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3" name="Group 50">
              <a:extLst>
                <a:ext uri="{FF2B5EF4-FFF2-40B4-BE49-F238E27FC236}">
                  <a16:creationId xmlns:a16="http://schemas.microsoft.com/office/drawing/2014/main" id="{4BF3CE9F-D32E-3160-FFF0-C7D1694B7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14855" y="6087970"/>
              <a:ext cx="299576" cy="369337"/>
              <a:chOff x="2943" y="2395"/>
              <a:chExt cx="229" cy="281"/>
            </a:xfrm>
          </p:grpSpPr>
          <p:sp>
            <p:nvSpPr>
              <p:cNvPr id="144" name="Rectangle 51">
                <a:extLst>
                  <a:ext uri="{FF2B5EF4-FFF2-40B4-BE49-F238E27FC236}">
                    <a16:creationId xmlns:a16="http://schemas.microsoft.com/office/drawing/2014/main" id="{12E50AF8-BED6-1F2B-851B-3A3DD97C6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Text Box 52">
                <a:extLst>
                  <a:ext uri="{FF2B5EF4-FFF2-40B4-BE49-F238E27FC236}">
                    <a16:creationId xmlns:a16="http://schemas.microsoft.com/office/drawing/2014/main" id="{2466FF23-939B-DC24-812B-11BEFF1E8F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3" y="2395"/>
                <a:ext cx="229" cy="2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46" name="Group 53">
              <a:extLst>
                <a:ext uri="{FF2B5EF4-FFF2-40B4-BE49-F238E27FC236}">
                  <a16:creationId xmlns:a16="http://schemas.microsoft.com/office/drawing/2014/main" id="{3C2F861E-87A9-937C-A9CB-D713AB7FB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4495" y="5416020"/>
              <a:ext cx="332182" cy="339106"/>
              <a:chOff x="2931" y="2425"/>
              <a:chExt cx="256" cy="258"/>
            </a:xfrm>
          </p:grpSpPr>
          <p:sp>
            <p:nvSpPr>
              <p:cNvPr id="147" name="Rectangle 54">
                <a:extLst>
                  <a:ext uri="{FF2B5EF4-FFF2-40B4-BE49-F238E27FC236}">
                    <a16:creationId xmlns:a16="http://schemas.microsoft.com/office/drawing/2014/main" id="{20D1B101-404C-295B-65B4-D7F29E9BF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Text Box 55">
                <a:extLst>
                  <a:ext uri="{FF2B5EF4-FFF2-40B4-BE49-F238E27FC236}">
                    <a16:creationId xmlns:a16="http://schemas.microsoft.com/office/drawing/2014/main" id="{C43B95E3-A5FF-0CA4-7FD1-B03B19777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1" y="2425"/>
                <a:ext cx="256" cy="2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52" name="Group 59">
              <a:extLst>
                <a:ext uri="{FF2B5EF4-FFF2-40B4-BE49-F238E27FC236}">
                  <a16:creationId xmlns:a16="http://schemas.microsoft.com/office/drawing/2014/main" id="{15F798EE-2346-4F59-CFB3-AA9110E25B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87618" y="5720781"/>
              <a:ext cx="299478" cy="369337"/>
              <a:chOff x="2941" y="2395"/>
              <a:chExt cx="230" cy="281"/>
            </a:xfrm>
          </p:grpSpPr>
          <p:sp>
            <p:nvSpPr>
              <p:cNvPr id="153" name="Rectangle 60">
                <a:extLst>
                  <a:ext uri="{FF2B5EF4-FFF2-40B4-BE49-F238E27FC236}">
                    <a16:creationId xmlns:a16="http://schemas.microsoft.com/office/drawing/2014/main" id="{B3E30283-EAAF-7CA7-47E9-95140BCED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Text Box 61">
                <a:extLst>
                  <a:ext uri="{FF2B5EF4-FFF2-40B4-BE49-F238E27FC236}">
                    <a16:creationId xmlns:a16="http://schemas.microsoft.com/office/drawing/2014/main" id="{068B40D1-A2AA-88B9-9DA2-71C4810EB3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395"/>
                <a:ext cx="230" cy="2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57" name="Text Box 66">
              <a:extLst>
                <a:ext uri="{FF2B5EF4-FFF2-40B4-BE49-F238E27FC236}">
                  <a16:creationId xmlns:a16="http://schemas.microsoft.com/office/drawing/2014/main" id="{4656AD2F-F447-D85C-1D17-637728B21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11488" y="6270662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Text Box 67">
              <a:extLst>
                <a:ext uri="{FF2B5EF4-FFF2-40B4-BE49-F238E27FC236}">
                  <a16:creationId xmlns:a16="http://schemas.microsoft.com/office/drawing/2014/main" id="{6D3D9998-BD42-6179-CC08-FA436B5DA2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84659" y="5706801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8">
              <a:extLst>
                <a:ext uri="{FF2B5EF4-FFF2-40B4-BE49-F238E27FC236}">
                  <a16:creationId xmlns:a16="http://schemas.microsoft.com/office/drawing/2014/main" id="{AFB67FE1-467E-F742-95AB-246447A78B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57830" y="6053793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5962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926EB7-3B0D-00DD-A19D-55C5BBC767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B908B4E2-2EF9-4035-EDC0-7CD242FF07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>
            <a:normAutofit fontScale="90000"/>
          </a:bodyPr>
          <a:lstStyle/>
          <a:p>
            <a:r>
              <a:rPr lang="en-US" b="0" dirty="0">
                <a:latin typeface="+mn-lt"/>
              </a:rPr>
              <a:t>Link-state routing  – Information Propagation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C76F9815-3D3A-BC21-47F4-F28B714E075C}"/>
              </a:ext>
            </a:extLst>
          </p:cNvPr>
          <p:cNvGrpSpPr/>
          <p:nvPr/>
        </p:nvGrpSpPr>
        <p:grpSpPr>
          <a:xfrm>
            <a:off x="2472809" y="1617073"/>
            <a:ext cx="7246382" cy="4892342"/>
            <a:chOff x="4139449" y="1707750"/>
            <a:chExt cx="7246382" cy="4892342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F5B9215F-ADD2-9516-95F8-E761ECF016A4}"/>
                </a:ext>
              </a:extLst>
            </p:cNvPr>
            <p:cNvGrpSpPr/>
            <p:nvPr/>
          </p:nvGrpSpPr>
          <p:grpSpPr>
            <a:xfrm>
              <a:off x="4139449" y="1707750"/>
              <a:ext cx="6538383" cy="3223229"/>
              <a:chOff x="900729" y="1299344"/>
              <a:chExt cx="4515446" cy="2225981"/>
            </a:xfrm>
          </p:grpSpPr>
          <p:sp>
            <p:nvSpPr>
              <p:cNvPr id="2" name="Freeform 3">
                <a:extLst>
                  <a:ext uri="{FF2B5EF4-FFF2-40B4-BE49-F238E27FC236}">
                    <a16:creationId xmlns:a16="http://schemas.microsoft.com/office/drawing/2014/main" id="{5DD85C04-FF6D-866E-7494-BFA7A3E5E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864" y="1299344"/>
                <a:ext cx="3533433" cy="2225981"/>
              </a:xfrm>
              <a:custGeom>
                <a:avLst/>
                <a:gdLst>
                  <a:gd name="T0" fmla="*/ 0 w 2250"/>
                  <a:gd name="T1" fmla="*/ 624 h 1409"/>
                  <a:gd name="T2" fmla="*/ 219 w 2250"/>
                  <a:gd name="T3" fmla="*/ 321 h 1409"/>
                  <a:gd name="T4" fmla="*/ 529 w 2250"/>
                  <a:gd name="T5" fmla="*/ 35 h 1409"/>
                  <a:gd name="T6" fmla="*/ 1551 w 2250"/>
                  <a:gd name="T7" fmla="*/ 111 h 1409"/>
                  <a:gd name="T8" fmla="*/ 1968 w 2250"/>
                  <a:gd name="T9" fmla="*/ 483 h 1409"/>
                  <a:gd name="T10" fmla="*/ 2199 w 2250"/>
                  <a:gd name="T11" fmla="*/ 906 h 1409"/>
                  <a:gd name="T12" fmla="*/ 1659 w 2250"/>
                  <a:gd name="T13" fmla="*/ 1314 h 1409"/>
                  <a:gd name="T14" fmla="*/ 993 w 2250"/>
                  <a:gd name="T15" fmla="*/ 1386 h 1409"/>
                  <a:gd name="T16" fmla="*/ 465 w 2250"/>
                  <a:gd name="T17" fmla="*/ 1356 h 1409"/>
                  <a:gd name="T18" fmla="*/ 102 w 2250"/>
                  <a:gd name="T19" fmla="*/ 1068 h 1409"/>
                  <a:gd name="T20" fmla="*/ 0 w 2250"/>
                  <a:gd name="T21" fmla="*/ 624 h 14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0"/>
                  <a:gd name="T34" fmla="*/ 0 h 1409"/>
                  <a:gd name="T35" fmla="*/ 2250 w 2250"/>
                  <a:gd name="T36" fmla="*/ 1409 h 14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0" h="1409">
                    <a:moveTo>
                      <a:pt x="0" y="624"/>
                    </a:moveTo>
                    <a:cubicBezTo>
                      <a:pt x="5" y="506"/>
                      <a:pt x="131" y="419"/>
                      <a:pt x="219" y="321"/>
                    </a:cubicBezTo>
                    <a:cubicBezTo>
                      <a:pt x="307" y="223"/>
                      <a:pt x="307" y="70"/>
                      <a:pt x="529" y="35"/>
                    </a:cubicBezTo>
                    <a:cubicBezTo>
                      <a:pt x="751" y="0"/>
                      <a:pt x="1311" y="36"/>
                      <a:pt x="1551" y="111"/>
                    </a:cubicBezTo>
                    <a:cubicBezTo>
                      <a:pt x="1791" y="186"/>
                      <a:pt x="1860" y="351"/>
                      <a:pt x="1968" y="483"/>
                    </a:cubicBezTo>
                    <a:cubicBezTo>
                      <a:pt x="2076" y="615"/>
                      <a:pt x="2250" y="767"/>
                      <a:pt x="2199" y="906"/>
                    </a:cubicBezTo>
                    <a:cubicBezTo>
                      <a:pt x="2148" y="1045"/>
                      <a:pt x="1860" y="1234"/>
                      <a:pt x="1659" y="1314"/>
                    </a:cubicBezTo>
                    <a:cubicBezTo>
                      <a:pt x="1458" y="1394"/>
                      <a:pt x="1192" y="1379"/>
                      <a:pt x="993" y="1386"/>
                    </a:cubicBezTo>
                    <a:cubicBezTo>
                      <a:pt x="794" y="1393"/>
                      <a:pt x="613" y="1409"/>
                      <a:pt x="465" y="1356"/>
                    </a:cubicBezTo>
                    <a:cubicBezTo>
                      <a:pt x="317" y="1303"/>
                      <a:pt x="180" y="1190"/>
                      <a:pt x="102" y="1068"/>
                    </a:cubicBezTo>
                    <a:cubicBezTo>
                      <a:pt x="24" y="946"/>
                      <a:pt x="21" y="716"/>
                      <a:pt x="0" y="624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" name="Freeform 4">
                <a:extLst>
                  <a:ext uri="{FF2B5EF4-FFF2-40B4-BE49-F238E27FC236}">
                    <a16:creationId xmlns:a16="http://schemas.microsoft.com/office/drawing/2014/main" id="{E74AB4CD-1FC8-4AF8-52C6-4014D94D0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264" y="2160076"/>
                <a:ext cx="542925" cy="295275"/>
              </a:xfrm>
              <a:custGeom>
                <a:avLst/>
                <a:gdLst>
                  <a:gd name="T0" fmla="*/ 0 w 342"/>
                  <a:gd name="T1" fmla="*/ 186 h 186"/>
                  <a:gd name="T2" fmla="*/ 342 w 342"/>
                  <a:gd name="T3" fmla="*/ 0 h 186"/>
                  <a:gd name="T4" fmla="*/ 0 60000 65536"/>
                  <a:gd name="T5" fmla="*/ 0 60000 65536"/>
                  <a:gd name="T6" fmla="*/ 0 w 342"/>
                  <a:gd name="T7" fmla="*/ 0 h 186"/>
                  <a:gd name="T8" fmla="*/ 342 w 342"/>
                  <a:gd name="T9" fmla="*/ 186 h 18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2" h="186">
                    <a:moveTo>
                      <a:pt x="0" y="186"/>
                    </a:moveTo>
                    <a:lnTo>
                      <a:pt x="34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" name="Oval 5">
                <a:extLst>
                  <a:ext uri="{FF2B5EF4-FFF2-40B4-BE49-F238E27FC236}">
                    <a16:creationId xmlns:a16="http://schemas.microsoft.com/office/drawing/2014/main" id="{4A1A8308-E776-BD59-F1C3-563B71BF6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514" y="254425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" name="Line 6">
                <a:extLst>
                  <a:ext uri="{FF2B5EF4-FFF2-40B4-BE49-F238E27FC236}">
                    <a16:creationId xmlns:a16="http://schemas.microsoft.com/office/drawing/2014/main" id="{1DFCBF4F-92EC-75AD-0E09-FBC29B8A71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9514" y="25331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" name="Line 7">
                <a:extLst>
                  <a:ext uri="{FF2B5EF4-FFF2-40B4-BE49-F238E27FC236}">
                    <a16:creationId xmlns:a16="http://schemas.microsoft.com/office/drawing/2014/main" id="{F1A02AC7-0A2F-4BA6-E06F-424F603788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56402" y="25331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" name="Rectangle 8">
                <a:extLst>
                  <a:ext uri="{FF2B5EF4-FFF2-40B4-BE49-F238E27FC236}">
                    <a16:creationId xmlns:a16="http://schemas.microsoft.com/office/drawing/2014/main" id="{0060AC11-2AA6-CB6A-BBCA-24CC239F3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514" y="253313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" name="Oval 9">
                <a:extLst>
                  <a:ext uri="{FF2B5EF4-FFF2-40B4-BE49-F238E27FC236}">
                    <a16:creationId xmlns:a16="http://schemas.microsoft.com/office/drawing/2014/main" id="{C178F3B5-3E33-DA3D-F8A5-02796A025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752" y="243947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" name="Oval 10">
                <a:extLst>
                  <a:ext uri="{FF2B5EF4-FFF2-40B4-BE49-F238E27FC236}">
                    <a16:creationId xmlns:a16="http://schemas.microsoft.com/office/drawing/2014/main" id="{BD3DF6D7-990A-2669-61C7-37DEC8517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989" y="3158613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" name="Line 11">
                <a:extLst>
                  <a:ext uri="{FF2B5EF4-FFF2-40B4-BE49-F238E27FC236}">
                    <a16:creationId xmlns:a16="http://schemas.microsoft.com/office/drawing/2014/main" id="{AA37E257-BC4C-2DD0-6000-E654B19540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1989" y="31475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" name="Line 12">
                <a:extLst>
                  <a:ext uri="{FF2B5EF4-FFF2-40B4-BE49-F238E27FC236}">
                    <a16:creationId xmlns:a16="http://schemas.microsoft.com/office/drawing/2014/main" id="{ADC2D1BB-C018-2170-178C-A52D566470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8877" y="31475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" name="Rectangle 13">
                <a:extLst>
                  <a:ext uri="{FF2B5EF4-FFF2-40B4-BE49-F238E27FC236}">
                    <a16:creationId xmlns:a16="http://schemas.microsoft.com/office/drawing/2014/main" id="{140481C1-28B8-50AC-A43D-CD3EA9CD5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989" y="3147501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" name="Oval 14">
                <a:extLst>
                  <a:ext uri="{FF2B5EF4-FFF2-40B4-BE49-F238E27FC236}">
                    <a16:creationId xmlns:a16="http://schemas.microsoft.com/office/drawing/2014/main" id="{3E4FD89C-D75E-5F5B-8350-4CC1EDDA0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227" y="3053838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" name="Oval 15">
                <a:extLst>
                  <a:ext uri="{FF2B5EF4-FFF2-40B4-BE49-F238E27FC236}">
                    <a16:creationId xmlns:a16="http://schemas.microsoft.com/office/drawing/2014/main" id="{F1F08A77-F6A7-FBBC-43E6-E832AE394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639" y="206323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" name="Line 16">
                <a:extLst>
                  <a:ext uri="{FF2B5EF4-FFF2-40B4-BE49-F238E27FC236}">
                    <a16:creationId xmlns:a16="http://schemas.microsoft.com/office/drawing/2014/main" id="{8159E3E8-716F-BA7B-62AE-B54457A0A1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5639" y="205212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" name="Line 17">
                <a:extLst>
                  <a:ext uri="{FF2B5EF4-FFF2-40B4-BE49-F238E27FC236}">
                    <a16:creationId xmlns:a16="http://schemas.microsoft.com/office/drawing/2014/main" id="{B0EB492A-6F9B-A831-64A3-4FCEF0AABD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2527" y="205212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" name="Rectangle 18">
                <a:extLst>
                  <a:ext uri="{FF2B5EF4-FFF2-40B4-BE49-F238E27FC236}">
                    <a16:creationId xmlns:a16="http://schemas.microsoft.com/office/drawing/2014/main" id="{41F5B558-1B47-9A76-2A88-6187352BB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639" y="205212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" name="Oval 19">
                <a:extLst>
                  <a:ext uri="{FF2B5EF4-FFF2-40B4-BE49-F238E27FC236}">
                    <a16:creationId xmlns:a16="http://schemas.microsoft.com/office/drawing/2014/main" id="{52F991F9-B7A1-EEEA-2D8F-2DE4F35B0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877" y="195846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" name="Oval 20">
                <a:extLst>
                  <a:ext uri="{FF2B5EF4-FFF2-40B4-BE49-F238E27FC236}">
                    <a16:creationId xmlns:a16="http://schemas.microsoft.com/office/drawing/2014/main" id="{F5FFDD46-CD79-D838-26E2-49D7F723F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902" y="2056888"/>
                <a:ext cx="495300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Line 21">
                <a:extLst>
                  <a:ext uri="{FF2B5EF4-FFF2-40B4-BE49-F238E27FC236}">
                    <a16:creationId xmlns:a16="http://schemas.microsoft.com/office/drawing/2014/main" id="{88CE33E5-7425-8693-19AA-BD8FB5DB8D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9902" y="20457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" name="Line 22">
                <a:extLst>
                  <a:ext uri="{FF2B5EF4-FFF2-40B4-BE49-F238E27FC236}">
                    <a16:creationId xmlns:a16="http://schemas.microsoft.com/office/drawing/2014/main" id="{CBCF4B77-69F7-A5A9-1208-1746029BCB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202" y="20457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5707ED00-FC4B-D030-9E81-D8652C25A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902" y="2045776"/>
                <a:ext cx="490538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342EAD85-497B-EE33-6A8D-A4B2A23A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664" y="1956876"/>
                <a:ext cx="495300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27DAC2B2-72A6-4EB5-7C40-83DDDE8DF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777" y="315385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" name="Line 26">
                <a:extLst>
                  <a:ext uri="{FF2B5EF4-FFF2-40B4-BE49-F238E27FC236}">
                    <a16:creationId xmlns:a16="http://schemas.microsoft.com/office/drawing/2014/main" id="{A33B6EBE-F814-99EA-3FB3-69C7D051F2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05777" y="31427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8" name="Line 27">
                <a:extLst>
                  <a:ext uri="{FF2B5EF4-FFF2-40B4-BE49-F238E27FC236}">
                    <a16:creationId xmlns:a16="http://schemas.microsoft.com/office/drawing/2014/main" id="{2CD39ADD-4D90-FD4D-BD16-2D690076FC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2664" y="31427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6453FCFC-61D2-897B-284A-7B97837EF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777" y="314273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27D3DDF0-4174-02F7-C40E-72E0BE8C6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014" y="304907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A5454C3B-5F37-39E4-5A06-96361E16E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714" y="2612513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Line 31">
                <a:extLst>
                  <a:ext uri="{FF2B5EF4-FFF2-40B4-BE49-F238E27FC236}">
                    <a16:creationId xmlns:a16="http://schemas.microsoft.com/office/drawing/2014/main" id="{CE9FB9A9-392E-BF56-FA1E-72E3E0C9D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02714" y="26014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Line 32">
                <a:extLst>
                  <a:ext uri="{FF2B5EF4-FFF2-40B4-BE49-F238E27FC236}">
                    <a16:creationId xmlns:a16="http://schemas.microsoft.com/office/drawing/2014/main" id="{32932B6F-68D0-34F1-9A88-04603159E5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9602" y="26014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8F069C05-150D-D148-AF08-C71DDEC81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714" y="2601401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8BF866EF-C042-9160-C902-BF759E175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952" y="2507738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4C677A48-7DEA-E35A-CB69-99D7F3E5D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427" y="2202938"/>
                <a:ext cx="1588" cy="828675"/>
              </a:xfrm>
              <a:custGeom>
                <a:avLst/>
                <a:gdLst>
                  <a:gd name="T0" fmla="*/ 0 w 1"/>
                  <a:gd name="T1" fmla="*/ 0 h 522"/>
                  <a:gd name="T2" fmla="*/ 0 w 1"/>
                  <a:gd name="T3" fmla="*/ 522 h 522"/>
                  <a:gd name="T4" fmla="*/ 0 60000 65536"/>
                  <a:gd name="T5" fmla="*/ 0 60000 65536"/>
                  <a:gd name="T6" fmla="*/ 0 w 1"/>
                  <a:gd name="T7" fmla="*/ 0 h 522"/>
                  <a:gd name="T8" fmla="*/ 1 w 1"/>
                  <a:gd name="T9" fmla="*/ 522 h 52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22">
                    <a:moveTo>
                      <a:pt x="0" y="0"/>
                    </a:moveTo>
                    <a:lnTo>
                      <a:pt x="0" y="52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6B87BE33-A4CE-EA11-2386-9F13892F6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289" y="2212463"/>
                <a:ext cx="1588" cy="852488"/>
              </a:xfrm>
              <a:custGeom>
                <a:avLst/>
                <a:gdLst>
                  <a:gd name="T0" fmla="*/ 0 w 1"/>
                  <a:gd name="T1" fmla="*/ 0 h 537"/>
                  <a:gd name="T2" fmla="*/ 0 w 1"/>
                  <a:gd name="T3" fmla="*/ 537 h 537"/>
                  <a:gd name="T4" fmla="*/ 0 60000 65536"/>
                  <a:gd name="T5" fmla="*/ 0 60000 65536"/>
                  <a:gd name="T6" fmla="*/ 0 w 1"/>
                  <a:gd name="T7" fmla="*/ 0 h 537"/>
                  <a:gd name="T8" fmla="*/ 1 w 1"/>
                  <a:gd name="T9" fmla="*/ 537 h 53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37">
                    <a:moveTo>
                      <a:pt x="0" y="0"/>
                    </a:moveTo>
                    <a:lnTo>
                      <a:pt x="0" y="53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519DE54F-AE78-BB45-8D99-7DB785CBD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227" y="2188651"/>
                <a:ext cx="800100" cy="952500"/>
              </a:xfrm>
              <a:custGeom>
                <a:avLst/>
                <a:gdLst>
                  <a:gd name="T0" fmla="*/ 0 w 378"/>
                  <a:gd name="T1" fmla="*/ 11993521 h 174"/>
                  <a:gd name="T2" fmla="*/ 5035 w 378"/>
                  <a:gd name="T3" fmla="*/ 0 h 174"/>
                  <a:gd name="T4" fmla="*/ 0 60000 65536"/>
                  <a:gd name="T5" fmla="*/ 0 60000 65536"/>
                  <a:gd name="T6" fmla="*/ 0 w 378"/>
                  <a:gd name="T7" fmla="*/ 0 h 174"/>
                  <a:gd name="T8" fmla="*/ 378 w 378"/>
                  <a:gd name="T9" fmla="*/ 174 h 17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8" h="174">
                    <a:moveTo>
                      <a:pt x="0" y="174"/>
                    </a:moveTo>
                    <a:lnTo>
                      <a:pt x="378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9D91854A-B5FC-1238-2F8E-C63558E8F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839" y="2741101"/>
                <a:ext cx="581025" cy="428625"/>
              </a:xfrm>
              <a:custGeom>
                <a:avLst/>
                <a:gdLst>
                  <a:gd name="T0" fmla="*/ 0 w 366"/>
                  <a:gd name="T1" fmla="*/ 270 h 270"/>
                  <a:gd name="T2" fmla="*/ 366 w 366"/>
                  <a:gd name="T3" fmla="*/ 0 h 270"/>
                  <a:gd name="T4" fmla="*/ 0 60000 65536"/>
                  <a:gd name="T5" fmla="*/ 0 60000 65536"/>
                  <a:gd name="T6" fmla="*/ 0 w 366"/>
                  <a:gd name="T7" fmla="*/ 0 h 270"/>
                  <a:gd name="T8" fmla="*/ 366 w 366"/>
                  <a:gd name="T9" fmla="*/ 270 h 27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270">
                    <a:moveTo>
                      <a:pt x="0" y="270"/>
                    </a:moveTo>
                    <a:lnTo>
                      <a:pt x="366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8D536B55-BB7D-E649-7DB1-1296FDBE4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752" y="3188776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C8349C4A-A338-B6F3-0DBE-B2227B894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539" y="2674426"/>
                <a:ext cx="438150" cy="419100"/>
              </a:xfrm>
              <a:custGeom>
                <a:avLst/>
                <a:gdLst>
                  <a:gd name="T0" fmla="*/ 276 w 276"/>
                  <a:gd name="T1" fmla="*/ 264 h 264"/>
                  <a:gd name="T2" fmla="*/ 0 w 276"/>
                  <a:gd name="T3" fmla="*/ 0 h 264"/>
                  <a:gd name="T4" fmla="*/ 0 60000 65536"/>
                  <a:gd name="T5" fmla="*/ 0 60000 65536"/>
                  <a:gd name="T6" fmla="*/ 0 w 276"/>
                  <a:gd name="T7" fmla="*/ 0 h 264"/>
                  <a:gd name="T8" fmla="*/ 276 w 276"/>
                  <a:gd name="T9" fmla="*/ 264 h 26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6" h="264">
                    <a:moveTo>
                      <a:pt x="276" y="264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CF6F988-AE74-67F5-3B08-751DCD912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227" y="2093401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BDCB2630-F331-91BE-406F-7EADC5B83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789" y="2088638"/>
                <a:ext cx="628650" cy="423863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7ED5D77E-2277-0975-0BA8-C05AEBF51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052" y="1407601"/>
                <a:ext cx="1762125" cy="1023938"/>
              </a:xfrm>
              <a:custGeom>
                <a:avLst/>
                <a:gdLst>
                  <a:gd name="T0" fmla="*/ 1110 w 1110"/>
                  <a:gd name="T1" fmla="*/ 342 h 645"/>
                  <a:gd name="T2" fmla="*/ 0 w 1110"/>
                  <a:gd name="T3" fmla="*/ 645 h 645"/>
                  <a:gd name="T4" fmla="*/ 0 60000 65536"/>
                  <a:gd name="T5" fmla="*/ 0 60000 65536"/>
                  <a:gd name="T6" fmla="*/ 0 w 1110"/>
                  <a:gd name="T7" fmla="*/ 0 h 645"/>
                  <a:gd name="T8" fmla="*/ 1110 w 1110"/>
                  <a:gd name="T9" fmla="*/ 645 h 64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10" h="645">
                    <a:moveTo>
                      <a:pt x="1110" y="342"/>
                    </a:moveTo>
                    <a:cubicBezTo>
                      <a:pt x="1104" y="0"/>
                      <a:pt x="21" y="63"/>
                      <a:pt x="0" y="645"/>
                    </a:cubicBez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C79F9308-4C6D-5A9D-47CA-D78EB4CCFF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6415" y="2356938"/>
                <a:ext cx="245643" cy="319088"/>
                <a:chOff x="2979" y="2425"/>
                <a:chExt cx="157" cy="201"/>
              </a:xfrm>
            </p:grpSpPr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6DD8096E-9CB5-45F1-ED7D-597BB2C1FB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7" name="Text Box 46">
                  <a:extLst>
                    <a:ext uri="{FF2B5EF4-FFF2-40B4-BE49-F238E27FC236}">
                      <a16:creationId xmlns:a16="http://schemas.microsoft.com/office/drawing/2014/main" id="{82C1FCFE-9D86-2349-7AF8-618CA074D05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9" y="2425"/>
                  <a:ext cx="157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D772A298-7CE3-11BB-4ECD-706CD6068A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8558" y="2966532"/>
                <a:ext cx="236099" cy="319088"/>
                <a:chOff x="2982" y="2425"/>
                <a:chExt cx="151" cy="201"/>
              </a:xfrm>
            </p:grpSpPr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D6F19DCA-EF48-6751-6DCE-879287FCB5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" name="Text Box 49">
                  <a:extLst>
                    <a:ext uri="{FF2B5EF4-FFF2-40B4-BE49-F238E27FC236}">
                      <a16:creationId xmlns:a16="http://schemas.microsoft.com/office/drawing/2014/main" id="{E6BC7B9F-AC66-D369-9098-6E0DADBA30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83" y="2425"/>
                  <a:ext cx="15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E7DEB8AF-077B-DEA9-5F24-64F8DCF53E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9892" y="2914138"/>
                <a:ext cx="251227" cy="361950"/>
                <a:chOff x="2978" y="2395"/>
                <a:chExt cx="159" cy="228"/>
              </a:xfrm>
            </p:grpSpPr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697BC724-0883-AEAC-A2BA-FD83ECA349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" name="Text Box 52">
                  <a:extLst>
                    <a:ext uri="{FF2B5EF4-FFF2-40B4-BE49-F238E27FC236}">
                      <a16:creationId xmlns:a16="http://schemas.microsoft.com/office/drawing/2014/main" id="{D3DF862A-9D13-2FD9-BC6C-3F59738E799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8" y="2395"/>
                  <a:ext cx="159" cy="2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8021F880-6BA8-56F3-B5E9-23E1CEB047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08394" y="1871157"/>
                <a:ext cx="282102" cy="319088"/>
                <a:chOff x="2969" y="2425"/>
                <a:chExt cx="180" cy="201"/>
              </a:xfrm>
            </p:grpSpPr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C0430CB6-152A-DE23-A224-A277225BA0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6" name="Text Box 55">
                  <a:extLst>
                    <a:ext uri="{FF2B5EF4-FFF2-40B4-BE49-F238E27FC236}">
                      <a16:creationId xmlns:a16="http://schemas.microsoft.com/office/drawing/2014/main" id="{A5053EA9-7C34-CA9B-B28B-285FC748D33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9" y="2425"/>
                  <a:ext cx="18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5439FC97-416A-3193-0124-C946C01B32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3183" y="1871157"/>
                <a:ext cx="236099" cy="319088"/>
                <a:chOff x="2982" y="2425"/>
                <a:chExt cx="151" cy="201"/>
              </a:xfrm>
            </p:grpSpPr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98BFEDD0-0695-6781-CCD9-C507EA30EE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" name="Text Box 58">
                  <a:extLst>
                    <a:ext uri="{FF2B5EF4-FFF2-40B4-BE49-F238E27FC236}">
                      <a16:creationId xmlns:a16="http://schemas.microsoft.com/office/drawing/2014/main" id="{82641D7A-BC65-9A14-BEDA-35940287BD9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83" y="2425"/>
                  <a:ext cx="15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361E3A5B-3FF1-F073-791C-2BBAF174EE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8836" y="2375976"/>
                <a:ext cx="251626" cy="361950"/>
                <a:chOff x="2976" y="2395"/>
                <a:chExt cx="160" cy="228"/>
              </a:xfrm>
            </p:grpSpPr>
            <p:sp>
              <p:nvSpPr>
                <p:cNvPr id="61" name="Rectangle 60">
                  <a:extLst>
                    <a:ext uri="{FF2B5EF4-FFF2-40B4-BE49-F238E27FC236}">
                      <a16:creationId xmlns:a16="http://schemas.microsoft.com/office/drawing/2014/main" id="{510BCB17-C910-9C57-ED03-0EB1FDF27B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2" name="Text Box 61">
                  <a:extLst>
                    <a:ext uri="{FF2B5EF4-FFF2-40B4-BE49-F238E27FC236}">
                      <a16:creationId xmlns:a16="http://schemas.microsoft.com/office/drawing/2014/main" id="{2C9913A0-CB04-5BBC-9516-D926F2FA9F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6" y="2395"/>
                  <a:ext cx="160" cy="2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  <p:sp>
            <p:nvSpPr>
              <p:cNvPr id="63" name="Text Box 62">
                <a:extLst>
                  <a:ext uri="{FF2B5EF4-FFF2-40B4-BE49-F238E27FC236}">
                    <a16:creationId xmlns:a16="http://schemas.microsoft.com/office/drawing/2014/main" id="{AB2F1A5C-B113-75C1-AFB2-C8EFBF12E7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64327" y="20775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Text Box 63">
                <a:extLst>
                  <a:ext uri="{FF2B5EF4-FFF2-40B4-BE49-F238E27FC236}">
                    <a16:creationId xmlns:a16="http://schemas.microsoft.com/office/drawing/2014/main" id="{75B86ABE-AD27-E0A5-041E-1ECE301140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6777" y="2425188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" name="Text Box 64">
                <a:extLst>
                  <a:ext uri="{FF2B5EF4-FFF2-40B4-BE49-F238E27FC236}">
                    <a16:creationId xmlns:a16="http://schemas.microsoft.com/office/drawing/2014/main" id="{DB379F42-B14B-2FC4-C6FC-BE1B0A0C48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6214" y="27633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" name="Text Box 65">
                <a:extLst>
                  <a:ext uri="{FF2B5EF4-FFF2-40B4-BE49-F238E27FC236}">
                    <a16:creationId xmlns:a16="http://schemas.microsoft.com/office/drawing/2014/main" id="{794D9C4A-76F6-1AB3-009C-6949186321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26377" y="25728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" name="Text Box 66">
                <a:extLst>
                  <a:ext uri="{FF2B5EF4-FFF2-40B4-BE49-F238E27FC236}">
                    <a16:creationId xmlns:a16="http://schemas.microsoft.com/office/drawing/2014/main" id="{E33CD6A3-141A-EAA2-5419-CF54EBA0BA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6364" y="3134801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Text Box 67">
                <a:extLst>
                  <a:ext uri="{FF2B5EF4-FFF2-40B4-BE49-F238E27FC236}">
                    <a16:creationId xmlns:a16="http://schemas.microsoft.com/office/drawing/2014/main" id="{73CD08EE-ECF4-870C-A149-13BD8BD208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97864" y="2453763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Text Box 68">
                <a:extLst>
                  <a:ext uri="{FF2B5EF4-FFF2-40B4-BE49-F238E27FC236}">
                    <a16:creationId xmlns:a16="http://schemas.microsoft.com/office/drawing/2014/main" id="{9438F2BD-9F03-E64E-CCBD-A3F76F7DD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69364" y="2872863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Text Box 69">
                <a:extLst>
                  <a:ext uri="{FF2B5EF4-FFF2-40B4-BE49-F238E27FC236}">
                    <a16:creationId xmlns:a16="http://schemas.microsoft.com/office/drawing/2014/main" id="{D97A5B92-0CF2-A9F1-6C61-C02E86A526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26502" y="202037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5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Text Box 70">
                <a:extLst>
                  <a:ext uri="{FF2B5EF4-FFF2-40B4-BE49-F238E27FC236}">
                    <a16:creationId xmlns:a16="http://schemas.microsoft.com/office/drawing/2014/main" id="{5EF33AF4-8D69-BA1A-38CA-76C41BBB3E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59689" y="1782251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Text Box 71">
                <a:extLst>
                  <a:ext uri="{FF2B5EF4-FFF2-40B4-BE49-F238E27FC236}">
                    <a16:creationId xmlns:a16="http://schemas.microsoft.com/office/drawing/2014/main" id="{56B6230C-123F-CC0A-FCE4-46F9DA975F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2477" y="1358388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5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D357DAD2-27F3-5AAE-6388-B3D9C448D484}"/>
                  </a:ext>
                </a:extLst>
              </p:cNvPr>
              <p:cNvGrpSpPr/>
              <p:nvPr/>
            </p:nvGrpSpPr>
            <p:grpSpPr>
              <a:xfrm>
                <a:off x="900729" y="1893003"/>
                <a:ext cx="501650" cy="329774"/>
                <a:chOff x="900729" y="1893003"/>
                <a:chExt cx="501650" cy="329774"/>
              </a:xfrm>
            </p:grpSpPr>
            <p:sp>
              <p:nvSpPr>
                <p:cNvPr id="74" name="Oval 30">
                  <a:extLst>
                    <a:ext uri="{FF2B5EF4-FFF2-40B4-BE49-F238E27FC236}">
                      <a16:creationId xmlns:a16="http://schemas.microsoft.com/office/drawing/2014/main" id="{73DBE076-8BFC-D514-FBAB-11476B5EEB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5" name="Line 31">
                  <a:extLst>
                    <a:ext uri="{FF2B5EF4-FFF2-40B4-BE49-F238E27FC236}">
                      <a16:creationId xmlns:a16="http://schemas.microsoft.com/office/drawing/2014/main" id="{F19E4866-192C-0660-9BE4-5E8C4D8278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Line 32">
                  <a:extLst>
                    <a:ext uri="{FF2B5EF4-FFF2-40B4-BE49-F238E27FC236}">
                      <a16:creationId xmlns:a16="http://schemas.microsoft.com/office/drawing/2014/main" id="{B43A7BA3-D7DC-39EE-68E6-D946698F3D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7" name="Rectangle 33">
                  <a:extLst>
                    <a:ext uri="{FF2B5EF4-FFF2-40B4-BE49-F238E27FC236}">
                      <a16:creationId xmlns:a16="http://schemas.microsoft.com/office/drawing/2014/main" id="{849879EF-DF3A-E094-7483-ECE0BD5D8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8" name="Oval 34">
                  <a:extLst>
                    <a:ext uri="{FF2B5EF4-FFF2-40B4-BE49-F238E27FC236}">
                      <a16:creationId xmlns:a16="http://schemas.microsoft.com/office/drawing/2014/main" id="{A4676FC9-6E90-FD4C-954C-1421FB2BF8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9" name="Rectangle 60">
                  <a:extLst>
                    <a:ext uri="{FF2B5EF4-FFF2-40B4-BE49-F238E27FC236}">
                      <a16:creationId xmlns:a16="http://schemas.microsoft.com/office/drawing/2014/main" id="{B8722E35-8FFD-B778-CCC6-5D4BF84617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0" name="Text Box 61">
                  <a:extLst>
                    <a:ext uri="{FF2B5EF4-FFF2-40B4-BE49-F238E27FC236}">
                      <a16:creationId xmlns:a16="http://schemas.microsoft.com/office/drawing/2014/main" id="{78EB002B-0A45-DD28-B351-E0A8F21E1A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701" y="1893003"/>
                  <a:ext cx="245986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1" name="Freeform 42">
                <a:extLst>
                  <a:ext uri="{FF2B5EF4-FFF2-40B4-BE49-F238E27FC236}">
                    <a16:creationId xmlns:a16="http://schemas.microsoft.com/office/drawing/2014/main" id="{4975B419-8D3F-A2C5-C470-5029DE5B3D8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64490" y="1698114"/>
                <a:ext cx="539068" cy="303385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Freeform 42">
                <a:extLst>
                  <a:ext uri="{FF2B5EF4-FFF2-40B4-BE49-F238E27FC236}">
                    <a16:creationId xmlns:a16="http://schemas.microsoft.com/office/drawing/2014/main" id="{0FC531D2-AEC7-C154-E093-8A1745E3009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590157" y="2595367"/>
                <a:ext cx="336550" cy="45719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" name="Freeform 42">
                <a:extLst>
                  <a:ext uri="{FF2B5EF4-FFF2-40B4-BE49-F238E27FC236}">
                    <a16:creationId xmlns:a16="http://schemas.microsoft.com/office/drawing/2014/main" id="{F93CF670-80D8-431E-AC37-229E74238A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130230" y="2229131"/>
                <a:ext cx="235743" cy="257636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67">
                <a:extLst>
                  <a:ext uri="{FF2B5EF4-FFF2-40B4-BE49-F238E27FC236}">
                    <a16:creationId xmlns:a16="http://schemas.microsoft.com/office/drawing/2014/main" id="{70589359-EC6E-65F7-3419-81FB60E917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3114" y="2258502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5" name="Text Box 67">
                <a:extLst>
                  <a:ext uri="{FF2B5EF4-FFF2-40B4-BE49-F238E27FC236}">
                    <a16:creationId xmlns:a16="http://schemas.microsoft.com/office/drawing/2014/main" id="{8DD023B8-543E-516A-178D-E73EEF20DD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7855" y="157190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6" name="Text Box 67">
                <a:extLst>
                  <a:ext uri="{FF2B5EF4-FFF2-40B4-BE49-F238E27FC236}">
                    <a16:creationId xmlns:a16="http://schemas.microsoft.com/office/drawing/2014/main" id="{1DC8DAE3-205E-5CB0-4F55-C38B4064A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47741" y="2651814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B2BEB145-6C17-3990-72F7-CE5B673AC812}"/>
                  </a:ext>
                </a:extLst>
              </p:cNvPr>
              <p:cNvGrpSpPr/>
              <p:nvPr/>
            </p:nvGrpSpPr>
            <p:grpSpPr>
              <a:xfrm>
                <a:off x="4914525" y="2344196"/>
                <a:ext cx="501650" cy="329774"/>
                <a:chOff x="900729" y="1893003"/>
                <a:chExt cx="501650" cy="329774"/>
              </a:xfrm>
            </p:grpSpPr>
            <p:sp>
              <p:nvSpPr>
                <p:cNvPr id="88" name="Oval 30">
                  <a:extLst>
                    <a:ext uri="{FF2B5EF4-FFF2-40B4-BE49-F238E27FC236}">
                      <a16:creationId xmlns:a16="http://schemas.microsoft.com/office/drawing/2014/main" id="{9BB7E880-4546-EED9-C70F-4925A27468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" name="Line 31">
                  <a:extLst>
                    <a:ext uri="{FF2B5EF4-FFF2-40B4-BE49-F238E27FC236}">
                      <a16:creationId xmlns:a16="http://schemas.microsoft.com/office/drawing/2014/main" id="{370BF950-2A7B-91A0-3524-752F318D71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" name="Line 32">
                  <a:extLst>
                    <a:ext uri="{FF2B5EF4-FFF2-40B4-BE49-F238E27FC236}">
                      <a16:creationId xmlns:a16="http://schemas.microsoft.com/office/drawing/2014/main" id="{925BBA84-354E-50DA-E9CD-CBE57B39B3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1" name="Rectangle 33">
                  <a:extLst>
                    <a:ext uri="{FF2B5EF4-FFF2-40B4-BE49-F238E27FC236}">
                      <a16:creationId xmlns:a16="http://schemas.microsoft.com/office/drawing/2014/main" id="{4E62F0E6-DA76-3910-0F6D-AF68CFE3AB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2" name="Oval 34">
                  <a:extLst>
                    <a:ext uri="{FF2B5EF4-FFF2-40B4-BE49-F238E27FC236}">
                      <a16:creationId xmlns:a16="http://schemas.microsoft.com/office/drawing/2014/main" id="{AA62858C-E252-F876-B30B-809E542CD7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" name="Rectangle 60">
                  <a:extLst>
                    <a:ext uri="{FF2B5EF4-FFF2-40B4-BE49-F238E27FC236}">
                      <a16:creationId xmlns:a16="http://schemas.microsoft.com/office/drawing/2014/main" id="{C262DA05-5643-95C0-E693-EC00215B65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4" name="Text Box 61">
                  <a:extLst>
                    <a:ext uri="{FF2B5EF4-FFF2-40B4-BE49-F238E27FC236}">
                      <a16:creationId xmlns:a16="http://schemas.microsoft.com/office/drawing/2014/main" id="{3899F6BB-12B1-6337-E95A-5B010010D1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8790" y="1893003"/>
                  <a:ext cx="233807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CAEF8C1A-9275-7187-92C8-6B0FDAB3A33B}"/>
                  </a:ext>
                </a:extLst>
              </p:cNvPr>
              <p:cNvGrpSpPr/>
              <p:nvPr/>
            </p:nvGrpSpPr>
            <p:grpSpPr>
              <a:xfrm>
                <a:off x="4113119" y="1380553"/>
                <a:ext cx="501650" cy="329774"/>
                <a:chOff x="900729" y="1893003"/>
                <a:chExt cx="501650" cy="329774"/>
              </a:xfrm>
            </p:grpSpPr>
            <p:sp>
              <p:nvSpPr>
                <p:cNvPr id="96" name="Oval 30">
                  <a:extLst>
                    <a:ext uri="{FF2B5EF4-FFF2-40B4-BE49-F238E27FC236}">
                      <a16:creationId xmlns:a16="http://schemas.microsoft.com/office/drawing/2014/main" id="{70DF3567-D28A-B109-A06E-05B0F0BA38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" name="Line 31">
                  <a:extLst>
                    <a:ext uri="{FF2B5EF4-FFF2-40B4-BE49-F238E27FC236}">
                      <a16:creationId xmlns:a16="http://schemas.microsoft.com/office/drawing/2014/main" id="{2A7C5019-135D-6A68-AA93-57A40606EA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" name="Line 32">
                  <a:extLst>
                    <a:ext uri="{FF2B5EF4-FFF2-40B4-BE49-F238E27FC236}">
                      <a16:creationId xmlns:a16="http://schemas.microsoft.com/office/drawing/2014/main" id="{76917B20-FC8E-1A18-48AE-BA6368CAAFD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" name="Rectangle 33">
                  <a:extLst>
                    <a:ext uri="{FF2B5EF4-FFF2-40B4-BE49-F238E27FC236}">
                      <a16:creationId xmlns:a16="http://schemas.microsoft.com/office/drawing/2014/main" id="{8470E541-6F1B-7C63-66F6-EE5A89F36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" name="Oval 34">
                  <a:extLst>
                    <a:ext uri="{FF2B5EF4-FFF2-40B4-BE49-F238E27FC236}">
                      <a16:creationId xmlns:a16="http://schemas.microsoft.com/office/drawing/2014/main" id="{75E5C8C9-578D-B9F6-7FB1-C9FA0992D9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" name="Rectangle 60">
                  <a:extLst>
                    <a:ext uri="{FF2B5EF4-FFF2-40B4-BE49-F238E27FC236}">
                      <a16:creationId xmlns:a16="http://schemas.microsoft.com/office/drawing/2014/main" id="{18ED2E05-B1B7-F3A7-B8BF-537450E95A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" name="Text Box 61">
                  <a:extLst>
                    <a:ext uri="{FF2B5EF4-FFF2-40B4-BE49-F238E27FC236}">
                      <a16:creationId xmlns:a16="http://schemas.microsoft.com/office/drawing/2014/main" id="{8CE4F795-57B4-A8DA-5A49-2CC81F9170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701" y="1893003"/>
                  <a:ext cx="245986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6" name="Process 105">
              <a:extLst>
                <a:ext uri="{FF2B5EF4-FFF2-40B4-BE49-F238E27FC236}">
                  <a16:creationId xmlns:a16="http://schemas.microsoft.com/office/drawing/2014/main" id="{8AD58376-7F9E-7F3B-3C55-D15491186BB8}"/>
                </a:ext>
              </a:extLst>
            </p:cNvPr>
            <p:cNvSpPr/>
            <p:nvPr/>
          </p:nvSpPr>
          <p:spPr>
            <a:xfrm>
              <a:off x="9322280" y="4182864"/>
              <a:ext cx="2063551" cy="810899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dirty="0">
                  <a:solidFill>
                    <a:schemeClr val="tx1"/>
                  </a:solidFill>
                </a:rPr>
                <a:t>Z is connected to </a:t>
              </a:r>
            </a:p>
            <a:p>
              <a:r>
                <a:rPr lang="en-US" dirty="0">
                  <a:solidFill>
                    <a:schemeClr val="tx1"/>
                  </a:solidFill>
                </a:rPr>
                <a:t>{(c, 1), (w, 5), (y, 2)}</a:t>
              </a:r>
            </a:p>
          </p:txBody>
        </p:sp>
        <p:sp>
          <p:nvSpPr>
            <p:cNvPr id="107" name="Process 106">
              <a:extLst>
                <a:ext uri="{FF2B5EF4-FFF2-40B4-BE49-F238E27FC236}">
                  <a16:creationId xmlns:a16="http://schemas.microsoft.com/office/drawing/2014/main" id="{3633B8DC-BF3E-7709-E009-77FAF1E462CA}"/>
                </a:ext>
              </a:extLst>
            </p:cNvPr>
            <p:cNvSpPr/>
            <p:nvPr/>
          </p:nvSpPr>
          <p:spPr>
            <a:xfrm>
              <a:off x="8256977" y="3119881"/>
              <a:ext cx="474701" cy="173272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09" name="Process 108">
              <a:extLst>
                <a:ext uri="{FF2B5EF4-FFF2-40B4-BE49-F238E27FC236}">
                  <a16:creationId xmlns:a16="http://schemas.microsoft.com/office/drawing/2014/main" id="{0843CE25-46DF-5F95-DA6D-4FFB644DC834}"/>
                </a:ext>
              </a:extLst>
            </p:cNvPr>
            <p:cNvSpPr/>
            <p:nvPr/>
          </p:nvSpPr>
          <p:spPr>
            <a:xfrm>
              <a:off x="8303149" y="3872706"/>
              <a:ext cx="474701" cy="173272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04" name="Rectangular Callout 103">
              <a:extLst>
                <a:ext uri="{FF2B5EF4-FFF2-40B4-BE49-F238E27FC236}">
                  <a16:creationId xmlns:a16="http://schemas.microsoft.com/office/drawing/2014/main" id="{A0404AEE-4941-4CD5-3DD1-075B4BDF3050}"/>
                </a:ext>
              </a:extLst>
            </p:cNvPr>
            <p:cNvSpPr/>
            <p:nvPr/>
          </p:nvSpPr>
          <p:spPr>
            <a:xfrm>
              <a:off x="6242761" y="4972357"/>
              <a:ext cx="3030500" cy="1627735"/>
            </a:xfrm>
            <a:prstGeom prst="wedgeRectCallout">
              <a:avLst>
                <a:gd name="adj1" fmla="val 9195"/>
                <a:gd name="adj2" fmla="val -71696"/>
              </a:avLst>
            </a:prstGeom>
            <a:noFill/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93140B09-9405-0F4A-F43A-95C9F18CE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6456" y="6290379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8" name="Line 11">
              <a:extLst>
                <a:ext uri="{FF2B5EF4-FFF2-40B4-BE49-F238E27FC236}">
                  <a16:creationId xmlns:a16="http://schemas.microsoft.com/office/drawing/2014/main" id="{899F38B3-1FE3-F530-FB86-FBC84C9D53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46456" y="6281178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2">
              <a:extLst>
                <a:ext uri="{FF2B5EF4-FFF2-40B4-BE49-F238E27FC236}">
                  <a16:creationId xmlns:a16="http://schemas.microsoft.com/office/drawing/2014/main" id="{F5A48895-55DA-DD26-6451-690DF3A775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7852" y="6281178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3">
              <a:extLst>
                <a:ext uri="{FF2B5EF4-FFF2-40B4-BE49-F238E27FC236}">
                  <a16:creationId xmlns:a16="http://schemas.microsoft.com/office/drawing/2014/main" id="{FFEDDC95-ABE5-E89C-E70D-F0AF894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6456" y="6281178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4">
              <a:extLst>
                <a:ext uri="{FF2B5EF4-FFF2-40B4-BE49-F238E27FC236}">
                  <a16:creationId xmlns:a16="http://schemas.microsoft.com/office/drawing/2014/main" id="{8675D712-ADA8-C27E-6787-D99D0AF44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2513" y="6203631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8" name="Oval 20">
              <a:extLst>
                <a:ext uri="{FF2B5EF4-FFF2-40B4-BE49-F238E27FC236}">
                  <a16:creationId xmlns:a16="http://schemas.microsoft.com/office/drawing/2014/main" id="{8C4E52FF-36B4-B5C1-5475-7A54E13DF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5696" y="5569800"/>
              <a:ext cx="410081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1">
              <a:extLst>
                <a:ext uri="{FF2B5EF4-FFF2-40B4-BE49-F238E27FC236}">
                  <a16:creationId xmlns:a16="http://schemas.microsoft.com/office/drawing/2014/main" id="{8BB17DDF-8E3D-CA8B-E76C-D059B103D2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5696" y="5560600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2">
              <a:extLst>
                <a:ext uri="{FF2B5EF4-FFF2-40B4-BE49-F238E27FC236}">
                  <a16:creationId xmlns:a16="http://schemas.microsoft.com/office/drawing/2014/main" id="{D796E92C-2EE9-8CB8-8374-3BAF8E9704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35778" y="5560600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3">
              <a:extLst>
                <a:ext uri="{FF2B5EF4-FFF2-40B4-BE49-F238E27FC236}">
                  <a16:creationId xmlns:a16="http://schemas.microsoft.com/office/drawing/2014/main" id="{883EBAFE-D44A-7139-865D-E2497AAE5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5696" y="5560600"/>
              <a:ext cx="406139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4">
              <a:extLst>
                <a:ext uri="{FF2B5EF4-FFF2-40B4-BE49-F238E27FC236}">
                  <a16:creationId xmlns:a16="http://schemas.microsoft.com/office/drawing/2014/main" id="{57192253-750A-2905-75CC-99F44EA00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9639" y="5486996"/>
              <a:ext cx="410081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Oval 25">
              <a:extLst>
                <a:ext uri="{FF2B5EF4-FFF2-40B4-BE49-F238E27FC236}">
                  <a16:creationId xmlns:a16="http://schemas.microsoft.com/office/drawing/2014/main" id="{01234258-B7EE-CA59-DED8-7DDBBFC17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8840" y="6286436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4" name="Line 26">
              <a:extLst>
                <a:ext uri="{FF2B5EF4-FFF2-40B4-BE49-F238E27FC236}">
                  <a16:creationId xmlns:a16="http://schemas.microsoft.com/office/drawing/2014/main" id="{68394DAC-5F2A-C255-F9C7-FDF8B7234E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8840" y="6277235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5" name="Line 27">
              <a:extLst>
                <a:ext uri="{FF2B5EF4-FFF2-40B4-BE49-F238E27FC236}">
                  <a16:creationId xmlns:a16="http://schemas.microsoft.com/office/drawing/2014/main" id="{408A5137-5D9B-2781-F547-F0089DB4F5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50235" y="6277235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6" name="Rectangle 28">
              <a:extLst>
                <a:ext uri="{FF2B5EF4-FFF2-40B4-BE49-F238E27FC236}">
                  <a16:creationId xmlns:a16="http://schemas.microsoft.com/office/drawing/2014/main" id="{3CDC6AE3-F0A0-4A2A-BA22-AA29DD3E5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8840" y="6277235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Oval 29">
              <a:extLst>
                <a:ext uri="{FF2B5EF4-FFF2-40B4-BE49-F238E27FC236}">
                  <a16:creationId xmlns:a16="http://schemas.microsoft.com/office/drawing/2014/main" id="{8271C72F-9622-5F6C-F9A5-F4CF165E65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896" y="6199688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Oval 30">
              <a:extLst>
                <a:ext uri="{FF2B5EF4-FFF2-40B4-BE49-F238E27FC236}">
                  <a16:creationId xmlns:a16="http://schemas.microsoft.com/office/drawing/2014/main" id="{18C23286-8994-AFF5-92F0-476209508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0493" y="5916617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31">
              <a:extLst>
                <a:ext uri="{FF2B5EF4-FFF2-40B4-BE49-F238E27FC236}">
                  <a16:creationId xmlns:a16="http://schemas.microsoft.com/office/drawing/2014/main" id="{F33C0EEE-4037-FA2A-4EDF-DA1B604ACC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0493" y="5907417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Line 32">
              <a:extLst>
                <a:ext uri="{FF2B5EF4-FFF2-40B4-BE49-F238E27FC236}">
                  <a16:creationId xmlns:a16="http://schemas.microsoft.com/office/drawing/2014/main" id="{37B20F9E-63EB-C1A5-1984-080EC25E14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31889" y="5907417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1" name="Rectangle 33">
              <a:extLst>
                <a:ext uri="{FF2B5EF4-FFF2-40B4-BE49-F238E27FC236}">
                  <a16:creationId xmlns:a16="http://schemas.microsoft.com/office/drawing/2014/main" id="{AC74CFE4-F304-8E89-B28A-E528EA8FB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0493" y="5907417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Oval 34">
              <a:extLst>
                <a:ext uri="{FF2B5EF4-FFF2-40B4-BE49-F238E27FC236}">
                  <a16:creationId xmlns:a16="http://schemas.microsoft.com/office/drawing/2014/main" id="{B370DE4D-5866-302B-EF9A-0D1752185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6550" y="5829869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Freeform 35">
              <a:extLst>
                <a:ext uri="{FF2B5EF4-FFF2-40B4-BE49-F238E27FC236}">
                  <a16:creationId xmlns:a16="http://schemas.microsoft.com/office/drawing/2014/main" id="{68098D4B-56EB-1683-C372-D685000E4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80" y="5499132"/>
              <a:ext cx="1315" cy="686098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6" name="Freeform 38">
              <a:extLst>
                <a:ext uri="{FF2B5EF4-FFF2-40B4-BE49-F238E27FC236}">
                  <a16:creationId xmlns:a16="http://schemas.microsoft.com/office/drawing/2014/main" id="{EEC9AB14-E1B7-EFA7-61A0-E12594A8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2864" y="5944701"/>
              <a:ext cx="481057" cy="354878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7" name="Freeform 39">
              <a:extLst>
                <a:ext uri="{FF2B5EF4-FFF2-40B4-BE49-F238E27FC236}">
                  <a16:creationId xmlns:a16="http://schemas.microsoft.com/office/drawing/2014/main" id="{3181842B-EC13-410A-1418-B8F200B9D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783" y="6315352"/>
              <a:ext cx="481057" cy="1315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0" name="Group 47">
              <a:extLst>
                <a:ext uri="{FF2B5EF4-FFF2-40B4-BE49-F238E27FC236}">
                  <a16:creationId xmlns:a16="http://schemas.microsoft.com/office/drawing/2014/main" id="{AA8E0DB6-A797-D6F2-5209-85BFF3E90F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3461" y="6131341"/>
              <a:ext cx="287390" cy="339106"/>
              <a:chOff x="2947" y="2425"/>
              <a:chExt cx="222" cy="258"/>
            </a:xfrm>
          </p:grpSpPr>
          <p:sp>
            <p:nvSpPr>
              <p:cNvPr id="141" name="Rectangle 48">
                <a:extLst>
                  <a:ext uri="{FF2B5EF4-FFF2-40B4-BE49-F238E27FC236}">
                    <a16:creationId xmlns:a16="http://schemas.microsoft.com/office/drawing/2014/main" id="{2EA6E422-7009-2EE9-A5A6-CE1CFC7E4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Text Box 49">
                <a:extLst>
                  <a:ext uri="{FF2B5EF4-FFF2-40B4-BE49-F238E27FC236}">
                    <a16:creationId xmlns:a16="http://schemas.microsoft.com/office/drawing/2014/main" id="{DB420AAA-BADE-D357-EB06-1DCF9C543F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7" y="2425"/>
                <a:ext cx="222" cy="2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3" name="Group 50">
              <a:extLst>
                <a:ext uri="{FF2B5EF4-FFF2-40B4-BE49-F238E27FC236}">
                  <a16:creationId xmlns:a16="http://schemas.microsoft.com/office/drawing/2014/main" id="{68EFF42E-7115-42F2-BC3B-1FD6B846D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14855" y="6087970"/>
              <a:ext cx="299576" cy="369337"/>
              <a:chOff x="2943" y="2395"/>
              <a:chExt cx="229" cy="281"/>
            </a:xfrm>
          </p:grpSpPr>
          <p:sp>
            <p:nvSpPr>
              <p:cNvPr id="144" name="Rectangle 51">
                <a:extLst>
                  <a:ext uri="{FF2B5EF4-FFF2-40B4-BE49-F238E27FC236}">
                    <a16:creationId xmlns:a16="http://schemas.microsoft.com/office/drawing/2014/main" id="{D0881CDE-8883-12FA-321F-05BB71600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Text Box 52">
                <a:extLst>
                  <a:ext uri="{FF2B5EF4-FFF2-40B4-BE49-F238E27FC236}">
                    <a16:creationId xmlns:a16="http://schemas.microsoft.com/office/drawing/2014/main" id="{BC254C31-6834-4DC4-CE8E-02562B0C04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3" y="2395"/>
                <a:ext cx="229" cy="2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46" name="Group 53">
              <a:extLst>
                <a:ext uri="{FF2B5EF4-FFF2-40B4-BE49-F238E27FC236}">
                  <a16:creationId xmlns:a16="http://schemas.microsoft.com/office/drawing/2014/main" id="{7BAF4C2E-631B-2025-0388-CD673E0E63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4495" y="5416020"/>
              <a:ext cx="332182" cy="339106"/>
              <a:chOff x="2931" y="2425"/>
              <a:chExt cx="256" cy="258"/>
            </a:xfrm>
          </p:grpSpPr>
          <p:sp>
            <p:nvSpPr>
              <p:cNvPr id="147" name="Rectangle 54">
                <a:extLst>
                  <a:ext uri="{FF2B5EF4-FFF2-40B4-BE49-F238E27FC236}">
                    <a16:creationId xmlns:a16="http://schemas.microsoft.com/office/drawing/2014/main" id="{5D063E9F-5948-12B3-82D4-1F57E989B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Text Box 55">
                <a:extLst>
                  <a:ext uri="{FF2B5EF4-FFF2-40B4-BE49-F238E27FC236}">
                    <a16:creationId xmlns:a16="http://schemas.microsoft.com/office/drawing/2014/main" id="{9891858A-6B79-A51B-66DE-45D7256E8A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1" y="2425"/>
                <a:ext cx="256" cy="2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52" name="Group 59">
              <a:extLst>
                <a:ext uri="{FF2B5EF4-FFF2-40B4-BE49-F238E27FC236}">
                  <a16:creationId xmlns:a16="http://schemas.microsoft.com/office/drawing/2014/main" id="{BB30312C-1EE3-A193-807F-1171292768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87618" y="5720781"/>
              <a:ext cx="299478" cy="369337"/>
              <a:chOff x="2941" y="2395"/>
              <a:chExt cx="230" cy="281"/>
            </a:xfrm>
          </p:grpSpPr>
          <p:sp>
            <p:nvSpPr>
              <p:cNvPr id="153" name="Rectangle 60">
                <a:extLst>
                  <a:ext uri="{FF2B5EF4-FFF2-40B4-BE49-F238E27FC236}">
                    <a16:creationId xmlns:a16="http://schemas.microsoft.com/office/drawing/2014/main" id="{C5E5666D-131A-0E2A-5BD6-24DC440A9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Text Box 61">
                <a:extLst>
                  <a:ext uri="{FF2B5EF4-FFF2-40B4-BE49-F238E27FC236}">
                    <a16:creationId xmlns:a16="http://schemas.microsoft.com/office/drawing/2014/main" id="{B3F61CBD-79C4-2841-1978-71B04E3C9F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395"/>
                <a:ext cx="230" cy="2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57" name="Text Box 66">
              <a:extLst>
                <a:ext uri="{FF2B5EF4-FFF2-40B4-BE49-F238E27FC236}">
                  <a16:creationId xmlns:a16="http://schemas.microsoft.com/office/drawing/2014/main" id="{FE8B796D-C046-6FA7-A033-635088C06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11488" y="6270662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Text Box 67">
              <a:extLst>
                <a:ext uri="{FF2B5EF4-FFF2-40B4-BE49-F238E27FC236}">
                  <a16:creationId xmlns:a16="http://schemas.microsoft.com/office/drawing/2014/main" id="{577E45DE-3E8D-3835-339A-3EEEAA26D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84659" y="5706801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8">
              <a:extLst>
                <a:ext uri="{FF2B5EF4-FFF2-40B4-BE49-F238E27FC236}">
                  <a16:creationId xmlns:a16="http://schemas.microsoft.com/office/drawing/2014/main" id="{D93C055E-5786-CB3F-F41D-31632C1F05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57830" y="6053793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E767CBE4-C6B5-42A7-ABE6-061E89A69968}"/>
                </a:ext>
              </a:extLst>
            </p:cNvPr>
            <p:cNvCxnSpPr>
              <a:cxnSpLocks/>
            </p:cNvCxnSpPr>
            <p:nvPr/>
          </p:nvCxnSpPr>
          <p:spPr>
            <a:xfrm>
              <a:off x="7768836" y="5620014"/>
              <a:ext cx="280204" cy="19488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Text Box 67">
              <a:extLst>
                <a:ext uri="{FF2B5EF4-FFF2-40B4-BE49-F238E27FC236}">
                  <a16:creationId xmlns:a16="http://schemas.microsoft.com/office/drawing/2014/main" id="{F331EA39-40AA-0723-2263-064E939896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8557" y="5457152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D51B340-4988-B6C7-3552-5D6F37A874DC}"/>
                </a:ext>
              </a:extLst>
            </p:cNvPr>
            <p:cNvCxnSpPr>
              <a:cxnSpLocks/>
            </p:cNvCxnSpPr>
            <p:nvPr/>
          </p:nvCxnSpPr>
          <p:spPr>
            <a:xfrm>
              <a:off x="8470082" y="5932394"/>
              <a:ext cx="205703" cy="72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202A5519-7228-61D6-5BD8-46BACDDD9E07}"/>
                </a:ext>
              </a:extLst>
            </p:cNvPr>
            <p:cNvGrpSpPr/>
            <p:nvPr/>
          </p:nvGrpSpPr>
          <p:grpSpPr>
            <a:xfrm>
              <a:off x="8697147" y="5749675"/>
              <a:ext cx="429644" cy="338554"/>
              <a:chOff x="900729" y="1893003"/>
              <a:chExt cx="501650" cy="395294"/>
            </a:xfrm>
          </p:grpSpPr>
          <p:sp>
            <p:nvSpPr>
              <p:cNvPr id="155" name="Oval 30">
                <a:extLst>
                  <a:ext uri="{FF2B5EF4-FFF2-40B4-BE49-F238E27FC236}">
                    <a16:creationId xmlns:a16="http://schemas.microsoft.com/office/drawing/2014/main" id="{919FE071-6EB8-26EB-142E-6A14DAEF8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491" y="2094189"/>
                <a:ext cx="496888" cy="128588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31">
                <a:extLst>
                  <a:ext uri="{FF2B5EF4-FFF2-40B4-BE49-F238E27FC236}">
                    <a16:creationId xmlns:a16="http://schemas.microsoft.com/office/drawing/2014/main" id="{CCC6DCAC-9910-CE4D-F6DF-6454F58709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5491" y="2083077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0" name="Line 32">
                <a:extLst>
                  <a:ext uri="{FF2B5EF4-FFF2-40B4-BE49-F238E27FC236}">
                    <a16:creationId xmlns:a16="http://schemas.microsoft.com/office/drawing/2014/main" id="{F6669D17-86E6-9E9F-90C6-DF326254C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2379" y="2083077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Rectangle 33">
                <a:extLst>
                  <a:ext uri="{FF2B5EF4-FFF2-40B4-BE49-F238E27FC236}">
                    <a16:creationId xmlns:a16="http://schemas.microsoft.com/office/drawing/2014/main" id="{B1360498-92DA-B468-BE4C-A09D9276B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491" y="2083077"/>
                <a:ext cx="492125" cy="77788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2" name="Oval 34">
                <a:extLst>
                  <a:ext uri="{FF2B5EF4-FFF2-40B4-BE49-F238E27FC236}">
                    <a16:creationId xmlns:a16="http://schemas.microsoft.com/office/drawing/2014/main" id="{63137B50-DF4E-B902-8342-0B99A3D33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729" y="1989414"/>
                <a:ext cx="496888" cy="150813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Rectangle 60">
                <a:extLst>
                  <a:ext uri="{FF2B5EF4-FFF2-40B4-BE49-F238E27FC236}">
                    <a16:creationId xmlns:a16="http://schemas.microsoft.com/office/drawing/2014/main" id="{C517CA56-4E59-D2AD-E862-419C3655A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039" y="2008469"/>
                <a:ext cx="223318" cy="20955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4" name="Text Box 61">
                <a:extLst>
                  <a:ext uri="{FF2B5EF4-FFF2-40B4-BE49-F238E27FC236}">
                    <a16:creationId xmlns:a16="http://schemas.microsoft.com/office/drawing/2014/main" id="{2CA1A574-3684-FAF3-E900-8732BDC208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7993" y="1893003"/>
                <a:ext cx="335401" cy="3952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65" name="Text Box 67">
              <a:extLst>
                <a:ext uri="{FF2B5EF4-FFF2-40B4-BE49-F238E27FC236}">
                  <a16:creationId xmlns:a16="http://schemas.microsoft.com/office/drawing/2014/main" id="{6E7661D9-7837-EE8C-B766-5BEA120B9F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15466" y="5688292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3898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F25062-3F7D-DD70-F092-09D2510AC7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8A99D0-6E6E-810E-3FBD-1CB4BA44F6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roadmap</a:t>
            </a:r>
            <a:endParaRPr lang="en-US" sz="4400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E5E0EFE-2850-4296-64D3-3E9098BCCE0F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70089" y="1428300"/>
            <a:ext cx="6618109" cy="3718736"/>
          </a:xfrm>
        </p:spPr>
        <p:txBody>
          <a:bodyPr>
            <a:noAutofit/>
          </a:bodyPr>
          <a:lstStyle/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Network layer overview</a:t>
            </a:r>
          </a:p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algorithms</a:t>
            </a:r>
          </a:p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Network layer in the Internet</a:t>
            </a:r>
          </a:p>
        </p:txBody>
      </p:sp>
    </p:spTree>
    <p:extLst>
      <p:ext uri="{BB962C8B-B14F-4D97-AF65-F5344CB8AC3E}">
        <p14:creationId xmlns:p14="http://schemas.microsoft.com/office/powerpoint/2010/main" val="202518771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8B2DC4-2D48-A99A-2943-E99C9B88DE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E26085E-2288-7429-1E2E-5A32B55715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>
            <a:normAutofit fontScale="90000"/>
          </a:bodyPr>
          <a:lstStyle/>
          <a:p>
            <a:r>
              <a:rPr lang="en-US" b="0" dirty="0">
                <a:latin typeface="+mn-lt"/>
              </a:rPr>
              <a:t>Link-state routing  – Information Propagation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2BA00D1A-0AA9-1B44-3BA6-F2EB3A7DF4EF}"/>
              </a:ext>
            </a:extLst>
          </p:cNvPr>
          <p:cNvGrpSpPr/>
          <p:nvPr/>
        </p:nvGrpSpPr>
        <p:grpSpPr>
          <a:xfrm>
            <a:off x="2472809" y="1617073"/>
            <a:ext cx="7246382" cy="4892342"/>
            <a:chOff x="4139449" y="1707750"/>
            <a:chExt cx="7246382" cy="4892342"/>
          </a:xfrm>
        </p:grpSpPr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9C3FF8AC-22BD-96E1-DD95-1D4B93FE88DC}"/>
                </a:ext>
              </a:extLst>
            </p:cNvPr>
            <p:cNvGrpSpPr/>
            <p:nvPr/>
          </p:nvGrpSpPr>
          <p:grpSpPr>
            <a:xfrm>
              <a:off x="4139449" y="1707750"/>
              <a:ext cx="6538383" cy="3223229"/>
              <a:chOff x="900729" y="1299344"/>
              <a:chExt cx="4515446" cy="2225981"/>
            </a:xfrm>
          </p:grpSpPr>
          <p:sp>
            <p:nvSpPr>
              <p:cNvPr id="2" name="Freeform 3">
                <a:extLst>
                  <a:ext uri="{FF2B5EF4-FFF2-40B4-BE49-F238E27FC236}">
                    <a16:creationId xmlns:a16="http://schemas.microsoft.com/office/drawing/2014/main" id="{14E058DF-1135-2E60-F272-89A2DB341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864" y="1299344"/>
                <a:ext cx="3533433" cy="2225981"/>
              </a:xfrm>
              <a:custGeom>
                <a:avLst/>
                <a:gdLst>
                  <a:gd name="T0" fmla="*/ 0 w 2250"/>
                  <a:gd name="T1" fmla="*/ 624 h 1409"/>
                  <a:gd name="T2" fmla="*/ 219 w 2250"/>
                  <a:gd name="T3" fmla="*/ 321 h 1409"/>
                  <a:gd name="T4" fmla="*/ 529 w 2250"/>
                  <a:gd name="T5" fmla="*/ 35 h 1409"/>
                  <a:gd name="T6" fmla="*/ 1551 w 2250"/>
                  <a:gd name="T7" fmla="*/ 111 h 1409"/>
                  <a:gd name="T8" fmla="*/ 1968 w 2250"/>
                  <a:gd name="T9" fmla="*/ 483 h 1409"/>
                  <a:gd name="T10" fmla="*/ 2199 w 2250"/>
                  <a:gd name="T11" fmla="*/ 906 h 1409"/>
                  <a:gd name="T12" fmla="*/ 1659 w 2250"/>
                  <a:gd name="T13" fmla="*/ 1314 h 1409"/>
                  <a:gd name="T14" fmla="*/ 993 w 2250"/>
                  <a:gd name="T15" fmla="*/ 1386 h 1409"/>
                  <a:gd name="T16" fmla="*/ 465 w 2250"/>
                  <a:gd name="T17" fmla="*/ 1356 h 1409"/>
                  <a:gd name="T18" fmla="*/ 102 w 2250"/>
                  <a:gd name="T19" fmla="*/ 1068 h 1409"/>
                  <a:gd name="T20" fmla="*/ 0 w 2250"/>
                  <a:gd name="T21" fmla="*/ 624 h 14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250"/>
                  <a:gd name="T34" fmla="*/ 0 h 1409"/>
                  <a:gd name="T35" fmla="*/ 2250 w 2250"/>
                  <a:gd name="T36" fmla="*/ 1409 h 140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250" h="1409">
                    <a:moveTo>
                      <a:pt x="0" y="624"/>
                    </a:moveTo>
                    <a:cubicBezTo>
                      <a:pt x="5" y="506"/>
                      <a:pt x="131" y="419"/>
                      <a:pt x="219" y="321"/>
                    </a:cubicBezTo>
                    <a:cubicBezTo>
                      <a:pt x="307" y="223"/>
                      <a:pt x="307" y="70"/>
                      <a:pt x="529" y="35"/>
                    </a:cubicBezTo>
                    <a:cubicBezTo>
                      <a:pt x="751" y="0"/>
                      <a:pt x="1311" y="36"/>
                      <a:pt x="1551" y="111"/>
                    </a:cubicBezTo>
                    <a:cubicBezTo>
                      <a:pt x="1791" y="186"/>
                      <a:pt x="1860" y="351"/>
                      <a:pt x="1968" y="483"/>
                    </a:cubicBezTo>
                    <a:cubicBezTo>
                      <a:pt x="2076" y="615"/>
                      <a:pt x="2250" y="767"/>
                      <a:pt x="2199" y="906"/>
                    </a:cubicBezTo>
                    <a:cubicBezTo>
                      <a:pt x="2148" y="1045"/>
                      <a:pt x="1860" y="1234"/>
                      <a:pt x="1659" y="1314"/>
                    </a:cubicBezTo>
                    <a:cubicBezTo>
                      <a:pt x="1458" y="1394"/>
                      <a:pt x="1192" y="1379"/>
                      <a:pt x="993" y="1386"/>
                    </a:cubicBezTo>
                    <a:cubicBezTo>
                      <a:pt x="794" y="1393"/>
                      <a:pt x="613" y="1409"/>
                      <a:pt x="465" y="1356"/>
                    </a:cubicBezTo>
                    <a:cubicBezTo>
                      <a:pt x="317" y="1303"/>
                      <a:pt x="180" y="1190"/>
                      <a:pt x="102" y="1068"/>
                    </a:cubicBezTo>
                    <a:cubicBezTo>
                      <a:pt x="24" y="946"/>
                      <a:pt x="21" y="716"/>
                      <a:pt x="0" y="624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" name="Freeform 4">
                <a:extLst>
                  <a:ext uri="{FF2B5EF4-FFF2-40B4-BE49-F238E27FC236}">
                    <a16:creationId xmlns:a16="http://schemas.microsoft.com/office/drawing/2014/main" id="{2A22BEE2-03B3-C932-4AC5-49F6F3447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264" y="2160076"/>
                <a:ext cx="542925" cy="295275"/>
              </a:xfrm>
              <a:custGeom>
                <a:avLst/>
                <a:gdLst>
                  <a:gd name="T0" fmla="*/ 0 w 342"/>
                  <a:gd name="T1" fmla="*/ 186 h 186"/>
                  <a:gd name="T2" fmla="*/ 342 w 342"/>
                  <a:gd name="T3" fmla="*/ 0 h 186"/>
                  <a:gd name="T4" fmla="*/ 0 60000 65536"/>
                  <a:gd name="T5" fmla="*/ 0 60000 65536"/>
                  <a:gd name="T6" fmla="*/ 0 w 342"/>
                  <a:gd name="T7" fmla="*/ 0 h 186"/>
                  <a:gd name="T8" fmla="*/ 342 w 342"/>
                  <a:gd name="T9" fmla="*/ 186 h 18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2" h="186">
                    <a:moveTo>
                      <a:pt x="0" y="186"/>
                    </a:moveTo>
                    <a:lnTo>
                      <a:pt x="34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" name="Oval 5">
                <a:extLst>
                  <a:ext uri="{FF2B5EF4-FFF2-40B4-BE49-F238E27FC236}">
                    <a16:creationId xmlns:a16="http://schemas.microsoft.com/office/drawing/2014/main" id="{015629F5-02BA-DA2B-6639-D6A6C62CA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514" y="254425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" name="Line 6">
                <a:extLst>
                  <a:ext uri="{FF2B5EF4-FFF2-40B4-BE49-F238E27FC236}">
                    <a16:creationId xmlns:a16="http://schemas.microsoft.com/office/drawing/2014/main" id="{DB21075D-82EC-4171-F1EF-3531E5081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59514" y="25331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" name="Line 7">
                <a:extLst>
                  <a:ext uri="{FF2B5EF4-FFF2-40B4-BE49-F238E27FC236}">
                    <a16:creationId xmlns:a16="http://schemas.microsoft.com/office/drawing/2014/main" id="{A30D4045-56F7-FE60-31DE-A03984F730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56402" y="25331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" name="Rectangle 8">
                <a:extLst>
                  <a:ext uri="{FF2B5EF4-FFF2-40B4-BE49-F238E27FC236}">
                    <a16:creationId xmlns:a16="http://schemas.microsoft.com/office/drawing/2014/main" id="{2BCCDF3D-4AB2-C7C0-CC3E-E660D31A9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514" y="253313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" name="Oval 9">
                <a:extLst>
                  <a:ext uri="{FF2B5EF4-FFF2-40B4-BE49-F238E27FC236}">
                    <a16:creationId xmlns:a16="http://schemas.microsoft.com/office/drawing/2014/main" id="{BAF7100C-CF7C-DC6D-9E07-8AD6E7F70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752" y="243947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" name="Oval 10">
                <a:extLst>
                  <a:ext uri="{FF2B5EF4-FFF2-40B4-BE49-F238E27FC236}">
                    <a16:creationId xmlns:a16="http://schemas.microsoft.com/office/drawing/2014/main" id="{840C6C44-D1C6-365F-DCEF-C88685544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989" y="3158613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" name="Line 11">
                <a:extLst>
                  <a:ext uri="{FF2B5EF4-FFF2-40B4-BE49-F238E27FC236}">
                    <a16:creationId xmlns:a16="http://schemas.microsoft.com/office/drawing/2014/main" id="{40470CCC-6405-35E9-4B2F-E66CA9B8F7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11989" y="31475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" name="Line 12">
                <a:extLst>
                  <a:ext uri="{FF2B5EF4-FFF2-40B4-BE49-F238E27FC236}">
                    <a16:creationId xmlns:a16="http://schemas.microsoft.com/office/drawing/2014/main" id="{C814B951-BD8A-4CCC-EA97-EA83C9632E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8877" y="31475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3" name="Rectangle 13">
                <a:extLst>
                  <a:ext uri="{FF2B5EF4-FFF2-40B4-BE49-F238E27FC236}">
                    <a16:creationId xmlns:a16="http://schemas.microsoft.com/office/drawing/2014/main" id="{A59F4A99-4949-A677-D3F8-4BD18E9A9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989" y="3147501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" name="Oval 14">
                <a:extLst>
                  <a:ext uri="{FF2B5EF4-FFF2-40B4-BE49-F238E27FC236}">
                    <a16:creationId xmlns:a16="http://schemas.microsoft.com/office/drawing/2014/main" id="{E4EDF1A6-E3D5-D611-E88D-5EEC7A90D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227" y="3053838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" name="Oval 15">
                <a:extLst>
                  <a:ext uri="{FF2B5EF4-FFF2-40B4-BE49-F238E27FC236}">
                    <a16:creationId xmlns:a16="http://schemas.microsoft.com/office/drawing/2014/main" id="{CC0EA31F-D464-9C2B-9E92-F6B121477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639" y="206323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" name="Line 16">
                <a:extLst>
                  <a:ext uri="{FF2B5EF4-FFF2-40B4-BE49-F238E27FC236}">
                    <a16:creationId xmlns:a16="http://schemas.microsoft.com/office/drawing/2014/main" id="{522A14EF-6893-4BC0-EDC9-788E55A37A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05639" y="205212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" name="Line 17">
                <a:extLst>
                  <a:ext uri="{FF2B5EF4-FFF2-40B4-BE49-F238E27FC236}">
                    <a16:creationId xmlns:a16="http://schemas.microsoft.com/office/drawing/2014/main" id="{EAF13D47-CF09-4DC2-8040-BC61C962C1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2527" y="205212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" name="Rectangle 18">
                <a:extLst>
                  <a:ext uri="{FF2B5EF4-FFF2-40B4-BE49-F238E27FC236}">
                    <a16:creationId xmlns:a16="http://schemas.microsoft.com/office/drawing/2014/main" id="{2A3D27B6-8322-1580-15A9-6A3222C88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639" y="205212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" name="Oval 19">
                <a:extLst>
                  <a:ext uri="{FF2B5EF4-FFF2-40B4-BE49-F238E27FC236}">
                    <a16:creationId xmlns:a16="http://schemas.microsoft.com/office/drawing/2014/main" id="{BAB7D737-739B-459E-4C2A-D11B0464A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877" y="195846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" name="Oval 20">
                <a:extLst>
                  <a:ext uri="{FF2B5EF4-FFF2-40B4-BE49-F238E27FC236}">
                    <a16:creationId xmlns:a16="http://schemas.microsoft.com/office/drawing/2014/main" id="{F87E25E3-DFDE-FCC3-53C7-55D96778C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902" y="2056888"/>
                <a:ext cx="495300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Line 21">
                <a:extLst>
                  <a:ext uri="{FF2B5EF4-FFF2-40B4-BE49-F238E27FC236}">
                    <a16:creationId xmlns:a16="http://schemas.microsoft.com/office/drawing/2014/main" id="{0A5D58DB-298A-3670-C3A8-86B6FC5728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9902" y="20457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" name="Line 22">
                <a:extLst>
                  <a:ext uri="{FF2B5EF4-FFF2-40B4-BE49-F238E27FC236}">
                    <a16:creationId xmlns:a16="http://schemas.microsoft.com/office/drawing/2014/main" id="{60948B77-024C-C03E-4C05-BFD54370BA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5202" y="20457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:a16="http://schemas.microsoft.com/office/drawing/2014/main" id="{722EE9D6-5514-F792-B18F-53E734A5C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902" y="2045776"/>
                <a:ext cx="490538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33D68197-EA76-89B9-08C7-1D2A7EBB6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664" y="1956876"/>
                <a:ext cx="495300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DC6817A0-675F-30E6-98B1-15BF4C713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777" y="315385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" name="Line 26">
                <a:extLst>
                  <a:ext uri="{FF2B5EF4-FFF2-40B4-BE49-F238E27FC236}">
                    <a16:creationId xmlns:a16="http://schemas.microsoft.com/office/drawing/2014/main" id="{CBBB44DE-D490-7D80-94A1-2B56D230DA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05777" y="31427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8" name="Line 27">
                <a:extLst>
                  <a:ext uri="{FF2B5EF4-FFF2-40B4-BE49-F238E27FC236}">
                    <a16:creationId xmlns:a16="http://schemas.microsoft.com/office/drawing/2014/main" id="{ACE82D09-A19D-DE7F-27DD-E0E0731818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02664" y="314273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5C92111E-2664-0ACC-309A-9E4FD6143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777" y="314273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4E98609F-0CB9-123E-A0D7-0D9A92372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014" y="304907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BE1D56EF-75DA-0AD4-47AB-EB1FA7B5B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714" y="2612513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Line 31">
                <a:extLst>
                  <a:ext uri="{FF2B5EF4-FFF2-40B4-BE49-F238E27FC236}">
                    <a16:creationId xmlns:a16="http://schemas.microsoft.com/office/drawing/2014/main" id="{2DBF2F79-FEB6-9CF3-A5BB-EE074AF37E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02714" y="26014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Line 32">
                <a:extLst>
                  <a:ext uri="{FF2B5EF4-FFF2-40B4-BE49-F238E27FC236}">
                    <a16:creationId xmlns:a16="http://schemas.microsoft.com/office/drawing/2014/main" id="{06A888B1-CB01-E017-B64B-C3CD951181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9602" y="2601401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25FC1514-AE49-5D48-DA8C-38D5A61B4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2714" y="2601401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36FF796B-A6C5-28EA-5FE6-0F11582B5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952" y="2507738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5FB7CB84-A2EF-49C9-33BC-F209A81AB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427" y="2202938"/>
                <a:ext cx="1588" cy="828675"/>
              </a:xfrm>
              <a:custGeom>
                <a:avLst/>
                <a:gdLst>
                  <a:gd name="T0" fmla="*/ 0 w 1"/>
                  <a:gd name="T1" fmla="*/ 0 h 522"/>
                  <a:gd name="T2" fmla="*/ 0 w 1"/>
                  <a:gd name="T3" fmla="*/ 522 h 522"/>
                  <a:gd name="T4" fmla="*/ 0 60000 65536"/>
                  <a:gd name="T5" fmla="*/ 0 60000 65536"/>
                  <a:gd name="T6" fmla="*/ 0 w 1"/>
                  <a:gd name="T7" fmla="*/ 0 h 522"/>
                  <a:gd name="T8" fmla="*/ 1 w 1"/>
                  <a:gd name="T9" fmla="*/ 522 h 52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22">
                    <a:moveTo>
                      <a:pt x="0" y="0"/>
                    </a:moveTo>
                    <a:lnTo>
                      <a:pt x="0" y="522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C83E9737-F7B3-7239-1347-D8FF19E92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289" y="2212463"/>
                <a:ext cx="1588" cy="852488"/>
              </a:xfrm>
              <a:custGeom>
                <a:avLst/>
                <a:gdLst>
                  <a:gd name="T0" fmla="*/ 0 w 1"/>
                  <a:gd name="T1" fmla="*/ 0 h 537"/>
                  <a:gd name="T2" fmla="*/ 0 w 1"/>
                  <a:gd name="T3" fmla="*/ 537 h 537"/>
                  <a:gd name="T4" fmla="*/ 0 60000 65536"/>
                  <a:gd name="T5" fmla="*/ 0 60000 65536"/>
                  <a:gd name="T6" fmla="*/ 0 w 1"/>
                  <a:gd name="T7" fmla="*/ 0 h 537"/>
                  <a:gd name="T8" fmla="*/ 1 w 1"/>
                  <a:gd name="T9" fmla="*/ 537 h 53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37">
                    <a:moveTo>
                      <a:pt x="0" y="0"/>
                    </a:moveTo>
                    <a:lnTo>
                      <a:pt x="0" y="537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63AFB305-DC08-FA9A-D840-2290A4563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227" y="2188651"/>
                <a:ext cx="800100" cy="952500"/>
              </a:xfrm>
              <a:custGeom>
                <a:avLst/>
                <a:gdLst>
                  <a:gd name="T0" fmla="*/ 0 w 378"/>
                  <a:gd name="T1" fmla="*/ 11993521 h 174"/>
                  <a:gd name="T2" fmla="*/ 5035 w 378"/>
                  <a:gd name="T3" fmla="*/ 0 h 174"/>
                  <a:gd name="T4" fmla="*/ 0 60000 65536"/>
                  <a:gd name="T5" fmla="*/ 0 60000 65536"/>
                  <a:gd name="T6" fmla="*/ 0 w 378"/>
                  <a:gd name="T7" fmla="*/ 0 h 174"/>
                  <a:gd name="T8" fmla="*/ 378 w 378"/>
                  <a:gd name="T9" fmla="*/ 174 h 17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78" h="174">
                    <a:moveTo>
                      <a:pt x="0" y="174"/>
                    </a:moveTo>
                    <a:lnTo>
                      <a:pt x="378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9" name="Freeform 38">
                <a:extLst>
                  <a:ext uri="{FF2B5EF4-FFF2-40B4-BE49-F238E27FC236}">
                    <a16:creationId xmlns:a16="http://schemas.microsoft.com/office/drawing/2014/main" id="{FFC400EA-41DF-2993-3CA0-C7A859479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839" y="2741101"/>
                <a:ext cx="581025" cy="428625"/>
              </a:xfrm>
              <a:custGeom>
                <a:avLst/>
                <a:gdLst>
                  <a:gd name="T0" fmla="*/ 0 w 366"/>
                  <a:gd name="T1" fmla="*/ 270 h 270"/>
                  <a:gd name="T2" fmla="*/ 366 w 366"/>
                  <a:gd name="T3" fmla="*/ 0 h 270"/>
                  <a:gd name="T4" fmla="*/ 0 60000 65536"/>
                  <a:gd name="T5" fmla="*/ 0 60000 65536"/>
                  <a:gd name="T6" fmla="*/ 0 w 366"/>
                  <a:gd name="T7" fmla="*/ 0 h 270"/>
                  <a:gd name="T8" fmla="*/ 366 w 366"/>
                  <a:gd name="T9" fmla="*/ 270 h 27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270">
                    <a:moveTo>
                      <a:pt x="0" y="270"/>
                    </a:moveTo>
                    <a:lnTo>
                      <a:pt x="366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FE2ACB8A-5582-3569-723F-C0709F6D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752" y="3188776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EB555991-E51D-25AA-DFF6-D6F816215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539" y="2674426"/>
                <a:ext cx="438150" cy="419100"/>
              </a:xfrm>
              <a:custGeom>
                <a:avLst/>
                <a:gdLst>
                  <a:gd name="T0" fmla="*/ 276 w 276"/>
                  <a:gd name="T1" fmla="*/ 264 h 264"/>
                  <a:gd name="T2" fmla="*/ 0 w 276"/>
                  <a:gd name="T3" fmla="*/ 0 h 264"/>
                  <a:gd name="T4" fmla="*/ 0 60000 65536"/>
                  <a:gd name="T5" fmla="*/ 0 60000 65536"/>
                  <a:gd name="T6" fmla="*/ 0 w 276"/>
                  <a:gd name="T7" fmla="*/ 0 h 264"/>
                  <a:gd name="T8" fmla="*/ 276 w 276"/>
                  <a:gd name="T9" fmla="*/ 264 h 26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6" h="264">
                    <a:moveTo>
                      <a:pt x="276" y="264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D219CCA5-94E7-1CEB-C956-CA2D56005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227" y="2093401"/>
                <a:ext cx="581025" cy="1588"/>
              </a:xfrm>
              <a:custGeom>
                <a:avLst/>
                <a:gdLst>
                  <a:gd name="T0" fmla="*/ 366 w 366"/>
                  <a:gd name="T1" fmla="*/ 0 h 1"/>
                  <a:gd name="T2" fmla="*/ 0 w 366"/>
                  <a:gd name="T3" fmla="*/ 0 h 1"/>
                  <a:gd name="T4" fmla="*/ 0 60000 65536"/>
                  <a:gd name="T5" fmla="*/ 0 60000 65536"/>
                  <a:gd name="T6" fmla="*/ 0 w 366"/>
                  <a:gd name="T7" fmla="*/ 0 h 1"/>
                  <a:gd name="T8" fmla="*/ 366 w 36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66" h="1">
                    <a:moveTo>
                      <a:pt x="366" y="0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" name="Freeform 42">
                <a:extLst>
                  <a:ext uri="{FF2B5EF4-FFF2-40B4-BE49-F238E27FC236}">
                    <a16:creationId xmlns:a16="http://schemas.microsoft.com/office/drawing/2014/main" id="{B10780F8-E8A7-8539-A351-AEAFA1A48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789" y="2088638"/>
                <a:ext cx="628650" cy="423863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43">
                <a:extLst>
                  <a:ext uri="{FF2B5EF4-FFF2-40B4-BE49-F238E27FC236}">
                    <a16:creationId xmlns:a16="http://schemas.microsoft.com/office/drawing/2014/main" id="{D00CFBA6-A539-1FE5-99FB-DF2D14C4B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052" y="1407601"/>
                <a:ext cx="1762125" cy="1023938"/>
              </a:xfrm>
              <a:custGeom>
                <a:avLst/>
                <a:gdLst>
                  <a:gd name="T0" fmla="*/ 1110 w 1110"/>
                  <a:gd name="T1" fmla="*/ 342 h 645"/>
                  <a:gd name="T2" fmla="*/ 0 w 1110"/>
                  <a:gd name="T3" fmla="*/ 645 h 645"/>
                  <a:gd name="T4" fmla="*/ 0 60000 65536"/>
                  <a:gd name="T5" fmla="*/ 0 60000 65536"/>
                  <a:gd name="T6" fmla="*/ 0 w 1110"/>
                  <a:gd name="T7" fmla="*/ 0 h 645"/>
                  <a:gd name="T8" fmla="*/ 1110 w 1110"/>
                  <a:gd name="T9" fmla="*/ 645 h 64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10" h="645">
                    <a:moveTo>
                      <a:pt x="1110" y="342"/>
                    </a:moveTo>
                    <a:cubicBezTo>
                      <a:pt x="1104" y="0"/>
                      <a:pt x="21" y="63"/>
                      <a:pt x="0" y="645"/>
                    </a:cubicBez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1A52A515-1AF4-6871-6E0E-36C1AA15DE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6415" y="2356938"/>
                <a:ext cx="245643" cy="319088"/>
                <a:chOff x="2979" y="2425"/>
                <a:chExt cx="157" cy="201"/>
              </a:xfrm>
            </p:grpSpPr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EE7B2320-6363-527A-5184-20EBA1B469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7" name="Text Box 46">
                  <a:extLst>
                    <a:ext uri="{FF2B5EF4-FFF2-40B4-BE49-F238E27FC236}">
                      <a16:creationId xmlns:a16="http://schemas.microsoft.com/office/drawing/2014/main" id="{944421DD-051D-8AC6-9EA9-6DE792D7C2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9" y="2425"/>
                  <a:ext cx="157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04F6D06F-2B7C-A14D-3370-54ED2CFAEA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38558" y="2966532"/>
                <a:ext cx="236099" cy="319088"/>
                <a:chOff x="2982" y="2425"/>
                <a:chExt cx="151" cy="201"/>
              </a:xfrm>
            </p:grpSpPr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D0EF147F-56F9-CBA4-BB3F-E5C2BBAF4A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0" name="Text Box 49">
                  <a:extLst>
                    <a:ext uri="{FF2B5EF4-FFF2-40B4-BE49-F238E27FC236}">
                      <a16:creationId xmlns:a16="http://schemas.microsoft.com/office/drawing/2014/main" id="{3DCEFBA2-0E0B-7531-7CA1-82EB0ED55D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83" y="2425"/>
                  <a:ext cx="15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" name="Group 50">
                <a:extLst>
                  <a:ext uri="{FF2B5EF4-FFF2-40B4-BE49-F238E27FC236}">
                    <a16:creationId xmlns:a16="http://schemas.microsoft.com/office/drawing/2014/main" id="{67428C1B-0680-BBA5-56FB-91D7DA071F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9892" y="2914138"/>
                <a:ext cx="251227" cy="361950"/>
                <a:chOff x="2978" y="2395"/>
                <a:chExt cx="159" cy="228"/>
              </a:xfrm>
            </p:grpSpPr>
            <p:sp>
              <p:nvSpPr>
                <p:cNvPr id="52" name="Rectangle 51">
                  <a:extLst>
                    <a:ext uri="{FF2B5EF4-FFF2-40B4-BE49-F238E27FC236}">
                      <a16:creationId xmlns:a16="http://schemas.microsoft.com/office/drawing/2014/main" id="{A08DAB99-EDD3-6F47-8E70-6C571B59E9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" name="Text Box 52">
                  <a:extLst>
                    <a:ext uri="{FF2B5EF4-FFF2-40B4-BE49-F238E27FC236}">
                      <a16:creationId xmlns:a16="http://schemas.microsoft.com/office/drawing/2014/main" id="{AA385021-9FCB-0C21-42D9-7DFF6E8384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8" y="2395"/>
                  <a:ext cx="159" cy="2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D604C572-4796-D3CF-FEB0-7935CBA5C7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08394" y="1871157"/>
                <a:ext cx="282102" cy="319088"/>
                <a:chOff x="2969" y="2425"/>
                <a:chExt cx="180" cy="201"/>
              </a:xfrm>
            </p:grpSpPr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B1912CF2-E240-A30A-0A29-A038863353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6" name="Text Box 55">
                  <a:extLst>
                    <a:ext uri="{FF2B5EF4-FFF2-40B4-BE49-F238E27FC236}">
                      <a16:creationId xmlns:a16="http://schemas.microsoft.com/office/drawing/2014/main" id="{2E490D97-1E38-C7F5-2C47-69B9E700BA0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9" y="2425"/>
                  <a:ext cx="18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8C447AD9-2B03-1D15-AD51-771D9D9987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43183" y="1871157"/>
                <a:ext cx="236099" cy="319088"/>
                <a:chOff x="2982" y="2425"/>
                <a:chExt cx="151" cy="201"/>
              </a:xfrm>
            </p:grpSpPr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B65CE9D1-477B-FB48-0BBA-DFB032398D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" name="Text Box 58">
                  <a:extLst>
                    <a:ext uri="{FF2B5EF4-FFF2-40B4-BE49-F238E27FC236}">
                      <a16:creationId xmlns:a16="http://schemas.microsoft.com/office/drawing/2014/main" id="{675F006C-AE45-5CBE-7171-947AD39385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83" y="2425"/>
                  <a:ext cx="150" cy="20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  <a:endPara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EAE5C06B-C4BE-CF17-39A5-3C59E522E6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38836" y="2375976"/>
                <a:ext cx="251626" cy="361950"/>
                <a:chOff x="2976" y="2395"/>
                <a:chExt cx="160" cy="228"/>
              </a:xfrm>
            </p:grpSpPr>
            <p:sp>
              <p:nvSpPr>
                <p:cNvPr id="61" name="Rectangle 60">
                  <a:extLst>
                    <a:ext uri="{FF2B5EF4-FFF2-40B4-BE49-F238E27FC236}">
                      <a16:creationId xmlns:a16="http://schemas.microsoft.com/office/drawing/2014/main" id="{6A5DC8AC-1088-E1A1-9F17-F5DE84F48F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2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2" name="Text Box 61">
                  <a:extLst>
                    <a:ext uri="{FF2B5EF4-FFF2-40B4-BE49-F238E27FC236}">
                      <a16:creationId xmlns:a16="http://schemas.microsoft.com/office/drawing/2014/main" id="{BFF1355E-9379-2E78-5D48-FFC04625D69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6" y="2395"/>
                  <a:ext cx="160" cy="2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  <p:sp>
            <p:nvSpPr>
              <p:cNvPr id="63" name="Text Box 62">
                <a:extLst>
                  <a:ext uri="{FF2B5EF4-FFF2-40B4-BE49-F238E27FC236}">
                    <a16:creationId xmlns:a16="http://schemas.microsoft.com/office/drawing/2014/main" id="{67155199-CB3E-E825-5011-2D9D13DDB3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64327" y="20775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Text Box 63">
                <a:extLst>
                  <a:ext uri="{FF2B5EF4-FFF2-40B4-BE49-F238E27FC236}">
                    <a16:creationId xmlns:a16="http://schemas.microsoft.com/office/drawing/2014/main" id="{09D5531D-9870-1BB7-5554-2DE98598DD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6777" y="2425188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" name="Text Box 64">
                <a:extLst>
                  <a:ext uri="{FF2B5EF4-FFF2-40B4-BE49-F238E27FC236}">
                    <a16:creationId xmlns:a16="http://schemas.microsoft.com/office/drawing/2014/main" id="{4072D44D-AE29-5724-8553-92D9D3ACD1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26214" y="27633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" name="Text Box 65">
                <a:extLst>
                  <a:ext uri="{FF2B5EF4-FFF2-40B4-BE49-F238E27FC236}">
                    <a16:creationId xmlns:a16="http://schemas.microsoft.com/office/drawing/2014/main" id="{BF65551D-6791-4535-E3A1-68EF09387D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26377" y="257282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" name="Text Box 66">
                <a:extLst>
                  <a:ext uri="{FF2B5EF4-FFF2-40B4-BE49-F238E27FC236}">
                    <a16:creationId xmlns:a16="http://schemas.microsoft.com/office/drawing/2014/main" id="{E4C6E965-7BE6-718C-F2D7-E1B73161C8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26364" y="3134801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Text Box 67">
                <a:extLst>
                  <a:ext uri="{FF2B5EF4-FFF2-40B4-BE49-F238E27FC236}">
                    <a16:creationId xmlns:a16="http://schemas.microsoft.com/office/drawing/2014/main" id="{B74BBE9E-41E2-8B9A-9AC5-80191CDF30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97864" y="2453763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Text Box 68">
                <a:extLst>
                  <a:ext uri="{FF2B5EF4-FFF2-40B4-BE49-F238E27FC236}">
                    <a16:creationId xmlns:a16="http://schemas.microsoft.com/office/drawing/2014/main" id="{DBF184D3-8759-8783-D7F8-2D8975370B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69364" y="2872863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Text Box 69">
                <a:extLst>
                  <a:ext uri="{FF2B5EF4-FFF2-40B4-BE49-F238E27FC236}">
                    <a16:creationId xmlns:a16="http://schemas.microsoft.com/office/drawing/2014/main" id="{410F4A3B-53CC-2B13-35E1-493E476218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26502" y="202037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5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Text Box 70">
                <a:extLst>
                  <a:ext uri="{FF2B5EF4-FFF2-40B4-BE49-F238E27FC236}">
                    <a16:creationId xmlns:a16="http://schemas.microsoft.com/office/drawing/2014/main" id="{3AD234CE-FDE6-288A-E13C-574DD96040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59689" y="1782251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Text Box 71">
                <a:extLst>
                  <a:ext uri="{FF2B5EF4-FFF2-40B4-BE49-F238E27FC236}">
                    <a16:creationId xmlns:a16="http://schemas.microsoft.com/office/drawing/2014/main" id="{29D4ACDC-3DE7-E7DF-EA57-F54C8E2DE1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2477" y="1358388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5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5D6394F2-71F0-0074-C887-677865ECF6CA}"/>
                  </a:ext>
                </a:extLst>
              </p:cNvPr>
              <p:cNvGrpSpPr/>
              <p:nvPr/>
            </p:nvGrpSpPr>
            <p:grpSpPr>
              <a:xfrm>
                <a:off x="900729" y="1893003"/>
                <a:ext cx="501650" cy="329774"/>
                <a:chOff x="900729" y="1893003"/>
                <a:chExt cx="501650" cy="329774"/>
              </a:xfrm>
            </p:grpSpPr>
            <p:sp>
              <p:nvSpPr>
                <p:cNvPr id="74" name="Oval 30">
                  <a:extLst>
                    <a:ext uri="{FF2B5EF4-FFF2-40B4-BE49-F238E27FC236}">
                      <a16:creationId xmlns:a16="http://schemas.microsoft.com/office/drawing/2014/main" id="{E624D85B-4E81-3F66-712C-2172D6931A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5" name="Line 31">
                  <a:extLst>
                    <a:ext uri="{FF2B5EF4-FFF2-40B4-BE49-F238E27FC236}">
                      <a16:creationId xmlns:a16="http://schemas.microsoft.com/office/drawing/2014/main" id="{F6F68D5B-2D94-20B1-D889-C0E52392C1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Line 32">
                  <a:extLst>
                    <a:ext uri="{FF2B5EF4-FFF2-40B4-BE49-F238E27FC236}">
                      <a16:creationId xmlns:a16="http://schemas.microsoft.com/office/drawing/2014/main" id="{DFB37F26-2ABD-EB2A-0007-F498BB9010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7" name="Rectangle 33">
                  <a:extLst>
                    <a:ext uri="{FF2B5EF4-FFF2-40B4-BE49-F238E27FC236}">
                      <a16:creationId xmlns:a16="http://schemas.microsoft.com/office/drawing/2014/main" id="{7481EAE8-FE07-300D-4035-2A6AAE445E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8" name="Oval 34">
                  <a:extLst>
                    <a:ext uri="{FF2B5EF4-FFF2-40B4-BE49-F238E27FC236}">
                      <a16:creationId xmlns:a16="http://schemas.microsoft.com/office/drawing/2014/main" id="{20AAC05F-A1CF-AFE2-5EC5-9E13C32419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9" name="Rectangle 60">
                  <a:extLst>
                    <a:ext uri="{FF2B5EF4-FFF2-40B4-BE49-F238E27FC236}">
                      <a16:creationId xmlns:a16="http://schemas.microsoft.com/office/drawing/2014/main" id="{A624D8F0-0A27-1C3A-5D95-A84DF7EC9F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0" name="Text Box 61">
                  <a:extLst>
                    <a:ext uri="{FF2B5EF4-FFF2-40B4-BE49-F238E27FC236}">
                      <a16:creationId xmlns:a16="http://schemas.microsoft.com/office/drawing/2014/main" id="{D081672B-7BF4-F013-3027-E809C1F9A8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701" y="1893003"/>
                  <a:ext cx="245986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1" name="Freeform 42">
                <a:extLst>
                  <a:ext uri="{FF2B5EF4-FFF2-40B4-BE49-F238E27FC236}">
                    <a16:creationId xmlns:a16="http://schemas.microsoft.com/office/drawing/2014/main" id="{1C725FBD-1F53-1B31-FC76-9DFD4BA080E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64490" y="1698114"/>
                <a:ext cx="539068" cy="303385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2" name="Freeform 42">
                <a:extLst>
                  <a:ext uri="{FF2B5EF4-FFF2-40B4-BE49-F238E27FC236}">
                    <a16:creationId xmlns:a16="http://schemas.microsoft.com/office/drawing/2014/main" id="{6241C6C4-7987-1E52-BD38-54EC1C17B26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590157" y="2595367"/>
                <a:ext cx="336550" cy="45719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" name="Freeform 42">
                <a:extLst>
                  <a:ext uri="{FF2B5EF4-FFF2-40B4-BE49-F238E27FC236}">
                    <a16:creationId xmlns:a16="http://schemas.microsoft.com/office/drawing/2014/main" id="{63FDD9B5-AE35-83C3-2457-9721D5824AC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130230" y="2229131"/>
                <a:ext cx="235743" cy="257636"/>
              </a:xfrm>
              <a:custGeom>
                <a:avLst/>
                <a:gdLst>
                  <a:gd name="T0" fmla="*/ 396 w 396"/>
                  <a:gd name="T1" fmla="*/ 267 h 267"/>
                  <a:gd name="T2" fmla="*/ 0 w 396"/>
                  <a:gd name="T3" fmla="*/ 0 h 267"/>
                  <a:gd name="T4" fmla="*/ 0 60000 65536"/>
                  <a:gd name="T5" fmla="*/ 0 60000 65536"/>
                  <a:gd name="T6" fmla="*/ 0 w 396"/>
                  <a:gd name="T7" fmla="*/ 0 h 267"/>
                  <a:gd name="T8" fmla="*/ 396 w 396"/>
                  <a:gd name="T9" fmla="*/ 267 h 2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6" h="267">
                    <a:moveTo>
                      <a:pt x="396" y="267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4" name="Text Box 67">
                <a:extLst>
                  <a:ext uri="{FF2B5EF4-FFF2-40B4-BE49-F238E27FC236}">
                    <a16:creationId xmlns:a16="http://schemas.microsoft.com/office/drawing/2014/main" id="{7DA372BF-7797-828C-4CBF-3E0BC8C57E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3114" y="2258502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5" name="Text Box 67">
                <a:extLst>
                  <a:ext uri="{FF2B5EF4-FFF2-40B4-BE49-F238E27FC236}">
                    <a16:creationId xmlns:a16="http://schemas.microsoft.com/office/drawing/2014/main" id="{3573B51B-4BDB-9239-70AD-668D4729AC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67855" y="1571906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6" name="Text Box 67">
                <a:extLst>
                  <a:ext uri="{FF2B5EF4-FFF2-40B4-BE49-F238E27FC236}">
                    <a16:creationId xmlns:a16="http://schemas.microsoft.com/office/drawing/2014/main" id="{99C49CC6-3BA0-8EDD-16AD-9B0EFD95AE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647741" y="2651814"/>
                <a:ext cx="3111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68567C2D-100F-3026-F26D-2E1D49F61585}"/>
                  </a:ext>
                </a:extLst>
              </p:cNvPr>
              <p:cNvGrpSpPr/>
              <p:nvPr/>
            </p:nvGrpSpPr>
            <p:grpSpPr>
              <a:xfrm>
                <a:off x="4914525" y="2344196"/>
                <a:ext cx="501650" cy="329774"/>
                <a:chOff x="900729" y="1893003"/>
                <a:chExt cx="501650" cy="329774"/>
              </a:xfrm>
            </p:grpSpPr>
            <p:sp>
              <p:nvSpPr>
                <p:cNvPr id="88" name="Oval 30">
                  <a:extLst>
                    <a:ext uri="{FF2B5EF4-FFF2-40B4-BE49-F238E27FC236}">
                      <a16:creationId xmlns:a16="http://schemas.microsoft.com/office/drawing/2014/main" id="{2C657B26-5484-9626-8C68-B7B13715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" name="Line 31">
                  <a:extLst>
                    <a:ext uri="{FF2B5EF4-FFF2-40B4-BE49-F238E27FC236}">
                      <a16:creationId xmlns:a16="http://schemas.microsoft.com/office/drawing/2014/main" id="{45B7AFB2-F908-DFBC-0FDE-E591802F66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" name="Line 32">
                  <a:extLst>
                    <a:ext uri="{FF2B5EF4-FFF2-40B4-BE49-F238E27FC236}">
                      <a16:creationId xmlns:a16="http://schemas.microsoft.com/office/drawing/2014/main" id="{8DCE0833-64AD-6320-14A9-84AA95BB77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1" name="Rectangle 33">
                  <a:extLst>
                    <a:ext uri="{FF2B5EF4-FFF2-40B4-BE49-F238E27FC236}">
                      <a16:creationId xmlns:a16="http://schemas.microsoft.com/office/drawing/2014/main" id="{E0A8ECFE-3A58-3C22-7889-56AC6803B2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2" name="Oval 34">
                  <a:extLst>
                    <a:ext uri="{FF2B5EF4-FFF2-40B4-BE49-F238E27FC236}">
                      <a16:creationId xmlns:a16="http://schemas.microsoft.com/office/drawing/2014/main" id="{59E43C26-4CCF-03E0-AEDF-924DB64B89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3" name="Rectangle 60">
                  <a:extLst>
                    <a:ext uri="{FF2B5EF4-FFF2-40B4-BE49-F238E27FC236}">
                      <a16:creationId xmlns:a16="http://schemas.microsoft.com/office/drawing/2014/main" id="{D6941CFD-4DE5-F429-FB2C-40DCDB3CE4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4" name="Text Box 61">
                  <a:extLst>
                    <a:ext uri="{FF2B5EF4-FFF2-40B4-BE49-F238E27FC236}">
                      <a16:creationId xmlns:a16="http://schemas.microsoft.com/office/drawing/2014/main" id="{32C535CC-F4D1-DC45-0BC8-1E1D9437DB2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8790" y="1893003"/>
                  <a:ext cx="233807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95" name="Group 94">
                <a:extLst>
                  <a:ext uri="{FF2B5EF4-FFF2-40B4-BE49-F238E27FC236}">
                    <a16:creationId xmlns:a16="http://schemas.microsoft.com/office/drawing/2014/main" id="{2C64B973-F82D-90CC-F5FC-9E8664BB6A4B}"/>
                  </a:ext>
                </a:extLst>
              </p:cNvPr>
              <p:cNvGrpSpPr/>
              <p:nvPr/>
            </p:nvGrpSpPr>
            <p:grpSpPr>
              <a:xfrm>
                <a:off x="4113119" y="1380553"/>
                <a:ext cx="501650" cy="329774"/>
                <a:chOff x="900729" y="1893003"/>
                <a:chExt cx="501650" cy="329774"/>
              </a:xfrm>
            </p:grpSpPr>
            <p:sp>
              <p:nvSpPr>
                <p:cNvPr id="96" name="Oval 30">
                  <a:extLst>
                    <a:ext uri="{FF2B5EF4-FFF2-40B4-BE49-F238E27FC236}">
                      <a16:creationId xmlns:a16="http://schemas.microsoft.com/office/drawing/2014/main" id="{5F4FA99E-46A7-632C-ABB4-4EAEEF82F2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94189"/>
                  <a:ext cx="496888" cy="128588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" name="Line 31">
                  <a:extLst>
                    <a:ext uri="{FF2B5EF4-FFF2-40B4-BE49-F238E27FC236}">
                      <a16:creationId xmlns:a16="http://schemas.microsoft.com/office/drawing/2014/main" id="{BA79994C-C18C-8F5C-182D-A6A3B06BEB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05491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" name="Line 32">
                  <a:extLst>
                    <a:ext uri="{FF2B5EF4-FFF2-40B4-BE49-F238E27FC236}">
                      <a16:creationId xmlns:a16="http://schemas.microsoft.com/office/drawing/2014/main" id="{87602781-7E7D-475E-6C89-F832849411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02379" y="2083077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" name="Rectangle 33">
                  <a:extLst>
                    <a:ext uri="{FF2B5EF4-FFF2-40B4-BE49-F238E27FC236}">
                      <a16:creationId xmlns:a16="http://schemas.microsoft.com/office/drawing/2014/main" id="{96AEBEA8-0889-8CEF-7734-5294AC2CC6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5491" y="2083077"/>
                  <a:ext cx="492125" cy="77788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" name="Oval 34">
                  <a:extLst>
                    <a:ext uri="{FF2B5EF4-FFF2-40B4-BE49-F238E27FC236}">
                      <a16:creationId xmlns:a16="http://schemas.microsoft.com/office/drawing/2014/main" id="{C279690F-91EC-6AE3-0585-E120EFE718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0729" y="1989414"/>
                  <a:ext cx="496888" cy="15081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" name="Rectangle 60">
                  <a:extLst>
                    <a:ext uri="{FF2B5EF4-FFF2-40B4-BE49-F238E27FC236}">
                      <a16:creationId xmlns:a16="http://schemas.microsoft.com/office/drawing/2014/main" id="{3AC871D8-F5C2-D049-6DC0-7924937FB5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039" y="2008469"/>
                  <a:ext cx="223318" cy="209550"/>
                </a:xfrm>
                <a:prstGeom prst="rect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" name="Text Box 61">
                  <a:extLst>
                    <a:ext uri="{FF2B5EF4-FFF2-40B4-BE49-F238E27FC236}">
                      <a16:creationId xmlns:a16="http://schemas.microsoft.com/office/drawing/2014/main" id="{2DBD03B9-ACA9-A06B-F5C4-4360D4EF555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022701" y="1893003"/>
                  <a:ext cx="245986" cy="3188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6" name="Process 105">
              <a:extLst>
                <a:ext uri="{FF2B5EF4-FFF2-40B4-BE49-F238E27FC236}">
                  <a16:creationId xmlns:a16="http://schemas.microsoft.com/office/drawing/2014/main" id="{611ADCCF-BAE5-D9EE-2CC2-28407F38EB88}"/>
                </a:ext>
              </a:extLst>
            </p:cNvPr>
            <p:cNvSpPr/>
            <p:nvPr/>
          </p:nvSpPr>
          <p:spPr>
            <a:xfrm>
              <a:off x="9322280" y="4182864"/>
              <a:ext cx="2063551" cy="810899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dirty="0">
                  <a:solidFill>
                    <a:schemeClr val="tx1"/>
                  </a:solidFill>
                </a:rPr>
                <a:t>Z is connected to </a:t>
              </a:r>
            </a:p>
            <a:p>
              <a:r>
                <a:rPr lang="en-US" dirty="0">
                  <a:solidFill>
                    <a:schemeClr val="tx1"/>
                  </a:solidFill>
                </a:rPr>
                <a:t>{(c, 1), (w, 5), (y, 2)}</a:t>
              </a:r>
            </a:p>
          </p:txBody>
        </p:sp>
        <p:sp>
          <p:nvSpPr>
            <p:cNvPr id="107" name="Process 106">
              <a:extLst>
                <a:ext uri="{FF2B5EF4-FFF2-40B4-BE49-F238E27FC236}">
                  <a16:creationId xmlns:a16="http://schemas.microsoft.com/office/drawing/2014/main" id="{9A45204C-2727-B3D1-5EDA-7557976471C5}"/>
                </a:ext>
              </a:extLst>
            </p:cNvPr>
            <p:cNvSpPr/>
            <p:nvPr/>
          </p:nvSpPr>
          <p:spPr>
            <a:xfrm>
              <a:off x="7350150" y="2276848"/>
              <a:ext cx="474701" cy="173272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09" name="Process 108">
              <a:extLst>
                <a:ext uri="{FF2B5EF4-FFF2-40B4-BE49-F238E27FC236}">
                  <a16:creationId xmlns:a16="http://schemas.microsoft.com/office/drawing/2014/main" id="{588008D9-F771-AAAB-0CC6-D856DB692F4B}"/>
                </a:ext>
              </a:extLst>
            </p:cNvPr>
            <p:cNvSpPr/>
            <p:nvPr/>
          </p:nvSpPr>
          <p:spPr>
            <a:xfrm>
              <a:off x="7667066" y="3781775"/>
              <a:ext cx="474701" cy="173272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04" name="Rectangular Callout 103">
              <a:extLst>
                <a:ext uri="{FF2B5EF4-FFF2-40B4-BE49-F238E27FC236}">
                  <a16:creationId xmlns:a16="http://schemas.microsoft.com/office/drawing/2014/main" id="{35FA6743-7D03-9CC5-3543-F74FB4AAD11B}"/>
                </a:ext>
              </a:extLst>
            </p:cNvPr>
            <p:cNvSpPr/>
            <p:nvPr/>
          </p:nvSpPr>
          <p:spPr>
            <a:xfrm>
              <a:off x="6242761" y="4972357"/>
              <a:ext cx="3030500" cy="1627735"/>
            </a:xfrm>
            <a:prstGeom prst="wedgeRectCallout">
              <a:avLst>
                <a:gd name="adj1" fmla="val 9195"/>
                <a:gd name="adj2" fmla="val -71696"/>
              </a:avLst>
            </a:prstGeom>
            <a:noFill/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">
              <a:extLst>
                <a:ext uri="{FF2B5EF4-FFF2-40B4-BE49-F238E27FC236}">
                  <a16:creationId xmlns:a16="http://schemas.microsoft.com/office/drawing/2014/main" id="{1E9B1643-5BEE-CD19-AA56-4E55228FF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6456" y="6290379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8" name="Line 11">
              <a:extLst>
                <a:ext uri="{FF2B5EF4-FFF2-40B4-BE49-F238E27FC236}">
                  <a16:creationId xmlns:a16="http://schemas.microsoft.com/office/drawing/2014/main" id="{F1036066-A220-3DEF-C060-85F5C06F7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46456" y="6281178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2">
              <a:extLst>
                <a:ext uri="{FF2B5EF4-FFF2-40B4-BE49-F238E27FC236}">
                  <a16:creationId xmlns:a16="http://schemas.microsoft.com/office/drawing/2014/main" id="{CC6B8DEB-C376-8A5A-CFBE-4C01B0B7ED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57852" y="6281178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3">
              <a:extLst>
                <a:ext uri="{FF2B5EF4-FFF2-40B4-BE49-F238E27FC236}">
                  <a16:creationId xmlns:a16="http://schemas.microsoft.com/office/drawing/2014/main" id="{EA86703A-3DF6-BCA1-D357-EBCAE72F3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6456" y="6281178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4">
              <a:extLst>
                <a:ext uri="{FF2B5EF4-FFF2-40B4-BE49-F238E27FC236}">
                  <a16:creationId xmlns:a16="http://schemas.microsoft.com/office/drawing/2014/main" id="{624C048F-B13B-84D8-AD0E-3F0954DC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2513" y="6203631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8" name="Oval 20">
              <a:extLst>
                <a:ext uri="{FF2B5EF4-FFF2-40B4-BE49-F238E27FC236}">
                  <a16:creationId xmlns:a16="http://schemas.microsoft.com/office/drawing/2014/main" id="{0CFDB8DA-7D8E-FC7F-D8BC-E5ED5408F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5696" y="5569800"/>
              <a:ext cx="410081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1">
              <a:extLst>
                <a:ext uri="{FF2B5EF4-FFF2-40B4-BE49-F238E27FC236}">
                  <a16:creationId xmlns:a16="http://schemas.microsoft.com/office/drawing/2014/main" id="{48E396ED-290D-B4BA-9753-5E3EF98501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25696" y="5560600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2">
              <a:extLst>
                <a:ext uri="{FF2B5EF4-FFF2-40B4-BE49-F238E27FC236}">
                  <a16:creationId xmlns:a16="http://schemas.microsoft.com/office/drawing/2014/main" id="{F160718A-5DCA-88A2-F426-5E9C2FD5C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35778" y="5560600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3">
              <a:extLst>
                <a:ext uri="{FF2B5EF4-FFF2-40B4-BE49-F238E27FC236}">
                  <a16:creationId xmlns:a16="http://schemas.microsoft.com/office/drawing/2014/main" id="{6C2B7D29-AC42-C66E-746F-C3E241E72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5696" y="5560600"/>
              <a:ext cx="406139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4">
              <a:extLst>
                <a:ext uri="{FF2B5EF4-FFF2-40B4-BE49-F238E27FC236}">
                  <a16:creationId xmlns:a16="http://schemas.microsoft.com/office/drawing/2014/main" id="{B31F08B1-3A11-A042-8914-849F2727F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9639" y="5486996"/>
              <a:ext cx="410081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3" name="Oval 25">
              <a:extLst>
                <a:ext uri="{FF2B5EF4-FFF2-40B4-BE49-F238E27FC236}">
                  <a16:creationId xmlns:a16="http://schemas.microsoft.com/office/drawing/2014/main" id="{02B791A1-A519-1F2C-8742-1A9D6DC51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8840" y="6286436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4" name="Line 26">
              <a:extLst>
                <a:ext uri="{FF2B5EF4-FFF2-40B4-BE49-F238E27FC236}">
                  <a16:creationId xmlns:a16="http://schemas.microsoft.com/office/drawing/2014/main" id="{5B8FCA6D-9FC5-6BB3-E1BE-6D8685BAB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38840" y="6277235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5" name="Line 27">
              <a:extLst>
                <a:ext uri="{FF2B5EF4-FFF2-40B4-BE49-F238E27FC236}">
                  <a16:creationId xmlns:a16="http://schemas.microsoft.com/office/drawing/2014/main" id="{074C5273-62E4-9DBC-7AB2-67A0121BC2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50235" y="6277235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6" name="Rectangle 28">
              <a:extLst>
                <a:ext uri="{FF2B5EF4-FFF2-40B4-BE49-F238E27FC236}">
                  <a16:creationId xmlns:a16="http://schemas.microsoft.com/office/drawing/2014/main" id="{C60B99B7-3585-70AB-D7F9-574308F12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8840" y="6277235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Oval 29">
              <a:extLst>
                <a:ext uri="{FF2B5EF4-FFF2-40B4-BE49-F238E27FC236}">
                  <a16:creationId xmlns:a16="http://schemas.microsoft.com/office/drawing/2014/main" id="{8B7515F9-22AE-61A9-54E5-95D260096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896" y="6199688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8" name="Oval 30">
              <a:extLst>
                <a:ext uri="{FF2B5EF4-FFF2-40B4-BE49-F238E27FC236}">
                  <a16:creationId xmlns:a16="http://schemas.microsoft.com/office/drawing/2014/main" id="{AA06ADFE-2495-61CB-37E4-D279BF46E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0493" y="5916617"/>
              <a:ext cx="411396" cy="10646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9" name="Line 31">
              <a:extLst>
                <a:ext uri="{FF2B5EF4-FFF2-40B4-BE49-F238E27FC236}">
                  <a16:creationId xmlns:a16="http://schemas.microsoft.com/office/drawing/2014/main" id="{8930D64E-E330-2989-6D3C-347EF77613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0493" y="5907417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0" name="Line 32">
              <a:extLst>
                <a:ext uri="{FF2B5EF4-FFF2-40B4-BE49-F238E27FC236}">
                  <a16:creationId xmlns:a16="http://schemas.microsoft.com/office/drawing/2014/main" id="{2D73CC4C-A09C-E0B2-B43D-83815AECFE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31889" y="5907417"/>
              <a:ext cx="0" cy="6571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1" name="Rectangle 33">
              <a:extLst>
                <a:ext uri="{FF2B5EF4-FFF2-40B4-BE49-F238E27FC236}">
                  <a16:creationId xmlns:a16="http://schemas.microsoft.com/office/drawing/2014/main" id="{867862C7-B4F0-FF52-16D9-641285ECA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0493" y="5907417"/>
              <a:ext cx="407453" cy="64404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2" name="Oval 34">
              <a:extLst>
                <a:ext uri="{FF2B5EF4-FFF2-40B4-BE49-F238E27FC236}">
                  <a16:creationId xmlns:a16="http://schemas.microsoft.com/office/drawing/2014/main" id="{477EEE8A-0E76-DBC1-A75A-2A6F3A436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16550" y="5829869"/>
              <a:ext cx="411396" cy="12486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Freeform 35">
              <a:extLst>
                <a:ext uri="{FF2B5EF4-FFF2-40B4-BE49-F238E27FC236}">
                  <a16:creationId xmlns:a16="http://schemas.microsoft.com/office/drawing/2014/main" id="{B3F12317-A400-1CD3-2CE1-5686FA6F6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80" y="5499132"/>
              <a:ext cx="1315" cy="686098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6" name="Freeform 38">
              <a:extLst>
                <a:ext uri="{FF2B5EF4-FFF2-40B4-BE49-F238E27FC236}">
                  <a16:creationId xmlns:a16="http://schemas.microsoft.com/office/drawing/2014/main" id="{81B4DBD3-E07F-477A-556F-2C1D29EB2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2864" y="5944701"/>
              <a:ext cx="481057" cy="354878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7" name="Freeform 39">
              <a:extLst>
                <a:ext uri="{FF2B5EF4-FFF2-40B4-BE49-F238E27FC236}">
                  <a16:creationId xmlns:a16="http://schemas.microsoft.com/office/drawing/2014/main" id="{70BB3F34-8C34-66CC-4D34-19EE71A41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7783" y="6315352"/>
              <a:ext cx="481057" cy="1315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0" name="Group 47">
              <a:extLst>
                <a:ext uri="{FF2B5EF4-FFF2-40B4-BE49-F238E27FC236}">
                  <a16:creationId xmlns:a16="http://schemas.microsoft.com/office/drawing/2014/main" id="{33E42F35-D640-630C-9946-8D79B2AA20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3461" y="6131341"/>
              <a:ext cx="287390" cy="339106"/>
              <a:chOff x="2947" y="2425"/>
              <a:chExt cx="222" cy="258"/>
            </a:xfrm>
          </p:grpSpPr>
          <p:sp>
            <p:nvSpPr>
              <p:cNvPr id="141" name="Rectangle 48">
                <a:extLst>
                  <a:ext uri="{FF2B5EF4-FFF2-40B4-BE49-F238E27FC236}">
                    <a16:creationId xmlns:a16="http://schemas.microsoft.com/office/drawing/2014/main" id="{B7AD433C-8873-A41B-D080-5B5B1070E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2" name="Text Box 49">
                <a:extLst>
                  <a:ext uri="{FF2B5EF4-FFF2-40B4-BE49-F238E27FC236}">
                    <a16:creationId xmlns:a16="http://schemas.microsoft.com/office/drawing/2014/main" id="{BBA3F4FF-FF9D-76A7-0B85-906598EA57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7" y="2425"/>
                <a:ext cx="222" cy="2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3" name="Group 50">
              <a:extLst>
                <a:ext uri="{FF2B5EF4-FFF2-40B4-BE49-F238E27FC236}">
                  <a16:creationId xmlns:a16="http://schemas.microsoft.com/office/drawing/2014/main" id="{1B4B6EAB-ABB3-B4F9-EC29-89FF23C300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14855" y="6087970"/>
              <a:ext cx="299576" cy="369337"/>
              <a:chOff x="2943" y="2395"/>
              <a:chExt cx="229" cy="281"/>
            </a:xfrm>
          </p:grpSpPr>
          <p:sp>
            <p:nvSpPr>
              <p:cNvPr id="144" name="Rectangle 51">
                <a:extLst>
                  <a:ext uri="{FF2B5EF4-FFF2-40B4-BE49-F238E27FC236}">
                    <a16:creationId xmlns:a16="http://schemas.microsoft.com/office/drawing/2014/main" id="{90A4658F-9E9D-064C-4CFF-703EA6EDF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Text Box 52">
                <a:extLst>
                  <a:ext uri="{FF2B5EF4-FFF2-40B4-BE49-F238E27FC236}">
                    <a16:creationId xmlns:a16="http://schemas.microsoft.com/office/drawing/2014/main" id="{83ED6D15-9F4E-828C-8902-804C664A48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3" y="2395"/>
                <a:ext cx="229" cy="2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46" name="Group 53">
              <a:extLst>
                <a:ext uri="{FF2B5EF4-FFF2-40B4-BE49-F238E27FC236}">
                  <a16:creationId xmlns:a16="http://schemas.microsoft.com/office/drawing/2014/main" id="{9F602929-028C-B44B-DCB6-C599ECC705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4495" y="5416020"/>
              <a:ext cx="332182" cy="339106"/>
              <a:chOff x="2931" y="2425"/>
              <a:chExt cx="256" cy="258"/>
            </a:xfrm>
          </p:grpSpPr>
          <p:sp>
            <p:nvSpPr>
              <p:cNvPr id="147" name="Rectangle 54">
                <a:extLst>
                  <a:ext uri="{FF2B5EF4-FFF2-40B4-BE49-F238E27FC236}">
                    <a16:creationId xmlns:a16="http://schemas.microsoft.com/office/drawing/2014/main" id="{6D97D1AE-609D-3554-F543-14A4B7D60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8" name="Text Box 55">
                <a:extLst>
                  <a:ext uri="{FF2B5EF4-FFF2-40B4-BE49-F238E27FC236}">
                    <a16:creationId xmlns:a16="http://schemas.microsoft.com/office/drawing/2014/main" id="{9A37A1A0-4D6F-BA8B-8D1E-B803FDD45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1" y="2425"/>
                <a:ext cx="256" cy="2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52" name="Group 59">
              <a:extLst>
                <a:ext uri="{FF2B5EF4-FFF2-40B4-BE49-F238E27FC236}">
                  <a16:creationId xmlns:a16="http://schemas.microsoft.com/office/drawing/2014/main" id="{0DA17629-04AE-15EB-5C40-AA1BB698B8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87618" y="5720781"/>
              <a:ext cx="299478" cy="369337"/>
              <a:chOff x="2941" y="2395"/>
              <a:chExt cx="230" cy="281"/>
            </a:xfrm>
          </p:grpSpPr>
          <p:sp>
            <p:nvSpPr>
              <p:cNvPr id="153" name="Rectangle 60">
                <a:extLst>
                  <a:ext uri="{FF2B5EF4-FFF2-40B4-BE49-F238E27FC236}">
                    <a16:creationId xmlns:a16="http://schemas.microsoft.com/office/drawing/2014/main" id="{A9E3FB85-8750-869F-BCCA-983D34C09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4" name="Text Box 61">
                <a:extLst>
                  <a:ext uri="{FF2B5EF4-FFF2-40B4-BE49-F238E27FC236}">
                    <a16:creationId xmlns:a16="http://schemas.microsoft.com/office/drawing/2014/main" id="{2E1BA601-FCB5-75A2-45CF-830AAB194D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395"/>
                <a:ext cx="230" cy="2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57" name="Text Box 66">
              <a:extLst>
                <a:ext uri="{FF2B5EF4-FFF2-40B4-BE49-F238E27FC236}">
                  <a16:creationId xmlns:a16="http://schemas.microsoft.com/office/drawing/2014/main" id="{C42ABEBA-F2AB-1211-AEE2-33AFA9744B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11488" y="6270662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Text Box 67">
              <a:extLst>
                <a:ext uri="{FF2B5EF4-FFF2-40B4-BE49-F238E27FC236}">
                  <a16:creationId xmlns:a16="http://schemas.microsoft.com/office/drawing/2014/main" id="{4688BB12-86A9-DDA5-BC87-C5B407E748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84659" y="5706801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8">
              <a:extLst>
                <a:ext uri="{FF2B5EF4-FFF2-40B4-BE49-F238E27FC236}">
                  <a16:creationId xmlns:a16="http://schemas.microsoft.com/office/drawing/2014/main" id="{45CBD41C-A404-F996-FBEC-D29F20F0C1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57830" y="6053793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64508B5E-8F4A-B301-9B51-9FA20BDE2074}"/>
                </a:ext>
              </a:extLst>
            </p:cNvPr>
            <p:cNvCxnSpPr>
              <a:cxnSpLocks/>
            </p:cNvCxnSpPr>
            <p:nvPr/>
          </p:nvCxnSpPr>
          <p:spPr>
            <a:xfrm>
              <a:off x="7768836" y="5620014"/>
              <a:ext cx="280204" cy="19488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Text Box 67">
              <a:extLst>
                <a:ext uri="{FF2B5EF4-FFF2-40B4-BE49-F238E27FC236}">
                  <a16:creationId xmlns:a16="http://schemas.microsoft.com/office/drawing/2014/main" id="{40AF3000-B001-F610-83D2-41053F355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8557" y="5457152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F1F131FD-4056-978B-51E0-43C6B53DC31C}"/>
                </a:ext>
              </a:extLst>
            </p:cNvPr>
            <p:cNvCxnSpPr>
              <a:cxnSpLocks/>
            </p:cNvCxnSpPr>
            <p:nvPr/>
          </p:nvCxnSpPr>
          <p:spPr>
            <a:xfrm>
              <a:off x="8470082" y="5932394"/>
              <a:ext cx="205703" cy="722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1923CACE-7529-EBAD-C8DE-1A24E2DF952E}"/>
                </a:ext>
              </a:extLst>
            </p:cNvPr>
            <p:cNvGrpSpPr/>
            <p:nvPr/>
          </p:nvGrpSpPr>
          <p:grpSpPr>
            <a:xfrm>
              <a:off x="8697147" y="5749675"/>
              <a:ext cx="429644" cy="338554"/>
              <a:chOff x="900729" y="1893003"/>
              <a:chExt cx="501650" cy="395294"/>
            </a:xfrm>
          </p:grpSpPr>
          <p:sp>
            <p:nvSpPr>
              <p:cNvPr id="155" name="Oval 30">
                <a:extLst>
                  <a:ext uri="{FF2B5EF4-FFF2-40B4-BE49-F238E27FC236}">
                    <a16:creationId xmlns:a16="http://schemas.microsoft.com/office/drawing/2014/main" id="{C18C310E-334E-7FF6-6D75-3883C4CD6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491" y="2094189"/>
                <a:ext cx="496888" cy="128588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56" name="Line 31">
                <a:extLst>
                  <a:ext uri="{FF2B5EF4-FFF2-40B4-BE49-F238E27FC236}">
                    <a16:creationId xmlns:a16="http://schemas.microsoft.com/office/drawing/2014/main" id="{F4D7B5E5-E503-C418-5F1D-136F7FAC50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5491" y="2083077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0" name="Line 32">
                <a:extLst>
                  <a:ext uri="{FF2B5EF4-FFF2-40B4-BE49-F238E27FC236}">
                    <a16:creationId xmlns:a16="http://schemas.microsoft.com/office/drawing/2014/main" id="{21554628-8216-9325-14A5-34C05C4F79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2379" y="2083077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Rectangle 33">
                <a:extLst>
                  <a:ext uri="{FF2B5EF4-FFF2-40B4-BE49-F238E27FC236}">
                    <a16:creationId xmlns:a16="http://schemas.microsoft.com/office/drawing/2014/main" id="{EC489BBA-5018-E61D-A0D5-F830DCE0E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491" y="2083077"/>
                <a:ext cx="492125" cy="77788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2" name="Oval 34">
                <a:extLst>
                  <a:ext uri="{FF2B5EF4-FFF2-40B4-BE49-F238E27FC236}">
                    <a16:creationId xmlns:a16="http://schemas.microsoft.com/office/drawing/2014/main" id="{939C9091-B010-D3A8-9CBA-6F0DFA148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729" y="1989414"/>
                <a:ext cx="496888" cy="150813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Rectangle 60">
                <a:extLst>
                  <a:ext uri="{FF2B5EF4-FFF2-40B4-BE49-F238E27FC236}">
                    <a16:creationId xmlns:a16="http://schemas.microsoft.com/office/drawing/2014/main" id="{03B810BB-F27C-C840-81C4-AB6B8AAEB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039" y="2008469"/>
                <a:ext cx="223318" cy="20955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4" name="Text Box 61">
                <a:extLst>
                  <a:ext uri="{FF2B5EF4-FFF2-40B4-BE49-F238E27FC236}">
                    <a16:creationId xmlns:a16="http://schemas.microsoft.com/office/drawing/2014/main" id="{4701D28D-47E3-7A2E-B2E3-7E3064864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77993" y="1893003"/>
                <a:ext cx="335401" cy="3952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65" name="Text Box 67">
              <a:extLst>
                <a:ext uri="{FF2B5EF4-FFF2-40B4-BE49-F238E27FC236}">
                  <a16:creationId xmlns:a16="http://schemas.microsoft.com/office/drawing/2014/main" id="{DFD5C35E-7B0B-5BA4-8E61-1C9BE99A48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15466" y="5688292"/>
              <a:ext cx="28405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" name="Process 22">
              <a:extLst>
                <a:ext uri="{FF2B5EF4-FFF2-40B4-BE49-F238E27FC236}">
                  <a16:creationId xmlns:a16="http://schemas.microsoft.com/office/drawing/2014/main" id="{E90FF3E4-2464-6A58-E2B3-DDD9BE5EEB7D}"/>
                </a:ext>
              </a:extLst>
            </p:cNvPr>
            <p:cNvSpPr/>
            <p:nvPr/>
          </p:nvSpPr>
          <p:spPr>
            <a:xfrm>
              <a:off x="6850580" y="4168913"/>
              <a:ext cx="474701" cy="173272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13" name="Process 112">
              <a:extLst>
                <a:ext uri="{FF2B5EF4-FFF2-40B4-BE49-F238E27FC236}">
                  <a16:creationId xmlns:a16="http://schemas.microsoft.com/office/drawing/2014/main" id="{F28DBFEB-C2D6-1958-6367-2A803709A206}"/>
                </a:ext>
              </a:extLst>
            </p:cNvPr>
            <p:cNvSpPr/>
            <p:nvPr/>
          </p:nvSpPr>
          <p:spPr>
            <a:xfrm>
              <a:off x="6811983" y="2761734"/>
              <a:ext cx="474701" cy="173272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114" name="Process 113">
              <a:extLst>
                <a:ext uri="{FF2B5EF4-FFF2-40B4-BE49-F238E27FC236}">
                  <a16:creationId xmlns:a16="http://schemas.microsoft.com/office/drawing/2014/main" id="{1FDFC36B-7B3A-FB9F-9CD9-D57078A8AAB3}"/>
                </a:ext>
              </a:extLst>
            </p:cNvPr>
            <p:cNvSpPr/>
            <p:nvPr/>
          </p:nvSpPr>
          <p:spPr>
            <a:xfrm>
              <a:off x="7072595" y="3334117"/>
              <a:ext cx="474701" cy="173272"/>
            </a:xfrm>
            <a:prstGeom prst="flowChartProcess">
              <a:avLst/>
            </a:prstGeom>
            <a:solidFill>
              <a:srgbClr val="E4BFFA"/>
            </a:solidFill>
            <a:ln w="28575">
              <a:solidFill>
                <a:srgbClr val="7030A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en-US" dirty="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384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C13322-CCB3-2CDB-4CC7-93F31884A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F13AEFB3-F920-0D09-3E61-112E4611E8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>
            <a:normAutofit fontScale="90000"/>
          </a:bodyPr>
          <a:lstStyle/>
          <a:p>
            <a:r>
              <a:rPr lang="en-US" b="0" dirty="0">
                <a:latin typeface="+mn-lt"/>
              </a:rPr>
              <a:t>Link-state routing  – Information Propagation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16E50506-51EC-9351-A7CA-9018A88CD919}"/>
              </a:ext>
            </a:extLst>
          </p:cNvPr>
          <p:cNvGrpSpPr/>
          <p:nvPr/>
        </p:nvGrpSpPr>
        <p:grpSpPr>
          <a:xfrm>
            <a:off x="4868653" y="1835075"/>
            <a:ext cx="6538383" cy="3223229"/>
            <a:chOff x="900729" y="1299344"/>
            <a:chExt cx="4515446" cy="2225981"/>
          </a:xfrm>
        </p:grpSpPr>
        <p:sp>
          <p:nvSpPr>
            <p:cNvPr id="2" name="Freeform 3">
              <a:extLst>
                <a:ext uri="{FF2B5EF4-FFF2-40B4-BE49-F238E27FC236}">
                  <a16:creationId xmlns:a16="http://schemas.microsoft.com/office/drawing/2014/main" id="{B217D6BF-DE27-0186-BD6D-AE079B56E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864" y="1299344"/>
              <a:ext cx="3533433" cy="2225981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" name="Freeform 4">
              <a:extLst>
                <a:ext uri="{FF2B5EF4-FFF2-40B4-BE49-F238E27FC236}">
                  <a16:creationId xmlns:a16="http://schemas.microsoft.com/office/drawing/2014/main" id="{3D95D9DA-A86A-F82A-406F-D2EA75762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264" y="2160076"/>
              <a:ext cx="542925" cy="295275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" name="Oval 5">
              <a:extLst>
                <a:ext uri="{FF2B5EF4-FFF2-40B4-BE49-F238E27FC236}">
                  <a16:creationId xmlns:a16="http://schemas.microsoft.com/office/drawing/2014/main" id="{6100E6FF-9751-FED3-2869-65DD1DA74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514" y="2544251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" name="Line 6">
              <a:extLst>
                <a:ext uri="{FF2B5EF4-FFF2-40B4-BE49-F238E27FC236}">
                  <a16:creationId xmlns:a16="http://schemas.microsoft.com/office/drawing/2014/main" id="{CC46CD65-8750-8976-E4E8-514F64F8C3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9514" y="2533138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" name="Line 7">
              <a:extLst>
                <a:ext uri="{FF2B5EF4-FFF2-40B4-BE49-F238E27FC236}">
                  <a16:creationId xmlns:a16="http://schemas.microsoft.com/office/drawing/2014/main" id="{4E519D04-BF01-5985-CC7E-CBC2DB0D76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6402" y="2533138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" name="Rectangle 8">
              <a:extLst>
                <a:ext uri="{FF2B5EF4-FFF2-40B4-BE49-F238E27FC236}">
                  <a16:creationId xmlns:a16="http://schemas.microsoft.com/office/drawing/2014/main" id="{84819752-E760-4977-B3B7-75571F874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514" y="2533138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" name="Oval 9">
              <a:extLst>
                <a:ext uri="{FF2B5EF4-FFF2-40B4-BE49-F238E27FC236}">
                  <a16:creationId xmlns:a16="http://schemas.microsoft.com/office/drawing/2014/main" id="{081B2EAA-CEB0-1F17-2DF8-C864566BE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752" y="2439476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2BF8DC7E-DB61-F25C-D82D-61D7A2496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989" y="315861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" name="Line 11">
              <a:extLst>
                <a:ext uri="{FF2B5EF4-FFF2-40B4-BE49-F238E27FC236}">
                  <a16:creationId xmlns:a16="http://schemas.microsoft.com/office/drawing/2014/main" id="{A5447D44-6BE4-5001-5E93-37360BF691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11989" y="314750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" name="Line 12">
              <a:extLst>
                <a:ext uri="{FF2B5EF4-FFF2-40B4-BE49-F238E27FC236}">
                  <a16:creationId xmlns:a16="http://schemas.microsoft.com/office/drawing/2014/main" id="{D459B612-C811-86A4-80C7-1F3FF79B69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8877" y="314750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" name="Rectangle 13">
              <a:extLst>
                <a:ext uri="{FF2B5EF4-FFF2-40B4-BE49-F238E27FC236}">
                  <a16:creationId xmlns:a16="http://schemas.microsoft.com/office/drawing/2014/main" id="{B3421373-0967-93CF-01A2-F26669A3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989" y="314750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" name="Oval 14">
              <a:extLst>
                <a:ext uri="{FF2B5EF4-FFF2-40B4-BE49-F238E27FC236}">
                  <a16:creationId xmlns:a16="http://schemas.microsoft.com/office/drawing/2014/main" id="{41D3A881-EE85-DCA1-FE9F-39100AFBF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7227" y="305383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" name="Oval 15">
              <a:extLst>
                <a:ext uri="{FF2B5EF4-FFF2-40B4-BE49-F238E27FC236}">
                  <a16:creationId xmlns:a16="http://schemas.microsoft.com/office/drawing/2014/main" id="{D77B04B9-80CC-2CD5-E969-3F9958E38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639" y="2063238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" name="Line 16">
              <a:extLst>
                <a:ext uri="{FF2B5EF4-FFF2-40B4-BE49-F238E27FC236}">
                  <a16:creationId xmlns:a16="http://schemas.microsoft.com/office/drawing/2014/main" id="{E57FEF19-BF42-6AAF-23E1-92BA64FF38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5639" y="20521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" name="Line 17">
              <a:extLst>
                <a:ext uri="{FF2B5EF4-FFF2-40B4-BE49-F238E27FC236}">
                  <a16:creationId xmlns:a16="http://schemas.microsoft.com/office/drawing/2014/main" id="{8AE0B15B-676B-05CF-85E5-F30EF3D9CD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2527" y="20521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EA6AD528-D83E-9632-1ACD-141E5F041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5639" y="2052126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" name="Oval 19">
              <a:extLst>
                <a:ext uri="{FF2B5EF4-FFF2-40B4-BE49-F238E27FC236}">
                  <a16:creationId xmlns:a16="http://schemas.microsoft.com/office/drawing/2014/main" id="{55F9EB48-0FE2-2694-CA1F-38B957FC6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0877" y="1958463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0" name="Oval 20">
              <a:extLst>
                <a:ext uri="{FF2B5EF4-FFF2-40B4-BE49-F238E27FC236}">
                  <a16:creationId xmlns:a16="http://schemas.microsoft.com/office/drawing/2014/main" id="{9E355464-99CE-6E48-0961-4AA33A7C2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902" y="205688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" name="Line 21">
              <a:extLst>
                <a:ext uri="{FF2B5EF4-FFF2-40B4-BE49-F238E27FC236}">
                  <a16:creationId xmlns:a16="http://schemas.microsoft.com/office/drawing/2014/main" id="{AFA1E186-C577-3D8D-C74D-6659B934C5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9902" y="204577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" name="Line 22">
              <a:extLst>
                <a:ext uri="{FF2B5EF4-FFF2-40B4-BE49-F238E27FC236}">
                  <a16:creationId xmlns:a16="http://schemas.microsoft.com/office/drawing/2014/main" id="{B6786D5D-9B4C-F174-EBAF-B3B3B60B1F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5202" y="204577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C6465495-E727-918E-693F-0CFE8B324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9902" y="204577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CD0C1035-B99A-2235-B809-544A76A8E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664" y="195687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D1AEB713-B908-2F91-0F56-25C5A0F6E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777" y="3153851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" name="Line 26">
              <a:extLst>
                <a:ext uri="{FF2B5EF4-FFF2-40B4-BE49-F238E27FC236}">
                  <a16:creationId xmlns:a16="http://schemas.microsoft.com/office/drawing/2014/main" id="{FD1E8E21-31F8-446F-9910-25579A4A5D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05777" y="3142738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" name="Line 27">
              <a:extLst>
                <a:ext uri="{FF2B5EF4-FFF2-40B4-BE49-F238E27FC236}">
                  <a16:creationId xmlns:a16="http://schemas.microsoft.com/office/drawing/2014/main" id="{C89E2842-4143-07D0-4FEE-C93DE5FBDD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2664" y="3142738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F4447BEF-F934-E0E4-A558-EEE4472CC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777" y="3142738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6069B49B-70A0-235C-5E50-ECF4A8BDC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014" y="3049076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B6FF5DB8-D871-680C-8CCE-A40EE63F5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2714" y="261251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" name="Line 31">
              <a:extLst>
                <a:ext uri="{FF2B5EF4-FFF2-40B4-BE49-F238E27FC236}">
                  <a16:creationId xmlns:a16="http://schemas.microsoft.com/office/drawing/2014/main" id="{66283268-8543-F2B4-BAB4-BED2D99EAE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02714" y="260140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" name="Line 32">
              <a:extLst>
                <a:ext uri="{FF2B5EF4-FFF2-40B4-BE49-F238E27FC236}">
                  <a16:creationId xmlns:a16="http://schemas.microsoft.com/office/drawing/2014/main" id="{D6A0558A-D99A-D44A-D897-737669EE6A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602" y="260140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FA860AB2-95E3-E14C-D2BE-828FB77C8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2714" y="260140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04DE83A-FCA4-307B-95DA-2F5C57130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7952" y="250773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" name="Freeform 35">
              <a:extLst>
                <a:ext uri="{FF2B5EF4-FFF2-40B4-BE49-F238E27FC236}">
                  <a16:creationId xmlns:a16="http://schemas.microsoft.com/office/drawing/2014/main" id="{68A86F41-F991-4444-0CD6-904DC94BF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427" y="2202938"/>
              <a:ext cx="1588" cy="828675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" name="Freeform 36">
              <a:extLst>
                <a:ext uri="{FF2B5EF4-FFF2-40B4-BE49-F238E27FC236}">
                  <a16:creationId xmlns:a16="http://schemas.microsoft.com/office/drawing/2014/main" id="{79941D47-4AFE-F7ED-F575-7F1F2DDA5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289" y="2212463"/>
              <a:ext cx="1588" cy="852488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827550F1-BE6E-1671-D6CD-774AB18DF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227" y="2188651"/>
              <a:ext cx="800100" cy="9525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ADCEAE94-6EF0-6A58-BA82-3AE1EBB2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839" y="2741101"/>
              <a:ext cx="581025" cy="428625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08EEDD53-BABE-0D68-B04E-ADFF4EC90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752" y="3188776"/>
              <a:ext cx="581025" cy="1588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41132CC-CB5A-90B5-4D71-778021E7B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539" y="2674426"/>
              <a:ext cx="438150" cy="41910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14DB2C17-F269-5426-86BA-CFE45BF69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227" y="2093401"/>
              <a:ext cx="581025" cy="1588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74D1C8E2-664A-A662-AD24-30D51742B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6789" y="2088638"/>
              <a:ext cx="628650" cy="423863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97C5FD7D-D85F-A2B7-3394-C307595A1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052" y="1407601"/>
              <a:ext cx="1762125" cy="1023938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33464ED2-7851-BB5B-6F0B-5A6C9FF3A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76415" y="2356938"/>
              <a:ext cx="245643" cy="319088"/>
              <a:chOff x="2979" y="2425"/>
              <a:chExt cx="157" cy="201"/>
            </a:xfrm>
          </p:grpSpPr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980256FB-C426-6E5B-5867-0BC436322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" name="Text Box 46">
                <a:extLst>
                  <a:ext uri="{FF2B5EF4-FFF2-40B4-BE49-F238E27FC236}">
                    <a16:creationId xmlns:a16="http://schemas.microsoft.com/office/drawing/2014/main" id="{2CC29E44-8E75-41D4-C62C-2C804331DA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79" y="2425"/>
                <a:ext cx="157" cy="2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F62833C-DEC9-3C16-956B-A4EB28B4B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38558" y="2966532"/>
              <a:ext cx="236099" cy="319088"/>
              <a:chOff x="2982" y="2425"/>
              <a:chExt cx="151" cy="201"/>
            </a:xfrm>
          </p:grpSpPr>
          <p:sp>
            <p:nvSpPr>
              <p:cNvPr id="49" name="Rectangle 48">
                <a:extLst>
                  <a:ext uri="{FF2B5EF4-FFF2-40B4-BE49-F238E27FC236}">
                    <a16:creationId xmlns:a16="http://schemas.microsoft.com/office/drawing/2014/main" id="{A7615A7E-B06A-A788-CF9F-871A6E3F2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" name="Text Box 49">
                <a:extLst>
                  <a:ext uri="{FF2B5EF4-FFF2-40B4-BE49-F238E27FC236}">
                    <a16:creationId xmlns:a16="http://schemas.microsoft.com/office/drawing/2014/main" id="{FC204570-A6F2-B5D1-E0F3-68E13F91C9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83" y="2425"/>
                <a:ext cx="150" cy="2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2B56586B-F924-5D7D-3E14-2CD142E9D2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9892" y="2914138"/>
              <a:ext cx="251227" cy="361950"/>
              <a:chOff x="2978" y="2395"/>
              <a:chExt cx="159" cy="228"/>
            </a:xfrm>
          </p:grpSpPr>
          <p:sp>
            <p:nvSpPr>
              <p:cNvPr id="52" name="Rectangle 51">
                <a:extLst>
                  <a:ext uri="{FF2B5EF4-FFF2-40B4-BE49-F238E27FC236}">
                    <a16:creationId xmlns:a16="http://schemas.microsoft.com/office/drawing/2014/main" id="{744638AA-FCCE-A6C0-1C4B-AD40164FC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3" name="Text Box 52">
                <a:extLst>
                  <a:ext uri="{FF2B5EF4-FFF2-40B4-BE49-F238E27FC236}">
                    <a16:creationId xmlns:a16="http://schemas.microsoft.com/office/drawing/2014/main" id="{95D9247D-1364-490B-47CF-C4B2C95AB0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78" y="2395"/>
                <a:ext cx="159" cy="2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E0175B50-AF91-4FB6-1B8C-14DC84580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08394" y="1871157"/>
              <a:ext cx="282102" cy="319088"/>
              <a:chOff x="2969" y="2425"/>
              <a:chExt cx="180" cy="201"/>
            </a:xfrm>
          </p:grpSpPr>
          <p:sp>
            <p:nvSpPr>
              <p:cNvPr id="55" name="Rectangle 54">
                <a:extLst>
                  <a:ext uri="{FF2B5EF4-FFF2-40B4-BE49-F238E27FC236}">
                    <a16:creationId xmlns:a16="http://schemas.microsoft.com/office/drawing/2014/main" id="{25C3D1AE-B4D2-03EC-A6FC-5BF151EED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" name="Text Box 55">
                <a:extLst>
                  <a:ext uri="{FF2B5EF4-FFF2-40B4-BE49-F238E27FC236}">
                    <a16:creationId xmlns:a16="http://schemas.microsoft.com/office/drawing/2014/main" id="{4DC3F5F8-65F1-5407-4E95-A4A7361460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9" y="2425"/>
                <a:ext cx="180" cy="2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83CE67BA-A581-CB7E-A54E-D98A097043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3183" y="1871157"/>
              <a:ext cx="236099" cy="319088"/>
              <a:chOff x="2982" y="2425"/>
              <a:chExt cx="151" cy="201"/>
            </a:xfrm>
          </p:grpSpPr>
          <p:sp>
            <p:nvSpPr>
              <p:cNvPr id="58" name="Rectangle 57">
                <a:extLst>
                  <a:ext uri="{FF2B5EF4-FFF2-40B4-BE49-F238E27FC236}">
                    <a16:creationId xmlns:a16="http://schemas.microsoft.com/office/drawing/2014/main" id="{BA891F39-4209-88A3-6494-EC1DE2BDD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9" name="Text Box 58">
                <a:extLst>
                  <a:ext uri="{FF2B5EF4-FFF2-40B4-BE49-F238E27FC236}">
                    <a16:creationId xmlns:a16="http://schemas.microsoft.com/office/drawing/2014/main" id="{D01718F8-73C7-A2E3-E2F3-81F300ADC5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83" y="2425"/>
                <a:ext cx="150" cy="2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CEA3A8CB-953A-0964-FF6C-9A6DD14EEC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8836" y="2375976"/>
              <a:ext cx="251626" cy="361950"/>
              <a:chOff x="2976" y="2395"/>
              <a:chExt cx="160" cy="228"/>
            </a:xfrm>
          </p:grpSpPr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10E702DB-EEFD-DF56-5A2B-003AA2ACC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Text Box 61">
                <a:extLst>
                  <a:ext uri="{FF2B5EF4-FFF2-40B4-BE49-F238E27FC236}">
                    <a16:creationId xmlns:a16="http://schemas.microsoft.com/office/drawing/2014/main" id="{03350D45-52F6-95C9-74BC-3F2E12E5C6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76" y="2395"/>
                <a:ext cx="160" cy="2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3" name="Text Box 62">
              <a:extLst>
                <a:ext uri="{FF2B5EF4-FFF2-40B4-BE49-F238E27FC236}">
                  <a16:creationId xmlns:a16="http://schemas.microsoft.com/office/drawing/2014/main" id="{74E967A7-7D59-4CD8-3B4B-1B3AED0F4F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64327" y="2077526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" name="Text Box 63">
              <a:extLst>
                <a:ext uri="{FF2B5EF4-FFF2-40B4-BE49-F238E27FC236}">
                  <a16:creationId xmlns:a16="http://schemas.microsoft.com/office/drawing/2014/main" id="{A0C6A168-8F43-9BAF-53C0-DFA61D6B9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6777" y="2425188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" name="Text Box 64">
              <a:extLst>
                <a:ext uri="{FF2B5EF4-FFF2-40B4-BE49-F238E27FC236}">
                  <a16:creationId xmlns:a16="http://schemas.microsoft.com/office/drawing/2014/main" id="{0A87B817-D151-BBFC-B950-4929C6EE8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6214" y="2763326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" name="Text Box 65">
              <a:extLst>
                <a:ext uri="{FF2B5EF4-FFF2-40B4-BE49-F238E27FC236}">
                  <a16:creationId xmlns:a16="http://schemas.microsoft.com/office/drawing/2014/main" id="{2AC79970-4620-A3A2-4D08-ED0F7EF3E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6377" y="2572826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7" name="Text Box 66">
              <a:extLst>
                <a:ext uri="{FF2B5EF4-FFF2-40B4-BE49-F238E27FC236}">
                  <a16:creationId xmlns:a16="http://schemas.microsoft.com/office/drawing/2014/main" id="{7963F541-B1F9-34C6-2BDD-D85CB25D1D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364" y="3134801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8" name="Text Box 67">
              <a:extLst>
                <a:ext uri="{FF2B5EF4-FFF2-40B4-BE49-F238E27FC236}">
                  <a16:creationId xmlns:a16="http://schemas.microsoft.com/office/drawing/2014/main" id="{90E8E539-CBCC-AC1D-46D6-F2C2E8D3C0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7864" y="2453763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9" name="Text Box 68">
              <a:extLst>
                <a:ext uri="{FF2B5EF4-FFF2-40B4-BE49-F238E27FC236}">
                  <a16:creationId xmlns:a16="http://schemas.microsoft.com/office/drawing/2014/main" id="{AC776808-D7DB-67B3-D8B3-C50A1BDFC8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9364" y="2872863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0" name="Text Box 69">
              <a:extLst>
                <a:ext uri="{FF2B5EF4-FFF2-40B4-BE49-F238E27FC236}">
                  <a16:creationId xmlns:a16="http://schemas.microsoft.com/office/drawing/2014/main" id="{34E4B01C-FD3E-1995-98B6-1AC8297CA2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6502" y="2020376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1" name="Text Box 70">
              <a:extLst>
                <a:ext uri="{FF2B5EF4-FFF2-40B4-BE49-F238E27FC236}">
                  <a16:creationId xmlns:a16="http://schemas.microsoft.com/office/drawing/2014/main" id="{A0A878F1-EC27-B3B5-5223-1ABD193B5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9689" y="1782251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Text Box 71">
              <a:extLst>
                <a:ext uri="{FF2B5EF4-FFF2-40B4-BE49-F238E27FC236}">
                  <a16:creationId xmlns:a16="http://schemas.microsoft.com/office/drawing/2014/main" id="{3B82BBFF-3E3C-3353-6E54-76C689B86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2477" y="1358388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B6D9CB67-AF37-F19E-AAC2-FFF9C724B0C4}"/>
                </a:ext>
              </a:extLst>
            </p:cNvPr>
            <p:cNvGrpSpPr/>
            <p:nvPr/>
          </p:nvGrpSpPr>
          <p:grpSpPr>
            <a:xfrm>
              <a:off x="900729" y="1893003"/>
              <a:ext cx="501650" cy="329774"/>
              <a:chOff x="900729" y="1893003"/>
              <a:chExt cx="501650" cy="329774"/>
            </a:xfrm>
          </p:grpSpPr>
          <p:sp>
            <p:nvSpPr>
              <p:cNvPr id="74" name="Oval 30">
                <a:extLst>
                  <a:ext uri="{FF2B5EF4-FFF2-40B4-BE49-F238E27FC236}">
                    <a16:creationId xmlns:a16="http://schemas.microsoft.com/office/drawing/2014/main" id="{D4CF8369-9856-4E0B-9D11-E7FA17EE1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491" y="2094189"/>
                <a:ext cx="496888" cy="128588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5" name="Line 31">
                <a:extLst>
                  <a:ext uri="{FF2B5EF4-FFF2-40B4-BE49-F238E27FC236}">
                    <a16:creationId xmlns:a16="http://schemas.microsoft.com/office/drawing/2014/main" id="{5B18C5EB-CEAD-12A2-9767-E8E75EC5D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5491" y="2083077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6" name="Line 32">
                <a:extLst>
                  <a:ext uri="{FF2B5EF4-FFF2-40B4-BE49-F238E27FC236}">
                    <a16:creationId xmlns:a16="http://schemas.microsoft.com/office/drawing/2014/main" id="{6FD20C82-7799-70D8-A97A-C76BA8383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2379" y="2083077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7" name="Rectangle 33">
                <a:extLst>
                  <a:ext uri="{FF2B5EF4-FFF2-40B4-BE49-F238E27FC236}">
                    <a16:creationId xmlns:a16="http://schemas.microsoft.com/office/drawing/2014/main" id="{09753B82-887C-EC15-613B-C59A58E8C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491" y="2083077"/>
                <a:ext cx="492125" cy="77788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Oval 34">
                <a:extLst>
                  <a:ext uri="{FF2B5EF4-FFF2-40B4-BE49-F238E27FC236}">
                    <a16:creationId xmlns:a16="http://schemas.microsoft.com/office/drawing/2014/main" id="{4C7767DC-735A-256D-63EA-DF61F4620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729" y="1989414"/>
                <a:ext cx="496888" cy="150813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" name="Rectangle 60">
                <a:extLst>
                  <a:ext uri="{FF2B5EF4-FFF2-40B4-BE49-F238E27FC236}">
                    <a16:creationId xmlns:a16="http://schemas.microsoft.com/office/drawing/2014/main" id="{07E68FC0-7575-BF31-6061-29A8EC78C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039" y="2008469"/>
                <a:ext cx="223318" cy="20955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0" name="Text Box 61">
                <a:extLst>
                  <a:ext uri="{FF2B5EF4-FFF2-40B4-BE49-F238E27FC236}">
                    <a16:creationId xmlns:a16="http://schemas.microsoft.com/office/drawing/2014/main" id="{C63B2F1D-0902-2973-CB40-6A6B588428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2701" y="1893003"/>
                <a:ext cx="245986" cy="318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</a:t>
                </a: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81" name="Freeform 42">
              <a:extLst>
                <a:ext uri="{FF2B5EF4-FFF2-40B4-BE49-F238E27FC236}">
                  <a16:creationId xmlns:a16="http://schemas.microsoft.com/office/drawing/2014/main" id="{D208C078-F55D-29FA-D81B-7DC280CAC5A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3664490" y="1698114"/>
              <a:ext cx="539068" cy="3033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2" name="Freeform 42">
              <a:extLst>
                <a:ext uri="{FF2B5EF4-FFF2-40B4-BE49-F238E27FC236}">
                  <a16:creationId xmlns:a16="http://schemas.microsoft.com/office/drawing/2014/main" id="{5118AB88-3AB9-1841-AFD1-955D82E8ECA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0157" y="2595367"/>
              <a:ext cx="336550" cy="45719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3" name="Freeform 42">
              <a:extLst>
                <a:ext uri="{FF2B5EF4-FFF2-40B4-BE49-F238E27FC236}">
                  <a16:creationId xmlns:a16="http://schemas.microsoft.com/office/drawing/2014/main" id="{88AE7A2D-96FA-2DAD-7B25-55B2809FDAD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1130230" y="2229131"/>
              <a:ext cx="235743" cy="257636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4" name="Text Box 67">
              <a:extLst>
                <a:ext uri="{FF2B5EF4-FFF2-40B4-BE49-F238E27FC236}">
                  <a16:creationId xmlns:a16="http://schemas.microsoft.com/office/drawing/2014/main" id="{C844FE3B-A20B-E81C-BFAE-F9D98339F0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3114" y="225850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5" name="Text Box 67">
              <a:extLst>
                <a:ext uri="{FF2B5EF4-FFF2-40B4-BE49-F238E27FC236}">
                  <a16:creationId xmlns:a16="http://schemas.microsoft.com/office/drawing/2014/main" id="{336493CA-651D-3E99-F2EE-146C6E3169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7855" y="1571906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6" name="Text Box 67">
              <a:extLst>
                <a:ext uri="{FF2B5EF4-FFF2-40B4-BE49-F238E27FC236}">
                  <a16:creationId xmlns:a16="http://schemas.microsoft.com/office/drawing/2014/main" id="{B12A7A5D-51C2-08B5-2F8F-ABDEAE20A3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7741" y="2651814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3A62BB99-8309-F1EA-AA3C-F4B3FC16707C}"/>
                </a:ext>
              </a:extLst>
            </p:cNvPr>
            <p:cNvGrpSpPr/>
            <p:nvPr/>
          </p:nvGrpSpPr>
          <p:grpSpPr>
            <a:xfrm>
              <a:off x="4914525" y="2344196"/>
              <a:ext cx="501650" cy="329774"/>
              <a:chOff x="900729" y="1893003"/>
              <a:chExt cx="501650" cy="329774"/>
            </a:xfrm>
          </p:grpSpPr>
          <p:sp>
            <p:nvSpPr>
              <p:cNvPr id="88" name="Oval 30">
                <a:extLst>
                  <a:ext uri="{FF2B5EF4-FFF2-40B4-BE49-F238E27FC236}">
                    <a16:creationId xmlns:a16="http://schemas.microsoft.com/office/drawing/2014/main" id="{1A53FAEE-7177-0D5F-3544-BA24DCBA2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491" y="2094189"/>
                <a:ext cx="496888" cy="128588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9" name="Line 31">
                <a:extLst>
                  <a:ext uri="{FF2B5EF4-FFF2-40B4-BE49-F238E27FC236}">
                    <a16:creationId xmlns:a16="http://schemas.microsoft.com/office/drawing/2014/main" id="{96B99EF2-B372-F4A8-E948-6C62DEBB1E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5491" y="2083077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0" name="Line 32">
                <a:extLst>
                  <a:ext uri="{FF2B5EF4-FFF2-40B4-BE49-F238E27FC236}">
                    <a16:creationId xmlns:a16="http://schemas.microsoft.com/office/drawing/2014/main" id="{22363CB1-0FF5-2037-DD97-DC0A4B2010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2379" y="2083077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1" name="Rectangle 33">
                <a:extLst>
                  <a:ext uri="{FF2B5EF4-FFF2-40B4-BE49-F238E27FC236}">
                    <a16:creationId xmlns:a16="http://schemas.microsoft.com/office/drawing/2014/main" id="{1E3438BF-E062-ED7D-0CC1-1E57A05C5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491" y="2083077"/>
                <a:ext cx="492125" cy="77788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2" name="Oval 34">
                <a:extLst>
                  <a:ext uri="{FF2B5EF4-FFF2-40B4-BE49-F238E27FC236}">
                    <a16:creationId xmlns:a16="http://schemas.microsoft.com/office/drawing/2014/main" id="{21222D0F-224F-75A0-DCCA-8C1BCD251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729" y="1989414"/>
                <a:ext cx="496888" cy="150813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3" name="Rectangle 60">
                <a:extLst>
                  <a:ext uri="{FF2B5EF4-FFF2-40B4-BE49-F238E27FC236}">
                    <a16:creationId xmlns:a16="http://schemas.microsoft.com/office/drawing/2014/main" id="{04110394-FA9A-093D-A4DC-0D3FE8F1F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039" y="2008469"/>
                <a:ext cx="223318" cy="20955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4" name="Text Box 61">
                <a:extLst>
                  <a:ext uri="{FF2B5EF4-FFF2-40B4-BE49-F238E27FC236}">
                    <a16:creationId xmlns:a16="http://schemas.microsoft.com/office/drawing/2014/main" id="{BCEE5B9B-C715-19D5-4A08-3DE86E366F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8790" y="1893003"/>
                <a:ext cx="233807" cy="318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</a:t>
                </a: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C5869F1A-302F-DE64-EA90-7396FF63165E}"/>
                </a:ext>
              </a:extLst>
            </p:cNvPr>
            <p:cNvGrpSpPr/>
            <p:nvPr/>
          </p:nvGrpSpPr>
          <p:grpSpPr>
            <a:xfrm>
              <a:off x="4113119" y="1380553"/>
              <a:ext cx="501650" cy="329774"/>
              <a:chOff x="900729" y="1893003"/>
              <a:chExt cx="501650" cy="329774"/>
            </a:xfrm>
          </p:grpSpPr>
          <p:sp>
            <p:nvSpPr>
              <p:cNvPr id="96" name="Oval 30">
                <a:extLst>
                  <a:ext uri="{FF2B5EF4-FFF2-40B4-BE49-F238E27FC236}">
                    <a16:creationId xmlns:a16="http://schemas.microsoft.com/office/drawing/2014/main" id="{6E6DD80F-A9C6-852F-B740-EC04A2F2B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491" y="2094189"/>
                <a:ext cx="496888" cy="128588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" name="Line 31">
                <a:extLst>
                  <a:ext uri="{FF2B5EF4-FFF2-40B4-BE49-F238E27FC236}">
                    <a16:creationId xmlns:a16="http://schemas.microsoft.com/office/drawing/2014/main" id="{80A90898-9248-42F7-0E74-33709D80D6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05491" y="2083077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" name="Line 32">
                <a:extLst>
                  <a:ext uri="{FF2B5EF4-FFF2-40B4-BE49-F238E27FC236}">
                    <a16:creationId xmlns:a16="http://schemas.microsoft.com/office/drawing/2014/main" id="{91AA26EE-82E9-76BE-6A13-592CA7BE3F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02379" y="2083077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" name="Rectangle 33">
                <a:extLst>
                  <a:ext uri="{FF2B5EF4-FFF2-40B4-BE49-F238E27FC236}">
                    <a16:creationId xmlns:a16="http://schemas.microsoft.com/office/drawing/2014/main" id="{D92B7749-02F6-20BB-9FF2-A5DDE13BC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491" y="2083077"/>
                <a:ext cx="492125" cy="77788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0" name="Oval 34">
                <a:extLst>
                  <a:ext uri="{FF2B5EF4-FFF2-40B4-BE49-F238E27FC236}">
                    <a16:creationId xmlns:a16="http://schemas.microsoft.com/office/drawing/2014/main" id="{8B5EF713-BCA4-93E0-5A56-301B8AD3A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729" y="1989414"/>
                <a:ext cx="496888" cy="150813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1" name="Rectangle 60">
                <a:extLst>
                  <a:ext uri="{FF2B5EF4-FFF2-40B4-BE49-F238E27FC236}">
                    <a16:creationId xmlns:a16="http://schemas.microsoft.com/office/drawing/2014/main" id="{DC262152-DA13-D136-D39C-A0D67B171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039" y="2008469"/>
                <a:ext cx="223318" cy="20955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" name="Text Box 61">
                <a:extLst>
                  <a:ext uri="{FF2B5EF4-FFF2-40B4-BE49-F238E27FC236}">
                    <a16:creationId xmlns:a16="http://schemas.microsoft.com/office/drawing/2014/main" id="{7CB19828-8367-6DEE-BADA-D9AB3313E4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2701" y="1893003"/>
                <a:ext cx="245986" cy="3188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</a:t>
                </a: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106" name="Process 105">
            <a:extLst>
              <a:ext uri="{FF2B5EF4-FFF2-40B4-BE49-F238E27FC236}">
                <a16:creationId xmlns:a16="http://schemas.microsoft.com/office/drawing/2014/main" id="{3F5FFF3A-5176-045A-954C-41329D40C845}"/>
              </a:ext>
            </a:extLst>
          </p:cNvPr>
          <p:cNvSpPr/>
          <p:nvPr/>
        </p:nvSpPr>
        <p:spPr>
          <a:xfrm>
            <a:off x="10051484" y="4310189"/>
            <a:ext cx="2063551" cy="810899"/>
          </a:xfrm>
          <a:prstGeom prst="flowChartProcess">
            <a:avLst/>
          </a:prstGeom>
          <a:solidFill>
            <a:srgbClr val="E4BFFA"/>
          </a:solidFill>
          <a:ln w="28575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dirty="0">
                <a:solidFill>
                  <a:schemeClr val="tx1"/>
                </a:solidFill>
              </a:rPr>
              <a:t>Z is connected to </a:t>
            </a:r>
          </a:p>
          <a:p>
            <a:r>
              <a:rPr lang="en-US" dirty="0">
                <a:solidFill>
                  <a:schemeClr val="tx1"/>
                </a:solidFill>
              </a:rPr>
              <a:t>{(c, 1), (w, 5), (y, 2)}</a:t>
            </a:r>
          </a:p>
        </p:txBody>
      </p:sp>
      <p:sp>
        <p:nvSpPr>
          <p:cNvPr id="107" name="Process 106">
            <a:extLst>
              <a:ext uri="{FF2B5EF4-FFF2-40B4-BE49-F238E27FC236}">
                <a16:creationId xmlns:a16="http://schemas.microsoft.com/office/drawing/2014/main" id="{6349A5D2-1BA1-8CFC-CCD2-F24E4CE9B053}"/>
              </a:ext>
            </a:extLst>
          </p:cNvPr>
          <p:cNvSpPr/>
          <p:nvPr/>
        </p:nvSpPr>
        <p:spPr>
          <a:xfrm>
            <a:off x="8079354" y="2404173"/>
            <a:ext cx="474701" cy="173272"/>
          </a:xfrm>
          <a:prstGeom prst="flowChartProcess">
            <a:avLst/>
          </a:prstGeom>
          <a:solidFill>
            <a:srgbClr val="E4BFFA"/>
          </a:solidFill>
          <a:ln w="28575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09" name="Process 108">
            <a:extLst>
              <a:ext uri="{FF2B5EF4-FFF2-40B4-BE49-F238E27FC236}">
                <a16:creationId xmlns:a16="http://schemas.microsoft.com/office/drawing/2014/main" id="{D6DAF621-0DD3-72BD-4E6B-24DBD95639C1}"/>
              </a:ext>
            </a:extLst>
          </p:cNvPr>
          <p:cNvSpPr/>
          <p:nvPr/>
        </p:nvSpPr>
        <p:spPr>
          <a:xfrm>
            <a:off x="8396270" y="3909100"/>
            <a:ext cx="474701" cy="173272"/>
          </a:xfrm>
          <a:prstGeom prst="flowChartProcess">
            <a:avLst/>
          </a:prstGeom>
          <a:solidFill>
            <a:srgbClr val="E4BFFA"/>
          </a:solidFill>
          <a:ln w="28575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04" name="Rectangular Callout 103">
            <a:extLst>
              <a:ext uri="{FF2B5EF4-FFF2-40B4-BE49-F238E27FC236}">
                <a16:creationId xmlns:a16="http://schemas.microsoft.com/office/drawing/2014/main" id="{E5513043-7D5F-4E15-63FA-185D484FDEA3}"/>
              </a:ext>
            </a:extLst>
          </p:cNvPr>
          <p:cNvSpPr/>
          <p:nvPr/>
        </p:nvSpPr>
        <p:spPr>
          <a:xfrm>
            <a:off x="6971965" y="5099682"/>
            <a:ext cx="3030500" cy="1627735"/>
          </a:xfrm>
          <a:prstGeom prst="wedgeRectCallout">
            <a:avLst>
              <a:gd name="adj1" fmla="val 9195"/>
              <a:gd name="adj2" fmla="val -71696"/>
            </a:avLst>
          </a:prstGeom>
          <a:noFill/>
          <a:ln w="28575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">
            <a:extLst>
              <a:ext uri="{FF2B5EF4-FFF2-40B4-BE49-F238E27FC236}">
                <a16:creationId xmlns:a16="http://schemas.microsoft.com/office/drawing/2014/main" id="{A4F40C66-3291-7929-B789-62FD52BE2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5660" y="6417704"/>
            <a:ext cx="411396" cy="106464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8" name="Line 11">
            <a:extLst>
              <a:ext uri="{FF2B5EF4-FFF2-40B4-BE49-F238E27FC236}">
                <a16:creationId xmlns:a16="http://schemas.microsoft.com/office/drawing/2014/main" id="{008BF791-7FBB-2FEE-12AB-9F31C3AC3C0D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5660" y="6408503"/>
            <a:ext cx="0" cy="6571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0" name="Line 12">
            <a:extLst>
              <a:ext uri="{FF2B5EF4-FFF2-40B4-BE49-F238E27FC236}">
                <a16:creationId xmlns:a16="http://schemas.microsoft.com/office/drawing/2014/main" id="{7F9D71E2-E8DA-1418-B10D-911C2DDC17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7056" y="6408503"/>
            <a:ext cx="0" cy="6571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Rectangle 13">
            <a:extLst>
              <a:ext uri="{FF2B5EF4-FFF2-40B4-BE49-F238E27FC236}">
                <a16:creationId xmlns:a16="http://schemas.microsoft.com/office/drawing/2014/main" id="{310FEE29-B3F7-0C2C-D433-4CE486656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5660" y="6408503"/>
            <a:ext cx="407453" cy="64404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2" name="Oval 14">
            <a:extLst>
              <a:ext uri="{FF2B5EF4-FFF2-40B4-BE49-F238E27FC236}">
                <a16:creationId xmlns:a16="http://schemas.microsoft.com/office/drawing/2014/main" id="{9E4A2D93-191A-31C9-A70A-8DAC1B069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1717" y="6330956"/>
            <a:ext cx="411396" cy="12486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8" name="Oval 20">
            <a:extLst>
              <a:ext uri="{FF2B5EF4-FFF2-40B4-BE49-F238E27FC236}">
                <a16:creationId xmlns:a16="http://schemas.microsoft.com/office/drawing/2014/main" id="{F665A068-3360-A5C7-FAA5-7376FE3BD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00" y="5697125"/>
            <a:ext cx="410081" cy="106464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9" name="Line 21">
            <a:extLst>
              <a:ext uri="{FF2B5EF4-FFF2-40B4-BE49-F238E27FC236}">
                <a16:creationId xmlns:a16="http://schemas.microsoft.com/office/drawing/2014/main" id="{C5D408D4-6F6D-09C9-8066-9793C13E31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054900" y="5687925"/>
            <a:ext cx="0" cy="6571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0" name="Line 22">
            <a:extLst>
              <a:ext uri="{FF2B5EF4-FFF2-40B4-BE49-F238E27FC236}">
                <a16:creationId xmlns:a16="http://schemas.microsoft.com/office/drawing/2014/main" id="{BCE14ADF-B5E7-79A0-9ACA-98FD0680C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4982" y="5687925"/>
            <a:ext cx="0" cy="6571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1" name="Rectangle 23">
            <a:extLst>
              <a:ext uri="{FF2B5EF4-FFF2-40B4-BE49-F238E27FC236}">
                <a16:creationId xmlns:a16="http://schemas.microsoft.com/office/drawing/2014/main" id="{8C668FF4-8B02-4BFB-37E3-B8ADF2927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900" y="5687925"/>
            <a:ext cx="406139" cy="64404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2" name="Oval 24">
            <a:extLst>
              <a:ext uri="{FF2B5EF4-FFF2-40B4-BE49-F238E27FC236}">
                <a16:creationId xmlns:a16="http://schemas.microsoft.com/office/drawing/2014/main" id="{23DD06D8-424A-FBB8-E1E2-59B8C8733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8843" y="5614321"/>
            <a:ext cx="410081" cy="12486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5">
            <a:extLst>
              <a:ext uri="{FF2B5EF4-FFF2-40B4-BE49-F238E27FC236}">
                <a16:creationId xmlns:a16="http://schemas.microsoft.com/office/drawing/2014/main" id="{99F7BA83-14CF-86F7-EC31-2B433D9C5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8044" y="6413761"/>
            <a:ext cx="411396" cy="106464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6">
            <a:extLst>
              <a:ext uri="{FF2B5EF4-FFF2-40B4-BE49-F238E27FC236}">
                <a16:creationId xmlns:a16="http://schemas.microsoft.com/office/drawing/2014/main" id="{330FE461-5665-57E0-48ED-8A0437516D2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68044" y="6404560"/>
            <a:ext cx="0" cy="6571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7">
            <a:extLst>
              <a:ext uri="{FF2B5EF4-FFF2-40B4-BE49-F238E27FC236}">
                <a16:creationId xmlns:a16="http://schemas.microsoft.com/office/drawing/2014/main" id="{3742AB75-2337-7DFC-1462-D2E7716EEC34}"/>
              </a:ext>
            </a:extLst>
          </p:cNvPr>
          <p:cNvSpPr>
            <a:spLocks noChangeShapeType="1"/>
          </p:cNvSpPr>
          <p:nvPr/>
        </p:nvSpPr>
        <p:spPr bwMode="auto">
          <a:xfrm>
            <a:off x="8479439" y="6404560"/>
            <a:ext cx="0" cy="6571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8">
            <a:extLst>
              <a:ext uri="{FF2B5EF4-FFF2-40B4-BE49-F238E27FC236}">
                <a16:creationId xmlns:a16="http://schemas.microsoft.com/office/drawing/2014/main" id="{62E98DBA-9F6C-CB1A-C2CD-83D650768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8044" y="6404560"/>
            <a:ext cx="407453" cy="64404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29">
            <a:extLst>
              <a:ext uri="{FF2B5EF4-FFF2-40B4-BE49-F238E27FC236}">
                <a16:creationId xmlns:a16="http://schemas.microsoft.com/office/drawing/2014/main" id="{26507A73-C2F9-6176-62B3-A7181B19C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4100" y="6327013"/>
            <a:ext cx="411396" cy="12486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0">
            <a:extLst>
              <a:ext uri="{FF2B5EF4-FFF2-40B4-BE49-F238E27FC236}">
                <a16:creationId xmlns:a16="http://schemas.microsoft.com/office/drawing/2014/main" id="{3F15F01D-EBDB-1B77-19BC-B61F407AD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9697" y="6043942"/>
            <a:ext cx="411396" cy="106464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1">
            <a:extLst>
              <a:ext uri="{FF2B5EF4-FFF2-40B4-BE49-F238E27FC236}">
                <a16:creationId xmlns:a16="http://schemas.microsoft.com/office/drawing/2014/main" id="{287EBBD1-8DC9-294A-F511-C44394681F34}"/>
              </a:ext>
            </a:extLst>
          </p:cNvPr>
          <p:cNvSpPr>
            <a:spLocks noChangeShapeType="1"/>
          </p:cNvSpPr>
          <p:nvPr/>
        </p:nvSpPr>
        <p:spPr bwMode="auto">
          <a:xfrm>
            <a:off x="8749697" y="6034742"/>
            <a:ext cx="0" cy="6571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2">
            <a:extLst>
              <a:ext uri="{FF2B5EF4-FFF2-40B4-BE49-F238E27FC236}">
                <a16:creationId xmlns:a16="http://schemas.microsoft.com/office/drawing/2014/main" id="{48DBFE23-C941-A496-028A-605764A1162B}"/>
              </a:ext>
            </a:extLst>
          </p:cNvPr>
          <p:cNvSpPr>
            <a:spLocks noChangeShapeType="1"/>
          </p:cNvSpPr>
          <p:nvPr/>
        </p:nvSpPr>
        <p:spPr bwMode="auto">
          <a:xfrm>
            <a:off x="9161093" y="6034742"/>
            <a:ext cx="0" cy="6571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3">
            <a:extLst>
              <a:ext uri="{FF2B5EF4-FFF2-40B4-BE49-F238E27FC236}">
                <a16:creationId xmlns:a16="http://schemas.microsoft.com/office/drawing/2014/main" id="{498136C3-648E-42EB-36A3-7A273D712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9697" y="6034742"/>
            <a:ext cx="407453" cy="64404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4">
            <a:extLst>
              <a:ext uri="{FF2B5EF4-FFF2-40B4-BE49-F238E27FC236}">
                <a16:creationId xmlns:a16="http://schemas.microsoft.com/office/drawing/2014/main" id="{09C97CE8-7C66-D32D-F76C-AC92A3D1B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5754" y="5957194"/>
            <a:ext cx="411396" cy="12486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5">
            <a:extLst>
              <a:ext uri="{FF2B5EF4-FFF2-40B4-BE49-F238E27FC236}">
                <a16:creationId xmlns:a16="http://schemas.microsoft.com/office/drawing/2014/main" id="{5C7745D2-C767-80E3-8985-2D76BBB9F77B}"/>
              </a:ext>
            </a:extLst>
          </p:cNvPr>
          <p:cNvSpPr>
            <a:spLocks/>
          </p:cNvSpPr>
          <p:nvPr/>
        </p:nvSpPr>
        <p:spPr bwMode="auto">
          <a:xfrm>
            <a:off x="8273084" y="5626457"/>
            <a:ext cx="1315" cy="686098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8">
            <a:extLst>
              <a:ext uri="{FF2B5EF4-FFF2-40B4-BE49-F238E27FC236}">
                <a16:creationId xmlns:a16="http://schemas.microsoft.com/office/drawing/2014/main" id="{A9C66DDE-8BE4-5663-1B8D-15AAFA39FF6A}"/>
              </a:ext>
            </a:extLst>
          </p:cNvPr>
          <p:cNvSpPr>
            <a:spLocks/>
          </p:cNvSpPr>
          <p:nvPr/>
        </p:nvSpPr>
        <p:spPr bwMode="auto">
          <a:xfrm>
            <a:off x="8482068" y="6072026"/>
            <a:ext cx="481057" cy="354878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39">
            <a:extLst>
              <a:ext uri="{FF2B5EF4-FFF2-40B4-BE49-F238E27FC236}">
                <a16:creationId xmlns:a16="http://schemas.microsoft.com/office/drawing/2014/main" id="{23BAFC91-46EF-671D-3F2C-81B742945246}"/>
              </a:ext>
            </a:extLst>
          </p:cNvPr>
          <p:cNvSpPr>
            <a:spLocks/>
          </p:cNvSpPr>
          <p:nvPr/>
        </p:nvSpPr>
        <p:spPr bwMode="auto">
          <a:xfrm>
            <a:off x="7586987" y="6442677"/>
            <a:ext cx="481057" cy="1315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0" name="Group 47">
            <a:extLst>
              <a:ext uri="{FF2B5EF4-FFF2-40B4-BE49-F238E27FC236}">
                <a16:creationId xmlns:a16="http://schemas.microsoft.com/office/drawing/2014/main" id="{A4001A61-03BA-E8B5-D9C3-747D6571ABFA}"/>
              </a:ext>
            </a:extLst>
          </p:cNvPr>
          <p:cNvGrpSpPr>
            <a:grpSpLocks/>
          </p:cNvGrpSpPr>
          <p:nvPr/>
        </p:nvGrpSpPr>
        <p:grpSpPr bwMode="auto">
          <a:xfrm>
            <a:off x="8132665" y="6258666"/>
            <a:ext cx="287390" cy="339106"/>
            <a:chOff x="2947" y="2425"/>
            <a:chExt cx="222" cy="258"/>
          </a:xfrm>
        </p:grpSpPr>
        <p:sp>
          <p:nvSpPr>
            <p:cNvPr id="141" name="Rectangle 48">
              <a:extLst>
                <a:ext uri="{FF2B5EF4-FFF2-40B4-BE49-F238E27FC236}">
                  <a16:creationId xmlns:a16="http://schemas.microsoft.com/office/drawing/2014/main" id="{0D4C6F22-E88C-7A36-7A2E-D1563846E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Text Box 49">
              <a:extLst>
                <a:ext uri="{FF2B5EF4-FFF2-40B4-BE49-F238E27FC236}">
                  <a16:creationId xmlns:a16="http://schemas.microsoft.com/office/drawing/2014/main" id="{B402754B-A7AC-E73E-B4E4-A56AF0E15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7" y="2425"/>
              <a:ext cx="222" cy="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50">
            <a:extLst>
              <a:ext uri="{FF2B5EF4-FFF2-40B4-BE49-F238E27FC236}">
                <a16:creationId xmlns:a16="http://schemas.microsoft.com/office/drawing/2014/main" id="{5C0B149B-5D69-06E2-01BA-A97BC2D7F344}"/>
              </a:ext>
            </a:extLst>
          </p:cNvPr>
          <p:cNvGrpSpPr>
            <a:grpSpLocks/>
          </p:cNvGrpSpPr>
          <p:nvPr/>
        </p:nvGrpSpPr>
        <p:grpSpPr bwMode="auto">
          <a:xfrm>
            <a:off x="7344059" y="6215295"/>
            <a:ext cx="299576" cy="369337"/>
            <a:chOff x="2943" y="2395"/>
            <a:chExt cx="229" cy="281"/>
          </a:xfrm>
        </p:grpSpPr>
        <p:sp>
          <p:nvSpPr>
            <p:cNvPr id="144" name="Rectangle 51">
              <a:extLst>
                <a:ext uri="{FF2B5EF4-FFF2-40B4-BE49-F238E27FC236}">
                  <a16:creationId xmlns:a16="http://schemas.microsoft.com/office/drawing/2014/main" id="{EF548DF4-A71C-EB16-9E7B-FF0902064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Text Box 52">
              <a:extLst>
                <a:ext uri="{FF2B5EF4-FFF2-40B4-BE49-F238E27FC236}">
                  <a16:creationId xmlns:a16="http://schemas.microsoft.com/office/drawing/2014/main" id="{5FD42ACE-57ED-2779-0137-94523C5D86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3" y="2395"/>
              <a:ext cx="229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</a:p>
          </p:txBody>
        </p:sp>
      </p:grpSp>
      <p:grpSp>
        <p:nvGrpSpPr>
          <p:cNvPr id="146" name="Group 53">
            <a:extLst>
              <a:ext uri="{FF2B5EF4-FFF2-40B4-BE49-F238E27FC236}">
                <a16:creationId xmlns:a16="http://schemas.microsoft.com/office/drawing/2014/main" id="{7A2B516F-5C84-1300-A54D-F96C3CE96ABF}"/>
              </a:ext>
            </a:extLst>
          </p:cNvPr>
          <p:cNvGrpSpPr>
            <a:grpSpLocks/>
          </p:cNvGrpSpPr>
          <p:nvPr/>
        </p:nvGrpSpPr>
        <p:grpSpPr bwMode="auto">
          <a:xfrm>
            <a:off x="8103699" y="5543345"/>
            <a:ext cx="332182" cy="339106"/>
            <a:chOff x="2931" y="2425"/>
            <a:chExt cx="256" cy="258"/>
          </a:xfrm>
        </p:grpSpPr>
        <p:sp>
          <p:nvSpPr>
            <p:cNvPr id="147" name="Rectangle 54">
              <a:extLst>
                <a:ext uri="{FF2B5EF4-FFF2-40B4-BE49-F238E27FC236}">
                  <a16:creationId xmlns:a16="http://schemas.microsoft.com/office/drawing/2014/main" id="{B5920549-37BB-8A20-3B9E-9F71834BD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6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8" name="Text Box 55">
              <a:extLst>
                <a:ext uri="{FF2B5EF4-FFF2-40B4-BE49-F238E27FC236}">
                  <a16:creationId xmlns:a16="http://schemas.microsoft.com/office/drawing/2014/main" id="{DDBDDED5-7401-AFED-2BAD-11DC1A753B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1" y="2425"/>
              <a:ext cx="256" cy="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52" name="Group 59">
            <a:extLst>
              <a:ext uri="{FF2B5EF4-FFF2-40B4-BE49-F238E27FC236}">
                <a16:creationId xmlns:a16="http://schemas.microsoft.com/office/drawing/2014/main" id="{82D9EA96-F856-064D-652F-BA687C086F6E}"/>
              </a:ext>
            </a:extLst>
          </p:cNvPr>
          <p:cNvGrpSpPr>
            <a:grpSpLocks/>
          </p:cNvGrpSpPr>
          <p:nvPr/>
        </p:nvGrpSpPr>
        <p:grpSpPr bwMode="auto">
          <a:xfrm>
            <a:off x="8816822" y="5848106"/>
            <a:ext cx="299478" cy="369337"/>
            <a:chOff x="2941" y="2395"/>
            <a:chExt cx="230" cy="281"/>
          </a:xfrm>
        </p:grpSpPr>
        <p:sp>
          <p:nvSpPr>
            <p:cNvPr id="153" name="Rectangle 60">
              <a:extLst>
                <a:ext uri="{FF2B5EF4-FFF2-40B4-BE49-F238E27FC236}">
                  <a16:creationId xmlns:a16="http://schemas.microsoft.com/office/drawing/2014/main" id="{4DE8BD7F-3D82-AB17-D1F6-C36B6E32B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4" name="Text Box 61">
              <a:extLst>
                <a:ext uri="{FF2B5EF4-FFF2-40B4-BE49-F238E27FC236}">
                  <a16:creationId xmlns:a16="http://schemas.microsoft.com/office/drawing/2014/main" id="{538CC7F3-2D34-4024-823A-541C78D61B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1" y="2395"/>
              <a:ext cx="230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57" name="Text Box 66">
            <a:extLst>
              <a:ext uri="{FF2B5EF4-FFF2-40B4-BE49-F238E27FC236}">
                <a16:creationId xmlns:a16="http://schemas.microsoft.com/office/drawing/2014/main" id="{12930245-B59F-DAA4-1E85-F129D8645D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0692" y="6397987"/>
            <a:ext cx="28405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Text Box 67">
            <a:extLst>
              <a:ext uri="{FF2B5EF4-FFF2-40B4-BE49-F238E27FC236}">
                <a16:creationId xmlns:a16="http://schemas.microsoft.com/office/drawing/2014/main" id="{74542DCF-5A64-C17F-5355-A993561EBF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3863" y="5834126"/>
            <a:ext cx="28405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Text Box 68">
            <a:extLst>
              <a:ext uri="{FF2B5EF4-FFF2-40B4-BE49-F238E27FC236}">
                <a16:creationId xmlns:a16="http://schemas.microsoft.com/office/drawing/2014/main" id="{753524C0-EE79-ACE5-E318-4C09A694E7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7034" y="6181118"/>
            <a:ext cx="28405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6373EB54-7FB9-88D8-79EA-6DA3F7364609}"/>
              </a:ext>
            </a:extLst>
          </p:cNvPr>
          <p:cNvCxnSpPr>
            <a:cxnSpLocks/>
          </p:cNvCxnSpPr>
          <p:nvPr/>
        </p:nvCxnSpPr>
        <p:spPr>
          <a:xfrm>
            <a:off x="8498040" y="5747339"/>
            <a:ext cx="280204" cy="19488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4" name="Text Box 67">
            <a:extLst>
              <a:ext uri="{FF2B5EF4-FFF2-40B4-BE49-F238E27FC236}">
                <a16:creationId xmlns:a16="http://schemas.microsoft.com/office/drawing/2014/main" id="{6D799D77-085B-CFC2-67B1-B0116DBE41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67761" y="5584477"/>
            <a:ext cx="28405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C6A5C12-A764-3D45-AD82-2F0406DB2C05}"/>
              </a:ext>
            </a:extLst>
          </p:cNvPr>
          <p:cNvCxnSpPr>
            <a:cxnSpLocks/>
          </p:cNvCxnSpPr>
          <p:nvPr/>
        </p:nvCxnSpPr>
        <p:spPr>
          <a:xfrm>
            <a:off x="9199286" y="6059719"/>
            <a:ext cx="205703" cy="7225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6C6B5CC9-5607-9F1D-9EF2-54A90812A5F9}"/>
              </a:ext>
            </a:extLst>
          </p:cNvPr>
          <p:cNvGrpSpPr/>
          <p:nvPr/>
        </p:nvGrpSpPr>
        <p:grpSpPr>
          <a:xfrm>
            <a:off x="9426351" y="5877000"/>
            <a:ext cx="429644" cy="338554"/>
            <a:chOff x="900729" y="1893003"/>
            <a:chExt cx="501650" cy="395294"/>
          </a:xfrm>
        </p:grpSpPr>
        <p:sp>
          <p:nvSpPr>
            <p:cNvPr id="155" name="Oval 30">
              <a:extLst>
                <a:ext uri="{FF2B5EF4-FFF2-40B4-BE49-F238E27FC236}">
                  <a16:creationId xmlns:a16="http://schemas.microsoft.com/office/drawing/2014/main" id="{09446CBC-E7EF-7F96-FFA5-80E636F9A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Line 31">
              <a:extLst>
                <a:ext uri="{FF2B5EF4-FFF2-40B4-BE49-F238E27FC236}">
                  <a16:creationId xmlns:a16="http://schemas.microsoft.com/office/drawing/2014/main" id="{5264E166-751F-58D8-FF0C-70191FB8DC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Line 32">
              <a:extLst>
                <a:ext uri="{FF2B5EF4-FFF2-40B4-BE49-F238E27FC236}">
                  <a16:creationId xmlns:a16="http://schemas.microsoft.com/office/drawing/2014/main" id="{2038BA72-50D4-FBD3-4AF1-0D3C38FE72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Rectangle 33">
              <a:extLst>
                <a:ext uri="{FF2B5EF4-FFF2-40B4-BE49-F238E27FC236}">
                  <a16:creationId xmlns:a16="http://schemas.microsoft.com/office/drawing/2014/main" id="{3813AA58-4FCA-A12C-4427-74F9FF7F3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2" name="Oval 34">
              <a:extLst>
                <a:ext uri="{FF2B5EF4-FFF2-40B4-BE49-F238E27FC236}">
                  <a16:creationId xmlns:a16="http://schemas.microsoft.com/office/drawing/2014/main" id="{BA6DA27B-3802-90FF-3A2B-F0C7AE825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3" name="Rectangle 60">
              <a:extLst>
                <a:ext uri="{FF2B5EF4-FFF2-40B4-BE49-F238E27FC236}">
                  <a16:creationId xmlns:a16="http://schemas.microsoft.com/office/drawing/2014/main" id="{5C9906C8-CAF5-DA12-CD37-CD2D54511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Text Box 61">
              <a:extLst>
                <a:ext uri="{FF2B5EF4-FFF2-40B4-BE49-F238E27FC236}">
                  <a16:creationId xmlns:a16="http://schemas.microsoft.com/office/drawing/2014/main" id="{D41E6030-F994-6B3A-7234-E6AB73622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93" y="1893003"/>
              <a:ext cx="335401" cy="3952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65" name="Text Box 67">
            <a:extLst>
              <a:ext uri="{FF2B5EF4-FFF2-40B4-BE49-F238E27FC236}">
                <a16:creationId xmlns:a16="http://schemas.microsoft.com/office/drawing/2014/main" id="{990ABE01-1F68-9593-90C5-B82C73AFCC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670" y="5815617"/>
            <a:ext cx="28405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3" name="Process 22">
            <a:extLst>
              <a:ext uri="{FF2B5EF4-FFF2-40B4-BE49-F238E27FC236}">
                <a16:creationId xmlns:a16="http://schemas.microsoft.com/office/drawing/2014/main" id="{970E96B6-BBB8-D6D3-09ED-495FAEE56A86}"/>
              </a:ext>
            </a:extLst>
          </p:cNvPr>
          <p:cNvSpPr/>
          <p:nvPr/>
        </p:nvSpPr>
        <p:spPr>
          <a:xfrm>
            <a:off x="7579784" y="4296238"/>
            <a:ext cx="474701" cy="173272"/>
          </a:xfrm>
          <a:prstGeom prst="flowChartProcess">
            <a:avLst/>
          </a:prstGeom>
          <a:solidFill>
            <a:srgbClr val="E4BFFA"/>
          </a:solidFill>
          <a:ln w="28575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3" name="Process 112">
            <a:extLst>
              <a:ext uri="{FF2B5EF4-FFF2-40B4-BE49-F238E27FC236}">
                <a16:creationId xmlns:a16="http://schemas.microsoft.com/office/drawing/2014/main" id="{D934F35F-F530-9C82-9891-52091BA12099}"/>
              </a:ext>
            </a:extLst>
          </p:cNvPr>
          <p:cNvSpPr/>
          <p:nvPr/>
        </p:nvSpPr>
        <p:spPr>
          <a:xfrm>
            <a:off x="7541187" y="2889059"/>
            <a:ext cx="474701" cy="173272"/>
          </a:xfrm>
          <a:prstGeom prst="flowChartProcess">
            <a:avLst/>
          </a:prstGeom>
          <a:solidFill>
            <a:srgbClr val="E4BFFA"/>
          </a:solidFill>
          <a:ln w="28575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4" name="Process 113">
            <a:extLst>
              <a:ext uri="{FF2B5EF4-FFF2-40B4-BE49-F238E27FC236}">
                <a16:creationId xmlns:a16="http://schemas.microsoft.com/office/drawing/2014/main" id="{44841A16-DD55-DFFF-8C83-47284D3B7D3B}"/>
              </a:ext>
            </a:extLst>
          </p:cNvPr>
          <p:cNvSpPr/>
          <p:nvPr/>
        </p:nvSpPr>
        <p:spPr>
          <a:xfrm>
            <a:off x="7801799" y="3461442"/>
            <a:ext cx="474701" cy="173272"/>
          </a:xfrm>
          <a:prstGeom prst="flowChartProcess">
            <a:avLst/>
          </a:prstGeom>
          <a:solidFill>
            <a:srgbClr val="E4BFFA"/>
          </a:solidFill>
          <a:ln w="28575">
            <a:solidFill>
              <a:srgbClr val="7030A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6" name="Rectangle 3">
            <a:extLst>
              <a:ext uri="{FF2B5EF4-FFF2-40B4-BE49-F238E27FC236}">
                <a16:creationId xmlns:a16="http://schemas.microsoft.com/office/drawing/2014/main" id="{203B80D9-07DA-2F69-A94D-DC5AE5D03938}"/>
              </a:ext>
            </a:extLst>
          </p:cNvPr>
          <p:cNvSpPr txBox="1">
            <a:spLocks noChangeArrowheads="1"/>
          </p:cNvSpPr>
          <p:nvPr/>
        </p:nvSpPr>
        <p:spPr>
          <a:xfrm>
            <a:off x="453353" y="1503153"/>
            <a:ext cx="510186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ja-JP" dirty="0"/>
              <a:t>This continuously happens across all nodes…</a:t>
            </a:r>
          </a:p>
          <a:p>
            <a:r>
              <a:rPr lang="en-US" altLang="ja-JP" dirty="0"/>
              <a:t>Each node generates messages</a:t>
            </a:r>
          </a:p>
          <a:p>
            <a:pPr lvl="1"/>
            <a:r>
              <a:rPr lang="en-US" altLang="ja-JP" dirty="0"/>
              <a:t>Both periodically and when something changes</a:t>
            </a:r>
          </a:p>
          <a:p>
            <a:r>
              <a:rPr lang="en-US" dirty="0"/>
              <a:t>Each node forwards the updates it receives to its neighbors</a:t>
            </a:r>
          </a:p>
          <a:p>
            <a:r>
              <a:rPr lang="en-US" dirty="0"/>
              <a:t>So, each node finally builds an accurate picture of the network</a:t>
            </a:r>
          </a:p>
        </p:txBody>
      </p:sp>
    </p:spTree>
    <p:extLst>
      <p:ext uri="{BB962C8B-B14F-4D97-AF65-F5344CB8AC3E}">
        <p14:creationId xmlns:p14="http://schemas.microsoft.com/office/powerpoint/2010/main" val="1261144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build="p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669BC2-4C89-A7CE-7A45-9B6A17C423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B173D229-E917-8D3C-C973-69EA9612A76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>
            <a:normAutofit/>
          </a:bodyPr>
          <a:lstStyle/>
          <a:p>
            <a:r>
              <a:rPr lang="en-US" b="0" dirty="0">
                <a:latin typeface="+mn-lt"/>
              </a:rPr>
              <a:t>Link-state routing  – Path computation</a:t>
            </a: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EB082609-3B07-25CE-B21D-2E758B48DE29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10257670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Each router computes least cost paths from itself </a:t>
            </a:r>
            <a:r>
              <a:rPr lang="en-US" altLang="ja-JP" dirty="0"/>
              <a:t>to all other nodes</a:t>
            </a:r>
          </a:p>
          <a:p>
            <a:pPr lvl="1"/>
            <a:r>
              <a:rPr lang="en-US" dirty="0"/>
              <a:t>So, it will know the least-cost path to reach each end host</a:t>
            </a:r>
          </a:p>
          <a:p>
            <a:pPr lvl="1"/>
            <a:r>
              <a:rPr lang="en-US" dirty="0"/>
              <a:t>When it gets a datagram destined to a certain end host, it knows which link it should </a:t>
            </a:r>
            <a:r>
              <a:rPr lang="en-US" i="1" dirty="0">
                <a:solidFill>
                  <a:srgbClr val="0000A8"/>
                </a:solidFill>
              </a:rPr>
              <a:t>forward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the datagram to.</a:t>
            </a:r>
          </a:p>
          <a:p>
            <a:r>
              <a:rPr lang="en-US" dirty="0"/>
              <a:t>Since every router will (eventually) have the same local version of the topology</a:t>
            </a:r>
            <a:r>
              <a:rPr lang="en-US"/>
              <a:t>, the </a:t>
            </a:r>
            <a:r>
              <a:rPr lang="en-US" dirty="0"/>
              <a:t>path they pick independently will (eventually) be consistent with each other.</a:t>
            </a:r>
          </a:p>
          <a:p>
            <a:r>
              <a:rPr lang="en-US" dirty="0"/>
              <a:t>How does the router compute the least-cost path?</a:t>
            </a:r>
          </a:p>
          <a:p>
            <a:pPr lvl="1"/>
            <a:r>
              <a:rPr lang="en-US" dirty="0"/>
              <a:t>Well-known graph algorithms</a:t>
            </a:r>
          </a:p>
          <a:p>
            <a:pPr lvl="1"/>
            <a:r>
              <a:rPr lang="en-US" dirty="0"/>
              <a:t>Classic approach, Dijkstra’s algorithm (covered in your algorithms course)</a:t>
            </a:r>
          </a:p>
        </p:txBody>
      </p:sp>
    </p:spTree>
    <p:extLst>
      <p:ext uri="{BB962C8B-B14F-4D97-AF65-F5344CB8AC3E}">
        <p14:creationId xmlns:p14="http://schemas.microsoft.com/office/powerpoint/2010/main" val="3955145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10313894" cy="894622"/>
          </a:xfrm>
        </p:spPr>
        <p:txBody>
          <a:bodyPr>
            <a:normAutofit fontScale="90000"/>
          </a:bodyPr>
          <a:lstStyle/>
          <a:p>
            <a:r>
              <a:rPr lang="en-US" b="0" dirty="0">
                <a:latin typeface="+mn-lt"/>
              </a:rPr>
              <a:t>Computing least-cost paths: Dijkstra’s algorithm</a:t>
            </a: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dirty="0"/>
          </a:p>
          <a:p>
            <a:r>
              <a:rPr lang="en-US" dirty="0"/>
              <a:t>Runs on each router</a:t>
            </a:r>
          </a:p>
          <a:p>
            <a:r>
              <a:rPr lang="en-US" dirty="0"/>
              <a:t>Computes least-cost paths from that router to all other nodes</a:t>
            </a:r>
          </a:p>
          <a:p>
            <a:r>
              <a:rPr lang="en-US" dirty="0">
                <a:solidFill>
                  <a:srgbClr val="0000A8"/>
                </a:solidFill>
              </a:rPr>
              <a:t>iterative: </a:t>
            </a:r>
            <a:r>
              <a:rPr lang="en-US" dirty="0"/>
              <a:t>after </a:t>
            </a:r>
            <a:r>
              <a:rPr lang="en-US" i="1" dirty="0"/>
              <a:t>k</a:t>
            </a:r>
            <a:r>
              <a:rPr lang="en-US" dirty="0"/>
              <a:t> iterations, know least cost path to </a:t>
            </a:r>
            <a:r>
              <a:rPr lang="en-US" i="1" dirty="0"/>
              <a:t>k </a:t>
            </a:r>
            <a:r>
              <a:rPr lang="en-US" dirty="0"/>
              <a:t>destinations</a:t>
            </a:r>
          </a:p>
          <a:p>
            <a:r>
              <a:rPr lang="en-US" dirty="0"/>
              <a:t>It iterates until it knows least-cost paths to all destinations.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c</a:t>
              </a:r>
              <a:r>
                <a:rPr lang="en-US" i="1" baseline="-25000" dirty="0">
                  <a:solidFill>
                    <a:srgbClr val="000099"/>
                  </a:solidFill>
                </a:rPr>
                <a:t>x,y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u="sng" dirty="0"/>
                <a:t>direct</a:t>
              </a:r>
              <a:r>
                <a:rPr lang="en-US" sz="2400" dirty="0"/>
                <a:t> link cost from node </a:t>
              </a:r>
              <a:r>
                <a:rPr lang="en-US" sz="2400" i="1" dirty="0"/>
                <a:t>x</a:t>
              </a:r>
              <a:r>
                <a:rPr lang="en-US" sz="2400" dirty="0"/>
                <a:t> to </a:t>
              </a:r>
              <a:r>
                <a:rPr lang="en-US" sz="2400" i="1" dirty="0"/>
                <a:t>y</a:t>
              </a:r>
              <a:r>
                <a:rPr lang="en-US" sz="2400" dirty="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D(v):</a:t>
              </a:r>
              <a:r>
                <a:rPr lang="en-US" sz="2400" i="1" dirty="0"/>
                <a:t> current</a:t>
              </a:r>
              <a:r>
                <a:rPr lang="en-US" sz="2400" dirty="0"/>
                <a:t> estimate of cost of least-cost-path from source to destination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N</a:t>
              </a:r>
              <a:r>
                <a:rPr lang="en-US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dirty="0"/>
                <a:t>set of nodes whose least-cost-path </a:t>
              </a:r>
              <a:r>
                <a:rPr lang="en-US" sz="2400" i="1" dirty="0"/>
                <a:t>definitively</a:t>
              </a:r>
              <a:r>
                <a:rPr lang="en-US" sz="2400" dirty="0"/>
                <a:t> known</a:t>
              </a:r>
            </a:p>
            <a:p>
              <a:pPr>
                <a:lnSpc>
                  <a:spcPct val="75000"/>
                </a:lnSpc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3392905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69366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48585"/>
            <a:ext cx="10098741" cy="894622"/>
          </a:xfrm>
        </p:spPr>
        <p:txBody>
          <a:bodyPr>
            <a:normAutofit fontScale="90000"/>
          </a:bodyPr>
          <a:lstStyle/>
          <a:p>
            <a:r>
              <a:rPr lang="en-US" b="0">
                <a:latin typeface="+mn-lt"/>
              </a:rPr>
              <a:t>Computing least-cost paths: Dijkstra’s algorithm</a:t>
            </a: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</a:t>
            </a:r>
            <a:r>
              <a:rPr lang="en-US" sz="1600" u="sng" dirty="0">
                <a:latin typeface="Arial" panose="020B0604020202020204" pitchFamily="34" charset="0"/>
                <a:cs typeface="Arial" panose="020B0604020202020204" pitchFamily="34" charset="0"/>
              </a:rPr>
              <a:t>router u computes </a:t>
            </a:r>
            <a:r>
              <a:rPr lang="en-US" sz="1600" u="sng" dirty="0"/>
              <a:t>least cost path from itself </a:t>
            </a:r>
            <a:r>
              <a:rPr lang="en-US" altLang="ja-JP" sz="1600" u="sng" dirty="0"/>
              <a:t>to all other nodes</a:t>
            </a:r>
            <a:r>
              <a:rPr lang="en-US" altLang="ja-JP" sz="1600" dirty="0"/>
              <a:t>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</a:t>
            </a:r>
            <a:r>
              <a:rPr lang="en-US" i="1" dirty="0" err="1">
                <a:latin typeface="+mn-lt"/>
              </a:rPr>
              <a:t>c</a:t>
            </a:r>
            <a:r>
              <a:rPr lang="en-US" i="1" baseline="-25000" dirty="0" err="1">
                <a:latin typeface="+mn-lt"/>
              </a:rPr>
              <a:t>u,v</a:t>
            </a:r>
            <a:r>
              <a:rPr lang="en-US" i="1" baseline="-25000" dirty="0">
                <a:latin typeface="+mn-lt"/>
              </a:rPr>
              <a:t>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>
              <a:latin typeface="+mn-lt"/>
            </a:endParaRPr>
          </a:p>
          <a:p>
            <a:r>
              <a:rPr lang="en-US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>
                <a:solidFill>
                  <a:srgbClr val="0000A8"/>
                </a:solidFill>
                <a:latin typeface="+mn-lt"/>
              </a:rPr>
              <a:t>Loop </a:t>
            </a:r>
            <a:endParaRPr lang="en-US">
              <a:solidFill>
                <a:srgbClr val="0000A8"/>
              </a:solidFill>
              <a:latin typeface="+mn-lt"/>
            </a:endParaRPr>
          </a:p>
          <a:p>
            <a:r>
              <a:rPr lang="en-US">
                <a:latin typeface="+mn-lt"/>
              </a:rPr>
              <a:t>9     </a:t>
            </a:r>
          </a:p>
          <a:p>
            <a:r>
              <a:rPr lang="en-US">
                <a:latin typeface="+mn-lt"/>
              </a:rPr>
              <a:t>10    </a:t>
            </a:r>
          </a:p>
          <a:p>
            <a:r>
              <a:rPr lang="en-US">
                <a:latin typeface="+mn-lt"/>
              </a:rPr>
              <a:t>11</a:t>
            </a:r>
          </a:p>
          <a:p>
            <a:r>
              <a:rPr lang="en-US">
                <a:latin typeface="+mn-lt"/>
              </a:rPr>
              <a:t>12</a:t>
            </a:r>
            <a:endParaRPr lang="en-US" b="1">
              <a:solidFill>
                <a:srgbClr val="CC0000"/>
              </a:solidFill>
              <a:latin typeface="+mn-lt"/>
            </a:endParaRPr>
          </a:p>
          <a:p>
            <a:r>
              <a:rPr lang="en-US">
                <a:latin typeface="+mn-lt"/>
              </a:rPr>
              <a:t>13</a:t>
            </a:r>
          </a:p>
          <a:p>
            <a:r>
              <a:rPr lang="en-US">
                <a:latin typeface="+mn-lt"/>
              </a:rPr>
              <a:t>14</a:t>
            </a:r>
          </a:p>
          <a:p>
            <a:r>
              <a:rPr lang="en-US" b="1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6648423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>
              <a:latin typeface="+mn-lt"/>
            </a:endParaRPr>
          </a:p>
          <a:p>
            <a:r>
              <a:rPr lang="en-US">
                <a:latin typeface="+mn-lt"/>
              </a:rPr>
              <a:t>find </a:t>
            </a:r>
            <a:r>
              <a:rPr lang="en-US" i="1">
                <a:latin typeface="+mn-lt"/>
              </a:rPr>
              <a:t>a</a:t>
            </a:r>
            <a:r>
              <a:rPr lang="en-US">
                <a:latin typeface="+mn-lt"/>
              </a:rPr>
              <a:t> not in </a:t>
            </a:r>
            <a:r>
              <a:rPr lang="en-US" i="1">
                <a:latin typeface="+mn-lt"/>
              </a:rPr>
              <a:t>N</a:t>
            </a:r>
            <a:r>
              <a:rPr lang="en-US" i="1">
                <a:latin typeface="+mn-lt"/>
                <a:cs typeface="Arial" charset="0"/>
              </a:rPr>
              <a:t>'</a:t>
            </a:r>
            <a:r>
              <a:rPr lang="en-US" i="1">
                <a:latin typeface="+mn-lt"/>
              </a:rPr>
              <a:t> </a:t>
            </a:r>
            <a:r>
              <a:rPr lang="en-US">
                <a:latin typeface="+mn-lt"/>
              </a:rPr>
              <a:t>such that </a:t>
            </a:r>
            <a:r>
              <a:rPr lang="en-US" i="1">
                <a:latin typeface="+mn-lt"/>
              </a:rPr>
              <a:t>D(a) </a:t>
            </a:r>
            <a:r>
              <a:rPr lang="en-US">
                <a:latin typeface="+mn-lt"/>
              </a:rPr>
              <a:t>is a minimum</a:t>
            </a:r>
          </a:p>
          <a:p>
            <a:r>
              <a:rPr lang="en-US">
                <a:latin typeface="+mn-lt"/>
              </a:rPr>
              <a:t>add </a:t>
            </a:r>
            <a:r>
              <a:rPr lang="en-US" i="1">
                <a:latin typeface="+mn-lt"/>
              </a:rPr>
              <a:t>a</a:t>
            </a:r>
            <a:r>
              <a:rPr lang="en-US">
                <a:latin typeface="+mn-lt"/>
              </a:rPr>
              <a:t> to </a:t>
            </a:r>
            <a:r>
              <a:rPr lang="en-US" i="1">
                <a:latin typeface="+mn-lt"/>
              </a:rPr>
              <a:t>N</a:t>
            </a:r>
            <a:r>
              <a:rPr lang="en-US" i="1">
                <a:latin typeface="+mn-lt"/>
                <a:cs typeface="Arial" charset="0"/>
              </a:rPr>
              <a:t>'</a:t>
            </a:r>
            <a:r>
              <a:rPr lang="en-US" i="1">
                <a:latin typeface="+mn-lt"/>
              </a:rPr>
              <a:t> </a:t>
            </a:r>
          </a:p>
          <a:p>
            <a:r>
              <a:rPr lang="en-US">
                <a:latin typeface="+mn-lt"/>
              </a:rPr>
              <a:t>update </a:t>
            </a:r>
            <a:r>
              <a:rPr lang="en-US" i="1">
                <a:latin typeface="+mn-lt"/>
              </a:rPr>
              <a:t>D(b) </a:t>
            </a:r>
            <a:r>
              <a:rPr lang="en-US">
                <a:latin typeface="+mn-lt"/>
              </a:rPr>
              <a:t>for all</a:t>
            </a:r>
            <a:r>
              <a:rPr lang="en-US" i="1">
                <a:latin typeface="+mn-lt"/>
              </a:rPr>
              <a:t> b </a:t>
            </a:r>
            <a:r>
              <a:rPr lang="en-US">
                <a:latin typeface="+mn-lt"/>
              </a:rPr>
              <a:t>adjacent to </a:t>
            </a:r>
            <a:r>
              <a:rPr lang="en-US" i="1">
                <a:latin typeface="+mn-lt"/>
              </a:rPr>
              <a:t>a</a:t>
            </a:r>
            <a:r>
              <a:rPr lang="en-US">
                <a:latin typeface="+mn-lt"/>
              </a:rPr>
              <a:t> and not in </a:t>
            </a:r>
            <a:r>
              <a:rPr lang="en-US" i="1">
                <a:latin typeface="+mn-lt"/>
              </a:rPr>
              <a:t>N</a:t>
            </a:r>
            <a:r>
              <a:rPr lang="en-US" i="1">
                <a:latin typeface="+mn-lt"/>
                <a:cs typeface="Arial" charset="0"/>
              </a:rPr>
              <a:t>'</a:t>
            </a:r>
            <a:r>
              <a:rPr lang="en-US" i="1">
                <a:latin typeface="+mn-lt"/>
              </a:rPr>
              <a:t> </a:t>
            </a:r>
            <a:r>
              <a:rPr lang="en-US">
                <a:latin typeface="+mn-lt"/>
              </a:rPr>
              <a:t>: </a:t>
            </a:r>
          </a:p>
          <a:p>
            <a:r>
              <a:rPr lang="en-US" b="1" i="1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b="1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>
                <a:solidFill>
                  <a:srgbClr val="CC0000"/>
                </a:solidFill>
                <a:latin typeface="+mn-lt"/>
              </a:rPr>
              <a:t> </a:t>
            </a:r>
            <a:r>
              <a:rPr lang="en-US" b="1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>
                <a:solidFill>
                  <a:srgbClr val="CC0000"/>
                </a:solidFill>
                <a:latin typeface="+mn-lt"/>
              </a:rPr>
              <a:t>D(b),  D(a) + </a:t>
            </a:r>
            <a:r>
              <a:rPr lang="en-US" b="1" i="1" err="1">
                <a:solidFill>
                  <a:srgbClr val="CC0000"/>
                </a:solidFill>
                <a:latin typeface="+mn-lt"/>
              </a:rPr>
              <a:t>c</a:t>
            </a:r>
            <a:r>
              <a:rPr lang="en-US" b="1" i="1" baseline="-25000" err="1">
                <a:solidFill>
                  <a:srgbClr val="CC0000"/>
                </a:solidFill>
                <a:latin typeface="+mn-lt"/>
              </a:rPr>
              <a:t>a,b</a:t>
            </a:r>
            <a:r>
              <a:rPr lang="en-US" b="1" i="1" baseline="-25000">
                <a:solidFill>
                  <a:srgbClr val="CC0000"/>
                </a:solidFill>
                <a:latin typeface="+mn-lt"/>
              </a:rPr>
              <a:t>  </a:t>
            </a:r>
            <a:r>
              <a:rPr lang="en-US" b="1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>
                <a:latin typeface="+mn-lt"/>
              </a:rPr>
              <a:t>/* least-path-cost to </a:t>
            </a:r>
            <a:r>
              <a:rPr lang="en-US" sz="2000" i="1">
                <a:latin typeface="+mn-lt"/>
              </a:rPr>
              <a:t>b </a:t>
            </a:r>
            <a:r>
              <a:rPr lang="en-US" sz="2000">
                <a:latin typeface="+mn-lt"/>
              </a:rPr>
              <a:t>either stays the same or is updated to </a:t>
            </a:r>
          </a:p>
          <a:p>
            <a:pPr>
              <a:spcBef>
                <a:spcPts val="400"/>
              </a:spcBef>
            </a:pPr>
            <a:r>
              <a:rPr lang="en-US" sz="2000">
                <a:latin typeface="+mn-lt"/>
              </a:rPr>
              <a:t>the known least-cost-path to </a:t>
            </a:r>
            <a:r>
              <a:rPr lang="en-US" sz="2000" i="1">
                <a:latin typeface="+mn-lt"/>
              </a:rPr>
              <a:t>a</a:t>
            </a:r>
            <a:r>
              <a:rPr lang="en-US" sz="2000">
                <a:latin typeface="+mn-lt"/>
              </a:rPr>
              <a:t> plus direct-cost from </a:t>
            </a:r>
            <a:r>
              <a:rPr lang="en-US" sz="2000" i="1">
                <a:latin typeface="+mn-lt"/>
              </a:rPr>
              <a:t>a</a:t>
            </a:r>
            <a:r>
              <a:rPr lang="en-US" sz="2000">
                <a:latin typeface="+mn-lt"/>
              </a:rPr>
              <a:t> to </a:t>
            </a:r>
            <a:r>
              <a:rPr lang="en-US" sz="2000" i="1">
                <a:latin typeface="+mn-lt"/>
              </a:rPr>
              <a:t>b</a:t>
            </a:r>
            <a:r>
              <a:rPr lang="en-US" sz="200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3177263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54F77562-1EDB-7917-1F12-51303DEC45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84D5FC5-5F99-E84B-CB36-C873268124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8AB37F8E-EA6C-0B33-198F-74878E27E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F5C2A2AD-B796-5A78-F3F6-B778E2131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C6BC074F-801E-FF4B-526D-5D07ACB9A2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6C30E8E8-C36B-B73E-3DFE-C7C89DEE05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D9FCA932-86C6-7E11-A318-77FAEA5C2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D13F8AD-8699-2650-D45E-FFC7DCDC7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5919F53C-CF9A-1851-6CB8-8B8F9D45D82D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5B885C41-8646-A751-4C5C-2A591A37948C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E9F7EE59-C709-7696-EB15-433CAA7C9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1B998D43-6548-9090-2019-53BE03076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DD09A4B5-BD84-4562-C61B-80AB33B9E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B07F0D86-6E7E-6B3D-5D17-5CAD70B16E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1C4CBEEB-5A35-9806-1785-4AD7601D64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770A2FF0-0967-FAA9-20A5-F75258408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BD8CAD88-9556-93A0-445D-B493DB68A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38FB7C4D-EFDA-0F5B-3E82-BD3E967CA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7034E122-C7D7-9F98-7238-0F2886BAA5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98613C6-CEA8-FB07-79F9-3A87BCD523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EE97367D-A11F-300C-1C07-F954A129E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02B61B13-75AF-E7A4-2629-9F60ABF3C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396ECC21-D965-47F2-F6FC-11F9C36C4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B9C6C1AA-873B-2C78-696B-35D33E4457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099C8371-FC27-6C58-DCC6-56EDE64B7A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8676DECF-A2CF-D95C-C234-6AF956F88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97A2C45A-B0C8-7C4B-A563-E7D20CCEC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047D1FC8-6494-D1CC-632B-77776A425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C42BB2B9-8425-1E45-0D7C-2E8C39D814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388FD0E7-705B-A83C-F0E6-621ABFDD64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4C1E69B1-101D-D4A1-1FFC-6B18203FE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A93FB985-56A0-D1D7-D64B-9523D2D98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94BB8365-0C1F-45B0-23D4-63967A21A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9A796CD7-8CF1-88EE-9050-DD808FE29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802C26E4-943C-C21B-B704-1865081196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F3F1F37-ECCA-43D7-1FFE-33ADB1DDC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B817B36A-E77E-BD16-E2B3-949053CF8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1A777754-0C8A-A314-2937-D0DC24C6A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43CDA1FC-F769-EF74-D26E-D8AAE58773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EF557972-4D62-6977-C34D-F88F42166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904E5648-308B-9E0C-3E09-666E9FABD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EE5E81BF-1B66-DFC0-8953-602EC6723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4B9FA157-BB7D-3F96-C65D-F112EBCD4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C4B9CFA5-A5E9-96A4-E4A2-CD159B7C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58550F08-E846-2F08-FC20-837D6CD20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0BD8B818-4E50-B2C6-8B87-AA32827B2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EE306EE2-C852-38C1-DFBF-3E91C0924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6411893F-8E0A-5D32-09D3-FDB30F4DA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797E8060-D09D-2FBA-D189-BBEFFFEA7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731B34BD-54B1-8F08-31EE-C96610364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1B5662C1-17DE-C40B-F8A8-7E27219C8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28F1C34F-3611-0E93-CC75-B171B9C114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8AAC200D-A14F-B961-DCC0-CF13D4A4D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23236D9-3F8F-2D7E-804A-409ED9B528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1105E099-9E94-3DBC-74BC-AC7333E02F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336EEFFB-FD9E-86D3-B755-126A50A08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E7D1AB4B-F58F-E519-85C0-E4555E9B1A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28A5DC67-332A-9970-B5C5-5F3812ED0D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1B3AEBBA-1833-675A-C4E5-9FDF42E9E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EEDEDFC0-EBFB-4200-91DC-0E6C8473A2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DC8AEB2E-2395-30A1-C097-90F1938BF4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85A35936-779C-9F12-E8EF-0191484BE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1E5A56FC-C75D-4FEC-7E8C-C7AC5F7470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A9C4CCFD-0AAE-368C-4458-C2265C7BC1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B0C05888-B1AC-D4BD-56C8-A46480106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693E95A5-FD74-3194-0F1E-BB270392C9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29E06634-F40B-341D-8DD2-A7641CB04D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E54A85B8-AE5B-969B-8BF5-A1CB38EFD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6656A4D7-243B-5524-676C-8FA13E64D0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4CF35DC3-EB92-2062-D687-AB62E76F4C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56C0F728-9330-BC62-41C9-84E26DD22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8330039D-D784-24A8-393F-656473F021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016DEB15-D805-0647-1152-B6C83717DE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929C8461-8453-4C27-1AEA-F489CB4423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38613BD7-1E71-A56C-3077-3295E4DDF3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78EEE656-F0DC-3C63-1E06-8672BFDC7A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C14083F9-3F58-352E-2F4C-023EB008B3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BE8A84A7-691B-AEFF-624F-C89471BF7A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2789AB34-7828-2153-71CE-1DCF83E42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5" name="Text Box 6">
            <a:extLst>
              <a:ext uri="{FF2B5EF4-FFF2-40B4-BE49-F238E27FC236}">
                <a16:creationId xmlns:a16="http://schemas.microsoft.com/office/drawing/2014/main" id="{51BAA14B-6AD4-1F60-D80B-B86943CAA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44C516CD-6DC0-A990-CEBD-24307314F0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8C9ED4D-02EC-47B7-517D-ED3786B63370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BCE9AF48-9F89-FECD-601F-A98E7BDF7684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79CF3C1C-AC1D-DAE9-8C6D-C89F4B41487F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046EDD0F-5DCE-5472-0251-18C7F663F2A4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BB007192-28CE-C9AD-A556-035A124E9B5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5A90A92C-FD2E-3837-FABC-508A508410AB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C8C3EE13-08B1-1AA0-2EE2-BBC7AD934B7B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3F40CEF2-1E99-6F5F-EA95-000B74EA9AA4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FA1E687D-FAC3-B21D-D305-7AEB8DCB3052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4F73DD05-3267-72FA-C4B0-67F50FC90B48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5CB9752F-8D12-44FA-6B9D-70DF15D677FD}"/>
              </a:ext>
            </a:extLst>
          </p:cNvPr>
          <p:cNvSpPr/>
          <p:nvPr/>
        </p:nvSpPr>
        <p:spPr>
          <a:xfrm>
            <a:off x="5231101" y="3997199"/>
            <a:ext cx="6165083" cy="1421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 simplicity, we are removing the end point nodes from the graph since they are only reachable through the router they are connected to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Line 6">
            <a:extLst>
              <a:ext uri="{FF2B5EF4-FFF2-40B4-BE49-F238E27FC236}">
                <a16:creationId xmlns:a16="http://schemas.microsoft.com/office/drawing/2014/main" id="{E031C5DA-66D4-01C9-694E-0D3EE68A5600}"/>
              </a:ext>
            </a:extLst>
          </p:cNvPr>
          <p:cNvSpPr>
            <a:spLocks noChangeShapeType="1"/>
          </p:cNvSpPr>
          <p:nvPr/>
        </p:nvSpPr>
        <p:spPr bwMode="auto">
          <a:xfrm>
            <a:off x="769755" y="5344070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4576F09-58F9-5D08-29EB-259D7A59D6FF}"/>
              </a:ext>
            </a:extLst>
          </p:cNvPr>
          <p:cNvGrpSpPr/>
          <p:nvPr/>
        </p:nvGrpSpPr>
        <p:grpSpPr>
          <a:xfrm>
            <a:off x="310970" y="4703935"/>
            <a:ext cx="501650" cy="400110"/>
            <a:chOff x="900729" y="1893003"/>
            <a:chExt cx="501650" cy="400110"/>
          </a:xfrm>
        </p:grpSpPr>
        <p:sp>
          <p:nvSpPr>
            <p:cNvPr id="8" name="Oval 30">
              <a:extLst>
                <a:ext uri="{FF2B5EF4-FFF2-40B4-BE49-F238E27FC236}">
                  <a16:creationId xmlns:a16="http://schemas.microsoft.com/office/drawing/2014/main" id="{01A1ED4D-BFD8-00D2-FB05-3D6A59EFF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" name="Line 31">
              <a:extLst>
                <a:ext uri="{FF2B5EF4-FFF2-40B4-BE49-F238E27FC236}">
                  <a16:creationId xmlns:a16="http://schemas.microsoft.com/office/drawing/2014/main" id="{8F4F485B-F4EC-F5F3-234B-7DE79DC8B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" name="Line 32">
              <a:extLst>
                <a:ext uri="{FF2B5EF4-FFF2-40B4-BE49-F238E27FC236}">
                  <a16:creationId xmlns:a16="http://schemas.microsoft.com/office/drawing/2014/main" id="{A66E19C4-9CF4-FFA8-F8F1-02FCBDDC52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" name="Rectangle 33">
              <a:extLst>
                <a:ext uri="{FF2B5EF4-FFF2-40B4-BE49-F238E27FC236}">
                  <a16:creationId xmlns:a16="http://schemas.microsoft.com/office/drawing/2014/main" id="{7A756490-6FF8-A58F-C329-8D8FAF177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" name="Oval 34">
              <a:extLst>
                <a:ext uri="{FF2B5EF4-FFF2-40B4-BE49-F238E27FC236}">
                  <a16:creationId xmlns:a16="http://schemas.microsoft.com/office/drawing/2014/main" id="{396B52B3-D661-8B9B-1085-D8110859E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" name="Rectangle 60">
              <a:extLst>
                <a:ext uri="{FF2B5EF4-FFF2-40B4-BE49-F238E27FC236}">
                  <a16:creationId xmlns:a16="http://schemas.microsoft.com/office/drawing/2014/main" id="{B16691B0-0A37-981B-3A01-7142233A4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" name="Text Box 61">
              <a:extLst>
                <a:ext uri="{FF2B5EF4-FFF2-40B4-BE49-F238E27FC236}">
                  <a16:creationId xmlns:a16="http://schemas.microsoft.com/office/drawing/2014/main" id="{7F851071-3EA1-2B54-9D58-0BFCBEA25D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2028" y="1893003"/>
              <a:ext cx="3273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5" name="Freeform 42">
            <a:extLst>
              <a:ext uri="{FF2B5EF4-FFF2-40B4-BE49-F238E27FC236}">
                <a16:creationId xmlns:a16="http://schemas.microsoft.com/office/drawing/2014/main" id="{9BAEE0C5-9BD6-D44E-0499-0883A80B0185}"/>
              </a:ext>
            </a:extLst>
          </p:cNvPr>
          <p:cNvSpPr>
            <a:spLocks/>
          </p:cNvSpPr>
          <p:nvPr/>
        </p:nvSpPr>
        <p:spPr bwMode="auto">
          <a:xfrm flipH="1" flipV="1">
            <a:off x="540471" y="5040063"/>
            <a:ext cx="235743" cy="257636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" name="Text Box 67">
            <a:extLst>
              <a:ext uri="{FF2B5EF4-FFF2-40B4-BE49-F238E27FC236}">
                <a16:creationId xmlns:a16="http://schemas.microsoft.com/office/drawing/2014/main" id="{E644F220-A8F2-F547-C78D-3B1F6B0B1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355" y="5069434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" name="Freeform 42">
            <a:extLst>
              <a:ext uri="{FF2B5EF4-FFF2-40B4-BE49-F238E27FC236}">
                <a16:creationId xmlns:a16="http://schemas.microsoft.com/office/drawing/2014/main" id="{149721AC-0203-2F47-BC61-6BEA5B88B647}"/>
              </a:ext>
            </a:extLst>
          </p:cNvPr>
          <p:cNvSpPr>
            <a:spLocks/>
          </p:cNvSpPr>
          <p:nvPr/>
        </p:nvSpPr>
        <p:spPr bwMode="auto">
          <a:xfrm flipV="1">
            <a:off x="3040605" y="4499628"/>
            <a:ext cx="539068" cy="303385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" name="Text Box 67">
            <a:extLst>
              <a:ext uri="{FF2B5EF4-FFF2-40B4-BE49-F238E27FC236}">
                <a16:creationId xmlns:a16="http://schemas.microsoft.com/office/drawing/2014/main" id="{47D3E27A-D2CA-5D9B-3DE0-28EFB488EB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3970" y="437342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94790FB-DE4B-5B6F-9AD8-A2BE03B282FD}"/>
              </a:ext>
            </a:extLst>
          </p:cNvPr>
          <p:cNvGrpSpPr/>
          <p:nvPr/>
        </p:nvGrpSpPr>
        <p:grpSpPr>
          <a:xfrm>
            <a:off x="3489234" y="4182067"/>
            <a:ext cx="501650" cy="400110"/>
            <a:chOff x="900729" y="1893003"/>
            <a:chExt cx="501650" cy="400110"/>
          </a:xfrm>
        </p:grpSpPr>
        <p:sp>
          <p:nvSpPr>
            <p:cNvPr id="20" name="Oval 30">
              <a:extLst>
                <a:ext uri="{FF2B5EF4-FFF2-40B4-BE49-F238E27FC236}">
                  <a16:creationId xmlns:a16="http://schemas.microsoft.com/office/drawing/2014/main" id="{F22297B4-1E1B-FAFC-27BC-837B51560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" name="Line 31">
              <a:extLst>
                <a:ext uri="{FF2B5EF4-FFF2-40B4-BE49-F238E27FC236}">
                  <a16:creationId xmlns:a16="http://schemas.microsoft.com/office/drawing/2014/main" id="{94EF7141-1108-AB99-6F5A-9C91944823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" name="Line 32">
              <a:extLst>
                <a:ext uri="{FF2B5EF4-FFF2-40B4-BE49-F238E27FC236}">
                  <a16:creationId xmlns:a16="http://schemas.microsoft.com/office/drawing/2014/main" id="{57969C55-D813-21C8-A259-54F00BBB94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" name="Rectangle 33">
              <a:extLst>
                <a:ext uri="{FF2B5EF4-FFF2-40B4-BE49-F238E27FC236}">
                  <a16:creationId xmlns:a16="http://schemas.microsoft.com/office/drawing/2014/main" id="{228DA3AC-CC74-E670-4ADC-D25813300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" name="Oval 34">
              <a:extLst>
                <a:ext uri="{FF2B5EF4-FFF2-40B4-BE49-F238E27FC236}">
                  <a16:creationId xmlns:a16="http://schemas.microsoft.com/office/drawing/2014/main" id="{94BF97C7-B542-328F-A66E-B6829D549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" name="Rectangle 60">
              <a:extLst>
                <a:ext uri="{FF2B5EF4-FFF2-40B4-BE49-F238E27FC236}">
                  <a16:creationId xmlns:a16="http://schemas.microsoft.com/office/drawing/2014/main" id="{3BD2C702-F4C6-C475-0187-DC26EC36E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" name="Text Box 61">
              <a:extLst>
                <a:ext uri="{FF2B5EF4-FFF2-40B4-BE49-F238E27FC236}">
                  <a16:creationId xmlns:a16="http://schemas.microsoft.com/office/drawing/2014/main" id="{43CD782A-C858-C4FD-21C0-577E4A1F8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2028" y="1893003"/>
              <a:ext cx="3273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7" name="Line 32">
            <a:extLst>
              <a:ext uri="{FF2B5EF4-FFF2-40B4-BE49-F238E27FC236}">
                <a16:creationId xmlns:a16="http://schemas.microsoft.com/office/drawing/2014/main" id="{99301926-1583-EF5C-D1D2-CC2302A7D3F4}"/>
              </a:ext>
            </a:extLst>
          </p:cNvPr>
          <p:cNvSpPr>
            <a:spLocks noChangeShapeType="1"/>
          </p:cNvSpPr>
          <p:nvPr/>
        </p:nvSpPr>
        <p:spPr bwMode="auto">
          <a:xfrm>
            <a:off x="3997677" y="543804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" name="Freeform 42">
            <a:extLst>
              <a:ext uri="{FF2B5EF4-FFF2-40B4-BE49-F238E27FC236}">
                <a16:creationId xmlns:a16="http://schemas.microsoft.com/office/drawing/2014/main" id="{4B76052B-859D-67E1-2C6B-5E2FB9782E61}"/>
              </a:ext>
            </a:extLst>
          </p:cNvPr>
          <p:cNvSpPr>
            <a:spLocks/>
          </p:cNvSpPr>
          <p:nvPr/>
        </p:nvSpPr>
        <p:spPr bwMode="auto">
          <a:xfrm flipV="1">
            <a:off x="3988232" y="5432007"/>
            <a:ext cx="336550" cy="45719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9" name="Text Box 67">
            <a:extLst>
              <a:ext uri="{FF2B5EF4-FFF2-40B4-BE49-F238E27FC236}">
                <a16:creationId xmlns:a16="http://schemas.microsoft.com/office/drawing/2014/main" id="{880E928D-629F-C8EA-20D1-FC9692B66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5816" y="5488454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332D70AB-E4AC-6C0D-CB97-8830CF0676F4}"/>
              </a:ext>
            </a:extLst>
          </p:cNvPr>
          <p:cNvGrpSpPr/>
          <p:nvPr/>
        </p:nvGrpSpPr>
        <p:grpSpPr>
          <a:xfrm>
            <a:off x="4312600" y="5180836"/>
            <a:ext cx="501650" cy="400110"/>
            <a:chOff x="900729" y="1893003"/>
            <a:chExt cx="501650" cy="400110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856C272B-55A7-D769-5E0D-FBF34CBEA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" name="Line 31">
              <a:extLst>
                <a:ext uri="{FF2B5EF4-FFF2-40B4-BE49-F238E27FC236}">
                  <a16:creationId xmlns:a16="http://schemas.microsoft.com/office/drawing/2014/main" id="{5E5B11CC-AF05-8524-6135-7D6D18D189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" name="Line 32">
              <a:extLst>
                <a:ext uri="{FF2B5EF4-FFF2-40B4-BE49-F238E27FC236}">
                  <a16:creationId xmlns:a16="http://schemas.microsoft.com/office/drawing/2014/main" id="{6BC5CA54-43E6-129B-A120-21430981D3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E41770ED-0C92-4CEB-318E-7E0811A74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EEA48096-E353-340F-810A-4A1874F80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" name="Rectangle 60">
              <a:extLst>
                <a:ext uri="{FF2B5EF4-FFF2-40B4-BE49-F238E27FC236}">
                  <a16:creationId xmlns:a16="http://schemas.microsoft.com/office/drawing/2014/main" id="{91D817C3-4ACC-C669-3637-1EE07D3A5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" name="Text Box 61">
              <a:extLst>
                <a:ext uri="{FF2B5EF4-FFF2-40B4-BE49-F238E27FC236}">
                  <a16:creationId xmlns:a16="http://schemas.microsoft.com/office/drawing/2014/main" id="{6C090DCE-2460-76BA-06E3-E543653392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9241" y="1893003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4597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4413452" y="4056991"/>
            <a:ext cx="6165083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13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Initialization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(step 0):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For all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if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adjacent to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then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D(a) = c</a:t>
            </a:r>
            <a:r>
              <a:rPr kumimoji="0" lang="en-US" sz="2400" b="0" i="1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u,a </a:t>
            </a:r>
            <a:endParaRPr kumimoji="0" lang="en-US" sz="2400" b="0" i="0" u="none" strike="noStrike" kern="1200" cap="none" spc="0" normalizeH="0" baseline="-2500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1569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</a:t>
            </a:r>
            <a:r>
              <a:rPr lang="en-US" sz="2000" kern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D60C12B-CA9D-6543-A68D-C936C6CE5E54}"/>
              </a:ext>
            </a:extLst>
          </p:cNvPr>
          <p:cNvGrpSpPr/>
          <p:nvPr/>
        </p:nvGrpSpPr>
        <p:grpSpPr>
          <a:xfrm>
            <a:off x="3119488" y="1277257"/>
            <a:ext cx="4176312" cy="1355408"/>
            <a:chOff x="3119488" y="1277257"/>
            <a:chExt cx="4176312" cy="1355408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0BB51FE9-3B2A-5947-8D58-8E568A2FD108}"/>
                </a:ext>
              </a:extLst>
            </p:cNvPr>
            <p:cNvSpPr/>
            <p:nvPr/>
          </p:nvSpPr>
          <p:spPr>
            <a:xfrm>
              <a:off x="6845203" y="1277257"/>
              <a:ext cx="450597" cy="402666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70" name="Straight Arrow Connector 169">
              <a:extLst>
                <a:ext uri="{FF2B5EF4-FFF2-40B4-BE49-F238E27FC236}">
                  <a16:creationId xmlns:a16="http://schemas.microsoft.com/office/drawing/2014/main" id="{0BAB8D84-2299-D54C-8DF2-B7D547E53934}"/>
                </a:ext>
              </a:extLst>
            </p:cNvPr>
            <p:cNvCxnSpPr>
              <a:cxnSpLocks/>
              <a:stCxn id="169" idx="2"/>
              <a:endCxn id="171" idx="6"/>
            </p:cNvCxnSpPr>
            <p:nvPr/>
          </p:nvCxnSpPr>
          <p:spPr>
            <a:xfrm flipH="1">
              <a:off x="3421705" y="1478590"/>
              <a:ext cx="3423498" cy="1006309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336CD7A6-BFF0-864F-A9C0-5C593F3F14CE}"/>
                </a:ext>
              </a:extLst>
            </p:cNvPr>
            <p:cNvSpPr/>
            <p:nvPr/>
          </p:nvSpPr>
          <p:spPr>
            <a:xfrm>
              <a:off x="3119488" y="2337133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2132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72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roup 200">
            <a:extLst>
              <a:ext uri="{FF2B5EF4-FFF2-40B4-BE49-F238E27FC236}">
                <a16:creationId xmlns:a16="http://schemas.microsoft.com/office/drawing/2014/main" id="{4FE3D221-D37B-6E43-BD5C-9D85D700EE88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523ACA7E-7391-D44A-806F-75B7293D7DA7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53749D51-CECB-9D44-B018-F266EF41FC5F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449FB44A-FC51-6244-B19F-B77DE67800A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 Box 3">
            <a:extLst>
              <a:ext uri="{FF2B5EF4-FFF2-40B4-BE49-F238E27FC236}">
                <a16:creationId xmlns:a16="http://schemas.microsoft.com/office/drawing/2014/main" id="{54D4CD9F-2B44-4E41-8C1C-698D78A39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4FE5F7E-81B8-0042-A839-1B9EEAE596EE}"/>
              </a:ext>
            </a:extLst>
          </p:cNvPr>
          <p:cNvGrpSpPr/>
          <p:nvPr/>
        </p:nvGrpSpPr>
        <p:grpSpPr>
          <a:xfrm>
            <a:off x="6514034" y="5634994"/>
            <a:ext cx="5187639" cy="1034693"/>
            <a:chOff x="4625273" y="5620004"/>
            <a:chExt cx="5187639" cy="1034693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3EFA9DB6-36A1-8443-BC46-7E2E5C2CA3C9}"/>
                </a:ext>
              </a:extLst>
            </p:cNvPr>
            <p:cNvSpPr/>
            <p:nvPr/>
          </p:nvSpPr>
          <p:spPr>
            <a:xfrm>
              <a:off x="4661941" y="5696262"/>
              <a:ext cx="5066675" cy="9293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Text Box 3">
              <a:extLst>
                <a:ext uri="{FF2B5EF4-FFF2-40B4-BE49-F238E27FC236}">
                  <a16:creationId xmlns:a16="http://schemas.microsoft.com/office/drawing/2014/main" id="{350582EB-9CCF-9849-A56A-C61F6B12D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49471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D(v) = min ( D(v), D(x) + c</a:t>
              </a:r>
              <a:r>
                <a:rPr kumimoji="0" lang="en-US" sz="2000" b="0" i="1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x,v </a:t>
              </a: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min(2, 1+2) = 2 </a:t>
              </a:r>
            </a:p>
          </p:txBody>
        </p:sp>
        <p:sp>
          <p:nvSpPr>
            <p:cNvPr id="165" name="Text Box 3">
              <a:extLst>
                <a:ext uri="{FF2B5EF4-FFF2-40B4-BE49-F238E27FC236}">
                  <a16:creationId xmlns:a16="http://schemas.microsoft.com/office/drawing/2014/main" id="{6D23D369-4A04-F94C-80EB-D2103B646E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D(x) + c</a:t>
              </a:r>
              <a:r>
                <a:rPr kumimoji="0" lang="en-US" sz="2000" b="0" i="1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x,w </a:t>
              </a: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(5, 1+3) = 4 </a:t>
              </a:r>
            </a:p>
          </p:txBody>
        </p:sp>
        <p:sp>
          <p:nvSpPr>
            <p:cNvPr id="166" name="Text Box 3">
              <a:extLst>
                <a:ext uri="{FF2B5EF4-FFF2-40B4-BE49-F238E27FC236}">
                  <a16:creationId xmlns:a16="http://schemas.microsoft.com/office/drawing/2014/main" id="{9A053085-7294-F842-BE4A-5164EBA43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7773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D(y) = min ( D(y), D(x) + c</a:t>
              </a:r>
              <a:r>
                <a:rPr kumimoji="0" lang="en-US" sz="2000" b="0" i="1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x,y </a:t>
              </a: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min(inf,1+1) = 2 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91D4041-E2D0-984B-A342-59B7AC5550DB}"/>
              </a:ext>
            </a:extLst>
          </p:cNvPr>
          <p:cNvGrpSpPr/>
          <p:nvPr/>
        </p:nvGrpSpPr>
        <p:grpSpPr>
          <a:xfrm>
            <a:off x="11325192" y="5891134"/>
            <a:ext cx="706683" cy="802632"/>
            <a:chOff x="11325192" y="5891134"/>
            <a:chExt cx="706683" cy="802632"/>
          </a:xfrm>
        </p:grpSpPr>
        <p:pic>
          <p:nvPicPr>
            <p:cNvPr id="8" name="Picture 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A37D52F4-FDE5-2845-8949-5A1C24B98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168" name="Picture 16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CE04A19A-A505-8C4A-BBEB-B8773FAC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07555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 Box 9">
            <a:extLst>
              <a:ext uri="{FF2B5EF4-FFF2-40B4-BE49-F238E27FC236}">
                <a16:creationId xmlns:a16="http://schemas.microsoft.com/office/drawing/2014/main" id="{65B395D1-ACAF-AB4A-A53B-728973E1FE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64285" y="2301914"/>
            <a:ext cx="3786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t>∞</a:t>
            </a: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Text Box 8">
            <a:extLst>
              <a:ext uri="{FF2B5EF4-FFF2-40B4-BE49-F238E27FC236}">
                <a16:creationId xmlns:a16="http://schemas.microsoft.com/office/drawing/2014/main" id="{C4F3D1DE-8C63-AD4B-B1C0-FE339DA1F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6722" y="2260378"/>
            <a:ext cx="5261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2,x</a:t>
            </a:r>
          </a:p>
        </p:txBody>
      </p:sp>
      <p:sp>
        <p:nvSpPr>
          <p:cNvPr id="117" name="Text Box 6">
            <a:extLst>
              <a:ext uri="{FF2B5EF4-FFF2-40B4-BE49-F238E27FC236}">
                <a16:creationId xmlns:a16="http://schemas.microsoft.com/office/drawing/2014/main" id="{C9401439-4F9A-5245-B5D8-98F93D2D3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6247" y="2271953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</p:txBody>
      </p:sp>
      <p:sp>
        <p:nvSpPr>
          <p:cNvPr id="118" name="Text Box 5">
            <a:extLst>
              <a:ext uri="{FF2B5EF4-FFF2-40B4-BE49-F238E27FC236}">
                <a16:creationId xmlns:a16="http://schemas.microsoft.com/office/drawing/2014/main" id="{05199638-1656-3440-8601-484D6E8D2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3633" y="2255616"/>
            <a:ext cx="5405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2,u</a:t>
            </a: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852DFC02-823F-0242-A6A7-87C32B9FF392}"/>
              </a:ext>
            </a:extLst>
          </p:cNvPr>
          <p:cNvGrpSpPr/>
          <p:nvPr/>
        </p:nvGrpSpPr>
        <p:grpSpPr>
          <a:xfrm>
            <a:off x="3117557" y="1351723"/>
            <a:ext cx="5481203" cy="1572238"/>
            <a:chOff x="-1091379" y="187714"/>
            <a:chExt cx="5481203" cy="1572238"/>
          </a:xfrm>
        </p:grpSpPr>
        <p:sp>
          <p:nvSpPr>
            <p:cNvPr id="206" name="Oval 205">
              <a:extLst>
                <a:ext uri="{FF2B5EF4-FFF2-40B4-BE49-F238E27FC236}">
                  <a16:creationId xmlns:a16="http://schemas.microsoft.com/office/drawing/2014/main" id="{CEFA519F-FE06-0A48-8A17-DA293779C4C4}"/>
                </a:ext>
              </a:extLst>
            </p:cNvPr>
            <p:cNvSpPr/>
            <p:nvPr/>
          </p:nvSpPr>
          <p:spPr>
            <a:xfrm>
              <a:off x="4024279" y="187714"/>
              <a:ext cx="365545" cy="33667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7" name="Straight Arrow Connector 206">
              <a:extLst>
                <a:ext uri="{FF2B5EF4-FFF2-40B4-BE49-F238E27FC236}">
                  <a16:creationId xmlns:a16="http://schemas.microsoft.com/office/drawing/2014/main" id="{C8090F2C-8033-B647-B950-11726A728ED6}"/>
                </a:ext>
              </a:extLst>
            </p:cNvPr>
            <p:cNvCxnSpPr>
              <a:cxnSpLocks/>
              <a:stCxn id="206" idx="2"/>
              <a:endCxn id="208" idx="6"/>
            </p:cNvCxnSpPr>
            <p:nvPr/>
          </p:nvCxnSpPr>
          <p:spPr>
            <a:xfrm flipH="1">
              <a:off x="-789162" y="356054"/>
              <a:ext cx="4813441" cy="1256132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C5FE25E1-AB82-7F4C-9E98-117B763167D9}"/>
                </a:ext>
              </a:extLst>
            </p:cNvPr>
            <p:cNvSpPr/>
            <p:nvPr/>
          </p:nvSpPr>
          <p:spPr>
            <a:xfrm>
              <a:off x="-1091379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cxnSp>
        <p:nvCxnSpPr>
          <p:cNvPr id="210" name="Straight Arrow Connector 209">
            <a:extLst>
              <a:ext uri="{FF2B5EF4-FFF2-40B4-BE49-F238E27FC236}">
                <a16:creationId xmlns:a16="http://schemas.microsoft.com/office/drawing/2014/main" id="{8DC1F592-D3EA-B141-B522-4F04B922D235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20499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animBg="1"/>
      <p:bldP spid="20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B95E14-51F3-2210-225B-DA1F795E62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F1DE8F-7BBE-6ACD-FB42-75E5068F23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roadmap</a:t>
            </a:r>
            <a:endParaRPr lang="en-US" sz="4400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0BB46A0A-A1CB-0987-AB69-32B56444FB25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70089" y="1428299"/>
            <a:ext cx="6618109" cy="5197353"/>
          </a:xfrm>
        </p:spPr>
        <p:txBody>
          <a:bodyPr>
            <a:noAutofit/>
          </a:bodyPr>
          <a:lstStyle/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Network layer overview</a:t>
            </a:r>
          </a:p>
          <a:p>
            <a:pPr marL="750888" lvl="1" indent="-277813">
              <a:spcBef>
                <a:spcPts val="600"/>
              </a:spcBef>
            </a:pPr>
            <a:r>
              <a:rPr lang="en-US" altLang="en-US" sz="2800" u="sng" dirty="0">
                <a:ea typeface="ＭＳ Ｐゴシック" panose="020B0600070205080204" pitchFamily="34" charset="-128"/>
                <a:cs typeface="Arial" panose="020B0604020202020204" pitchFamily="34" charset="0"/>
              </a:rPr>
              <a:t>Network-layer service</a:t>
            </a:r>
          </a:p>
          <a:p>
            <a:pPr marL="750888" lvl="1" indent="-277813">
              <a:spcBef>
                <a:spcPts val="600"/>
              </a:spcBef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Addressing, routing, and forwarding</a:t>
            </a:r>
          </a:p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solidFill>
                  <a:schemeClr val="bg1">
                    <a:lumMod val="50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algorithms</a:t>
            </a:r>
          </a:p>
          <a:p>
            <a:pPr marL="407988" indent="-277813">
              <a:spcBef>
                <a:spcPts val="600"/>
              </a:spcBef>
            </a:pPr>
            <a:r>
              <a:rPr lang="en-US" altLang="en-US" sz="3200" dirty="0">
                <a:solidFill>
                  <a:schemeClr val="bg1">
                    <a:lumMod val="50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Network layer in the Internet</a:t>
            </a:r>
          </a:p>
        </p:txBody>
      </p:sp>
    </p:spTree>
    <p:extLst>
      <p:ext uri="{BB962C8B-B14F-4D97-AF65-F5344CB8AC3E}">
        <p14:creationId xmlns:p14="http://schemas.microsoft.com/office/powerpoint/2010/main" val="72381567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202">
            <a:extLst>
              <a:ext uri="{FF2B5EF4-FFF2-40B4-BE49-F238E27FC236}">
                <a16:creationId xmlns:a16="http://schemas.microsoft.com/office/drawing/2014/main" id="{AB4A4D5E-EA3A-C342-BD4B-5D42FD84497D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09C4666A-0739-D747-9911-F956173AF6C0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id="{3E2FD13B-449B-A542-8297-BC85BC14FEA0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0" name="Straight Arrow Connector 209">
              <a:extLst>
                <a:ext uri="{FF2B5EF4-FFF2-40B4-BE49-F238E27FC236}">
                  <a16:creationId xmlns:a16="http://schemas.microsoft.com/office/drawing/2014/main" id="{001580FF-6C15-794F-AB65-D39811DB8230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119" name="Text Box 3">
            <a:extLst>
              <a:ext uri="{FF2B5EF4-FFF2-40B4-BE49-F238E27FC236}">
                <a16:creationId xmlns:a16="http://schemas.microsoft.com/office/drawing/2014/main" id="{8F59C2A4-0007-4F40-B4AB-15442E39B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D398422E-1EB1-DC4A-944E-B1DAB402E4DD}"/>
              </a:ext>
            </a:extLst>
          </p:cNvPr>
          <p:cNvGrpSpPr/>
          <p:nvPr/>
        </p:nvGrpSpPr>
        <p:grpSpPr>
          <a:xfrm>
            <a:off x="6497409" y="5402237"/>
            <a:ext cx="5187639" cy="1034693"/>
            <a:chOff x="4625273" y="5620004"/>
            <a:chExt cx="5187639" cy="103469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601628C-73DE-794F-B777-3EE0738C013A}"/>
                </a:ext>
              </a:extLst>
            </p:cNvPr>
            <p:cNvSpPr/>
            <p:nvPr/>
          </p:nvSpPr>
          <p:spPr>
            <a:xfrm>
              <a:off x="4661941" y="5934396"/>
              <a:ext cx="5066675" cy="69125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Text Box 3">
              <a:extLst>
                <a:ext uri="{FF2B5EF4-FFF2-40B4-BE49-F238E27FC236}">
                  <a16:creationId xmlns:a16="http://schemas.microsoft.com/office/drawing/2014/main" id="{1244B68D-FA8E-C74C-924A-A43B38E7E6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4" name="Text Box 3">
              <a:extLst>
                <a:ext uri="{FF2B5EF4-FFF2-40B4-BE49-F238E27FC236}">
                  <a16:creationId xmlns:a16="http://schemas.microsoft.com/office/drawing/2014/main" id="{A1525B23-46ED-3A4C-BC35-A13418697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D(y) + </a:t>
              </a:r>
              <a:r>
                <a:rPr kumimoji="0" lang="en-US" sz="200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c</a:t>
              </a:r>
              <a:r>
                <a:rPr lang="en-US" sz="2000" i="1" baseline="-25000">
                  <a:solidFill>
                    <a:prstClr val="black"/>
                  </a:solidFill>
                  <a:latin typeface="Calibri" panose="020F0502020204030204"/>
                </a:rPr>
                <a:t>y</a:t>
              </a:r>
              <a:r>
                <a:rPr kumimoji="0" lang="en-US" sz="2000" i="1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,w </a:t>
              </a: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2+1) = 3 </a:t>
              </a:r>
            </a:p>
          </p:txBody>
        </p:sp>
        <p:sp>
          <p:nvSpPr>
            <p:cNvPr id="215" name="Text Box 3">
              <a:extLst>
                <a:ext uri="{FF2B5EF4-FFF2-40B4-BE49-F238E27FC236}">
                  <a16:creationId xmlns:a16="http://schemas.microsoft.com/office/drawing/2014/main" id="{BFB54203-76D7-E14F-8811-A49D9AAE5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437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D(y) + c</a:t>
              </a:r>
              <a:r>
                <a:rPr kumimoji="0" lang="en-US" sz="2000" b="0" i="1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y,z </a:t>
              </a: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min(inf,2+2) = 4  </a:t>
              </a: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9C32DC86-6E33-9543-9C89-8F3F1B0CEF86}"/>
              </a:ext>
            </a:extLst>
          </p:cNvPr>
          <p:cNvGrpSpPr/>
          <p:nvPr/>
        </p:nvGrpSpPr>
        <p:grpSpPr>
          <a:xfrm>
            <a:off x="11325192" y="5675005"/>
            <a:ext cx="706683" cy="802632"/>
            <a:chOff x="11325192" y="5891134"/>
            <a:chExt cx="706683" cy="802632"/>
          </a:xfrm>
        </p:grpSpPr>
        <p:pic>
          <p:nvPicPr>
            <p:cNvPr id="217" name="Picture 216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925DA252-1100-254E-886E-E31054C9C4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218" name="Picture 21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01C56154-A60F-024F-BBFB-A6C93EE3F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  <p:cxnSp>
        <p:nvCxnSpPr>
          <p:cNvPr id="219" name="Straight Arrow Connector 218">
            <a:extLst>
              <a:ext uri="{FF2B5EF4-FFF2-40B4-BE49-F238E27FC236}">
                <a16:creationId xmlns:a16="http://schemas.microsoft.com/office/drawing/2014/main" id="{349870A5-9F71-CB43-8128-DFD8B0AA58C1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92724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7430957-A0D6-EA4C-B6BF-820C3230276D}"/>
              </a:ext>
            </a:extLst>
          </p:cNvPr>
          <p:cNvGrpSpPr/>
          <p:nvPr/>
        </p:nvGrpSpPr>
        <p:grpSpPr>
          <a:xfrm>
            <a:off x="3109189" y="1355510"/>
            <a:ext cx="1542110" cy="1873826"/>
            <a:chOff x="3109189" y="1355510"/>
            <a:chExt cx="1542110" cy="1873826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4015F7C7-310D-FD46-9C9C-A1683A72BDDD}"/>
                </a:ext>
              </a:extLst>
            </p:cNvPr>
            <p:cNvSpPr/>
            <p:nvPr/>
          </p:nvSpPr>
          <p:spPr>
            <a:xfrm>
              <a:off x="4336203" y="135551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8" name="Straight Arrow Connector 207">
              <a:extLst>
                <a:ext uri="{FF2B5EF4-FFF2-40B4-BE49-F238E27FC236}">
                  <a16:creationId xmlns:a16="http://schemas.microsoft.com/office/drawing/2014/main" id="{CB6EBC2E-EA66-0348-8BB3-7224B5E190A1}"/>
                </a:ext>
              </a:extLst>
            </p:cNvPr>
            <p:cNvCxnSpPr>
              <a:cxnSpLocks/>
              <a:stCxn id="207" idx="2"/>
              <a:endCxn id="219" idx="6"/>
            </p:cNvCxnSpPr>
            <p:nvPr/>
          </p:nvCxnSpPr>
          <p:spPr>
            <a:xfrm flipH="1">
              <a:off x="3411406" y="1503276"/>
              <a:ext cx="924797" cy="1578294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79D32FBA-D726-A343-8DEE-BA9A2943F951}"/>
                </a:ext>
              </a:extLst>
            </p:cNvPr>
            <p:cNvSpPr/>
            <p:nvPr/>
          </p:nvSpPr>
          <p:spPr>
            <a:xfrm>
              <a:off x="3109189" y="2933804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52E9057B-6B98-BE42-AE62-4832BA11F8FB}"/>
              </a:ext>
            </a:extLst>
          </p:cNvPr>
          <p:cNvCxnSpPr>
            <a:cxnSpLocks/>
          </p:cNvCxnSpPr>
          <p:nvPr/>
        </p:nvCxnSpPr>
        <p:spPr>
          <a:xfrm flipV="1">
            <a:off x="1137745" y="5040040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1928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 animBg="1"/>
      <p:bldP spid="22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BE35B4C-1AED-A841-AF80-60F24BC61CA4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91E4B38D-7546-F94C-8A43-DBD52AA7A376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739AB7A4-25A9-1A45-A7AC-64A8E69B1628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C05BCE45-1F78-4A42-83C7-96D7950CC9C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CD703E57-0A32-2F40-B813-84CEA4FC5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0F68506E-3C2C-FA41-9AFF-AC306C688A51}"/>
              </a:ext>
            </a:extLst>
          </p:cNvPr>
          <p:cNvGrpSpPr/>
          <p:nvPr/>
        </p:nvGrpSpPr>
        <p:grpSpPr>
          <a:xfrm>
            <a:off x="6497409" y="5402237"/>
            <a:ext cx="5183535" cy="749181"/>
            <a:chOff x="4625273" y="5620004"/>
            <a:chExt cx="5183535" cy="749181"/>
          </a:xfrm>
        </p:grpSpPr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B78CF965-1E51-204E-87C1-40BC5F8B1953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A0BD265B-56BC-C648-9DAB-18969CF60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2" name="Text Box 3">
              <a:extLst>
                <a:ext uri="{FF2B5EF4-FFF2-40B4-BE49-F238E27FC236}">
                  <a16:creationId xmlns:a16="http://schemas.microsoft.com/office/drawing/2014/main" id="{E3E25232-20F1-B64B-98A3-BB2E6B5A60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353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D(v) + c</a:t>
              </a:r>
              <a:r>
                <a:rPr kumimoji="0" lang="en-US" sz="2000" b="0" i="1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v,w </a:t>
              </a: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(3, 2+3) = 3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23" name="Straight Arrow Connector 222">
            <a:extLst>
              <a:ext uri="{FF2B5EF4-FFF2-40B4-BE49-F238E27FC236}">
                <a16:creationId xmlns:a16="http://schemas.microsoft.com/office/drawing/2014/main" id="{CB03B215-D4F4-B240-9C4C-7FD543D4FF60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03793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601EBFD0-D4AD-9247-9D77-B94D622E1FAA}"/>
              </a:ext>
            </a:extLst>
          </p:cNvPr>
          <p:cNvGrpSpPr/>
          <p:nvPr/>
        </p:nvGrpSpPr>
        <p:grpSpPr>
          <a:xfrm>
            <a:off x="3082834" y="1345224"/>
            <a:ext cx="2890824" cy="2192195"/>
            <a:chOff x="1559224" y="-432243"/>
            <a:chExt cx="2890824" cy="2192195"/>
          </a:xfrm>
        </p:grpSpPr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746423EF-63DD-3343-9662-5B2931DA7273}"/>
                </a:ext>
              </a:extLst>
            </p:cNvPr>
            <p:cNvSpPr/>
            <p:nvPr/>
          </p:nvSpPr>
          <p:spPr>
            <a:xfrm>
              <a:off x="4134952" y="-432243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9" name="Straight Arrow Connector 218">
              <a:extLst>
                <a:ext uri="{FF2B5EF4-FFF2-40B4-BE49-F238E27FC236}">
                  <a16:creationId xmlns:a16="http://schemas.microsoft.com/office/drawing/2014/main" id="{85760C0E-983E-B441-806E-22BCF64E7382}"/>
                </a:ext>
              </a:extLst>
            </p:cNvPr>
            <p:cNvCxnSpPr>
              <a:cxnSpLocks/>
              <a:stCxn id="216" idx="2"/>
              <a:endCxn id="223" idx="6"/>
            </p:cNvCxnSpPr>
            <p:nvPr/>
          </p:nvCxnSpPr>
          <p:spPr>
            <a:xfrm flipH="1">
              <a:off x="1861441" y="-284477"/>
              <a:ext cx="2273511" cy="189666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5D5E27BC-D759-D946-87D8-DD12082603F9}"/>
                </a:ext>
              </a:extLst>
            </p:cNvPr>
            <p:cNvSpPr/>
            <p:nvPr/>
          </p:nvSpPr>
          <p:spPr>
            <a:xfrm>
              <a:off x="1559224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cxnSp>
        <p:nvCxnSpPr>
          <p:cNvPr id="225" name="Straight Arrow Connector 224">
            <a:extLst>
              <a:ext uri="{FF2B5EF4-FFF2-40B4-BE49-F238E27FC236}">
                <a16:creationId xmlns:a16="http://schemas.microsoft.com/office/drawing/2014/main" id="{4983EAC5-E137-B845-8167-8FF621B46BC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5323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 animBg="1"/>
      <p:bldP spid="224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1D55AC0E-D2D6-F941-9AA6-9306F9726C0A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75F79124-CB88-0245-A13C-A9F8EF8B54A5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C662265B-7333-144C-975B-222F0D3A4281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A9ED63E9-B922-974A-A009-C20182AD3D17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6F3DAD70-4F0A-6440-969F-3CCEA1CAD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BAB668A7-AFC7-C746-8D74-2C3BEE2C0C90}"/>
              </a:ext>
            </a:extLst>
          </p:cNvPr>
          <p:cNvGrpSpPr/>
          <p:nvPr/>
        </p:nvGrpSpPr>
        <p:grpSpPr>
          <a:xfrm>
            <a:off x="6497409" y="5402237"/>
            <a:ext cx="5103343" cy="749181"/>
            <a:chOff x="4625273" y="5620004"/>
            <a:chExt cx="5103343" cy="749181"/>
          </a:xfrm>
        </p:grpSpPr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75C3332E-25DC-5548-B18A-0DFEE9ABA6BC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Text Box 3">
              <a:extLst>
                <a:ext uri="{FF2B5EF4-FFF2-40B4-BE49-F238E27FC236}">
                  <a16:creationId xmlns:a16="http://schemas.microsoft.com/office/drawing/2014/main" id="{66CA504C-894E-9D46-958C-24EC91FC6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818E7B6F-01C5-BD4D-81E3-08541D884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08895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D(w) + c</a:t>
              </a:r>
              <a:r>
                <a:rPr kumimoji="0" lang="en-US" sz="2000" b="0" i="1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w,z </a:t>
              </a:r>
              <a:r>
                <a:rPr kumimoji="0" lang="en-US" sz="20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3+5) = 4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41F1CF94-F7B7-9947-B9CB-42D5664FC48B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88265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A203BF5-54E3-A247-B525-DAD7C3FFFA30}"/>
              </a:ext>
            </a:extLst>
          </p:cNvPr>
          <p:cNvGrpSpPr/>
          <p:nvPr/>
        </p:nvGrpSpPr>
        <p:grpSpPr>
          <a:xfrm>
            <a:off x="3084763" y="1369564"/>
            <a:ext cx="6736985" cy="2493877"/>
            <a:chOff x="-2329870" y="-444558"/>
            <a:chExt cx="6736985" cy="2493877"/>
          </a:xfrm>
        </p:grpSpPr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EC7C9367-2990-6D43-A15C-2F5B4E8649C4}"/>
                </a:ext>
              </a:extLst>
            </p:cNvPr>
            <p:cNvSpPr/>
            <p:nvPr/>
          </p:nvSpPr>
          <p:spPr>
            <a:xfrm>
              <a:off x="4092019" y="-444558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25" name="Straight Arrow Connector 224">
              <a:extLst>
                <a:ext uri="{FF2B5EF4-FFF2-40B4-BE49-F238E27FC236}">
                  <a16:creationId xmlns:a16="http://schemas.microsoft.com/office/drawing/2014/main" id="{F11A43D7-7771-3E49-94AA-7FB8202B3A43}"/>
                </a:ext>
              </a:extLst>
            </p:cNvPr>
            <p:cNvCxnSpPr>
              <a:cxnSpLocks/>
              <a:stCxn id="223" idx="2"/>
              <a:endCxn id="226" idx="6"/>
            </p:cNvCxnSpPr>
            <p:nvPr/>
          </p:nvCxnSpPr>
          <p:spPr>
            <a:xfrm flipH="1">
              <a:off x="-2027653" y="-296792"/>
              <a:ext cx="6119672" cy="2198345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88F40879-FE48-7941-9529-6385E99DA5B8}"/>
                </a:ext>
              </a:extLst>
            </p:cNvPr>
            <p:cNvSpPr/>
            <p:nvPr/>
          </p:nvSpPr>
          <p:spPr>
            <a:xfrm>
              <a:off x="-2329870" y="1753787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cxnSp>
        <p:nvCxnSpPr>
          <p:cNvPr id="229" name="Straight Arrow Connector 228">
            <a:extLst>
              <a:ext uri="{FF2B5EF4-FFF2-40B4-BE49-F238E27FC236}">
                <a16:creationId xmlns:a16="http://schemas.microsoft.com/office/drawing/2014/main" id="{FF0B2969-0D91-644B-9FF5-3BB4F0D073E4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Arrow Connector 229">
            <a:extLst>
              <a:ext uri="{FF2B5EF4-FFF2-40B4-BE49-F238E27FC236}">
                <a16:creationId xmlns:a16="http://schemas.microsoft.com/office/drawing/2014/main" id="{BABE8C73-6B5D-7F4B-AA15-26746F00DEF9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2012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165" name="Text Box 3">
            <a:extLst>
              <a:ext uri="{FF2B5EF4-FFF2-40B4-BE49-F238E27FC236}">
                <a16:creationId xmlns:a16="http://schemas.microsoft.com/office/drawing/2014/main" id="{DDAD2418-A8D1-1A4C-9685-0ABBFA899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cxnSp>
        <p:nvCxnSpPr>
          <p:cNvPr id="169" name="Straight Arrow Connector 168">
            <a:extLst>
              <a:ext uri="{FF2B5EF4-FFF2-40B4-BE49-F238E27FC236}">
                <a16:creationId xmlns:a16="http://schemas.microsoft.com/office/drawing/2014/main" id="{C502BE32-581E-614C-8C19-401954352B2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7BAAF5DE-5EBE-1D41-BC0E-9C07EB3F9FC5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4541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Computing least-cost paths</a:t>
            </a: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3034" y="3686063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30153"/>
            <a:chOff x="6731733" y="3986393"/>
            <a:chExt cx="4022768" cy="2530153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21241"/>
              <a:chOff x="9178724" y="1740531"/>
              <a:chExt cx="2423080" cy="2021241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5470" y="2060295"/>
                <a:ext cx="397865" cy="142192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a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b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c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…</a:t>
                </a:r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56938" cy="142192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</a:t>
                </a:r>
                <a:r>
                  <a:rPr lang="en-US" sz="2400" dirty="0" err="1"/>
                  <a:t>u,a</a:t>
                </a:r>
                <a:r>
                  <a:rPr lang="en-US" sz="2400" dirty="0"/>
                  <a:t>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</a:t>
                </a:r>
                <a:r>
                  <a:rPr lang="en-US" sz="2400" dirty="0" err="1"/>
                  <a:t>u,x</a:t>
                </a:r>
                <a:r>
                  <a:rPr lang="en-US" sz="2400" dirty="0"/>
                  <a:t>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</a:t>
                </a:r>
                <a:r>
                  <a:rPr lang="en-US" sz="2400" dirty="0" err="1"/>
                  <a:t>u,x</a:t>
                </a:r>
                <a:r>
                  <a:rPr lang="en-US" sz="2400" dirty="0"/>
                  <a:t>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…</a:t>
                </a: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/>
                  <a:t>destination</a:t>
                </a:r>
                <a:endParaRPr lang="en-US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81729" cy="369332"/>
            <a:chOff x="8565265" y="4815068"/>
            <a:chExt cx="3181729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451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a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63689"/>
            <a:ext cx="2491604" cy="923330"/>
            <a:chOff x="8877782" y="5163689"/>
            <a:chExt cx="2491604" cy="923330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334172" y="5163689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591537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Line 6">
            <a:extLst>
              <a:ext uri="{FF2B5EF4-FFF2-40B4-BE49-F238E27FC236}">
                <a16:creationId xmlns:a16="http://schemas.microsoft.com/office/drawing/2014/main" id="{3440BB6F-D73D-7CC6-4AD7-E92931BF0920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4563" y="2635679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6755812-7AE0-F6A2-A786-4672574DC56A}"/>
              </a:ext>
            </a:extLst>
          </p:cNvPr>
          <p:cNvGrpSpPr/>
          <p:nvPr/>
        </p:nvGrpSpPr>
        <p:grpSpPr>
          <a:xfrm>
            <a:off x="3905778" y="1995544"/>
            <a:ext cx="501650" cy="400110"/>
            <a:chOff x="900729" y="1893003"/>
            <a:chExt cx="501650" cy="400110"/>
          </a:xfrm>
        </p:grpSpPr>
        <p:sp>
          <p:nvSpPr>
            <p:cNvPr id="5" name="Oval 30">
              <a:extLst>
                <a:ext uri="{FF2B5EF4-FFF2-40B4-BE49-F238E27FC236}">
                  <a16:creationId xmlns:a16="http://schemas.microsoft.com/office/drawing/2014/main" id="{773BFBD1-7505-3D8D-F3F6-60ADC4358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" name="Line 31">
              <a:extLst>
                <a:ext uri="{FF2B5EF4-FFF2-40B4-BE49-F238E27FC236}">
                  <a16:creationId xmlns:a16="http://schemas.microsoft.com/office/drawing/2014/main" id="{6535F902-0644-7B1A-A6A8-39CE2CA45A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" name="Line 32">
              <a:extLst>
                <a:ext uri="{FF2B5EF4-FFF2-40B4-BE49-F238E27FC236}">
                  <a16:creationId xmlns:a16="http://schemas.microsoft.com/office/drawing/2014/main" id="{DD45E112-C947-A907-EDB4-01B419052D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" name="Rectangle 33">
              <a:extLst>
                <a:ext uri="{FF2B5EF4-FFF2-40B4-BE49-F238E27FC236}">
                  <a16:creationId xmlns:a16="http://schemas.microsoft.com/office/drawing/2014/main" id="{B682DC28-58FF-B920-D544-115C6A4CE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" name="Oval 34">
              <a:extLst>
                <a:ext uri="{FF2B5EF4-FFF2-40B4-BE49-F238E27FC236}">
                  <a16:creationId xmlns:a16="http://schemas.microsoft.com/office/drawing/2014/main" id="{56026747-8885-4D4A-BF09-B644F38AC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" name="Rectangle 60">
              <a:extLst>
                <a:ext uri="{FF2B5EF4-FFF2-40B4-BE49-F238E27FC236}">
                  <a16:creationId xmlns:a16="http://schemas.microsoft.com/office/drawing/2014/main" id="{D8E08E8D-EFAE-DCAF-F2C1-E5905A41B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" name="Text Box 61">
              <a:extLst>
                <a:ext uri="{FF2B5EF4-FFF2-40B4-BE49-F238E27FC236}">
                  <a16:creationId xmlns:a16="http://schemas.microsoft.com/office/drawing/2014/main" id="{703D6D63-013D-5764-75F1-CA60BFA4BA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2028" y="1893003"/>
              <a:ext cx="3273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16" name="Freeform 42">
            <a:extLst>
              <a:ext uri="{FF2B5EF4-FFF2-40B4-BE49-F238E27FC236}">
                <a16:creationId xmlns:a16="http://schemas.microsoft.com/office/drawing/2014/main" id="{A1BA81CE-4B61-3CC7-C9D8-A5D818960673}"/>
              </a:ext>
            </a:extLst>
          </p:cNvPr>
          <p:cNvSpPr>
            <a:spLocks/>
          </p:cNvSpPr>
          <p:nvPr/>
        </p:nvSpPr>
        <p:spPr bwMode="auto">
          <a:xfrm flipH="1" flipV="1">
            <a:off x="4135279" y="2331672"/>
            <a:ext cx="235743" cy="257636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" name="Text Box 67">
            <a:extLst>
              <a:ext uri="{FF2B5EF4-FFF2-40B4-BE49-F238E27FC236}">
                <a16:creationId xmlns:a16="http://schemas.microsoft.com/office/drawing/2014/main" id="{D476D82A-E835-B3B0-C532-CEF4DDA374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8163" y="236104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" name="Freeform 42">
            <a:extLst>
              <a:ext uri="{FF2B5EF4-FFF2-40B4-BE49-F238E27FC236}">
                <a16:creationId xmlns:a16="http://schemas.microsoft.com/office/drawing/2014/main" id="{F5BE17A2-B5A9-5444-B12A-83D57FC2563C}"/>
              </a:ext>
            </a:extLst>
          </p:cNvPr>
          <p:cNvSpPr>
            <a:spLocks/>
          </p:cNvSpPr>
          <p:nvPr/>
        </p:nvSpPr>
        <p:spPr bwMode="auto">
          <a:xfrm flipV="1">
            <a:off x="6635413" y="1791237"/>
            <a:ext cx="539068" cy="303385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" name="Text Box 67">
            <a:extLst>
              <a:ext uri="{FF2B5EF4-FFF2-40B4-BE49-F238E27FC236}">
                <a16:creationId xmlns:a16="http://schemas.microsoft.com/office/drawing/2014/main" id="{3766202C-7B82-D2F9-3DA7-068144EB8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8778" y="1665029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49EC743-DD65-9C7E-B9A5-D32F9CA5AD1C}"/>
              </a:ext>
            </a:extLst>
          </p:cNvPr>
          <p:cNvGrpSpPr/>
          <p:nvPr/>
        </p:nvGrpSpPr>
        <p:grpSpPr>
          <a:xfrm>
            <a:off x="7084042" y="1473676"/>
            <a:ext cx="501650" cy="400110"/>
            <a:chOff x="900729" y="1893003"/>
            <a:chExt cx="501650" cy="400110"/>
          </a:xfrm>
        </p:grpSpPr>
        <p:sp>
          <p:nvSpPr>
            <p:cNvPr id="23" name="Oval 30">
              <a:extLst>
                <a:ext uri="{FF2B5EF4-FFF2-40B4-BE49-F238E27FC236}">
                  <a16:creationId xmlns:a16="http://schemas.microsoft.com/office/drawing/2014/main" id="{50CE08CF-3DA9-85F3-62F9-49A3BCC91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" name="Line 31">
              <a:extLst>
                <a:ext uri="{FF2B5EF4-FFF2-40B4-BE49-F238E27FC236}">
                  <a16:creationId xmlns:a16="http://schemas.microsoft.com/office/drawing/2014/main" id="{F2053D8B-0574-2F40-1ACB-EB987BBB3C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" name="Line 32">
              <a:extLst>
                <a:ext uri="{FF2B5EF4-FFF2-40B4-BE49-F238E27FC236}">
                  <a16:creationId xmlns:a16="http://schemas.microsoft.com/office/drawing/2014/main" id="{D83C7297-0218-5349-FAE5-DA50E82D7E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" name="Rectangle 33">
              <a:extLst>
                <a:ext uri="{FF2B5EF4-FFF2-40B4-BE49-F238E27FC236}">
                  <a16:creationId xmlns:a16="http://schemas.microsoft.com/office/drawing/2014/main" id="{7D8CC10F-92EB-8218-BC0D-5B50ED088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" name="Oval 34">
              <a:extLst>
                <a:ext uri="{FF2B5EF4-FFF2-40B4-BE49-F238E27FC236}">
                  <a16:creationId xmlns:a16="http://schemas.microsoft.com/office/drawing/2014/main" id="{6CA63598-BE13-E90E-720E-785F9ED90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" name="Rectangle 60">
              <a:extLst>
                <a:ext uri="{FF2B5EF4-FFF2-40B4-BE49-F238E27FC236}">
                  <a16:creationId xmlns:a16="http://schemas.microsoft.com/office/drawing/2014/main" id="{44EC593D-36A6-9D72-CD71-127C29193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" name="Text Box 61">
              <a:extLst>
                <a:ext uri="{FF2B5EF4-FFF2-40B4-BE49-F238E27FC236}">
                  <a16:creationId xmlns:a16="http://schemas.microsoft.com/office/drawing/2014/main" id="{C2914695-CDDD-4B46-DF71-32D300C295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2028" y="1893003"/>
              <a:ext cx="3273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6" name="Line 32">
            <a:extLst>
              <a:ext uri="{FF2B5EF4-FFF2-40B4-BE49-F238E27FC236}">
                <a16:creationId xmlns:a16="http://schemas.microsoft.com/office/drawing/2014/main" id="{FADAAC42-553B-84FF-BAA8-68D56B51CF9A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2485" y="2729650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7" name="Freeform 42">
            <a:extLst>
              <a:ext uri="{FF2B5EF4-FFF2-40B4-BE49-F238E27FC236}">
                <a16:creationId xmlns:a16="http://schemas.microsoft.com/office/drawing/2014/main" id="{6FDE38EA-002C-4919-B4CB-6672B5A1FB12}"/>
              </a:ext>
            </a:extLst>
          </p:cNvPr>
          <p:cNvSpPr>
            <a:spLocks/>
          </p:cNvSpPr>
          <p:nvPr/>
        </p:nvSpPr>
        <p:spPr bwMode="auto">
          <a:xfrm flipV="1">
            <a:off x="7583040" y="2723616"/>
            <a:ext cx="336550" cy="45719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" name="Text Box 67">
            <a:extLst>
              <a:ext uri="{FF2B5EF4-FFF2-40B4-BE49-F238E27FC236}">
                <a16:creationId xmlns:a16="http://schemas.microsoft.com/office/drawing/2014/main" id="{606E1777-30E7-05BD-7FC6-76F70B308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0624" y="278006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E21CA99-83D5-D5C2-D838-6E9131123F49}"/>
              </a:ext>
            </a:extLst>
          </p:cNvPr>
          <p:cNvGrpSpPr/>
          <p:nvPr/>
        </p:nvGrpSpPr>
        <p:grpSpPr>
          <a:xfrm>
            <a:off x="7907408" y="2472445"/>
            <a:ext cx="501650" cy="400110"/>
            <a:chOff x="900729" y="1893003"/>
            <a:chExt cx="501650" cy="400110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9D86F48-342C-1D0D-BBB9-D6B2026F7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" name="Line 31">
              <a:extLst>
                <a:ext uri="{FF2B5EF4-FFF2-40B4-BE49-F238E27FC236}">
                  <a16:creationId xmlns:a16="http://schemas.microsoft.com/office/drawing/2014/main" id="{B541DEC4-0AA8-CB14-8B24-274D954B2F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" name="Line 32">
              <a:extLst>
                <a:ext uri="{FF2B5EF4-FFF2-40B4-BE49-F238E27FC236}">
                  <a16:creationId xmlns:a16="http://schemas.microsoft.com/office/drawing/2014/main" id="{77C763C1-F09D-AC24-2655-85149326DE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B41AF094-A494-6FDD-3953-AFAED5667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4121828-AD60-7041-FDF0-92E77DFCB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Rectangle 60">
              <a:extLst>
                <a:ext uri="{FF2B5EF4-FFF2-40B4-BE49-F238E27FC236}">
                  <a16:creationId xmlns:a16="http://schemas.microsoft.com/office/drawing/2014/main" id="{CDA65BD1-14C1-A7D6-CAC2-0034835E4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Text Box 61">
              <a:extLst>
                <a:ext uri="{FF2B5EF4-FFF2-40B4-BE49-F238E27FC236}">
                  <a16:creationId xmlns:a16="http://schemas.microsoft.com/office/drawing/2014/main" id="{ED28F9C1-17CC-F9B2-862D-1AEAC84F5F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9241" y="1893003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8" name="Line 6">
            <a:extLst>
              <a:ext uri="{FF2B5EF4-FFF2-40B4-BE49-F238E27FC236}">
                <a16:creationId xmlns:a16="http://schemas.microsoft.com/office/drawing/2014/main" id="{383EEB58-EB98-5FB4-4C59-2C166EA275A9}"/>
              </a:ext>
            </a:extLst>
          </p:cNvPr>
          <p:cNvSpPr>
            <a:spLocks noChangeShapeType="1"/>
          </p:cNvSpPr>
          <p:nvPr/>
        </p:nvSpPr>
        <p:spPr bwMode="auto">
          <a:xfrm>
            <a:off x="1194765" y="5250123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7E6A8802-E3C4-F5C4-CCB6-D6464F54B5B7}"/>
              </a:ext>
            </a:extLst>
          </p:cNvPr>
          <p:cNvGrpSpPr/>
          <p:nvPr/>
        </p:nvGrpSpPr>
        <p:grpSpPr>
          <a:xfrm>
            <a:off x="735980" y="4609988"/>
            <a:ext cx="501650" cy="400110"/>
            <a:chOff x="900729" y="1893003"/>
            <a:chExt cx="501650" cy="400110"/>
          </a:xfrm>
        </p:grpSpPr>
        <p:sp>
          <p:nvSpPr>
            <p:cNvPr id="50" name="Oval 30">
              <a:extLst>
                <a:ext uri="{FF2B5EF4-FFF2-40B4-BE49-F238E27FC236}">
                  <a16:creationId xmlns:a16="http://schemas.microsoft.com/office/drawing/2014/main" id="{05F0E10B-EECB-29F1-66E1-EAB3D922E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Line 31">
              <a:extLst>
                <a:ext uri="{FF2B5EF4-FFF2-40B4-BE49-F238E27FC236}">
                  <a16:creationId xmlns:a16="http://schemas.microsoft.com/office/drawing/2014/main" id="{F00A3519-7272-A8CF-8379-96C3DB9984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Line 32">
              <a:extLst>
                <a:ext uri="{FF2B5EF4-FFF2-40B4-BE49-F238E27FC236}">
                  <a16:creationId xmlns:a16="http://schemas.microsoft.com/office/drawing/2014/main" id="{F807A253-85B5-5DD3-B19A-3677280361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" name="Rectangle 33">
              <a:extLst>
                <a:ext uri="{FF2B5EF4-FFF2-40B4-BE49-F238E27FC236}">
                  <a16:creationId xmlns:a16="http://schemas.microsoft.com/office/drawing/2014/main" id="{6FF32643-0C16-D23B-FC0C-B5165B990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5A4AC113-1CC0-47DF-4BD8-838F184B7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5" name="Rectangle 60">
              <a:extLst>
                <a:ext uri="{FF2B5EF4-FFF2-40B4-BE49-F238E27FC236}">
                  <a16:creationId xmlns:a16="http://schemas.microsoft.com/office/drawing/2014/main" id="{A4D8E6FE-6549-7820-F07F-5C5C6F432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6" name="Text Box 61">
              <a:extLst>
                <a:ext uri="{FF2B5EF4-FFF2-40B4-BE49-F238E27FC236}">
                  <a16:creationId xmlns:a16="http://schemas.microsoft.com/office/drawing/2014/main" id="{F38EA3A6-3F5E-3798-2CDA-950877940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2028" y="1893003"/>
              <a:ext cx="3273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7" name="Freeform 42">
            <a:extLst>
              <a:ext uri="{FF2B5EF4-FFF2-40B4-BE49-F238E27FC236}">
                <a16:creationId xmlns:a16="http://schemas.microsoft.com/office/drawing/2014/main" id="{0D1602C7-08C2-0265-53B9-5C9B964FE4D3}"/>
              </a:ext>
            </a:extLst>
          </p:cNvPr>
          <p:cNvSpPr>
            <a:spLocks/>
          </p:cNvSpPr>
          <p:nvPr/>
        </p:nvSpPr>
        <p:spPr bwMode="auto">
          <a:xfrm flipH="1" flipV="1">
            <a:off x="965481" y="4946116"/>
            <a:ext cx="235743" cy="257636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8" name="Text Box 67">
            <a:extLst>
              <a:ext uri="{FF2B5EF4-FFF2-40B4-BE49-F238E27FC236}">
                <a16:creationId xmlns:a16="http://schemas.microsoft.com/office/drawing/2014/main" id="{CA0F5096-F55A-8020-335F-3A3BCEE83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365" y="4975487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9" name="Freeform 42">
            <a:extLst>
              <a:ext uri="{FF2B5EF4-FFF2-40B4-BE49-F238E27FC236}">
                <a16:creationId xmlns:a16="http://schemas.microsoft.com/office/drawing/2014/main" id="{59E6AD11-7A18-B353-A20D-DA05E6C1B923}"/>
              </a:ext>
            </a:extLst>
          </p:cNvPr>
          <p:cNvSpPr>
            <a:spLocks/>
          </p:cNvSpPr>
          <p:nvPr/>
        </p:nvSpPr>
        <p:spPr bwMode="auto">
          <a:xfrm flipV="1">
            <a:off x="3465615" y="4405681"/>
            <a:ext cx="539068" cy="303385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60" name="Text Box 67">
            <a:extLst>
              <a:ext uri="{FF2B5EF4-FFF2-40B4-BE49-F238E27FC236}">
                <a16:creationId xmlns:a16="http://schemas.microsoft.com/office/drawing/2014/main" id="{6CA9D9C4-877A-5276-EF7C-D4A1BE06E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8980" y="427947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8E07B15C-E0C2-FBAC-C5EE-86BCEB460A79}"/>
              </a:ext>
            </a:extLst>
          </p:cNvPr>
          <p:cNvGrpSpPr/>
          <p:nvPr/>
        </p:nvGrpSpPr>
        <p:grpSpPr>
          <a:xfrm>
            <a:off x="3914244" y="4088120"/>
            <a:ext cx="501650" cy="400110"/>
            <a:chOff x="900729" y="1893003"/>
            <a:chExt cx="501650" cy="400110"/>
          </a:xfrm>
        </p:grpSpPr>
        <p:sp>
          <p:nvSpPr>
            <p:cNvPr id="62" name="Oval 30">
              <a:extLst>
                <a:ext uri="{FF2B5EF4-FFF2-40B4-BE49-F238E27FC236}">
                  <a16:creationId xmlns:a16="http://schemas.microsoft.com/office/drawing/2014/main" id="{D61F6BC9-8A47-281F-348F-42DEA3938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" name="Line 31">
              <a:extLst>
                <a:ext uri="{FF2B5EF4-FFF2-40B4-BE49-F238E27FC236}">
                  <a16:creationId xmlns:a16="http://schemas.microsoft.com/office/drawing/2014/main" id="{6F3EBB4F-312B-35D3-4081-19EA2EC7A1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8" name="Line 32">
              <a:extLst>
                <a:ext uri="{FF2B5EF4-FFF2-40B4-BE49-F238E27FC236}">
                  <a16:creationId xmlns:a16="http://schemas.microsoft.com/office/drawing/2014/main" id="{38D3D0E2-A7FF-4BF8-AEFC-7766DE8B66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9" name="Rectangle 33">
              <a:extLst>
                <a:ext uri="{FF2B5EF4-FFF2-40B4-BE49-F238E27FC236}">
                  <a16:creationId xmlns:a16="http://schemas.microsoft.com/office/drawing/2014/main" id="{D724160C-E0EB-3033-188C-55C4AEBA0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0" name="Oval 34">
              <a:extLst>
                <a:ext uri="{FF2B5EF4-FFF2-40B4-BE49-F238E27FC236}">
                  <a16:creationId xmlns:a16="http://schemas.microsoft.com/office/drawing/2014/main" id="{2042BF35-3FDC-B732-05F4-FCBA599FE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1" name="Rectangle 60">
              <a:extLst>
                <a:ext uri="{FF2B5EF4-FFF2-40B4-BE49-F238E27FC236}">
                  <a16:creationId xmlns:a16="http://schemas.microsoft.com/office/drawing/2014/main" id="{FFB37265-9FC9-633E-8346-DE11C7FB0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2" name="Text Box 61">
              <a:extLst>
                <a:ext uri="{FF2B5EF4-FFF2-40B4-BE49-F238E27FC236}">
                  <a16:creationId xmlns:a16="http://schemas.microsoft.com/office/drawing/2014/main" id="{3E895FCC-6C94-BCBE-1E00-FCA8A34C5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2028" y="1893003"/>
              <a:ext cx="3273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83" name="Line 32">
            <a:extLst>
              <a:ext uri="{FF2B5EF4-FFF2-40B4-BE49-F238E27FC236}">
                <a16:creationId xmlns:a16="http://schemas.microsoft.com/office/drawing/2014/main" id="{F441B0CA-EAC6-00C1-5A33-B8B435B9CB4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22687" y="5344094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4" name="Freeform 42">
            <a:extLst>
              <a:ext uri="{FF2B5EF4-FFF2-40B4-BE49-F238E27FC236}">
                <a16:creationId xmlns:a16="http://schemas.microsoft.com/office/drawing/2014/main" id="{8C7BEC3B-50D3-410C-635E-509CA5C19450}"/>
              </a:ext>
            </a:extLst>
          </p:cNvPr>
          <p:cNvSpPr>
            <a:spLocks/>
          </p:cNvSpPr>
          <p:nvPr/>
        </p:nvSpPr>
        <p:spPr bwMode="auto">
          <a:xfrm flipV="1">
            <a:off x="4413242" y="5338060"/>
            <a:ext cx="336550" cy="45719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5" name="Text Box 67">
            <a:extLst>
              <a:ext uri="{FF2B5EF4-FFF2-40B4-BE49-F238E27FC236}">
                <a16:creationId xmlns:a16="http://schemas.microsoft.com/office/drawing/2014/main" id="{3C5578A3-998A-9097-558C-51C44ED31B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70826" y="5394507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63F8A977-7F58-E85F-1D27-A4B86B73AF16}"/>
              </a:ext>
            </a:extLst>
          </p:cNvPr>
          <p:cNvGrpSpPr/>
          <p:nvPr/>
        </p:nvGrpSpPr>
        <p:grpSpPr>
          <a:xfrm>
            <a:off x="4737610" y="5086889"/>
            <a:ext cx="501650" cy="400110"/>
            <a:chOff x="900729" y="1893003"/>
            <a:chExt cx="501650" cy="40011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4A330DCD-F0E3-9456-C1CA-8DA2F6EA4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94189"/>
              <a:ext cx="496888" cy="128588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8" name="Line 31">
              <a:extLst>
                <a:ext uri="{FF2B5EF4-FFF2-40B4-BE49-F238E27FC236}">
                  <a16:creationId xmlns:a16="http://schemas.microsoft.com/office/drawing/2014/main" id="{E0A9401E-BB74-3C1B-9E59-C5701DB980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491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9" name="Line 32">
              <a:extLst>
                <a:ext uri="{FF2B5EF4-FFF2-40B4-BE49-F238E27FC236}">
                  <a16:creationId xmlns:a16="http://schemas.microsoft.com/office/drawing/2014/main" id="{47D1BBAC-6E09-6533-1663-746B19E6FC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379" y="2083077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0" name="Rectangle 489">
              <a:extLst>
                <a:ext uri="{FF2B5EF4-FFF2-40B4-BE49-F238E27FC236}">
                  <a16:creationId xmlns:a16="http://schemas.microsoft.com/office/drawing/2014/main" id="{EEF19923-5FEC-43B5-52BA-E4A77BA8D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91" y="2083077"/>
              <a:ext cx="492125" cy="77788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CB04E83D-89D4-6C69-59C5-C0FDE872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729" y="1989414"/>
              <a:ext cx="496888" cy="150813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Rectangle 60">
              <a:extLst>
                <a:ext uri="{FF2B5EF4-FFF2-40B4-BE49-F238E27FC236}">
                  <a16:creationId xmlns:a16="http://schemas.microsoft.com/office/drawing/2014/main" id="{94F4EC14-25A1-F18D-0CC4-CBC7FC944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039" y="2008469"/>
              <a:ext cx="223318" cy="20955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61">
              <a:extLst>
                <a:ext uri="{FF2B5EF4-FFF2-40B4-BE49-F238E27FC236}">
                  <a16:creationId xmlns:a16="http://schemas.microsoft.com/office/drawing/2014/main" id="{F58E6CB8-7EEB-59BA-0EC8-5B7938DF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9241" y="1893003"/>
              <a:ext cx="3129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494" name="Straight Arrow Connector 493">
            <a:extLst>
              <a:ext uri="{FF2B5EF4-FFF2-40B4-BE49-F238E27FC236}">
                <a16:creationId xmlns:a16="http://schemas.microsoft.com/office/drawing/2014/main" id="{10988D56-C86E-63F2-361E-5E86848A8137}"/>
              </a:ext>
            </a:extLst>
          </p:cNvPr>
          <p:cNvCxnSpPr>
            <a:cxnSpLocks/>
            <a:stCxn id="266" idx="2"/>
          </p:cNvCxnSpPr>
          <p:nvPr/>
        </p:nvCxnSpPr>
        <p:spPr>
          <a:xfrm flipH="1" flipV="1">
            <a:off x="4082891" y="2277704"/>
            <a:ext cx="270235" cy="326232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7" name="Straight Arrow Connector 496">
            <a:extLst>
              <a:ext uri="{FF2B5EF4-FFF2-40B4-BE49-F238E27FC236}">
                <a16:creationId xmlns:a16="http://schemas.microsoft.com/office/drawing/2014/main" id="{B407C8F5-6B43-95F4-9FFF-8913AC100C5D}"/>
              </a:ext>
            </a:extLst>
          </p:cNvPr>
          <p:cNvCxnSpPr>
            <a:cxnSpLocks/>
          </p:cNvCxnSpPr>
          <p:nvPr/>
        </p:nvCxnSpPr>
        <p:spPr>
          <a:xfrm flipV="1">
            <a:off x="6650826" y="1791429"/>
            <a:ext cx="523655" cy="29656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" name="Straight Arrow Connector 499">
            <a:extLst>
              <a:ext uri="{FF2B5EF4-FFF2-40B4-BE49-F238E27FC236}">
                <a16:creationId xmlns:a16="http://schemas.microsoft.com/office/drawing/2014/main" id="{766AB874-D7EA-BABD-1021-7C33AFD72CB2}"/>
              </a:ext>
            </a:extLst>
          </p:cNvPr>
          <p:cNvCxnSpPr>
            <a:cxnSpLocks/>
            <a:endCxn id="44" idx="1"/>
          </p:cNvCxnSpPr>
          <p:nvPr/>
        </p:nvCxnSpPr>
        <p:spPr>
          <a:xfrm flipV="1">
            <a:off x="7581417" y="2701413"/>
            <a:ext cx="330753" cy="69772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27271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>
                <a:latin typeface="+mn-lt"/>
              </a:rPr>
              <a:t>Dijkstra’s algorithm: another example</a:t>
            </a: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7990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>
            <a:normAutofit fontScale="90000"/>
          </a:bodyPr>
          <a:lstStyle/>
          <a:p>
            <a:r>
              <a:rPr lang="en-US" b="0">
                <a:latin typeface="+mn-lt"/>
              </a:rPr>
              <a:t>Routing based on least-cost: oscillations possible</a:t>
            </a: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/>
              <a:t>when  link costs depend on traffic volume, </a:t>
            </a:r>
            <a:r>
              <a:rPr lang="en-US">
                <a:solidFill>
                  <a:srgbClr val="C00000"/>
                </a:solidFill>
              </a:rPr>
              <a:t>route oscillations </a:t>
            </a:r>
            <a:r>
              <a:rPr lang="en-US"/>
              <a:t>possible</a:t>
            </a:r>
            <a:endParaRPr lang="en-US" sz="240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/>
              <a:t>routing to destination a, traffic entering at d, c, b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846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0" y="289325"/>
            <a:ext cx="11100625" cy="894622"/>
          </a:xfrm>
        </p:spPr>
        <p:txBody>
          <a:bodyPr>
            <a:normAutofit/>
          </a:bodyPr>
          <a:lstStyle/>
          <a:p>
            <a:r>
              <a:rPr lang="en-US" sz="4400" dirty="0"/>
              <a:t>Network-layer services</a:t>
            </a: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75658FB6-A805-3362-599E-FF3A9078F479}"/>
              </a:ext>
            </a:extLst>
          </p:cNvPr>
          <p:cNvGrpSpPr/>
          <p:nvPr/>
        </p:nvGrpSpPr>
        <p:grpSpPr>
          <a:xfrm>
            <a:off x="6201697" y="1099926"/>
            <a:ext cx="5598584" cy="2663218"/>
            <a:chOff x="6226081" y="1493447"/>
            <a:chExt cx="5598584" cy="266321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02FA9E75-1796-FC60-8E7D-ECC0AB30B5A0}"/>
                </a:ext>
              </a:extLst>
            </p:cNvPr>
            <p:cNvGrpSpPr/>
            <p:nvPr/>
          </p:nvGrpSpPr>
          <p:grpSpPr>
            <a:xfrm>
              <a:off x="6944646" y="1674331"/>
              <a:ext cx="1245036" cy="593992"/>
              <a:chOff x="9852456" y="608434"/>
              <a:chExt cx="1245036" cy="593992"/>
            </a:xfrm>
          </p:grpSpPr>
          <p:sp>
            <p:nvSpPr>
              <p:cNvPr id="141" name="Oval 19">
                <a:extLst>
                  <a:ext uri="{FF2B5EF4-FFF2-40B4-BE49-F238E27FC236}">
                    <a16:creationId xmlns:a16="http://schemas.microsoft.com/office/drawing/2014/main" id="{48DEB426-4517-5B89-C5CD-FD537C381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2456" y="608434"/>
                <a:ext cx="1245036" cy="593992"/>
              </a:xfrm>
              <a:prstGeom prst="ellipse">
                <a:avLst/>
              </a:prstGeom>
              <a:solidFill>
                <a:srgbClr val="CC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42" name="TextBox 141">
                <a:extLst>
                  <a:ext uri="{FF2B5EF4-FFF2-40B4-BE49-F238E27FC236}">
                    <a16:creationId xmlns:a16="http://schemas.microsoft.com/office/drawing/2014/main" id="{1E8C1F97-91DC-165C-5093-DFD348F9D141}"/>
                  </a:ext>
                </a:extLst>
              </p:cNvPr>
              <p:cNvSpPr txBox="1"/>
              <p:nvPr/>
            </p:nvSpPr>
            <p:spPr>
              <a:xfrm>
                <a:off x="9935581" y="645213"/>
                <a:ext cx="1106491" cy="5410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sending process</a:t>
                </a: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0E64BF67-98C8-DA17-BE7E-36BDCD9C3AC5}"/>
                </a:ext>
              </a:extLst>
            </p:cNvPr>
            <p:cNvGrpSpPr/>
            <p:nvPr/>
          </p:nvGrpSpPr>
          <p:grpSpPr>
            <a:xfrm>
              <a:off x="7541116" y="2126362"/>
              <a:ext cx="577241" cy="338554"/>
              <a:chOff x="9950444" y="999755"/>
              <a:chExt cx="577241" cy="338554"/>
            </a:xfrm>
          </p:grpSpPr>
          <p:sp>
            <p:nvSpPr>
              <p:cNvPr id="139" name="Rectangle 138">
                <a:extLst>
                  <a:ext uri="{FF2B5EF4-FFF2-40B4-BE49-F238E27FC236}">
                    <a16:creationId xmlns:a16="http://schemas.microsoft.com/office/drawing/2014/main" id="{A30873DE-AD52-1673-B385-8A4283C91728}"/>
                  </a:ext>
                </a:extLst>
              </p:cNvPr>
              <p:cNvSpPr/>
              <p:nvPr/>
            </p:nvSpPr>
            <p:spPr>
              <a:xfrm>
                <a:off x="10010633" y="1066693"/>
                <a:ext cx="429378" cy="215272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9FA46712-2D35-99FD-C127-6B8496488CF9}"/>
                  </a:ext>
                </a:extLst>
              </p:cNvPr>
              <p:cNvSpPr txBox="1"/>
              <p:nvPr/>
            </p:nvSpPr>
            <p:spPr>
              <a:xfrm>
                <a:off x="9950444" y="999755"/>
                <a:ext cx="57724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data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194">
              <a:extLst>
                <a:ext uri="{FF2B5EF4-FFF2-40B4-BE49-F238E27FC236}">
                  <a16:creationId xmlns:a16="http://schemas.microsoft.com/office/drawing/2014/main" id="{D6607882-9546-382F-AE42-6CB8059CA6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77899" y="1554862"/>
              <a:ext cx="545509" cy="512284"/>
              <a:chOff x="-44" y="1473"/>
              <a:chExt cx="981" cy="1105"/>
            </a:xfrm>
          </p:grpSpPr>
          <p:pic>
            <p:nvPicPr>
              <p:cNvPr id="137" name="Picture 195" descr="desktop_computer_stylized_medium">
                <a:extLst>
                  <a:ext uri="{FF2B5EF4-FFF2-40B4-BE49-F238E27FC236}">
                    <a16:creationId xmlns:a16="http://schemas.microsoft.com/office/drawing/2014/main" id="{240B191F-033E-7737-1D44-0F3B59FD0E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8" name="Freeform 196">
                <a:extLst>
                  <a:ext uri="{FF2B5EF4-FFF2-40B4-BE49-F238E27FC236}">
                    <a16:creationId xmlns:a16="http://schemas.microsoft.com/office/drawing/2014/main" id="{F5FE36A6-3662-08C9-0CE1-1E40BFA4AF2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10281B1C-6734-E42A-C780-2D89329C96FC}"/>
                </a:ext>
              </a:extLst>
            </p:cNvPr>
            <p:cNvGrpSpPr/>
            <p:nvPr/>
          </p:nvGrpSpPr>
          <p:grpSpPr>
            <a:xfrm>
              <a:off x="10189724" y="1625431"/>
              <a:ext cx="1245036" cy="593992"/>
              <a:chOff x="9852456" y="608434"/>
              <a:chExt cx="1245036" cy="593992"/>
            </a:xfrm>
          </p:grpSpPr>
          <p:sp>
            <p:nvSpPr>
              <p:cNvPr id="135" name="Oval 19">
                <a:extLst>
                  <a:ext uri="{FF2B5EF4-FFF2-40B4-BE49-F238E27FC236}">
                    <a16:creationId xmlns:a16="http://schemas.microsoft.com/office/drawing/2014/main" id="{AE64FC38-3E53-407B-FFF6-DABC3CB90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2456" y="608434"/>
                <a:ext cx="1245036" cy="593992"/>
              </a:xfrm>
              <a:prstGeom prst="ellipse">
                <a:avLst/>
              </a:prstGeom>
              <a:solidFill>
                <a:srgbClr val="CC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36" name="TextBox 135">
                <a:extLst>
                  <a:ext uri="{FF2B5EF4-FFF2-40B4-BE49-F238E27FC236}">
                    <a16:creationId xmlns:a16="http://schemas.microsoft.com/office/drawing/2014/main" id="{D5E8DCAF-67DE-162D-5732-4C019D02066D}"/>
                  </a:ext>
                </a:extLst>
              </p:cNvPr>
              <p:cNvSpPr txBox="1"/>
              <p:nvPr/>
            </p:nvSpPr>
            <p:spPr>
              <a:xfrm>
                <a:off x="9935581" y="645213"/>
                <a:ext cx="1106491" cy="5410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receiving process</a:t>
                </a: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44A73B5-985A-CFE0-10CA-D35F4C5C5CDE}"/>
                </a:ext>
              </a:extLst>
            </p:cNvPr>
            <p:cNvGrpSpPr/>
            <p:nvPr/>
          </p:nvGrpSpPr>
          <p:grpSpPr>
            <a:xfrm>
              <a:off x="10248853" y="2098652"/>
              <a:ext cx="577241" cy="338554"/>
              <a:chOff x="9678159" y="981583"/>
              <a:chExt cx="577241" cy="338554"/>
            </a:xfrm>
          </p:grpSpPr>
          <p:sp>
            <p:nvSpPr>
              <p:cNvPr id="133" name="Rectangle 132">
                <a:extLst>
                  <a:ext uri="{FF2B5EF4-FFF2-40B4-BE49-F238E27FC236}">
                    <a16:creationId xmlns:a16="http://schemas.microsoft.com/office/drawing/2014/main" id="{93E6155A-888A-24F9-55D5-3B5D53D8A146}"/>
                  </a:ext>
                </a:extLst>
              </p:cNvPr>
              <p:cNvSpPr/>
              <p:nvPr/>
            </p:nvSpPr>
            <p:spPr>
              <a:xfrm>
                <a:off x="9744032" y="1048007"/>
                <a:ext cx="429378" cy="215272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TextBox 133">
                <a:extLst>
                  <a:ext uri="{FF2B5EF4-FFF2-40B4-BE49-F238E27FC236}">
                    <a16:creationId xmlns:a16="http://schemas.microsoft.com/office/drawing/2014/main" id="{295C7D87-2B6D-0372-CDED-B35616604358}"/>
                  </a:ext>
                </a:extLst>
              </p:cNvPr>
              <p:cNvSpPr txBox="1"/>
              <p:nvPr/>
            </p:nvSpPr>
            <p:spPr>
              <a:xfrm>
                <a:off x="9678159" y="981583"/>
                <a:ext cx="577241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data</a:t>
                </a: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roup 161">
              <a:extLst>
                <a:ext uri="{FF2B5EF4-FFF2-40B4-BE49-F238E27FC236}">
                  <a16:creationId xmlns:a16="http://schemas.microsoft.com/office/drawing/2014/main" id="{B5EC79AA-C51B-5269-66A6-251DCE9AD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287369" y="1493447"/>
              <a:ext cx="230513" cy="466725"/>
              <a:chOff x="4140" y="429"/>
              <a:chExt cx="1425" cy="2396"/>
            </a:xfrm>
          </p:grpSpPr>
          <p:sp>
            <p:nvSpPr>
              <p:cNvPr id="37" name="Freeform 162">
                <a:extLst>
                  <a:ext uri="{FF2B5EF4-FFF2-40B4-BE49-F238E27FC236}">
                    <a16:creationId xmlns:a16="http://schemas.microsoft.com/office/drawing/2014/main" id="{0E2A2C64-4BD8-3263-0463-9DCF89F9F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" name="Rectangle 163">
                <a:extLst>
                  <a:ext uri="{FF2B5EF4-FFF2-40B4-BE49-F238E27FC236}">
                    <a16:creationId xmlns:a16="http://schemas.microsoft.com/office/drawing/2014/main" id="{4D2A5DBF-4D5E-7CEC-6933-BE04A39A1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3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39" name="Freeform 164">
                <a:extLst>
                  <a:ext uri="{FF2B5EF4-FFF2-40B4-BE49-F238E27FC236}">
                    <a16:creationId xmlns:a16="http://schemas.microsoft.com/office/drawing/2014/main" id="{8984EB18-1BC4-4A75-089E-B4CA96800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" name="Freeform 165">
                <a:extLst>
                  <a:ext uri="{FF2B5EF4-FFF2-40B4-BE49-F238E27FC236}">
                    <a16:creationId xmlns:a16="http://schemas.microsoft.com/office/drawing/2014/main" id="{463A688D-D0B4-BF33-0E16-DE1050DE2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" name="Rectangle 166">
                <a:extLst>
                  <a:ext uri="{FF2B5EF4-FFF2-40B4-BE49-F238E27FC236}">
                    <a16:creationId xmlns:a16="http://schemas.microsoft.com/office/drawing/2014/main" id="{B9C08567-4A79-3E59-02B5-E3156E772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9" y="693"/>
                <a:ext cx="599" cy="4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42" name="Group 167">
                <a:extLst>
                  <a:ext uri="{FF2B5EF4-FFF2-40B4-BE49-F238E27FC236}">
                    <a16:creationId xmlns:a16="http://schemas.microsoft.com/office/drawing/2014/main" id="{0140DC88-1E67-AA30-13DC-12788E0EF0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51" y="666"/>
                <a:ext cx="580" cy="146"/>
                <a:chOff x="617" y="2567"/>
                <a:chExt cx="724" cy="140"/>
              </a:xfrm>
            </p:grpSpPr>
            <p:sp>
              <p:nvSpPr>
                <p:cNvPr id="131" name="AutoShape 168">
                  <a:extLst>
                    <a:ext uri="{FF2B5EF4-FFF2-40B4-BE49-F238E27FC236}">
                      <a16:creationId xmlns:a16="http://schemas.microsoft.com/office/drawing/2014/main" id="{BB730A8E-8419-4F77-FC66-47D412096F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32" name="AutoShape 169">
                  <a:extLst>
                    <a:ext uri="{FF2B5EF4-FFF2-40B4-BE49-F238E27FC236}">
                      <a16:creationId xmlns:a16="http://schemas.microsoft.com/office/drawing/2014/main" id="{E414D08E-491E-C7B6-58A2-E6B64B309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" y="2582"/>
                  <a:ext cx="692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</p:grpSp>
          <p:sp>
            <p:nvSpPr>
              <p:cNvPr id="43" name="Rectangle 170">
                <a:extLst>
                  <a:ext uri="{FF2B5EF4-FFF2-40B4-BE49-F238E27FC236}">
                    <a16:creationId xmlns:a16="http://schemas.microsoft.com/office/drawing/2014/main" id="{E95610DC-EB27-B763-7B28-7BC2F0246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017"/>
                <a:ext cx="599" cy="4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44" name="Group 171">
                <a:extLst>
                  <a:ext uri="{FF2B5EF4-FFF2-40B4-BE49-F238E27FC236}">
                    <a16:creationId xmlns:a16="http://schemas.microsoft.com/office/drawing/2014/main" id="{561BB5B6-05FB-2A26-B42C-EF40308DB3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5" y="993"/>
                <a:ext cx="580" cy="156"/>
                <a:chOff x="612" y="2570"/>
                <a:chExt cx="724" cy="162"/>
              </a:xfrm>
            </p:grpSpPr>
            <p:sp>
              <p:nvSpPr>
                <p:cNvPr id="129" name="AutoShape 172">
                  <a:extLst>
                    <a:ext uri="{FF2B5EF4-FFF2-40B4-BE49-F238E27FC236}">
                      <a16:creationId xmlns:a16="http://schemas.microsoft.com/office/drawing/2014/main" id="{998FC6FA-4C13-3A47-7995-D0A9400602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24" cy="16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30" name="AutoShape 173">
                  <a:extLst>
                    <a:ext uri="{FF2B5EF4-FFF2-40B4-BE49-F238E27FC236}">
                      <a16:creationId xmlns:a16="http://schemas.microsoft.com/office/drawing/2014/main" id="{EB1B72E7-8BFE-5CE9-6DA3-598A061FD4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6"/>
                  <a:ext cx="69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</p:grpSp>
          <p:sp>
            <p:nvSpPr>
              <p:cNvPr id="45" name="Rectangle 174">
                <a:extLst>
                  <a:ext uri="{FF2B5EF4-FFF2-40B4-BE49-F238E27FC236}">
                    <a16:creationId xmlns:a16="http://schemas.microsoft.com/office/drawing/2014/main" id="{AED002AD-56DD-BB6D-9E14-67A473CE7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7"/>
                <a:ext cx="599" cy="4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" name="Rectangle 175">
                <a:extLst>
                  <a:ext uri="{FF2B5EF4-FFF2-40B4-BE49-F238E27FC236}">
                    <a16:creationId xmlns:a16="http://schemas.microsoft.com/office/drawing/2014/main" id="{448A0527-4FF1-F597-3E8D-97CE7F250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4"/>
                <a:ext cx="593" cy="49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47" name="Group 176">
                <a:extLst>
                  <a:ext uri="{FF2B5EF4-FFF2-40B4-BE49-F238E27FC236}">
                    <a16:creationId xmlns:a16="http://schemas.microsoft.com/office/drawing/2014/main" id="{D17D0D2A-170B-3CEF-68E7-B0E5464FFF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3" y="1627"/>
                <a:ext cx="586" cy="151"/>
                <a:chOff x="611" y="2568"/>
                <a:chExt cx="730" cy="139"/>
              </a:xfrm>
            </p:grpSpPr>
            <p:sp>
              <p:nvSpPr>
                <p:cNvPr id="63" name="AutoShape 177">
                  <a:extLst>
                    <a:ext uri="{FF2B5EF4-FFF2-40B4-BE49-F238E27FC236}">
                      <a16:creationId xmlns:a16="http://schemas.microsoft.com/office/drawing/2014/main" id="{E07F0568-A001-02A3-B65E-DF63225A11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28" name="AutoShape 178">
                  <a:extLst>
                    <a:ext uri="{FF2B5EF4-FFF2-40B4-BE49-F238E27FC236}">
                      <a16:creationId xmlns:a16="http://schemas.microsoft.com/office/drawing/2014/main" id="{B3841076-FE63-F6A5-7A27-970308A340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9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</p:grpSp>
          <p:sp>
            <p:nvSpPr>
              <p:cNvPr id="48" name="Freeform 179">
                <a:extLst>
                  <a:ext uri="{FF2B5EF4-FFF2-40B4-BE49-F238E27FC236}">
                    <a16:creationId xmlns:a16="http://schemas.microsoft.com/office/drawing/2014/main" id="{54F357EC-ECF3-A4B8-767D-F349F2F4E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9" name="Group 180">
                <a:extLst>
                  <a:ext uri="{FF2B5EF4-FFF2-40B4-BE49-F238E27FC236}">
                    <a16:creationId xmlns:a16="http://schemas.microsoft.com/office/drawing/2014/main" id="{A33B689B-05D3-C6CA-CCD3-B7882FE77F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5"/>
                <a:ext cx="580" cy="140"/>
                <a:chOff x="614" y="2566"/>
                <a:chExt cx="723" cy="140"/>
              </a:xfrm>
            </p:grpSpPr>
            <p:sp>
              <p:nvSpPr>
                <p:cNvPr id="61" name="AutoShape 181">
                  <a:extLst>
                    <a:ext uri="{FF2B5EF4-FFF2-40B4-BE49-F238E27FC236}">
                      <a16:creationId xmlns:a16="http://schemas.microsoft.com/office/drawing/2014/main" id="{C82B8A13-9F8B-C24C-EF79-1A5CCC0B4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3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62" name="AutoShape 182">
                  <a:extLst>
                    <a:ext uri="{FF2B5EF4-FFF2-40B4-BE49-F238E27FC236}">
                      <a16:creationId xmlns:a16="http://schemas.microsoft.com/office/drawing/2014/main" id="{0A28CBB6-54F7-9226-0744-EDF56A1595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2"/>
                  <a:ext cx="691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</p:grpSp>
          <p:sp>
            <p:nvSpPr>
              <p:cNvPr id="50" name="Rectangle 183">
                <a:extLst>
                  <a:ext uri="{FF2B5EF4-FFF2-40B4-BE49-F238E27FC236}">
                    <a16:creationId xmlns:a16="http://schemas.microsoft.com/office/drawing/2014/main" id="{37DE59A1-FB78-647E-5460-B948FB1A1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9" cy="2288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1" name="Freeform 184">
                <a:extLst>
                  <a:ext uri="{FF2B5EF4-FFF2-40B4-BE49-F238E27FC236}">
                    <a16:creationId xmlns:a16="http://schemas.microsoft.com/office/drawing/2014/main" id="{C8E5E10E-A1A6-23FA-C611-4C9E57569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2" name="Freeform 185">
                <a:extLst>
                  <a:ext uri="{FF2B5EF4-FFF2-40B4-BE49-F238E27FC236}">
                    <a16:creationId xmlns:a16="http://schemas.microsoft.com/office/drawing/2014/main" id="{4C7CD246-7BCC-4688-EC7B-8A55D3E76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Oval 186">
                <a:extLst>
                  <a:ext uri="{FF2B5EF4-FFF2-40B4-BE49-F238E27FC236}">
                    <a16:creationId xmlns:a16="http://schemas.microsoft.com/office/drawing/2014/main" id="{6F37A57E-946B-A8EB-185F-83ACFB93C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4" name="Freeform 187">
                <a:extLst>
                  <a:ext uri="{FF2B5EF4-FFF2-40B4-BE49-F238E27FC236}">
                    <a16:creationId xmlns:a16="http://schemas.microsoft.com/office/drawing/2014/main" id="{5EABC14C-B715-3495-134B-F8CD0EEBA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188">
                <a:extLst>
                  <a:ext uri="{FF2B5EF4-FFF2-40B4-BE49-F238E27FC236}">
                    <a16:creationId xmlns:a16="http://schemas.microsoft.com/office/drawing/2014/main" id="{41F7BAEE-3674-E3BA-E53C-3DA112462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8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6" name="AutoShape 189">
                <a:extLst>
                  <a:ext uri="{FF2B5EF4-FFF2-40B4-BE49-F238E27FC236}">
                    <a16:creationId xmlns:a16="http://schemas.microsoft.com/office/drawing/2014/main" id="{F2E0FAD2-66EE-A8EA-429D-C5EE9C25B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12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7" name="Oval 190">
                <a:extLst>
                  <a:ext uri="{FF2B5EF4-FFF2-40B4-BE49-F238E27FC236}">
                    <a16:creationId xmlns:a16="http://schemas.microsoft.com/office/drawing/2014/main" id="{09567F93-8ED0-F973-33B3-4D4D10008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2"/>
                <a:ext cx="158" cy="146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58" name="Oval 191">
                <a:extLst>
                  <a:ext uri="{FF2B5EF4-FFF2-40B4-BE49-F238E27FC236}">
                    <a16:creationId xmlns:a16="http://schemas.microsoft.com/office/drawing/2014/main" id="{C65127B5-1FE7-BF3A-FFA2-BD865FC79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58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9" name="Oval 192">
                <a:extLst>
                  <a:ext uri="{FF2B5EF4-FFF2-40B4-BE49-F238E27FC236}">
                    <a16:creationId xmlns:a16="http://schemas.microsoft.com/office/drawing/2014/main" id="{97A56953-4EEC-366B-1972-820C816D5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3" y="2382"/>
                <a:ext cx="158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60" name="Rectangle 193">
                <a:extLst>
                  <a:ext uri="{FF2B5EF4-FFF2-40B4-BE49-F238E27FC236}">
                    <a16:creationId xmlns:a16="http://schemas.microsoft.com/office/drawing/2014/main" id="{7552C5E8-AD8F-67CF-0896-493780E1E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7"/>
                <a:ext cx="88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D80FE10B-7882-1861-17BE-392D9207A380}"/>
                </a:ext>
              </a:extLst>
            </p:cNvPr>
            <p:cNvCxnSpPr>
              <a:cxnSpLocks/>
            </p:cNvCxnSpPr>
            <p:nvPr/>
          </p:nvCxnSpPr>
          <p:spPr>
            <a:xfrm>
              <a:off x="6584655" y="2447982"/>
              <a:ext cx="1687911" cy="0"/>
            </a:xfrm>
            <a:prstGeom prst="line">
              <a:avLst/>
            </a:prstGeom>
            <a:ln w="222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05FA6C5E-37B3-D906-97AD-D5E461416230}"/>
                </a:ext>
              </a:extLst>
            </p:cNvPr>
            <p:cNvCxnSpPr>
              <a:cxnSpLocks/>
            </p:cNvCxnSpPr>
            <p:nvPr/>
          </p:nvCxnSpPr>
          <p:spPr>
            <a:xfrm>
              <a:off x="10078299" y="2420272"/>
              <a:ext cx="1687911" cy="0"/>
            </a:xfrm>
            <a:prstGeom prst="line">
              <a:avLst/>
            </a:prstGeom>
            <a:ln w="222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72EA329-91E5-501E-211C-AEBDE46465DA}"/>
                </a:ext>
              </a:extLst>
            </p:cNvPr>
            <p:cNvSpPr txBox="1"/>
            <p:nvPr/>
          </p:nvSpPr>
          <p:spPr>
            <a:xfrm>
              <a:off x="6226081" y="2166824"/>
              <a:ext cx="99424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application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31296CE-FA4C-9074-8E1B-D9D4526E5FBE}"/>
                </a:ext>
              </a:extLst>
            </p:cNvPr>
            <p:cNvSpPr txBox="1"/>
            <p:nvPr/>
          </p:nvSpPr>
          <p:spPr>
            <a:xfrm>
              <a:off x="6344394" y="2394572"/>
              <a:ext cx="86869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transport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E016860C-E4DD-03D5-323A-794560BA0233}"/>
                </a:ext>
              </a:extLst>
            </p:cNvPr>
            <p:cNvGrpSpPr/>
            <p:nvPr/>
          </p:nvGrpSpPr>
          <p:grpSpPr>
            <a:xfrm>
              <a:off x="6573835" y="3675084"/>
              <a:ext cx="5250830" cy="481581"/>
              <a:chOff x="6737055" y="3471301"/>
              <a:chExt cx="5250830" cy="481581"/>
            </a:xfrm>
          </p:grpSpPr>
          <p:grpSp>
            <p:nvGrpSpPr>
              <p:cNvPr id="28" name="Group 27">
                <a:extLst>
                  <a:ext uri="{FF2B5EF4-FFF2-40B4-BE49-F238E27FC236}">
                    <a16:creationId xmlns:a16="http://schemas.microsoft.com/office/drawing/2014/main" id="{E39D9D06-7283-A31D-91FD-D2ABC17C6471}"/>
                  </a:ext>
                </a:extLst>
              </p:cNvPr>
              <p:cNvGrpSpPr/>
              <p:nvPr/>
            </p:nvGrpSpPr>
            <p:grpSpPr>
              <a:xfrm>
                <a:off x="8324239" y="3583550"/>
                <a:ext cx="2003932" cy="369332"/>
                <a:chOff x="7504362" y="3155701"/>
                <a:chExt cx="2003932" cy="369332"/>
              </a:xfrm>
            </p:grpSpPr>
            <p:grpSp>
              <p:nvGrpSpPr>
                <p:cNvPr id="31" name="Group 30">
                  <a:extLst>
                    <a:ext uri="{FF2B5EF4-FFF2-40B4-BE49-F238E27FC236}">
                      <a16:creationId xmlns:a16="http://schemas.microsoft.com/office/drawing/2014/main" id="{7FFA502E-615C-40D1-2681-64CD68C29159}"/>
                    </a:ext>
                  </a:extLst>
                </p:cNvPr>
                <p:cNvGrpSpPr/>
                <p:nvPr/>
              </p:nvGrpSpPr>
              <p:grpSpPr>
                <a:xfrm>
                  <a:off x="7504362" y="3183676"/>
                  <a:ext cx="2003932" cy="306163"/>
                  <a:chOff x="1616358" y="2551230"/>
                  <a:chExt cx="2141698" cy="218510"/>
                </a:xfrm>
              </p:grpSpPr>
              <p:sp>
                <p:nvSpPr>
                  <p:cNvPr id="33" name="Rectangle 32">
                    <a:extLst>
                      <a:ext uri="{FF2B5EF4-FFF2-40B4-BE49-F238E27FC236}">
                        <a16:creationId xmlns:a16="http://schemas.microsoft.com/office/drawing/2014/main" id="{DE57E03C-E300-EB8D-B6ED-D20F8A1B4850}"/>
                      </a:ext>
                    </a:extLst>
                  </p:cNvPr>
                  <p:cNvSpPr/>
                  <p:nvPr/>
                </p:nvSpPr>
                <p:spPr>
                  <a:xfrm>
                    <a:off x="1673508" y="2551230"/>
                    <a:ext cx="2027398" cy="218510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5">
                          <a:lumMod val="75000"/>
                        </a:schemeClr>
                      </a:gs>
                      <a:gs pos="100000">
                        <a:schemeClr val="accent5">
                          <a:lumMod val="75000"/>
                        </a:schemeClr>
                      </a:gs>
                      <a:gs pos="52000">
                        <a:srgbClr val="7ACCF4"/>
                      </a:gs>
                    </a:gsLst>
                    <a:lin ang="16200000" scaled="0"/>
                  </a:gradFill>
                  <a:ln w="6350"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Oval 33">
                    <a:extLst>
                      <a:ext uri="{FF2B5EF4-FFF2-40B4-BE49-F238E27FC236}">
                        <a16:creationId xmlns:a16="http://schemas.microsoft.com/office/drawing/2014/main" id="{0C4A1302-01C7-589F-647B-62033A96A9AD}"/>
                      </a:ext>
                    </a:extLst>
                  </p:cNvPr>
                  <p:cNvSpPr/>
                  <p:nvPr/>
                </p:nvSpPr>
                <p:spPr>
                  <a:xfrm>
                    <a:off x="1616358" y="2551230"/>
                    <a:ext cx="114300" cy="218510"/>
                  </a:xfrm>
                  <a:prstGeom prst="ellipse">
                    <a:avLst/>
                  </a:prstGeom>
                  <a:solidFill>
                    <a:srgbClr val="7ACCF4"/>
                  </a:solidFill>
                  <a:ln w="6350"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" name="Oval 34">
                    <a:extLst>
                      <a:ext uri="{FF2B5EF4-FFF2-40B4-BE49-F238E27FC236}">
                        <a16:creationId xmlns:a16="http://schemas.microsoft.com/office/drawing/2014/main" id="{0E8A4D18-8B2F-AF88-0E2F-AF122049A1E5}"/>
                      </a:ext>
                    </a:extLst>
                  </p:cNvPr>
                  <p:cNvSpPr/>
                  <p:nvPr/>
                </p:nvSpPr>
                <p:spPr>
                  <a:xfrm>
                    <a:off x="3643756" y="2551230"/>
                    <a:ext cx="114300" cy="218510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5">
                          <a:lumMod val="75000"/>
                        </a:schemeClr>
                      </a:gs>
                      <a:gs pos="100000">
                        <a:schemeClr val="accent5">
                          <a:lumMod val="75000"/>
                        </a:schemeClr>
                      </a:gs>
                      <a:gs pos="50000">
                        <a:srgbClr val="7ACCF4"/>
                      </a:gs>
                    </a:gsLst>
                    <a:lin ang="16200000" scaled="0"/>
                    <a:tileRect/>
                  </a:gradFill>
                  <a:ln w="6350">
                    <a:solidFill>
                      <a:schemeClr val="tx1">
                        <a:lumMod val="50000"/>
                        <a:lumOff val="50000"/>
                      </a:schemeClr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Rectangle 35">
                    <a:extLst>
                      <a:ext uri="{FF2B5EF4-FFF2-40B4-BE49-F238E27FC236}">
                        <a16:creationId xmlns:a16="http://schemas.microsoft.com/office/drawing/2014/main" id="{BE190CBA-0EB9-F3AC-09ED-0F2FAEA6DA16}"/>
                      </a:ext>
                    </a:extLst>
                  </p:cNvPr>
                  <p:cNvSpPr/>
                  <p:nvPr/>
                </p:nvSpPr>
                <p:spPr>
                  <a:xfrm>
                    <a:off x="3491356" y="2551230"/>
                    <a:ext cx="209550" cy="218510"/>
                  </a:xfrm>
                  <a:prstGeom prst="rect">
                    <a:avLst/>
                  </a:prstGeom>
                  <a:gradFill>
                    <a:gsLst>
                      <a:gs pos="0">
                        <a:schemeClr val="accent5">
                          <a:lumMod val="75000"/>
                        </a:schemeClr>
                      </a:gs>
                      <a:gs pos="100000">
                        <a:schemeClr val="accent5">
                          <a:lumMod val="75000"/>
                        </a:schemeClr>
                      </a:gs>
                      <a:gs pos="52000">
                        <a:srgbClr val="7ACCF4"/>
                      </a:gs>
                    </a:gsLst>
                    <a:lin ang="16200000" scaled="0"/>
                  </a:gradFill>
                  <a:ln w="6350">
                    <a:noFill/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" name="TextBox 31">
                  <a:extLst>
                    <a:ext uri="{FF2B5EF4-FFF2-40B4-BE49-F238E27FC236}">
                      <a16:creationId xmlns:a16="http://schemas.microsoft.com/office/drawing/2014/main" id="{8230E42B-6B3D-3B50-510B-394CEFED3385}"/>
                    </a:ext>
                  </a:extLst>
                </p:cNvPr>
                <p:cNvSpPr txBox="1"/>
                <p:nvPr/>
              </p:nvSpPr>
              <p:spPr>
                <a:xfrm>
                  <a:off x="7626477" y="3155701"/>
                  <a:ext cx="1521763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direct channel</a:t>
                  </a:r>
                </a:p>
              </p:txBody>
            </p:sp>
          </p:grp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DE86B346-1FAA-2F22-0CEF-B67E2036042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37055" y="3471301"/>
                <a:ext cx="1687911" cy="0"/>
              </a:xfrm>
              <a:prstGeom prst="line">
                <a:avLst/>
              </a:prstGeom>
              <a:ln w="222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AAEFEBD2-2046-81AE-F366-D51DE137EA3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99974" y="3471301"/>
                <a:ext cx="1687911" cy="0"/>
              </a:xfrm>
              <a:prstGeom prst="line">
                <a:avLst/>
              </a:prstGeom>
              <a:ln w="22225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A87D01EF-542B-9B34-744F-E807C69BFD07}"/>
                </a:ext>
              </a:extLst>
            </p:cNvPr>
            <p:cNvSpPr txBox="1"/>
            <p:nvPr/>
          </p:nvSpPr>
          <p:spPr>
            <a:xfrm>
              <a:off x="6413644" y="3653157"/>
              <a:ext cx="79438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AFB3AE6-57ED-61DC-2383-6F19B11F1579}"/>
                </a:ext>
              </a:extLst>
            </p:cNvPr>
            <p:cNvSpPr txBox="1"/>
            <p:nvPr/>
          </p:nvSpPr>
          <p:spPr>
            <a:xfrm>
              <a:off x="6358993" y="3397027"/>
              <a:ext cx="86869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transport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8" name="Straight Arrow Connector 17">
              <a:extLst>
                <a:ext uri="{FF2B5EF4-FFF2-40B4-BE49-F238E27FC236}">
                  <a16:creationId xmlns:a16="http://schemas.microsoft.com/office/drawing/2014/main" id="{C36BC0A4-4B0E-FBCB-66CA-D1B09081D72F}"/>
                </a:ext>
              </a:extLst>
            </p:cNvPr>
            <p:cNvCxnSpPr>
              <a:cxnSpLocks/>
            </p:cNvCxnSpPr>
            <p:nvPr/>
          </p:nvCxnSpPr>
          <p:spPr>
            <a:xfrm>
              <a:off x="7532988" y="2345293"/>
              <a:ext cx="0" cy="403537"/>
            </a:xfrm>
            <a:prstGeom prst="straightConnector1">
              <a:avLst/>
            </a:prstGeom>
            <a:ln w="4762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Arrow Connector 18">
              <a:extLst>
                <a:ext uri="{FF2B5EF4-FFF2-40B4-BE49-F238E27FC236}">
                  <a16:creationId xmlns:a16="http://schemas.microsoft.com/office/drawing/2014/main" id="{45BC1930-758B-1EFB-2FB5-36889477E2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867079" y="2281716"/>
              <a:ext cx="0" cy="439404"/>
            </a:xfrm>
            <a:prstGeom prst="straightConnector1">
              <a:avLst/>
            </a:prstGeom>
            <a:ln w="47625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3A95B1B-93AA-682D-94DE-2AD57A6ECD30}"/>
                </a:ext>
              </a:extLst>
            </p:cNvPr>
            <p:cNvSpPr txBox="1"/>
            <p:nvPr/>
          </p:nvSpPr>
          <p:spPr>
            <a:xfrm>
              <a:off x="6584496" y="2831299"/>
              <a:ext cx="1896984" cy="5909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seder-side of transport protocol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7312D80-F3EB-2E75-3C57-974D34A41306}"/>
                </a:ext>
              </a:extLst>
            </p:cNvPr>
            <p:cNvSpPr txBox="1"/>
            <p:nvPr/>
          </p:nvSpPr>
          <p:spPr>
            <a:xfrm>
              <a:off x="9253743" y="2784886"/>
              <a:ext cx="2558216" cy="5909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receiver-side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of transport protocol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EC38B150-92CA-F61C-4036-9D61D954D305}"/>
                </a:ext>
              </a:extLst>
            </p:cNvPr>
            <p:cNvGrpSpPr/>
            <p:nvPr/>
          </p:nvGrpSpPr>
          <p:grpSpPr>
            <a:xfrm>
              <a:off x="7535360" y="3397027"/>
              <a:ext cx="632009" cy="632009"/>
              <a:chOff x="7408198" y="4955748"/>
              <a:chExt cx="632009" cy="632009"/>
            </a:xfrm>
          </p:grpSpPr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1093FCDD-F71C-5B04-DE1D-78F20566B6F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17790" y="4955748"/>
                <a:ext cx="0" cy="632009"/>
              </a:xfrm>
              <a:prstGeom prst="line">
                <a:avLst/>
              </a:prstGeom>
              <a:ln w="47625">
                <a:solidFill>
                  <a:srgbClr val="3C6CDF"/>
                </a:solidFill>
                <a:head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6DE52C16-238C-D6CF-7988-7479DA0FA143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7724203" y="5247906"/>
                <a:ext cx="0" cy="632009"/>
              </a:xfrm>
              <a:prstGeom prst="line">
                <a:avLst/>
              </a:prstGeom>
              <a:ln w="47625">
                <a:solidFill>
                  <a:srgbClr val="3C6CDF"/>
                </a:solidFill>
                <a:head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83EF764-1C97-5BA9-3F76-6E1F475FF05C}"/>
                </a:ext>
              </a:extLst>
            </p:cNvPr>
            <p:cNvGrpSpPr/>
            <p:nvPr/>
          </p:nvGrpSpPr>
          <p:grpSpPr>
            <a:xfrm rot="16200000">
              <a:off x="10248531" y="3392187"/>
              <a:ext cx="632009" cy="632009"/>
              <a:chOff x="7408198" y="4948974"/>
              <a:chExt cx="632009" cy="632009"/>
            </a:xfrm>
          </p:grpSpPr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38584C1-FC6F-F657-B3AE-26009947DD4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27960" y="4948974"/>
                <a:ext cx="0" cy="632009"/>
              </a:xfrm>
              <a:prstGeom prst="line">
                <a:avLst/>
              </a:prstGeom>
              <a:ln w="47625">
                <a:solidFill>
                  <a:srgbClr val="3C6CDF"/>
                </a:solidFill>
                <a:head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416DDE46-2577-8A2F-A450-14D4C9E4690F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>
                <a:off x="7724203" y="5247906"/>
                <a:ext cx="0" cy="632009"/>
              </a:xfrm>
              <a:prstGeom prst="line">
                <a:avLst/>
              </a:prstGeom>
              <a:ln w="47625">
                <a:solidFill>
                  <a:srgbClr val="3C6CDF"/>
                </a:solidFill>
                <a:head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3" name="Rectangle 3">
            <a:extLst>
              <a:ext uri="{FF2B5EF4-FFF2-40B4-BE49-F238E27FC236}">
                <a16:creationId xmlns:a16="http://schemas.microsoft.com/office/drawing/2014/main" id="{51E72AEE-6951-EDAA-5E9C-F72149FE7744}"/>
              </a:ext>
            </a:extLst>
          </p:cNvPr>
          <p:cNvSpPr txBox="1">
            <a:spLocks noChangeArrowheads="1"/>
          </p:cNvSpPr>
          <p:nvPr/>
        </p:nvSpPr>
        <p:spPr>
          <a:xfrm>
            <a:off x="681218" y="1443831"/>
            <a:ext cx="5617981" cy="52843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The transport layer does not concern itself with how data gets from the sending host to the receiving</a:t>
            </a:r>
            <a:r>
              <a:rPr kumimoji="0" lang="en-US" altLang="en-US" sz="3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host.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It assumes there is</a:t>
            </a:r>
            <a:r>
              <a:rPr kumimoji="0" lang="en-US" altLang="en-US" sz="3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a direct channel between the two.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sz="30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But in reality, there is rarely a direct channel between every pair of hosts in a network…</a:t>
            </a:r>
          </a:p>
          <a:p>
            <a:pPr marL="747713" lvl="1" indent="-274638"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en-US" altLang="en-US" sz="2600" dirty="0">
                <a:solidFill>
                  <a:srgbClr val="C00000"/>
                </a:solidFill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Q: why?</a:t>
            </a:r>
            <a:endParaRPr kumimoji="0" lang="en-US" altLang="en-US" sz="2600" b="0" i="0" u="none" strike="noStrike" kern="1200" cap="none" spc="0" normalizeH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77238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0EAA58F7-5848-6464-95D8-8E5D41EE413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How they work, i.e.,</a:t>
            </a:r>
          </a:p>
          <a:p>
            <a:pPr lvl="1"/>
            <a:r>
              <a:rPr lang="en-US" dirty="0"/>
              <a:t>How routers disseminate information about routes</a:t>
            </a:r>
          </a:p>
          <a:p>
            <a:pPr lvl="1"/>
            <a:r>
              <a:rPr lang="en-US" dirty="0"/>
              <a:t>How each router builds a full picture of the network</a:t>
            </a:r>
          </a:p>
          <a:p>
            <a:pPr lvl="1"/>
            <a:r>
              <a:rPr lang="en-US" dirty="0"/>
              <a:t>How they compute paths to destinations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1F8C94C1-EFCC-8452-47C6-936489F769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What you need to know about Link State Routing algorithms</a:t>
            </a:r>
          </a:p>
        </p:txBody>
      </p:sp>
    </p:spTree>
    <p:extLst>
      <p:ext uri="{BB962C8B-B14F-4D97-AF65-F5344CB8AC3E}">
        <p14:creationId xmlns:p14="http://schemas.microsoft.com/office/powerpoint/2010/main" val="102211616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FF9975-C8EF-BBF2-ACF6-7E8AACA4CB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7510AB-29C2-1444-E2D8-8202FBA1AB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0" y="289325"/>
            <a:ext cx="11100625" cy="894622"/>
          </a:xfrm>
        </p:spPr>
        <p:txBody>
          <a:bodyPr>
            <a:normAutofit/>
          </a:bodyPr>
          <a:lstStyle/>
          <a:p>
            <a:r>
              <a:rPr lang="en-US" sz="4400" dirty="0"/>
              <a:t>Network-layer services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2110A51-E09E-2BF9-F74D-30957A1F4261}"/>
              </a:ext>
            </a:extLst>
          </p:cNvPr>
          <p:cNvGrpSpPr/>
          <p:nvPr/>
        </p:nvGrpSpPr>
        <p:grpSpPr>
          <a:xfrm>
            <a:off x="6920262" y="1280810"/>
            <a:ext cx="1245036" cy="593992"/>
            <a:chOff x="9852456" y="608434"/>
            <a:chExt cx="1245036" cy="593992"/>
          </a:xfrm>
        </p:grpSpPr>
        <p:sp>
          <p:nvSpPr>
            <p:cNvPr id="215" name="Oval 19">
              <a:extLst>
                <a:ext uri="{FF2B5EF4-FFF2-40B4-BE49-F238E27FC236}">
                  <a16:creationId xmlns:a16="http://schemas.microsoft.com/office/drawing/2014/main" id="{7943445F-A789-8B67-D2D1-6A4D29830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2456" y="608434"/>
              <a:ext cx="1245036" cy="593992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B6749524-CC1C-93A3-E795-087A2A5C747F}"/>
                </a:ext>
              </a:extLst>
            </p:cNvPr>
            <p:cNvSpPr txBox="1"/>
            <p:nvPr/>
          </p:nvSpPr>
          <p:spPr>
            <a:xfrm>
              <a:off x="9935581" y="645213"/>
              <a:ext cx="1106491" cy="5410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sending process</a:t>
              </a:r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67C0B3DD-B796-166E-9CFF-8D55683558FD}"/>
              </a:ext>
            </a:extLst>
          </p:cNvPr>
          <p:cNvGrpSpPr/>
          <p:nvPr/>
        </p:nvGrpSpPr>
        <p:grpSpPr>
          <a:xfrm>
            <a:off x="7516732" y="1732841"/>
            <a:ext cx="577241" cy="338554"/>
            <a:chOff x="9950444" y="999755"/>
            <a:chExt cx="577241" cy="338554"/>
          </a:xfrm>
        </p:grpSpPr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F2196843-5C01-B65A-988A-EF5AACA45959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6FFE1504-C437-7B63-5B2B-60BC561B5B6C}"/>
                </a:ext>
              </a:extLst>
            </p:cNvPr>
            <p:cNvSpPr txBox="1"/>
            <p:nvPr/>
          </p:nvSpPr>
          <p:spPr>
            <a:xfrm>
              <a:off x="9950444" y="999755"/>
              <a:ext cx="57724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" name="Group 194">
            <a:extLst>
              <a:ext uri="{FF2B5EF4-FFF2-40B4-BE49-F238E27FC236}">
                <a16:creationId xmlns:a16="http://schemas.microsoft.com/office/drawing/2014/main" id="{FCC7446A-FF50-6586-2945-B40B04EBF719}"/>
              </a:ext>
            </a:extLst>
          </p:cNvPr>
          <p:cNvGrpSpPr>
            <a:grpSpLocks/>
          </p:cNvGrpSpPr>
          <p:nvPr/>
        </p:nvGrpSpPr>
        <p:grpSpPr bwMode="auto">
          <a:xfrm>
            <a:off x="6653515" y="1161341"/>
            <a:ext cx="545509" cy="512284"/>
            <a:chOff x="-44" y="1473"/>
            <a:chExt cx="981" cy="1105"/>
          </a:xfrm>
        </p:grpSpPr>
        <p:pic>
          <p:nvPicPr>
            <p:cNvPr id="211" name="Picture 195" descr="desktop_computer_stylized_medium">
              <a:extLst>
                <a:ext uri="{FF2B5EF4-FFF2-40B4-BE49-F238E27FC236}">
                  <a16:creationId xmlns:a16="http://schemas.microsoft.com/office/drawing/2014/main" id="{3D9778D8-BB5B-B7E4-AF9C-913D13C081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Freeform 196">
              <a:extLst>
                <a:ext uri="{FF2B5EF4-FFF2-40B4-BE49-F238E27FC236}">
                  <a16:creationId xmlns:a16="http://schemas.microsoft.com/office/drawing/2014/main" id="{BB09F9D0-08ED-4F9E-FA5F-BB9A5DE3F9B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27F60D50-233A-674D-DFB7-9C7C49B81999}"/>
              </a:ext>
            </a:extLst>
          </p:cNvPr>
          <p:cNvGrpSpPr/>
          <p:nvPr/>
        </p:nvGrpSpPr>
        <p:grpSpPr>
          <a:xfrm>
            <a:off x="10165340" y="1231910"/>
            <a:ext cx="1245036" cy="593992"/>
            <a:chOff x="9852456" y="608434"/>
            <a:chExt cx="1245036" cy="593992"/>
          </a:xfrm>
        </p:grpSpPr>
        <p:sp>
          <p:nvSpPr>
            <p:cNvPr id="209" name="Oval 19">
              <a:extLst>
                <a:ext uri="{FF2B5EF4-FFF2-40B4-BE49-F238E27FC236}">
                  <a16:creationId xmlns:a16="http://schemas.microsoft.com/office/drawing/2014/main" id="{1FA90E2D-6B48-55B1-DAB4-57815A5E4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2456" y="608434"/>
              <a:ext cx="1245036" cy="593992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endParaRPr>
            </a:p>
          </p:txBody>
        </p:sp>
        <p:sp>
          <p:nvSpPr>
            <p:cNvPr id="210" name="TextBox 209">
              <a:extLst>
                <a:ext uri="{FF2B5EF4-FFF2-40B4-BE49-F238E27FC236}">
                  <a16:creationId xmlns:a16="http://schemas.microsoft.com/office/drawing/2014/main" id="{4A27735B-7D53-0DA5-97BD-9ED24CCDFF30}"/>
                </a:ext>
              </a:extLst>
            </p:cNvPr>
            <p:cNvSpPr txBox="1"/>
            <p:nvPr/>
          </p:nvSpPr>
          <p:spPr>
            <a:xfrm>
              <a:off x="9935581" y="645213"/>
              <a:ext cx="1106491" cy="5410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receiving process</a:t>
              </a:r>
            </a:p>
          </p:txBody>
        </p: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19321DDA-BE86-C4F9-5946-CBC5BA68E918}"/>
              </a:ext>
            </a:extLst>
          </p:cNvPr>
          <p:cNvGrpSpPr/>
          <p:nvPr/>
        </p:nvGrpSpPr>
        <p:grpSpPr>
          <a:xfrm>
            <a:off x="10224469" y="1705131"/>
            <a:ext cx="577241" cy="338554"/>
            <a:chOff x="9678159" y="981583"/>
            <a:chExt cx="577241" cy="338554"/>
          </a:xfrm>
        </p:grpSpPr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0C7C146B-5042-1E83-A394-CF1302578635}"/>
                </a:ext>
              </a:extLst>
            </p:cNvPr>
            <p:cNvSpPr/>
            <p:nvPr/>
          </p:nvSpPr>
          <p:spPr>
            <a:xfrm>
              <a:off x="9744032" y="1048007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FBA98F58-0E68-443E-06A3-BC87E686B0C6}"/>
                </a:ext>
              </a:extLst>
            </p:cNvPr>
            <p:cNvSpPr txBox="1"/>
            <p:nvPr/>
          </p:nvSpPr>
          <p:spPr>
            <a:xfrm>
              <a:off x="9678159" y="981583"/>
              <a:ext cx="57724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8" name="Group 161">
            <a:extLst>
              <a:ext uri="{FF2B5EF4-FFF2-40B4-BE49-F238E27FC236}">
                <a16:creationId xmlns:a16="http://schemas.microsoft.com/office/drawing/2014/main" id="{0D0F219B-86AD-5B28-EE9D-1F16B79ECC09}"/>
              </a:ext>
            </a:extLst>
          </p:cNvPr>
          <p:cNvGrpSpPr>
            <a:grpSpLocks/>
          </p:cNvGrpSpPr>
          <p:nvPr/>
        </p:nvGrpSpPr>
        <p:grpSpPr bwMode="auto">
          <a:xfrm>
            <a:off x="11262985" y="1099926"/>
            <a:ext cx="230513" cy="466725"/>
            <a:chOff x="4140" y="429"/>
            <a:chExt cx="1425" cy="2396"/>
          </a:xfrm>
        </p:grpSpPr>
        <p:sp>
          <p:nvSpPr>
            <p:cNvPr id="175" name="Freeform 162">
              <a:extLst>
                <a:ext uri="{FF2B5EF4-FFF2-40B4-BE49-F238E27FC236}">
                  <a16:creationId xmlns:a16="http://schemas.microsoft.com/office/drawing/2014/main" id="{78591AE3-22F6-221D-0AAF-3FB6A0D41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Rectangle 163">
              <a:extLst>
                <a:ext uri="{FF2B5EF4-FFF2-40B4-BE49-F238E27FC236}">
                  <a16:creationId xmlns:a16="http://schemas.microsoft.com/office/drawing/2014/main" id="{22A9C5BC-69FE-8CF0-BCB5-95341446C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lang="en-US" sz="16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7" name="Freeform 164">
              <a:extLst>
                <a:ext uri="{FF2B5EF4-FFF2-40B4-BE49-F238E27FC236}">
                  <a16:creationId xmlns:a16="http://schemas.microsoft.com/office/drawing/2014/main" id="{63078667-BA52-88E9-6810-2B7AACEB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8" name="Freeform 165">
              <a:extLst>
                <a:ext uri="{FF2B5EF4-FFF2-40B4-BE49-F238E27FC236}">
                  <a16:creationId xmlns:a16="http://schemas.microsoft.com/office/drawing/2014/main" id="{B319773B-EA57-1239-E255-8AEA7BA6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9" name="Rectangle 166">
              <a:extLst>
                <a:ext uri="{FF2B5EF4-FFF2-40B4-BE49-F238E27FC236}">
                  <a16:creationId xmlns:a16="http://schemas.microsoft.com/office/drawing/2014/main" id="{BDA9F9EE-D745-C41A-831D-59F2669D8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80" name="Group 167">
              <a:extLst>
                <a:ext uri="{FF2B5EF4-FFF2-40B4-BE49-F238E27FC236}">
                  <a16:creationId xmlns:a16="http://schemas.microsoft.com/office/drawing/2014/main" id="{80EF0A4B-16AB-976F-F81F-E859A41ABB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1" y="666"/>
              <a:ext cx="580" cy="146"/>
              <a:chOff x="617" y="2567"/>
              <a:chExt cx="724" cy="140"/>
            </a:xfrm>
          </p:grpSpPr>
          <p:sp>
            <p:nvSpPr>
              <p:cNvPr id="205" name="AutoShape 168">
                <a:extLst>
                  <a:ext uri="{FF2B5EF4-FFF2-40B4-BE49-F238E27FC236}">
                    <a16:creationId xmlns:a16="http://schemas.microsoft.com/office/drawing/2014/main" id="{0572867A-C71F-1B8A-B753-97A2EA2BC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06" name="AutoShape 169">
                <a:extLst>
                  <a:ext uri="{FF2B5EF4-FFF2-40B4-BE49-F238E27FC236}">
                    <a16:creationId xmlns:a16="http://schemas.microsoft.com/office/drawing/2014/main" id="{DCA37341-2955-0598-9070-5340BCB66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181" name="Rectangle 170">
              <a:extLst>
                <a:ext uri="{FF2B5EF4-FFF2-40B4-BE49-F238E27FC236}">
                  <a16:creationId xmlns:a16="http://schemas.microsoft.com/office/drawing/2014/main" id="{DBCFD77D-61DF-C432-53E6-124A8E20B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82" name="Group 171">
              <a:extLst>
                <a:ext uri="{FF2B5EF4-FFF2-40B4-BE49-F238E27FC236}">
                  <a16:creationId xmlns:a16="http://schemas.microsoft.com/office/drawing/2014/main" id="{CC0A28A7-3F64-2F52-238A-35E59D5A7C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5" y="993"/>
              <a:ext cx="580" cy="156"/>
              <a:chOff x="612" y="2570"/>
              <a:chExt cx="724" cy="162"/>
            </a:xfrm>
          </p:grpSpPr>
          <p:sp>
            <p:nvSpPr>
              <p:cNvPr id="203" name="AutoShape 172">
                <a:extLst>
                  <a:ext uri="{FF2B5EF4-FFF2-40B4-BE49-F238E27FC236}">
                    <a16:creationId xmlns:a16="http://schemas.microsoft.com/office/drawing/2014/main" id="{FA71D0D3-8B44-2A8E-9163-3A9327FAC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04" name="AutoShape 173">
                <a:extLst>
                  <a:ext uri="{FF2B5EF4-FFF2-40B4-BE49-F238E27FC236}">
                    <a16:creationId xmlns:a16="http://schemas.microsoft.com/office/drawing/2014/main" id="{99785BE6-9C86-B335-68A0-3E43DE2D3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183" name="Rectangle 174">
              <a:extLst>
                <a:ext uri="{FF2B5EF4-FFF2-40B4-BE49-F238E27FC236}">
                  <a16:creationId xmlns:a16="http://schemas.microsoft.com/office/drawing/2014/main" id="{0A5CEB27-5E3C-4D41-8435-D0EFA3227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84" name="Rectangle 175">
              <a:extLst>
                <a:ext uri="{FF2B5EF4-FFF2-40B4-BE49-F238E27FC236}">
                  <a16:creationId xmlns:a16="http://schemas.microsoft.com/office/drawing/2014/main" id="{8492C9C8-9D6A-86E0-B83C-58454578D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85" name="Group 176">
              <a:extLst>
                <a:ext uri="{FF2B5EF4-FFF2-40B4-BE49-F238E27FC236}">
                  <a16:creationId xmlns:a16="http://schemas.microsoft.com/office/drawing/2014/main" id="{BE98131B-875E-5B94-4E6C-9D922E199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3" y="1627"/>
              <a:ext cx="586" cy="151"/>
              <a:chOff x="611" y="2568"/>
              <a:chExt cx="730" cy="139"/>
            </a:xfrm>
          </p:grpSpPr>
          <p:sp>
            <p:nvSpPr>
              <p:cNvPr id="201" name="AutoShape 177">
                <a:extLst>
                  <a:ext uri="{FF2B5EF4-FFF2-40B4-BE49-F238E27FC236}">
                    <a16:creationId xmlns:a16="http://schemas.microsoft.com/office/drawing/2014/main" id="{B9D6A466-3754-B6BC-95F0-9135D642B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02" name="AutoShape 178">
                <a:extLst>
                  <a:ext uri="{FF2B5EF4-FFF2-40B4-BE49-F238E27FC236}">
                    <a16:creationId xmlns:a16="http://schemas.microsoft.com/office/drawing/2014/main" id="{B4CFB5D4-84F5-044B-FA0A-11FC2C1DA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186" name="Freeform 179">
              <a:extLst>
                <a:ext uri="{FF2B5EF4-FFF2-40B4-BE49-F238E27FC236}">
                  <a16:creationId xmlns:a16="http://schemas.microsoft.com/office/drawing/2014/main" id="{446805CF-4C89-EB0B-CD2A-06CF87D04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87" name="Group 180">
              <a:extLst>
                <a:ext uri="{FF2B5EF4-FFF2-40B4-BE49-F238E27FC236}">
                  <a16:creationId xmlns:a16="http://schemas.microsoft.com/office/drawing/2014/main" id="{C82C7F4F-B2EE-8886-6319-65B9DFB2F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5"/>
              <a:ext cx="580" cy="140"/>
              <a:chOff x="614" y="2566"/>
              <a:chExt cx="723" cy="140"/>
            </a:xfrm>
          </p:grpSpPr>
          <p:sp>
            <p:nvSpPr>
              <p:cNvPr id="199" name="AutoShape 181">
                <a:extLst>
                  <a:ext uri="{FF2B5EF4-FFF2-40B4-BE49-F238E27FC236}">
                    <a16:creationId xmlns:a16="http://schemas.microsoft.com/office/drawing/2014/main" id="{71A8ECC8-801E-DD5E-43E5-4005892A4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00" name="AutoShape 182">
                <a:extLst>
                  <a:ext uri="{FF2B5EF4-FFF2-40B4-BE49-F238E27FC236}">
                    <a16:creationId xmlns:a16="http://schemas.microsoft.com/office/drawing/2014/main" id="{CE8E1B13-DA65-BD9F-8D91-2F0750661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188" name="Rectangle 183">
              <a:extLst>
                <a:ext uri="{FF2B5EF4-FFF2-40B4-BE49-F238E27FC236}">
                  <a16:creationId xmlns:a16="http://schemas.microsoft.com/office/drawing/2014/main" id="{1473E735-5467-64D3-9953-A5624E9B6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89" name="Freeform 184">
              <a:extLst>
                <a:ext uri="{FF2B5EF4-FFF2-40B4-BE49-F238E27FC236}">
                  <a16:creationId xmlns:a16="http://schemas.microsoft.com/office/drawing/2014/main" id="{985AF84E-5DB8-3629-4A08-C591A5BB4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0" name="Freeform 185">
              <a:extLst>
                <a:ext uri="{FF2B5EF4-FFF2-40B4-BE49-F238E27FC236}">
                  <a16:creationId xmlns:a16="http://schemas.microsoft.com/office/drawing/2014/main" id="{12501C74-0999-620F-9FEE-B2D7798ED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1" name="Oval 186">
              <a:extLst>
                <a:ext uri="{FF2B5EF4-FFF2-40B4-BE49-F238E27FC236}">
                  <a16:creationId xmlns:a16="http://schemas.microsoft.com/office/drawing/2014/main" id="{C98D391A-7B45-F09C-5DA6-62963BA3A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92" name="Freeform 187">
              <a:extLst>
                <a:ext uri="{FF2B5EF4-FFF2-40B4-BE49-F238E27FC236}">
                  <a16:creationId xmlns:a16="http://schemas.microsoft.com/office/drawing/2014/main" id="{CE2802C8-6D45-AAD5-D3C9-0C2D59B2E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3" name="AutoShape 188">
              <a:extLst>
                <a:ext uri="{FF2B5EF4-FFF2-40B4-BE49-F238E27FC236}">
                  <a16:creationId xmlns:a16="http://schemas.microsoft.com/office/drawing/2014/main" id="{08C33FC1-B36E-1B4D-BA7E-EC8ADE2FB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94" name="AutoShape 189">
              <a:extLst>
                <a:ext uri="{FF2B5EF4-FFF2-40B4-BE49-F238E27FC236}">
                  <a16:creationId xmlns:a16="http://schemas.microsoft.com/office/drawing/2014/main" id="{6A374ADB-FC4F-B7EF-AB07-2CACA31AB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95" name="Oval 190">
              <a:extLst>
                <a:ext uri="{FF2B5EF4-FFF2-40B4-BE49-F238E27FC236}">
                  <a16:creationId xmlns:a16="http://schemas.microsoft.com/office/drawing/2014/main" id="{265FE890-3026-CF5F-90C6-691DD846F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96" name="Oval 191">
              <a:extLst>
                <a:ext uri="{FF2B5EF4-FFF2-40B4-BE49-F238E27FC236}">
                  <a16:creationId xmlns:a16="http://schemas.microsoft.com/office/drawing/2014/main" id="{D3C1EF03-7FA1-5BBF-AD17-4FAE09BA1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97" name="Oval 192">
              <a:extLst>
                <a:ext uri="{FF2B5EF4-FFF2-40B4-BE49-F238E27FC236}">
                  <a16:creationId xmlns:a16="http://schemas.microsoft.com/office/drawing/2014/main" id="{6790737F-09C8-0402-7724-01FBEA7E6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98" name="Rectangle 193">
              <a:extLst>
                <a:ext uri="{FF2B5EF4-FFF2-40B4-BE49-F238E27FC236}">
                  <a16:creationId xmlns:a16="http://schemas.microsoft.com/office/drawing/2014/main" id="{E9F4830E-5AA8-B94E-E11B-C64847282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</p:grpSp>
      <p:cxnSp>
        <p:nvCxnSpPr>
          <p:cNvPr id="149" name="Straight Connector 148">
            <a:extLst>
              <a:ext uri="{FF2B5EF4-FFF2-40B4-BE49-F238E27FC236}">
                <a16:creationId xmlns:a16="http://schemas.microsoft.com/office/drawing/2014/main" id="{8A678094-1421-DE8F-0FB4-A9552D5DB425}"/>
              </a:ext>
            </a:extLst>
          </p:cNvPr>
          <p:cNvCxnSpPr>
            <a:cxnSpLocks/>
          </p:cNvCxnSpPr>
          <p:nvPr/>
        </p:nvCxnSpPr>
        <p:spPr>
          <a:xfrm>
            <a:off x="6560271" y="2054461"/>
            <a:ext cx="1687911" cy="0"/>
          </a:xfrm>
          <a:prstGeom prst="line">
            <a:avLst/>
          </a:prstGeom>
          <a:ln w="222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>
            <a:extLst>
              <a:ext uri="{FF2B5EF4-FFF2-40B4-BE49-F238E27FC236}">
                <a16:creationId xmlns:a16="http://schemas.microsoft.com/office/drawing/2014/main" id="{9E51E8B4-F09D-7ADC-5299-2A9D04D25C89}"/>
              </a:ext>
            </a:extLst>
          </p:cNvPr>
          <p:cNvCxnSpPr>
            <a:cxnSpLocks/>
          </p:cNvCxnSpPr>
          <p:nvPr/>
        </p:nvCxnSpPr>
        <p:spPr>
          <a:xfrm>
            <a:off x="10053915" y="2026751"/>
            <a:ext cx="1687911" cy="0"/>
          </a:xfrm>
          <a:prstGeom prst="line">
            <a:avLst/>
          </a:prstGeom>
          <a:ln w="222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B3525DB3-D929-3C35-93EB-E1900B389242}"/>
              </a:ext>
            </a:extLst>
          </p:cNvPr>
          <p:cNvSpPr txBox="1"/>
          <p:nvPr/>
        </p:nvSpPr>
        <p:spPr>
          <a:xfrm>
            <a:off x="6201697" y="1773303"/>
            <a:ext cx="9942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C9111875-3F29-E0AB-3D31-28B8EA4D7E66}"/>
              </a:ext>
            </a:extLst>
          </p:cNvPr>
          <p:cNvSpPr txBox="1"/>
          <p:nvPr/>
        </p:nvSpPr>
        <p:spPr>
          <a:xfrm>
            <a:off x="6320010" y="2001051"/>
            <a:ext cx="86869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3D342501-E334-CBBC-2082-0D935D5EDDE0}"/>
              </a:ext>
            </a:extLst>
          </p:cNvPr>
          <p:cNvGrpSpPr/>
          <p:nvPr/>
        </p:nvGrpSpPr>
        <p:grpSpPr>
          <a:xfrm>
            <a:off x="6549451" y="3281563"/>
            <a:ext cx="5250830" cy="481581"/>
            <a:chOff x="6737055" y="3471301"/>
            <a:chExt cx="5250830" cy="481581"/>
          </a:xfrm>
        </p:grpSpPr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ED093892-4BFA-E713-1374-2DD2C9E1B782}"/>
                </a:ext>
              </a:extLst>
            </p:cNvPr>
            <p:cNvGrpSpPr/>
            <p:nvPr/>
          </p:nvGrpSpPr>
          <p:grpSpPr>
            <a:xfrm>
              <a:off x="8324240" y="3583550"/>
              <a:ext cx="2003932" cy="369332"/>
              <a:chOff x="7504363" y="3155701"/>
              <a:chExt cx="2003932" cy="369332"/>
            </a:xfrm>
          </p:grpSpPr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153E9E86-635F-B035-C278-6CC0A585800E}"/>
                  </a:ext>
                </a:extLst>
              </p:cNvPr>
              <p:cNvGrpSpPr/>
              <p:nvPr/>
            </p:nvGrpSpPr>
            <p:grpSpPr>
              <a:xfrm>
                <a:off x="7504363" y="3183676"/>
                <a:ext cx="2003932" cy="306163"/>
                <a:chOff x="1616358" y="2551230"/>
                <a:chExt cx="2141698" cy="218510"/>
              </a:xfrm>
            </p:grpSpPr>
            <p:sp>
              <p:nvSpPr>
                <p:cNvPr id="171" name="Rectangle 170">
                  <a:extLst>
                    <a:ext uri="{FF2B5EF4-FFF2-40B4-BE49-F238E27FC236}">
                      <a16:creationId xmlns:a16="http://schemas.microsoft.com/office/drawing/2014/main" id="{5F010C62-4404-6055-C3D3-505093333F10}"/>
                    </a:ext>
                  </a:extLst>
                </p:cNvPr>
                <p:cNvSpPr/>
                <p:nvPr/>
              </p:nvSpPr>
              <p:spPr>
                <a:xfrm>
                  <a:off x="1673508" y="2551230"/>
                  <a:ext cx="2027398" cy="218510"/>
                </a:xfrm>
                <a:prstGeom prst="rect">
                  <a:avLst/>
                </a:prstGeom>
                <a:gradFill>
                  <a:gsLst>
                    <a:gs pos="0">
                      <a:schemeClr val="accent5">
                        <a:lumMod val="75000"/>
                      </a:schemeClr>
                    </a:gs>
                    <a:gs pos="100000">
                      <a:schemeClr val="accent5">
                        <a:lumMod val="75000"/>
                      </a:schemeClr>
                    </a:gs>
                    <a:gs pos="52000">
                      <a:srgbClr val="7ACCF4"/>
                    </a:gs>
                  </a:gsLst>
                  <a:lin ang="16200000" scaled="0"/>
                </a:gradFill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Oval 171">
                  <a:extLst>
                    <a:ext uri="{FF2B5EF4-FFF2-40B4-BE49-F238E27FC236}">
                      <a16:creationId xmlns:a16="http://schemas.microsoft.com/office/drawing/2014/main" id="{501A97AA-8E0C-BE62-746B-145F33BC4174}"/>
                    </a:ext>
                  </a:extLst>
                </p:cNvPr>
                <p:cNvSpPr/>
                <p:nvPr/>
              </p:nvSpPr>
              <p:spPr>
                <a:xfrm>
                  <a:off x="1616358" y="2551230"/>
                  <a:ext cx="114300" cy="218510"/>
                </a:xfrm>
                <a:prstGeom prst="ellipse">
                  <a:avLst/>
                </a:prstGeom>
                <a:solidFill>
                  <a:srgbClr val="7ACCF4"/>
                </a:solidFill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Oval 172">
                  <a:extLst>
                    <a:ext uri="{FF2B5EF4-FFF2-40B4-BE49-F238E27FC236}">
                      <a16:creationId xmlns:a16="http://schemas.microsoft.com/office/drawing/2014/main" id="{10CF624D-60C6-EA9E-4F93-1FC177C65BA2}"/>
                    </a:ext>
                  </a:extLst>
                </p:cNvPr>
                <p:cNvSpPr/>
                <p:nvPr/>
              </p:nvSpPr>
              <p:spPr>
                <a:xfrm>
                  <a:off x="3643756" y="2551230"/>
                  <a:ext cx="114300" cy="21851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5">
                        <a:lumMod val="75000"/>
                      </a:schemeClr>
                    </a:gs>
                    <a:gs pos="100000">
                      <a:schemeClr val="accent5">
                        <a:lumMod val="75000"/>
                      </a:schemeClr>
                    </a:gs>
                    <a:gs pos="50000">
                      <a:srgbClr val="7ACCF4"/>
                    </a:gs>
                  </a:gsLst>
                  <a:lin ang="16200000" scaled="0"/>
                  <a:tileRect/>
                </a:gradFill>
                <a:ln w="63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Rectangle 173">
                  <a:extLst>
                    <a:ext uri="{FF2B5EF4-FFF2-40B4-BE49-F238E27FC236}">
                      <a16:creationId xmlns:a16="http://schemas.microsoft.com/office/drawing/2014/main" id="{8CA53061-7929-003E-BED4-539BF3994E66}"/>
                    </a:ext>
                  </a:extLst>
                </p:cNvPr>
                <p:cNvSpPr/>
                <p:nvPr/>
              </p:nvSpPr>
              <p:spPr>
                <a:xfrm>
                  <a:off x="3491356" y="2551230"/>
                  <a:ext cx="209550" cy="218510"/>
                </a:xfrm>
                <a:prstGeom prst="rect">
                  <a:avLst/>
                </a:prstGeom>
                <a:gradFill>
                  <a:gsLst>
                    <a:gs pos="0">
                      <a:schemeClr val="accent5">
                        <a:lumMod val="75000"/>
                      </a:schemeClr>
                    </a:gs>
                    <a:gs pos="100000">
                      <a:schemeClr val="accent5">
                        <a:lumMod val="75000"/>
                      </a:schemeClr>
                    </a:gs>
                    <a:gs pos="52000">
                      <a:srgbClr val="7ACCF4"/>
                    </a:gs>
                  </a:gsLst>
                  <a:lin ang="16200000" scaled="0"/>
                </a:gradFill>
                <a:ln w="635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0" name="TextBox 169">
                <a:extLst>
                  <a:ext uri="{FF2B5EF4-FFF2-40B4-BE49-F238E27FC236}">
                    <a16:creationId xmlns:a16="http://schemas.microsoft.com/office/drawing/2014/main" id="{899285FC-570E-BC5C-2A75-8162501C667B}"/>
                  </a:ext>
                </a:extLst>
              </p:cNvPr>
              <p:cNvSpPr txBox="1"/>
              <p:nvPr/>
            </p:nvSpPr>
            <p:spPr>
              <a:xfrm>
                <a:off x="7626477" y="3155701"/>
                <a:ext cx="15217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direct channel</a:t>
                </a:r>
              </a:p>
            </p:txBody>
          </p:sp>
        </p:grp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5A15F2A3-2C42-AEDF-11EE-2D05EF45F5C9}"/>
                </a:ext>
              </a:extLst>
            </p:cNvPr>
            <p:cNvCxnSpPr>
              <a:cxnSpLocks/>
            </p:cNvCxnSpPr>
            <p:nvPr/>
          </p:nvCxnSpPr>
          <p:spPr>
            <a:xfrm>
              <a:off x="6737055" y="3471301"/>
              <a:ext cx="1687911" cy="0"/>
            </a:xfrm>
            <a:prstGeom prst="line">
              <a:avLst/>
            </a:prstGeom>
            <a:ln w="222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04D1294E-71A1-75DD-4042-EF39151AFCE6}"/>
                </a:ext>
              </a:extLst>
            </p:cNvPr>
            <p:cNvCxnSpPr>
              <a:cxnSpLocks/>
            </p:cNvCxnSpPr>
            <p:nvPr/>
          </p:nvCxnSpPr>
          <p:spPr>
            <a:xfrm>
              <a:off x="10299974" y="3471301"/>
              <a:ext cx="1687911" cy="0"/>
            </a:xfrm>
            <a:prstGeom prst="line">
              <a:avLst/>
            </a:prstGeom>
            <a:ln w="222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4BE211CA-D4FD-5CB8-933E-BB3CD67AE9C4}"/>
              </a:ext>
            </a:extLst>
          </p:cNvPr>
          <p:cNvSpPr txBox="1"/>
          <p:nvPr/>
        </p:nvSpPr>
        <p:spPr>
          <a:xfrm>
            <a:off x="6389260" y="3259636"/>
            <a:ext cx="7943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D7388D95-88C2-164B-D32C-D591EDF00549}"/>
              </a:ext>
            </a:extLst>
          </p:cNvPr>
          <p:cNvSpPr txBox="1"/>
          <p:nvPr/>
        </p:nvSpPr>
        <p:spPr>
          <a:xfrm>
            <a:off x="6334609" y="3003506"/>
            <a:ext cx="86869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6" name="Straight Arrow Connector 155">
            <a:extLst>
              <a:ext uri="{FF2B5EF4-FFF2-40B4-BE49-F238E27FC236}">
                <a16:creationId xmlns:a16="http://schemas.microsoft.com/office/drawing/2014/main" id="{04AF096A-28C1-CCEA-6F93-FAE82DEC4E40}"/>
              </a:ext>
            </a:extLst>
          </p:cNvPr>
          <p:cNvCxnSpPr>
            <a:cxnSpLocks/>
          </p:cNvCxnSpPr>
          <p:nvPr/>
        </p:nvCxnSpPr>
        <p:spPr>
          <a:xfrm>
            <a:off x="7508604" y="1951772"/>
            <a:ext cx="0" cy="403537"/>
          </a:xfrm>
          <a:prstGeom prst="straightConnector1">
            <a:avLst/>
          </a:prstGeom>
          <a:ln w="4762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Arrow Connector 156">
            <a:extLst>
              <a:ext uri="{FF2B5EF4-FFF2-40B4-BE49-F238E27FC236}">
                <a16:creationId xmlns:a16="http://schemas.microsoft.com/office/drawing/2014/main" id="{7B2DFE40-A8A6-EA5B-5755-F40CC4B1F975}"/>
              </a:ext>
            </a:extLst>
          </p:cNvPr>
          <p:cNvCxnSpPr>
            <a:cxnSpLocks/>
          </p:cNvCxnSpPr>
          <p:nvPr/>
        </p:nvCxnSpPr>
        <p:spPr>
          <a:xfrm flipV="1">
            <a:off x="10842695" y="1888195"/>
            <a:ext cx="0" cy="439404"/>
          </a:xfrm>
          <a:prstGeom prst="straightConnector1">
            <a:avLst/>
          </a:prstGeom>
          <a:ln w="4762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extBox 157">
            <a:extLst>
              <a:ext uri="{FF2B5EF4-FFF2-40B4-BE49-F238E27FC236}">
                <a16:creationId xmlns:a16="http://schemas.microsoft.com/office/drawing/2014/main" id="{71836D77-FA70-346F-8100-77D33652C15E}"/>
              </a:ext>
            </a:extLst>
          </p:cNvPr>
          <p:cNvSpPr txBox="1"/>
          <p:nvPr/>
        </p:nvSpPr>
        <p:spPr>
          <a:xfrm>
            <a:off x="6560112" y="2437778"/>
            <a:ext cx="189698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seder-side of transport protocol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7E544C4C-67D1-D093-E5F2-5FF838CC7773}"/>
              </a:ext>
            </a:extLst>
          </p:cNvPr>
          <p:cNvSpPr txBox="1"/>
          <p:nvPr/>
        </p:nvSpPr>
        <p:spPr>
          <a:xfrm>
            <a:off x="9229359" y="2391365"/>
            <a:ext cx="2558216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receiver-side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of transport protocol</a:t>
            </a:r>
          </a:p>
        </p:txBody>
      </p: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F46F2422-1A10-2194-E1E5-C3152F012042}"/>
              </a:ext>
            </a:extLst>
          </p:cNvPr>
          <p:cNvGrpSpPr/>
          <p:nvPr/>
        </p:nvGrpSpPr>
        <p:grpSpPr>
          <a:xfrm>
            <a:off x="7510976" y="3003506"/>
            <a:ext cx="632009" cy="632009"/>
            <a:chOff x="7408198" y="4955748"/>
            <a:chExt cx="632009" cy="632009"/>
          </a:xfrm>
        </p:grpSpPr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2BD79333-D290-AC1B-6701-4C1C9395A5CB}"/>
                </a:ext>
              </a:extLst>
            </p:cNvPr>
            <p:cNvCxnSpPr>
              <a:cxnSpLocks/>
            </p:cNvCxnSpPr>
            <p:nvPr/>
          </p:nvCxnSpPr>
          <p:spPr>
            <a:xfrm>
              <a:off x="7417790" y="4955748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4FFFCB50-405E-167D-6D5D-D69ABD29A7E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724203" y="5247906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B44DACC8-21AD-45E6-4BF7-35398D37F376}"/>
              </a:ext>
            </a:extLst>
          </p:cNvPr>
          <p:cNvGrpSpPr/>
          <p:nvPr/>
        </p:nvGrpSpPr>
        <p:grpSpPr>
          <a:xfrm rot="16200000">
            <a:off x="10224146" y="2998665"/>
            <a:ext cx="632009" cy="632009"/>
            <a:chOff x="7408198" y="4948974"/>
            <a:chExt cx="632009" cy="632009"/>
          </a:xfrm>
        </p:grpSpPr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E7C4F22A-6179-9435-647B-F600F45A3312}"/>
                </a:ext>
              </a:extLst>
            </p:cNvPr>
            <p:cNvCxnSpPr>
              <a:cxnSpLocks/>
            </p:cNvCxnSpPr>
            <p:nvPr/>
          </p:nvCxnSpPr>
          <p:spPr>
            <a:xfrm>
              <a:off x="7427960" y="4948974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8F2193AB-904C-6A51-C3B9-9CBDA84318E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724203" y="5247906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AFF97AAE-3AE3-EC17-96FB-8F0012A1FE86}"/>
              </a:ext>
            </a:extLst>
          </p:cNvPr>
          <p:cNvGrpSpPr/>
          <p:nvPr/>
        </p:nvGrpSpPr>
        <p:grpSpPr>
          <a:xfrm>
            <a:off x="7365000" y="3860337"/>
            <a:ext cx="3591325" cy="1866849"/>
            <a:chOff x="5890333" y="2956580"/>
            <a:chExt cx="5227354" cy="2717293"/>
          </a:xfrm>
        </p:grpSpPr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E97DAB71-12D9-0C76-4764-FB5790F39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333" y="2956580"/>
              <a:ext cx="5227354" cy="2717293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8A5E855A-FD1A-DE2D-F72E-35029BA7F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678" y="3542833"/>
              <a:ext cx="996519" cy="541711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" name="Freeform 91">
              <a:extLst>
                <a:ext uri="{FF2B5EF4-FFF2-40B4-BE49-F238E27FC236}">
                  <a16:creationId xmlns:a16="http://schemas.microsoft.com/office/drawing/2014/main" id="{BE247985-BB6A-EAE4-7D3E-42D958E43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3131" y="3531183"/>
              <a:ext cx="926588" cy="565011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" name="Freeform 92">
              <a:extLst>
                <a:ext uri="{FF2B5EF4-FFF2-40B4-BE49-F238E27FC236}">
                  <a16:creationId xmlns:a16="http://schemas.microsoft.com/office/drawing/2014/main" id="{F2852F60-0E78-E697-4E9B-D6B9E5E3B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7971" y="4250552"/>
              <a:ext cx="882881" cy="436864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" name="Freeform 93">
              <a:extLst>
                <a:ext uri="{FF2B5EF4-FFF2-40B4-BE49-F238E27FC236}">
                  <a16:creationId xmlns:a16="http://schemas.microsoft.com/office/drawing/2014/main" id="{7ADB23ED-06F4-5A44-EBF2-A5FDD8EFB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7510" y="4206865"/>
              <a:ext cx="1153865" cy="454338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" name="Freeform 94">
              <a:extLst>
                <a:ext uri="{FF2B5EF4-FFF2-40B4-BE49-F238E27FC236}">
                  <a16:creationId xmlns:a16="http://schemas.microsoft.com/office/drawing/2014/main" id="{9AD5A561-9AEC-782E-8C0F-4B5BBF9B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1305" y="4305889"/>
              <a:ext cx="378794" cy="931975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" name="Freeform 95">
              <a:extLst>
                <a:ext uri="{FF2B5EF4-FFF2-40B4-BE49-F238E27FC236}">
                  <a16:creationId xmlns:a16="http://schemas.microsoft.com/office/drawing/2014/main" id="{A05B37FD-70C5-A2F5-DC01-8384D29AA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369" y="5284462"/>
              <a:ext cx="1352003" cy="136884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1" name="Freeform 96">
              <a:extLst>
                <a:ext uri="{FF2B5EF4-FFF2-40B4-BE49-F238E27FC236}">
                  <a16:creationId xmlns:a16="http://schemas.microsoft.com/office/drawing/2014/main" id="{463DF007-B2D9-DE15-187B-35A34031E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505" y="4294239"/>
              <a:ext cx="355484" cy="780529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087C8B6-32A7-0802-6DE2-C0F8F4334252}"/>
                </a:ext>
              </a:extLst>
            </p:cNvPr>
            <p:cNvGrpSpPr/>
            <p:nvPr/>
          </p:nvGrpSpPr>
          <p:grpSpPr>
            <a:xfrm>
              <a:off x="9640503" y="3880674"/>
              <a:ext cx="1060623" cy="524238"/>
              <a:chOff x="7493876" y="2774731"/>
              <a:chExt cx="1481958" cy="894622"/>
            </a:xfrm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D5D57C2F-A4F4-AF57-6D45-47E41A4B1F3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E49D9B4A-4DB8-7698-D4C5-A85DB95BF3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F7C4C273-4828-A332-3B6F-876F0C77913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CB6A9DC4-5878-A8B1-4234-144C269AD94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A786C389-88F7-F9AB-141B-A8D8C3C5EFE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1DF6D2ED-5F41-C88B-A721-4B2595ABB8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6252106E-2636-E93A-32C8-CCDA5BAA6D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A132F47-3061-7076-FD35-F02BCD3D21AD}"/>
                </a:ext>
              </a:extLst>
            </p:cNvPr>
            <p:cNvGrpSpPr/>
            <p:nvPr/>
          </p:nvGrpSpPr>
          <p:grpSpPr>
            <a:xfrm>
              <a:off x="8965030" y="5080249"/>
              <a:ext cx="1060623" cy="524238"/>
              <a:chOff x="7493876" y="2774731"/>
              <a:chExt cx="1481958" cy="894622"/>
            </a:xfrm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397DB260-E51A-9582-5658-E9E010FD58E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6C07AAEF-9867-0F77-49F7-EE546E96DDB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3A597BB7-38EE-F755-3BE7-A01B87A5385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D00DC803-F83F-61BE-B331-09EB8406B3E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0E3DFC6D-2A7C-BCB8-C329-E4D04282B68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D7CA1A81-C3FE-625F-CA0B-D8EF69DF6A9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9DD5E143-ACA3-E4AF-D07C-78454496883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C6F28B7D-FE98-50F7-61B5-EF4D78AC0CAC}"/>
                </a:ext>
              </a:extLst>
            </p:cNvPr>
            <p:cNvGrpSpPr/>
            <p:nvPr/>
          </p:nvGrpSpPr>
          <p:grpSpPr>
            <a:xfrm>
              <a:off x="6843031" y="4990947"/>
              <a:ext cx="1060623" cy="524238"/>
              <a:chOff x="7493876" y="2774731"/>
              <a:chExt cx="1481958" cy="894622"/>
            </a:xfrm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B6732AFB-F1FD-D906-1FD3-B69EF5EF41D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52B86645-13B7-6381-16E5-ECB48F2CB70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57B42FFB-2933-5193-7F48-530D4B2428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BE2AEA9F-104F-5821-4B32-553A371658C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E104029B-BB33-B4F0-B58E-9C87ADA793C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00E26754-BC18-9205-1B1E-D0D8B093106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95A745C7-2AD6-D32E-462F-09D07E6D6DA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56799E6B-44F0-F4F8-EEA0-AE5F6B4E618F}"/>
                </a:ext>
              </a:extLst>
            </p:cNvPr>
            <p:cNvGrpSpPr/>
            <p:nvPr/>
          </p:nvGrpSpPr>
          <p:grpSpPr>
            <a:xfrm>
              <a:off x="7954055" y="3311294"/>
              <a:ext cx="1060623" cy="524238"/>
              <a:chOff x="7493876" y="2774731"/>
              <a:chExt cx="1481958" cy="894622"/>
            </a:xfrm>
          </p:grpSpPr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2EC40E5F-C545-E869-CA19-976966F3D63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8B42A3CF-D551-C54E-BC5E-3451865090A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39571F1B-8579-11AB-D726-596680669EC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F7719A8B-3E91-84AD-7CC9-A934AB18F4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F5095364-8C99-C45F-AEDB-9D37BB6EF11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2999EBC6-622F-24AC-0036-BCA1FBDD63E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7CEC272D-9FD7-F2B5-2098-1B6AD8BCBA7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33095D53-FCC5-1EA5-CB6B-479401963660}"/>
                </a:ext>
              </a:extLst>
            </p:cNvPr>
            <p:cNvGrpSpPr/>
            <p:nvPr/>
          </p:nvGrpSpPr>
          <p:grpSpPr>
            <a:xfrm>
              <a:off x="7790128" y="4408261"/>
              <a:ext cx="1060623" cy="524238"/>
              <a:chOff x="7493876" y="2774731"/>
              <a:chExt cx="1481958" cy="894622"/>
            </a:xfrm>
          </p:grpSpPr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540145BC-03DC-0F59-AF42-13BF794F12F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3BB5F49A-F828-0E86-A578-BB7706517E8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18CAE94-48A1-BF3D-D5DE-C1240B5AA80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BB7BBB6F-9036-7A45-1D03-38C5A67167F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C4A6618D-265A-62B8-29D5-8CEE3564AE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725825A1-B18A-947C-D6BE-5B302E3FD06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1F832A81-AAFC-1476-8349-74CC613FC04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DD7CD744-FCB7-AD79-F971-5546D61FA434}"/>
                </a:ext>
              </a:extLst>
            </p:cNvPr>
            <p:cNvGrpSpPr/>
            <p:nvPr/>
          </p:nvGrpSpPr>
          <p:grpSpPr>
            <a:xfrm>
              <a:off x="6053080" y="3876689"/>
              <a:ext cx="1060623" cy="524238"/>
              <a:chOff x="7493876" y="2774731"/>
              <a:chExt cx="1481958" cy="894622"/>
            </a:xfrm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1ECF74D5-33B6-FE72-96C9-134E87D2A48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98B0F49E-DD7B-6C31-7A48-561D947B4A6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4F47165B-6000-353A-463F-660D9913EC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B9914C96-5578-5269-E270-98BED605532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25FBDD24-9C0A-5410-38CA-093FEC3488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38AFDA1C-EA8E-6FD7-33C2-0C7185EBAD7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C80C1D05-80B4-E544-094E-37F02196940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9B3F74CC-A9AC-7CFB-1105-0CAEF3FF9295}"/>
                </a:ext>
              </a:extLst>
            </p:cNvPr>
            <p:cNvSpPr txBox="1"/>
            <p:nvPr/>
          </p:nvSpPr>
          <p:spPr>
            <a:xfrm>
              <a:off x="8484433" y="3687580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/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08EB4FFA-EC72-63E8-6094-05E351C5D8E8}"/>
              </a:ext>
            </a:extLst>
          </p:cNvPr>
          <p:cNvGrpSpPr/>
          <p:nvPr/>
        </p:nvGrpSpPr>
        <p:grpSpPr>
          <a:xfrm>
            <a:off x="6387129" y="4337189"/>
            <a:ext cx="545509" cy="512284"/>
            <a:chOff x="6531211" y="4337189"/>
            <a:chExt cx="545509" cy="512284"/>
          </a:xfrm>
        </p:grpSpPr>
        <p:pic>
          <p:nvPicPr>
            <p:cNvPr id="223" name="Picture 195" descr="desktop_computer_stylized_medium">
              <a:extLst>
                <a:ext uri="{FF2B5EF4-FFF2-40B4-BE49-F238E27FC236}">
                  <a16:creationId xmlns:a16="http://schemas.microsoft.com/office/drawing/2014/main" id="{851E0F2C-04C9-279B-40F3-2A84FE90D4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531211" y="4337189"/>
              <a:ext cx="545509" cy="5122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" name="Freeform 196">
              <a:extLst>
                <a:ext uri="{FF2B5EF4-FFF2-40B4-BE49-F238E27FC236}">
                  <a16:creationId xmlns:a16="http://schemas.microsoft.com/office/drawing/2014/main" id="{C0C8B3F5-957A-5B56-2668-C5B24ADFFEC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763650" y="4386331"/>
              <a:ext cx="265247" cy="234584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26" name="Group 161">
            <a:extLst>
              <a:ext uri="{FF2B5EF4-FFF2-40B4-BE49-F238E27FC236}">
                <a16:creationId xmlns:a16="http://schemas.microsoft.com/office/drawing/2014/main" id="{B8256362-836B-6E17-3533-A36A9DB0EDBA}"/>
              </a:ext>
            </a:extLst>
          </p:cNvPr>
          <p:cNvGrpSpPr>
            <a:grpSpLocks/>
          </p:cNvGrpSpPr>
          <p:nvPr/>
        </p:nvGrpSpPr>
        <p:grpSpPr bwMode="auto">
          <a:xfrm>
            <a:off x="11351266" y="4386519"/>
            <a:ext cx="230513" cy="466725"/>
            <a:chOff x="4140" y="429"/>
            <a:chExt cx="1425" cy="2396"/>
          </a:xfrm>
        </p:grpSpPr>
        <p:sp>
          <p:nvSpPr>
            <p:cNvPr id="227" name="Freeform 162">
              <a:extLst>
                <a:ext uri="{FF2B5EF4-FFF2-40B4-BE49-F238E27FC236}">
                  <a16:creationId xmlns:a16="http://schemas.microsoft.com/office/drawing/2014/main" id="{0D1D6913-EB3A-F334-BFAA-226CB9F5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8" name="Rectangle 163">
              <a:extLst>
                <a:ext uri="{FF2B5EF4-FFF2-40B4-BE49-F238E27FC236}">
                  <a16:creationId xmlns:a16="http://schemas.microsoft.com/office/drawing/2014/main" id="{679E326E-F1BD-338D-7C0F-E2A2972D1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lang="en-US" sz="16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29" name="Freeform 164">
              <a:extLst>
                <a:ext uri="{FF2B5EF4-FFF2-40B4-BE49-F238E27FC236}">
                  <a16:creationId xmlns:a16="http://schemas.microsoft.com/office/drawing/2014/main" id="{61186CB4-4BE3-75E1-59A8-C35B72268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0" name="Freeform 165">
              <a:extLst>
                <a:ext uri="{FF2B5EF4-FFF2-40B4-BE49-F238E27FC236}">
                  <a16:creationId xmlns:a16="http://schemas.microsoft.com/office/drawing/2014/main" id="{01E9673D-36D8-FA45-65B0-42885D910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1" name="Rectangle 166">
              <a:extLst>
                <a:ext uri="{FF2B5EF4-FFF2-40B4-BE49-F238E27FC236}">
                  <a16:creationId xmlns:a16="http://schemas.microsoft.com/office/drawing/2014/main" id="{002FEA72-9569-CDE8-C6F0-ABE569DF5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2" name="Group 167">
              <a:extLst>
                <a:ext uri="{FF2B5EF4-FFF2-40B4-BE49-F238E27FC236}">
                  <a16:creationId xmlns:a16="http://schemas.microsoft.com/office/drawing/2014/main" id="{FF847F7C-A830-1AFE-9426-32F84E1062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1" y="666"/>
              <a:ext cx="580" cy="146"/>
              <a:chOff x="617" y="2567"/>
              <a:chExt cx="724" cy="140"/>
            </a:xfrm>
          </p:grpSpPr>
          <p:sp>
            <p:nvSpPr>
              <p:cNvPr id="257" name="AutoShape 168">
                <a:extLst>
                  <a:ext uri="{FF2B5EF4-FFF2-40B4-BE49-F238E27FC236}">
                    <a16:creationId xmlns:a16="http://schemas.microsoft.com/office/drawing/2014/main" id="{FAAAB442-B739-EBF0-FB07-443F64AFE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8" name="AutoShape 169">
                <a:extLst>
                  <a:ext uri="{FF2B5EF4-FFF2-40B4-BE49-F238E27FC236}">
                    <a16:creationId xmlns:a16="http://schemas.microsoft.com/office/drawing/2014/main" id="{B804E0C8-F1F2-B5B7-46EF-769D5EAE6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3" name="Rectangle 170">
              <a:extLst>
                <a:ext uri="{FF2B5EF4-FFF2-40B4-BE49-F238E27FC236}">
                  <a16:creationId xmlns:a16="http://schemas.microsoft.com/office/drawing/2014/main" id="{EB562F94-B387-A0A6-44D7-29C891A24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4" name="Group 171">
              <a:extLst>
                <a:ext uri="{FF2B5EF4-FFF2-40B4-BE49-F238E27FC236}">
                  <a16:creationId xmlns:a16="http://schemas.microsoft.com/office/drawing/2014/main" id="{6F6D0107-A224-AD95-216E-648688D91D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5" y="993"/>
              <a:ext cx="580" cy="156"/>
              <a:chOff x="612" y="2570"/>
              <a:chExt cx="724" cy="162"/>
            </a:xfrm>
          </p:grpSpPr>
          <p:sp>
            <p:nvSpPr>
              <p:cNvPr id="255" name="AutoShape 172">
                <a:extLst>
                  <a:ext uri="{FF2B5EF4-FFF2-40B4-BE49-F238E27FC236}">
                    <a16:creationId xmlns:a16="http://schemas.microsoft.com/office/drawing/2014/main" id="{CCFA7E8F-A6F3-0523-418F-86D72516C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6" name="AutoShape 173">
                <a:extLst>
                  <a:ext uri="{FF2B5EF4-FFF2-40B4-BE49-F238E27FC236}">
                    <a16:creationId xmlns:a16="http://schemas.microsoft.com/office/drawing/2014/main" id="{AE2F8F2A-A9F5-E4C2-8ABB-907633EE0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5" name="Rectangle 174">
              <a:extLst>
                <a:ext uri="{FF2B5EF4-FFF2-40B4-BE49-F238E27FC236}">
                  <a16:creationId xmlns:a16="http://schemas.microsoft.com/office/drawing/2014/main" id="{B501201E-F94B-2155-66A0-7009E5DFC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36" name="Rectangle 175">
              <a:extLst>
                <a:ext uri="{FF2B5EF4-FFF2-40B4-BE49-F238E27FC236}">
                  <a16:creationId xmlns:a16="http://schemas.microsoft.com/office/drawing/2014/main" id="{5956ED32-FDFB-311B-70BC-8197D8CA6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7" name="Group 176">
              <a:extLst>
                <a:ext uri="{FF2B5EF4-FFF2-40B4-BE49-F238E27FC236}">
                  <a16:creationId xmlns:a16="http://schemas.microsoft.com/office/drawing/2014/main" id="{6B08F764-FCF1-A267-6E80-26FC0644FE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3" y="1627"/>
              <a:ext cx="586" cy="151"/>
              <a:chOff x="611" y="2568"/>
              <a:chExt cx="730" cy="139"/>
            </a:xfrm>
          </p:grpSpPr>
          <p:sp>
            <p:nvSpPr>
              <p:cNvPr id="253" name="AutoShape 177">
                <a:extLst>
                  <a:ext uri="{FF2B5EF4-FFF2-40B4-BE49-F238E27FC236}">
                    <a16:creationId xmlns:a16="http://schemas.microsoft.com/office/drawing/2014/main" id="{C771ADB6-ACAF-D5C4-7547-0A99A6B2C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4" name="AutoShape 178">
                <a:extLst>
                  <a:ext uri="{FF2B5EF4-FFF2-40B4-BE49-F238E27FC236}">
                    <a16:creationId xmlns:a16="http://schemas.microsoft.com/office/drawing/2014/main" id="{511ECDDA-1ED1-05E4-1F2E-0CD7AF5C4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8" name="Freeform 179">
              <a:extLst>
                <a:ext uri="{FF2B5EF4-FFF2-40B4-BE49-F238E27FC236}">
                  <a16:creationId xmlns:a16="http://schemas.microsoft.com/office/drawing/2014/main" id="{390B19DC-AD09-164D-82D3-F8F35F548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39" name="Group 180">
              <a:extLst>
                <a:ext uri="{FF2B5EF4-FFF2-40B4-BE49-F238E27FC236}">
                  <a16:creationId xmlns:a16="http://schemas.microsoft.com/office/drawing/2014/main" id="{C21AFB7F-54B1-0452-BA80-D35617515E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5"/>
              <a:ext cx="580" cy="140"/>
              <a:chOff x="614" y="2566"/>
              <a:chExt cx="723" cy="140"/>
            </a:xfrm>
          </p:grpSpPr>
          <p:sp>
            <p:nvSpPr>
              <p:cNvPr id="251" name="AutoShape 181">
                <a:extLst>
                  <a:ext uri="{FF2B5EF4-FFF2-40B4-BE49-F238E27FC236}">
                    <a16:creationId xmlns:a16="http://schemas.microsoft.com/office/drawing/2014/main" id="{E1C46233-AC25-202F-6AA8-5FEA7F756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2" name="AutoShape 182">
                <a:extLst>
                  <a:ext uri="{FF2B5EF4-FFF2-40B4-BE49-F238E27FC236}">
                    <a16:creationId xmlns:a16="http://schemas.microsoft.com/office/drawing/2014/main" id="{DA938B49-89DF-6178-6E5A-EEDB5650E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40" name="Rectangle 183">
              <a:extLst>
                <a:ext uri="{FF2B5EF4-FFF2-40B4-BE49-F238E27FC236}">
                  <a16:creationId xmlns:a16="http://schemas.microsoft.com/office/drawing/2014/main" id="{45C21637-C1BC-ED06-665D-D5FF7AEFE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1" name="Freeform 184">
              <a:extLst>
                <a:ext uri="{FF2B5EF4-FFF2-40B4-BE49-F238E27FC236}">
                  <a16:creationId xmlns:a16="http://schemas.microsoft.com/office/drawing/2014/main" id="{336FACC0-5DE2-80D4-6754-203854A20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2" name="Freeform 185">
              <a:extLst>
                <a:ext uri="{FF2B5EF4-FFF2-40B4-BE49-F238E27FC236}">
                  <a16:creationId xmlns:a16="http://schemas.microsoft.com/office/drawing/2014/main" id="{0C29B506-0FDD-43E9-907B-5B568E615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3" name="Oval 186">
              <a:extLst>
                <a:ext uri="{FF2B5EF4-FFF2-40B4-BE49-F238E27FC236}">
                  <a16:creationId xmlns:a16="http://schemas.microsoft.com/office/drawing/2014/main" id="{AC594BCA-6907-AA09-62F1-AA35D2CAF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Freeform 187">
              <a:extLst>
                <a:ext uri="{FF2B5EF4-FFF2-40B4-BE49-F238E27FC236}">
                  <a16:creationId xmlns:a16="http://schemas.microsoft.com/office/drawing/2014/main" id="{CC08A9CC-A487-6219-4228-937FBFDB2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5" name="AutoShape 188">
              <a:extLst>
                <a:ext uri="{FF2B5EF4-FFF2-40B4-BE49-F238E27FC236}">
                  <a16:creationId xmlns:a16="http://schemas.microsoft.com/office/drawing/2014/main" id="{9FB376DE-7154-B9A7-FFAE-CC28D7AA7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6" name="AutoShape 189">
              <a:extLst>
                <a:ext uri="{FF2B5EF4-FFF2-40B4-BE49-F238E27FC236}">
                  <a16:creationId xmlns:a16="http://schemas.microsoft.com/office/drawing/2014/main" id="{75EB1C0A-05E4-8E27-385F-346685E0F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7" name="Oval 190">
              <a:extLst>
                <a:ext uri="{FF2B5EF4-FFF2-40B4-BE49-F238E27FC236}">
                  <a16:creationId xmlns:a16="http://schemas.microsoft.com/office/drawing/2014/main" id="{E9E7FC23-B806-E589-FE13-086D7C312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8" name="Oval 191">
              <a:extLst>
                <a:ext uri="{FF2B5EF4-FFF2-40B4-BE49-F238E27FC236}">
                  <a16:creationId xmlns:a16="http://schemas.microsoft.com/office/drawing/2014/main" id="{CD41AC76-D9FE-777E-4266-A25D5E571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49" name="Oval 192">
              <a:extLst>
                <a:ext uri="{FF2B5EF4-FFF2-40B4-BE49-F238E27FC236}">
                  <a16:creationId xmlns:a16="http://schemas.microsoft.com/office/drawing/2014/main" id="{5A278952-8875-DCFD-8D82-434B0F93B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50" name="Rectangle 193">
              <a:extLst>
                <a:ext uri="{FF2B5EF4-FFF2-40B4-BE49-F238E27FC236}">
                  <a16:creationId xmlns:a16="http://schemas.microsoft.com/office/drawing/2014/main" id="{7AD50C9F-D262-FC43-1B41-E55FF6BCF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</p:grp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C9765C88-C3D7-B38E-233D-895429563F08}"/>
              </a:ext>
            </a:extLst>
          </p:cNvPr>
          <p:cNvCxnSpPr>
            <a:stCxn id="223" idx="1"/>
            <a:endCxn id="54" idx="4"/>
          </p:cNvCxnSpPr>
          <p:nvPr/>
        </p:nvCxnSpPr>
        <p:spPr>
          <a:xfrm>
            <a:off x="6932638" y="4593331"/>
            <a:ext cx="544213" cy="2381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F6A83E85-58D3-E06B-B02E-B6ACB8916342}"/>
              </a:ext>
            </a:extLst>
          </p:cNvPr>
          <p:cNvCxnSpPr>
            <a:cxnSpLocks/>
            <a:stCxn id="13" idx="1"/>
          </p:cNvCxnSpPr>
          <p:nvPr/>
        </p:nvCxnSpPr>
        <p:spPr>
          <a:xfrm>
            <a:off x="10670137" y="4744220"/>
            <a:ext cx="647974" cy="98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309202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5A10DC-0AC5-73A6-0D43-7DD4A60485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9E0E14-0143-9F5E-CDEB-CB80D07D3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0" y="289325"/>
            <a:ext cx="11100625" cy="894622"/>
          </a:xfrm>
        </p:spPr>
        <p:txBody>
          <a:bodyPr>
            <a:normAutofit/>
          </a:bodyPr>
          <a:lstStyle/>
          <a:p>
            <a:r>
              <a:rPr lang="en-US" sz="4400" dirty="0"/>
              <a:t>Network-layer services</a:t>
            </a:r>
          </a:p>
        </p:txBody>
      </p:sp>
      <p:sp>
        <p:nvSpPr>
          <p:cNvPr id="143" name="Rectangle 3">
            <a:extLst>
              <a:ext uri="{FF2B5EF4-FFF2-40B4-BE49-F238E27FC236}">
                <a16:creationId xmlns:a16="http://schemas.microsoft.com/office/drawing/2014/main" id="{517539AC-D6E4-A07F-5003-6CA4D3F48E82}"/>
              </a:ext>
            </a:extLst>
          </p:cNvPr>
          <p:cNvSpPr txBox="1">
            <a:spLocks noChangeArrowheads="1"/>
          </p:cNvSpPr>
          <p:nvPr/>
        </p:nvSpPr>
        <p:spPr>
          <a:xfrm>
            <a:off x="434356" y="1754702"/>
            <a:ext cx="5693498" cy="462724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sz="26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Provide the “illusion” of a direct channel between the sending and receiving host to the transport layer over a shared network.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en-US" altLang="en-US" sz="26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On the end hosts:</a:t>
            </a:r>
          </a:p>
          <a:p>
            <a:pPr marL="815975" lvl="1" indent="-342900">
              <a:spcBef>
                <a:spcPts val="1000"/>
              </a:spcBef>
              <a:buClr>
                <a:srgbClr val="0000A3"/>
              </a:buClr>
              <a:defRPr/>
            </a:pPr>
            <a:r>
              <a:rPr lang="en-US" altLang="en-US" sz="22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Sender encapsulates transport segments into datagrams and passes them to the link layer.</a:t>
            </a:r>
          </a:p>
          <a:p>
            <a:pPr marL="815975" lvl="1" indent="-342900">
              <a:spcBef>
                <a:spcPts val="1000"/>
              </a:spcBef>
              <a:buClr>
                <a:srgbClr val="0000A3"/>
              </a:buClr>
              <a:defRPr/>
            </a:pPr>
            <a:r>
              <a:rPr lang="en-US" altLang="en-US" sz="22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Receiver extracts segments from datagrams and delivers them to the transport layer.</a:t>
            </a:r>
          </a:p>
          <a:p>
            <a:pPr marL="404813" indent="-274638">
              <a:defRPr/>
            </a:pPr>
            <a:r>
              <a:rPr lang="en-US" altLang="en-US" sz="26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Through the network:</a:t>
            </a:r>
          </a:p>
          <a:p>
            <a:pPr marL="747713" lvl="1" indent="-274638">
              <a:defRPr/>
            </a:pPr>
            <a:r>
              <a:rPr lang="en-US" altLang="en-US" sz="2200" dirty="0">
                <a:latin typeface="Calibri" panose="020F0502020204030204"/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All routers run network layer protocols and transmit datagrams from source to destination</a:t>
            </a:r>
            <a:endParaRPr lang="en-US" altLang="en-US" sz="2600" dirty="0">
              <a:latin typeface="Calibri" panose="020F0502020204030204"/>
              <a:ea typeface="ＭＳ Ｐゴシック" panose="020B0600070205080204" pitchFamily="34" charset="-128"/>
              <a:cs typeface="ＭＳ Ｐゴシック" panose="020B0600070205080204" pitchFamily="34" charset="-128"/>
            </a:endParaRPr>
          </a:p>
        </p:txBody>
      </p: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7BADBC83-0E1F-93D4-840F-061E6C9AC7F0}"/>
              </a:ext>
            </a:extLst>
          </p:cNvPr>
          <p:cNvGrpSpPr/>
          <p:nvPr/>
        </p:nvGrpSpPr>
        <p:grpSpPr>
          <a:xfrm>
            <a:off x="10390854" y="2208292"/>
            <a:ext cx="1236662" cy="830997"/>
            <a:chOff x="10006946" y="999755"/>
            <a:chExt cx="577241" cy="830997"/>
          </a:xfrm>
        </p:grpSpPr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F3D04B15-3E4F-71A4-B92B-AC65B17CF290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39776D38-4478-17A8-AA04-787C947E79D8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segment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B521FF63-841F-203A-D6E6-5CADD395E6CD}"/>
              </a:ext>
            </a:extLst>
          </p:cNvPr>
          <p:cNvSpPr txBox="1"/>
          <p:nvPr/>
        </p:nvSpPr>
        <p:spPr>
          <a:xfrm>
            <a:off x="6305692" y="2472274"/>
            <a:ext cx="86869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A42F72E0-5D80-43ED-0343-93F92E49E9D4}"/>
              </a:ext>
            </a:extLst>
          </p:cNvPr>
          <p:cNvGrpSpPr/>
          <p:nvPr/>
        </p:nvGrpSpPr>
        <p:grpSpPr>
          <a:xfrm>
            <a:off x="8136636" y="2902990"/>
            <a:ext cx="2003932" cy="369332"/>
            <a:chOff x="7504363" y="3155701"/>
            <a:chExt cx="2003932" cy="369332"/>
          </a:xfrm>
        </p:grpSpPr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BC74C861-3C7D-862B-9BAE-84CB05EDDFE0}"/>
                </a:ext>
              </a:extLst>
            </p:cNvPr>
            <p:cNvGrpSpPr/>
            <p:nvPr/>
          </p:nvGrpSpPr>
          <p:grpSpPr>
            <a:xfrm>
              <a:off x="7504363" y="3183676"/>
              <a:ext cx="2003932" cy="306163"/>
              <a:chOff x="1616358" y="2551230"/>
              <a:chExt cx="2141698" cy="218510"/>
            </a:xfrm>
          </p:grpSpPr>
          <p:sp>
            <p:nvSpPr>
              <p:cNvPr id="171" name="Rectangle 170">
                <a:extLst>
                  <a:ext uri="{FF2B5EF4-FFF2-40B4-BE49-F238E27FC236}">
                    <a16:creationId xmlns:a16="http://schemas.microsoft.com/office/drawing/2014/main" id="{1F7B2564-DDC4-FC99-E2DD-35ACAE43BEFE}"/>
                  </a:ext>
                </a:extLst>
              </p:cNvPr>
              <p:cNvSpPr/>
              <p:nvPr/>
            </p:nvSpPr>
            <p:spPr>
              <a:xfrm>
                <a:off x="1673508" y="2551230"/>
                <a:ext cx="2027398" cy="218510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BEFDD45E-B5FE-06F6-6291-1E2A6A7B0019}"/>
                  </a:ext>
                </a:extLst>
              </p:cNvPr>
              <p:cNvSpPr/>
              <p:nvPr/>
            </p:nvSpPr>
            <p:spPr>
              <a:xfrm>
                <a:off x="1616358" y="2551230"/>
                <a:ext cx="114300" cy="218510"/>
              </a:xfrm>
              <a:prstGeom prst="ellipse">
                <a:avLst/>
              </a:prstGeom>
              <a:solidFill>
                <a:srgbClr val="7ACCF4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43916B81-7192-8DC3-66CD-CA86FF079053}"/>
                  </a:ext>
                </a:extLst>
              </p:cNvPr>
              <p:cNvSpPr/>
              <p:nvPr/>
            </p:nvSpPr>
            <p:spPr>
              <a:xfrm>
                <a:off x="3643756" y="2551230"/>
                <a:ext cx="114300" cy="218510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0000">
                    <a:srgbClr val="7ACCF4"/>
                  </a:gs>
                </a:gsLst>
                <a:lin ang="16200000" scaled="0"/>
                <a:tileRect/>
              </a:gra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Rectangle 173">
                <a:extLst>
                  <a:ext uri="{FF2B5EF4-FFF2-40B4-BE49-F238E27FC236}">
                    <a16:creationId xmlns:a16="http://schemas.microsoft.com/office/drawing/2014/main" id="{3F2BBF61-98E2-10FE-3BCD-D323C92D28E7}"/>
                  </a:ext>
                </a:extLst>
              </p:cNvPr>
              <p:cNvSpPr/>
              <p:nvPr/>
            </p:nvSpPr>
            <p:spPr>
              <a:xfrm>
                <a:off x="3491356" y="2551230"/>
                <a:ext cx="209550" cy="218510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accent5">
                      <a:lumMod val="75000"/>
                    </a:schemeClr>
                  </a:gs>
                  <a:gs pos="52000">
                    <a:srgbClr val="7ACCF4"/>
                  </a:gs>
                </a:gsLst>
                <a:lin ang="16200000" scaled="0"/>
              </a:gradFill>
              <a:ln w="635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1DAD82A0-C315-2205-9728-647F0AA801AD}"/>
                </a:ext>
              </a:extLst>
            </p:cNvPr>
            <p:cNvSpPr txBox="1"/>
            <p:nvPr/>
          </p:nvSpPr>
          <p:spPr>
            <a:xfrm>
              <a:off x="7626477" y="3155701"/>
              <a:ext cx="15217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direct channel</a:t>
              </a:r>
            </a:p>
          </p:txBody>
        </p:sp>
      </p:grp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C4233296-4A5B-52E8-19A0-5740B2F7D127}"/>
              </a:ext>
            </a:extLst>
          </p:cNvPr>
          <p:cNvCxnSpPr>
            <a:cxnSpLocks/>
          </p:cNvCxnSpPr>
          <p:nvPr/>
        </p:nvCxnSpPr>
        <p:spPr>
          <a:xfrm>
            <a:off x="6549451" y="2817641"/>
            <a:ext cx="1687911" cy="0"/>
          </a:xfrm>
          <a:prstGeom prst="line">
            <a:avLst/>
          </a:prstGeom>
          <a:ln w="222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AAAD6E3E-58B3-933E-E185-D02C9A648361}"/>
              </a:ext>
            </a:extLst>
          </p:cNvPr>
          <p:cNvCxnSpPr>
            <a:cxnSpLocks/>
          </p:cNvCxnSpPr>
          <p:nvPr/>
        </p:nvCxnSpPr>
        <p:spPr>
          <a:xfrm>
            <a:off x="10112370" y="2817641"/>
            <a:ext cx="1687911" cy="0"/>
          </a:xfrm>
          <a:prstGeom prst="line">
            <a:avLst/>
          </a:prstGeom>
          <a:ln w="22225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TextBox 153">
            <a:extLst>
              <a:ext uri="{FF2B5EF4-FFF2-40B4-BE49-F238E27FC236}">
                <a16:creationId xmlns:a16="http://schemas.microsoft.com/office/drawing/2014/main" id="{9A3174FC-6D8E-008E-7830-95BBB5165D1A}"/>
              </a:ext>
            </a:extLst>
          </p:cNvPr>
          <p:cNvSpPr txBox="1"/>
          <p:nvPr/>
        </p:nvSpPr>
        <p:spPr>
          <a:xfrm>
            <a:off x="6389260" y="2795714"/>
            <a:ext cx="7943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1A2E44FE-9EB2-DCD3-12DD-F861B6E46C6F}"/>
              </a:ext>
            </a:extLst>
          </p:cNvPr>
          <p:cNvGrpSpPr/>
          <p:nvPr/>
        </p:nvGrpSpPr>
        <p:grpSpPr>
          <a:xfrm>
            <a:off x="7510976" y="2512684"/>
            <a:ext cx="632009" cy="632009"/>
            <a:chOff x="7408198" y="4955748"/>
            <a:chExt cx="632009" cy="632009"/>
          </a:xfrm>
        </p:grpSpPr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937945B3-26E1-B254-22C2-5D76729D4ABE}"/>
                </a:ext>
              </a:extLst>
            </p:cNvPr>
            <p:cNvCxnSpPr>
              <a:cxnSpLocks/>
            </p:cNvCxnSpPr>
            <p:nvPr/>
          </p:nvCxnSpPr>
          <p:spPr>
            <a:xfrm>
              <a:off x="7417790" y="4955748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429ABFCA-B1DA-B257-D069-FD10EBD9197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724203" y="5247906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6D30D12D-472E-7E7A-BE0D-2B0AC6570807}"/>
              </a:ext>
            </a:extLst>
          </p:cNvPr>
          <p:cNvGrpSpPr/>
          <p:nvPr/>
        </p:nvGrpSpPr>
        <p:grpSpPr>
          <a:xfrm rot="16200000">
            <a:off x="10224146" y="2507843"/>
            <a:ext cx="632009" cy="632009"/>
            <a:chOff x="7408198" y="4948974"/>
            <a:chExt cx="632009" cy="632009"/>
          </a:xfrm>
        </p:grpSpPr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7C7B3BBB-6D87-393B-05EC-D18A0D130716}"/>
                </a:ext>
              </a:extLst>
            </p:cNvPr>
            <p:cNvCxnSpPr>
              <a:cxnSpLocks/>
            </p:cNvCxnSpPr>
            <p:nvPr/>
          </p:nvCxnSpPr>
          <p:spPr>
            <a:xfrm>
              <a:off x="7427960" y="4948974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B3166569-31CA-D010-D95B-7DB4DB938BE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7724203" y="5247906"/>
              <a:ext cx="0" cy="632009"/>
            </a:xfrm>
            <a:prstGeom prst="line">
              <a:avLst/>
            </a:prstGeom>
            <a:ln w="47625">
              <a:solidFill>
                <a:srgbClr val="3C6CDF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ACA69090-F8CB-7648-53B6-DE98996BD455}"/>
              </a:ext>
            </a:extLst>
          </p:cNvPr>
          <p:cNvGrpSpPr/>
          <p:nvPr/>
        </p:nvGrpSpPr>
        <p:grpSpPr>
          <a:xfrm>
            <a:off x="7365000" y="3860337"/>
            <a:ext cx="3591325" cy="1866849"/>
            <a:chOff x="5890333" y="2956580"/>
            <a:chExt cx="5227354" cy="2717293"/>
          </a:xfrm>
        </p:grpSpPr>
        <p:sp>
          <p:nvSpPr>
            <p:cNvPr id="4" name="Freeform 2">
              <a:extLst>
                <a:ext uri="{FF2B5EF4-FFF2-40B4-BE49-F238E27FC236}">
                  <a16:creationId xmlns:a16="http://schemas.microsoft.com/office/drawing/2014/main" id="{9D9E3FC8-D820-CEB8-C770-4500C2FED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0333" y="2956580"/>
              <a:ext cx="5227354" cy="2717293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7CB7631F-5DE0-B4B3-65A9-6AA2F1471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1678" y="3542833"/>
              <a:ext cx="996519" cy="541711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" name="Freeform 91">
              <a:extLst>
                <a:ext uri="{FF2B5EF4-FFF2-40B4-BE49-F238E27FC236}">
                  <a16:creationId xmlns:a16="http://schemas.microsoft.com/office/drawing/2014/main" id="{0D1A1FEB-356B-8E30-38C8-7588CA1EE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3131" y="3531183"/>
              <a:ext cx="926588" cy="565011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7" name="Freeform 92">
              <a:extLst>
                <a:ext uri="{FF2B5EF4-FFF2-40B4-BE49-F238E27FC236}">
                  <a16:creationId xmlns:a16="http://schemas.microsoft.com/office/drawing/2014/main" id="{F7E7F136-FC0E-BC82-3700-847BAD9F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7971" y="4250552"/>
              <a:ext cx="882881" cy="436864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" name="Freeform 93">
              <a:extLst>
                <a:ext uri="{FF2B5EF4-FFF2-40B4-BE49-F238E27FC236}">
                  <a16:creationId xmlns:a16="http://schemas.microsoft.com/office/drawing/2014/main" id="{6017B4E8-D591-92FF-BB62-01DD0FD0A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7510" y="4206865"/>
              <a:ext cx="1153865" cy="454338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9" name="Freeform 94">
              <a:extLst>
                <a:ext uri="{FF2B5EF4-FFF2-40B4-BE49-F238E27FC236}">
                  <a16:creationId xmlns:a16="http://schemas.microsoft.com/office/drawing/2014/main" id="{3C63F2A4-1EE9-9F2B-6CB0-3D1A37340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1305" y="4305889"/>
              <a:ext cx="378794" cy="931975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" name="Freeform 95">
              <a:extLst>
                <a:ext uri="{FF2B5EF4-FFF2-40B4-BE49-F238E27FC236}">
                  <a16:creationId xmlns:a16="http://schemas.microsoft.com/office/drawing/2014/main" id="{FB9D217B-D93F-6B4D-C064-A98B4DA78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4369" y="5284462"/>
              <a:ext cx="1352003" cy="136884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1" name="Freeform 96">
              <a:extLst>
                <a:ext uri="{FF2B5EF4-FFF2-40B4-BE49-F238E27FC236}">
                  <a16:creationId xmlns:a16="http://schemas.microsoft.com/office/drawing/2014/main" id="{1181697D-C205-D64E-949C-2A04DA111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505" y="4294239"/>
              <a:ext cx="355484" cy="780529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85A3A4B-FF8B-14F6-D469-FE647B05A4F7}"/>
                </a:ext>
              </a:extLst>
            </p:cNvPr>
            <p:cNvGrpSpPr/>
            <p:nvPr/>
          </p:nvGrpSpPr>
          <p:grpSpPr>
            <a:xfrm>
              <a:off x="9640503" y="3880674"/>
              <a:ext cx="1060623" cy="524238"/>
              <a:chOff x="7493876" y="2774731"/>
              <a:chExt cx="1481958" cy="894622"/>
            </a:xfrm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840B3701-7F79-5738-E615-699E3D2E7B7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4B53F97A-9690-7B06-4736-BC7FC78DBBD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6A966937-FBE4-B450-9E11-DDEEE50A67F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" name="Freeform 16">
                  <a:extLst>
                    <a:ext uri="{FF2B5EF4-FFF2-40B4-BE49-F238E27FC236}">
                      <a16:creationId xmlns:a16="http://schemas.microsoft.com/office/drawing/2014/main" id="{ECB4899E-D8F0-A15F-49DB-C6CC5EC2090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Freeform 17">
                  <a:extLst>
                    <a:ext uri="{FF2B5EF4-FFF2-40B4-BE49-F238E27FC236}">
                      <a16:creationId xmlns:a16="http://schemas.microsoft.com/office/drawing/2014/main" id="{39846EE5-32D8-42AE-BCB5-A256F886F4B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Freeform 18">
                  <a:extLst>
                    <a:ext uri="{FF2B5EF4-FFF2-40B4-BE49-F238E27FC236}">
                      <a16:creationId xmlns:a16="http://schemas.microsoft.com/office/drawing/2014/main" id="{2D503647-2453-D1D0-2EA9-C4D49F30146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 19">
                  <a:extLst>
                    <a:ext uri="{FF2B5EF4-FFF2-40B4-BE49-F238E27FC236}">
                      <a16:creationId xmlns:a16="http://schemas.microsoft.com/office/drawing/2014/main" id="{3A06572C-B42D-6705-57C8-8E3BC108203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AD8DFEE-F6D4-C44A-B7A0-099FBCB2E496}"/>
                </a:ext>
              </a:extLst>
            </p:cNvPr>
            <p:cNvGrpSpPr/>
            <p:nvPr/>
          </p:nvGrpSpPr>
          <p:grpSpPr>
            <a:xfrm>
              <a:off x="8965030" y="5080249"/>
              <a:ext cx="1060623" cy="524238"/>
              <a:chOff x="7493876" y="2774731"/>
              <a:chExt cx="1481958" cy="894622"/>
            </a:xfrm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6E44AD92-368E-A4C6-9522-4A24F0E7008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E01B4282-2FD0-862C-79D6-D4A6091E859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0958FF2B-CDDC-83E3-40C4-00533BC446B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5" name="Freeform 24">
                  <a:extLst>
                    <a:ext uri="{FF2B5EF4-FFF2-40B4-BE49-F238E27FC236}">
                      <a16:creationId xmlns:a16="http://schemas.microsoft.com/office/drawing/2014/main" id="{29255BEA-8A33-D9C6-25FE-756903E91CD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Freeform 25">
                  <a:extLst>
                    <a:ext uri="{FF2B5EF4-FFF2-40B4-BE49-F238E27FC236}">
                      <a16:creationId xmlns:a16="http://schemas.microsoft.com/office/drawing/2014/main" id="{56C25D1F-84AD-3B76-D674-D3546222C13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Freeform 26">
                  <a:extLst>
                    <a:ext uri="{FF2B5EF4-FFF2-40B4-BE49-F238E27FC236}">
                      <a16:creationId xmlns:a16="http://schemas.microsoft.com/office/drawing/2014/main" id="{B93485CA-7426-1B7A-5B6B-5D99614D1D9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Freeform 27">
                  <a:extLst>
                    <a:ext uri="{FF2B5EF4-FFF2-40B4-BE49-F238E27FC236}">
                      <a16:creationId xmlns:a16="http://schemas.microsoft.com/office/drawing/2014/main" id="{ADC880E6-E3E9-B8E9-FB58-E352B4B66C3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0E51F131-2BEE-3E74-8332-358B073000DE}"/>
                </a:ext>
              </a:extLst>
            </p:cNvPr>
            <p:cNvGrpSpPr/>
            <p:nvPr/>
          </p:nvGrpSpPr>
          <p:grpSpPr>
            <a:xfrm>
              <a:off x="6843031" y="4990947"/>
              <a:ext cx="1060623" cy="524238"/>
              <a:chOff x="7493876" y="2774731"/>
              <a:chExt cx="1481958" cy="894622"/>
            </a:xfrm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72C12CC6-3209-AE72-0A68-00D73F855A7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5560769E-5BD0-F3DD-92CF-006DE8326BD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79132F68-EB67-CC47-191E-143DD407DF0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33" name="Freeform 32">
                  <a:extLst>
                    <a:ext uri="{FF2B5EF4-FFF2-40B4-BE49-F238E27FC236}">
                      <a16:creationId xmlns:a16="http://schemas.microsoft.com/office/drawing/2014/main" id="{DDBEA103-0965-2674-FEE0-71D936B97E7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Freeform 33">
                  <a:extLst>
                    <a:ext uri="{FF2B5EF4-FFF2-40B4-BE49-F238E27FC236}">
                      <a16:creationId xmlns:a16="http://schemas.microsoft.com/office/drawing/2014/main" id="{D316D91C-B7A8-E52D-F64A-4CA1EABF6B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Freeform 34">
                  <a:extLst>
                    <a:ext uri="{FF2B5EF4-FFF2-40B4-BE49-F238E27FC236}">
                      <a16:creationId xmlns:a16="http://schemas.microsoft.com/office/drawing/2014/main" id="{C2E46FD1-9DAC-F39D-3B37-98EB0C0213C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reeform 35">
                  <a:extLst>
                    <a:ext uri="{FF2B5EF4-FFF2-40B4-BE49-F238E27FC236}">
                      <a16:creationId xmlns:a16="http://schemas.microsoft.com/office/drawing/2014/main" id="{144B8FC9-4DAA-A4E9-E094-808D9663EF3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8318F59D-DF27-45BC-385F-10B55E8DE8E6}"/>
                </a:ext>
              </a:extLst>
            </p:cNvPr>
            <p:cNvGrpSpPr/>
            <p:nvPr/>
          </p:nvGrpSpPr>
          <p:grpSpPr>
            <a:xfrm>
              <a:off x="7954055" y="3311294"/>
              <a:ext cx="1060623" cy="524238"/>
              <a:chOff x="7493876" y="2774731"/>
              <a:chExt cx="1481958" cy="894622"/>
            </a:xfrm>
          </p:grpSpPr>
          <p:sp>
            <p:nvSpPr>
              <p:cNvPr id="38" name="Freeform 37">
                <a:extLst>
                  <a:ext uri="{FF2B5EF4-FFF2-40B4-BE49-F238E27FC236}">
                    <a16:creationId xmlns:a16="http://schemas.microsoft.com/office/drawing/2014/main" id="{FA3DBEBF-7BA1-6AAF-4149-52910F5FE77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7C08A218-5204-CF50-4437-BDB2AE6224D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EC65028F-DFA8-64A1-FF54-AC2A902DA39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" name="Freeform 40">
                  <a:extLst>
                    <a:ext uri="{FF2B5EF4-FFF2-40B4-BE49-F238E27FC236}">
                      <a16:creationId xmlns:a16="http://schemas.microsoft.com/office/drawing/2014/main" id="{5AD1D4AD-58F7-AFCF-F23D-C7BB877957F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Freeform 41">
                  <a:extLst>
                    <a:ext uri="{FF2B5EF4-FFF2-40B4-BE49-F238E27FC236}">
                      <a16:creationId xmlns:a16="http://schemas.microsoft.com/office/drawing/2014/main" id="{6BF80495-B723-9D2C-1FBE-1D6C584E802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 42">
                  <a:extLst>
                    <a:ext uri="{FF2B5EF4-FFF2-40B4-BE49-F238E27FC236}">
                      <a16:creationId xmlns:a16="http://schemas.microsoft.com/office/drawing/2014/main" id="{75B61B4C-3B14-6CE5-18DF-F46E3F99611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 43">
                  <a:extLst>
                    <a:ext uri="{FF2B5EF4-FFF2-40B4-BE49-F238E27FC236}">
                      <a16:creationId xmlns:a16="http://schemas.microsoft.com/office/drawing/2014/main" id="{567CDF1F-EB7E-5821-AABA-D6E3DFB78E1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0539B38D-165A-E803-7848-F62A019B5798}"/>
                </a:ext>
              </a:extLst>
            </p:cNvPr>
            <p:cNvGrpSpPr/>
            <p:nvPr/>
          </p:nvGrpSpPr>
          <p:grpSpPr>
            <a:xfrm>
              <a:off x="7790128" y="4408261"/>
              <a:ext cx="1060623" cy="524238"/>
              <a:chOff x="7493876" y="2774731"/>
              <a:chExt cx="1481958" cy="894622"/>
            </a:xfrm>
          </p:grpSpPr>
          <p:sp>
            <p:nvSpPr>
              <p:cNvPr id="46" name="Freeform 45">
                <a:extLst>
                  <a:ext uri="{FF2B5EF4-FFF2-40B4-BE49-F238E27FC236}">
                    <a16:creationId xmlns:a16="http://schemas.microsoft.com/office/drawing/2014/main" id="{4D71C228-9B78-2EC2-62D2-3744161F9F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851D7E29-0A6E-AC9F-269B-D268910B256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DCE5A77A-FD75-5AF9-2E5A-6CFAD5467E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9" name="Freeform 48">
                  <a:extLst>
                    <a:ext uri="{FF2B5EF4-FFF2-40B4-BE49-F238E27FC236}">
                      <a16:creationId xmlns:a16="http://schemas.microsoft.com/office/drawing/2014/main" id="{ABDF3131-51DE-5D1B-1E5F-26A2DF359B8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 49">
                  <a:extLst>
                    <a:ext uri="{FF2B5EF4-FFF2-40B4-BE49-F238E27FC236}">
                      <a16:creationId xmlns:a16="http://schemas.microsoft.com/office/drawing/2014/main" id="{C66D3141-B2CC-2481-6EF0-809FD11BF83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 50">
                  <a:extLst>
                    <a:ext uri="{FF2B5EF4-FFF2-40B4-BE49-F238E27FC236}">
                      <a16:creationId xmlns:a16="http://schemas.microsoft.com/office/drawing/2014/main" id="{3C6FAF71-B001-142C-9FE9-2237C36C1D6B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eform 51">
                  <a:extLst>
                    <a:ext uri="{FF2B5EF4-FFF2-40B4-BE49-F238E27FC236}">
                      <a16:creationId xmlns:a16="http://schemas.microsoft.com/office/drawing/2014/main" id="{0F25F5F6-A8E0-FB2D-BE48-5D83CB2EF9F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8459F92A-7FDA-984F-66F5-25A38A58D2A9}"/>
                </a:ext>
              </a:extLst>
            </p:cNvPr>
            <p:cNvGrpSpPr/>
            <p:nvPr/>
          </p:nvGrpSpPr>
          <p:grpSpPr>
            <a:xfrm>
              <a:off x="6053080" y="3876689"/>
              <a:ext cx="1060623" cy="524238"/>
              <a:chOff x="7493876" y="2774731"/>
              <a:chExt cx="1481958" cy="894622"/>
            </a:xfrm>
          </p:grpSpPr>
          <p:sp>
            <p:nvSpPr>
              <p:cNvPr id="54" name="Freeform 53">
                <a:extLst>
                  <a:ext uri="{FF2B5EF4-FFF2-40B4-BE49-F238E27FC236}">
                    <a16:creationId xmlns:a16="http://schemas.microsoft.com/office/drawing/2014/main" id="{268746FB-9C3C-E2E3-DE0B-24108AAA645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BD4423EF-55BA-899B-0B5E-7D42148E128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6" name="Group 55">
                <a:extLst>
                  <a:ext uri="{FF2B5EF4-FFF2-40B4-BE49-F238E27FC236}">
                    <a16:creationId xmlns:a16="http://schemas.microsoft.com/office/drawing/2014/main" id="{7B8C83F1-1109-CE87-776C-4C60A35BDBC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7" name="Freeform 56">
                  <a:extLst>
                    <a:ext uri="{FF2B5EF4-FFF2-40B4-BE49-F238E27FC236}">
                      <a16:creationId xmlns:a16="http://schemas.microsoft.com/office/drawing/2014/main" id="{59069975-95FB-381C-791B-2660AD78AB5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57">
                  <a:extLst>
                    <a:ext uri="{FF2B5EF4-FFF2-40B4-BE49-F238E27FC236}">
                      <a16:creationId xmlns:a16="http://schemas.microsoft.com/office/drawing/2014/main" id="{7B957824-939F-0057-90BC-6D37BF274B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 58">
                  <a:extLst>
                    <a:ext uri="{FF2B5EF4-FFF2-40B4-BE49-F238E27FC236}">
                      <a16:creationId xmlns:a16="http://schemas.microsoft.com/office/drawing/2014/main" id="{457975E9-479E-97D2-4FB2-7BD480B4379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59">
                  <a:extLst>
                    <a:ext uri="{FF2B5EF4-FFF2-40B4-BE49-F238E27FC236}">
                      <a16:creationId xmlns:a16="http://schemas.microsoft.com/office/drawing/2014/main" id="{3714D690-CD75-6D38-276A-48CAA971EE9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A36D413-3908-8E94-1ECC-E86DFCC3EA43}"/>
                </a:ext>
              </a:extLst>
            </p:cNvPr>
            <p:cNvSpPr txBox="1"/>
            <p:nvPr/>
          </p:nvSpPr>
          <p:spPr>
            <a:xfrm>
              <a:off x="8484433" y="3687580"/>
              <a:ext cx="1847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n-US"/>
            </a:p>
          </p:txBody>
        </p:sp>
      </p:grpSp>
      <p:grpSp>
        <p:nvGrpSpPr>
          <p:cNvPr id="225" name="Group 224">
            <a:extLst>
              <a:ext uri="{FF2B5EF4-FFF2-40B4-BE49-F238E27FC236}">
                <a16:creationId xmlns:a16="http://schemas.microsoft.com/office/drawing/2014/main" id="{76251B6C-807F-0BE1-DBC9-202D8D31ADDD}"/>
              </a:ext>
            </a:extLst>
          </p:cNvPr>
          <p:cNvGrpSpPr/>
          <p:nvPr/>
        </p:nvGrpSpPr>
        <p:grpSpPr>
          <a:xfrm>
            <a:off x="6387129" y="4337189"/>
            <a:ext cx="545509" cy="512284"/>
            <a:chOff x="6531211" y="4337189"/>
            <a:chExt cx="545509" cy="512284"/>
          </a:xfrm>
        </p:grpSpPr>
        <p:pic>
          <p:nvPicPr>
            <p:cNvPr id="223" name="Picture 195" descr="desktop_computer_stylized_medium">
              <a:extLst>
                <a:ext uri="{FF2B5EF4-FFF2-40B4-BE49-F238E27FC236}">
                  <a16:creationId xmlns:a16="http://schemas.microsoft.com/office/drawing/2014/main" id="{39A42456-0B67-3A40-6934-7056916DA5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531211" y="4337189"/>
              <a:ext cx="545509" cy="5122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4" name="Freeform 196">
              <a:extLst>
                <a:ext uri="{FF2B5EF4-FFF2-40B4-BE49-F238E27FC236}">
                  <a16:creationId xmlns:a16="http://schemas.microsoft.com/office/drawing/2014/main" id="{1D162BBD-A399-D8E4-0618-2708A4810F2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763650" y="4386331"/>
              <a:ext cx="265247" cy="234584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26" name="Group 161">
            <a:extLst>
              <a:ext uri="{FF2B5EF4-FFF2-40B4-BE49-F238E27FC236}">
                <a16:creationId xmlns:a16="http://schemas.microsoft.com/office/drawing/2014/main" id="{749AA8B4-3391-F729-0604-FCB788E8CB7E}"/>
              </a:ext>
            </a:extLst>
          </p:cNvPr>
          <p:cNvGrpSpPr>
            <a:grpSpLocks/>
          </p:cNvGrpSpPr>
          <p:nvPr/>
        </p:nvGrpSpPr>
        <p:grpSpPr bwMode="auto">
          <a:xfrm>
            <a:off x="11351266" y="4386519"/>
            <a:ext cx="230513" cy="466725"/>
            <a:chOff x="4140" y="429"/>
            <a:chExt cx="1425" cy="2396"/>
          </a:xfrm>
        </p:grpSpPr>
        <p:sp>
          <p:nvSpPr>
            <p:cNvPr id="227" name="Freeform 162">
              <a:extLst>
                <a:ext uri="{FF2B5EF4-FFF2-40B4-BE49-F238E27FC236}">
                  <a16:creationId xmlns:a16="http://schemas.microsoft.com/office/drawing/2014/main" id="{CD7C4328-32A5-AB39-BC5A-2849E74F3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8" name="Rectangle 163">
              <a:extLst>
                <a:ext uri="{FF2B5EF4-FFF2-40B4-BE49-F238E27FC236}">
                  <a16:creationId xmlns:a16="http://schemas.microsoft.com/office/drawing/2014/main" id="{1D00DC8A-17C0-01C8-68E0-0314B5C91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lang="en-US" sz="1600" kern="0">
                <a:solidFill>
                  <a:srgbClr val="000000"/>
                </a:solidFill>
                <a:latin typeface="Tahoma" charset="0"/>
                <a:ea typeface="ＭＳ Ｐゴシック" charset="0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29" name="Freeform 164">
              <a:extLst>
                <a:ext uri="{FF2B5EF4-FFF2-40B4-BE49-F238E27FC236}">
                  <a16:creationId xmlns:a16="http://schemas.microsoft.com/office/drawing/2014/main" id="{E2D7E8C6-EB73-F6ED-924C-F1C622F07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0" name="Freeform 165">
              <a:extLst>
                <a:ext uri="{FF2B5EF4-FFF2-40B4-BE49-F238E27FC236}">
                  <a16:creationId xmlns:a16="http://schemas.microsoft.com/office/drawing/2014/main" id="{CE7DA059-FF85-1006-326D-4EAAC9F6E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1" name="Rectangle 166">
              <a:extLst>
                <a:ext uri="{FF2B5EF4-FFF2-40B4-BE49-F238E27FC236}">
                  <a16:creationId xmlns:a16="http://schemas.microsoft.com/office/drawing/2014/main" id="{CAA9E4BA-2A56-4DB3-BC35-E847275FB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3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2" name="Group 167">
              <a:extLst>
                <a:ext uri="{FF2B5EF4-FFF2-40B4-BE49-F238E27FC236}">
                  <a16:creationId xmlns:a16="http://schemas.microsoft.com/office/drawing/2014/main" id="{207127AF-404B-C133-26C2-A67AAC3E26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1" y="666"/>
              <a:ext cx="580" cy="146"/>
              <a:chOff x="617" y="2567"/>
              <a:chExt cx="724" cy="140"/>
            </a:xfrm>
          </p:grpSpPr>
          <p:sp>
            <p:nvSpPr>
              <p:cNvPr id="257" name="AutoShape 168">
                <a:extLst>
                  <a:ext uri="{FF2B5EF4-FFF2-40B4-BE49-F238E27FC236}">
                    <a16:creationId xmlns:a16="http://schemas.microsoft.com/office/drawing/2014/main" id="{E87DE8E1-B483-246C-9015-F79DB4785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8" name="AutoShape 169">
                <a:extLst>
                  <a:ext uri="{FF2B5EF4-FFF2-40B4-BE49-F238E27FC236}">
                    <a16:creationId xmlns:a16="http://schemas.microsoft.com/office/drawing/2014/main" id="{27952192-7D8F-42E4-EAAD-65D94F15A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2"/>
                <a:ext cx="692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3" name="Rectangle 170">
              <a:extLst>
                <a:ext uri="{FF2B5EF4-FFF2-40B4-BE49-F238E27FC236}">
                  <a16:creationId xmlns:a16="http://schemas.microsoft.com/office/drawing/2014/main" id="{28BADDBA-C281-CECC-83AF-7DFD51B57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" y="101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4" name="Group 171">
              <a:extLst>
                <a:ext uri="{FF2B5EF4-FFF2-40B4-BE49-F238E27FC236}">
                  <a16:creationId xmlns:a16="http://schemas.microsoft.com/office/drawing/2014/main" id="{6FAAA32A-DA04-2C06-C79E-E76D100BBF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5" y="993"/>
              <a:ext cx="580" cy="156"/>
              <a:chOff x="612" y="2570"/>
              <a:chExt cx="724" cy="162"/>
            </a:xfrm>
          </p:grpSpPr>
          <p:sp>
            <p:nvSpPr>
              <p:cNvPr id="255" name="AutoShape 172">
                <a:extLst>
                  <a:ext uri="{FF2B5EF4-FFF2-40B4-BE49-F238E27FC236}">
                    <a16:creationId xmlns:a16="http://schemas.microsoft.com/office/drawing/2014/main" id="{D64B12FA-9CF4-6389-379A-B8D913655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4" cy="16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6" name="AutoShape 173">
                <a:extLst>
                  <a:ext uri="{FF2B5EF4-FFF2-40B4-BE49-F238E27FC236}">
                    <a16:creationId xmlns:a16="http://schemas.microsoft.com/office/drawing/2014/main" id="{2D09081E-A044-1089-C636-4250A0D6E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5" name="Rectangle 174">
              <a:extLst>
                <a:ext uri="{FF2B5EF4-FFF2-40B4-BE49-F238E27FC236}">
                  <a16:creationId xmlns:a16="http://schemas.microsoft.com/office/drawing/2014/main" id="{D271B421-7D9D-68E7-D57D-516A1947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6" y="1357"/>
              <a:ext cx="599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36" name="Rectangle 175">
              <a:extLst>
                <a:ext uri="{FF2B5EF4-FFF2-40B4-BE49-F238E27FC236}">
                  <a16:creationId xmlns:a16="http://schemas.microsoft.com/office/drawing/2014/main" id="{1BF28D9F-2778-FF38-684B-B144C853C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3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7" name="Group 176">
              <a:extLst>
                <a:ext uri="{FF2B5EF4-FFF2-40B4-BE49-F238E27FC236}">
                  <a16:creationId xmlns:a16="http://schemas.microsoft.com/office/drawing/2014/main" id="{F91FBA5E-7BD0-04C5-0813-3D1C1DFFD5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3" y="1627"/>
              <a:ext cx="586" cy="151"/>
              <a:chOff x="611" y="2568"/>
              <a:chExt cx="730" cy="139"/>
            </a:xfrm>
          </p:grpSpPr>
          <p:sp>
            <p:nvSpPr>
              <p:cNvPr id="253" name="AutoShape 177">
                <a:extLst>
                  <a:ext uri="{FF2B5EF4-FFF2-40B4-BE49-F238E27FC236}">
                    <a16:creationId xmlns:a16="http://schemas.microsoft.com/office/drawing/2014/main" id="{33277461-9E8C-B313-3A39-4AFAC0D85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4" name="AutoShape 178">
                <a:extLst>
                  <a:ext uri="{FF2B5EF4-FFF2-40B4-BE49-F238E27FC236}">
                    <a16:creationId xmlns:a16="http://schemas.microsoft.com/office/drawing/2014/main" id="{164819E9-8C29-9160-EFD1-F9CBD3AC3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9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38" name="Freeform 179">
              <a:extLst>
                <a:ext uri="{FF2B5EF4-FFF2-40B4-BE49-F238E27FC236}">
                  <a16:creationId xmlns:a16="http://schemas.microsoft.com/office/drawing/2014/main" id="{BB6C5E65-A8B6-3481-238F-74B16C9CB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39" name="Group 180">
              <a:extLst>
                <a:ext uri="{FF2B5EF4-FFF2-40B4-BE49-F238E27FC236}">
                  <a16:creationId xmlns:a16="http://schemas.microsoft.com/office/drawing/2014/main" id="{55761E83-D901-C999-98E0-1D93293B55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5"/>
              <a:ext cx="580" cy="140"/>
              <a:chOff x="614" y="2566"/>
              <a:chExt cx="723" cy="140"/>
            </a:xfrm>
          </p:grpSpPr>
          <p:sp>
            <p:nvSpPr>
              <p:cNvPr id="251" name="AutoShape 181">
                <a:extLst>
                  <a:ext uri="{FF2B5EF4-FFF2-40B4-BE49-F238E27FC236}">
                    <a16:creationId xmlns:a16="http://schemas.microsoft.com/office/drawing/2014/main" id="{B93F6E20-BA92-9C34-6FCF-3911B6B52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2" name="AutoShape 182">
                <a:extLst>
                  <a:ext uri="{FF2B5EF4-FFF2-40B4-BE49-F238E27FC236}">
                    <a16:creationId xmlns:a16="http://schemas.microsoft.com/office/drawing/2014/main" id="{60B68E39-E7C5-87DB-6938-34FD88E70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1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240" name="Rectangle 183">
              <a:extLst>
                <a:ext uri="{FF2B5EF4-FFF2-40B4-BE49-F238E27FC236}">
                  <a16:creationId xmlns:a16="http://schemas.microsoft.com/office/drawing/2014/main" id="{80DAF142-F14F-371C-08E4-54CA598B4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1" name="Freeform 184">
              <a:extLst>
                <a:ext uri="{FF2B5EF4-FFF2-40B4-BE49-F238E27FC236}">
                  <a16:creationId xmlns:a16="http://schemas.microsoft.com/office/drawing/2014/main" id="{B71082A9-6DE2-230F-4332-EEC7DEE27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2" name="Freeform 185">
              <a:extLst>
                <a:ext uri="{FF2B5EF4-FFF2-40B4-BE49-F238E27FC236}">
                  <a16:creationId xmlns:a16="http://schemas.microsoft.com/office/drawing/2014/main" id="{C7EEECB5-20A0-5E53-9D2C-18D74DF73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3" name="Oval 186">
              <a:extLst>
                <a:ext uri="{FF2B5EF4-FFF2-40B4-BE49-F238E27FC236}">
                  <a16:creationId xmlns:a16="http://schemas.microsoft.com/office/drawing/2014/main" id="{4B265B7C-E0F0-5F91-FFE8-64F08A2BB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09"/>
              <a:ext cx="50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Freeform 187">
              <a:extLst>
                <a:ext uri="{FF2B5EF4-FFF2-40B4-BE49-F238E27FC236}">
                  <a16:creationId xmlns:a16="http://schemas.microsoft.com/office/drawing/2014/main" id="{CE2D82D1-B7A4-5451-BAEC-344AE74AB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5" name="AutoShape 188">
              <a:extLst>
                <a:ext uri="{FF2B5EF4-FFF2-40B4-BE49-F238E27FC236}">
                  <a16:creationId xmlns:a16="http://schemas.microsoft.com/office/drawing/2014/main" id="{8497F456-EB27-E629-5BAC-1C4E9E5D3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198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6" name="AutoShape 189">
              <a:extLst>
                <a:ext uri="{FF2B5EF4-FFF2-40B4-BE49-F238E27FC236}">
                  <a16:creationId xmlns:a16="http://schemas.microsoft.com/office/drawing/2014/main" id="{599E9396-FB65-608F-C09E-1C7EFA879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7" name="Oval 190">
              <a:extLst>
                <a:ext uri="{FF2B5EF4-FFF2-40B4-BE49-F238E27FC236}">
                  <a16:creationId xmlns:a16="http://schemas.microsoft.com/office/drawing/2014/main" id="{856A96F8-B234-61B2-4001-2D5F11523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2"/>
              <a:ext cx="158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48" name="Oval 191">
              <a:extLst>
                <a:ext uri="{FF2B5EF4-FFF2-40B4-BE49-F238E27FC236}">
                  <a16:creationId xmlns:a16="http://schemas.microsoft.com/office/drawing/2014/main" id="{CA911CB2-E947-8137-4D75-93F6E3AA7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58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49" name="Oval 192">
              <a:extLst>
                <a:ext uri="{FF2B5EF4-FFF2-40B4-BE49-F238E27FC236}">
                  <a16:creationId xmlns:a16="http://schemas.microsoft.com/office/drawing/2014/main" id="{94A47ACA-E6A8-3663-0823-ACEBD791F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2"/>
              <a:ext cx="158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250" name="Rectangle 193">
              <a:extLst>
                <a:ext uri="{FF2B5EF4-FFF2-40B4-BE49-F238E27FC236}">
                  <a16:creationId xmlns:a16="http://schemas.microsoft.com/office/drawing/2014/main" id="{60857DD0-E36B-1FAC-7D22-25807AA87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7"/>
              <a:ext cx="88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</p:grpSp>
      <p:cxnSp>
        <p:nvCxnSpPr>
          <p:cNvPr id="260" name="Straight Connector 259">
            <a:extLst>
              <a:ext uri="{FF2B5EF4-FFF2-40B4-BE49-F238E27FC236}">
                <a16:creationId xmlns:a16="http://schemas.microsoft.com/office/drawing/2014/main" id="{3CDC89F4-AEBF-9AA4-C11B-3362A4623B34}"/>
              </a:ext>
            </a:extLst>
          </p:cNvPr>
          <p:cNvCxnSpPr>
            <a:stCxn id="223" idx="1"/>
            <a:endCxn id="54" idx="4"/>
          </p:cNvCxnSpPr>
          <p:nvPr/>
        </p:nvCxnSpPr>
        <p:spPr>
          <a:xfrm>
            <a:off x="6932638" y="4593331"/>
            <a:ext cx="544213" cy="23813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Straight Connector 260">
            <a:extLst>
              <a:ext uri="{FF2B5EF4-FFF2-40B4-BE49-F238E27FC236}">
                <a16:creationId xmlns:a16="http://schemas.microsoft.com/office/drawing/2014/main" id="{F123C473-A36F-3D75-E35D-8324A32D5EC8}"/>
              </a:ext>
            </a:extLst>
          </p:cNvPr>
          <p:cNvCxnSpPr>
            <a:cxnSpLocks/>
            <a:stCxn id="13" idx="1"/>
          </p:cNvCxnSpPr>
          <p:nvPr/>
        </p:nvCxnSpPr>
        <p:spPr>
          <a:xfrm>
            <a:off x="10670137" y="4744220"/>
            <a:ext cx="647974" cy="985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7C40EBED-7DC4-F606-9DC0-E8F2EACFA0E2}"/>
              </a:ext>
            </a:extLst>
          </p:cNvPr>
          <p:cNvGrpSpPr/>
          <p:nvPr/>
        </p:nvGrpSpPr>
        <p:grpSpPr>
          <a:xfrm>
            <a:off x="7268245" y="2184092"/>
            <a:ext cx="1236662" cy="830997"/>
            <a:chOff x="10006946" y="999755"/>
            <a:chExt cx="577241" cy="830997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D171A168-F732-7B66-EF86-501C2899F818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7E86C52A-655F-F212-9ED1-0744DE2000AC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segment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836E961C-F590-1259-199B-52C1AAAA98F0}"/>
              </a:ext>
            </a:extLst>
          </p:cNvPr>
          <p:cNvGrpSpPr/>
          <p:nvPr/>
        </p:nvGrpSpPr>
        <p:grpSpPr>
          <a:xfrm>
            <a:off x="7107519" y="3189132"/>
            <a:ext cx="1236662" cy="338554"/>
            <a:chOff x="10006946" y="999755"/>
            <a:chExt cx="577241" cy="338554"/>
          </a:xfrm>
        </p:grpSpPr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1DD92E71-E49B-F7C6-E91C-E3CE076EB629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385E0812-AE08-F6C7-75A5-198779AD7C4C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Datagram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32B9CCF9-A6DF-6EA9-D6DD-AE869634EEA1}"/>
              </a:ext>
            </a:extLst>
          </p:cNvPr>
          <p:cNvGrpSpPr/>
          <p:nvPr/>
        </p:nvGrpSpPr>
        <p:grpSpPr>
          <a:xfrm>
            <a:off x="10193629" y="3167515"/>
            <a:ext cx="1236662" cy="338554"/>
            <a:chOff x="10006946" y="999755"/>
            <a:chExt cx="577241" cy="338554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2B7E38DC-83E4-2E77-0AE7-05733BD7F165}"/>
                </a:ext>
              </a:extLst>
            </p:cNvPr>
            <p:cNvSpPr/>
            <p:nvPr/>
          </p:nvSpPr>
          <p:spPr>
            <a:xfrm>
              <a:off x="10010633" y="1066693"/>
              <a:ext cx="429378" cy="21527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5C2AC4DD-AA55-6B49-FF52-EFC6783EA6AB}"/>
                </a:ext>
              </a:extLst>
            </p:cNvPr>
            <p:cNvSpPr txBox="1"/>
            <p:nvPr/>
          </p:nvSpPr>
          <p:spPr>
            <a:xfrm>
              <a:off x="10006946" y="999755"/>
              <a:ext cx="57724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Datagram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9816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8812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Network-layer channel guarantees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5464CE4-E4F1-4F4A-A1DB-26BB66DC44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686636"/>
            <a:ext cx="4621697" cy="3208477"/>
          </a:xfrm>
        </p:spPr>
        <p:txBody>
          <a:bodyPr>
            <a:normAutofit lnSpcReduction="10000"/>
          </a:bodyPr>
          <a:lstStyle/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00000"/>
                </a:solidFill>
              </a:rPr>
              <a:t>example for </a:t>
            </a:r>
            <a:r>
              <a:rPr lang="en-US" sz="3200" i="1" dirty="0">
                <a:solidFill>
                  <a:srgbClr val="C00000"/>
                </a:solidFill>
              </a:rPr>
              <a:t>individual</a:t>
            </a:r>
            <a:r>
              <a:rPr lang="en-US" sz="3200" dirty="0">
                <a:solidFill>
                  <a:srgbClr val="C00000"/>
                </a:solidFill>
              </a:rPr>
              <a:t> datagrams</a:t>
            </a:r>
            <a:r>
              <a:rPr lang="en-US" sz="3200" dirty="0">
                <a:solidFill>
                  <a:srgbClr val="CC0000"/>
                </a:solidFill>
              </a:rPr>
              <a:t>: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guaranteed delivery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guaranteed delivery with less than 40 msec delay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8DB0211-6ED0-7F44-B672-CF345E4B329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671930" y="2597426"/>
            <a:ext cx="6109251" cy="3564837"/>
          </a:xfrm>
        </p:spPr>
        <p:txBody>
          <a:bodyPr>
            <a:normAutofit lnSpcReduction="10000"/>
          </a:bodyPr>
          <a:lstStyle/>
          <a:p>
            <a:pPr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example for a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flow</a:t>
            </a: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 of datagrams:</a:t>
            </a:r>
          </a:p>
          <a:p>
            <a:pPr marL="130175" indent="0">
              <a:buNone/>
            </a:pPr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(e.g., all datagrams belonging to the same transport-layer connection)</a:t>
            </a:r>
          </a:p>
          <a:p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in-order datagram delivery</a:t>
            </a:r>
          </a:p>
          <a:p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guaranteed minimum bandwidth to flow</a:t>
            </a:r>
          </a:p>
          <a:p>
            <a:r>
              <a:rPr lang="en-US" altLang="en-US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restrictions on changes in inter-packet spacing</a:t>
            </a:r>
          </a:p>
          <a:p>
            <a:endParaRPr lang="en-US" dirty="0"/>
          </a:p>
        </p:txBody>
      </p:sp>
      <p:sp>
        <p:nvSpPr>
          <p:cNvPr id="62" name="Rectangle 13">
            <a:extLst>
              <a:ext uri="{FF2B5EF4-FFF2-40B4-BE49-F238E27FC236}">
                <a16:creationId xmlns:a16="http://schemas.microsoft.com/office/drawing/2014/main" id="{1FBC4707-F7A4-A94F-8160-5F9B11761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233" y="1639790"/>
            <a:ext cx="1078727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kinds of guarantees can this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channel” provide?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709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1B8519-F020-5F41-9762-E63B0FD7EA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98812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Example of channel guarantees</a:t>
            </a:r>
          </a:p>
        </p:txBody>
      </p:sp>
      <p:sp>
        <p:nvSpPr>
          <p:cNvPr id="9" name="Text Box 3">
            <a:extLst>
              <a:ext uri="{FF2B5EF4-FFF2-40B4-BE49-F238E27FC236}">
                <a16:creationId xmlns:a16="http://schemas.microsoft.com/office/drawing/2014/main" id="{84FBF14F-DE77-E447-8427-3CD2253600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795" y="1745078"/>
            <a:ext cx="1552092" cy="393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Architecture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ATM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ATM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4AA65A7D-5684-5446-97C1-4142D3B3D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3424" y="1760576"/>
            <a:ext cx="2645518" cy="3913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Network-</a:t>
            </a:r>
            <a:r>
              <a:rPr lang="en-US" altLang="en-US" sz="2000" dirty="0">
                <a:solidFill>
                  <a:prstClr val="black"/>
                </a:solidFill>
              </a:rPr>
              <a:t>Layer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Service</a:t>
            </a:r>
            <a:r>
              <a:rPr lang="en-US" altLang="en-US" sz="2000" dirty="0">
                <a:solidFill>
                  <a:prstClr val="black"/>
                </a:solidFill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best effort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Constant Bit Rate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Available Bit Rate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Intserv Guaranteed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(RFC 1633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Diffserv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(RFC 2475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Text Box 5">
            <a:extLst>
              <a:ext uri="{FF2B5EF4-FFF2-40B4-BE49-F238E27FC236}">
                <a16:creationId xmlns:a16="http://schemas.microsoft.com/office/drawing/2014/main" id="{1C34DAB8-6802-8B4D-80C7-80C914B6F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3925" y="2071348"/>
            <a:ext cx="2137764" cy="36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Bandwidth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none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Constant rate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Guaranteed min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possible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Text Box 11">
            <a:extLst>
              <a:ext uri="{FF2B5EF4-FFF2-40B4-BE49-F238E27FC236}">
                <a16:creationId xmlns:a16="http://schemas.microsoft.com/office/drawing/2014/main" id="{12C01AE2-D81C-9142-9900-6735E4EC69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0368" y="2071348"/>
            <a:ext cx="1125629" cy="36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 loss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possibly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Text Box 12">
            <a:extLst>
              <a:ext uri="{FF2B5EF4-FFF2-40B4-BE49-F238E27FC236}">
                <a16:creationId xmlns:a16="http://schemas.microsoft.com/office/drawing/2014/main" id="{215F45F4-0755-7644-85E6-6394DB1A33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3715" y="2080873"/>
            <a:ext cx="1112805" cy="36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Order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possibly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Text Box 13">
            <a:extLst>
              <a:ext uri="{FF2B5EF4-FFF2-40B4-BE49-F238E27FC236}">
                <a16:creationId xmlns:a16="http://schemas.microsoft.com/office/drawing/2014/main" id="{51E1E123-2FC9-9A4C-AB30-DF20C3EA3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2924" y="2080873"/>
            <a:ext cx="946221" cy="363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Timing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yes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no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" name="Line 19">
            <a:extLst>
              <a:ext uri="{FF2B5EF4-FFF2-40B4-BE49-F238E27FC236}">
                <a16:creationId xmlns:a16="http://schemas.microsoft.com/office/drawing/2014/main" id="{D3EFDF3E-E1B2-6442-9107-4885BC9E5F1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0632" y="2577761"/>
            <a:ext cx="9623199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Line 19">
            <a:extLst>
              <a:ext uri="{FF2B5EF4-FFF2-40B4-BE49-F238E27FC236}">
                <a16:creationId xmlns:a16="http://schemas.microsoft.com/office/drawing/2014/main" id="{32B4DD15-8EEC-9B42-A7A0-C871C28FD81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8049" y="3210609"/>
            <a:ext cx="9623199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19">
            <a:extLst>
              <a:ext uri="{FF2B5EF4-FFF2-40B4-BE49-F238E27FC236}">
                <a16:creationId xmlns:a16="http://schemas.microsoft.com/office/drawing/2014/main" id="{0C2B32CB-160C-1949-B26F-AEE112AAA5C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5466" y="3827958"/>
            <a:ext cx="9623199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19">
            <a:extLst>
              <a:ext uri="{FF2B5EF4-FFF2-40B4-BE49-F238E27FC236}">
                <a16:creationId xmlns:a16="http://schemas.microsoft.com/office/drawing/2014/main" id="{E012B3C4-5F72-A141-A441-ADA6CA97A556}"/>
              </a:ext>
            </a:extLst>
          </p:cNvPr>
          <p:cNvSpPr>
            <a:spLocks noChangeShapeType="1"/>
          </p:cNvSpPr>
          <p:nvPr/>
        </p:nvSpPr>
        <p:spPr bwMode="auto">
          <a:xfrm>
            <a:off x="1062883" y="4445307"/>
            <a:ext cx="9623199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19">
            <a:extLst>
              <a:ext uri="{FF2B5EF4-FFF2-40B4-BE49-F238E27FC236}">
                <a16:creationId xmlns:a16="http://schemas.microsoft.com/office/drawing/2014/main" id="{BF483ABF-DBE0-BF4B-94C9-E7D0F188F4AC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5798" y="5217639"/>
            <a:ext cx="9623199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76539A4-4744-8842-8ED2-36EF0B5DAA55}"/>
              </a:ext>
            </a:extLst>
          </p:cNvPr>
          <p:cNvSpPr/>
          <p:nvPr/>
        </p:nvSpPr>
        <p:spPr>
          <a:xfrm>
            <a:off x="821410" y="3093349"/>
            <a:ext cx="10120393" cy="29044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Line 16">
            <a:extLst>
              <a:ext uri="{FF2B5EF4-FFF2-40B4-BE49-F238E27FC236}">
                <a16:creationId xmlns:a16="http://schemas.microsoft.com/office/drawing/2014/main" id="{B1FE5F6C-026F-0544-9F5F-295E95B4FC3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15919" y="2007768"/>
            <a:ext cx="5362413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777822C-9D57-814F-877A-2273D1202ED7}"/>
              </a:ext>
            </a:extLst>
          </p:cNvPr>
          <p:cNvGrpSpPr/>
          <p:nvPr/>
        </p:nvGrpSpPr>
        <p:grpSpPr>
          <a:xfrm>
            <a:off x="1859797" y="3440624"/>
            <a:ext cx="8105613" cy="2557221"/>
            <a:chOff x="852407" y="3270142"/>
            <a:chExt cx="8105613" cy="2557221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28EFD12-C61D-5143-AE81-9D893932CA81}"/>
                </a:ext>
              </a:extLst>
            </p:cNvPr>
            <p:cNvSpPr txBox="1"/>
            <p:nvPr/>
          </p:nvSpPr>
          <p:spPr>
            <a:xfrm>
              <a:off x="1175287" y="3794500"/>
              <a:ext cx="7516160" cy="18158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0013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No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guarantees on</a:t>
              </a: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 </a:t>
              </a:r>
            </a:p>
            <a:p>
              <a:pPr marL="866775" marR="0" lvl="1" indent="-4095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romanLcPeriod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successful</a:t>
              </a: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datagram delivery to destination</a:t>
              </a:r>
            </a:p>
            <a:p>
              <a:pPr marL="866775" marR="0" lvl="1" indent="-4095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romanLcPeriod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timing or order of delivery</a:t>
              </a:r>
            </a:p>
            <a:p>
              <a:pPr marL="866775" marR="0" lvl="1" indent="-409575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+mj-lt"/>
                <a:buAutoNum type="romanLcPeriod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bandwidth available to end-end flow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78D0C32C-957E-6540-8CA6-963771BBE837}"/>
                </a:ext>
              </a:extLst>
            </p:cNvPr>
            <p:cNvSpPr/>
            <p:nvPr/>
          </p:nvSpPr>
          <p:spPr>
            <a:xfrm>
              <a:off x="852407" y="3502617"/>
              <a:ext cx="8105613" cy="2324746"/>
            </a:xfrm>
            <a:prstGeom prst="rect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11B64E3-F240-2E4A-9BB4-1C9FDFBB21EA}"/>
                </a:ext>
              </a:extLst>
            </p:cNvPr>
            <p:cNvSpPr txBox="1"/>
            <p:nvPr/>
          </p:nvSpPr>
          <p:spPr>
            <a:xfrm>
              <a:off x="1100380" y="3270142"/>
              <a:ext cx="5474191" cy="523220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Internet  “best effort” service model</a:t>
              </a:r>
            </a:p>
          </p:txBody>
        </p:sp>
      </p:grpSp>
      <p:sp>
        <p:nvSpPr>
          <p:cNvPr id="29" name="Text Box 15">
            <a:extLst>
              <a:ext uri="{FF2B5EF4-FFF2-40B4-BE49-F238E27FC236}">
                <a16:creationId xmlns:a16="http://schemas.microsoft.com/office/drawing/2014/main" id="{9BD70DA9-3274-304C-A354-2FF885CD2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8457" y="1566819"/>
            <a:ext cx="456887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Quality of Service (QoS) Guarantees ?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893436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Metadata/LabelInfo.xml><?xml version="1.0" encoding="utf-8"?>
<clbl:labelList xmlns:clbl="http://schemas.microsoft.com/office/2020/mipLabelMetadata">
  <clbl:label id="{a9ee03e0-b78c-4998-8bf4-79b266b85105}" enabled="1" method="Standard" siteId="{723a5a87-f39a-4a22-9247-3fc240c01396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otalTime>18175</TotalTime>
  <Words>4989</Words>
  <Application>Microsoft Macintosh PowerPoint</Application>
  <PresentationFormat>Widescreen</PresentationFormat>
  <Paragraphs>1793</Paragraphs>
  <Slides>50</Slides>
  <Notes>46</Notes>
  <HiddenSlides>13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61" baseType="lpstr">
      <vt:lpstr>ＭＳ Ｐゴシック</vt:lpstr>
      <vt:lpstr>Arial</vt:lpstr>
      <vt:lpstr>Calibri</vt:lpstr>
      <vt:lpstr>Calibri Light</vt:lpstr>
      <vt:lpstr>Comic Sans MS</vt:lpstr>
      <vt:lpstr>Gill Sans MT</vt:lpstr>
      <vt:lpstr>Tahoma</vt:lpstr>
      <vt:lpstr>Times New Roman</vt:lpstr>
      <vt:lpstr>Wingdings</vt:lpstr>
      <vt:lpstr>ZapfDingbats</vt:lpstr>
      <vt:lpstr>Office Theme</vt:lpstr>
      <vt:lpstr>CS 456/656 Computer Networks</vt:lpstr>
      <vt:lpstr>A note on the slides</vt:lpstr>
      <vt:lpstr>Network layer: roadmap</vt:lpstr>
      <vt:lpstr>Network layer: roadmap</vt:lpstr>
      <vt:lpstr>Network-layer services</vt:lpstr>
      <vt:lpstr>Network-layer services</vt:lpstr>
      <vt:lpstr>Network-layer services</vt:lpstr>
      <vt:lpstr>Network-layer channel guarantees</vt:lpstr>
      <vt:lpstr>Example of channel guarantees</vt:lpstr>
      <vt:lpstr>Example of channel guarantees</vt:lpstr>
      <vt:lpstr>Network layer: roadmap</vt:lpstr>
      <vt:lpstr>Network-layer services</vt:lpstr>
      <vt:lpstr>How does the network-layer ”implement” a direct channel between a sender and receiver?</vt:lpstr>
      <vt:lpstr>Addressing</vt:lpstr>
      <vt:lpstr>Routing</vt:lpstr>
      <vt:lpstr>Routing</vt:lpstr>
      <vt:lpstr>Forwarding</vt:lpstr>
      <vt:lpstr>Forwarding</vt:lpstr>
      <vt:lpstr>Routing vs. Forwarding</vt:lpstr>
      <vt:lpstr>Network layer: roadmap</vt:lpstr>
      <vt:lpstr>Routing protocols</vt:lpstr>
      <vt:lpstr>Graph abstraction: link costs</vt:lpstr>
      <vt:lpstr>Routing algorithms approaches</vt:lpstr>
      <vt:lpstr>Network layer: roadmap</vt:lpstr>
      <vt:lpstr>Link-state routing algorithms</vt:lpstr>
      <vt:lpstr>Link-state routing  – Information Propagation</vt:lpstr>
      <vt:lpstr>Link-state routing  – Information Propagation</vt:lpstr>
      <vt:lpstr>Link-state routing  – Information Propagation</vt:lpstr>
      <vt:lpstr>Link-state routing  – Information Propagation</vt:lpstr>
      <vt:lpstr>Link-state routing  – Information Propagation</vt:lpstr>
      <vt:lpstr>Link-state routing  – Information Propagation</vt:lpstr>
      <vt:lpstr>Link-state routing  – Path computation</vt:lpstr>
      <vt:lpstr>Computing least-cost paths: Dijkstra’s algorithm</vt:lpstr>
      <vt:lpstr>Computing least-cost paths: Dijkstra’s algorithm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Computing least-cost paths</vt:lpstr>
      <vt:lpstr>Dijkstra’s algorithm: another example</vt:lpstr>
      <vt:lpstr>Routing based on least-cost: oscillations possible</vt:lpstr>
      <vt:lpstr>What you need to know about Link State Routing algorithms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Mina Tahmasbi Arashloo</cp:lastModifiedBy>
  <cp:revision>527</cp:revision>
  <dcterms:created xsi:type="dcterms:W3CDTF">2020-01-18T07:24:59Z</dcterms:created>
  <dcterms:modified xsi:type="dcterms:W3CDTF">2025-10-20T14:56:54Z</dcterms:modified>
</cp:coreProperties>
</file>